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20"/>
  </p:notesMasterIdLst>
  <p:handoutMasterIdLst>
    <p:handoutMasterId r:id="rId21"/>
  </p:handoutMasterIdLst>
  <p:sldIdLst>
    <p:sldId id="538" r:id="rId3"/>
    <p:sldId id="561" r:id="rId4"/>
    <p:sldId id="562" r:id="rId5"/>
    <p:sldId id="570" r:id="rId6"/>
    <p:sldId id="577" r:id="rId7"/>
    <p:sldId id="578" r:id="rId8"/>
    <p:sldId id="571" r:id="rId9"/>
    <p:sldId id="575" r:id="rId10"/>
    <p:sldId id="574" r:id="rId11"/>
    <p:sldId id="576" r:id="rId12"/>
    <p:sldId id="572" r:id="rId13"/>
    <p:sldId id="558" r:id="rId14"/>
    <p:sldId id="559" r:id="rId15"/>
    <p:sldId id="580" r:id="rId16"/>
    <p:sldId id="579" r:id="rId17"/>
    <p:sldId id="573" r:id="rId18"/>
    <p:sldId id="557" r:id="rId1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14757"/>
    <a:srgbClr val="FF304C"/>
    <a:srgbClr val="C7FF17"/>
    <a:srgbClr val="2B0A3D"/>
    <a:srgbClr val="0070AD"/>
    <a:srgbClr val="E6E7E7"/>
    <a:srgbClr val="12ABDB"/>
    <a:srgbClr val="300B48"/>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71593-2CE1-4585-8D7A-E6DB649D4B39}" v="43" dt="2021-03-22T14:36:32.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0" autoAdjust="0"/>
    <p:restoredTop sz="96215" autoAdjust="0"/>
  </p:normalViewPr>
  <p:slideViewPr>
    <p:cSldViewPr>
      <p:cViewPr varScale="1">
        <p:scale>
          <a:sx n="113" d="100"/>
          <a:sy n="113" d="100"/>
        </p:scale>
        <p:origin x="84" y="108"/>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ez Martinez, Pablo" userId="713675c2-bab4-4c20-ae51-6cb24299fdbd" providerId="ADAL" clId="{ACF71593-2CE1-4585-8D7A-E6DB649D4B39}"/>
    <pc:docChg chg="undo custSel addSld delSld modSld">
      <pc:chgData name="Jimenez Martinez, Pablo" userId="713675c2-bab4-4c20-ae51-6cb24299fdbd" providerId="ADAL" clId="{ACF71593-2CE1-4585-8D7A-E6DB649D4B39}" dt="2021-03-22T14:54:59.492" v="1859" actId="6549"/>
      <pc:docMkLst>
        <pc:docMk/>
      </pc:docMkLst>
      <pc:sldChg chg="add del">
        <pc:chgData name="Jimenez Martinez, Pablo" userId="713675c2-bab4-4c20-ae51-6cb24299fdbd" providerId="ADAL" clId="{ACF71593-2CE1-4585-8D7A-E6DB649D4B39}" dt="2021-03-16T15:36:34.658" v="33" actId="47"/>
        <pc:sldMkLst>
          <pc:docMk/>
          <pc:sldMk cId="725904366" sldId="280"/>
        </pc:sldMkLst>
      </pc:sldChg>
      <pc:sldChg chg="add del">
        <pc:chgData name="Jimenez Martinez, Pablo" userId="713675c2-bab4-4c20-ae51-6cb24299fdbd" providerId="ADAL" clId="{ACF71593-2CE1-4585-8D7A-E6DB649D4B39}" dt="2021-03-16T15:44:57.331" v="370" actId="47"/>
        <pc:sldMkLst>
          <pc:docMk/>
          <pc:sldMk cId="3771342088" sldId="284"/>
        </pc:sldMkLst>
      </pc:sldChg>
      <pc:sldChg chg="addSp delSp modSp mod">
        <pc:chgData name="Jimenez Martinez, Pablo" userId="713675c2-bab4-4c20-ae51-6cb24299fdbd" providerId="ADAL" clId="{ACF71593-2CE1-4585-8D7A-E6DB649D4B39}" dt="2021-03-22T10:10:00.951" v="674" actId="14100"/>
        <pc:sldMkLst>
          <pc:docMk/>
          <pc:sldMk cId="1068206032" sldId="538"/>
        </pc:sldMkLst>
        <pc:spChg chg="add del mod">
          <ac:chgData name="Jimenez Martinez, Pablo" userId="713675c2-bab4-4c20-ae51-6cb24299fdbd" providerId="ADAL" clId="{ACF71593-2CE1-4585-8D7A-E6DB649D4B39}" dt="2021-03-16T15:51:18.188" v="547" actId="478"/>
          <ac:spMkLst>
            <pc:docMk/>
            <pc:sldMk cId="1068206032" sldId="538"/>
            <ac:spMk id="2" creationId="{E1AC9DCE-ED08-42E2-9C35-866B41B27E62}"/>
          </ac:spMkLst>
        </pc:spChg>
        <pc:spChg chg="mod">
          <ac:chgData name="Jimenez Martinez, Pablo" userId="713675c2-bab4-4c20-ae51-6cb24299fdbd" providerId="ADAL" clId="{ACF71593-2CE1-4585-8D7A-E6DB649D4B39}" dt="2021-03-16T15:52:28.279" v="600" actId="207"/>
          <ac:spMkLst>
            <pc:docMk/>
            <pc:sldMk cId="1068206032" sldId="538"/>
            <ac:spMk id="5" creationId="{CDAD4CD6-0D42-4B53-A553-167F9F359564}"/>
          </ac:spMkLst>
        </pc:spChg>
        <pc:spChg chg="add del mod">
          <ac:chgData name="Jimenez Martinez, Pablo" userId="713675c2-bab4-4c20-ae51-6cb24299fdbd" providerId="ADAL" clId="{ACF71593-2CE1-4585-8D7A-E6DB649D4B39}" dt="2021-03-16T15:51:18.188" v="547" actId="478"/>
          <ac:spMkLst>
            <pc:docMk/>
            <pc:sldMk cId="1068206032" sldId="538"/>
            <ac:spMk id="6" creationId="{A10BC953-9A31-460C-80BA-966AE4EA9315}"/>
          </ac:spMkLst>
        </pc:spChg>
        <pc:spChg chg="add mod">
          <ac:chgData name="Jimenez Martinez, Pablo" userId="713675c2-bab4-4c20-ae51-6cb24299fdbd" providerId="ADAL" clId="{ACF71593-2CE1-4585-8D7A-E6DB649D4B39}" dt="2021-03-22T10:09:38.456" v="668" actId="1037"/>
          <ac:spMkLst>
            <pc:docMk/>
            <pc:sldMk cId="1068206032" sldId="538"/>
            <ac:spMk id="8" creationId="{80A9FC94-A316-4D8B-818F-7CDE09F8747C}"/>
          </ac:spMkLst>
        </pc:spChg>
        <pc:spChg chg="add mod">
          <ac:chgData name="Jimenez Martinez, Pablo" userId="713675c2-bab4-4c20-ae51-6cb24299fdbd" providerId="ADAL" clId="{ACF71593-2CE1-4585-8D7A-E6DB649D4B39}" dt="2021-03-22T10:10:00.951" v="674" actId="14100"/>
          <ac:spMkLst>
            <pc:docMk/>
            <pc:sldMk cId="1068206032" sldId="538"/>
            <ac:spMk id="9" creationId="{F0E4AFB8-CC30-415D-AFC6-430C142A7ED0}"/>
          </ac:spMkLst>
        </pc:spChg>
        <pc:picChg chg="del">
          <ac:chgData name="Jimenez Martinez, Pablo" userId="713675c2-bab4-4c20-ae51-6cb24299fdbd" providerId="ADAL" clId="{ACF71593-2CE1-4585-8D7A-E6DB649D4B39}" dt="2021-03-16T15:51:35.094" v="599" actId="478"/>
          <ac:picMkLst>
            <pc:docMk/>
            <pc:sldMk cId="1068206032" sldId="538"/>
            <ac:picMk id="7" creationId="{00000000-0000-0000-0000-000000000000}"/>
          </ac:picMkLst>
        </pc:picChg>
      </pc:sldChg>
      <pc:sldChg chg="delSp mod">
        <pc:chgData name="Jimenez Martinez, Pablo" userId="713675c2-bab4-4c20-ae51-6cb24299fdbd" providerId="ADAL" clId="{ACF71593-2CE1-4585-8D7A-E6DB649D4B39}" dt="2021-03-22T14:35:58.974" v="1857" actId="478"/>
        <pc:sldMkLst>
          <pc:docMk/>
          <pc:sldMk cId="1545407803" sldId="557"/>
        </pc:sldMkLst>
        <pc:picChg chg="del">
          <ac:chgData name="Jimenez Martinez, Pablo" userId="713675c2-bab4-4c20-ae51-6cb24299fdbd" providerId="ADAL" clId="{ACF71593-2CE1-4585-8D7A-E6DB649D4B39}" dt="2021-03-22T14:35:58.974" v="1857" actId="478"/>
          <ac:picMkLst>
            <pc:docMk/>
            <pc:sldMk cId="1545407803" sldId="557"/>
            <ac:picMk id="2" creationId="{00000000-0000-0000-0000-000000000000}"/>
          </ac:picMkLst>
        </pc:picChg>
      </pc:sldChg>
      <pc:sldChg chg="addSp delSp modSp mod">
        <pc:chgData name="Jimenez Martinez, Pablo" userId="713675c2-bab4-4c20-ae51-6cb24299fdbd" providerId="ADAL" clId="{ACF71593-2CE1-4585-8D7A-E6DB649D4B39}" dt="2021-03-22T14:54:59.492" v="1859" actId="6549"/>
        <pc:sldMkLst>
          <pc:docMk/>
          <pc:sldMk cId="3614825301" sldId="558"/>
        </pc:sldMkLst>
        <pc:spChg chg="mod">
          <ac:chgData name="Jimenez Martinez, Pablo" userId="713675c2-bab4-4c20-ae51-6cb24299fdbd" providerId="ADAL" clId="{ACF71593-2CE1-4585-8D7A-E6DB649D4B39}" dt="2021-03-22T14:25:29.092" v="1193" actId="6549"/>
          <ac:spMkLst>
            <pc:docMk/>
            <pc:sldMk cId="3614825301" sldId="558"/>
            <ac:spMk id="5" creationId="{00000000-0000-0000-0000-000000000000}"/>
          </ac:spMkLst>
        </pc:spChg>
        <pc:spChg chg="mod">
          <ac:chgData name="Jimenez Martinez, Pablo" userId="713675c2-bab4-4c20-ae51-6cb24299fdbd" providerId="ADAL" clId="{ACF71593-2CE1-4585-8D7A-E6DB649D4B39}" dt="2021-03-22T14:54:59.492" v="1859" actId="6549"/>
          <ac:spMkLst>
            <pc:docMk/>
            <pc:sldMk cId="3614825301" sldId="558"/>
            <ac:spMk id="196" creationId="{00000000-0000-0000-0000-000000000000}"/>
          </ac:spMkLst>
        </pc:spChg>
        <pc:picChg chg="del">
          <ac:chgData name="Jimenez Martinez, Pablo" userId="713675c2-bab4-4c20-ae51-6cb24299fdbd" providerId="ADAL" clId="{ACF71593-2CE1-4585-8D7A-E6DB649D4B39}" dt="2021-03-22T14:25:10.426" v="1166" actId="478"/>
          <ac:picMkLst>
            <pc:docMk/>
            <pc:sldMk cId="3614825301" sldId="558"/>
            <ac:picMk id="3" creationId="{917E9EBD-23BE-4AAD-978F-5000CDD1E7B2}"/>
          </ac:picMkLst>
        </pc:picChg>
        <pc:picChg chg="add del mod">
          <ac:chgData name="Jimenez Martinez, Pablo" userId="713675c2-bab4-4c20-ae51-6cb24299fdbd" providerId="ADAL" clId="{ACF71593-2CE1-4585-8D7A-E6DB649D4B39}" dt="2021-03-22T14:25:09.200" v="1165" actId="21"/>
          <ac:picMkLst>
            <pc:docMk/>
            <pc:sldMk cId="3614825301" sldId="558"/>
            <ac:picMk id="4" creationId="{0FAE6B72-E71F-409E-8161-5A605D7667B0}"/>
          </ac:picMkLst>
        </pc:picChg>
        <pc:picChg chg="add mod">
          <ac:chgData name="Jimenez Martinez, Pablo" userId="713675c2-bab4-4c20-ae51-6cb24299fdbd" providerId="ADAL" clId="{ACF71593-2CE1-4585-8D7A-E6DB649D4B39}" dt="2021-03-22T14:25:10.620" v="1167"/>
          <ac:picMkLst>
            <pc:docMk/>
            <pc:sldMk cId="3614825301" sldId="558"/>
            <ac:picMk id="7" creationId="{40DF8140-F664-4586-9DBF-07A454E6F010}"/>
          </ac:picMkLst>
        </pc:picChg>
      </pc:sldChg>
      <pc:sldChg chg="modSp mod">
        <pc:chgData name="Jimenez Martinez, Pablo" userId="713675c2-bab4-4c20-ae51-6cb24299fdbd" providerId="ADAL" clId="{ACF71593-2CE1-4585-8D7A-E6DB649D4B39}" dt="2021-03-22T14:33:24.424" v="1838" actId="207"/>
        <pc:sldMkLst>
          <pc:docMk/>
          <pc:sldMk cId="223235735" sldId="559"/>
        </pc:sldMkLst>
        <pc:spChg chg="mod">
          <ac:chgData name="Jimenez Martinez, Pablo" userId="713675c2-bab4-4c20-ae51-6cb24299fdbd" providerId="ADAL" clId="{ACF71593-2CE1-4585-8D7A-E6DB649D4B39}" dt="2021-03-22T14:30:35.185" v="1789" actId="20577"/>
          <ac:spMkLst>
            <pc:docMk/>
            <pc:sldMk cId="223235735" sldId="559"/>
            <ac:spMk id="5" creationId="{00000000-0000-0000-0000-000000000000}"/>
          </ac:spMkLst>
        </pc:spChg>
        <pc:spChg chg="mod">
          <ac:chgData name="Jimenez Martinez, Pablo" userId="713675c2-bab4-4c20-ae51-6cb24299fdbd" providerId="ADAL" clId="{ACF71593-2CE1-4585-8D7A-E6DB649D4B39}" dt="2021-03-22T14:33:24.424" v="1838" actId="207"/>
          <ac:spMkLst>
            <pc:docMk/>
            <pc:sldMk cId="223235735" sldId="559"/>
            <ac:spMk id="196" creationId="{00000000-0000-0000-0000-000000000000}"/>
          </ac:spMkLst>
        </pc:spChg>
      </pc:sldChg>
      <pc:sldChg chg="modSp mod">
        <pc:chgData name="Jimenez Martinez, Pablo" userId="713675c2-bab4-4c20-ae51-6cb24299fdbd" providerId="ADAL" clId="{ACF71593-2CE1-4585-8D7A-E6DB649D4B39}" dt="2021-03-16T15:53:46.641" v="617" actId="14100"/>
        <pc:sldMkLst>
          <pc:docMk/>
          <pc:sldMk cId="1942580026" sldId="561"/>
        </pc:sldMkLst>
        <pc:spChg chg="mod">
          <ac:chgData name="Jimenez Martinez, Pablo" userId="713675c2-bab4-4c20-ae51-6cb24299fdbd" providerId="ADAL" clId="{ACF71593-2CE1-4585-8D7A-E6DB649D4B39}" dt="2021-03-16T15:53:46.641" v="617" actId="14100"/>
          <ac:spMkLst>
            <pc:docMk/>
            <pc:sldMk cId="1942580026" sldId="561"/>
            <ac:spMk id="196" creationId="{00000000-0000-0000-0000-000000000000}"/>
          </ac:spMkLst>
        </pc:spChg>
      </pc:sldChg>
      <pc:sldChg chg="modSp mod">
        <pc:chgData name="Jimenez Martinez, Pablo" userId="713675c2-bab4-4c20-ae51-6cb24299fdbd" providerId="ADAL" clId="{ACF71593-2CE1-4585-8D7A-E6DB649D4B39}" dt="2021-03-16T15:56:02.505" v="647" actId="14100"/>
        <pc:sldMkLst>
          <pc:docMk/>
          <pc:sldMk cId="3345550054" sldId="562"/>
        </pc:sldMkLst>
        <pc:spChg chg="mod">
          <ac:chgData name="Jimenez Martinez, Pablo" userId="713675c2-bab4-4c20-ae51-6cb24299fdbd" providerId="ADAL" clId="{ACF71593-2CE1-4585-8D7A-E6DB649D4B39}" dt="2021-03-16T15:56:02.505" v="647" actId="14100"/>
          <ac:spMkLst>
            <pc:docMk/>
            <pc:sldMk cId="3345550054" sldId="562"/>
            <ac:spMk id="8" creationId="{00000000-0000-0000-0000-000000000000}"/>
          </ac:spMkLst>
        </pc:spChg>
      </pc:sldChg>
      <pc:sldChg chg="modSp mod">
        <pc:chgData name="Jimenez Martinez, Pablo" userId="713675c2-bab4-4c20-ae51-6cb24299fdbd" providerId="ADAL" clId="{ACF71593-2CE1-4585-8D7A-E6DB649D4B39}" dt="2021-03-22T14:00:17.571" v="676" actId="113"/>
        <pc:sldMkLst>
          <pc:docMk/>
          <pc:sldMk cId="4187669132" sldId="570"/>
        </pc:sldMkLst>
        <pc:spChg chg="mod">
          <ac:chgData name="Jimenez Martinez, Pablo" userId="713675c2-bab4-4c20-ae51-6cb24299fdbd" providerId="ADAL" clId="{ACF71593-2CE1-4585-8D7A-E6DB649D4B39}" dt="2021-03-22T14:00:17.571" v="676" actId="113"/>
          <ac:spMkLst>
            <pc:docMk/>
            <pc:sldMk cId="4187669132" sldId="570"/>
            <ac:spMk id="6" creationId="{00000000-0000-0000-0000-000000000000}"/>
          </ac:spMkLst>
        </pc:spChg>
      </pc:sldChg>
      <pc:sldChg chg="modSp mod">
        <pc:chgData name="Jimenez Martinez, Pablo" userId="713675c2-bab4-4c20-ae51-6cb24299fdbd" providerId="ADAL" clId="{ACF71593-2CE1-4585-8D7A-E6DB649D4B39}" dt="2021-03-16T15:40:44.892" v="301" actId="1035"/>
        <pc:sldMkLst>
          <pc:docMk/>
          <pc:sldMk cId="2366170220" sldId="571"/>
        </pc:sldMkLst>
        <pc:spChg chg="mod">
          <ac:chgData name="Jimenez Martinez, Pablo" userId="713675c2-bab4-4c20-ae51-6cb24299fdbd" providerId="ADAL" clId="{ACF71593-2CE1-4585-8D7A-E6DB649D4B39}" dt="2021-03-16T15:40:44.892" v="301" actId="1035"/>
          <ac:spMkLst>
            <pc:docMk/>
            <pc:sldMk cId="2366170220" sldId="571"/>
            <ac:spMk id="4"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7"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9"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10" creationId="{00000000-0000-0000-0000-000000000000}"/>
          </ac:spMkLst>
        </pc:spChg>
      </pc:sldChg>
      <pc:sldChg chg="modSp mod">
        <pc:chgData name="Jimenez Martinez, Pablo" userId="713675c2-bab4-4c20-ae51-6cb24299fdbd" providerId="ADAL" clId="{ACF71593-2CE1-4585-8D7A-E6DB649D4B39}" dt="2021-03-22T14:21:46.833" v="1151" actId="6549"/>
        <pc:sldMkLst>
          <pc:docMk/>
          <pc:sldMk cId="2773007854" sldId="572"/>
        </pc:sldMkLst>
        <pc:spChg chg="mod">
          <ac:chgData name="Jimenez Martinez, Pablo" userId="713675c2-bab4-4c20-ae51-6cb24299fdbd" providerId="ADAL" clId="{ACF71593-2CE1-4585-8D7A-E6DB649D4B39}" dt="2021-03-22T14:21:46.833" v="1151" actId="6549"/>
          <ac:spMkLst>
            <pc:docMk/>
            <pc:sldMk cId="2773007854" sldId="572"/>
            <ac:spMk id="170" creationId="{00000000-0000-0000-0000-000000000000}"/>
          </ac:spMkLst>
        </pc:spChg>
      </pc:sldChg>
      <pc:sldChg chg="modSp">
        <pc:chgData name="Jimenez Martinez, Pablo" userId="713675c2-bab4-4c20-ae51-6cb24299fdbd" providerId="ADAL" clId="{ACF71593-2CE1-4585-8D7A-E6DB649D4B39}" dt="2021-03-22T14:23:02.719" v="1152"/>
        <pc:sldMkLst>
          <pc:docMk/>
          <pc:sldMk cId="4068828634" sldId="573"/>
        </pc:sldMkLst>
        <pc:spChg chg="mod">
          <ac:chgData name="Jimenez Martinez, Pablo" userId="713675c2-bab4-4c20-ae51-6cb24299fdbd" providerId="ADAL" clId="{ACF71593-2CE1-4585-8D7A-E6DB649D4B39}" dt="2021-03-22T14:23:02.719" v="1152"/>
          <ac:spMkLst>
            <pc:docMk/>
            <pc:sldMk cId="4068828634" sldId="573"/>
            <ac:spMk id="170" creationId="{00000000-0000-0000-0000-000000000000}"/>
          </ac:spMkLst>
        </pc:spChg>
      </pc:sldChg>
      <pc:sldChg chg="delSp modSp add mod">
        <pc:chgData name="Jimenez Martinez, Pablo" userId="713675c2-bab4-4c20-ae51-6cb24299fdbd" providerId="ADAL" clId="{ACF71593-2CE1-4585-8D7A-E6DB649D4B39}" dt="2021-03-16T15:40:36.722" v="292" actId="403"/>
        <pc:sldMkLst>
          <pc:docMk/>
          <pc:sldMk cId="3846043088" sldId="574"/>
        </pc:sldMkLst>
        <pc:spChg chg="del">
          <ac:chgData name="Jimenez Martinez, Pablo" userId="713675c2-bab4-4c20-ae51-6cb24299fdbd" providerId="ADAL" clId="{ACF71593-2CE1-4585-8D7A-E6DB649D4B39}" dt="2021-03-16T15:39:33.929" v="236" actId="478"/>
          <ac:spMkLst>
            <pc:docMk/>
            <pc:sldMk cId="3846043088" sldId="574"/>
            <ac:spMk id="4" creationId="{00000000-0000-0000-0000-000000000000}"/>
          </ac:spMkLst>
        </pc:spChg>
        <pc:spChg chg="mod">
          <ac:chgData name="Jimenez Martinez, Pablo" userId="713675c2-bab4-4c20-ae51-6cb24299fdbd" providerId="ADAL" clId="{ACF71593-2CE1-4585-8D7A-E6DB649D4B39}" dt="2021-03-16T15:40:36.722" v="292" actId="403"/>
          <ac:spMkLst>
            <pc:docMk/>
            <pc:sldMk cId="3846043088" sldId="574"/>
            <ac:spMk id="7" creationId="{00000000-0000-0000-0000-000000000000}"/>
          </ac:spMkLst>
        </pc:spChg>
        <pc:spChg chg="del">
          <ac:chgData name="Jimenez Martinez, Pablo" userId="713675c2-bab4-4c20-ae51-6cb24299fdbd" providerId="ADAL" clId="{ACF71593-2CE1-4585-8D7A-E6DB649D4B39}" dt="2021-03-16T15:39:35.559" v="237" actId="478"/>
          <ac:spMkLst>
            <pc:docMk/>
            <pc:sldMk cId="3846043088" sldId="574"/>
            <ac:spMk id="9" creationId="{00000000-0000-0000-0000-000000000000}"/>
          </ac:spMkLst>
        </pc:spChg>
        <pc:spChg chg="mod">
          <ac:chgData name="Jimenez Martinez, Pablo" userId="713675c2-bab4-4c20-ae51-6cb24299fdbd" providerId="ADAL" clId="{ACF71593-2CE1-4585-8D7A-E6DB649D4B39}" dt="2021-03-16T15:39:46.982" v="241" actId="14100"/>
          <ac:spMkLst>
            <pc:docMk/>
            <pc:sldMk cId="3846043088" sldId="574"/>
            <ac:spMk id="10" creationId="{00000000-0000-0000-0000-000000000000}"/>
          </ac:spMkLst>
        </pc:spChg>
      </pc:sldChg>
      <pc:sldChg chg="addSp delSp modSp add mod">
        <pc:chgData name="Jimenez Martinez, Pablo" userId="713675c2-bab4-4c20-ae51-6cb24299fdbd" providerId="ADAL" clId="{ACF71593-2CE1-4585-8D7A-E6DB649D4B39}" dt="2021-03-16T15:36:47.388" v="36" actId="1036"/>
        <pc:sldMkLst>
          <pc:docMk/>
          <pc:sldMk cId="2920127126" sldId="575"/>
        </pc:sldMkLst>
        <pc:spChg chg="del">
          <ac:chgData name="Jimenez Martinez, Pablo" userId="713675c2-bab4-4c20-ae51-6cb24299fdbd" providerId="ADAL" clId="{ACF71593-2CE1-4585-8D7A-E6DB649D4B39}" dt="2021-03-16T15:36:21.495" v="3" actId="478"/>
          <ac:spMkLst>
            <pc:docMk/>
            <pc:sldMk cId="2920127126" sldId="575"/>
            <ac:spMk id="4"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7" creationId="{00000000-0000-0000-0000-000000000000}"/>
          </ac:spMkLst>
        </pc:spChg>
        <pc:spChg chg="del">
          <ac:chgData name="Jimenez Martinez, Pablo" userId="713675c2-bab4-4c20-ae51-6cb24299fdbd" providerId="ADAL" clId="{ACF71593-2CE1-4585-8D7A-E6DB649D4B39}" dt="2021-03-16T15:36:25.863" v="6" actId="478"/>
          <ac:spMkLst>
            <pc:docMk/>
            <pc:sldMk cId="2920127126" sldId="575"/>
            <ac:spMk id="8"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9"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10" creationId="{00000000-0000-0000-0000-000000000000}"/>
          </ac:spMkLst>
        </pc:spChg>
        <pc:picChg chg="add del mod">
          <ac:chgData name="Jimenez Martinez, Pablo" userId="713675c2-bab4-4c20-ae51-6cb24299fdbd" providerId="ADAL" clId="{ACF71593-2CE1-4585-8D7A-E6DB649D4B39}" dt="2021-03-16T15:36:23.559" v="5"/>
          <ac:picMkLst>
            <pc:docMk/>
            <pc:sldMk cId="2920127126" sldId="575"/>
            <ac:picMk id="11" creationId="{CA1570C5-F2EC-47DE-93F5-305162F61158}"/>
          </ac:picMkLst>
        </pc:picChg>
        <pc:picChg chg="add mod">
          <ac:chgData name="Jimenez Martinez, Pablo" userId="713675c2-bab4-4c20-ae51-6cb24299fdbd" providerId="ADAL" clId="{ACF71593-2CE1-4585-8D7A-E6DB649D4B39}" dt="2021-03-16T15:36:47.388" v="36" actId="1036"/>
          <ac:picMkLst>
            <pc:docMk/>
            <pc:sldMk cId="2920127126" sldId="575"/>
            <ac:picMk id="12" creationId="{33933479-8BC1-4869-95EE-CC8CA0AD5BB0}"/>
          </ac:picMkLst>
        </pc:picChg>
      </pc:sldChg>
      <pc:sldChg chg="addSp delSp modSp add mod">
        <pc:chgData name="Jimenez Martinez, Pablo" userId="713675c2-bab4-4c20-ae51-6cb24299fdbd" providerId="ADAL" clId="{ACF71593-2CE1-4585-8D7A-E6DB649D4B39}" dt="2021-03-22T14:15:29.468" v="1133" actId="1036"/>
        <pc:sldMkLst>
          <pc:docMk/>
          <pc:sldMk cId="2352976099" sldId="576"/>
        </pc:sldMkLst>
        <pc:spChg chg="mod">
          <ac:chgData name="Jimenez Martinez, Pablo" userId="713675c2-bab4-4c20-ae51-6cb24299fdbd" providerId="ADAL" clId="{ACF71593-2CE1-4585-8D7A-E6DB649D4B39}" dt="2021-03-16T15:42:10.535" v="343" actId="20577"/>
          <ac:spMkLst>
            <pc:docMk/>
            <pc:sldMk cId="2352976099" sldId="576"/>
            <ac:spMk id="5" creationId="{00000000-0000-0000-0000-000000000000}"/>
          </ac:spMkLst>
        </pc:spChg>
        <pc:spChg chg="del">
          <ac:chgData name="Jimenez Martinez, Pablo" userId="713675c2-bab4-4c20-ae51-6cb24299fdbd" providerId="ADAL" clId="{ACF71593-2CE1-4585-8D7A-E6DB649D4B39}" dt="2021-03-16T15:42:14.841" v="345" actId="478"/>
          <ac:spMkLst>
            <pc:docMk/>
            <pc:sldMk cId="2352976099" sldId="576"/>
            <ac:spMk id="7" creationId="{00000000-0000-0000-0000-000000000000}"/>
          </ac:spMkLst>
        </pc:spChg>
        <pc:spChg chg="del">
          <ac:chgData name="Jimenez Martinez, Pablo" userId="713675c2-bab4-4c20-ae51-6cb24299fdbd" providerId="ADAL" clId="{ACF71593-2CE1-4585-8D7A-E6DB649D4B39}" dt="2021-03-16T15:42:13.624" v="344" actId="478"/>
          <ac:spMkLst>
            <pc:docMk/>
            <pc:sldMk cId="2352976099" sldId="576"/>
            <ac:spMk id="10" creationId="{00000000-0000-0000-0000-000000000000}"/>
          </ac:spMkLst>
        </pc:spChg>
        <pc:spChg chg="add mod">
          <ac:chgData name="Jimenez Martinez, Pablo" userId="713675c2-bab4-4c20-ae51-6cb24299fdbd" providerId="ADAL" clId="{ACF71593-2CE1-4585-8D7A-E6DB649D4B39}" dt="2021-03-22T14:15:19.378" v="1121" actId="1036"/>
          <ac:spMkLst>
            <pc:docMk/>
            <pc:sldMk cId="2352976099" sldId="576"/>
            <ac:spMk id="13" creationId="{B0DD7B45-6F7F-4005-B2BE-16B5E8C35C23}"/>
          </ac:spMkLst>
        </pc:spChg>
        <pc:picChg chg="add mod">
          <ac:chgData name="Jimenez Martinez, Pablo" userId="713675c2-bab4-4c20-ae51-6cb24299fdbd" providerId="ADAL" clId="{ACF71593-2CE1-4585-8D7A-E6DB649D4B39}" dt="2021-03-22T14:15:29.468" v="1133" actId="1036"/>
          <ac:picMkLst>
            <pc:docMk/>
            <pc:sldMk cId="2352976099" sldId="576"/>
            <ac:picMk id="6" creationId="{1A22E21F-E179-4A05-9084-0C17F6809DC6}"/>
          </ac:picMkLst>
        </pc:picChg>
        <pc:picChg chg="add mod">
          <ac:chgData name="Jimenez Martinez, Pablo" userId="713675c2-bab4-4c20-ae51-6cb24299fdbd" providerId="ADAL" clId="{ACF71593-2CE1-4585-8D7A-E6DB649D4B39}" dt="2021-03-22T14:15:24.862" v="1128" actId="1035"/>
          <ac:picMkLst>
            <pc:docMk/>
            <pc:sldMk cId="2352976099" sldId="576"/>
            <ac:picMk id="9" creationId="{C521F2A1-3C9D-4961-9B1D-E55E5FA6A758}"/>
          </ac:picMkLst>
        </pc:picChg>
        <pc:picChg chg="add mod">
          <ac:chgData name="Jimenez Martinez, Pablo" userId="713675c2-bab4-4c20-ae51-6cb24299fdbd" providerId="ADAL" clId="{ACF71593-2CE1-4585-8D7A-E6DB649D4B39}" dt="2021-03-22T14:15:24.862" v="1128" actId="1035"/>
          <ac:picMkLst>
            <pc:docMk/>
            <pc:sldMk cId="2352976099" sldId="576"/>
            <ac:picMk id="11" creationId="{5DB18E9F-AC61-43F3-A5E4-F8B63845F31A}"/>
          </ac:picMkLst>
        </pc:picChg>
        <pc:picChg chg="add mod">
          <ac:chgData name="Jimenez Martinez, Pablo" userId="713675c2-bab4-4c20-ae51-6cb24299fdbd" providerId="ADAL" clId="{ACF71593-2CE1-4585-8D7A-E6DB649D4B39}" dt="2021-03-22T14:15:24.862" v="1128" actId="1035"/>
          <ac:picMkLst>
            <pc:docMk/>
            <pc:sldMk cId="2352976099" sldId="576"/>
            <ac:picMk id="12" creationId="{B0449C82-2227-456E-AC33-73FB5A4D7B34}"/>
          </ac:picMkLst>
        </pc:picChg>
      </pc:sldChg>
      <pc:sldChg chg="modSp add mod">
        <pc:chgData name="Jimenez Martinez, Pablo" userId="713675c2-bab4-4c20-ae51-6cb24299fdbd" providerId="ADAL" clId="{ACF71593-2CE1-4585-8D7A-E6DB649D4B39}" dt="2021-03-22T14:08:26.813" v="901" actId="113"/>
        <pc:sldMkLst>
          <pc:docMk/>
          <pc:sldMk cId="1608690028" sldId="577"/>
        </pc:sldMkLst>
        <pc:spChg chg="mod">
          <ac:chgData name="Jimenez Martinez, Pablo" userId="713675c2-bab4-4c20-ae51-6cb24299fdbd" providerId="ADAL" clId="{ACF71593-2CE1-4585-8D7A-E6DB649D4B39}" dt="2021-03-22T14:08:26.813" v="901" actId="113"/>
          <ac:spMkLst>
            <pc:docMk/>
            <pc:sldMk cId="1608690028" sldId="577"/>
            <ac:spMk id="6" creationId="{00000000-0000-0000-0000-000000000000}"/>
          </ac:spMkLst>
        </pc:spChg>
      </pc:sldChg>
      <pc:sldChg chg="addSp modSp add mod">
        <pc:chgData name="Jimenez Martinez, Pablo" userId="713675c2-bab4-4c20-ae51-6cb24299fdbd" providerId="ADAL" clId="{ACF71593-2CE1-4585-8D7A-E6DB649D4B39}" dt="2021-03-22T14:13:12.658" v="1120" actId="6549"/>
        <pc:sldMkLst>
          <pc:docMk/>
          <pc:sldMk cId="2780795700" sldId="578"/>
        </pc:sldMkLst>
        <pc:spChg chg="add mod">
          <ac:chgData name="Jimenez Martinez, Pablo" userId="713675c2-bab4-4c20-ae51-6cb24299fdbd" providerId="ADAL" clId="{ACF71593-2CE1-4585-8D7A-E6DB649D4B39}" dt="2021-03-22T14:12:09.453" v="1108" actId="6549"/>
          <ac:spMkLst>
            <pc:docMk/>
            <pc:sldMk cId="2780795700" sldId="578"/>
            <ac:spMk id="4" creationId="{19C56AE7-144A-4B44-8454-6327AD7219B7}"/>
          </ac:spMkLst>
        </pc:spChg>
        <pc:spChg chg="mod">
          <ac:chgData name="Jimenez Martinez, Pablo" userId="713675c2-bab4-4c20-ae51-6cb24299fdbd" providerId="ADAL" clId="{ACF71593-2CE1-4585-8D7A-E6DB649D4B39}" dt="2021-03-22T14:13:12.658" v="1120" actId="6549"/>
          <ac:spMkLst>
            <pc:docMk/>
            <pc:sldMk cId="2780795700" sldId="578"/>
            <ac:spMk id="6" creationId="{00000000-0000-0000-0000-000000000000}"/>
          </ac:spMkLst>
        </pc:spChg>
      </pc:sldChg>
      <pc:sldChg chg="modSp add mod">
        <pc:chgData name="Jimenez Martinez, Pablo" userId="713675c2-bab4-4c20-ae51-6cb24299fdbd" providerId="ADAL" clId="{ACF71593-2CE1-4585-8D7A-E6DB649D4B39}" dt="2021-03-22T14:35:39.374" v="1856" actId="313"/>
        <pc:sldMkLst>
          <pc:docMk/>
          <pc:sldMk cId="1664122005" sldId="579"/>
        </pc:sldMkLst>
        <pc:spChg chg="mod">
          <ac:chgData name="Jimenez Martinez, Pablo" userId="713675c2-bab4-4c20-ae51-6cb24299fdbd" providerId="ADAL" clId="{ACF71593-2CE1-4585-8D7A-E6DB649D4B39}" dt="2021-03-22T14:35:39.374" v="1856" actId="313"/>
          <ac:spMkLst>
            <pc:docMk/>
            <pc:sldMk cId="1664122005" sldId="579"/>
            <ac:spMk id="196" creationId="{00000000-0000-0000-0000-000000000000}"/>
          </ac:spMkLst>
        </pc:spChg>
      </pc:sldChg>
      <pc:sldChg chg="modSp add mod">
        <pc:chgData name="Jimenez Martinez, Pablo" userId="713675c2-bab4-4c20-ae51-6cb24299fdbd" providerId="ADAL" clId="{ACF71593-2CE1-4585-8D7A-E6DB649D4B39}" dt="2021-03-22T14:34:12.209" v="1841" actId="313"/>
        <pc:sldMkLst>
          <pc:docMk/>
          <pc:sldMk cId="4240834841" sldId="580"/>
        </pc:sldMkLst>
        <pc:spChg chg="mod">
          <ac:chgData name="Jimenez Martinez, Pablo" userId="713675c2-bab4-4c20-ae51-6cb24299fdbd" providerId="ADAL" clId="{ACF71593-2CE1-4585-8D7A-E6DB649D4B39}" dt="2021-03-22T14:34:12.209" v="1841" actId="313"/>
          <ac:spMkLst>
            <pc:docMk/>
            <pc:sldMk cId="4240834841" sldId="580"/>
            <ac:spMk id="19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29/03/2021</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29/03/2021</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392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60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690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78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3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28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34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55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318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a:bodyPr>
          <a:lstStyle/>
          <a:p>
            <a:pPr algn="l">
              <a:lnSpc>
                <a:spcPct val="100000"/>
              </a:lnSpc>
            </a:pPr>
            <a:r>
              <a:rPr lang="en-US" sz="7200" dirty="0">
                <a:latin typeface="Calibri" panose="020F0502020204030204" pitchFamily="34" charset="0"/>
                <a:cs typeface="Calibri" panose="020F0502020204030204" pitchFamily="34" charset="0"/>
              </a:rPr>
              <a:t>Coding Dojo</a:t>
            </a:r>
          </a:p>
          <a:p>
            <a:pPr algn="l">
              <a:lnSpc>
                <a:spcPct val="100000"/>
              </a:lnSpc>
            </a:pPr>
            <a:r>
              <a:rPr lang="en-US" sz="3600" dirty="0">
                <a:latin typeface="Calibri" panose="020F0502020204030204" pitchFamily="34" charset="0"/>
                <a:cs typeface="Calibri" panose="020F0502020204030204" pitchFamily="34" charset="0"/>
              </a:rPr>
              <a:t>Kata String Calculator</a:t>
            </a:r>
          </a:p>
        </p:txBody>
      </p:sp>
      <p:sp>
        <p:nvSpPr>
          <p:cNvPr id="8" name="Shape 196">
            <a:extLst>
              <a:ext uri="{FF2B5EF4-FFF2-40B4-BE49-F238E27FC236}">
                <a16:creationId xmlns:a16="http://schemas.microsoft.com/office/drawing/2014/main" id="{80A9FC94-A316-4D8B-818F-7CDE09F8747C}"/>
              </a:ext>
            </a:extLst>
          </p:cNvPr>
          <p:cNvSpPr txBox="1"/>
          <p:nvPr/>
        </p:nvSpPr>
        <p:spPr>
          <a:xfrm>
            <a:off x="9408368" y="332655"/>
            <a:ext cx="914400"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TDD</a:t>
            </a:r>
          </a:p>
        </p:txBody>
      </p:sp>
      <p:sp>
        <p:nvSpPr>
          <p:cNvPr id="9" name="Shape 196">
            <a:extLst>
              <a:ext uri="{FF2B5EF4-FFF2-40B4-BE49-F238E27FC236}">
                <a16:creationId xmlns:a16="http://schemas.microsoft.com/office/drawing/2014/main" id="{F0E4AFB8-CC30-415D-AFC6-430C142A7ED0}"/>
              </a:ext>
            </a:extLst>
          </p:cNvPr>
          <p:cNvSpPr txBox="1"/>
          <p:nvPr/>
        </p:nvSpPr>
        <p:spPr>
          <a:xfrm>
            <a:off x="10416480" y="332656"/>
            <a:ext cx="1368152" cy="582073"/>
          </a:xfrm>
          <a:prstGeom prst="roundRect">
            <a:avLst>
              <a:gd name="adj" fmla="val 50000"/>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err="1">
                <a:latin typeface="Calibri"/>
                <a:ea typeface="Calibri"/>
                <a:cs typeface="Calibri"/>
                <a:sym typeface="Calibri"/>
              </a:rPr>
              <a:t>Beginner</a:t>
            </a:r>
            <a:endParaRPr lang="es-ES" dirty="0">
              <a:latin typeface="Calibri"/>
              <a:ea typeface="Calibri"/>
              <a:cs typeface="Calibri"/>
              <a:sym typeface="Calibri"/>
            </a:endParaRPr>
          </a:p>
        </p:txBody>
      </p:sp>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(¿Cu</a:t>
            </a:r>
            <a:r>
              <a:rPr lang="es-ES" sz="2667" dirty="0">
                <a:solidFill>
                  <a:srgbClr val="00B0F0"/>
                </a:solidFill>
                <a:latin typeface="Calibri" panose="020F0502020204030204" pitchFamily="34" charset="0"/>
                <a:cs typeface="Calibri" panose="020F0502020204030204" pitchFamily="34" charset="0"/>
              </a:rPr>
              <a:t>á</a:t>
            </a:r>
            <a:r>
              <a:rPr lang="es" sz="2667" dirty="0">
                <a:solidFill>
                  <a:srgbClr val="00B0F0"/>
                </a:solidFill>
                <a:latin typeface="Calibri" panose="020F0502020204030204" pitchFamily="34" charset="0"/>
                <a:cs typeface="Calibri" panose="020F0502020204030204" pitchFamily="34" charset="0"/>
              </a:rPr>
              <a:t>ndo refactorizamos?)</a:t>
            </a:r>
            <a:endParaRPr lang="es" sz="1600" dirty="0">
              <a:solidFill>
                <a:srgbClr val="00B0F0"/>
              </a:solidFill>
              <a:latin typeface="Calibri" panose="020F0502020204030204" pitchFamily="34" charset="0"/>
              <a:cs typeface="Calibri" panose="020F0502020204030204" pitchFamily="34" charset="0"/>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pic>
        <p:nvPicPr>
          <p:cNvPr id="6" name="Picture 5">
            <a:extLst>
              <a:ext uri="{FF2B5EF4-FFF2-40B4-BE49-F238E27FC236}">
                <a16:creationId xmlns:a16="http://schemas.microsoft.com/office/drawing/2014/main" id="{1A22E21F-E179-4A05-9084-0C17F6809DC6}"/>
              </a:ext>
            </a:extLst>
          </p:cNvPr>
          <p:cNvPicPr>
            <a:picLocks noChangeAspect="1"/>
          </p:cNvPicPr>
          <p:nvPr/>
        </p:nvPicPr>
        <p:blipFill>
          <a:blip r:embed="rId3">
            <a:duotone>
              <a:schemeClr val="accent3">
                <a:shade val="45000"/>
                <a:satMod val="135000"/>
              </a:schemeClr>
              <a:prstClr val="white"/>
            </a:duotone>
          </a:blip>
          <a:stretch>
            <a:fillRect/>
          </a:stretch>
        </p:blipFill>
        <p:spPr>
          <a:xfrm>
            <a:off x="5104612" y="1016944"/>
            <a:ext cx="1908000" cy="1908000"/>
          </a:xfrm>
          <a:prstGeom prst="rect">
            <a:avLst/>
          </a:prstGeom>
        </p:spPr>
      </p:pic>
      <p:pic>
        <p:nvPicPr>
          <p:cNvPr id="9" name="Picture 8">
            <a:extLst>
              <a:ext uri="{FF2B5EF4-FFF2-40B4-BE49-F238E27FC236}">
                <a16:creationId xmlns:a16="http://schemas.microsoft.com/office/drawing/2014/main" id="{C521F2A1-3C9D-4961-9B1D-E55E5FA6A758}"/>
              </a:ext>
            </a:extLst>
          </p:cNvPr>
          <p:cNvPicPr>
            <a:picLocks noChangeAspect="1"/>
          </p:cNvPicPr>
          <p:nvPr/>
        </p:nvPicPr>
        <p:blipFill>
          <a:blip r:embed="rId4">
            <a:duotone>
              <a:schemeClr val="accent3">
                <a:shade val="45000"/>
                <a:satMod val="135000"/>
              </a:schemeClr>
              <a:prstClr val="white"/>
            </a:duotone>
          </a:blip>
          <a:stretch>
            <a:fillRect/>
          </a:stretch>
        </p:blipFill>
        <p:spPr>
          <a:xfrm>
            <a:off x="9287590" y="2708920"/>
            <a:ext cx="1876199" cy="1908000"/>
          </a:xfrm>
          <a:prstGeom prst="rect">
            <a:avLst/>
          </a:prstGeom>
        </p:spPr>
      </p:pic>
      <p:pic>
        <p:nvPicPr>
          <p:cNvPr id="11" name="Picture 10">
            <a:extLst>
              <a:ext uri="{FF2B5EF4-FFF2-40B4-BE49-F238E27FC236}">
                <a16:creationId xmlns:a16="http://schemas.microsoft.com/office/drawing/2014/main" id="{5DB18E9F-AC61-43F3-A5E4-F8B63845F31A}"/>
              </a:ext>
            </a:extLst>
          </p:cNvPr>
          <p:cNvPicPr>
            <a:picLocks noChangeAspect="1"/>
          </p:cNvPicPr>
          <p:nvPr/>
        </p:nvPicPr>
        <p:blipFill>
          <a:blip r:embed="rId5">
            <a:duotone>
              <a:schemeClr val="accent3">
                <a:shade val="45000"/>
                <a:satMod val="135000"/>
              </a:schemeClr>
              <a:prstClr val="white"/>
            </a:duotone>
          </a:blip>
          <a:stretch>
            <a:fillRect/>
          </a:stretch>
        </p:blipFill>
        <p:spPr>
          <a:xfrm>
            <a:off x="4945281" y="2750070"/>
            <a:ext cx="2194201" cy="1908000"/>
          </a:xfrm>
          <a:prstGeom prst="rect">
            <a:avLst/>
          </a:prstGeom>
        </p:spPr>
      </p:pic>
      <p:pic>
        <p:nvPicPr>
          <p:cNvPr id="12" name="Picture 11">
            <a:extLst>
              <a:ext uri="{FF2B5EF4-FFF2-40B4-BE49-F238E27FC236}">
                <a16:creationId xmlns:a16="http://schemas.microsoft.com/office/drawing/2014/main" id="{B0449C82-2227-456E-AC33-73FB5A4D7B34}"/>
              </a:ext>
            </a:extLst>
          </p:cNvPr>
          <p:cNvPicPr>
            <a:picLocks noChangeAspect="1"/>
          </p:cNvPicPr>
          <p:nvPr/>
        </p:nvPicPr>
        <p:blipFill>
          <a:blip r:embed="rId6">
            <a:duotone>
              <a:schemeClr val="accent3">
                <a:shade val="45000"/>
                <a:satMod val="135000"/>
              </a:schemeClr>
              <a:prstClr val="white"/>
            </a:duotone>
          </a:blip>
          <a:stretch>
            <a:fillRect/>
          </a:stretch>
        </p:blipFill>
        <p:spPr>
          <a:xfrm>
            <a:off x="815413" y="2708920"/>
            <a:ext cx="2003402" cy="1908000"/>
          </a:xfrm>
          <a:prstGeom prst="rect">
            <a:avLst/>
          </a:prstGeom>
        </p:spPr>
      </p:pic>
      <p:sp>
        <p:nvSpPr>
          <p:cNvPr id="13" name="Shape 196">
            <a:extLst>
              <a:ext uri="{FF2B5EF4-FFF2-40B4-BE49-F238E27FC236}">
                <a16:creationId xmlns:a16="http://schemas.microsoft.com/office/drawing/2014/main" id="{B0DD7B45-6F7F-4005-B2BE-16B5E8C35C23}"/>
              </a:ext>
            </a:extLst>
          </p:cNvPr>
          <p:cNvSpPr txBox="1"/>
          <p:nvPr/>
        </p:nvSpPr>
        <p:spPr>
          <a:xfrm>
            <a:off x="1271464" y="4935159"/>
            <a:ext cx="964907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La regla del </a:t>
            </a:r>
            <a:r>
              <a:rPr lang="es-ES" dirty="0" err="1">
                <a:latin typeface="Calibri"/>
                <a:ea typeface="Calibri"/>
                <a:cs typeface="Calibri"/>
                <a:sym typeface="Calibri"/>
              </a:rPr>
              <a:t>Boy</a:t>
            </a:r>
            <a:r>
              <a:rPr lang="es-ES" dirty="0">
                <a:latin typeface="Calibri"/>
                <a:ea typeface="Calibri"/>
                <a:cs typeface="Calibri"/>
                <a:sym typeface="Calibri"/>
              </a:rPr>
              <a:t> Scout: “Siempre deja el lugar de acampada más limpio que como lo encontraste”.</a:t>
            </a:r>
          </a:p>
        </p:txBody>
      </p:sp>
    </p:spTree>
    <p:extLst>
      <p:ext uri="{BB962C8B-B14F-4D97-AF65-F5344CB8AC3E}">
        <p14:creationId xmlns:p14="http://schemas.microsoft.com/office/powerpoint/2010/main" val="235297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String Calculator</a:t>
            </a:r>
          </a:p>
        </p:txBody>
      </p:sp>
    </p:spTree>
    <p:extLst>
      <p:ext uri="{BB962C8B-B14F-4D97-AF65-F5344CB8AC3E}">
        <p14:creationId xmlns:p14="http://schemas.microsoft.com/office/powerpoint/2010/main" val="277300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295800" y="1484784"/>
            <a:ext cx="7560840" cy="489654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000" dirty="0">
                <a:latin typeface="Calibri"/>
                <a:ea typeface="Calibri"/>
                <a:cs typeface="Calibri"/>
                <a:sym typeface="Calibri"/>
              </a:rPr>
              <a:t>La famosa empresa de calculadoras “Casio” ha contratado los servicios de nuestra compañía. Quieren lanzar al mercado un nuevo concepto de calculadora basada en proceso de texto.</a:t>
            </a:r>
          </a:p>
          <a:p>
            <a:pPr algn="just">
              <a:spcBef>
                <a:spcPts val="533"/>
              </a:spcBef>
              <a:tabLst>
                <a:tab pos="480472" algn="l"/>
              </a:tabLst>
            </a:pPr>
            <a:endParaRPr lang="es-ES" sz="2000" dirty="0">
              <a:latin typeface="Calibri"/>
              <a:ea typeface="Calibri"/>
              <a:cs typeface="Calibri"/>
              <a:sym typeface="Calibri"/>
            </a:endParaRPr>
          </a:p>
          <a:p>
            <a:pPr algn="just">
              <a:spcBef>
                <a:spcPts val="533"/>
              </a:spcBef>
              <a:tabLst>
                <a:tab pos="480472" algn="l"/>
              </a:tabLst>
            </a:pPr>
            <a:r>
              <a:rPr lang="es-ES" sz="2000" dirty="0">
                <a:latin typeface="Calibri"/>
                <a:ea typeface="Calibri"/>
                <a:cs typeface="Calibri"/>
                <a:sym typeface="Calibri"/>
              </a:rPr>
              <a:t>El problema es que “Casio” es un cliente un poco difícil, no tiene claros los requisitos y quiere resultados inmediatos, sin perder funcionalidad ya implementada.</a:t>
            </a:r>
          </a:p>
          <a:p>
            <a:pPr algn="just">
              <a:spcBef>
                <a:spcPts val="533"/>
              </a:spcBef>
              <a:tabLst>
                <a:tab pos="480472" algn="l"/>
              </a:tabLst>
            </a:pPr>
            <a:endParaRPr lang="es-ES" sz="2000" dirty="0">
              <a:latin typeface="Calibri"/>
              <a:ea typeface="Calibri"/>
              <a:cs typeface="Calibri"/>
              <a:sym typeface="Calibri"/>
            </a:endParaRPr>
          </a:p>
          <a:p>
            <a:pPr algn="just">
              <a:spcBef>
                <a:spcPts val="533"/>
              </a:spcBef>
              <a:tabLst>
                <a:tab pos="480472" algn="l"/>
              </a:tabLst>
            </a:pPr>
            <a:r>
              <a:rPr lang="es-ES" sz="2000" dirty="0">
                <a:latin typeface="Calibri"/>
                <a:ea typeface="Calibri"/>
                <a:cs typeface="Calibri"/>
                <a:sym typeface="Calibri"/>
              </a:rPr>
              <a:t>Al frente del proyecto ha puesto a los mejores ingenieros que, con ayuda de TDD, intentarán dar respuesta a los requisitos cambiantes sin romper ninguna funcionalidad previa.</a:t>
            </a: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a:latin typeface="Calibri"/>
                <a:ea typeface="Calibri"/>
                <a:cs typeface="Calibri"/>
                <a:sym typeface="Calibri"/>
              </a:rPr>
              <a:t>¿Como </a:t>
            </a:r>
            <a:r>
              <a:rPr lang="en-US" sz="2000" dirty="0" err="1">
                <a:latin typeface="Calibri"/>
                <a:ea typeface="Calibri"/>
                <a:cs typeface="Calibri"/>
                <a:sym typeface="Calibri"/>
              </a:rPr>
              <a:t>podemos</a:t>
            </a:r>
            <a:r>
              <a:rPr lang="en-US" sz="2000" dirty="0">
                <a:latin typeface="Calibri"/>
                <a:ea typeface="Calibri"/>
                <a:cs typeface="Calibri"/>
                <a:sym typeface="Calibri"/>
              </a:rPr>
              <a:t> </a:t>
            </a:r>
            <a:r>
              <a:rPr lang="en-US" sz="2000" dirty="0" err="1">
                <a:latin typeface="Calibri"/>
                <a:ea typeface="Calibri"/>
                <a:cs typeface="Calibri"/>
                <a:sym typeface="Calibri"/>
              </a:rPr>
              <a:t>ayudar</a:t>
            </a:r>
            <a:r>
              <a:rPr lang="en-US" sz="2000" dirty="0">
                <a:latin typeface="Calibri"/>
                <a:ea typeface="Calibri"/>
                <a:cs typeface="Calibri"/>
                <a:sym typeface="Calibri"/>
              </a:rPr>
              <a:t> a Casio?</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ES" sz="4267" b="1" dirty="0" err="1">
                <a:solidFill>
                  <a:srgbClr val="00B0F0"/>
                </a:solidFill>
                <a:latin typeface="Calibri" panose="020F0502020204030204" pitchFamily="34" charset="0"/>
                <a:cs typeface="Calibri" panose="020F0502020204030204" pitchFamily="34" charset="0"/>
              </a:rPr>
              <a:t>String</a:t>
            </a:r>
            <a:r>
              <a:rPr lang="es-ES" sz="4267" b="1" dirty="0">
                <a:solidFill>
                  <a:srgbClr val="00B0F0"/>
                </a:solidFill>
                <a:latin typeface="Calibri" panose="020F0502020204030204" pitchFamily="34" charset="0"/>
                <a:cs typeface="Calibri" panose="020F0502020204030204" pitchFamily="34" charset="0"/>
              </a:rPr>
              <a:t> </a:t>
            </a:r>
            <a:r>
              <a:rPr lang="es-ES" sz="4267" b="1" dirty="0" err="1">
                <a:solidFill>
                  <a:srgbClr val="00B0F0"/>
                </a:solidFill>
                <a:latin typeface="Calibri" panose="020F0502020204030204" pitchFamily="34" charset="0"/>
                <a:cs typeface="Calibri" panose="020F0502020204030204" pitchFamily="34" charset="0"/>
              </a:rPr>
              <a:t>Calculator</a:t>
            </a:r>
            <a:r>
              <a:rPr lang="es" sz="4267" b="1" dirty="0">
                <a:solidFill>
                  <a:srgbClr val="00B0F0"/>
                </a:solidFill>
                <a:latin typeface="Calibri" panose="020F0502020204030204" pitchFamily="34" charset="0"/>
                <a:cs typeface="Calibri" panose="020F0502020204030204" pitchFamily="34" charset="0"/>
              </a:rPr>
              <a:t>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pic>
        <p:nvPicPr>
          <p:cNvPr id="7" name="Graphic 6" descr="Calculator">
            <a:extLst>
              <a:ext uri="{FF2B5EF4-FFF2-40B4-BE49-F238E27FC236}">
                <a16:creationId xmlns:a16="http://schemas.microsoft.com/office/drawing/2014/main" id="{40DF8140-F664-4586-9DBF-07A454E6F0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874" y="1844824"/>
            <a:ext cx="3667006" cy="3667006"/>
          </a:xfrm>
          <a:prstGeom prst="rect">
            <a:avLst/>
          </a:prstGeom>
        </p:spPr>
      </p:pic>
    </p:spTree>
    <p:extLst>
      <p:ext uri="{BB962C8B-B14F-4D97-AF65-F5344CB8AC3E}">
        <p14:creationId xmlns:p14="http://schemas.microsoft.com/office/powerpoint/2010/main" val="361482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2"/>
            <a:ext cx="10972800" cy="50871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n-US" sz="2400" b="1" dirty="0" err="1">
                <a:solidFill>
                  <a:srgbClr val="00B0F0"/>
                </a:solidFill>
                <a:latin typeface="Calibri"/>
                <a:ea typeface="Calibri"/>
                <a:cs typeface="Calibri"/>
                <a:sym typeface="Calibri"/>
              </a:rPr>
              <a:t>Consejos</a:t>
            </a:r>
            <a:r>
              <a:rPr lang="en-US" sz="2400" b="1" dirty="0">
                <a:solidFill>
                  <a:srgbClr val="00B0F0"/>
                </a:solidFill>
                <a:latin typeface="Calibri"/>
                <a:ea typeface="Calibri"/>
                <a:cs typeface="Calibri"/>
                <a:sym typeface="Calibri"/>
              </a:rPr>
              <a:t>:</a:t>
            </a:r>
          </a:p>
          <a:p>
            <a:pPr marL="342900" indent="-342900" algn="just">
              <a:spcBef>
                <a:spcPts val="533"/>
              </a:spcBef>
              <a:buFont typeface="Arial" panose="020B0604020202020204" pitchFamily="34" charset="0"/>
              <a:buChar char="•"/>
              <a:tabLst>
                <a:tab pos="480472" algn="l"/>
              </a:tabLst>
            </a:pPr>
            <a:r>
              <a:rPr lang="es-ES" sz="2000" dirty="0">
                <a:latin typeface="Calibri"/>
                <a:ea typeface="Calibri"/>
                <a:cs typeface="Calibri"/>
                <a:sym typeface="Calibri"/>
              </a:rPr>
              <a:t>Intentaremos no leer el enunciado completo</a:t>
            </a:r>
            <a:r>
              <a:rPr lang="en-US" sz="2000" dirty="0">
                <a:latin typeface="Calibri"/>
                <a:ea typeface="Calibri"/>
                <a:cs typeface="Calibri"/>
                <a:sym typeface="Calibri"/>
              </a:rPr>
              <a:t>. </a:t>
            </a:r>
          </a:p>
          <a:p>
            <a:pPr marL="800100" lvl="1" indent="-342900" algn="just">
              <a:spcBef>
                <a:spcPts val="533"/>
              </a:spcBef>
              <a:buFont typeface="Arial" panose="020B0604020202020204" pitchFamily="34" charset="0"/>
              <a:buChar char="•"/>
              <a:tabLst>
                <a:tab pos="480472" algn="l"/>
              </a:tabLst>
            </a:pPr>
            <a:r>
              <a:rPr lang="en-US" sz="1600" dirty="0" err="1">
                <a:latin typeface="Calibri"/>
                <a:ea typeface="Calibri"/>
                <a:cs typeface="Calibri"/>
                <a:sym typeface="Calibri"/>
              </a:rPr>
              <a:t>Iremos</a:t>
            </a:r>
            <a:r>
              <a:rPr lang="en-US" sz="1600" dirty="0">
                <a:latin typeface="Calibri"/>
                <a:ea typeface="Calibri"/>
                <a:cs typeface="Calibri"/>
                <a:sym typeface="Calibri"/>
              </a:rPr>
              <a:t> </a:t>
            </a:r>
            <a:r>
              <a:rPr lang="en-US" sz="1600" dirty="0" err="1">
                <a:latin typeface="Calibri"/>
                <a:ea typeface="Calibri"/>
                <a:cs typeface="Calibri"/>
                <a:sym typeface="Calibri"/>
              </a:rPr>
              <a:t>leyendo</a:t>
            </a:r>
            <a:r>
              <a:rPr lang="en-US" sz="1600" dirty="0">
                <a:latin typeface="Calibri"/>
                <a:ea typeface="Calibri"/>
                <a:cs typeface="Calibri"/>
                <a:sym typeface="Calibri"/>
              </a:rPr>
              <a:t> poco a poco.</a:t>
            </a:r>
            <a:endParaRPr lang="en-US" sz="2000" dirty="0">
              <a:latin typeface="Calibri"/>
              <a:ea typeface="Calibri"/>
              <a:cs typeface="Calibri"/>
              <a:sym typeface="Calibri"/>
            </a:endParaRPr>
          </a:p>
          <a:p>
            <a:pPr marL="342900" indent="-342900" algn="just">
              <a:spcBef>
                <a:spcPts val="533"/>
              </a:spcBef>
              <a:buFont typeface="Arial" panose="020B0604020202020204" pitchFamily="34" charset="0"/>
              <a:buChar char="•"/>
              <a:tabLst>
                <a:tab pos="480472" algn="l"/>
              </a:tabLst>
            </a:pPr>
            <a:r>
              <a:rPr lang="en-US" sz="2000" dirty="0" err="1">
                <a:latin typeface="Calibri"/>
                <a:ea typeface="Calibri"/>
                <a:cs typeface="Calibri"/>
                <a:sym typeface="Calibri"/>
              </a:rPr>
              <a:t>Haremos</a:t>
            </a:r>
            <a:r>
              <a:rPr lang="en-US" sz="2000" dirty="0">
                <a:latin typeface="Calibri"/>
                <a:ea typeface="Calibri"/>
                <a:cs typeface="Calibri"/>
                <a:sym typeface="Calibri"/>
              </a:rPr>
              <a:t> solo una </a:t>
            </a:r>
            <a:r>
              <a:rPr lang="en-US" sz="2000" dirty="0" err="1">
                <a:latin typeface="Calibri"/>
                <a:ea typeface="Calibri"/>
                <a:cs typeface="Calibri"/>
                <a:sym typeface="Calibri"/>
              </a:rPr>
              <a:t>tarea</a:t>
            </a:r>
            <a:r>
              <a:rPr lang="en-US" sz="2000" dirty="0">
                <a:latin typeface="Calibri"/>
                <a:ea typeface="Calibri"/>
                <a:cs typeface="Calibri"/>
                <a:sym typeface="Calibri"/>
              </a:rPr>
              <a:t> a la </a:t>
            </a:r>
            <a:r>
              <a:rPr lang="en-US" sz="2000" dirty="0" err="1">
                <a:latin typeface="Calibri"/>
                <a:ea typeface="Calibri"/>
                <a:cs typeface="Calibri"/>
                <a:sym typeface="Calibri"/>
              </a:rPr>
              <a:t>vez</a:t>
            </a:r>
            <a:r>
              <a:rPr lang="en-US" sz="2000" dirty="0">
                <a:latin typeface="Calibri"/>
                <a:ea typeface="Calibri"/>
                <a:cs typeface="Calibri"/>
                <a:sym typeface="Calibri"/>
              </a:rPr>
              <a:t>. </a:t>
            </a:r>
          </a:p>
          <a:p>
            <a:pPr marL="800100" lvl="1" indent="-342900" algn="just">
              <a:spcBef>
                <a:spcPts val="533"/>
              </a:spcBef>
              <a:buFont typeface="Arial" panose="020B0604020202020204" pitchFamily="34" charset="0"/>
              <a:buChar char="•"/>
              <a:tabLst>
                <a:tab pos="480472" algn="l"/>
              </a:tabLst>
            </a:pPr>
            <a:r>
              <a:rPr lang="en-US" sz="1600" dirty="0" err="1">
                <a:latin typeface="Calibri"/>
                <a:ea typeface="Calibri"/>
                <a:cs typeface="Calibri"/>
                <a:sym typeface="Calibri"/>
              </a:rPr>
              <a:t>Tenemos</a:t>
            </a:r>
            <a:r>
              <a:rPr lang="en-US" sz="1600" dirty="0">
                <a:latin typeface="Calibri"/>
                <a:ea typeface="Calibri"/>
                <a:cs typeface="Calibri"/>
                <a:sym typeface="Calibri"/>
              </a:rPr>
              <a:t> que </a:t>
            </a:r>
            <a:r>
              <a:rPr lang="en-US" sz="1600" dirty="0" err="1">
                <a:latin typeface="Calibri"/>
                <a:ea typeface="Calibri"/>
                <a:cs typeface="Calibri"/>
                <a:sym typeface="Calibri"/>
              </a:rPr>
              <a:t>aprender</a:t>
            </a:r>
            <a:r>
              <a:rPr lang="en-US" sz="1600" dirty="0">
                <a:latin typeface="Calibri"/>
                <a:ea typeface="Calibri"/>
                <a:cs typeface="Calibri"/>
                <a:sym typeface="Calibri"/>
              </a:rPr>
              <a:t> a </a:t>
            </a:r>
            <a:r>
              <a:rPr lang="en-US" sz="1600" dirty="0" err="1">
                <a:latin typeface="Calibri"/>
                <a:ea typeface="Calibri"/>
                <a:cs typeface="Calibri"/>
                <a:sym typeface="Calibri"/>
              </a:rPr>
              <a:t>trabajar</a:t>
            </a:r>
            <a:r>
              <a:rPr lang="en-US" sz="1600" dirty="0">
                <a:latin typeface="Calibri"/>
                <a:ea typeface="Calibri"/>
                <a:cs typeface="Calibri"/>
                <a:sym typeface="Calibri"/>
              </a:rPr>
              <a:t> de forma incremental.</a:t>
            </a:r>
            <a:endParaRPr lang="en-US" sz="2000" dirty="0">
              <a:latin typeface="Calibri"/>
              <a:ea typeface="Calibri"/>
              <a:cs typeface="Calibri"/>
              <a:sym typeface="Calibri"/>
            </a:endParaRPr>
          </a:p>
          <a:p>
            <a:pPr marL="342900" indent="-342900" algn="just">
              <a:spcBef>
                <a:spcPts val="533"/>
              </a:spcBef>
              <a:buFont typeface="Arial" panose="020B0604020202020204" pitchFamily="34" charset="0"/>
              <a:buChar char="•"/>
              <a:tabLst>
                <a:tab pos="480472" algn="l"/>
              </a:tabLst>
            </a:pPr>
            <a:r>
              <a:rPr lang="en-US" sz="2000" dirty="0">
                <a:latin typeface="Calibri"/>
                <a:ea typeface="Calibri"/>
                <a:cs typeface="Calibri"/>
                <a:sym typeface="Calibri"/>
              </a:rPr>
              <a:t>Para </a:t>
            </a:r>
            <a:r>
              <a:rPr lang="en-US" sz="2000" dirty="0" err="1">
                <a:latin typeface="Calibri"/>
                <a:ea typeface="Calibri"/>
                <a:cs typeface="Calibri"/>
                <a:sym typeface="Calibri"/>
              </a:rPr>
              <a:t>esta</a:t>
            </a:r>
            <a:r>
              <a:rPr lang="en-US" sz="2000" dirty="0">
                <a:latin typeface="Calibri"/>
                <a:ea typeface="Calibri"/>
                <a:cs typeface="Calibri"/>
                <a:sym typeface="Calibri"/>
              </a:rPr>
              <a:t> kata solo </a:t>
            </a:r>
            <a:r>
              <a:rPr lang="en-US" sz="2000" dirty="0" err="1">
                <a:latin typeface="Calibri"/>
                <a:ea typeface="Calibri"/>
                <a:cs typeface="Calibri"/>
                <a:sym typeface="Calibri"/>
              </a:rPr>
              <a:t>vamos</a:t>
            </a:r>
            <a:r>
              <a:rPr lang="en-US" sz="2000" dirty="0">
                <a:latin typeface="Calibri"/>
                <a:ea typeface="Calibri"/>
                <a:cs typeface="Calibri"/>
                <a:sym typeface="Calibri"/>
              </a:rPr>
              <a:t> a </a:t>
            </a:r>
            <a:r>
              <a:rPr lang="en-US" sz="2000" dirty="0" err="1">
                <a:latin typeface="Calibri"/>
                <a:ea typeface="Calibri"/>
                <a:cs typeface="Calibri"/>
                <a:sym typeface="Calibri"/>
              </a:rPr>
              <a:t>testear</a:t>
            </a:r>
            <a:r>
              <a:rPr lang="en-US" sz="2000" dirty="0">
                <a:latin typeface="Calibri"/>
                <a:ea typeface="Calibri"/>
                <a:cs typeface="Calibri"/>
                <a:sym typeface="Calibri"/>
              </a:rPr>
              <a:t> las entradas </a:t>
            </a:r>
            <a:r>
              <a:rPr lang="en-US" sz="2000" dirty="0" err="1">
                <a:latin typeface="Calibri"/>
                <a:ea typeface="Calibri"/>
                <a:cs typeface="Calibri"/>
                <a:sym typeface="Calibri"/>
              </a:rPr>
              <a:t>correctas</a:t>
            </a:r>
            <a:r>
              <a:rPr lang="en-US" sz="2000" dirty="0">
                <a:latin typeface="Calibri"/>
                <a:ea typeface="Calibri"/>
                <a:cs typeface="Calibri"/>
                <a:sym typeface="Calibri"/>
              </a:rPr>
              <a:t>. </a:t>
            </a:r>
          </a:p>
          <a:p>
            <a:pPr marL="800100" lvl="1" indent="-342900" algn="just">
              <a:spcBef>
                <a:spcPts val="533"/>
              </a:spcBef>
              <a:buFont typeface="Arial" panose="020B0604020202020204" pitchFamily="34" charset="0"/>
              <a:buChar char="•"/>
              <a:tabLst>
                <a:tab pos="480472" algn="l"/>
              </a:tabLst>
            </a:pPr>
            <a:r>
              <a:rPr lang="en-US" sz="1600" dirty="0">
                <a:latin typeface="Calibri"/>
                <a:ea typeface="Calibri"/>
                <a:cs typeface="Calibri"/>
                <a:sym typeface="Calibri"/>
              </a:rPr>
              <a:t>Por </a:t>
            </a:r>
            <a:r>
              <a:rPr lang="en-US" sz="1600" dirty="0" err="1">
                <a:latin typeface="Calibri"/>
                <a:ea typeface="Calibri"/>
                <a:cs typeface="Calibri"/>
                <a:sym typeface="Calibri"/>
              </a:rPr>
              <a:t>agilidad</a:t>
            </a:r>
            <a:r>
              <a:rPr lang="en-US" sz="1600" dirty="0">
                <a:latin typeface="Calibri"/>
                <a:ea typeface="Calibri"/>
                <a:cs typeface="Calibri"/>
                <a:sym typeface="Calibri"/>
              </a:rPr>
              <a:t> </a:t>
            </a:r>
            <a:r>
              <a:rPr lang="en-US" sz="1600" dirty="0" err="1">
                <a:latin typeface="Calibri"/>
                <a:ea typeface="Calibri"/>
                <a:cs typeface="Calibri"/>
                <a:sym typeface="Calibri"/>
              </a:rPr>
              <a:t>en</a:t>
            </a:r>
            <a:r>
              <a:rPr lang="en-US" sz="1600" dirty="0">
                <a:latin typeface="Calibri"/>
                <a:ea typeface="Calibri"/>
                <a:cs typeface="Calibri"/>
                <a:sym typeface="Calibri"/>
              </a:rPr>
              <a:t> la session.</a:t>
            </a:r>
            <a:endParaRPr lang="en-US" sz="2000" dirty="0">
              <a:latin typeface="Calibri"/>
              <a:ea typeface="Calibri"/>
              <a:cs typeface="Calibri"/>
              <a:sym typeface="Calibri"/>
            </a:endParaRPr>
          </a:p>
          <a:p>
            <a:pPr marL="342900" indent="-342900" algn="just">
              <a:spcBef>
                <a:spcPts val="533"/>
              </a:spcBef>
              <a:buFont typeface="Arial" panose="020B0604020202020204" pitchFamily="34" charset="0"/>
              <a:buChar char="•"/>
              <a:tabLst>
                <a:tab pos="480472" algn="l"/>
              </a:tabLst>
            </a:pPr>
            <a:r>
              <a:rPr lang="en-US" sz="2000" dirty="0" err="1">
                <a:latin typeface="Calibri"/>
                <a:ea typeface="Calibri"/>
                <a:cs typeface="Calibri"/>
                <a:sym typeface="Calibri"/>
              </a:rPr>
              <a:t>Llegaremos</a:t>
            </a:r>
            <a:r>
              <a:rPr lang="en-US" sz="2000" dirty="0">
                <a:latin typeface="Calibri"/>
                <a:ea typeface="Calibri"/>
                <a:cs typeface="Calibri"/>
                <a:sym typeface="Calibri"/>
              </a:rPr>
              <a:t> hasta </a:t>
            </a:r>
            <a:r>
              <a:rPr lang="en-US" sz="2000" dirty="0" err="1">
                <a:latin typeface="Calibri"/>
                <a:ea typeface="Calibri"/>
                <a:cs typeface="Calibri"/>
                <a:sym typeface="Calibri"/>
              </a:rPr>
              <a:t>donde</a:t>
            </a:r>
            <a:r>
              <a:rPr lang="en-US" sz="2000" dirty="0">
                <a:latin typeface="Calibri"/>
                <a:ea typeface="Calibri"/>
                <a:cs typeface="Calibri"/>
                <a:sym typeface="Calibri"/>
              </a:rPr>
              <a:t> </a:t>
            </a:r>
            <a:r>
              <a:rPr lang="en-US" sz="2000" dirty="0" err="1">
                <a:latin typeface="Calibri"/>
                <a:ea typeface="Calibri"/>
                <a:cs typeface="Calibri"/>
                <a:sym typeface="Calibri"/>
              </a:rPr>
              <a:t>nos</a:t>
            </a:r>
            <a:r>
              <a:rPr lang="en-US" sz="2000" dirty="0">
                <a:latin typeface="Calibri"/>
                <a:ea typeface="Calibri"/>
                <a:cs typeface="Calibri"/>
                <a:sym typeface="Calibri"/>
              </a:rPr>
              <a:t> de </a:t>
            </a:r>
            <a:r>
              <a:rPr lang="en-US" sz="2000" dirty="0" err="1">
                <a:latin typeface="Calibri"/>
                <a:ea typeface="Calibri"/>
                <a:cs typeface="Calibri"/>
                <a:sym typeface="Calibri"/>
              </a:rPr>
              <a:t>tiempo</a:t>
            </a:r>
            <a:r>
              <a:rPr lang="en-US" sz="2000" dirty="0">
                <a:latin typeface="Calibri"/>
                <a:ea typeface="Calibri"/>
                <a:cs typeface="Calibri"/>
                <a:sym typeface="Calibri"/>
              </a:rPr>
              <a:t>. </a:t>
            </a:r>
          </a:p>
          <a:p>
            <a:pPr marL="800100" lvl="1" indent="-342900" algn="just">
              <a:spcBef>
                <a:spcPts val="533"/>
              </a:spcBef>
              <a:buFont typeface="Arial" panose="020B0604020202020204" pitchFamily="34" charset="0"/>
              <a:buChar char="•"/>
              <a:tabLst>
                <a:tab pos="480472" algn="l"/>
              </a:tabLst>
            </a:pPr>
            <a:r>
              <a:rPr lang="en-US" sz="1600" dirty="0">
                <a:latin typeface="Calibri"/>
                <a:ea typeface="Calibri"/>
                <a:cs typeface="Calibri"/>
                <a:sym typeface="Calibri"/>
              </a:rPr>
              <a:t>No se </a:t>
            </a:r>
            <a:r>
              <a:rPr lang="en-US" sz="1600" dirty="0" err="1">
                <a:latin typeface="Calibri"/>
                <a:ea typeface="Calibri"/>
                <a:cs typeface="Calibri"/>
                <a:sym typeface="Calibri"/>
              </a:rPr>
              <a:t>trata</a:t>
            </a:r>
            <a:r>
              <a:rPr lang="en-US" sz="1600" dirty="0">
                <a:latin typeface="Calibri"/>
                <a:ea typeface="Calibri"/>
                <a:cs typeface="Calibri"/>
                <a:sym typeface="Calibri"/>
              </a:rPr>
              <a:t> de </a:t>
            </a:r>
            <a:r>
              <a:rPr lang="en-US" sz="1600" dirty="0" err="1">
                <a:latin typeface="Calibri"/>
                <a:ea typeface="Calibri"/>
                <a:cs typeface="Calibri"/>
                <a:sym typeface="Calibri"/>
              </a:rPr>
              <a:t>terminarlo</a:t>
            </a:r>
            <a:r>
              <a:rPr lang="en-US" sz="1600" dirty="0">
                <a:latin typeface="Calibri"/>
                <a:ea typeface="Calibri"/>
                <a:cs typeface="Calibri"/>
                <a:sym typeface="Calibri"/>
              </a:rPr>
              <a:t>, </a:t>
            </a:r>
            <a:r>
              <a:rPr lang="en-US" sz="1600" dirty="0" err="1">
                <a:latin typeface="Calibri"/>
                <a:ea typeface="Calibri"/>
                <a:cs typeface="Calibri"/>
                <a:sym typeface="Calibri"/>
              </a:rPr>
              <a:t>sino</a:t>
            </a:r>
            <a:r>
              <a:rPr lang="en-US" sz="1600" dirty="0">
                <a:latin typeface="Calibri"/>
                <a:ea typeface="Calibri"/>
                <a:cs typeface="Calibri"/>
                <a:sym typeface="Calibri"/>
              </a:rPr>
              <a:t> de </a:t>
            </a:r>
            <a:r>
              <a:rPr lang="en-US" sz="1600" dirty="0" err="1">
                <a:latin typeface="Calibri"/>
                <a:ea typeface="Calibri"/>
                <a:cs typeface="Calibri"/>
                <a:sym typeface="Calibri"/>
              </a:rPr>
              <a:t>aprender</a:t>
            </a:r>
            <a:r>
              <a:rPr lang="en-US" sz="1600" dirty="0">
                <a:latin typeface="Calibri"/>
                <a:ea typeface="Calibri"/>
                <a:cs typeface="Calibri"/>
                <a:sym typeface="Calibri"/>
              </a:rPr>
              <a:t> </a:t>
            </a:r>
            <a:r>
              <a:rPr lang="en-US" sz="1600" dirty="0" err="1">
                <a:latin typeface="Calibri"/>
                <a:ea typeface="Calibri"/>
                <a:cs typeface="Calibri"/>
                <a:sym typeface="Calibri"/>
              </a:rPr>
              <a:t>durante</a:t>
            </a:r>
            <a:r>
              <a:rPr lang="en-US" sz="1600" dirty="0">
                <a:latin typeface="Calibri"/>
                <a:ea typeface="Calibri"/>
                <a:cs typeface="Calibri"/>
                <a:sym typeface="Calibri"/>
              </a:rPr>
              <a:t> el </a:t>
            </a:r>
            <a:r>
              <a:rPr lang="en-US" sz="1600" dirty="0" err="1">
                <a:latin typeface="Calibri"/>
                <a:ea typeface="Calibri"/>
                <a:cs typeface="Calibri"/>
                <a:sym typeface="Calibri"/>
              </a:rPr>
              <a:t>proceso</a:t>
            </a:r>
            <a:r>
              <a:rPr lang="en-US" sz="1600" dirty="0">
                <a:latin typeface="Calibri"/>
                <a:ea typeface="Calibri"/>
                <a:cs typeface="Calibri"/>
                <a:sym typeface="Calibri"/>
              </a:rPr>
              <a:t>.</a:t>
            </a:r>
          </a:p>
          <a:p>
            <a:pPr marL="342900" indent="-342900" algn="just">
              <a:spcBef>
                <a:spcPts val="533"/>
              </a:spcBef>
              <a:buFont typeface="Arial" panose="020B0604020202020204" pitchFamily="34" charset="0"/>
              <a:buChar char="•"/>
              <a:tabLst>
                <a:tab pos="480472" algn="l"/>
              </a:tabLst>
            </a:pPr>
            <a:r>
              <a:rPr lang="en-US" sz="2000" dirty="0" err="1">
                <a:latin typeface="Calibri"/>
                <a:ea typeface="Calibri"/>
                <a:cs typeface="Calibri"/>
                <a:sym typeface="Calibri"/>
              </a:rPr>
              <a:t>Programaremos</a:t>
            </a:r>
            <a:r>
              <a:rPr lang="en-US" sz="2000" dirty="0">
                <a:latin typeface="Calibri"/>
                <a:ea typeface="Calibri"/>
                <a:cs typeface="Calibri"/>
                <a:sym typeface="Calibri"/>
              </a:rPr>
              <a:t> entre </a:t>
            </a:r>
            <a:r>
              <a:rPr lang="en-US" sz="2000" dirty="0" err="1">
                <a:latin typeface="Calibri"/>
                <a:ea typeface="Calibri"/>
                <a:cs typeface="Calibri"/>
                <a:sym typeface="Calibri"/>
              </a:rPr>
              <a:t>todos</a:t>
            </a:r>
            <a:r>
              <a:rPr lang="en-US" sz="2000" dirty="0">
                <a:latin typeface="Calibri"/>
                <a:ea typeface="Calibri"/>
                <a:cs typeface="Calibri"/>
                <a:sym typeface="Calibri"/>
              </a:rPr>
              <a:t>. </a:t>
            </a:r>
          </a:p>
          <a:p>
            <a:pPr marL="800100" lvl="1" indent="-342900" algn="just">
              <a:spcBef>
                <a:spcPts val="533"/>
              </a:spcBef>
              <a:buFont typeface="Arial" panose="020B0604020202020204" pitchFamily="34" charset="0"/>
              <a:buChar char="•"/>
              <a:tabLst>
                <a:tab pos="480472" algn="l"/>
              </a:tabLst>
            </a:pPr>
            <a:r>
              <a:rPr lang="en-US" sz="1600" dirty="0">
                <a:latin typeface="Calibri"/>
                <a:ea typeface="Calibri"/>
                <a:cs typeface="Calibri"/>
                <a:sym typeface="Calibri"/>
              </a:rPr>
              <a:t>No </a:t>
            </a:r>
            <a:r>
              <a:rPr lang="en-US" sz="1600" dirty="0" err="1">
                <a:latin typeface="Calibri"/>
                <a:ea typeface="Calibri"/>
                <a:cs typeface="Calibri"/>
                <a:sym typeface="Calibri"/>
              </a:rPr>
              <a:t>existe</a:t>
            </a:r>
            <a:r>
              <a:rPr lang="en-US" sz="1600" dirty="0">
                <a:latin typeface="Calibri"/>
                <a:ea typeface="Calibri"/>
                <a:cs typeface="Calibri"/>
                <a:sym typeface="Calibri"/>
              </a:rPr>
              <a:t> una </a:t>
            </a:r>
            <a:r>
              <a:rPr lang="en-US" sz="1600" dirty="0" err="1">
                <a:latin typeface="Calibri"/>
                <a:ea typeface="Calibri"/>
                <a:cs typeface="Calibri"/>
                <a:sym typeface="Calibri"/>
              </a:rPr>
              <a:t>solución</a:t>
            </a:r>
            <a:r>
              <a:rPr lang="en-US" sz="1600" dirty="0">
                <a:latin typeface="Calibri"/>
                <a:ea typeface="Calibri"/>
                <a:cs typeface="Calibri"/>
                <a:sym typeface="Calibri"/>
              </a:rPr>
              <a:t> </a:t>
            </a:r>
            <a:r>
              <a:rPr lang="en-US" sz="1600" dirty="0" err="1">
                <a:latin typeface="Calibri"/>
                <a:ea typeface="Calibri"/>
                <a:cs typeface="Calibri"/>
                <a:sym typeface="Calibri"/>
              </a:rPr>
              <a:t>correcta</a:t>
            </a:r>
            <a:r>
              <a:rPr lang="en-US" sz="1600" dirty="0">
                <a:latin typeface="Calibri"/>
                <a:ea typeface="Calibri"/>
                <a:cs typeface="Calibri"/>
                <a:sym typeface="Calibri"/>
              </a:rPr>
              <a:t> y una </a:t>
            </a:r>
            <a:r>
              <a:rPr lang="en-US" sz="1600" dirty="0" err="1">
                <a:latin typeface="Calibri"/>
                <a:ea typeface="Calibri"/>
                <a:cs typeface="Calibri"/>
                <a:sym typeface="Calibri"/>
              </a:rPr>
              <a:t>incorrecta</a:t>
            </a:r>
            <a:r>
              <a:rPr lang="en-US" sz="1600" dirty="0">
                <a:latin typeface="Calibri"/>
                <a:ea typeface="Calibri"/>
                <a:cs typeface="Calibri"/>
                <a:sym typeface="Calibri"/>
              </a:rPr>
              <a:t>, se </a:t>
            </a:r>
            <a:r>
              <a:rPr lang="en-US" sz="1600" dirty="0" err="1">
                <a:latin typeface="Calibri"/>
                <a:ea typeface="Calibri"/>
                <a:cs typeface="Calibri"/>
                <a:sym typeface="Calibri"/>
              </a:rPr>
              <a:t>puede</a:t>
            </a:r>
            <a:r>
              <a:rPr lang="en-US" sz="1600" dirty="0">
                <a:latin typeface="Calibri"/>
                <a:ea typeface="Calibri"/>
                <a:cs typeface="Calibri"/>
                <a:sym typeface="Calibri"/>
              </a:rPr>
              <a:t> </a:t>
            </a:r>
            <a:r>
              <a:rPr lang="en-US" sz="1600" dirty="0" err="1">
                <a:latin typeface="Calibri"/>
                <a:ea typeface="Calibri"/>
                <a:cs typeface="Calibri"/>
                <a:sym typeface="Calibri"/>
              </a:rPr>
              <a:t>hacer</a:t>
            </a:r>
            <a:r>
              <a:rPr lang="en-US" sz="1600" dirty="0">
                <a:latin typeface="Calibri"/>
                <a:ea typeface="Calibri"/>
                <a:cs typeface="Calibri"/>
                <a:sym typeface="Calibri"/>
              </a:rPr>
              <a:t> de </a:t>
            </a:r>
            <a:r>
              <a:rPr lang="en-US" sz="1600" dirty="0" err="1">
                <a:latin typeface="Calibri"/>
                <a:ea typeface="Calibri"/>
                <a:cs typeface="Calibri"/>
                <a:sym typeface="Calibri"/>
              </a:rPr>
              <a:t>muchas</a:t>
            </a:r>
            <a:r>
              <a:rPr lang="en-US" sz="1600" dirty="0">
                <a:latin typeface="Calibri"/>
                <a:ea typeface="Calibri"/>
                <a:cs typeface="Calibri"/>
                <a:sym typeface="Calibri"/>
              </a:rPr>
              <a:t> </a:t>
            </a:r>
            <a:r>
              <a:rPr lang="en-US" sz="1600" dirty="0" err="1">
                <a:latin typeface="Calibri"/>
                <a:ea typeface="Calibri"/>
                <a:cs typeface="Calibri"/>
                <a:sym typeface="Calibri"/>
              </a:rPr>
              <a:t>formas</a:t>
            </a:r>
            <a:r>
              <a:rPr lang="en-US" sz="1600" dirty="0">
                <a:latin typeface="Calibri"/>
                <a:ea typeface="Calibri"/>
                <a:cs typeface="Calibri"/>
                <a:sym typeface="Calibri"/>
              </a:rPr>
              <a:t>.</a:t>
            </a: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a:latin typeface="Calibri"/>
                <a:ea typeface="Calibri"/>
                <a:cs typeface="Calibri"/>
                <a:sym typeface="Calibri"/>
              </a:rPr>
              <a:t>No </a:t>
            </a:r>
            <a:r>
              <a:rPr lang="en-US" sz="2000" dirty="0" err="1">
                <a:latin typeface="Calibri"/>
                <a:ea typeface="Calibri"/>
                <a:cs typeface="Calibri"/>
                <a:sym typeface="Calibri"/>
              </a:rPr>
              <a:t>te</a:t>
            </a:r>
            <a:r>
              <a:rPr lang="en-US" sz="2000" dirty="0">
                <a:latin typeface="Calibri"/>
                <a:ea typeface="Calibri"/>
                <a:cs typeface="Calibri"/>
                <a:sym typeface="Calibri"/>
              </a:rPr>
              <a:t> </a:t>
            </a:r>
            <a:r>
              <a:rPr lang="en-US" sz="2000" dirty="0" err="1">
                <a:latin typeface="Calibri"/>
                <a:ea typeface="Calibri"/>
                <a:cs typeface="Calibri"/>
                <a:sym typeface="Calibri"/>
              </a:rPr>
              <a:t>olvides</a:t>
            </a:r>
            <a:r>
              <a:rPr lang="en-US" sz="2000" dirty="0">
                <a:latin typeface="Calibri"/>
                <a:ea typeface="Calibri"/>
                <a:cs typeface="Calibri"/>
                <a:sym typeface="Calibri"/>
              </a:rPr>
              <a:t> de </a:t>
            </a:r>
            <a:r>
              <a:rPr lang="en-US" sz="2000" dirty="0" err="1">
                <a:latin typeface="Calibri"/>
                <a:ea typeface="Calibri"/>
                <a:cs typeface="Calibri"/>
                <a:sym typeface="Calibri"/>
              </a:rPr>
              <a:t>pasar</a:t>
            </a:r>
            <a:r>
              <a:rPr lang="en-US" sz="2000" dirty="0">
                <a:latin typeface="Calibri"/>
                <a:ea typeface="Calibri"/>
                <a:cs typeface="Calibri"/>
                <a:sym typeface="Calibri"/>
              </a:rPr>
              <a:t> </a:t>
            </a:r>
            <a:r>
              <a:rPr lang="en-US" sz="2000" dirty="0" err="1">
                <a:latin typeface="Calibri"/>
                <a:ea typeface="Calibri"/>
                <a:cs typeface="Calibri"/>
                <a:sym typeface="Calibri"/>
              </a:rPr>
              <a:t>los</a:t>
            </a:r>
            <a:r>
              <a:rPr lang="en-US" sz="2000" dirty="0">
                <a:latin typeface="Calibri"/>
                <a:ea typeface="Calibri"/>
                <a:cs typeface="Calibri"/>
                <a:sym typeface="Calibri"/>
              </a:rPr>
              <a:t> tests a </a:t>
            </a:r>
            <a:r>
              <a:rPr lang="en-US" sz="2000" dirty="0" err="1">
                <a:latin typeface="Calibri"/>
                <a:ea typeface="Calibri"/>
                <a:cs typeface="Calibri"/>
                <a:sym typeface="Calibri"/>
              </a:rPr>
              <a:t>cada</a:t>
            </a:r>
            <a:r>
              <a:rPr lang="en-US" sz="2000" dirty="0">
                <a:latin typeface="Calibri"/>
                <a:ea typeface="Calibri"/>
                <a:cs typeface="Calibri"/>
                <a:sym typeface="Calibri"/>
              </a:rPr>
              <a:t> </a:t>
            </a:r>
            <a:r>
              <a:rPr lang="en-US" sz="2000" dirty="0" err="1">
                <a:latin typeface="Calibri"/>
                <a:ea typeface="Calibri"/>
                <a:cs typeface="Calibri"/>
                <a:sym typeface="Calibri"/>
              </a:rPr>
              <a:t>cambio</a:t>
            </a:r>
            <a:r>
              <a:rPr lang="en-US" sz="2000" dirty="0">
                <a:latin typeface="Calibri"/>
                <a:ea typeface="Calibri"/>
                <a:cs typeface="Calibri"/>
                <a:sym typeface="Calibri"/>
              </a:rPr>
              <a:t> que se </a:t>
            </a:r>
            <a:r>
              <a:rPr lang="en-US" sz="2000" dirty="0" err="1">
                <a:latin typeface="Calibri"/>
                <a:ea typeface="Calibri"/>
                <a:cs typeface="Calibri"/>
                <a:sym typeface="Calibri"/>
              </a:rPr>
              <a:t>efectue</a:t>
            </a:r>
            <a:r>
              <a:rPr lang="en-US" sz="2000" dirty="0">
                <a:latin typeface="Calibri"/>
                <a:ea typeface="Calibri"/>
                <a:cs typeface="Calibri"/>
                <a:sym typeface="Calibri"/>
              </a:rPr>
              <a:t> del </a:t>
            </a:r>
            <a:r>
              <a:rPr lang="en-US" sz="2000" dirty="0" err="1">
                <a:latin typeface="Calibri"/>
                <a:ea typeface="Calibri"/>
                <a:cs typeface="Calibri"/>
                <a:sym typeface="Calibri"/>
              </a:rPr>
              <a:t>código</a:t>
            </a:r>
            <a:r>
              <a:rPr lang="en-US" sz="2000" dirty="0">
                <a:latin typeface="Calibri"/>
                <a:ea typeface="Calibri"/>
                <a:cs typeface="Calibri"/>
                <a:sym typeface="Calibri"/>
              </a:rPr>
              <a:t>, para </a:t>
            </a:r>
            <a:r>
              <a:rPr lang="en-US" sz="2000" dirty="0" err="1">
                <a:latin typeface="Calibri"/>
                <a:ea typeface="Calibri"/>
                <a:cs typeface="Calibri"/>
                <a:sym typeface="Calibri"/>
              </a:rPr>
              <a:t>verificar</a:t>
            </a:r>
            <a:r>
              <a:rPr lang="en-US" sz="2000" dirty="0">
                <a:latin typeface="Calibri"/>
                <a:ea typeface="Calibri"/>
                <a:cs typeface="Calibri"/>
                <a:sym typeface="Calibri"/>
              </a:rPr>
              <a:t> que </a:t>
            </a:r>
            <a:r>
              <a:rPr lang="en-US" sz="2000" dirty="0" err="1">
                <a:latin typeface="Calibri"/>
                <a:ea typeface="Calibri"/>
                <a:cs typeface="Calibri"/>
                <a:sym typeface="Calibri"/>
              </a:rPr>
              <a:t>funciona</a:t>
            </a:r>
            <a:r>
              <a:rPr lang="en-US" sz="2000" dirty="0">
                <a:latin typeface="Calibri"/>
                <a:ea typeface="Calibri"/>
                <a:cs typeface="Calibri"/>
                <a:sym typeface="Calibri"/>
              </a:rPr>
              <a:t> </a:t>
            </a:r>
            <a:r>
              <a:rPr lang="en-US" sz="2000" dirty="0" err="1">
                <a:latin typeface="Calibri"/>
                <a:ea typeface="Calibri"/>
                <a:cs typeface="Calibri"/>
                <a:sym typeface="Calibri"/>
              </a:rPr>
              <a:t>todo</a:t>
            </a:r>
            <a:r>
              <a:rPr lang="en-US" sz="2000" dirty="0">
                <a:latin typeface="Calibri"/>
                <a:ea typeface="Calibri"/>
                <a:cs typeface="Calibri"/>
                <a:sym typeface="Calibri"/>
              </a:rPr>
              <a:t> </a:t>
            </a:r>
            <a:r>
              <a:rPr lang="en-US" sz="2000" dirty="0" err="1">
                <a:latin typeface="Calibri"/>
                <a:ea typeface="Calibri"/>
                <a:cs typeface="Calibri"/>
                <a:sym typeface="Calibri"/>
              </a:rPr>
              <a:t>correctamente</a:t>
            </a:r>
            <a:r>
              <a:rPr lang="en-US" sz="2000" dirty="0">
                <a:latin typeface="Calibri"/>
                <a:ea typeface="Calibri"/>
                <a:cs typeface="Calibri"/>
                <a:sym typeface="Calibri"/>
              </a:rPr>
              <a:t> y que no se ha roto nada </a:t>
            </a:r>
            <a:r>
              <a:rPr lang="en-US" sz="2000" dirty="0" err="1">
                <a:latin typeface="Calibri"/>
                <a:ea typeface="Calibri"/>
                <a:cs typeface="Calibri"/>
                <a:sym typeface="Calibri"/>
              </a:rPr>
              <a:t>más</a:t>
            </a:r>
            <a:r>
              <a:rPr lang="en-US" sz="2000" dirty="0">
                <a:latin typeface="Calibri"/>
                <a:ea typeface="Calibri"/>
                <a:cs typeface="Calibri"/>
                <a:sym typeface="Calibri"/>
              </a:rPr>
              <a:t>.</a:t>
            </a: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ES" sz="4267" b="1" dirty="0" err="1">
                <a:solidFill>
                  <a:srgbClr val="00B0F0"/>
                </a:solidFill>
                <a:latin typeface="Calibri" panose="020F0502020204030204" pitchFamily="34" charset="0"/>
                <a:cs typeface="Calibri" panose="020F0502020204030204" pitchFamily="34" charset="0"/>
              </a:rPr>
              <a:t>String</a:t>
            </a:r>
            <a:r>
              <a:rPr lang="es-ES" sz="4267" b="1" dirty="0">
                <a:solidFill>
                  <a:srgbClr val="00B0F0"/>
                </a:solidFill>
                <a:latin typeface="Calibri" panose="020F0502020204030204" pitchFamily="34" charset="0"/>
                <a:cs typeface="Calibri" panose="020F0502020204030204" pitchFamily="34" charset="0"/>
              </a:rPr>
              <a:t> </a:t>
            </a:r>
            <a:r>
              <a:rPr lang="es-ES" sz="4267" b="1" dirty="0" err="1">
                <a:solidFill>
                  <a:srgbClr val="00B0F0"/>
                </a:solidFill>
                <a:latin typeface="Calibri" panose="020F0502020204030204" pitchFamily="34" charset="0"/>
                <a:cs typeface="Calibri" panose="020F0502020204030204" pitchFamily="34" charset="0"/>
              </a:rPr>
              <a:t>Calculator</a:t>
            </a:r>
            <a:r>
              <a:rPr lang="es-ES" sz="4267" b="1" dirty="0">
                <a:solidFill>
                  <a:srgbClr val="00B0F0"/>
                </a:solidFill>
                <a:latin typeface="Calibri" panose="020F0502020204030204" pitchFamily="34" charset="0"/>
                <a:cs typeface="Calibri" panose="020F0502020204030204" pitchFamily="34" charset="0"/>
              </a:rPr>
              <a:t>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3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2"/>
            <a:ext cx="10972800" cy="50871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n-US" sz="2400" b="1" dirty="0" err="1">
                <a:solidFill>
                  <a:srgbClr val="00B0F0"/>
                </a:solidFill>
                <a:latin typeface="Calibri"/>
                <a:ea typeface="Calibri"/>
                <a:cs typeface="Calibri"/>
                <a:sym typeface="Calibri"/>
              </a:rPr>
              <a:t>Requisitos</a:t>
            </a:r>
            <a:r>
              <a:rPr lang="en-US" sz="2400" b="1" dirty="0">
                <a:solidFill>
                  <a:srgbClr val="00B0F0"/>
                </a:solidFill>
                <a:latin typeface="Calibri"/>
                <a:ea typeface="Calibri"/>
                <a:cs typeface="Calibri"/>
                <a:sym typeface="Calibri"/>
              </a:rPr>
              <a:t>:</a:t>
            </a:r>
          </a:p>
          <a:p>
            <a:pPr algn="just">
              <a:spcBef>
                <a:spcPts val="533"/>
              </a:spcBef>
              <a:tabLst>
                <a:tab pos="480472" algn="l"/>
              </a:tabLst>
            </a:pPr>
            <a:endParaRPr lang="en-US" sz="2400" b="1" dirty="0">
              <a:latin typeface="Calibri"/>
              <a:ea typeface="Calibri"/>
              <a:cs typeface="Calibri"/>
              <a:sym typeface="Calibri"/>
            </a:endParaRPr>
          </a:p>
          <a:p>
            <a:pPr marL="342900" indent="-342900">
              <a:buFont typeface="+mj-lt"/>
              <a:buAutoNum type="arabicPeriod"/>
            </a:pPr>
            <a:r>
              <a:rPr lang="es-ES" sz="2000" dirty="0">
                <a:latin typeface="Calibri" pitchFamily="34" charset="0"/>
              </a:rPr>
              <a:t>Crea una </a:t>
            </a:r>
            <a:r>
              <a:rPr lang="es-ES" sz="2000" dirty="0" err="1">
                <a:latin typeface="Calibri" pitchFamily="34" charset="0"/>
              </a:rPr>
              <a:t>String</a:t>
            </a:r>
            <a:r>
              <a:rPr lang="es-ES" sz="2000" dirty="0">
                <a:latin typeface="Calibri" pitchFamily="34" charset="0"/>
              </a:rPr>
              <a:t> </a:t>
            </a:r>
            <a:r>
              <a:rPr lang="es-ES" sz="2000" dirty="0" err="1">
                <a:latin typeface="Calibri" pitchFamily="34" charset="0"/>
              </a:rPr>
              <a:t>Calculator</a:t>
            </a:r>
            <a:r>
              <a:rPr lang="es-ES" sz="2000" dirty="0">
                <a:latin typeface="Calibri" pitchFamily="34" charset="0"/>
              </a:rPr>
              <a:t> con el método: </a:t>
            </a:r>
            <a:r>
              <a:rPr lang="es-ES" sz="2000" dirty="0" err="1">
                <a:latin typeface="Calibri" pitchFamily="34" charset="0"/>
              </a:rPr>
              <a:t>int</a:t>
            </a:r>
            <a:r>
              <a:rPr lang="es-ES" sz="2000" dirty="0">
                <a:latin typeface="Calibri" pitchFamily="34" charset="0"/>
              </a:rPr>
              <a:t> </a:t>
            </a:r>
            <a:r>
              <a:rPr lang="es-ES" sz="2000" dirty="0" err="1">
                <a:latin typeface="Calibri" pitchFamily="34" charset="0"/>
              </a:rPr>
              <a:t>add</a:t>
            </a:r>
            <a:r>
              <a:rPr lang="es-ES" sz="2000" dirty="0">
                <a:latin typeface="Calibri" pitchFamily="34" charset="0"/>
              </a:rPr>
              <a:t>(</a:t>
            </a:r>
            <a:r>
              <a:rPr lang="es-ES" sz="2000" dirty="0" err="1">
                <a:latin typeface="Calibri" pitchFamily="34" charset="0"/>
              </a:rPr>
              <a:t>String</a:t>
            </a:r>
            <a:r>
              <a:rPr lang="es-ES" sz="2000" dirty="0">
                <a:latin typeface="Calibri" pitchFamily="34" charset="0"/>
              </a:rPr>
              <a:t> input)</a:t>
            </a:r>
          </a:p>
          <a:p>
            <a:pPr marL="542925" lvl="6" indent="-342900">
              <a:buFont typeface="Arial" pitchFamily="34" charset="0"/>
              <a:buChar char="•"/>
            </a:pPr>
            <a:r>
              <a:rPr lang="es-ES" sz="1400" dirty="0">
                <a:latin typeface="Calibri" pitchFamily="34" charset="0"/>
              </a:rPr>
              <a:t>El parámetro del método puede contener 0, 1 o 2 números y devolverá su suma (para un </a:t>
            </a:r>
            <a:r>
              <a:rPr lang="es-ES" sz="1400" dirty="0" err="1">
                <a:latin typeface="Calibri" pitchFamily="34" charset="0"/>
              </a:rPr>
              <a:t>string</a:t>
            </a:r>
            <a:r>
              <a:rPr lang="es-ES" sz="1400" dirty="0">
                <a:latin typeface="Calibri" pitchFamily="34" charset="0"/>
              </a:rPr>
              <a:t> vacío devolverá 0). Por </a:t>
            </a:r>
            <a:r>
              <a:rPr lang="es-ES" sz="1400" dirty="0" err="1">
                <a:latin typeface="Calibri" pitchFamily="34" charset="0"/>
              </a:rPr>
              <a:t>ejempo</a:t>
            </a:r>
            <a:r>
              <a:rPr lang="es-ES" sz="1400" dirty="0">
                <a:latin typeface="Calibri" pitchFamily="34" charset="0"/>
              </a:rPr>
              <a:t>: "" o "1" o "1,2”</a:t>
            </a:r>
          </a:p>
          <a:p>
            <a:pPr marL="542925" lvl="6" indent="-342900">
              <a:buFont typeface="Arial" pitchFamily="34" charset="0"/>
              <a:buChar char="•"/>
            </a:pPr>
            <a:r>
              <a:rPr lang="es-ES" sz="1400" dirty="0" err="1">
                <a:latin typeface="Calibri" pitchFamily="34" charset="0"/>
              </a:rPr>
              <a:t>Comieza</a:t>
            </a:r>
            <a:r>
              <a:rPr lang="es-ES" sz="1400" dirty="0">
                <a:latin typeface="Calibri" pitchFamily="34" charset="0"/>
              </a:rPr>
              <a:t> por un test simple para un </a:t>
            </a:r>
            <a:r>
              <a:rPr lang="es-ES" sz="1400" dirty="0" err="1">
                <a:latin typeface="Calibri" pitchFamily="34" charset="0"/>
              </a:rPr>
              <a:t>string</a:t>
            </a:r>
            <a:r>
              <a:rPr lang="es-ES" sz="1400" dirty="0">
                <a:latin typeface="Calibri" pitchFamily="34" charset="0"/>
              </a:rPr>
              <a:t> vacío y luego para 1 y 2 números.</a:t>
            </a:r>
          </a:p>
          <a:p>
            <a:pPr marL="542925" lvl="6" indent="-342900">
              <a:buFont typeface="Arial" pitchFamily="34" charset="0"/>
              <a:buChar char="•"/>
            </a:pPr>
            <a:r>
              <a:rPr lang="es-ES" sz="1400" dirty="0">
                <a:latin typeface="Calibri" pitchFamily="34" charset="0"/>
              </a:rPr>
              <a:t>Recuerda resolver el problema de la manera más simple posible para que te fuerce a escribir las pruebas que aún no se te habían ocurrido.</a:t>
            </a:r>
          </a:p>
          <a:p>
            <a:pPr marL="542925" lvl="6" indent="-342900">
              <a:buFont typeface="Arial" pitchFamily="34" charset="0"/>
              <a:buChar char="•"/>
            </a:pPr>
            <a:r>
              <a:rPr lang="es-ES" sz="1400" dirty="0">
                <a:latin typeface="Calibri" pitchFamily="34" charset="0"/>
              </a:rPr>
              <a:t>Recuerda refactorizar después de conseguir pasar cada test.</a:t>
            </a:r>
          </a:p>
          <a:p>
            <a:pPr marL="200025" lvl="6"/>
            <a:endParaRPr lang="es-ES" sz="1400" dirty="0">
              <a:latin typeface="Calibri" pitchFamily="34" charset="0"/>
            </a:endParaRPr>
          </a:p>
          <a:p>
            <a:pPr marL="717550" lvl="6" indent="-342900"/>
            <a:endParaRPr lang="es-ES" sz="500" dirty="0">
              <a:latin typeface="Calibri" pitchFamily="34" charset="0"/>
            </a:endParaRPr>
          </a:p>
          <a:p>
            <a:pPr marL="342900" indent="-342900">
              <a:buFont typeface="+mj-lt"/>
              <a:buAutoNum type="arabicPeriod"/>
            </a:pPr>
            <a:r>
              <a:rPr lang="es-ES" sz="2000" dirty="0">
                <a:latin typeface="Calibri" pitchFamily="34" charset="0"/>
              </a:rPr>
              <a:t>Permite al </a:t>
            </a:r>
            <a:r>
              <a:rPr lang="es-ES" sz="2000" dirty="0" err="1">
                <a:latin typeface="Calibri" pitchFamily="34" charset="0"/>
              </a:rPr>
              <a:t>metodo</a:t>
            </a:r>
            <a:r>
              <a:rPr lang="es-ES" sz="2000" dirty="0">
                <a:latin typeface="Calibri" pitchFamily="34" charset="0"/>
              </a:rPr>
              <a:t> “</a:t>
            </a:r>
            <a:r>
              <a:rPr lang="es-ES" sz="2000" dirty="0" err="1">
                <a:latin typeface="Calibri" pitchFamily="34" charset="0"/>
              </a:rPr>
              <a:t>add</a:t>
            </a:r>
            <a:r>
              <a:rPr lang="es-ES" sz="2000" dirty="0">
                <a:latin typeface="Calibri" pitchFamily="34" charset="0"/>
              </a:rPr>
              <a:t>" manejar cualquier cantidad de números.</a:t>
            </a:r>
          </a:p>
          <a:p>
            <a:pPr marL="342900" indent="-342900">
              <a:buFont typeface="+mj-lt"/>
              <a:buAutoNum type="arabicPeriod"/>
            </a:pPr>
            <a:endParaRPr lang="es-ES" sz="1400" dirty="0">
              <a:latin typeface="Calibri" pitchFamily="34" charset="0"/>
            </a:endParaRPr>
          </a:p>
          <a:p>
            <a:pPr marL="342900" indent="-342900">
              <a:buFont typeface="+mj-lt"/>
              <a:buAutoNum type="arabicPeriod"/>
            </a:pPr>
            <a:endParaRPr lang="es-ES" sz="500" dirty="0">
              <a:latin typeface="Calibri" pitchFamily="34" charset="0"/>
            </a:endParaRPr>
          </a:p>
          <a:p>
            <a:pPr marL="342900" indent="-342900">
              <a:buFont typeface="+mj-lt"/>
              <a:buAutoNum type="arabicPeriod"/>
            </a:pPr>
            <a:r>
              <a:rPr lang="es-ES" sz="2000" dirty="0">
                <a:latin typeface="Calibri" pitchFamily="34" charset="0"/>
              </a:rPr>
              <a:t>Permite al método "</a:t>
            </a:r>
            <a:r>
              <a:rPr lang="es-ES" sz="2000" dirty="0" err="1">
                <a:latin typeface="Calibri" pitchFamily="34" charset="0"/>
              </a:rPr>
              <a:t>add</a:t>
            </a:r>
            <a:r>
              <a:rPr lang="es-ES" sz="2000" dirty="0">
                <a:latin typeface="Calibri" pitchFamily="34" charset="0"/>
              </a:rPr>
              <a:t>" manejar saltos de línea entre números en lugar de usar comas.</a:t>
            </a:r>
          </a:p>
          <a:p>
            <a:pPr marL="542925" lvl="6" indent="-342900">
              <a:buFont typeface="Arial" pitchFamily="34" charset="0"/>
              <a:buChar char="•"/>
            </a:pPr>
            <a:r>
              <a:rPr lang="es-ES" sz="1400" dirty="0">
                <a:latin typeface="Calibri" pitchFamily="34" charset="0"/>
              </a:rPr>
              <a:t>La siguiente entrada es correcta: "1\n2,3" (el resultado será 6)</a:t>
            </a:r>
          </a:p>
          <a:p>
            <a:pPr marL="542925" lvl="6" indent="-342900">
              <a:buFont typeface="Arial" pitchFamily="34" charset="0"/>
              <a:buChar char="•"/>
            </a:pPr>
            <a:r>
              <a:rPr lang="es-ES" sz="1400" dirty="0">
                <a:latin typeface="Calibri" pitchFamily="34" charset="0"/>
              </a:rPr>
              <a:t>La siguiente entrada NO es correcta: "1,\n" (no hace falta que la pruebes, es simplemente para clarificar)</a:t>
            </a:r>
          </a:p>
          <a:p>
            <a:pPr marL="542925" lvl="6" indent="-342900">
              <a:buFont typeface="Arial" pitchFamily="34" charset="0"/>
              <a:buChar char="•"/>
            </a:pPr>
            <a:endParaRPr lang="es-ES" sz="1400" dirty="0">
              <a:latin typeface="Calibri" pitchFamily="34" charset="0"/>
            </a:endParaRPr>
          </a:p>
          <a:p>
            <a:pPr marL="717550" lvl="6" indent="-342900">
              <a:buFont typeface="Arial" pitchFamily="34" charset="0"/>
              <a:buChar char="•"/>
            </a:pPr>
            <a:endParaRPr lang="es-ES" sz="500" dirty="0">
              <a:latin typeface="Calibri" pitchFamily="34" charset="0"/>
            </a:endParaRPr>
          </a:p>
          <a:p>
            <a:pPr marL="342900" indent="-342900">
              <a:buFont typeface="+mj-lt"/>
              <a:buAutoNum type="arabicPeriod"/>
            </a:pPr>
            <a:r>
              <a:rPr lang="es-ES" sz="2000" dirty="0">
                <a:latin typeface="Calibri" pitchFamily="34" charset="0"/>
              </a:rPr>
              <a:t>Soporta diferentes delimitadores</a:t>
            </a:r>
          </a:p>
          <a:p>
            <a:pPr marL="542925" lvl="6" indent="-342900">
              <a:buFont typeface="Arial" pitchFamily="34" charset="0"/>
              <a:buChar char="•"/>
            </a:pPr>
            <a:r>
              <a:rPr lang="es-ES" sz="1400" dirty="0">
                <a:latin typeface="Calibri" pitchFamily="34" charset="0"/>
              </a:rPr>
              <a:t>Para cambiar un delimitador, el comienzo del </a:t>
            </a:r>
            <a:r>
              <a:rPr lang="es-ES" sz="1400" dirty="0" err="1">
                <a:latin typeface="Calibri" pitchFamily="34" charset="0"/>
              </a:rPr>
              <a:t>string</a:t>
            </a:r>
            <a:r>
              <a:rPr lang="es-ES" sz="1400" dirty="0">
                <a:latin typeface="Calibri" pitchFamily="34" charset="0"/>
              </a:rPr>
              <a:t> debe contener una línea separada que sea como esta: "//[delimitador]\n[números...]". Por ejemplo: "//;\n1;2" debe dar como resultado 3 donde el delimitador por defecto es ";".</a:t>
            </a:r>
          </a:p>
          <a:p>
            <a:pPr marL="542925" lvl="6" indent="-342900">
              <a:buFont typeface="Arial" pitchFamily="34" charset="0"/>
              <a:buChar char="•"/>
            </a:pPr>
            <a:r>
              <a:rPr lang="es-ES" sz="1400" dirty="0">
                <a:latin typeface="Calibri" pitchFamily="34" charset="0"/>
              </a:rPr>
              <a:t>La primera línea es opcional. Todos los escenarios existentes hasta ahora, deben estar soportados.</a:t>
            </a:r>
            <a:endParaRPr lang="es-ES" sz="1200" dirty="0">
              <a:latin typeface="Calibri" pitchFamily="34" charset="0"/>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ES" sz="4267" b="1" dirty="0" err="1">
                <a:solidFill>
                  <a:srgbClr val="00B0F0"/>
                </a:solidFill>
                <a:latin typeface="Calibri" panose="020F0502020204030204" pitchFamily="34" charset="0"/>
                <a:cs typeface="Calibri" panose="020F0502020204030204" pitchFamily="34" charset="0"/>
              </a:rPr>
              <a:t>String</a:t>
            </a:r>
            <a:r>
              <a:rPr lang="es-ES" sz="4267" b="1" dirty="0">
                <a:solidFill>
                  <a:srgbClr val="00B0F0"/>
                </a:solidFill>
                <a:latin typeface="Calibri" panose="020F0502020204030204" pitchFamily="34" charset="0"/>
                <a:cs typeface="Calibri" panose="020F0502020204030204" pitchFamily="34" charset="0"/>
              </a:rPr>
              <a:t> </a:t>
            </a:r>
            <a:r>
              <a:rPr lang="es-ES" sz="4267" b="1" dirty="0" err="1">
                <a:solidFill>
                  <a:srgbClr val="00B0F0"/>
                </a:solidFill>
                <a:latin typeface="Calibri" panose="020F0502020204030204" pitchFamily="34" charset="0"/>
                <a:cs typeface="Calibri" panose="020F0502020204030204" pitchFamily="34" charset="0"/>
              </a:rPr>
              <a:t>Calculator</a:t>
            </a:r>
            <a:r>
              <a:rPr lang="es-ES" sz="4267" b="1" dirty="0">
                <a:solidFill>
                  <a:srgbClr val="00B0F0"/>
                </a:solidFill>
                <a:latin typeface="Calibri" panose="020F0502020204030204" pitchFamily="34" charset="0"/>
                <a:cs typeface="Calibri" panose="020F0502020204030204" pitchFamily="34" charset="0"/>
              </a:rPr>
              <a:t>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83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2"/>
            <a:ext cx="10972800" cy="50871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n-US" sz="2400" b="1" dirty="0" err="1">
                <a:solidFill>
                  <a:srgbClr val="00B0F0"/>
                </a:solidFill>
                <a:latin typeface="Calibri"/>
                <a:ea typeface="Calibri"/>
                <a:cs typeface="Calibri"/>
                <a:sym typeface="Calibri"/>
              </a:rPr>
              <a:t>Requisitos</a:t>
            </a:r>
            <a:r>
              <a:rPr lang="en-US" sz="2400" b="1" dirty="0">
                <a:solidFill>
                  <a:srgbClr val="00B0F0"/>
                </a:solidFill>
                <a:latin typeface="Calibri"/>
                <a:ea typeface="Calibri"/>
                <a:cs typeface="Calibri"/>
                <a:sym typeface="Calibri"/>
              </a:rPr>
              <a:t> (II):</a:t>
            </a:r>
          </a:p>
          <a:p>
            <a:pPr algn="just">
              <a:spcBef>
                <a:spcPts val="533"/>
              </a:spcBef>
              <a:tabLst>
                <a:tab pos="480472" algn="l"/>
              </a:tabLst>
            </a:pPr>
            <a:endParaRPr lang="en-US" sz="2400" b="1" dirty="0">
              <a:latin typeface="Calibri"/>
              <a:ea typeface="Calibri"/>
              <a:cs typeface="Calibri"/>
              <a:sym typeface="Calibri"/>
            </a:endParaRPr>
          </a:p>
          <a:p>
            <a:pPr marL="342900" indent="-342900">
              <a:buFont typeface="+mj-lt"/>
              <a:buAutoNum type="arabicPeriod" startAt="5"/>
            </a:pPr>
            <a:r>
              <a:rPr lang="es-ES" sz="2000" dirty="0">
                <a:latin typeface="Calibri" pitchFamily="34" charset="0"/>
              </a:rPr>
              <a:t>Llamar al método “</a:t>
            </a:r>
            <a:r>
              <a:rPr lang="es-ES" sz="2000" dirty="0" err="1">
                <a:latin typeface="Calibri" pitchFamily="34" charset="0"/>
              </a:rPr>
              <a:t>add</a:t>
            </a:r>
            <a:r>
              <a:rPr lang="es-ES" sz="2000" dirty="0">
                <a:latin typeface="Calibri" pitchFamily="34" charset="0"/>
              </a:rPr>
              <a:t>" con números negativos deberá lanzar una excepción con el texto "negativos no soportados" y el número negativo que ha sido pasado. Si hay múltiples números negativos, muestra todos ellos en el mensaje de la excepción.</a:t>
            </a:r>
          </a:p>
          <a:p>
            <a:pPr marL="800100" lvl="1" indent="-342900">
              <a:buFont typeface="+mj-lt"/>
              <a:buAutoNum type="arabicPeriod" startAt="5"/>
            </a:pPr>
            <a:endParaRPr lang="es-ES" sz="1400" dirty="0">
              <a:latin typeface="Calibri" pitchFamily="34" charset="0"/>
            </a:endParaRPr>
          </a:p>
          <a:p>
            <a:pPr marL="342900" indent="-342900">
              <a:buFont typeface="+mj-lt"/>
              <a:buAutoNum type="arabicPeriod" startAt="5"/>
            </a:pPr>
            <a:endParaRPr lang="es-ES" sz="500" dirty="0">
              <a:latin typeface="Calibri" pitchFamily="34" charset="0"/>
            </a:endParaRPr>
          </a:p>
          <a:p>
            <a:pPr marL="342900" indent="-342900">
              <a:buFont typeface="+mj-lt"/>
              <a:buAutoNum type="arabicPeriod" startAt="5"/>
            </a:pPr>
            <a:r>
              <a:rPr lang="es-ES" sz="2000" dirty="0">
                <a:latin typeface="Calibri" pitchFamily="34" charset="0"/>
              </a:rPr>
              <a:t>Los </a:t>
            </a:r>
            <a:r>
              <a:rPr lang="es-ES" sz="2000" dirty="0" err="1">
                <a:latin typeface="Calibri" pitchFamily="34" charset="0"/>
              </a:rPr>
              <a:t>numeros</a:t>
            </a:r>
            <a:r>
              <a:rPr lang="es-ES" sz="2000" dirty="0">
                <a:latin typeface="Calibri" pitchFamily="34" charset="0"/>
              </a:rPr>
              <a:t> mayores de 1000 deben ser ignorados. </a:t>
            </a:r>
          </a:p>
          <a:p>
            <a:pPr marL="542925" lvl="6" indent="-342900">
              <a:buFont typeface="Arial" pitchFamily="34" charset="0"/>
              <a:buChar char="•"/>
            </a:pPr>
            <a:r>
              <a:rPr lang="es-ES" sz="1400" dirty="0">
                <a:latin typeface="Calibri" pitchFamily="34" charset="0"/>
              </a:rPr>
              <a:t>Por ejemplo "2,1001" dará como resultado 2.</a:t>
            </a:r>
          </a:p>
          <a:p>
            <a:pPr marL="542925" lvl="6" indent="-342900">
              <a:buFont typeface="Arial" pitchFamily="34" charset="0"/>
              <a:buChar char="•"/>
            </a:pPr>
            <a:endParaRPr lang="es-ES" sz="1400" dirty="0">
              <a:latin typeface="Calibri" pitchFamily="34" charset="0"/>
            </a:endParaRPr>
          </a:p>
          <a:p>
            <a:pPr marL="717550" lvl="6" indent="-342900">
              <a:buFont typeface="Arial" pitchFamily="34" charset="0"/>
              <a:buChar char="•"/>
            </a:pPr>
            <a:endParaRPr lang="es-ES" sz="500" dirty="0">
              <a:latin typeface="Calibri" pitchFamily="34" charset="0"/>
            </a:endParaRPr>
          </a:p>
          <a:p>
            <a:pPr marL="342900" indent="-342900">
              <a:buFont typeface="+mj-lt"/>
              <a:buAutoNum type="arabicPeriod" startAt="5"/>
            </a:pPr>
            <a:r>
              <a:rPr lang="es-ES" sz="2000" dirty="0">
                <a:latin typeface="Calibri" pitchFamily="34" charset="0"/>
              </a:rPr>
              <a:t>Los delimitadores pueden ser de cualquier longitud con el siguiente formato: "//[</a:t>
            </a:r>
            <a:r>
              <a:rPr lang="es-ES" sz="2000" dirty="0" err="1">
                <a:latin typeface="Calibri" pitchFamily="34" charset="0"/>
              </a:rPr>
              <a:t>delimiter</a:t>
            </a:r>
            <a:r>
              <a:rPr lang="es-ES" sz="2000" dirty="0">
                <a:latin typeface="Calibri" pitchFamily="34" charset="0"/>
              </a:rPr>
              <a:t>]\n". </a:t>
            </a:r>
          </a:p>
          <a:p>
            <a:pPr marL="542925" lvl="6" indent="-342900">
              <a:buFont typeface="Arial" pitchFamily="34" charset="0"/>
              <a:buChar char="•"/>
            </a:pPr>
            <a:r>
              <a:rPr lang="es-ES" sz="1400" dirty="0">
                <a:latin typeface="Calibri" pitchFamily="34" charset="0"/>
              </a:rPr>
              <a:t>Por ejemplo: "//[;;;]\n1;;;2;;;3" debe dar como resultado 6.</a:t>
            </a:r>
          </a:p>
          <a:p>
            <a:pPr marL="542925" lvl="6" indent="-342900">
              <a:buFont typeface="Arial" pitchFamily="34" charset="0"/>
              <a:buChar char="•"/>
            </a:pPr>
            <a:endParaRPr lang="es-ES" sz="1400" dirty="0">
              <a:latin typeface="Calibri" pitchFamily="34" charset="0"/>
            </a:endParaRPr>
          </a:p>
          <a:p>
            <a:pPr marL="717550" lvl="6" indent="-342900">
              <a:buFont typeface="Arial" pitchFamily="34" charset="0"/>
              <a:buChar char="•"/>
            </a:pPr>
            <a:endParaRPr lang="es-ES" sz="500" dirty="0">
              <a:latin typeface="Calibri" pitchFamily="34" charset="0"/>
            </a:endParaRPr>
          </a:p>
          <a:p>
            <a:pPr marL="342900" indent="-342900">
              <a:buFont typeface="+mj-lt"/>
              <a:buAutoNum type="arabicPeriod" startAt="5"/>
            </a:pPr>
            <a:r>
              <a:rPr lang="es-ES" sz="2000" dirty="0">
                <a:latin typeface="Calibri" pitchFamily="34" charset="0"/>
              </a:rPr>
              <a:t>Permite múltiples delimitadores de la siguiente manera: "//[delim1][delim2]\n". </a:t>
            </a:r>
          </a:p>
          <a:p>
            <a:pPr marL="542925" lvl="6" indent="-342900">
              <a:buFont typeface="Arial" pitchFamily="34" charset="0"/>
              <a:buChar char="•"/>
            </a:pPr>
            <a:r>
              <a:rPr lang="es-ES" sz="1400" dirty="0">
                <a:latin typeface="Calibri" pitchFamily="34" charset="0"/>
              </a:rPr>
              <a:t>Por ejemplo: "//[#][%]\n1#2%3" debe dar como resultado 6.</a:t>
            </a:r>
          </a:p>
          <a:p>
            <a:pPr marL="542925" lvl="6" indent="-342900">
              <a:buFont typeface="Arial" pitchFamily="34" charset="0"/>
              <a:buChar char="•"/>
            </a:pPr>
            <a:endParaRPr lang="es-ES" sz="1400" dirty="0">
              <a:latin typeface="Calibri" pitchFamily="34" charset="0"/>
            </a:endParaRPr>
          </a:p>
          <a:p>
            <a:pPr marL="717550" lvl="6" indent="-342900">
              <a:buFont typeface="Arial" pitchFamily="34" charset="0"/>
              <a:buChar char="•"/>
            </a:pPr>
            <a:endParaRPr lang="es-ES" sz="500" dirty="0">
              <a:latin typeface="Calibri" pitchFamily="34" charset="0"/>
            </a:endParaRPr>
          </a:p>
          <a:p>
            <a:pPr marL="342900" indent="-342900">
              <a:buFont typeface="+mj-lt"/>
              <a:buAutoNum type="arabicPeriod" startAt="5"/>
            </a:pPr>
            <a:r>
              <a:rPr lang="es-ES" sz="2000" dirty="0">
                <a:latin typeface="Calibri" pitchFamily="34" charset="0"/>
              </a:rPr>
              <a:t>Asegúrate de que puedes manejar delimitadores de cualquier longitud mayor de un </a:t>
            </a:r>
            <a:r>
              <a:rPr lang="es-ES" sz="2000" dirty="0" err="1">
                <a:latin typeface="Calibri" pitchFamily="34" charset="0"/>
              </a:rPr>
              <a:t>caracter</a:t>
            </a:r>
            <a:r>
              <a:rPr lang="es-ES" sz="2000" dirty="0">
                <a:latin typeface="Calibri" pitchFamily="34" charset="0"/>
              </a:rPr>
              <a:t>.</a:t>
            </a:r>
            <a:endParaRPr lang="es-ES" dirty="0">
              <a:latin typeface="Calibri" pitchFamily="34" charset="0"/>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ES" sz="4267" b="1" dirty="0" err="1">
                <a:solidFill>
                  <a:srgbClr val="00B0F0"/>
                </a:solidFill>
                <a:latin typeface="Calibri" panose="020F0502020204030204" pitchFamily="34" charset="0"/>
                <a:cs typeface="Calibri" panose="020F0502020204030204" pitchFamily="34" charset="0"/>
              </a:rPr>
              <a:t>String</a:t>
            </a:r>
            <a:r>
              <a:rPr lang="es-ES" sz="4267" b="1" dirty="0">
                <a:solidFill>
                  <a:srgbClr val="00B0F0"/>
                </a:solidFill>
                <a:latin typeface="Calibri" panose="020F0502020204030204" pitchFamily="34" charset="0"/>
                <a:cs typeface="Calibri" panose="020F0502020204030204" pitchFamily="34" charset="0"/>
              </a:rPr>
              <a:t> </a:t>
            </a:r>
            <a:r>
              <a:rPr lang="es-ES" sz="4267" b="1" dirty="0" err="1">
                <a:solidFill>
                  <a:srgbClr val="00B0F0"/>
                </a:solidFill>
                <a:latin typeface="Calibri" panose="020F0502020204030204" pitchFamily="34" charset="0"/>
                <a:cs typeface="Calibri" panose="020F0502020204030204" pitchFamily="34" charset="0"/>
              </a:rPr>
              <a:t>Calculator</a:t>
            </a:r>
            <a:r>
              <a:rPr lang="es-ES" sz="4267" b="1" dirty="0">
                <a:solidFill>
                  <a:srgbClr val="00B0F0"/>
                </a:solidFill>
                <a:latin typeface="Calibri" panose="020F0502020204030204" pitchFamily="34" charset="0"/>
                <a:cs typeface="Calibri" panose="020F0502020204030204" pitchFamily="34" charset="0"/>
              </a:rPr>
              <a:t>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412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String Calculator</a:t>
            </a:r>
          </a:p>
        </p:txBody>
      </p:sp>
    </p:spTree>
    <p:extLst>
      <p:ext uri="{BB962C8B-B14F-4D97-AF65-F5344CB8AC3E}">
        <p14:creationId xmlns:p14="http://schemas.microsoft.com/office/powerpoint/2010/main" val="406882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10085" y="5301208"/>
            <a:ext cx="532315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Dojo es el 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536160" y="5229200"/>
            <a:ext cx="417646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 para el desarrollo</a:t>
            </a:r>
          </a:p>
          <a:p>
            <a:pPr algn="just">
              <a:spcBef>
                <a:spcPts val="533"/>
              </a:spcBef>
              <a:tabLst>
                <a:tab pos="480472" algn="l"/>
              </a:tabLst>
            </a:pPr>
            <a:r>
              <a:rPr lang="es-ES" sz="2400" dirty="0">
                <a:latin typeface="Calibri"/>
                <a:ea typeface="Calibri"/>
                <a:cs typeface="Calibri"/>
                <a:sym typeface="Calibri"/>
              </a:rPr>
              <a:t>Ejecución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más fácil de entender y más barato de modificar,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6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rgbClr val="00B0F0"/>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a:t>
            </a:r>
            <a:r>
              <a:rPr lang="es" sz="6000" dirty="0">
                <a:latin typeface="Calibri"/>
                <a:ea typeface="Calibri"/>
                <a:cs typeface="Calibri"/>
                <a:sym typeface="Calibri"/>
              </a:rPr>
              <a:t>más barato de modificar</a:t>
            </a:r>
            <a:r>
              <a:rPr lang="es" sz="6000" dirty="0">
                <a:solidFill>
                  <a:srgbClr val="000000"/>
                </a:solidFill>
                <a:latin typeface="Calibri"/>
                <a:ea typeface="Calibri"/>
                <a:cs typeface="Calibri"/>
                <a:sym typeface="Calibri"/>
              </a:rPr>
              <a:t>,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869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(¿Por qué debe ser más fácil de entender?)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464496"/>
          </a:xfrm>
          <a:prstGeom prst="rect">
            <a:avLst/>
          </a:prstGeom>
          <a:noFill/>
          <a:ln>
            <a:noFill/>
          </a:ln>
        </p:spPr>
        <p:txBody>
          <a:bodyPr lIns="91425" tIns="45700" rIns="91425" bIns="45700" anchor="t" anchorCtr="0">
            <a:noAutofit/>
          </a:bodyPr>
          <a:lstStyle/>
          <a:p>
            <a:pPr lvl="0" rtl="0">
              <a:lnSpc>
                <a:spcPct val="90000"/>
              </a:lnSpc>
              <a:spcBef>
                <a:spcPts val="0"/>
              </a:spcBef>
              <a:buNone/>
            </a:pPr>
            <a:r>
              <a:rPr lang="es" sz="4000" dirty="0">
                <a:solidFill>
                  <a:srgbClr val="000000"/>
                </a:solidFill>
                <a:latin typeface="Calibri"/>
                <a:ea typeface="Calibri"/>
                <a:cs typeface="Calibri"/>
                <a:sym typeface="Calibri"/>
              </a:rPr>
              <a:t>El código fuente es el único legado que dejamos, incluso para uno mismo en un futuro.</a:t>
            </a:r>
          </a:p>
          <a:p>
            <a:pPr lvl="0" rtl="0">
              <a:lnSpc>
                <a:spcPct val="90000"/>
              </a:lnSpc>
              <a:spcBef>
                <a:spcPts val="0"/>
              </a:spcBef>
              <a:buNone/>
            </a:pPr>
            <a:endParaRPr lang="es" sz="4000" dirty="0">
              <a:solidFill>
                <a:srgbClr val="000000"/>
              </a:solidFill>
              <a:latin typeface="Calibri"/>
              <a:ea typeface="Calibri"/>
              <a:cs typeface="Calibri"/>
              <a:sym typeface="Calibri"/>
            </a:endParaRPr>
          </a:p>
          <a:p>
            <a:pPr lvl="0" rtl="0">
              <a:lnSpc>
                <a:spcPct val="90000"/>
              </a:lnSpc>
              <a:spcBef>
                <a:spcPts val="0"/>
              </a:spcBef>
              <a:buNone/>
            </a:pPr>
            <a:r>
              <a:rPr lang="es" sz="4000" dirty="0">
                <a:solidFill>
                  <a:srgbClr val="000000"/>
                </a:solidFill>
                <a:latin typeface="Calibri"/>
                <a:ea typeface="Calibri"/>
                <a:cs typeface="Calibri"/>
                <a:sym typeface="Calibri"/>
              </a:rPr>
              <a:t>Hay que escribir código como si se tratara de un libro. </a:t>
            </a:r>
          </a:p>
          <a:p>
            <a:pPr lvl="0" rtl="0">
              <a:lnSpc>
                <a:spcPct val="90000"/>
              </a:lnSpc>
              <a:spcBef>
                <a:spcPts val="0"/>
              </a:spcBef>
              <a:buNone/>
            </a:pPr>
            <a:endParaRPr lang="es" sz="4000" dirty="0">
              <a:solidFill>
                <a:srgbClr val="000000"/>
              </a:solidFill>
              <a:latin typeface="Calibri"/>
              <a:ea typeface="Calibri"/>
              <a:cs typeface="Calibri"/>
              <a:sym typeface="Calibri"/>
            </a:endParaRPr>
          </a:p>
          <a:p>
            <a:pPr lvl="0" rtl="0">
              <a:lnSpc>
                <a:spcPct val="90000"/>
              </a:lnSpc>
              <a:spcBef>
                <a:spcPts val="0"/>
              </a:spcBef>
              <a:buNone/>
            </a:pPr>
            <a:r>
              <a:rPr lang="es" sz="4000" dirty="0">
                <a:solidFill>
                  <a:srgbClr val="000000"/>
                </a:solidFill>
                <a:latin typeface="Calibri"/>
                <a:ea typeface="Calibri"/>
                <a:cs typeface="Calibri"/>
                <a:sym typeface="Calibri"/>
              </a:rPr>
              <a:t>Cuanto más fácil sea de leer, más fácil será de reescribir o corregir, menos tiempo costará y por tanto más barato será de mantener.</a:t>
            </a:r>
            <a:endParaRPr lang="es"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079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(¿Cómo sabemos que está “mal escrito”?)</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479376" y="2204864"/>
            <a:ext cx="5256584" cy="338437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COMMENTS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MAGIC NUMBER</a:t>
            </a:r>
          </a:p>
          <a:p>
            <a:pPr lvl="0" rtl="0">
              <a:spcBef>
                <a:spcPts val="0"/>
              </a:spcBef>
              <a:buNone/>
            </a:pPr>
            <a:r>
              <a:rPr lang="es" sz="3200" b="1" spc="600" dirty="0">
                <a:solidFill>
                  <a:schemeClr val="dk1"/>
                </a:solidFill>
                <a:latin typeface="Calibri"/>
                <a:ea typeface="Calibri"/>
                <a:cs typeface="Calibri"/>
                <a:sym typeface="Calibri"/>
              </a:rPr>
              <a:t>	    LONG METHOD</a:t>
            </a:r>
          </a:p>
          <a:p>
            <a:pPr lvl="0" rtl="0">
              <a:spcBef>
                <a:spcPts val="0"/>
              </a:spcBef>
              <a:buNone/>
            </a:pPr>
            <a:r>
              <a:rPr lang="es" sz="2000" spc="600" dirty="0">
                <a:solidFill>
                  <a:schemeClr val="dk1"/>
                </a:solidFill>
                <a:latin typeface="Calibri"/>
                <a:ea typeface="Calibri"/>
                <a:cs typeface="Calibri"/>
                <a:sym typeface="Calibri"/>
              </a:rPr>
              <a:t>  </a:t>
            </a:r>
            <a:r>
              <a:rPr lang="es" sz="1600" spc="600" dirty="0">
                <a:solidFill>
                  <a:schemeClr val="dk1"/>
                </a:solidFill>
                <a:latin typeface="Calibri"/>
                <a:ea typeface="Calibri"/>
                <a:cs typeface="Calibri"/>
                <a:sym typeface="Calibri"/>
              </a:rPr>
              <a:t>DUPLICATE METHOD</a:t>
            </a:r>
          </a:p>
          <a:p>
            <a:pPr lvl="0" rtl="0">
              <a:spcBef>
                <a:spcPts val="0"/>
              </a:spcBef>
              <a:buNone/>
            </a:pPr>
            <a:r>
              <a:rPr lang="es" sz="4000" b="1" spc="600" dirty="0">
                <a:solidFill>
                  <a:schemeClr val="dk1"/>
                </a:solidFill>
                <a:latin typeface="Calibri"/>
                <a:ea typeface="Calibri"/>
                <a:cs typeface="Calibri"/>
                <a:sym typeface="Calibri"/>
              </a:rPr>
              <a:t>  LARGE CLASS</a:t>
            </a:r>
          </a:p>
          <a:p>
            <a:pPr lvl="0" rtl="0">
              <a:spcBef>
                <a:spcPts val="0"/>
              </a:spcBef>
              <a:buNone/>
            </a:pPr>
            <a:r>
              <a:rPr lang="es" sz="2000" spc="600" dirty="0">
                <a:solidFill>
                  <a:schemeClr val="dk1"/>
                </a:solidFill>
                <a:latin typeface="Calibri"/>
                <a:ea typeface="Calibri"/>
                <a:cs typeface="Calibri"/>
                <a:sym typeface="Calibri"/>
              </a:rPr>
              <a:t>LONG PARAMETER LIST</a:t>
            </a:r>
            <a:endParaRPr lang="es" sz="2400" spc="600" dirty="0">
              <a:solidFill>
                <a:schemeClr val="dk1"/>
              </a:solidFill>
              <a:latin typeface="Calibri"/>
              <a:ea typeface="Calibri"/>
              <a:cs typeface="Calibri"/>
              <a:sym typeface="Calibri"/>
            </a:endParaRPr>
          </a:p>
        </p:txBody>
      </p:sp>
      <p:sp>
        <p:nvSpPr>
          <p:cNvPr id="7" name="Shape 196"/>
          <p:cNvSpPr txBox="1"/>
          <p:nvPr/>
        </p:nvSpPr>
        <p:spPr>
          <a:xfrm>
            <a:off x="5807968" y="2204864"/>
            <a:ext cx="6120680" cy="302433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EXTRACT CLASS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 INTRODUCE EXPLAINING VARIABLE</a:t>
            </a:r>
            <a:endParaRPr lang="es" sz="2400" spc="600" dirty="0">
              <a:solidFill>
                <a:schemeClr val="dk1"/>
              </a:solidFill>
              <a:latin typeface="Calibri"/>
              <a:ea typeface="Calibri"/>
              <a:cs typeface="Calibri"/>
              <a:sym typeface="Calibri"/>
            </a:endParaRPr>
          </a:p>
          <a:p>
            <a:pPr lvl="0" rtl="0">
              <a:spcBef>
                <a:spcPts val="0"/>
              </a:spcBef>
              <a:buNone/>
            </a:pPr>
            <a:r>
              <a:rPr lang="es" sz="3200" b="1" spc="600" dirty="0">
                <a:solidFill>
                  <a:schemeClr val="dk1"/>
                </a:solidFill>
                <a:latin typeface="Calibri"/>
                <a:ea typeface="Calibri"/>
                <a:cs typeface="Calibri"/>
                <a:sym typeface="Calibri"/>
              </a:rPr>
              <a:t>       EXTRACT METHOD</a:t>
            </a:r>
          </a:p>
          <a:p>
            <a:pPr lvl="0" rtl="0">
              <a:spcBef>
                <a:spcPts val="0"/>
              </a:spcBef>
              <a:buNone/>
            </a:pPr>
            <a:r>
              <a:rPr lang="es" sz="2000" spc="600" dirty="0">
                <a:solidFill>
                  <a:schemeClr val="dk1"/>
                </a:solidFill>
                <a:latin typeface="Calibri"/>
                <a:ea typeface="Calibri"/>
                <a:cs typeface="Calibri"/>
                <a:sym typeface="Calibri"/>
              </a:rPr>
              <a:t>       SELF ENCAPSULATE FIELD</a:t>
            </a:r>
            <a:endParaRPr lang="es" sz="1600" spc="600" dirty="0">
              <a:solidFill>
                <a:schemeClr val="dk1"/>
              </a:solidFill>
              <a:latin typeface="Calibri"/>
              <a:ea typeface="Calibri"/>
              <a:cs typeface="Calibri"/>
              <a:sym typeface="Calibri"/>
            </a:endParaRPr>
          </a:p>
          <a:p>
            <a:pPr lvl="0" rtl="0">
              <a:spcBef>
                <a:spcPts val="0"/>
              </a:spcBef>
              <a:buNone/>
            </a:pPr>
            <a:r>
              <a:rPr lang="es" sz="4000" b="1" spc="600" dirty="0">
                <a:solidFill>
                  <a:schemeClr val="dk1"/>
                </a:solidFill>
                <a:latin typeface="Calibri"/>
                <a:ea typeface="Calibri"/>
                <a:cs typeface="Calibri"/>
                <a:sym typeface="Calibri"/>
              </a:rPr>
              <a:t> INLINE METHODS</a:t>
            </a:r>
          </a:p>
          <a:p>
            <a:pPr lvl="0" rtl="0">
              <a:spcBef>
                <a:spcPts val="0"/>
              </a:spcBef>
              <a:buNone/>
            </a:pPr>
            <a:r>
              <a:rPr lang="es" sz="2000" spc="600" dirty="0">
                <a:solidFill>
                  <a:schemeClr val="dk1"/>
                </a:solidFill>
                <a:latin typeface="Calibri"/>
                <a:ea typeface="Calibri"/>
                <a:cs typeface="Calibri"/>
                <a:sym typeface="Calibri"/>
              </a:rPr>
              <a:t>     ENCAPSULATE COLLECTIONS</a:t>
            </a:r>
            <a:endParaRPr lang="es" sz="24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628800"/>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630026"/>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Refactor</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Actions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(¿Y luego?)</a:t>
            </a:r>
            <a:endParaRPr lang="es" sz="1600" dirty="0">
              <a:solidFill>
                <a:srgbClr val="00B0F0"/>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33933479-8BC1-4869-95EE-CC8CA0AD5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1" y="1227322"/>
            <a:ext cx="10913212" cy="5514046"/>
          </a:xfrm>
          <a:prstGeom prst="rect">
            <a:avLst/>
          </a:prstGeom>
        </p:spPr>
      </p:pic>
    </p:spTree>
    <p:extLst>
      <p:ext uri="{BB962C8B-B14F-4D97-AF65-F5344CB8AC3E}">
        <p14:creationId xmlns:p14="http://schemas.microsoft.com/office/powerpoint/2010/main" val="292012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(¿Y luego?)</a:t>
            </a:r>
            <a:endParaRPr lang="es" sz="1600" dirty="0">
              <a:solidFill>
                <a:srgbClr val="00B0F0"/>
              </a:solidFill>
              <a:latin typeface="Calibri" panose="020F0502020204030204" pitchFamily="34" charset="0"/>
              <a:cs typeface="Calibri" panose="020F0502020204030204" pitchFamily="34" charset="0"/>
            </a:endParaRPr>
          </a:p>
        </p:txBody>
      </p:sp>
      <p:sp>
        <p:nvSpPr>
          <p:cNvPr id="7" name="Shape 196"/>
          <p:cNvSpPr txBox="1"/>
          <p:nvPr/>
        </p:nvSpPr>
        <p:spPr>
          <a:xfrm>
            <a:off x="1811524" y="1916832"/>
            <a:ext cx="8568951" cy="4176464"/>
          </a:xfrm>
          <a:prstGeom prst="rect">
            <a:avLst/>
          </a:prstGeom>
          <a:noFill/>
          <a:ln>
            <a:noFill/>
          </a:ln>
        </p:spPr>
        <p:txBody>
          <a:bodyPr lIns="91425" tIns="45700" rIns="91425" bIns="45700" anchor="t" anchorCtr="0">
            <a:noAutofit/>
          </a:bodyPr>
          <a:lstStyle/>
          <a:p>
            <a:pPr lvl="0" rtl="0">
              <a:spcBef>
                <a:spcPts val="0"/>
              </a:spcBef>
              <a:buNone/>
            </a:pPr>
            <a:r>
              <a:rPr lang="es" sz="6600" b="1" spc="600" dirty="0">
                <a:latin typeface="Calibri"/>
                <a:ea typeface="Calibri"/>
                <a:cs typeface="Calibri"/>
                <a:sym typeface="Calibri"/>
              </a:rPr>
              <a:t>      SWITCHS</a:t>
            </a:r>
            <a:endParaRPr lang="es" sz="5400" b="1" spc="600" dirty="0">
              <a:latin typeface="Calibri"/>
              <a:ea typeface="Calibri"/>
              <a:cs typeface="Calibri"/>
              <a:sym typeface="Calibri"/>
            </a:endParaRPr>
          </a:p>
          <a:p>
            <a:pPr lvl="0" rtl="0">
              <a:spcBef>
                <a:spcPts val="0"/>
              </a:spcBef>
              <a:buNone/>
            </a:pPr>
            <a:r>
              <a:rPr lang="es" sz="3600" spc="600" dirty="0">
                <a:solidFill>
                  <a:schemeClr val="dk1"/>
                </a:solidFill>
                <a:latin typeface="Calibri"/>
                <a:ea typeface="Calibri"/>
                <a:cs typeface="Calibri"/>
                <a:sym typeface="Calibri"/>
              </a:rPr>
              <a:t>             PRIMITIVE OBSESSION</a:t>
            </a:r>
          </a:p>
          <a:p>
            <a:pPr lvl="0" rtl="0">
              <a:spcBef>
                <a:spcPts val="0"/>
              </a:spcBef>
              <a:buNone/>
            </a:pPr>
            <a:r>
              <a:rPr lang="es" sz="4400" b="1" spc="600" dirty="0">
                <a:solidFill>
                  <a:schemeClr val="dk1"/>
                </a:solidFill>
                <a:latin typeface="Calibri"/>
                <a:ea typeface="Calibri"/>
                <a:cs typeface="Calibri"/>
                <a:sym typeface="Calibri"/>
              </a:rPr>
              <a:t>    MESSAGE CHAINS</a:t>
            </a:r>
          </a:p>
          <a:p>
            <a:pPr lvl="0" rtl="0">
              <a:spcBef>
                <a:spcPts val="0"/>
              </a:spcBef>
              <a:buNone/>
            </a:pPr>
            <a:r>
              <a:rPr lang="es" sz="3200" spc="600" dirty="0">
                <a:solidFill>
                  <a:schemeClr val="dk1"/>
                </a:solidFill>
                <a:latin typeface="Calibri"/>
                <a:ea typeface="Calibri"/>
                <a:cs typeface="Calibri"/>
                <a:sym typeface="Calibri"/>
              </a:rPr>
              <a:t> SPECULATIVE GENERALIZATION</a:t>
            </a:r>
            <a:endParaRPr lang="es" sz="2400" spc="600" dirty="0">
              <a:solidFill>
                <a:schemeClr val="dk1"/>
              </a:solidFill>
              <a:latin typeface="Calibri"/>
              <a:ea typeface="Calibri"/>
              <a:cs typeface="Calibri"/>
              <a:sym typeface="Calibri"/>
            </a:endParaRPr>
          </a:p>
          <a:p>
            <a:pPr lvl="0" rtl="0">
              <a:spcBef>
                <a:spcPts val="0"/>
              </a:spcBef>
              <a:buNone/>
            </a:pPr>
            <a:r>
              <a:rPr lang="es" sz="5400" b="1" spc="600" dirty="0">
                <a:solidFill>
                  <a:schemeClr val="dk1"/>
                </a:solidFill>
                <a:latin typeface="Calibri"/>
                <a:ea typeface="Calibri"/>
                <a:cs typeface="Calibri"/>
                <a:sym typeface="Calibri"/>
              </a:rPr>
              <a:t>        DATA CLUMPS</a:t>
            </a:r>
          </a:p>
          <a:p>
            <a:pPr lvl="0" rtl="0">
              <a:spcBef>
                <a:spcPts val="0"/>
              </a:spcBef>
              <a:buNone/>
            </a:pPr>
            <a:r>
              <a:rPr lang="es" sz="3200" spc="600" dirty="0">
                <a:solidFill>
                  <a:schemeClr val="dk1"/>
                </a:solidFill>
                <a:latin typeface="Calibri"/>
                <a:ea typeface="Calibri"/>
                <a:cs typeface="Calibri"/>
                <a:sym typeface="Calibri"/>
              </a:rPr>
              <a:t>   FEATURE ENVY</a:t>
            </a:r>
            <a:endParaRPr lang="es" sz="36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10" name="Rectangle 9"/>
          <p:cNvSpPr/>
          <p:nvPr/>
        </p:nvSpPr>
        <p:spPr>
          <a:xfrm>
            <a:off x="479376" y="1341994"/>
            <a:ext cx="11305256"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Design</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846043088"/>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2480</TotalTime>
  <Words>989</Words>
  <Application>Microsoft Office PowerPoint</Application>
  <PresentationFormat>Widescreen</PresentationFormat>
  <Paragraphs>121</Paragraphs>
  <Slides>17</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Práctica</vt:lpstr>
      <vt:lpstr>PowerPoint Presentation</vt:lpstr>
      <vt:lpstr>PowerPoint Presentation</vt:lpstr>
      <vt:lpstr>PowerPoint Presentation</vt:lpstr>
      <vt:lpstr>PowerPoint Presentation</vt:lpstr>
      <vt:lpstr>A refactorizar!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115</cp:revision>
  <dcterms:created xsi:type="dcterms:W3CDTF">2017-11-14T13:45:57Z</dcterms:created>
  <dcterms:modified xsi:type="dcterms:W3CDTF">2021-03-29T11:44:56Z</dcterms:modified>
</cp:coreProperties>
</file>