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56" r:id="rId4"/>
    <p:sldId id="257" r:id="rId5"/>
    <p:sldId id="266" r:id="rId6"/>
    <p:sldId id="267" r:id="rId7"/>
    <p:sldId id="262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4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7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7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92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91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14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05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17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3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82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8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0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4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5F97-6C00-4590-96FB-AE79539E57FE}" type="datetimeFigureOut">
              <a:rPr lang="de-DE" smtClean="0"/>
              <a:t>22.01.2017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0B2BB4-E46A-410B-849A-383F93FF7E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56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ADC-SP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Alternative Drone Control – Software Project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0327" y="5915891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von Dahlen, Andreas Ruppel, Dominik Cuber und Marcel Vossebein</a:t>
            </a:r>
          </a:p>
        </p:txBody>
      </p:sp>
    </p:spTree>
    <p:extLst>
      <p:ext uri="{BB962C8B-B14F-4D97-AF65-F5344CB8AC3E}">
        <p14:creationId xmlns:p14="http://schemas.microsoft.com/office/powerpoint/2010/main" val="261033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Wlan Connection ausführlich testen</a:t>
            </a:r>
          </a:p>
          <a:p>
            <a:r>
              <a:rPr lang="de-DE" dirty="0"/>
              <a:t>Bluetooth SDK einbinden</a:t>
            </a:r>
          </a:p>
          <a:p>
            <a:r>
              <a:rPr lang="de-DE" dirty="0"/>
              <a:t>Eigene Befehle erstellen</a:t>
            </a:r>
          </a:p>
          <a:p>
            <a:r>
              <a:rPr lang="de-DE" dirty="0"/>
              <a:t>Befehls Manger erstellen</a:t>
            </a:r>
          </a:p>
          <a:p>
            <a:r>
              <a:rPr lang="de-DE" dirty="0"/>
              <a:t>Sprachsteuerung realisieren (CMU Sphinx)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72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Zielsetzung</a:t>
            </a:r>
          </a:p>
          <a:p>
            <a:r>
              <a:rPr lang="de-DE" dirty="0"/>
              <a:t>Voraussetzungen</a:t>
            </a:r>
          </a:p>
          <a:p>
            <a:r>
              <a:rPr lang="de-DE" dirty="0"/>
              <a:t>Verlauf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  <a:p>
            <a:pPr lvl="1"/>
            <a:r>
              <a:rPr lang="de-DE" dirty="0"/>
              <a:t>Design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WLAN Connection</a:t>
            </a:r>
          </a:p>
          <a:p>
            <a:r>
              <a:rPr lang="de-DE" dirty="0"/>
              <a:t>Zukunftsaussicht: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64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Myom Armband Steuerung für die Drohne Pierrot 2.0</a:t>
            </a:r>
          </a:p>
          <a:p>
            <a:r>
              <a:rPr lang="de-DE" dirty="0"/>
              <a:t>Smartphone/PC als Zwischenhändler</a:t>
            </a:r>
          </a:p>
          <a:p>
            <a:pPr lvl="1"/>
            <a:r>
              <a:rPr lang="de-DE" dirty="0"/>
              <a:t>Bluetooth Connection zum Myo Armband</a:t>
            </a:r>
          </a:p>
          <a:p>
            <a:pPr lvl="1"/>
            <a:r>
              <a:rPr lang="de-DE" dirty="0"/>
              <a:t>Wlan Connection zur Drohne</a:t>
            </a:r>
          </a:p>
          <a:p>
            <a:pPr lvl="1"/>
            <a:r>
              <a:rPr lang="de-DE" dirty="0"/>
              <a:t>Übertragen von Befehlen aus verschiedenen Quellen</a:t>
            </a:r>
          </a:p>
          <a:p>
            <a:r>
              <a:rPr lang="de-DE" sz="2800" dirty="0"/>
              <a:t>Zusatz: Sprachsteuerung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068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Entwicklungsumgebung: QT-Framework</a:t>
            </a:r>
          </a:p>
          <a:p>
            <a:r>
              <a:rPr lang="de-DE" dirty="0"/>
              <a:t>Myo API</a:t>
            </a:r>
          </a:p>
          <a:p>
            <a:r>
              <a:rPr lang="de-DE" dirty="0"/>
              <a:t>OS: Windows, Linux (und OSX)</a:t>
            </a:r>
          </a:p>
          <a:p>
            <a:r>
              <a:rPr lang="de-DE" dirty="0"/>
              <a:t>Gewählte Programmiersprache: C++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82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Zunächst mit 5 Mitgliedern gestartet</a:t>
            </a:r>
          </a:p>
          <a:p>
            <a:r>
              <a:rPr lang="de-DE" dirty="0"/>
              <a:t>Smartphone als Zwischenmedium?</a:t>
            </a:r>
          </a:p>
          <a:p>
            <a:r>
              <a:rPr lang="de-DE" dirty="0"/>
              <a:t>Sprachsteuerung mit Android</a:t>
            </a:r>
          </a:p>
          <a:p>
            <a:r>
              <a:rPr lang="de-DE" dirty="0"/>
              <a:t>QML oder Widget</a:t>
            </a:r>
          </a:p>
          <a:p>
            <a:r>
              <a:rPr lang="de-DE" dirty="0"/>
              <a:t>Programmstruktur geändert</a:t>
            </a:r>
          </a:p>
          <a:p>
            <a:r>
              <a:rPr lang="de-DE" dirty="0"/>
              <a:t>Welches Betriebssystem?</a:t>
            </a:r>
          </a:p>
        </p:txBody>
      </p:sp>
    </p:spTree>
    <p:extLst>
      <p:ext uri="{BB962C8B-B14F-4D97-AF65-F5344CB8AC3E}">
        <p14:creationId xmlns:p14="http://schemas.microsoft.com/office/powerpoint/2010/main" val="19172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Design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92880" cy="6858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48" y="0"/>
            <a:ext cx="4034118" cy="685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8" y="1"/>
            <a:ext cx="399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 - Design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7" y="2160588"/>
            <a:ext cx="8035463" cy="3881437"/>
          </a:xfrm>
        </p:spPr>
      </p:pic>
    </p:spTree>
    <p:extLst>
      <p:ext uri="{BB962C8B-B14F-4D97-AF65-F5344CB8AC3E}">
        <p14:creationId xmlns:p14="http://schemas.microsoft.com/office/powerpoint/2010/main" val="34469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- Wlan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Wlan  Connections vorhanden</a:t>
            </a:r>
          </a:p>
          <a:p>
            <a:r>
              <a:rPr lang="de-DE" dirty="0"/>
              <a:t>Noch nicht getestet</a:t>
            </a:r>
          </a:p>
        </p:txBody>
      </p:sp>
    </p:spTree>
    <p:extLst>
      <p:ext uri="{BB962C8B-B14F-4D97-AF65-F5344CB8AC3E}">
        <p14:creationId xmlns:p14="http://schemas.microsoft.com/office/powerpoint/2010/main" val="412585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- Wlan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Windows QT 5.7 Bluetooth Unterstützung</a:t>
            </a:r>
          </a:p>
          <a:p>
            <a:r>
              <a:rPr lang="de-DE" dirty="0"/>
              <a:t>Myo API ist nicht für Linux geeignet</a:t>
            </a:r>
          </a:p>
          <a:p>
            <a:r>
              <a:rPr lang="de-DE" dirty="0"/>
              <a:t>QT Entwicklungsumgebung</a:t>
            </a:r>
          </a:p>
          <a:p>
            <a:r>
              <a:rPr lang="de-DE" dirty="0"/>
              <a:t>Mit Myo Connect Verbindung stabil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672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5768"/>
      </a:accent1>
      <a:accent2>
        <a:srgbClr val="00B8D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5768"/>
      </a:hlink>
      <a:folHlink>
        <a:srgbClr val="ABF1F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164</Words>
  <Application>Microsoft Office PowerPoint</Application>
  <PresentationFormat>Breitbild</PresentationFormat>
  <Paragraphs>48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ADC-SP</vt:lpstr>
      <vt:lpstr>Inhaltsverzeichnis</vt:lpstr>
      <vt:lpstr>Zielsetzung</vt:lpstr>
      <vt:lpstr>Voraussetzungen</vt:lpstr>
      <vt:lpstr>Verlauf</vt:lpstr>
      <vt:lpstr>Erstes Design</vt:lpstr>
      <vt:lpstr>Aktueller Stand - Design  </vt:lpstr>
      <vt:lpstr>Aktueller Stand - Wlan</vt:lpstr>
      <vt:lpstr>Aktueller Stand - Wlan</vt:lpstr>
      <vt:lpstr>Zukunftsaussicht</vt:lpstr>
    </vt:vector>
  </TitlesOfParts>
  <Company>Hochschule Bochum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Zielsetzung</dc:title>
  <dc:creator>dominik</dc:creator>
  <cp:lastModifiedBy>Marcel Vossebein</cp:lastModifiedBy>
  <cp:revision>21</cp:revision>
  <dcterms:created xsi:type="dcterms:W3CDTF">2016-12-17T11:40:50Z</dcterms:created>
  <dcterms:modified xsi:type="dcterms:W3CDTF">2017-01-22T15:58:00Z</dcterms:modified>
</cp:coreProperties>
</file>