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  <p:sldId id="256" r:id="rId4"/>
    <p:sldId id="257" r:id="rId5"/>
    <p:sldId id="266" r:id="rId6"/>
    <p:sldId id="267" r:id="rId7"/>
    <p:sldId id="262" r:id="rId8"/>
    <p:sldId id="263" r:id="rId9"/>
    <p:sldId id="258" r:id="rId10"/>
    <p:sldId id="26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45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75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974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929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2915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149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059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17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34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82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21.12.2016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48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21.12.2016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5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21.12.2016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02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21.12.2016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21.12.2016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52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5F97-6C00-4590-96FB-AE79539E57FE}" type="datetimeFigureOut">
              <a:rPr lang="de-DE" smtClean="0"/>
              <a:t>21.12.2016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B2BB4-E46A-410B-849A-383F93FF7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46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F5F97-6C00-4590-96FB-AE79539E57FE}" type="datetimeFigureOut">
              <a:rPr lang="de-DE" smtClean="0"/>
              <a:t>21.12.2016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0B2BB4-E46A-410B-849A-383F93FF7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56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dirty="0"/>
              <a:t>ADC-SP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Alternative </a:t>
            </a:r>
            <a:r>
              <a:rPr lang="de-DE" sz="2400" dirty="0" err="1"/>
              <a:t>DroneControl</a:t>
            </a:r>
            <a:r>
              <a:rPr lang="de-DE" sz="2400" dirty="0"/>
              <a:t> – Software Project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40327" y="5915891"/>
            <a:ext cx="584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Sebastian von </a:t>
            </a:r>
            <a:r>
              <a:rPr lang="de-DE" dirty="0" err="1"/>
              <a:t>Dahlen</a:t>
            </a:r>
            <a:r>
              <a:rPr lang="de-DE" dirty="0"/>
              <a:t>, Andreas Ruppel, Dominik </a:t>
            </a:r>
            <a:r>
              <a:rPr lang="de-DE" dirty="0" err="1"/>
              <a:t>Cuber</a:t>
            </a:r>
            <a:r>
              <a:rPr lang="de-DE" dirty="0"/>
              <a:t> und Marcel </a:t>
            </a:r>
            <a:r>
              <a:rPr lang="de-DE" dirty="0" err="1"/>
              <a:t>Vossebein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33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07" y="0"/>
            <a:ext cx="11398469" cy="685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1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noch zu tun ist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Wlan</a:t>
            </a:r>
            <a:r>
              <a:rPr lang="de-DE" dirty="0"/>
              <a:t> Connection ausführlich testen</a:t>
            </a:r>
          </a:p>
          <a:p>
            <a:r>
              <a:rPr lang="de-DE" dirty="0"/>
              <a:t>Bluetooth SDK einbinden</a:t>
            </a:r>
          </a:p>
          <a:p>
            <a:r>
              <a:rPr lang="de-DE" dirty="0"/>
              <a:t>Eigene Befehle erstellen</a:t>
            </a:r>
          </a:p>
          <a:p>
            <a:r>
              <a:rPr lang="de-DE" dirty="0" err="1"/>
              <a:t>Befehlsmanger</a:t>
            </a:r>
            <a:r>
              <a:rPr lang="de-DE" dirty="0"/>
              <a:t> erstellen</a:t>
            </a:r>
          </a:p>
          <a:p>
            <a:r>
              <a:rPr lang="de-DE" dirty="0"/>
              <a:t>Sprachsteuerung realisieren (CMU Sphinx)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72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Zielsetzung</a:t>
            </a:r>
          </a:p>
          <a:p>
            <a:r>
              <a:rPr lang="de-DE" dirty="0"/>
              <a:t>Voraussetzungen</a:t>
            </a:r>
          </a:p>
          <a:p>
            <a:r>
              <a:rPr lang="de-DE" dirty="0"/>
              <a:t>Verlauf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  <a:p>
            <a:pPr lvl="1"/>
            <a:r>
              <a:rPr lang="de-DE" dirty="0"/>
              <a:t>Design</a:t>
            </a:r>
          </a:p>
          <a:p>
            <a:pPr lvl="1"/>
            <a:r>
              <a:rPr lang="de-DE" dirty="0"/>
              <a:t>Bluetooth</a:t>
            </a:r>
          </a:p>
          <a:p>
            <a:pPr lvl="1"/>
            <a:r>
              <a:rPr lang="de-DE" dirty="0" err="1"/>
              <a:t>Wlan</a:t>
            </a:r>
            <a:r>
              <a:rPr lang="de-DE" dirty="0"/>
              <a:t> Connection</a:t>
            </a:r>
          </a:p>
          <a:p>
            <a:r>
              <a:rPr lang="de-DE" dirty="0"/>
              <a:t>Was noch zu tun ist: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364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Myo</a:t>
            </a:r>
            <a:r>
              <a:rPr lang="de-DE" sz="2800" dirty="0"/>
              <a:t> Armband Steuerung für die Drohne </a:t>
            </a:r>
            <a:r>
              <a:rPr lang="de-DE" sz="2800" dirty="0" err="1"/>
              <a:t>Parrot</a:t>
            </a:r>
            <a:r>
              <a:rPr lang="de-DE" sz="2800" dirty="0"/>
              <a:t> 2.0</a:t>
            </a:r>
          </a:p>
          <a:p>
            <a:r>
              <a:rPr lang="de-DE" dirty="0"/>
              <a:t>Smartphone/PC als Zwischenhändler</a:t>
            </a:r>
          </a:p>
          <a:p>
            <a:pPr lvl="1"/>
            <a:r>
              <a:rPr lang="de-DE" dirty="0"/>
              <a:t>Bluetooth Connection zum </a:t>
            </a:r>
            <a:r>
              <a:rPr lang="de-DE" dirty="0" err="1"/>
              <a:t>Myo</a:t>
            </a:r>
            <a:r>
              <a:rPr lang="de-DE" dirty="0"/>
              <a:t> Armband</a:t>
            </a:r>
          </a:p>
          <a:p>
            <a:pPr lvl="1"/>
            <a:r>
              <a:rPr lang="de-DE" dirty="0" err="1"/>
              <a:t>Wlan</a:t>
            </a:r>
            <a:r>
              <a:rPr lang="de-DE" dirty="0"/>
              <a:t> Connection zur Drohne</a:t>
            </a:r>
          </a:p>
          <a:p>
            <a:pPr lvl="1"/>
            <a:r>
              <a:rPr lang="de-DE" dirty="0"/>
              <a:t>Übertragen von Befehlen aus verschiedenen Quellen</a:t>
            </a:r>
          </a:p>
          <a:p>
            <a:r>
              <a:rPr lang="de-DE" sz="2800" dirty="0"/>
              <a:t>Zusatz: Sprachsteuerung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50689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Entwicklungsumgebung: QT-Framework</a:t>
            </a:r>
          </a:p>
          <a:p>
            <a:r>
              <a:rPr lang="de-DE" dirty="0" err="1"/>
              <a:t>Myo</a:t>
            </a:r>
            <a:r>
              <a:rPr lang="de-DE" dirty="0"/>
              <a:t> API</a:t>
            </a:r>
          </a:p>
          <a:p>
            <a:r>
              <a:rPr lang="de-DE" dirty="0"/>
              <a:t>OS: Windows, Linux (und OSX)</a:t>
            </a:r>
          </a:p>
          <a:p>
            <a:r>
              <a:rPr lang="de-DE" dirty="0"/>
              <a:t>Gewählte Programmiersprache: C++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382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Zunächst mit 5 Mitgliedern gestartet</a:t>
            </a:r>
          </a:p>
          <a:p>
            <a:r>
              <a:rPr lang="de-DE" dirty="0"/>
              <a:t>Smartphone als Zwischenmedium?</a:t>
            </a:r>
          </a:p>
          <a:p>
            <a:r>
              <a:rPr lang="de-DE" dirty="0"/>
              <a:t>Sprachsteuerung mit Android</a:t>
            </a:r>
          </a:p>
          <a:p>
            <a:r>
              <a:rPr lang="de-DE" dirty="0"/>
              <a:t>QML oder </a:t>
            </a:r>
            <a:r>
              <a:rPr lang="de-DE" dirty="0" err="1"/>
              <a:t>Widget</a:t>
            </a:r>
            <a:endParaRPr lang="de-DE" dirty="0"/>
          </a:p>
          <a:p>
            <a:r>
              <a:rPr lang="de-DE" dirty="0"/>
              <a:t>Programmstruktur geändert</a:t>
            </a:r>
          </a:p>
          <a:p>
            <a:r>
              <a:rPr lang="de-DE" dirty="0"/>
              <a:t>Welches Betriebssystem?</a:t>
            </a:r>
          </a:p>
        </p:txBody>
      </p:sp>
    </p:spTree>
    <p:extLst>
      <p:ext uri="{BB962C8B-B14F-4D97-AF65-F5344CB8AC3E}">
        <p14:creationId xmlns:p14="http://schemas.microsoft.com/office/powerpoint/2010/main" val="191727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Erstes Design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992880" cy="6858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148" y="0"/>
            <a:ext cx="4034118" cy="6858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118" y="1"/>
            <a:ext cx="3992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Aktueller Stand - Design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87" y="2160588"/>
            <a:ext cx="8035463" cy="3881437"/>
          </a:xfrm>
        </p:spPr>
      </p:pic>
    </p:spTree>
    <p:extLst>
      <p:ext uri="{BB962C8B-B14F-4D97-AF65-F5344CB8AC3E}">
        <p14:creationId xmlns:p14="http://schemas.microsoft.com/office/powerpoint/2010/main" val="344696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 - </a:t>
            </a:r>
            <a:r>
              <a:rPr lang="de-DE" dirty="0" err="1"/>
              <a:t>Wlan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Wlan</a:t>
            </a:r>
            <a:r>
              <a:rPr lang="de-DE" dirty="0"/>
              <a:t>  Connections vorhanden</a:t>
            </a:r>
          </a:p>
          <a:p>
            <a:r>
              <a:rPr lang="de-DE" dirty="0"/>
              <a:t>Noch nicht getestet</a:t>
            </a:r>
          </a:p>
        </p:txBody>
      </p:sp>
    </p:spTree>
    <p:extLst>
      <p:ext uri="{BB962C8B-B14F-4D97-AF65-F5344CB8AC3E}">
        <p14:creationId xmlns:p14="http://schemas.microsoft.com/office/powerpoint/2010/main" val="412585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 - </a:t>
            </a:r>
            <a:r>
              <a:rPr lang="de-DE" dirty="0" err="1"/>
              <a:t>Wlan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Windows QT 5.7 Bluetooth Unterstützung</a:t>
            </a:r>
          </a:p>
          <a:p>
            <a:r>
              <a:rPr lang="de-DE" dirty="0" err="1"/>
              <a:t>Myo</a:t>
            </a:r>
            <a:r>
              <a:rPr lang="de-DE" dirty="0"/>
              <a:t> API ist nicht für Linux geeignet</a:t>
            </a:r>
          </a:p>
          <a:p>
            <a:r>
              <a:rPr lang="de-DE" dirty="0"/>
              <a:t>QT Entwicklungsumgebung</a:t>
            </a:r>
          </a:p>
          <a:p>
            <a:r>
              <a:rPr lang="de-DE" dirty="0"/>
              <a:t>Mit </a:t>
            </a:r>
            <a:r>
              <a:rPr lang="de-DE" dirty="0" err="1"/>
              <a:t>Myo</a:t>
            </a:r>
            <a:r>
              <a:rPr lang="de-DE" dirty="0"/>
              <a:t> Connect Verbindung stabil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16727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168</Words>
  <Application>Microsoft Office PowerPoint</Application>
  <PresentationFormat>Breitbild</PresentationFormat>
  <Paragraphs>47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ADC-SP</vt:lpstr>
      <vt:lpstr>Inhaltsverzeichnis</vt:lpstr>
      <vt:lpstr>Zielsetzung</vt:lpstr>
      <vt:lpstr>Voraussetzungen</vt:lpstr>
      <vt:lpstr>Verlauf</vt:lpstr>
      <vt:lpstr>Erstes Design</vt:lpstr>
      <vt:lpstr>Aktueller Stand - Design  </vt:lpstr>
      <vt:lpstr>Aktueller Stand - Wlan</vt:lpstr>
      <vt:lpstr>Aktueller Stand - Wlan</vt:lpstr>
      <vt:lpstr>PowerPoint-Präsentation</vt:lpstr>
      <vt:lpstr>Was noch zu tun ist</vt:lpstr>
    </vt:vector>
  </TitlesOfParts>
  <Company>Hochschule Bochum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Zielsetzung</dc:title>
  <dc:creator>dominik</dc:creator>
  <cp:lastModifiedBy>Soulseller</cp:lastModifiedBy>
  <cp:revision>18</cp:revision>
  <dcterms:created xsi:type="dcterms:W3CDTF">2016-12-17T11:40:50Z</dcterms:created>
  <dcterms:modified xsi:type="dcterms:W3CDTF">2016-12-21T11:33:09Z</dcterms:modified>
</cp:coreProperties>
</file>