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1" r:id="rId2"/>
    <p:sldId id="27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416" r:id="rId20"/>
    <p:sldId id="306" r:id="rId21"/>
    <p:sldId id="307" r:id="rId22"/>
    <p:sldId id="308" r:id="rId23"/>
    <p:sldId id="310" r:id="rId24"/>
    <p:sldId id="309" r:id="rId25"/>
    <p:sldId id="311" r:id="rId26"/>
    <p:sldId id="3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2:44: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7790 6899 17 0,'0'0'250'31,"0"0"-34"-31,0 0-65 0,0 0-19 0,0 0-21 0,0-12-2 0,0 12-17 0,0 0-26 0,0 0-14 0,0 0-1 16,0 0-13-16,0 0-8 0,0 0 3 0,0 0-15 16,0 0-7-16,0 0-9 0,3-9 3 0,-3 9-1 15,0 0-2-15,0 0 10 0,0 0-21 0,0 0 9 16,0 0 1-16,0 0 0 0,0 0 1 0,0 0-1 16,0 0 1-16,0 0-4 0,0 0 7 0,0 0 17 15,0 0 6-15,0 0 12 0,0 0-16 0,0 0 4 16,0 0 8-16,0 0-8 0,0 0-3 15,0 0-6-15,0 0-3 0,0 0-41 0,0 0 25 16,0 0 17-16,0 0-3 0,0 0-5 16,0 0-14-16,0 0 8 0,0 0 6 0,0 0-3 15,0 0-7-15,0 0 6 0,0 0-1 0,0 0 0 16,0 0-13-16,0 0 16 0,0 0 29 0,0 0-37 16,0 0 26-16,14 5-27 0,-14-5 25 0,0 0-29 15,8 7 30-15,-8-7-30 0,7 5 33 0,-7-5-35 16,7 9 23-16,-7-9-37 0,6 10 51 0,-6-10-28 15,8 10 21-15,-8-10-45 0,9 11 41 0,-9-11-29 16,7 13 32-16,-7-13-35 0,8 10 33 16,-8-10-32-16,8 12 31 0,-8-12-52 0,6 12 48 15,-6-12-28-15,7 12 42 0,-7-12-42 0,6 9 26 16,-6-9-31-16,5 12 41 0,-5-12-37 0,4 10 37 16,-4-10-37-16,6 8 36 0,-6-8-4 0,4 12-49 15,-4-12 53-15,4 8-38 0,-4-8 43 16,4 11-42-16,-4-11 34 0,0 0-32 0,4 10 38 15,-4-10-44-15,0 0 50 0,5 10-38 0,-5-10 45 16,0 0-57-16,0 0 51 0,0 0-29 0,4 8 50 16,-4-8-53-16,0 0 46 0,0 0-53 0,0 0 58 15,0 0-53-15,0 0 57 0,0 0-10 0,19-1-5 16,-9-6-6-16,7-5-20 0,1-1 1 16,6-3 11-16,3 1-58 0,2-3 64 0,3 0-51 15,1 0 51-15,2 0-51 0,-1-2 54 0,2 4-49 16,0-3 52-16,1 1-52 0,-3 2 57 0,1 1-59 15,0-3 50-15,-1 4-62 0,-4-2 16 0,0 4 50 16,-5 1-47-16,-3 1 41 0,-3 3-42 0,-6 0 40 16,0 0-43-16,-3 2 43 0,-10 5-43 0,14-5 39 15,-14 5-39-15,13-7 37 0,-13 7-56 16,0 0 28-16,11-4-63 0,-11 4 6 0,0 0-52 16,0 0-26-16,0 0-46 0,0 0-104 0,9 6-177 15,-9-6 98-15</inkml:trace>
  <inkml:trace contextRef="#ctx0" brushRef="#br0">4761 8599 187 0,'0'0'169'15,"0"0"-12"-15,0 0-51 0,0 0 2 0,0 0-16 16,0 0-15-16,0 0-9 0,0 0 15 0,0 0-4 16,0 0-9-16,0 0-5 0,0 0-10 0,0 0-9 15,0 0-9-15,0 0-6 0,0 0-7 0,0 0-5 16,0 0-6-16,0 0 0 0,0 0-4 0,0 0-2 16,0 0-7-16,0 0 2 0,0 0-2 0,0 0-2 15,0 0-8-15,0 0-7 0,0 0 6 16,0 0-20-16,0 0 31 0,0 0-3 0,0 0-1 0,0 0 5 15,0 0 3-15,0 0 7 0,15-5 9 16,-15 5 8-16,14-4 6 0,-14 4 1 0,18-9-5 16,-8 4-5-16,2 0 2 0,-1 0-12 0,2-1 2 15,-1-1 3-15,0 4-3 0,-3-4-2 16,-9 7 4-16,18-7 5 0,-18 7 4 0,14-5 5 16,-14 5 7-16,12-6 4 0,-12 6 3 0,0 0-15 15,15-8-1-15,-15 8 12 0,0 0-9 0,0 0-3 16,12-7-8-16,-12 7-4 0,0 0-2 0,10-7-4 15,-10 7-1-15,0 0-4 0,6-6-3 0,-6 6 1 16,0 0-16-16,0 0 15 0,9-7-8 0,-9 7 6 16,0 0 3-16,0 0-6 0,0 0 1 15,0 0 0-15,7-8-1 0,-7 8-4 0,0 0-9 16,0 0-10-16,0 0-17 0,0 0-26 0,0 0-36 16,0 0-9-16,0 0-22 0,0 0-16 0,0 0 18 15,0 0-45-15,0 0-48 0,0 0-88 0,0 0 292 16</inkml:trace>
  <inkml:trace contextRef="#ctx0" brushRef="#br0">5452 9583 39 0,'0'0'167'0,"0"0"8"16,0 0-60-16,0 0-9 0,0 0-29 0,0 0 10 15,0 0-19-15,-6 10 2 0,6-10 0 0,0 0-8 16,0 0-3-16,0 0 5 0,0 0-5 15,0 0-19-15,0 0 3 0,0 0-7 0,0 0 1 16,-8 7-8-16,8-7 3 0,0 0-15 0,0 0 12 16,0 0-47-16,0 0 37 0,0 0-10 0,0 0 5 15,0 0-12-15,0 0 8 0,0 0-13 0,0 0 5 16,0 0-9-16,0 0 3 0,0 0-5 0,0 0 6 16,0 0-12-16,0 0 18 0,0 0-8 0,0 0 7 15,0 0-5-15,0 0 3 0,13 5-6 0,-13-5 10 16,0 0-6-16,14-5 14 0,-14 5-2 15,10-6 14-15,-10 6 2 0,13-4-3 0,-13 4 4 16,9-5 11-16,-9 5 7 0,0 0-13 0,11-7-5 16,-11 7 1-16,0 0-3 0,0 0 0 0,13-4-1 15,-13 4-4-15,0 0-3 0,0 0-32 0,0 0 22 16,0 0 9-16,9-7-1 0,-9 7 2 16,0 0-13-16,0 0-6 0,0 0-3 0,0 0-15 15,0 0-19-15,0 0-23 0,0 0-21 0,0 0-32 16,0 0-18-16,0 0-42 0,0 0-202 0,0 0 216 15</inkml:trace>
  <inkml:trace contextRef="#ctx0" brushRef="#br0">5476 9624 51 0,'0'0'112'0,"0"0"27"0,0 0-60 0,0 0 22 15,0 0-58-15,0 0 20 0,0 0-27 0,0 0 24 16,0 0-29-16,0 0 11 0,0 0-33 0,0 0 22 15,18 2-28-15,-18-2-31 0,0 0 16 0,0 0 18 16,0 0-45-16,0 0 9 0,0 0-69 0,0 0 4 16,0 0-68-16,0 0 47 0</inkml:trace>
  <inkml:trace contextRef="#ctx0" brushRef="#br0">6436 10901 96 0,'0'0'117'0,"0"0"19"0,0 0-63 0,0 0 12 16,0 0-26-16,0 0 40 0,0 0 0 0,0 0 12 16,0 0 3-16,0 0-6 0,0 0 16 0,0 0 0 15,0 0-6-15,0 0-28 0,0 0-14 0,0 0 11 16,0 0-8-16,0 0-10 0,0 0-12 15,0 0-10-15,0 0-3 0,0 0-7 0,0 0-6 16,0 0-7-16,0 0-4 0,0 0-17 16,0 0 0-16,0 0 11 0,0 0-2 0,0 0-3 15,0 0-5-15,0 0-1 0,0 0 0 0,0 0-3 16,0 0 1-16,0 0-1 0,0 0 6 0,0 0-8 16,0 0-10-16,0 0 14 0,0 0-4 0,9-7 7 15,-9 7-3-15,18-1-3 0,-18 1-1 0,23 0 4 16,-23 0-2-16,30 0 1 0,-30 0-1 0,31 0-7 15,-13 0 8-15,-18 0-13 0,32 0 16 0,-32 0 1 16,28 0 1-16,-28 0-5 0,30 0-4 0,-30 0 7 16,21-1-2-16,-21 1-1 0,22 0-2 0,-22 0 2 15,0 0 0-15,19 1-2 0,-19-1-15 0,0 0 6 16,0 0-13-16,19 1-19 0,-19-1-14 16,0 0-9-16,11 5 0 0,-11-5-1 15,6 8-2-15,-6-8-8 0,0 0-2 0,7 10 5 16,-7-10 5-16,0 0-24 0,8 9-8 0,-8-9-48 15,0 0-177-15,4 9 265 0</inkml:trace>
  <inkml:trace contextRef="#ctx0" brushRef="#br0">9830 10987 183 0,'0'0'353'0,"0"0"-103"0,0 0-41 0,0 0-37 16,0 0-28-16,0 0-30 0,-18 2-22 0,18-2-26 16,0 0-4-16,0 0-14 0,0 0-10 15,0 0-20-15,0 0 4 0,0 0-1 16,0 0 4-16,0 0-13 0,0 0-3 0,0 0 6 16,0 0-17-16,0 0 6 0,0 0 5 0,0 0-4 15,0 0-8-15,0 0 9 0,0 0-4 0,0 0 0 16,0 0-2-16,0 0 3 0,0 0-1 0,0 0-5 15,0 0 11-15,0 0 7 0,0 0-2 0,0 0-4 16,15 3-7-16,-15-3 5 0,0 0-1 0,32 0-1 16,-32 0-1-16,27-3 6 0,-10 3-19 0,2-2 10 15,0 0 3-15,4-1 2 0,1 2 1 16,1-3-13-16,0 3 5 0,1-1-4 0,-2 2-15 16,-1-2-13-16,-1 2-20 0,-3 0 10 0,0 0-12 15,-19 0 12-15,31 0-8 0,-31 0-4 0,25 2-1 16,-25-2-11-16,17 1 2 0,-17-1-44 15,15 2-7-15,-15-2-228 0,0 0 246 0</inkml:trace>
  <inkml:trace contextRef="#ctx0" brushRef="#br0">11660 10977 57 0,'0'0'313'0,"0"0"-78"15,-22 0-43-15,22 0-40 0,0 0 0 0,-17-1-40 0,17 1 31 16,0 0-15-16,0 0-27 0,-19 0-16 15,19 0-15-15,0 0-10 0,0 0-11 0,0 0-11 16,0 0-8-16,-17-1-9 0,17 1-38 0,0 0 33 16,0 0-3-16,0 0-3 0,0 0-4 0,0 0-13 15,0 0 16-15,0 0 6 0,0 0-12 0,0 0-1 16,22-3-10-16,-22 3-3 0,22 0 18 0,-22 0 3 16,28-4-6-16,-11 3-3 0,-2-1 4 15,4-1 1-15,-1-1 7 0,0 1-1 0,-1 0 0 16,1 1-14-16,-2-1 0 0,-2-1 10 0,-14 4 2 15,24-3-14-15,-24 3-16 0,22-4-8 16,-22 4-27-16,18-3 12 0,-18 3-26 0,0 0-1 16,19-1-3-16,-19 1 0 0,0 0 5 0,0 0 1 15,18-1 8-15,-18 1-46 0,0 0-6 0,0 0-87 16,0 0-97-16,0 0 84 0</inkml:trace>
  <inkml:trace contextRef="#ctx0" brushRef="#br0">4844 10931 187 0,'0'0'199'16,"0"0"-72"-16,0 0-21 0,0 0-31 0,0 0-3 16,0 0-22-16,0 0-6 0,0 0-22 0,0 0 13 15,-17-1-22-15,17 1 11 0,0 0-20 0,0 0 14 16,0 0-19-16,0 0 11 0,0 0-16 0,0 0 18 16,0 0-12-16,0 0 11 0,0 0-18 15,0 0 18-15,0 0-18 0,0 0 18 0,-19 0-19 16,19 0 18-16,0 0-19 0,0 0 13 0,0 0-15 15,0 0 21-15,0 0-17 0,0 0 14 16,0 0-19-16,0 0 13 0,0 0-15 0,0 0 19 16,0 0-16-16,0 0 21 0,0 0-14 0,0 0 14 15,5-9-22-15,-5 9 22 0,0 0-14 0,12-7 13 16,-12 7-9-16,0 0 16 0,11-7-14 0,-11 7 17 16,14-8-13-16,-14 8 18 0,13-8-3 0,-13 8 7 15,15-11-12-15,-15 11 8 0,14-9-4 0,-14 9-3 16,14-8 0-16,-14 8 3 0,13-8-9 0,-13 8 4 15,9-9-7-15,-9 9 0 0,13-7 0 0,-13 7-11 16,9-8-11-16,-9 8-13 0,8-7-27 16,-8 7 2-16,10-8-37 0,-10 8-5 15,9-8-182-15,-9 8 82 0</inkml:trace>
  <inkml:trace contextRef="#ctx0" brushRef="#br0">4919 10891 135 0,'8'-6'207'0,"-8"6"-34"0,19-10-69 0,-10 3-5 0,1 0-23 15,-1 2-15-15,1-1-27 0,-1-1 1 16,3 3-16-16,-5-1-7 0,-7 5 3 16,18-10 9-16,-18 10-19 0,16-8 13 0,-16 8-19 15,14-8 16-15,-14 8-18 0,13-6 16 0,-13 6-17 16,10-5-1-16,-10 5 3 0,0 0 15 0,11-4-12 16,-11 4 12-16,0 0-7 0,0 0-30 0,12-5-5 15,-12 5-30-15,0 0-45 0,0 0-148 0,0 0 73 16</inkml:trace>
  <inkml:trace contextRef="#ctx0" brushRef="#br0">7795 6825 94 0,'0'0'66'0,"0"0"156"0,0 0-218 15,0 0 163-15,0 0-172 0,0 0 134 0,0 0-155 16,0 0 137-16,0 0-25 0,0 0-16 0,0 0-133 15,0 0 142-15,0 0-129 0,0 0 140 0,0 0-12 16,0 0-11-16,0 0-10 0,0 0-15 0,0 0 1 16,0 0-3-16,0 0-3 0,0 0-24 0,0 0 20 15,0 0 7-15,0 0-4 0,0 0-3 16,0 0-3-16,0 0 0 0,0 0-5 16,0 0-13-16,0 0-1 0,0 0 12 0,0 0-3 15,0 0-4-15,0 0-7 0,0 0 7 0,0 0-5 16,0 0-3-16,0 0-1 0,0 0-3 0,0 0-1 15,0 0 2-15,0 0-15 0,0 0 15 0,0 0-1 16,0 0-1-16,0 0 1 0,0 0-6 0,0 0 42 16,0 0-39-16,0 0-3 0,0 0 3 0,0 0 0 15,0 0 4-15,0 0-9 0,0 0 15 0,0 0 1 16,0 0 3-16,0 0 2 0,0 0-2 0,0 0 5 16,0 0 0-16,0 0-2 0,0 0 2 0,0 0 8 15,0 0-10-15,0 0-11 0,0 0 6 0,0 0 4 16,0 0-9-16,0 0 5 0,0 0-3 15,0 0-2-15,0 0-1 0,0 0-1 16,0 0-2-16,0 0-1 0,0 0-1 0,0 0-11 16,0 0 13-16,0 0-3 0,0 0-4 0,0 0 6 15,0 0-3-15,0 0 0 0,0 0 0 0,0 0 0 16,0 0 0-16,0 0 1 0,0 0-1 0,0 0-10 16,0 0 12-16,0 0-14 0,0 0 10 0,0 0 6 15,0 0-1-15,0 0 1 0,12 3-2 0,-12-3 0 16,0 0-1-16,0 0-3 0,7 6 4 0,-7-6-11 15,0 0-2-15,0 0 17 0,7 10-19 0,-7-10 19 16,0 0-1-16,6 8-3 0,-6-8 1 16,0 0 0-16,8 7 0 0,-8-7-2 0,0 0 1 0,8 11-20 15,-8-11 11-15,0 0 12 0,6 11-6 16,-6-11 5-16,0 0-2 0,8 11 43 0,-8-11-48 16,0 0 42-16,5 11-51 0,-5-11 46 15,5 9-51-15,-5-9 47 0,4 9-58 0,-4-9 54 16,5 8-51-16,-5-8 55 0,5 9-51 0,-5-9 46 15,4 10-42-15,-4-10 42 0,0 0-48 0,4 9 48 16,-4-9-48-16,0 0 47 0,4 10-58 0,-4-10 47 16,0 0-33-16,4 8 48 0,-4-8-50 0,0 0 47 15,0 0-49-15,2 9 51 0,-2-9-49 0,0 0 47 16,0 0-48-16,4 8 48 0,-4-8-49 0,0 0 35 16,0 0-32-16,0 0 49 0,6 10-55 15,-6-10 54-15,0 0-51 0,0 0 51 0,4 9-50 16,-4-9 49-16,0 0-50 0,0 0 49 0,4 9-49 15,-4-9 34-15,0 0-45 0,0 0 64 0,0 0-54 16,0 0 55-16,2 11-52 0,-2-11 48 0,0 0-48 16,0 0 43-16,0 0-43 0,0 0 51 15,0 0-51-15,0 0 49 0,0 0-63 0,0 0 63 16,4 8-48-16,-4-8 48 0,0 0-50 0,0 0 48 16,0 0-50-16,0 0 52 0,0 0-50 0,0 0 50 15,0 0-51-15,0 0 51 0,0 0-50 0,0 0 35 16,0 0-35-16,0 0 50 0,0 0-54 15,0 0 55-15,0 0-50 0,0 0 50 0,0 0-50 16,0 0 57-16,0 0-58 0,0 0 51 0,0 0-50 16,0 0 37-16,0 0-43 0,0 0 63 0,0 0-59 15,0 0 32-15,0 0-18 0,0 0 50 0,0 0-51 16,0 0 49-16,0 0-53 0,0 0 51 0,0 0-53 16,0 0 50-16,0 0-55 0,0 0 59 0,17-3-58 15,-17 3 53-15,10-7-46 0,-10 7 50 0,17-9-50 16,-6 2 48-16,2 2-50 0,4-6 50 15,-2 1-48-15,2 0 46 0,-2 0-47 0,2 1 36 16,-2 1-30-16,0-2 35 0,1-1-29 16,0 2 43-16,-2-2-36 0,2 2 35 0,-5 1-35 15,2 1 24-15,-3 0-27 0,-1 0 30 0,1 2-33 16,-10 5 22-16,14-8-19 0,-14 8 21 0,13-9-34 16,-13 9 31-16,0 0-27 0,13-7 24 0,-13 7-25 15,0 0 18-15,0 0-48 0,10-8 28 0,-10 8-59 16,0 0 37-16,0 0-79 0,0 0 25 0,0 0-29 15,0 0-15-15,0 0-17 0,0 0-22 0,0 0-99 16,-2 11-152-16,2-11 175 0</inkml:trace>
  <inkml:trace contextRef="#ctx0" brushRef="#br0">7876 6866 324 0,'0'-10'261'0,"0"10"-56"0,0 0-75 15,0 0 13-15,0 0-24 0,0-11-16 0,0 11-29 16,0 0 3-16,0 0-19 0,0 0-8 0,0 0-7 15,0-11-12-15,0 11 1 0,0 0-7 0,0 0-5 16,0 0-4-16,0 0-4 0,0 0-4 16,0 0-17-16,0 0 1 0,0 0 17 0,0 0-1 15,0 0-7-15,0 0 0 0,0 0-1 0,0 0 5 16,0 12 0-16,0-12-1 0,0 0-3 16,5 13-1-16,-5-13-12 0,4 9 2 0,-4-9 17 15,4 11-4-15,-4-11-2 0,4 13-1 0,-4-13 17 16,5 15-16-16,-5-15 23 0,5 14-27 0,-5-14 25 15,6 14-18-15,-6-14 13 0,5 15-40 16,-5-15 44-16,4 15-31 0,-4-15 36 0,4 10-35 0,-4-10 28 16,5 9-26-16,-5-9 31 0,3 10-32 0,-3-10 37 15,0 0-35-15,4 9 38 0,-4-9-55 0,0 0 50 16,0 0-26-16,6 8 43 0,-6-8-45 16,0 0 38-16,0 0-42 0,0 0 53 0,9 6-46 15,-9-6 53-15,0 0-52 0,17-6 54 0,-17 6-53 16,24-8 33-16,-6 0-35 0,0-1 35 0,2-2-38 15,3 1 51-15,1-5-48 0,1 1 46 0,-2 2-47 16,-3 0 44-16,-2 0-39 0,1 2 37 16,-2-1-31-16,-6 3 29 0,2 2-32 0,-3 0 27 15,-10 6-40-15,16-10 25 0,-16 10-22 0,12-7 25 16,-12 7-30-16,9-6 28 0,-9 6-31 0,0 0 28 16,12-8-43-16,-12 8 22 0,0 0-58 0,0 0 17 15,10-4-49-15,-10 4 15 0,0 0-67 16,0 0-18-16,0 0-22 0,0 0-29 0,0 0-256 0,0 0 95 15</inkml:trace>
  <inkml:trace contextRef="#ctx0" brushRef="#br0">22408 7400 427 0,'2'-10'476'0,"1"-3"-114"0,-3 13-68 16,2-19-29-16,-2 19-8 0,0-19-16 15,0 19-10-15,-4-16-28 0,4 16-1 0,-3-17-14 16,3 17-30-16,-7-14-26 0,7 14-21 0,-4-10-20 16,4 10-16-16,-4-8-20 0,4 8-15 0,0 0-8 15,-7-9-4-15,7 9-7 0,0 0-5 0,-16 10-4 16,9-3-8-16,-2 2-4 0,-1 2-9 0,2 0 23 15,-3 4-50-15,4-3-11 0,-2 1-3 0,3 1 8 16,-2 1 4-16,2-2 3 0,-1-1 11 0,2 1 32 16,1-1-36-16,0-2 0 0,0 0 6 0,2-1 3 15,-2 0 1-15,4-9 3 16,-3 16 2-16,3-16 6 0,-4 16 12 0,4-16-16 16,-3 15 2-16,3-15 2 0,-1 12 1 0,1-12 0 15,0 13 3-15,0-13 5 0,0 12-1 0,0-12 2 16,0 13-3-16,0-13 2 0,1 10 0 0,-1-10 1 15,5 15 0-15,-5-15 0 0,2 15 3 0,-2-15-1 16,2 18-6-16,-1-7-48 0,-1 2-39 0,0-1-19 16,0 4-4-16,-1-1-6 0,1 3-61 0,-1 0 42 15,-2 6-45-15,2-1-34 0,-2 1-45 16,2 1-335-16,1 1-126 0</inkml:trace>
  <inkml:trace contextRef="#ctx0" brushRef="#br0">22979 11357 135 0,'-12'-9'446'16,"12"9"-145"-16,0 0-80 0,-14-5-36 15,14 5-18-15,0 0-43 0,-15 5-5 16,15-5-15-16,-13 7-5 0,13-7-11 0,-15 9-13 15,6-2-12-15,-3 2-10 0,2-1-7 0,-3 0-24 16,3 0 9-16,0 0-5 0,-3 2-5 0,3-2-4 16,-3 1-4-16,4-1-1 0,0 1-2 0,0 0-10 15,3-1 6-15,-1 2 2 0,4-1-5 0,-1 0 6 16,4-9-8-16,-3 21 2 0,3-21 42 0,0 21-54 16,4-9 39-16,-1-1-38 0,-1-1 35 0,2 1-37 15,0 0 37-15,0-1-32 0,2 0 36 16,-2 1-28-16,2 0 38 0,-1-3-4 0,3 4 7 15,0-1 4-15,-2-2-4 0,2 1-5 0,0 1 0 16,0 0 6-16,-4-1-5 0,3-1-12 0,-2 2 2 16,-1-2-1-16,0 1-3 0,-1 1-4 15,0 0-9-15,-2-2 1 0,0 3 5 0,-2-2-8 16,0 2-11-16,-2 2 9 0,0-3-2 0,0 1 2 16,-2 1-5-16,-2 0-1 0,0-1 1 0,-2 0 7 15,0-2-27-15,0 0-30 0,-3-1-26 0,1 1-11 16,-1-2-49-16,-4 0 29 0,0 0-72 15,0-1-71-15,-6-1-87 0,5-2-229 0,0-1-79 16</inkml:trace>
  <inkml:trace contextRef="#ctx0" brushRef="#br0">23096 8361 541 0,'0'0'443'0,"0"0"-92"0,0 0-67 15,0 0-20-15,0 0-7 0,0-10-23 0,0 10-23 16,0 0-45-16,0 0-29 0,0 0-28 0,0 0-21 15,0 0-15-15,0 0 2 0,0 0-11 0,0 0-6 16,0 0-9-16,-2 10-8 0,2-10-9 0,-3 15-5 16,2-6-8-16,0 3 0 0,-4-1 0 0,3 5-8 15,-3 0-1-15,3-3-3 0,-1 2-8 0,-1 0-12 16,0 1-68-16,-1-1 2 16,0-1-82-16,0-2 25 0,3-1-70 0,-2-1-105 15,0-1-106-15,4-9-219 0,-4 14-166 0</inkml:trace>
  <inkml:trace contextRef="#ctx0" brushRef="#br0">23282 8168 986 0,'6'-22'527'16,"-1"0"-64"-16,5 1 0 0,-1 0-58 0,0 0-61 15,1 2-38-15,-1 2-36 0,-1 0-45 0,-1 5-32 16,0 2-69-16,-3 1-10 0,-4 9-45 0,8-13-34 15,-8 13-87-15,5-11-67 0,-5 11-36 16,0 0-57-16,0 0-50 0,5 11-6 0,-6-1-72 16,-3 5-115-16,-1 4-336 0,-3 5-333 0</inkml:trace>
  <inkml:trace contextRef="#ctx0" brushRef="#br0">23485 8531 560 0,'0'0'566'0,"6"-7"-107"15,-6 7-59-15,0 0-30 0,8-7-49 0,-8 7-67 16,0 0-42-16,0 0-46 0,10-9-36 0,-10 9-27 16,0 0-21-16,0 0-15 0,0 0-14 0,11 7-10 15,-11-7-10-15,6 9-2 0,-6-9-9 0,4 11-6 16,-4-11-2-16,3 15 4 0,-3-15-11 0,4 15 8 16,-4-15-16-16,2 11 9 0,-2-11-14 15,3 10 11-15,-3-10-11 0,0 0 13 16,3 14-9-16,-3-14 8 0,0 0 8 0,0 0 23 15,6 7-3-15,-6-7 9 0,0 0 11 0,12-6 9 16,-12 6 15-16,15-10 1 0,-7 3 17 0,3-3-17 16,1 1 35-16,1-4-36 0,0 1 36 0,-1 3-36 15,-2-1 31-15,4 0-37 0,-3 1 28 0,1 1-39 16,-3 0 20-16,0 2-11 0,0-1-13 0,-9 7-6 16,19-9-17-16,-19 9-7 0,14-8-8 15,-14 8-5-15,13-5-5 0,-13 5 1 0,0 0-8 0,19-2 2 16,-19 2 9-16,0 0-10 0,18 4-21 15,-18-4-26-15,13 7-60 0,-13-7-4 16,13 8-42-16,-13-8-28 0,11 10-36 0,-11-10-39 16,13 12-80-16,-13-12 55 0,12 11-36 0,-5-4-11 15,2-1-61-15,-9-6-71 0,17 9-283 0,-17-9-262 16</inkml:trace>
  <inkml:trace contextRef="#ctx0" brushRef="#br0">24223 8075 585 0,'4'-19'452'0,"4"-1"-65"0,-3 4-29 15,1 2 27-15,-2 0 20 0,0 4-35 0,-1 0 8 16,-3 10-27-16,6-15 31 0,-6 15-47 0,4-10 4 16,-4 10-61-16,5-10 6 0,-5 10-56 0,0 0-7 15,4-9-60-15,-4 9-13 0,0 0-52 0,0 0-4 16,0 0-39-16,0 0 19 0,0 0-17 0,0 0 1 15,2 15-6-15,-4-1-12 0,0 6-12 0,-4 3-3 16,4 3-2-16,-5 6-4 0,1 3-3 16,-1 3-1-16,-1-1-3 0,0-2-2 0,1 5-13 15,-2-5-27-15,1 2-20 0,0-3-17 0,0-1-20 16,0-1-50-16,1-4-8 0,0-2-62 16,2-3 17-16,0-3-63 0,1 2-19 0,-1-5-31 15,0-2-19-15,4-3-65 0,-2 0 58 0,3-12-25 16,-1 17-37-16,1-17-61 0,1 9-341 0,-1-9-340 15</inkml:trace>
  <inkml:trace contextRef="#ctx0" brushRef="#br0">24103 8378 716 0,'-4'-13'641'0,"4"13"-141"0,-2-12-17 0,2 12-49 16,0 0-24-16,-3-11-71 0,3 11-53 0,7-10-54 15,-7 10-48-15,13-14-36 0,-3 8-33 16,1 0-46-16,1 0-74 0,2-2-62 0,-1 2-116 16,-1 1-115-16,0 0-4 0,-12 5-81 0,20-7-133 15,-20 7-312-15,22-5-401 0</inkml:trace>
  <inkml:trace contextRef="#ctx0" brushRef="#br0">25574 8320 379 0,'0'0'488'0,"10"-14"-101"0,-5 7-53 16,0-2-14-16,3 0-11 0,2-1-33 0,-3 3-40 0,2 0-50 16,-2 0-23-16,4 0-38 0,-11 7-15 15,16-4-31-15,-16 4-5 0,17-2-19 0,-17 2 1 16,18 6-19-16,-9 1 6 0,-2 0-16 0,-2 2 2 16,3 2-13-16,-2 1 5 0,-2-1-12 0,-1 0 7 15,-2 3-13-15,2 0 13 0,-3-2-16 16,-2 2 12-16,1-1-13 0,0-1 2 0,-2-1-1 15,-1 0 1-15,-2 1 0 0,4-4 0 0,-2 1-1 16,4-9 3-16,-7 12 0 0,7-12 6 0,-6 12 5 16,6-12 29-16,0 0 24 0,-7 10 10 0,7-10 6 15,0 0-18-15,0 0-11 0,0 0 0 16,0 0-3-16,-3-11 0 0,3 11 27 0,2-16-40 16,3 3 36-16,-1-2-29 0,5-3 20 0,0 1-35 15,1-1 31-15,-1 0-36 0,0 1 34 0,3-1-32 16,-1-2 36-16,2 4-42 0,0 3 12 15,-2-2-1-15,3 1-7 0,-5 4 0 0,0 1 1 16,0 2-4-16,-9 7-5 0,12-11-5 0,-12 11-3 16,12-7 1-16,-12 7 8 0,0 0-3 0,0 0-1 15,20 4-6-15,-20-4 2 0,14 11 2 0,-7-4-12 16,-2 2 15-16,3 1 4 0,1 4 26 0,-3-1-30 16,2 3 17-16,-1-1-23 0,1 2-8 0,-1 0 1 15,-1 2-1-15,1-5 1 0,-2 3 1 0,0-2-2 16,0 2 4-16,-1-2-6 0,0 2 7 15,-1-3-7-15,1 1 1 0,-1 0-41 0,-2-1 35 16,3-1-35-16,-2 0 23 0,2-3-49 16,-4 0 20-16,3 0-57 0,-3-10 14 0,4 17-21 15,-4-17-22-15,2 12-22 0,-2-12-49 0,3 10-5 16,-3-10-69-16,0 0 29 0,8 8-36 0,-8-8-51 16,0 0-45-16,0 0-409 0,20-2-330 0</inkml:trace>
  <inkml:trace contextRef="#ctx0" brushRef="#br0">26235 8403 12 0,'4'-8'506'0,"2"-1"-74"16,-6 9-113-16,6-13 11 0,-6 13-1 0,9-15 17 16,-9 15-19-16,4-9-33 0,-4 9-41 0,0 0-13 15,7-10-57-15,-7 10-10 0,0 0-50 0,0 0-6 16,6-7-42-16,-6 7 27 0,0 0-29 0,0 0 27 15,0 0-50-15,6 10 23 0,-6-10-45 0,0 10-7 16,0-10-3-16,4 15-2 0,-4-15-3 16,5 16 22-16,-5-16-22 0,4 17-10 0,0-9 0 15,-2 3 2-15,5-3-2 0,-3 1 1 0,-4-9 2 16,9 14 2-16,-9-14 20 0,9 11 10 16,-9-11 34-16,10 7-7 0,-10-7 39 0,11 7 30 15,-11-7 10-15,0 0-8 0,19-2-10 0,-19 2-12 16,16-5-16-16,-6-2-27 0,-1 2-10 0,-1-2-9 15,-1-2-12-15,1 0-49 0,-2-1-60 0,-1 0-84 16,-1-1-90-16,-4 1-48 0,0-2-65 0,-1 1-56 16,-2 1 26-16,-2-2-17 0,-1-1-20 0,-4-1-85 15,3-1-284-15,-2 4-333 0</inkml:trace>
  <inkml:trace contextRef="#ctx0" brushRef="#br0">26467 8252 743 0,'0'0'459'16,"0"0"-44"-16,23 0-22 0,-23 0-4 0,18-2-68 15,-18 2-22-15,19-2-55 0,-19 2-5 16,18-1-66-16,-18 1-5 0,19 1-55 0,-19-1 5 16,17 3-45-16,-17-3 16 0,15 7-32 0,-7 0 17 15,-1 0-40-15,1 1 28 0,-4 2-41 0,3 0 25 16,-2 0-36-16,0 0 26 0,-2 3-27 0,1 1 18 15,0-1-32-15,-1 1 28 0,-1-3-31 0,1 1 28 16,0-1-32-16,-2 0 0 0,0-2-4 16,-1-9-6-16,6 16-18 0,-6-16 27 0,3 14-20 15,-3-14 6-15,4 10 12 0,-4-10 10 0,0 0 24 16,6 10 28-16,-6-10 0 0,0 0 6 16,14-2-3-16,-14 2 4 0,16-8 9 0,-7 1 13 15,2-1 0-15,-1-2-3 0,1 0 28 0,0 1-31 16,-1 1 17-16,-1-3-28 0,1 1 20 0,-1 2-35 15,0-1 15-15,-9 9-26 0,14-12 10 0,-14 12-24 16,12-10 14-16,-12 10-33 0,9-7 16 0,-9 7-24 16,0 0 12-16,11-5-33 0,-11 5 17 0,0 0-42 15,0 0 22-15,13 5-47 0,-13-5 34 0,7 8-33 16,-7-8 28-16,8 11-27 0,-8-11 46 16,9 14-31-16,-9-14 39 0,7 13-6 15,-7-13 21-15,10 12-35 0,-10-12 7 0,7 10 41 16,-7-10-31-16,10 9 8 0,-10-9 11 0,0 0 24 15,13 7 32-15,-13-7 7 0,0 0 13 0,20 0-1 16,-20 0 9-16,20-5-7 0,-20 5 18 0,23-4-22 16,-11 0 17-16,-12 4-14 0,23-8 12 0,-12 4-31 15,2-1 11-15,-13 5-18 0,22-6 2 0,-22 6-19 16,23-7 5-16,-23 7-17 0,19-5 6 0,-19 5-12 16,15-2 3-16,-15 2-18 0,0 0 14 15,23-1-15-15,-23 1-7 0,13 5-48 0,-13-5-37 0,15 8-38 16,-15-8-23-16,13 12-48 15,-3-5-27-15,-1 1-63 0,0 1-91 0,3 0 16 16,-1 0-42-16,3-2-52 0,0 1-447 0,2 1-559 16</inkml:trace>
  <inkml:trace contextRef="#ctx0" brushRef="#br0">27804 8270 621 0,'9'-12'698'0,"0"1"-116"0,-2 1-4 0,0 1-40 15,-1 2-65-15,-6 7-8 0,12-13-56 0,-12 13-50 16,7-9-89-16,-7 9-39 0,7-7-55 0,-7 7-30 16,0 0-46-16,0 0-7 0,0 0-24 0,0 0 0 15,9 7-18-15,-9-7-2 0,0 17-22 0,-3-5 8 16,1 3-15-16,-2 2 5 0,-1 3-15 0,-2 0 7 15,0 0-22-15,0 1-7 0,3-2-32 16,-1 2 5-16,-1-2-22 0,1-3-8 0,0-1-21 16,1-2-13-16,1 0-17 0,2-2-14 0,-2 3-3 15,3-14 11-15,0 17-4 0,0-17 8 0,0 12 14 16,0-12 6-16,6 14 9 0,-6-14-6 16,7 8-7-16,-7-8-16 0,12 4-35 0,-12-4-50 15,15 2-43-15,-15-2 1 0,19-6-56 0,-7 1-85 16,0 0-419-16,-3-4-367 0</inkml:trace>
  <inkml:trace contextRef="#ctx0" brushRef="#br0">27840 8239 231 0,'-2'-11'522'0,"0"-1"-146"0,2 12-22 0,1-21-14 16,-1 21-35-16,4-19-17 0,-4 19-58 0,6-18-54 15,-6 18-41-15,9-14-26 0,-2 6-24 0,-7 8-25 16,7-10-61-16,-7 10-70 0,9-6-57 0,-9 6 12 15,0 0-69-15,0 0-77 0,19 0-463 16,-19 0-252-16</inkml:trace>
  <inkml:trace contextRef="#ctx0" brushRef="#br0">28236 8114 274 0,'0'0'658'0,"9"-10"-203"0,-9 10-78 15,15-7-14-15,-15 7-19 0,14-7-42 0,-14 7-59 16,21-4-22-16,-21 4-36 0,21-3-27 0,-21 3-27 16,26 0-24-16,-26 0-4 0,28 2-21 0,-28-2-1 15,32 2-2-15,-16 1-15 0,2 0-4 0,-2 1-7 16,0-1-7-16,-3-1-2 0,0 3-16 0,-2-4-4 15,1 5-5-15,-12-6-1 0,20 10-7 0,-12-3 1 16,0 2 0-16,-1 1-1 0,0 1 6 16,-2 3 0-16,0 0-13 0,-1 0 0 0,-2 2-1 15,3 5 1-15,-1 0 0 0,-1 0 0 16,1 0 7-16,0 1-10 0,-1 0-25 0,2-1 31 16,-1 1-25-16,1 2 26 0,-1-3-26 0,-1 1 30 15,1-1-29-15,-2-2 11 0,-2 0-7 0,1-2 6 16,1 1 2-16,-4-3 0 0,2 0-1 0,-1-3 2 15,0 2 30-15,0-3-24 0,-1 1 23 0,2-12-31 16,-5 17 42-16,5-17-15 0,-5 14 16 0,5-14 15 16,-5 13 10-16,5-13 6 0,-8 8 10 15,8-8-20-15,0 0 3 0,-10 8-18 16,10-8-1-16,0 0-15 0,-20 3-3 0,20-3-5 0,-21-3-8 16,21 3 1-16,-32-4-4 0,9 1 2 0,2 1-8 15,-2-3-2-15,2 3-58 0,2-1-7 0,0 0-40 16,1 2-33-16,1-1-37 0,17 2-72 15,-28-4-74-15,28 4-3 0,-22-2-35 0,22 2-91 16,-21-6-433-16,21 6-502 0</inkml:trace>
  <inkml:trace contextRef="#ctx0" brushRef="#br0">29347 8342 1484 0,'7'-7'677'0,"-1"0"-20"15,-6 7-93-15,12-10-13 0,-12 10-33 0,7-12-71 16,-7 12-53-16,8-7-40 0,-8 7-83 16,5-8-37-16,-5 8-73 0,0 0-8 0,10-9-54 15,-10 9-8-15,0 0-74 0,0 0-71 0,7-8-72 16,-7 8-90-16,0 0-117 0,0 0-99 0,0 0-71 15,0 0-4-15,0 0-25 0,-18 8-137 0,6 0-288 16,-4 2-640-16</inkml:trace>
  <inkml:trace contextRef="#ctx0" brushRef="#br0">29240 8840 702 0,'9'8'512'15,"-3"1"-70"-15,-6-9-55 0,9 10-31 0,-9-10-17 16,9 10-36-16,-9-10 5 0,9 9-37 0,-9-9 32 16,9 13-73-16,-9-13-2 0,11 11-77 0,-11-11-3 15,10 9-69-15,-10-9 19 0,5 13-52 0,-5-13 22 16,4 10-47-16,-4-10 31 0,0 11-84 0,0-11-18 16,-9 15-77-16,-1-5-23 0,-2-2-46 15,-7 2-49-15,-2 1-52 0,-8-2-21 0,-3-1 45 16,-5 0-71-16,-3-1-40 0,-7 2-399 15,0-1-316-15</inkml:trace>
  <inkml:trace contextRef="#ctx0" brushRef="#br0">28075 8124 128 0,'0'0'385'0,"0"0"-249"0,0 0 104 16,0 0-39-16,0 0-23 0,0 0-25 0,0 0-34 16,0 0-32-16,2-10-7 0,-2 10-10 0,0 0-11 15,0 0-6-15,0 0-11 0,0 0-5 0,0 0-17 16,0 0 6-16,0 0-9 0,0 0 0 0,0 0-5 15,0 0 0-15,0 0-1 0,0 0-2 0,0 0-10 16,0 0 10-16,0 0-3 0,0 0 0 0,0 0 4 16,0 0 19-16,0 0-31 0,0 0 4 15,0 0-10-15,0 0 3 0,0 0 10 0,0 0-2 16,0 0 5-16,0 0 0 0,0 0 6 16,0 0-2-16,0 0 8 0,0 0-3 0,0 0 10 15,0 0 4-15,0 0 1 0,0 0 4 0,0 0-5 16,0 0 7-16,0 0-10 0,0 0-6 0,0 0 0 15,0 0-4-15,0 0-4 0,0 0-5 0,0 0 0 16,0 0 4-16,0 0-15 0,0 0 9 0,0 0-2 16,-18 1 0-16,18-1-1 0,0 0-1 0,0 0 0 15,-10 4 5-15,10-4-12 0,0 0 6 16,0 0-1-16,-16 5 0 0,16-5 0 0,0 0 0 16,-13 2 18-16,13-2-14 0,0 0-13 0,-19 4 5 15,19-4 2-15,-16 2 2 0,16-2-3 0,-16 1 0 16,16-1 6-16,-18 3-4 0,18-3-7 15,-17 3 6-15,17-3-2 0,0 0 1 0,-18 3 0 16,18-3 1-16,0 0 6 0,-20 2-11 0,20-2 7 16,0 0-1-16,-18 6-1 0,18-6 1 0,0 0 1 15,-15 3-2-15,15-3 1 0,0 0-3 16,-16 4 6-16,16-4 1 0,0 0 6 0,0 0 9 16,0 0 1-16,-16 1 9 0,16-1-10 0,0 0 12 15,0 0-11-15,0 0-3 0,0 0 2 0,0 0-2 16,-17 3-2-16,17-3-2 0,0 0-2 0,0 0 9 15,0 0-14-15,0 0-3 0,0 0 3 0,0 0-1 16,0 0 0-16,0 0 4 0,0 0-5 16,0 0-6-16,0 0 13 0,0 0-6 0,0 0 1 15,-13 3 2-15,13-3 4 0,0 0 6 16,0 0 4-16,0 0 6 0,0 0 12 0,0 0-5 16,0 0 4-16,0 0-3 0,0 0-1 0,0 0-2 15,0 0 0-15,0 0-2 0,0 0 4 0,0 0-7 16,0 0 14-16,0 0 22 0,0 0-47 0,0 0 2 15,0 0 0-15,0 0-2 0,0 0-3 0,0 0-1 16,0 0 2-16,0 0-7 0,0 0-3 0,0 0-2 16,0 0-3-16,0 0 0 0,0 0-4 0,0 0 2 15,0 0-2-15,0 0-4 0,0 0 3 0,0 0 3 16,0 0 0-16,-4 11 2 0,4-11-2 16,-2 8 4-16,2-8 36 0,-2 11-43 15,2-11-2-15,-1 13 1 0,1-13 1 0,-3 14 3 16,3-14-5-16,-2 15 9 0,2-15 34 0,-2 16-41 15,2-16-2-15,-3 17-1 0,3-17 4 0,-2 17-1 16,2-17 4-16,-2 17 2 0,2-17-2 0,-4 17 4 16,4-17-4-16,-2 19 0 0,2-19 0 0,-1 17 1 15,1-17 1-15,-4 19-3 0,2-11 6 0,0 2-1 16,2-10-4-16,-4 17 0 0,4-17 1 0,-4 17 0 16,4-17-2-16,-2 17 3 0,2-17 2 15,-3 18-3-15,3-18 5 0,-4 15-5 16,4-15-1-16,-2 17 8 0,2-17-9 0,-3 16-12 15,3-16 19-15,-4 15-13 0,4-15 14 0,-1 15-13 16,1-15 9-16,-4 13-8 0,4-13 3 0,-3 17-11 16,3-17 12-16,-3 14-2 0,3-14 2 0,-4 14-7 15,4-14 1-15,-1 10 2 0,1-10 7 0,-3 10-5 16,3-10 6-16,0 0-2 0,-2 10 1 0,2-10-6 16,0 0 7-16,-2 12-6 0,2-12 6 0,0 0-8 15,0 0 11-15,-2 9-11 0,2-9 13 16,0 0-12-16,0 0 11 0,0 0-11 0,-3 10 9 15,3-10-9-15,0 0 8 0,0 0-10 16,0 0 15-16,0 0-12 0,0 0 13 0,0 0-14 16,0 0 11-16,0 9-9 0,0-9 10 0,0 0-12 15,0 0 14-15,0 0-3 0,0 0 5 0,0 0-5 16,0 0 8-16,0 0-7 0,0 0 9 0,0 0-10 16,0 0 7-16,0 0-9 0,0 0 4 0,0 0-11 15,0 0 9-15,0 0-5 0,7 8 19 0,-7-8 0 16,0 0 19-16,20 2-12 0,-20-2 12 15,26 3-11-15,-26-3 15 0,35 0-16 0,-15 1 1 16,5-1 2-16,-4 1-2 0,5-1 2 0,-1 0-6 16,0 2 19-16,0-1-18 0,-4-2 20 0,-2 1-17 15,-1 1 26-15,-18-1-26 0,32 0 35 0,-32 0-34 16,25 0 9-16,-25 0 11 0,21-1 9 16,-21 1-1-16,0 0-1 0,20 0-6 0,-20 0-6 15,0 0 2-15,0 0-17 0,20 0-2 0,-20 0-8 16,0 0-3-16,0 0-5 0,0 0-13 0,0 0-28 15,0 0-34-15,19 1-35 0,-19-1-42 16,0 0-56-16,0 0-79 0,0 0-12 0,0 0 10 16,0 0-52-16,0 0-45 0,0 0-434 0,-11-8-366 15</inkml:trace>
  <inkml:trace contextRef="#ctx0" brushRef="#br0">26426 8941 548 0,'0'0'451'0,"0"0"-102"0,0 0-73 0,0 0-48 16,0 0-28-16,0 0-25 0,9-9-20 0,-9 9-17 15,16-9-32-15,-2 4-24 0,1 1-11 0,5-3-35 16,5 1 5-16,0-1-4 0,6-1-11 16,1 3-2-16,0-2-9 0,1 2-1 0,-6 0 5 15,1-1-7-15,-1 3-12 0,-3-2-5 0,2 2-31 16,-3-1-4-16,-7 1-7 0,2-1-19 16,-18 4 2-16,24-3-57 0,-24 3 0 0,17-5-94 15,-17 5-105-15,0 0-248 0,0 0-86 0</inkml:trace>
  <inkml:trace contextRef="#ctx0" brushRef="#br0">26506 8949 448 0,'-13'3'392'0,"13"-3"-66"0,-19 7-94 0,19-7-10 16,-11 5-74-16,11-5 37 0,0 0 6 0,0 0 5 15,0 0 5-15,23 3-27 0,-3-3 5 0,5-1-15 16,6-1 8-16,6-1-23 0,2-1 15 0,2 0-25 16,-2 0 13-16,-1 2-30 0,3-3 13 0,-4 2-38 15,-3-3 26-15,-5 3-41 0,-3-1 22 0,-3 1-42 16,-5 1-3-16,-1-1-11 16,-17 3 3-16,27-3-20 0,-27 3-3 0,18-3-6 0,-18 3-6 15,0 0-5-15,21-4-18 0,-21 4-29 0,0 0 1 16,0 0-40-16,18-1 0 0,-18 1-39 15,0 0 8-15,0 0-28 0,0 0-5 0,0 0-23 16,0 0-27-16,16-1-25 0,-16 1 8 0,0 0-43 16,0 0 36-16,0 0-37 0,0 0-58 0,0 0-372 15,0 0-207-15</inkml:trace>
  <inkml:trace contextRef="#ctx0" brushRef="#br0">7230 13175 171 0,'0'0'188'16,"0"0"-37"-16,0 0-41 0,0 0-14 0,0 0-9 15,0 0-20-15,0 0-12 0,0 0-9 16,-8-8-7-16,8 8-10 0,0 0-4 0,0 0-4 16,0 0-5-16,0 0-1 0,0 0-8 0,0 0 1 15,-9-5-2-15,9 5 1 0,0 0-5 0,0 0-4 16,0 0 2-16,0 0 0 0,0 0 3 0,0 0-3 15,0 0 5-15,0 0 0 0,0 0 15 0,0 0 10 16,0 0 6-16,0 0 2 0,0 0 2 0,0 0 1 16,0 0-13-16,0 0 13 0,0 0-1 0,0 0-6 15,0 0-4-15,-9-6-8 0,9 6 6 0,0 0-4 16,0 0-3-16,0 0-2 0,0 0 5 16,0 0-7-16,0 0-13 0,0 0 48 0,0 0-33 15,0 0 39-15,0 0-45 0,0 0 48 16,0 0-41-16,0 0 43 0,0 0-49 0,0 0 40 15,0 0-50-15,0 0 39 0,0 0-63 0,0 0 59 16,0 0-57-16,0 0 52 0,0 0-52 0,0 0 43 16,0 0-43-16,0 0 53 0,0 0-54 0,0 0 50 15,0 0-43-15,0 0 14 0,0 0-2 0,0 0 44 16,0 0-54-16,0 0 56 0,0 0-53 0,0 0 50 16,0 0-55-16,0 0 46 0,0 0-50 0,0 0 47 15,0 0-52-15,0 0 51 0,0 0-59 0,0 0 55 16,0 0-47-16,0 0 51 0,0 0-43 0,0 0 56 15,0 0-36-15,0 0 46 0,0 0-22 16,0 0 28-16,0 0-11 0,0 0 12 16,0 0-2-16,0 0-3 0,0 0-4 0,0 0-5 15,0 0-13-15,0 0-5 0,0 0-8 0,0 0-1 16,0 0-9-16,0 0-2 0,0 0-5 0,0 0 5 16,0 0 1-16,0 0-2 0,0 0-11 0,0 0-1 15,0 0 4-15,5-8 6 0,-5 8-8 0,0 0 8 16,0 0-7-16,0 0 6 0,0 0-7 0,17-1 5 15,-17 1-4-15,0 0 9 0,0 0-11 0,20-2-1 16,-20 2 9-16,0 0-1 0,17-2-3 0,-17 2 6 16,0 0-6-16,16-1 9 0,-16 1 0 0,0 0 14 15,0 0 13-15,0 0-2 0,21 0-1 0,-21 0-8 16,0 0 8-16,0 0-6 0,0 0 2 16,0 0-5-16,0 0 0 0,19 1-6 15,-19-1 3-15,0 0-11 0,0 0 8 0,0 0-1 16,0 0-2-16,0 0-6 0,16 2 8 0,-16-2-12 15,0 0 5-15,0 0-8 0,0 0 7 0,17 2 3 16,-17-2-9-16,0 0-5 0,0 0 7 0,18 0-7 16,-18 0 8-16,0 0-5 0,0 0 2 0,17 3-9 15,-17-3 9-15,0 0-6 0,0 0 6 0,18 0-6 16,-18 0 5-16,0 0-2 0,0 0 4 0,15 2-7 16,-15-2 10-16,0 0-7 0,0 0 12 0,18 2-13 15,-18-2 12-15,0 0-13 0,0 0 7 0,18 1-6 16,-18-1 6-16,0 0-8 0,0 0 7 0,20 0-8 15,-20 0 13-15,0 0-17 0,18 1 12 16,-18-1-3-16,0 0 2 0,18 3-7 0,-18-3 11 16,0 0-10-16,22 0 5 0,-22 0-5 0,0 0 5 15,20 0-6-15,-20 0 8 0,0 0-11 16,18 3 14-16,-18-3-7 0,0 0 2 0,19 2-8 16,-19-2 12-16,0 0-10 0,22 0 6 0,-22 0-6 15,0 0 31-15,20 2-37 0,-20-2 9 16,0 0-10-16,23 1 12 0,-23-1-1 0,17 3 5 0,-17-3-12 15,0 0 12-15,20 2-12 0,-20-2 22 0,0 0-22 16,22 2 6-16,-22-2-5 0,0 0 7 16,22 2-7-16,-22-2 13 0,0 0-16 0,23 3 11 15,-23-3-2-15,15 2 5 0,-15-2-4 0,19 2-7 16,-19-2 12-16,17 1-12 0,-17-1 9 0,19 4-7 16,-19-4 8-16,19 1-9 0,-19-1 9 0,18 1-9 15,-18-1 15-15,19 0-4 0,-19 0-6 0,18 1-6 16,-18-1 12-16,0 0-13 0,26 0 10 0,-26 0-8 15,0 0 8-15,24 0-7 0,-24 0 8 16,19 0-8-16,-19 0 11 0,0 0-12 0,28 0 8 16,-28 0-9-16,17-1 10 0,-17 1-8 0,19 0 7 15,-19 0-6-15,18-1 7 0,-18 1-11 16,22-1 12-16,-22 1-5 0,20 0 4 0,-20 0-8 16,22-4 7-16,-22 4-7 0,22-1 11 0,-22 1-11 15,25-2 8-15,-25 2-8 0,24-2 9 0,-24 2-9 16,27 0 16-16,-27 0-13 0,27-3 3 0,-27 3-5 15,23 0 4-15,-23 0-6 0,27-2 7 0,-27 2-6 16,27-2 6-16,-27 2-5 0,27-2 5 0,-27 2-9 16,26-2 10-16,-26 2-2 0,27-1 3 0,-27 1-9 15,30 0 12-15,-30 0-11 0,28-1 6 0,-28 1-5 16,28-2 5-16,-28 2-9 0,29-2 12 16,-15-1-4-16,-14 3 3 0,30 0-8 0,-30 0 11 15,29-3-10-15,-29 3 5 0,31-2-5 0,-17-2 6 16,-14 4-8-16,28 0 8 0,-28 0-1 15,28-3 0-15,-28 3-4 0,28 0 8 0,-28 0-11 16,27-5 7-16,-27 5-7 0,27-1 8 0,-27 1-7 16,28-3 7-16,-28 3-9 0,28-4 10 0,-28 4-6 15,32-1 9-15,-32 1-10 0,28-4 10 0,-11 1-13 16,-2 0 10-16,2 2-7 0,-2 0 7 0,-1-2-8 16,1 0 7-16,-15 3-6 0,27-6 9 0,-27 6-10 15,27-3 11-15,-27 3-10 0,27-5 6 16,-27 5-8-16,24-4 9 0,-24 4-7 0,26-5 7 0,-26 5-8 15,25-3 9-15,-12-2-8 16,-13 5 7-16,26-3-4 0,-26 3 2 0,25-2-7 16,-11-2 12-16,-14 4-11 0,26-3 6 0,-26 3-6 15,24-5 7-15,-24 5-6 0,24-4 7 0,-24 4 3 16,22-5-3-16,-22 5-10 0,21-3 11 0,-21 3-11 16,23-4 8-16,-23 4-8 0,21-5 10 0,-21 5-9 15,22-3 8-15,-22 3-7 0,19-4 10 0,-19 4-10 16,18-6 8-16,-18 6 5 0,17-2-5 0,-17 2-12 15,16-2 9-15,-16 2-7 0,17-4 9 0,-17 4-8 16,15-3 13-16,-15 3-13 0,16-2 10 0,-16 2-7 16,14-3 5-16,-14 3-10 0,0 0 9 0,21-3-9 15,-21 3 10-15,0 0-7 0,17-5 6 16,-17 5-6-16,0 0 8 0,19 0-6 16,-19 0 6-16,0 0-8 0,17-3 20 0,-17 3-23 15,0 0 9-15,18-2-7 0,-18 2 8 0,0 0 6 16,14-4-9-16,-14 4-7 0,0 0 9 0,0 0-7 15,16-2 9-15,-16 2-5 0,0 0 2 0,0 0-8 16,0 0 10-16,17-1-7 0,-17 1 7 0,0 0-7 16,0 0 5-16,0 0-27 0,0 0-31 0,0 0-25 15,0 0-61-15,15-2 8 0,-15 2-45 0,0 0 11 16,0 0-66-16,0 0-57 0,0 0-67 0,-6 9-177 16,6-9-29-16</inkml:trace>
  <inkml:trace contextRef="#ctx0" brushRef="#br0">7401 13254 147 0,'0'0'271'0,"0"0"-94"0,0 0-19 15,0 0-36-15,0 0-27 0,0 0-6 0,0 0-13 16,0 0-7-16,0 0-14 0,0 0 0 16,0 0-23-16,0 0 26 0,0 0-11 0,0 0 14 15,0 0-26-15,0 0 19 0,0 0-23 0,0 0 30 16,0 0-29-16,10-5 41 0,-10 5-47 16,0 0 34-16,13-6-66 0,-13 6 54 0,0 0-50 15,15-6 41-15,-15 6-47 0,0 0 41 0,20-3-42 16,-20 3 42-16,17-3-44 0,-17 3 45 0,19-1-57 15,-19 1 62-15,19 0-51 0,-19 0 53 0,21 0-46 16,-21 0 46-16,22 0-45 0,-22 0 47 0,23 0-50 16,-23 0 52-16,26 1-58 0,-26-1 50 0,26 3-58 15,-26-3 57-15,29 0-63 0,-12 3 60 16,-17-3-43-16,29 2 49 0,-29-2-48 0,31 2 45 16,-31-2-48-16,29 1 50 0,-29-1-49 0,30 3 32 15,-16-1-32-15,-14-2 38 0,28 2-39 0,-28-2 43 16,23 1-45-16,-23-1 41 0,23 0-44 0,-23 0 37 15,21 1-38-15,-21-1 43 0,21 0-49 16,-21 0 50-16,26 3-44 0,-26-3 42 0,21 0-44 16,-21 0 46-16,22 2-47 0,-22-2 45 0,25 1-41 15,-25-1 29-15,25 0-34 0,-25 0 41 0,26 1-38 16,-26-1 46-16,28 1-45 0,-28-1 45 0,26 0-46 16,-13 5 43-16,-13-5-44 0,30-1 45 0,-30 1-47 15,28 0 46-15,-28 0-51 0,29 0 52 16,-29 0-5-16,27 0-4 0,-27 0-3 0,28-2-3 15,-28 2-41-15,28-2 47 0,-28 2-44 0,30-1 46 16,-30 1-46-16,28 0 48 0,-28 0-51 0,28 0 46 16,-28 0-36-16,27 0 44 0,-27 0-44 0,27-1 44 15,-27 1-45-15,28 0 44 0,-28 0-44 16,28-1 33-16,-28 1-36 0,28-2 42 0,-28 2-33 16,28 0 41-16,-28 0-43 0,28-3 44 0,-28 3-44 15,31 0 41-15,-31 0-43 0,28-1 44 0,-28 1-52 16,29 0 53-16,-29 0-44 0,27 0 41 0,-27 0-42 15,27 0 43-15,-27 0-44 0,26 0 43 16,-26 0-41-16,26 1 40 0,-26-1-54 0,27 0 51 16,-27 0-37-16,27 0 44 0,-27 0-43 0,28 0 40 15,-28 0-42-15,28-1 42 0,-28 1-42 0,30-1 42 16,-30 1-48-16,28-3 50 0,-28 3-44 0,28-4 43 16,-28 4-40-16,28-3 40 0,-13 1-44 0,1-1 42 15,-16 3-41-15,30-4 41 0,-14-1-54 16,0 5 56-16,2-3-3 0,-1 1-42 0,-1-1 42 15,4 1-42-15,-3-1 41 0,0 0-36 0,2 2 27 16,-1-2-36-16,0 3 42 0,1-1-34 0,-2-2 45 16,2 2-43-16,-2-2 39 0,2 2-44 0,-3-2 42 15,2 1-41-15,1 0 43 0,-1-3-44 16,3 4 43-16,0-3-40 0,2 1 39 0,-1-2-39 16,0 0 40-16,-1 1-38 0,0 1 31 0,-2-1-24 15,-1-1 29-15,-1 2-33 0,-1 1 45 0,1-2-27 16,1 1 25-16,-3-1-34 0,-15 4 33 0,26-4-38 15,-26 4 32-15,24-4-27 0,-24 4 20 16,24-5-31-16,-24 5 32 0,20-3-26 0,-20 3 25 16,17-2-26-16,-17 2 28 0,17-2-24 0,-17 2 27 15,13-5-4-15,-13 5 0 0,0 0-5 0,19-2 10 16,-19 2-18-16,0 0 20 0,0 0-16 0,17-3 15 16,-17 3-6-16,0 0 12 0,0 0-7 0,0 0 7 15,15-3-5-15,-15 3 9 0,0 0-9 16,0 0-4-16,0 0 10 0,0 0-1 0,0 0-1 0,0 0-2 15,13-1 0-15,-13 1-3 0,0 0 0 16,0 0-7-16,0 0 5 0,0 0 0 0,0 0-4 16,0 0-9-16,0 0 5 0,0 0-2 0,0 0 1 15,0 0-5-15,0 0 3 0,0 0-7 16,0 0 6-16,0 0 3 0,0 0-8 0,0 0-4 16,0 0 9-16,0 0-11 0,0 0 7 0,0 0-6 15,0 0 4-15,0 0-4 0,0 0 4 0,0 0 1 16,0 0 2-16,15-3-12 0,-15 3 6 0,0 0-2 15,0 0 4-15,0 0-4 0,0 0 4 0,0 0-6 16,0 0 5-16,0 0-5 0,0 0 5 16,0 0 1-16,0 0-2 0,0 0-9 0,0 0 10 15,0 0-4-15,0 0 4 0,0 0-5 0,0 0 7 16,0 0-6-16,0 0 5 0,0 0 1 0,0 0-3 16,0 0-7-16,0 0 12 0,0 0-8 0,0 0 5 15,0 0-5-15,0 0 5 0,0 0-3 16,0 0 2-16,0 0-3 0,0 0 10 0,0 0-10 15,0 0 5-15,0 0-6 0,0 0-2 0,0 0-24 16,0 0-32-16,0 0-18 0,0 0-10 0,0 0-20 16,0 0-32-16,0 0 23 0,0 0-104 0,0 0-72 15,0 0-332-15,0 0-156 0</inkml:trace>
  <inkml:trace contextRef="#ctx0" brushRef="#br0">7651 14675 256 0,'0'0'91'0,"0"0"128"0,7-8-191 16,-7 8 135-16,0 0-163 0,6-8 147 0,-6 8-160 15,0 0 129-15,0 0-116 0,8-9 123 0,-8 9-132 16,0 0 115-16,0 0-117 0,0 0 116 0,6-8-119 16,-6 8 111-16,0 0-125 0,0 0 100 0,0 0-104 15,5-9 107-15,-5 9-112 0,0 0 103 16,0 0-108-16,0 0 99 0,0 0-104 15,0 0 89-15,3-7-87 0,-3 7 100 0,0 0-101 16,0 0 96-16,0 0-98 0,0 0 112 0,0 0-113 16,0 0 100-16,0 0-91 0,0 0 84 0,0-11-80 15,0 11 96-15,0 0-96 0,0 0 93 0,0 0-97 16,0 0 94-16,-8-7-94 0,8 7 92 0,0 0-96 16,0 0 99-16,0 0-101 0,0 0 98 0,0 0-92 15,0 0 93-15,-8-6-90 0,8 6 89 0,0 0-88 16,0 0 75-16,0 0-76 0,0 0 83 0,0 0-91 15,0 0 79-15,0 0-100 0,0 0 89 16,0 0-125-16,0 0 105 0,0 0-129 16,0 0 125-16,0 0-139 0,0 0 75 0,0 0-78 15,0 0 84-15,0 0-96 0,0 0-98 0,0 0 74 16</inkml:trace>
  <inkml:trace contextRef="#ctx0" brushRef="#br0">7678 15596 309 0,'0'0'432'15,"0"0"-127"-15,0 0-52 0,-14-5-45 16,14 5-36-16,0 0-15 0,0 0-20 0,0 0-4 16,-14-1-12-16,14 1-15 0,0 0-9 0,0 0-7 15,0 0-14-15,0 0-11 0,-8-7-8 0,8 7-4 16,0 0 28-16,0 0-37 0,0 0-8 16,0 0-14-16,0 0-1 0,0 0-6 0,0-9-2 15,0 9-4-15,0 0 0 0,0 0-3 0,0 0 0 16,9-8 6-16,-9 8-3 0,0 0-10 0,0 0 0 15,7-8-1-15,-7 8 1 0,0 0-3 0,0 0-1 16,0 0-3-16,0 0 6 0,0 0-11 0,6-6 1 16,-6 6 9-16,0 0-17 0,0 0-19 0,0 0 1 15,0 0 1-15,0 0 6 0,-14 5 3 16,14-5 12-16,-14 5 27 0,14-5-25 0,-17 7 9 16,17-7-15-16,-14 6 21 0,14-6-14 0,-16 4 19 15,16-4-10-15,0 0 25 0,-17 6 18 0,17-6 8 16,0 0-45-16,0 0 0 0,-13 5 3 15,13-5-1-15,0 0 1 0,0 0-2 0,0 0-2 16,0 0-1-16,0 0 4 0,0 0 12 0,0 0 0 16,0 0-8-16,0 0 0 0,0 0-3 0,0 0 3 15,9-11 0-15,-9 11-6 0,17-4 4 0,-17 4-1 16,15-6 8-16,-15 6-13 0,17-4-1 0,-17 4-12 16,0 0-16-16,15-6-7 0,-15 6 2 15,0 0 11-15,0 0-10 0,0 0 5 0,0 0 11 16,0 0 0-16,13 6 3 0,-13-6 6 0,0 0-1 15,-8 9 10-15,8-9-7 0,0 0 0 0,-11 8 10 16,11-8 13-16,0 0 12 0,-7 6 4 16,7-6 14-16,0 0 1 0,0 0-1 0,0 0-9 15,-9 7-7-15,9-7 1 0,0 0-13 0,0 0-6 16,0 0-14-16,0 0-39 0,0 0-35 0,0 0-28 16,0 0-22-16,0 0-25 0,-5 8-16 0,5-8-32 15,0 0-168-15,0 0-169 0,23-2-28 0</inkml:trace>
  <inkml:trace contextRef="#ctx0" brushRef="#br0">15129 15520 224 0,'0'0'443'16,"-15"-1"-133"-16,15 1-66 0,0 0-45 0,-14-4-47 15,14 4-38-15,0 0-5 0,0 0-15 16,0 0 5-16,0 0-2 0,0 0-3 0,0 0-3 16,0 0 1-16,0 0 14 0,0 0-7 0,0 0-14 15,0 0-1-15,11-7 0 0,-11 7 0 0,0 0-7 16,17-1-8-16,-17 1-13 0,0 0-9 15,18-3-2-15,-18 3-8 0,0 0-11 0,0 0-4 16,20-2-4-16,-20 2 5 0,0 0-17 0,0 0-2 16,0 0 6-16,0 0-5 0,0 0-5 0,18 0 0 15,-18 0-2-15,0 0 1 0,0 0 3 16,0 0 1-16,0 0 6 0,0 0-7 0,-8 6 3 16,8-6-3-16,-11 4 0 0,11-4-2 0,-17 4 0 15,17-4 0-15,-20 4 5 0,20-4-6 0,-18 2 3 16,18-2-6-16,0 0 0 0,-22 2-2 0,22-2-3 15,0 0 0-15,0 0 11 0,-14 4-14 0,14-4 6 16,0 0 2-16,0 0 26 0,0 0-18 0,0 0 1 16,0 0 6-16,0 0 2 0,0 0 2 0,14 2 1 15,-14-2-3-15,0 0 4 0,24-1 5 0,-24 1 4 16,21 0 0-16,-21 0-2 16,18 0 1-16,-18 0-5 0,0 0-1 0,24 0-5 15,-24 0-2-15,0 0 0 0,19 1-2 0,-19-1 3 16,0 0 1-16,0 0-2 0,0 0 5 0,16 0-8 15,-16 0-3-15,0 0-1 0,0 0-1 0,-11 7 1 16,11-7-1-16,-18 4-2 0,18-4 3 0,-21 4-6 16,21-4 0-16,-21 5-1 0,21-5 0 0,-15 4 2 15,15-4-6-15,0 0 1 0,-17 3 0 0,17-3-5 16,0 0-1-16,0 0 2 0,0 0 5 16,0 0 6-16,0 0 3 0,0 0 1 0,0 0 1 15,0 0 3-15,0 0-7 0,0 0 3 16,18-7 1-16,-18 7 0 0,19-2 2 0,-19 2-6 15,18-3-2-15,-18 3 4 0,18-1-8 0,-18 1 1 16,15-2 0-16,-15 2 0 0,0 0 0 0,17-1-1 16,-17 1-3-16,0 0 3 0,0 0-7 0,0 0 3 15,0 0-2-15,0 0 0 0,0 0-4 0,0 0-1 16,0 0 4-16,0 0 4 0,-12 7-3 0,12-7 0 16,0 0 0-16,-20 2 4 0,20-2 0 15,0 0 2-15,-20 0 2 0,20 0-2 0,0 0 6 16,0 0-2-16,0 0 2 0,-17 2 6 15,17-2 1-15,0 0 3 0,0 0-3 0,0 0-5 0,0 0-7 16,0 0-37-16,0 0-54 0,-13-4-72 0,13 4-5 16,0 0-74-16,0 0-104 0,-10-6-430 15,10 6-308-15</inkml:trace>
  <inkml:trace contextRef="#ctx0" brushRef="#br0">7472 15596 240 0,'0'0'345'0,"0"0"-74"0,0 0-60 16,0 0-25-16,0 0-31 0,0 0-17 0,0 0-15 16,0 0-10-16,2-13 9 0,-2 13 0 0,0 0 20 15,0 0 16-15,0 0 28 0,0 0-17 16,0 0-19-16,0 0-18 0,0 0-15 0,-7-6-11 15,7 6-11-15,0 0-16 0,0 0-16 0,0 0-11 16,0 0-17-16,0 0-8 0,0 0-10 0,0 0-3 16,0 0-7-16,0 0-4 0,0 0 0 0,0 0 2 15,0 0-2-15,0 0 4 0,0 0-4 0,0 0 3 16,0 0-3-16,27 0 12 0,-27 0-11 0,18 0-6 16,-18 0 2-16,26-1 0 0,-26 1-1 15,26-4 1-15,-26 4-2 0,30-2 2 0,-15-1 0 16,-15 3-4-16,24-2-8 0,-24 2-1 0,21-2-1 15,-21 2 3-15,0 0 6 0,20-1 2 0,-20 1 4 16,0 0-4-16,0 0 2 0,0 0-3 16,0 0-6-16,0 0 1 0,0 0 0 0,0 0 3 15,0 0 0-15,-14 7 2 0,14-7 1 0,-20 5 5 16,7-2-5-16,13-3 6 0,-22 2-3 0,22-2 7 16,-22 4 10-16,22-4 9 0,-17 4 7 0,17-4 10 15,0 0-6-15,-21 4-6 0,21-4-6 0,0 0 0 16,0 0-11-16,-15 0-3 0,15 0-4 0,0 0-1 15,0 0 7-15,0 0-2 0,0 0 4 16,0 0 2-16,15-3-1 0,-15 3-2 16,23-6-4-16,-9 3-2 0,2-1-1 0,0-1-1 0,2 0 1 15,0 2 4-15,1-3-9 0,-2 0 1 16,-1 4-2-16,-3-2 4 0,-13 4-5 0,22-6 2 16,-22 6 2-16,15-2 5 0,-15 2 16 0,0 0 12 15,17-3 11-15,-17 3 8 0,0 0 3 0,0 0 2 16,0 0 0-16,0 0-5 0,15-4-10 0,-15 4-2 15,0 0-17-15,0 0-4 0,0 0-6 0,0 0-5 16,0 0-5-16,0 0-3 0,0 0-5 0,-9-7-12 16,9 7-14-16,0 0-4 0,0 0-24 15,0 0-21-15,0 0-26 0,-18-2-28 16,18 2-41-16,0 0-53 0,0 0-19 0,0 0-7 16,-20 3-6-16,20-3-41 0,0 0-153 0,-14 7-194 0,14-7-174 15</inkml:trace>
  <inkml:trace contextRef="#ctx0" brushRef="#br0">8043 15495 16 0,'0'0'265'0,"0"0"-183"0,0 0 139 16,8 7-193-16,-8-7 147 0,0 0-152 0,0 0 110 15,0 0-132-15,0 0 124 0,0 0-140 0,0 0 129 16,0 0-133-16,0 0 122 0,0 0-132 16,0 0 132-16,0 0-123 0,0 0 109 0,0 0-100 15,0 0 99-15,0 0-109 0,0 0 100 0,0 0-92 16,0 0 78-16,0 0-70 0,0 0 80 0,0 0-77 16,0 0 73-16,0 0-79 0,0 0 70 0,0 0-76 15,0 0 59-15,0 0-61 0,0 0 65 16,0 0-61-16,0 0 61 0,0 0-64 0,0 0 60 0,0 0-60 15,0 0 48-15,0 0-46 0,0 0 50 16,0 0-40-16,0 0 46 0,0 0-6 0,0 0-8 16,0 0-1-16,0 0-9 0,0 0-17 15,0 0 4-15,0 0 34 0,0 0 2 0,0 0-1 16,0 0-3-16,0 0 0 0,14 5 0 0,-14-5 2 16,0 0-7-16,0 0-4 0,0 0 5 0,21 0-5 15,-21 0-4-15,0 0-1 0,0 0-6 0,20-3-1 16,-20 3 7-16,0 0-13 0,18 0 4 0,-18 0 1 15,0 0 0-15,19-2-1 0,-19 2-4 16,0 0 0-16,19 0-3 0,-19 0-1 0,0 0-1 16,21 0-2-16,-21 0 31 0,0 0-39 0,22 0 3 15,-22 0-3-15,0 0 3 0,21 2 0 0,-21-2 1 16,0 0 0-16,24 0 0 0,-24 0 3 16,17 0 9-16,-17 0-14 0,18 3-3 0,-18-3 4 15,19 0 9-15,-19 0-9 0,17 0 2 0,-17 0-1 16,19 0-2-16,-19 0 1 0,15 1 10 0,-15-1-10 15,18 0 0-15,-18 0 3 0,17 2 2 0,-17-2 0 16,20 1-1-16,-20-1 1 0,18 0-5 16,-18 0 7-16,18 0 24 0,-18 0-27 0,19 1-2 15,-19-1 3-15,20 0-1 0,-20 0 0 0,21-1-1 16,-21 1 2-16,19 1-2 0,-19-1 0 0,22 0 10 16,-22 0-9-16,19 1-3 0,-19-1-1 0,20 0 1 15,-20 0 1-15,21-1-1 0,-21 1 0 16,18 1 4-16,-18-1-4 0,19 0 10 0,-19 0-12 15,17 3-3-15,-17-3 4 0,19 0 1 0,-19 0 1 16,20 0 2-16,-20 0 2 0,26 5-2 0,-26-5 2 16,28 1 9-16,-28-1-12 0,31 1-3 0,-31-1 3 15,32 0 30-15,-32 0-36 0,35-1-1 0,-35 1 2 16,32 0 0-16,-32 0 1 0,30 0 15 0,-30 0-17 16,30 0-1-16,-30 0 4 0,25 0-1 15,-25 0 0-15,23 0 2 0,-23 0-2 0,21 1 0 0,-21-1 0 16,22 0 13-16,-22 0-5 0,21 3-10 15,-21-3 0-15,23 0 3 0,-23 0 4 0,25 2-3 16,-25-2-1-16,27 1 0 0,-27-1 0 16,28 0 26-16,-28 0-27 0,27 1-2 0,-27-1 35 15,28 0-41-15,-28 0 2 0,26 0 1 0,-26 0 1 16,24 0 3-16,-24 0-2 0,24 0 13 0,-24 0-13 16,23 0 1-16,-23 0-2 0,21-1 5 0,-21 1 0 15,21-1 1-15,-21 1 0 0,23-2 0 0,-23 2-1 16,23-2 2-16,-23 2 8 0,27-1-7 0,-27 1-5 15,27-2 1-15,-27 2 1 0,32-1 0 0,-13-3 40 16,-1 4-48-16,-18 0 3 0,30-1 11 16,-30 1-11-16,31-2-1 0,-31 2 3 0,31-2 0 15,-31 2 4-15,29-3-2 0,-29 3 0 16,22-1 2-16,-22 1 4 0,22 0-7 0,-22 0 2 16,20-3 0-16,-20 3 0 0,17 0 1 0,-17 0 0 15,0 0 2-15,23-2-4 0,-23 2 13 0,0 0-14 16,23-2 2-16,-23 2 1 0,19-3 0 0,-19 3 1 15,27-5-2-15,-12 3 1 0,3-1 1 0,1-1 9 16,-1 1-11-16,5 0 1 0,-2-1 0 0,0 0 0 16,-4 1 2-16,2-1-3 0,0 0 0 15,-2 1 1-15,-1-1-1 0,0 1 10 0,-2 1-9 16,-14 2-3-16,25-5 2 0,-25 5 0 0,20-5 0 16,-20 5 3-16,16-4-9 0,-16 4 7 15,17-3 10-15,-17 3-12 0,18-3 1 0,-18 3-1 16,15-4 2-16,-15 4 0 0,19-5-1 0,-19 5-1 15,19-1 25-15,-19 1-18 0,23-3-11 0,-23 3 1 16,29-1 2-16,-29 1 1 0,28-4 0 0,-28 4 1 16,29-3 1-16,-29 3 0 0,28-3 11 0,-28 3-12 15,28-4 0-15,-28 4 2 0,27-3 2 0,-27 3 1 16,27-3 0-16,-27 3 2 0,28-4 3 0,-28 4 11 16,25-2-10-16,-25 2 2 0,26-3 0 0,-26 3 0 15,23 0-1-15,-23 0 1 16,22-3-6-16,-22 3 9 0,19 0-9 0,-19 0 17 15,0 0 1-15,19-1 2 0,-19 1 8 0,0 0 1 16,19-3-1-16,-19 3-3 0,0 0 4 0,0 0-6 16,20-1 10-16,-20 1-14 0,0 0 0 0,0 0 0 15,0 0-2-15,16-2 0 0,-16 2-2 0,0 0-2 16,0 0-5-16,0 0 5 0,0 0-1 0,0 0 2 16,0 0-1-16,18-2 1 0,-18 2-2 0,0 0-5 15,0 0 0-15,0 0-18 0,0 0-59 0,0 0-99 16,0 0-88-16,0 0-81 0,0 0-528 0,0 0-458 15</inkml:trace>
  <inkml:trace contextRef="#ctx0" brushRef="#br0">11892 15470 413 0,'0'0'186'15,"0"0"85"-15,0 0-62 0,0 0-65 0,0 0 22 16,0 0-35-16,-16 3-17 0,16-3-12 0,0 0-14 16,0 0-11-16,0 0-11 0,0 0-15 0,0 0-5 15,0 0-6-15,0 0-8 0,0 0-4 0,0 0-7 16,0 0-2-16,0 0-6 0,0 0-2 16,0 0 7-16,0 0 10 0,0 0 18 0,0 0 7 15,0 0 0-15,16 6-3 0,-16-6-4 16,26 2 6-16,-26-2-18 0,33 2-1 0,-15 2 4 15,8-4 1-15,-1 1-3 0,3 1-2 0,0-1-1 16,-1 0 0-16,1-1 5 0,0 0 8 0,2 0-8 16,-2 0 4-16,0 0 0 0,0-1-2 0,0 0 0 15,-2-1 0-15,1 1 1 0,-2 1 3 0,-2-4-8 16,2 4-1-16,-3-2-10 0,-1 1-3 0,-2 0-4 16,3-1-3-16,-2 2-2 0,-2-2 1 15,4 2-6-15,-2 0 2 0,1 0-5 0,-1 0-1 16,3-2-1-16,-1 2 1 0,1 0-2 0,1 0 0 15,-1 0 0-15,0 0 3 0,-2 0-4 0,-1 0 0 16,2-3 0-16,-3 3 0 0,0 0 0 16,-19 0 0-16,31 0 4 0,-31 0-1 0,29 0-5 15,-29 0 1-15,28 0 0 0,-28 0 1 0,23 0-1 16,-23 0 0-16,21 0 4 0,-21 0 0 0,24 3-5 16,-24-3-1-16,26 0 2 0,-26 0 1 0,25 0 0 15,-25 0 0-15,28 2 4 0,-28-2-5 16,31 0 5-16,-31 0-5 0,33-2 0 0,-33 2 0 15,31 0-1-15,-31 0 0 0,30-3 5 0,-30 3-6 16,31 0 5-16,-31 0-4 0,32 0 0 0,-13-3 0 16,-19 3 1-16,31 0 0 0,-31 0 4 0,32 0-4 15,-32 0 2-15,29 0-2 0,-29 0 0 16,29 0 0-16,-29 0 0 0,28 0 0 0,-28 0 1 16,25 0 4-16,-25 0-2 0,23 0-4 0,-23 0 1 15,22 2 0-15,-22-2-1 0,19 1 2 16,-19-1 0-16,23 0 3 0,-23 0 0 0,24 3-6 15,-24-3 2-15,26 0-1 0,-26 0 2 0,29 2-1 16,-29-2-1-16,28 0 5 0,-28 0-4 0,32 2 2 16,-32-2-6-16,31 0 1 0,-31 0 1 0,29 2 5 15,-29-2-5-15,26 0 4 0,-26 0-2 0,22 1 5 16,-22-1-7-16,21 0 1 0,-21 0 0 0,21 1 0 16,-21-1 2-16,20 0 2 0,-20 0-2 15,19 1 2-15,-19-1-3 0,22 1-1 0,-22-1 1 16,18 0 0-16,-18 0 0 0,22 4 9 15,-22-4-10-15,21 1 4 0,-21-1-5 0,22 2 2 16,-22-2 0-16,27 1 0 0,-27-1-4 0,26 3 5 16,-26-3 5-16,21 2-2 0,-21-2-4 0,26 3 1 15,-26-3-2-15,25 1-7 0,-25-1 11 0,25 2-1 16,-25-2 4-16,28 2-6 0,-28-2 5 0,25 3-6 16,-25-3 2-16,26 1 0 0,-26-1 2 0,23 3-3 15,-23-3 4-15,19 1-5 0,-19-1 4 0,18 1-2 16,-18-1-1-16,0 0 1 0,20 2 1 15,-20-2 0-15,0 0 5 0,18 1-5 16,-18-1 2-16,0 0-3 0,0 0 1 0,0 0 0 16,21 0-1-16,-21 0 0 0,0 0 1 0,0 0 4 15,0 0-2-15,0 0-3 0,16 0-1 0,-16 0 2 16,0 0-1-16,0 0 0 0,0 0-1 0,0 0 2 16,0 0-23-16,0 0-28 0,0 0-54 0,0 0-40 15,0 0-32-15,0 0-45 0,16-3-56 0,-16 3-452 16,0 0-257-16</inkml:trace>
  <inkml:trace contextRef="#ctx0" brushRef="#br0">9555 15595 39 0,'0'0'148'0,"0"0"154"15,0 0-230-15,7-8 152 0,-7 8-161 16,0 0 112-16,0 0-113 0,6-8 124 0,-6 8-33 16,0 0-24-16,5-8-27 0,-5 8-18 0,0 0-23 15,0 0 28-15,6-9-14 0,-6 9-9 0,0 0 30 16,0 0-54-16,0 0-1 0,0 0-15 0,5-7 5 15,-5 7-3-15,0 0-1 0,0 0-3 0,0 0 2 16,0 0-1-16,0 0 0 0,0 0 4 0,0 0 10 16,0 0-4-16,0 0 3 0,0 0-1 0,0 0 3 15,0 0 1-15,0 0 0 0,0 0-4 0,0 0-5 16,0 0-8-16,0 0-3 0,0 0 2 16,0 0-14-16,0 0-4 0,0 0 1 0,0 0-3 15,0 0 0-15,0 0-1 0,0 0-2 16,0 0 10-16,-17 0-3 0,17 0-12 0,0 0-5 15,0 0 9-15,-9 7 2 0,9-7 1 0,0 0-1 16,0 0 2-16,-12 5 0 0,12-5 27 0,0 0-18 16,-10 9-9-16,10-9 3 0,0 0 5 0,-9 7 2 15,9-7 0-15,0 0 2 0,-11 8 0 0,11-8-4 16,-7 8 9-16,7-8-13 0,-8 6 2 0,8-6-4 16,0 0 0-16,-7 10-1 0,7-10 0 0,0 0-1 15,-10 8-1-15,10-8 4 0,0 0 8 16,-8 10-8-16,8-10 0 0,0 0 0 0,-8 11 4 15,8-11 1-15,0 0 2 0,-9 10 1 0,9-10 1 16,-6 8 7-16,6-8-9 0,-5 8 1 16,5-8-4-16,0 0-3 0,-8 9 0 0,8-9 0 15,0 0-1-15,-5 9-1 0,5-9 6 0,0 0-4 16,-7 10-2-16,7-10-2 0,0 0-5 0,-6 8 4 16,6-8-10-16,0 0 10 0,-5 7 2 0,5-7-2 15,0 0-8-15,0 0 8 0,-4 11-4 0,4-11 6 16,0 0-14-16,0 0 15 0,-5 8-7 15,5-8 13-15,0 0-13 0,-2 9 7 0,2-9-5 16,0 0 2-16,0 0-7 0,-3 13 8 0,3-13-7 16,0 0 8-16,-3 9 0 0,3-9 0 0,0 0-9 15,-1 10 8-15,1-10-3 0,0 0 4 16,0 0-6-16,-1 11 5 0,1-11-4 0,0 0 10 16,0 0-12-16,0 12 24 0,0-12-26 0,0 0 6 15,0 0-5-15,0 0 7 0,1 10-5 0,-1-10 4 16,0 0 1-16,0 0-1 0,1 10-8 0,-1-10 9 15,0 0-6-15,0 0 7 0,3 8-6 16,-3-8 4-16,0 0-3 0,0 0 9 0,5 9-10 16,-5-9 8-16,0 0-10 0,4 9 7 0,-4-9-5 15,0 0 4-15,0 0-7 0,8 8 8 0,-8-8 0 16,0 0-1-16,0 0-7 0,7 8 8 0,-7-8-4 16,0 0 5-16,0 0-5 0,8 7 5 15,-8-7-4-15,0 0 11 0,0 0-13 0,12 5 9 16,-12-5-6-16,0 0 7 0,0 0-6 0,12 5 6 15,-12-5-9-15,0 0 13 0,0 0-10 0,17 1 10 16,-17-1-12-16,0 0 7 0,0 0-5 0,19 1 5 16,-19-1-9-16,0 0 10 0,0 0-3 15,18 0 4-15,-18 0-10 0,0 0 6 0,18-2-6 16,-18 2 7-16,0 0-8 0,18-4 10 0,-18 4-2 16,0 0 4-16,19-4-4 0,-19 4 12 0,15-4-12 15,-15 4 7-15,13-6-3 0,-13 6 12 0,15-7-7 16,-15 7 15-16,14-6-6 0,-14 6 14 15,16-8-10-15,-16 8 13 0,13-10-10 0,-13 10 14 16,11-10-11-16,-11 10 26 0,13-10-4 0,-13 10 7 16,10-10 11-16,-10 10 7 0,8-13-21 0,-8 13 42 15,6-13-29-15,-6 13 33 0,4-12-32 16,-4 12 8-16,1-14-40 0,-1 14 27 0,-2-18-45 16,2 18 26-16,-4-18-41 0,-1 10 29 0,2-2-38 15,-2 0 32-15,1 0-50 0,-2 0 2 0,-2-1-59 16,-1 0-49-16,0 3-42 0,-1-2-54 0,-3 3-46 15,3 2-34-15,10 5 3 0,-23-3-8 0,23 3-18 16,-25 3-145-16,13 0-230 0,12-3-223 0</inkml:trace>
  <inkml:trace contextRef="#ctx0" brushRef="#br0">22572 12380 358 0,'0'0'298'0,"0"0"-63"0,0 0-47 16,0 0-24-16,0 0-36 0,0 0-4 0,0 0-27 15,0 0-4-15,0 0 35 0,0 0-62 0,0 0 41 16,0 0-63-16,-15-4 30 0,15 4-38 0,0 0 33 16,0 0-58-16,0 0 23 0,0 0 32 0,0 0-46 15,0 0 33-15,0 0-38 0,0 0 25 0,7-8-22 16,-7 8 26-16,0 0-26 0,0 0 18 0,12-5-29 15,-12 5 19-15,0 0-17 16,12-7 13-16,-12 7-8 0,14-5 18 0,-14 5-18 16,15-1 18-16,-15 1-3 0,20-4 12 0,-20 4 3 15,27-4 3-15,-27 4-13 0,26-3-11 0,-26 3 4 16,32-2-3-16,-18 0-4 0,-14 2 4 0,33-1-1 16,-15-1 3-16,-1 1 8 0,-17 1-12 0,34-1 9 15,-15 0-7-15,-1-2 7 0,0 3-5 0,3-1 9 16,0-1-8-16,-3 2 14 0,4-1-7 0,-3 1 0 15,7 0-10-15,-5 0-6 0,6-2-2 0,-6 4-4 16,-1-2-1-16,3 0-5 0,-3 0 4 16,4 1-7-16,-3 1 2 0,-2-1-3 0,1-1 0 15,0 1 0-15,-1 2-2 0,-1-3 4 16,1 2 0-16,2-2-4 0,-2 2 5 0,1-1-6 16,1 0 2-16,-2 0-1 0,1-1 0 0,1 2 0 15,-1-2-6-15,-2 0 9 0,4 2 2 0,-3-2-9 16,1 1 11-16,1-1-5 0,-2 0 10 0,1 0-8 15,2 0 14-15,-3 0-5 0,3 0 9 0,4 0-7 16,-1 0 9-16,3 0-1 0,-2 0 1 0,2 0-1 16,2 0 10-16,0 0-4 0,2 0-2 15,8 0-2-15,-2 0-6 0,0 0-4 0,2 0 0 16,2 0-3-16,-2 1 2 0,-1-1-7 0,2 0-1 16,0 3 0-16,-2-3 2 0,1 1-5 0,-3-1 0 15,2 1-11-15,0 1 26 0,0-2-27 16,-6 0 13-16,5 1 1 0,1-1-1 0,0 0-3 15,0 0 0-15,0 0 0 0,1 0 0 0,-1 0 3 16,1 0-4-16,1 0-2 0,0 0 2 0,0-1 4 16,1 1-4-16,-1 0 2 0,1 0-2 0,-1 0 1 15,0 1 4-15,1-1-6 0,1 0 1 16,0 3 4-16,1-3-6 0,0 1 3 0,0 0-2 16,1 0 1-16,4 0 4 0,-2-1-6 0,1 3 0 15,5 0 3-15,-1-1 0 0,15 0-2 0,-2 2 0 16,3 0-1-16,-1-1 1 0,0 1 5 15,2-2-5-15,0 1 1 0,0 0 3 0,0-2-6 0,1-1 1 16,-1 1 1-16,-2-1 2 0,0 0 3 16,-10-1-3-16,10 1 0 0,-12 0 2 0,0-1-1 15,1 0 0-15,-1-1 1 0,-1 1 1 0,-2-1 4 16,1 0-6-16,-5-1 1 0,-2 3 2 16,0-4 3-16,-5 1-3 0,-4 1 0 0,-2-3 0 15,-8 3 0-15,-3-3 5 0,-5 3-7 0,-4-1-39 16,-3-1-81-16,-12 4-120 0,14-8-51 0,-14 8-58 15,-8-8-544-15,-4 0-512 0</inkml:trace>
  <inkml:trace contextRef="#ctx0" brushRef="#br0">22590 12355 217 0,'0'0'315'0,"0"0"-85"0,0 0-47 16,0 0-17-16,0 0-16 0,-4-12-14 0,4 12-32 15,0 0 43-15,0 0-55 0,0 0 37 0,0 0-63 16,2-11 40-16,-2 11-52 0,0 0 42 0,0 0-35 15,0 0 28-15,1-14-38 0,-1 14 23 16,0 0-24-16,0 0 17 0,0 0-26 0,1-10 11 16,-1 10-16-16,0 0 5 0,0 0-3 15,0 0-25-15,0 0 14 0,0 0 3 0,2-8-8 16,-2 8 2-16,0 0-5 0,0 0 6 0,0 0 7 16,0 0-7-16,0 0 1 0,0 0 2 0,0 0 10 15,0 0 6-15,0 0 2 0,0 0-9 0,-4 12 3 16,4-12-1-16,-3 11 1 0,3-11-13 0,0 16 6 15,-1-7-4-15,1 1 6 0,-1 4-14 16,1-1 9-16,-2 4-10 0,2 2 4 0,0 0-8 16,-1-1-1-16,0 1 0 0,1 1-1 0,-2 4 0 15,1 0-4-15,0-1-2 0,-2 5 3 16,0-2-1-16,-1 1 1 0,0-1 13 0,-1-1-12 16,-2 6 13-16,2-3-13 0,-4 4 10 0,3-1-14 15,-2 1 8-15,2-3-10 0,-2 3 8 0,1-2-13 16,-1 1 10-16,0 2-12 0,-2-2 17 0,4 1-17 15,-1-4 11-15,1 2-9 0,1-5 11 0,-3-1-12 16,4 1 2-16,-1 1 11 0,0 0-14 0,0-2 3 16,-1 2 3-16,2-1 7 0,-1-1-11 0,1 1 0 15,0-3 0-15,0 1 0 0,0-1 10 0,2-2-13 16,-2-1 12-16,0 0-13 0,3-1 15 16,-2 0-16-16,3-1 10 0,-2 0-12 15,0-1 13-15,0 0-14 0,0-2 15 0,1-1-16 16,1 3 19-16,-2 0-18 0,0-1 15 0,0 0-15 15,0-2 14-15,1 0-13 0,1-1 13 0,-1-1-14 16,1-11 19-16,-1 19-21 0,1-19 9 0,-3 15-26 16,3-15-7-16,-1 12-31 0,1-12-14 0,-1 13-23 15,1-13-50-15,0 0-19 0,-3 11-29 0,3-11 37 16,0 0-77-16,0 0-89 0,0 0-380 16,0 0-234-16</inkml:trace>
  <inkml:trace contextRef="#ctx0" brushRef="#br0">22453 13445 418 0,'0'0'323'0,"0"0"-26"16,0 0-43-16,3-12-37 0,-3 12-44 16,0 0-40-16,0 0-5 0,-1-11-21 15,1 11-17-15,0 0-12 0,0 0-9 0,0 0-10 16,-2-13-9-16,2 13-15 0,0 0-3 0,0 0 5 16,0 0-2-16,2-8-10 0,-2 8-3 0,0 0-3 15,0 0-1-15,0 0 0 0,0 0-6 0,0 0 27 16,6-8 1-16,-6 8 20 0,0 0 7 0,0 0-1 15,22-2 2-15,-22 2 3 0,19-2 17 0,-19 2-16 16,28-2-6-16,-10-1-6 0,6 3-6 0,-2-3-5 16,6 2-8-16,-1 0-8 15,2-3-2-15,2 4-2 0,1 0-9 0,5-2-3 16,3 1-3-16,-1 1-3 0,0-2-3 0,1-1 3 16,3 3 5-16,-1-1 8 0,1 1 4 0,1-1 15 15,2-1-17-15,-1 1 5 0,-1-2 13 0,2 2-14 16,-1 1 0-16,-3 0-4 0,-1-3-3 0,1 2 13 15,-1-2-16-15,-2 0-4 0,0 1-1 0,-2-1-1 16,0 1-1-16,0 0 2 0,0 1 9 0,0-4-20 16,0 4 19-16,2-2-22 0,0 0 16 0,2 3-20 15,0-1 18-15,1 0-16 0,0-1 14 16,3 1-20-16,-3 1 18 0,2-1-14 0,-1 1 15 16,-2 0-21-16,4 0 21 0,-4 0-21 15,-3 0 25-15,4-2-24 0,-3 2 18 0,0-1-17 16,0 1 18-16,0-1-20 0,-2 1 18 0,2-2-17 15,0 2 25-15,-2 0-26 0,2-2 19 0,-9 2-19 16,9 0 22-16,1-3-20 0,-3 3 19 0,-5 0-18 16,6 0 20-16,-7-2-15 0,1 1 22 0,-1 1-21 15,1-1 26-15,0 0-20 0,-1-1 23 0,-2 0-22 16,3 2 26-16,-3 0-21 0,2 0 19 16,0-2-28-16,-1 1 26 0,1 1-27 0,0 0 21 15,-2 0-27-15,3-2 25 0,-1 2-28 0,-2-2 30 16,3 1-35-16,0 1 28 0,0 0-24 0,0 0 22 15,0-1-26-15,0 1 27 0,0 0-33 0,0-1 39 16,-2-1-33-16,2 2 26 0,-1 0-26 16,-2-1 24-16,1 1-24 0,-2 0 22 0,0 0-16 15,-1-1 32-15,-3-1-10 0,2 2 35 0,-5 0-29 16,4-1 40-16,-5 1-5 0,6 0-1 0,-1 0-39 16,1-3 27-16,-1 3-39 0,3-1 29 15,0-2-34-15,-2 3 29 0,4-1-36 0,-2-1 31 16,0 1-34-16,-1 0 32 0,1 1-36 0,-2 0 39 15,1-3-39-15,-1 3 32 0,-3 0-33 0,-3 0 33 16,1 0-34-16,-3-2 34 0,1 2-29 0,0-1 37 16,0 1-31-16,0-1 45 0,-1 0-46 15,0 1 37-15,1 0-41 0,-1 0 39 0,1 0-39 16,-19 0 38-16,36 1-37 0,-17-1 34 0,1 1-29 16,0 0 27-16,0 1-34 0,1-2 31 0,-1 3-38 15,2-3 38-15,-3 1-38 0,2 0 40 16,-2-1-38-16,0 2 45 0,1-1-46 0,-1-1 37 15,-2 1-32-15,-17-1 37 0,32 2-25 0,-32-2 40 16,31 0-26-16,-31 0 31 0,28 0-25 0,-28 0 17 16,29 0-22-16,-29 0 16 0,30 0-28 0,-30 0 26 15,30 0-30-15,-30 0 24 0,30 1-25 0,-30-1 23 16,29 3-24-16,-29-3 30 0,28 0-30 0,-28 0 24 16,24 1-23-16,-24-1 23 0,20 2-16 15,-20-2 26-15,19 1-21 0,-19-1 17 0,0 0-17 16,20 1 22-16,-20-1-25 0,0 0 21 0,19 2-21 15,-19-2 16-15,0 0-16 0,0 0 15 16,23 1-20-16,-23-1 20 0,0 0-11 0,0 0 12 16,18 0-15-16,-18 0 16 0,0 0-13 0,0 0 15 15,0 0-10-15,0 0 14 0,21 0-15 0,-21 0 10 16,0 0-1-16,0 0 9 0,0 0-12 0,0 0 11 16,0 0-11-16,16-1 8 0,-16 1-12 0,0 0 7 15,0 0-8-15,0 0 6 0,13-6-7 0,-13 6 7 16,0 0-12-16,0 0 8 0,8-5-5 0,-8 5 5 15,6-7-10-15,-6 7 7 0,7-8-9 0,-7 8 8 16,5-13-6-16,-5 13 5 0,6-12-8 16,-6 12 6-16,10-16-5 0,-7 8 2 15,1-2-6-15,1 1 4 0,-3-4-6 0,2 5 7 16,1-3-5-16,-2 2-9 0,-1-3 13 0,2 2 1 16,-4-2 2-16,3 0 0 0,-1 2-7 0,-2-2 4 15,0 0-3-15,0 0 2 0,0 0-5 0,-2 0 4 16,-1-1-6-16,3 1 3 0,-2-2-4 0,0 2-6 15,0 0 10-15,-1 1 2 0,0 0-4 0,0-2 4 16,0 2-4-16,0 1 5 0,-1-2 0 16,1 1-4-16,-1 0-1 0,2 0 4 0,-2 0-4 0,0-1 3 15,0 1-4-15,2-1 4 0,-2 1-4 16,1-1 3-16,1-1 2 0,-2 1-2 16,1-1-5-16,1 3 0 0,-1-2 3 0,-2 0 0 15,4 3-2-15,-2-2 2 0,2-3-1 0,0 5-1 16,-2-2 6-16,3 11-6 0,0-21 7 0,0 21-10 15,-1-20 8-15,1 20-5 0,-1-17 6 0,1 4-5 16,-2 4 4-16,2 9-2 0,0-19 2 0,0 19-7 16,-2-19 1-16,0 9-9 0,2 10-11 0,-2-19-31 15,2 19-27-15,-3-17-76 0,3 17-42 0,-7-16-105 16,0 7-59-16,2 0-87 0,-5 0-33 0,-3 2 1 16,-3-4-31-16,-5 3-438 0,0-1-631 0</inkml:trace>
  <inkml:trace contextRef="#ctx0" brushRef="#br0">25316 12329 76 0,'0'0'439'0,"0"0"-114"0,0 0-64 0,0 0-22 16,0 0-30-16,0 0 0 0,0 0-41 0,0 0 30 16,0 0-14-16,0 0-3 0,0 0-10 0,0 0-20 15,0 0 1-15,0 0-8 0,0 0-13 0,0 0-13 16,0 0-17-16,0 0-8 0,0 0-21 0,0 0-13 16,0 0-12-16,0 0-8 0,0 0-4 15,0 0-7-15,-10 6 6 0,10-6 17 0,0 0 3 16,0 11-3-16,0-11-7 0,-2 11-13 0,2-11 35 15,0 16-27-15,0-16 22 0,0 20-31 16,-1-8 13-16,-1-1-24 0,0 3 21 0,1-1-28 16,0 2 45-16,0 0-44 0,-1 1-8 0,-2 2 4 15,2 0 5-15,-1-1-1 0,-1 5 2 0,-1-3 1 16,1 3-3-16,-2-2 10 0,2 1-7 0,-1-1 29 16,1 1-36-16,-1 1 24 0,1 0-29 0,-3-1 31 15,0 2-31-15,2-2 28 0,1 1-24 16,-2 0 24-16,-3 2-37 0,3 0 28 0,-1-1-31 15,-2 0 34-15,0 1-35 0,3-2 32 0,-2-2-27 16,2 4 24-16,-2-2-33 0,3-2 32 0,-4 1-34 16,4 0 34-16,-3 1-32 0,1-2 33 0,0 1-33 15,2-1 12-15,-1-3-7 0,-2 4 1 16,3-4 1-16,-1 2 3 0,-1-1-2 0,-1-1 4 16,2-1 1-16,1-1 7 0,-1 0-8 0,1-3 1 15,-1 2-1-15,3-4 0 0,-2 0 0 0,1 2 0 16,0-3 0-16,4-9 0 0,-7 16 8 15,7-16-10-15,-3 13 3 0,3-13-2 0,-6 12 0 16,6-12 0-16,-2 10 1 0,2-10-4 0,-4 10 33 16,4-10-25-16,0 0-8 0,-5 9 1 0,5-9 2 15,0 0 0-15,-2 8 1 0,2-8-1 0,0 0-7 16,0 0-5-16,0 0-27 0,-3 12-28 0,3-12-67 16,0 0-114-16,0 0-70 0,0 0 0 0,0 0-45 15,-9-7-68-15,9 7-418 0,-7-8-442 16</inkml:trace>
  <inkml:trace contextRef="#ctx0" brushRef="#br0">23889 13437 238 0,'0'0'577'0,"0"0"-174"0,0 0-7 15,0 0-87-15,2-9 21 0,-2 9-34 0,0 0-34 16,0 0-18-16,0 0-19 0,0 0-24 0,0 0-25 15,0-10-16-15,0 10-33 0,0 0-19 16,0 0-17-16,0 0-20 0,0 0-13 0,0 0-8 16,0 0-1-16,0 0-5 0,-13 5 37 0,13-5-28 15,-10 13 27-15,1-4-25 0,1 0 26 0,-2 1-27 16,3 2 32-16,-6 3-33 0,-1 2 33 0,1-3-19 16,-2 1-6-16,3-1-9 0,-1 1-8 0,-1 2-13 15,3-3-7-15,-2 1-5 0,3-1-5 16,-1 0-3-16,3-1-1 0,1-1-2 0,0-2 18 15,0 2-29-15,2-2 9 0,0 0 16 0,1-1-29 16,0 1 26-16,4-10-27 0,-5 16 26 0,3-8-28 16,2-8 19-16,-2 17-18 0,2-17 29 15,-1 15-32-15,1-15 26 0,1 14-25 0,-1-14 27 16,4 12-22-16,-4-12 28 0,8 12-29 0,-8-12 3 16,13 10 18-16,-13-10-12 0,18 7-5 0,-18-7 1 15,25 5 2-15,-25-5 0 0,28 3 3 0,-28-3 0 16,32 0 4-16,-13 0 19 0,-2-3-15 15,1 0 18-15,-3 1-18 0,4-1 22 0,-1-4-15 16,-4 2 27-16,7-1-16 0,-3-2 16 0,1-2 10 16,-3 1 0-16,2-1-7 0,0-3 16 0,-4 1-7 15,-1-2 7-15,2-3 1 0,-4 1 10 0,0-2-1 16,-1 1 1-16,-3-4-12 0,-1 1-26 16,0-2 10-16,-4 0-26 0,-4 6 17 0,1-4-27 15,-4-1 8-15,-4 0-36 0,0 3-18 0,-2 2-51 16,-2 0-7-16,-4 4-25 0,2-2-40 0,-3 6-68 15,4 1-20-15,-3 3-40 0,17 4-38 0,-26-5-50 16,26 5-7-16,-26 4-31 0,13-1-68 0,-2 2-499 16,3 0-679-16</inkml:trace>
  <inkml:trace contextRef="#ctx0" brushRef="#br0">25957 13666 550 0,'0'0'393'0,"0"0"-55"0,-5-8-10 0,5 8-29 16,0 0 9-16,-8-7 6 0,8 7-31 0,0 0-19 15,-6-10-12-15,6 10-37 0,0 0 14 0,-7-10-42 16,7 10 29-16,0 0-41 0,-7-7 32 15,7 7-58-15,0 0-8 0,0 0 0 16,-6-8-42-16,6 8-6 0,0 0-23 0,0 0-35 16,0 0 18-16,0 0-34 0,-16 4 35 0,16-4-26 15,-10 13 22-15,1 0-32 0,0-1 19 0,0 5-29 16,0 0 21-16,-1 0-18 0,1 4 16 0,0-3-19 16,0 2 15-16,0 1-20 0,2-1 17 0,-2 3-16 15,1-1 12-15,1-1-13 0,-1 0 24 0,1-1-22 16,1-3 17-16,-3 3-16 0,5-6 8 0,-1 0-14 15,1 0 18-15,0-5-19 0,-2 3 13 16,6-12-15-16,-5 14 14 0,5-14-15 0,-5 12-29 16,5-12-46-16,-3 10-52 0,3-10-95 15,0 0-52-15,-6 7-67 0,6-7-72 0,0 0 46 16,0 0-46-16,0 0-19 0,0 0-461 0,-10-9-531 16</inkml:trace>
  <inkml:trace contextRef="#ctx0" brushRef="#br0">23269 12792 222 0,'-10'-5'121'0,"10"5"-140"0,0 0-92 16,0 0 38-16</inkml:trace>
  <inkml:trace contextRef="#ctx0" brushRef="#br0">23537 12743 90 0,'0'0'484'0,"0"0"-130"0,8-9-96 16,-8 9 17-16,0 0-66 0,0 0-17 0,1-10 38 16,-1 10-76-16,0 0 26 0,-4-10-67 0,4 10 33 15,0 0-59-15,-11-8 36 0,11 8-29 0,-12-4 2 16,12 4 6-16,-18-2 4 0,18 2 3 0,-20 0 2 16,20 0 1-16,-33 6 2 0,12-3-8 15,0 2-4-15,-2 1-3 0,1 0-11 16,-1 2-4-16,0 1-13 0,1-1-11 0,0 3-4 15,3-1-18-15,-1 2-10 0,2 0-5 0,1 0-5 16,3 2-5-16,0-2-3 0,4 4-3 0,2-4-3 16,1 0 32-16,2-3-45 0,3 4 29 0,0-5-33 15,3 1 24-15,-1-9-26 0,5 19 30 0,3-10-30 16,-1-1 37-16,4 0-41 0,3-1 36 0,-2-3-34 16,6 1 30-16,-2-2-29 0,0 0 27 0,2-3-27 15,1 0 30-15,0-3-21 0,-2 2 20 0,2-3-29 16,1-1 29-16,0-3-26 0,-2 1 29 15,-3-2-27-15,3-2 3 0,-4-2 12 0,1 0-4 16,-2-1 14-16,-4-2 10 0,1 0 14 16,-3 2 15-16,-2-1 12 0,-3 1-12 0,1 2 49 15,-2-1-23-15,-1 2 33 0,0 11-18 0,-1-21 23 16,1 21-23-16,-4-16 21 0,4 16-31 0,-1-14 13 16,1 14-41-16,-3-12 9 0,3 12-35 0,0 0 7 15,-2-11-33-15,2 11 18 0,0 0-19 0,0 0 16 16,0 0-23-16,-12 8 22 0,12-8-1 0,-9 16-6 15,5-5 4-15,1 3-6 0,-1 3-4 0,-1-2 2 16,2 2 1-16,-2 2-3 16,1-1-3-16,-1 3-1 0,5-4-11 0,0 1-19 0,0-2-15 15,3 2-28-15,-1-3-29 0,2 2-32 16,4-4-46-16,-2 2-44 0,2-6-46 0,3 3-80 16,2 0-58-16,1-3-12 0,1-2-90 0,6 0-449 15,-6-3-641-15</inkml:trace>
  <inkml:trace contextRef="#ctx0" brushRef="#br0">23843 12939 525 0,'0'0'512'0,"5"-10"-64"0,-5 10-62 15,3-11-18-15,-3 11-13 0,4-10-37 16,-4 10 16-16,4-7-10 0,-4 7-17 0,0 0-19 15,5-10-25-15,-5 10-29 0,0 0-29 0,4-9-13 16,-4 9-18-16,0 0-14 0,0 0-28 0,0 0-26 16,5-8-22-16,-5 8-15 0,0 0-9 15,0 0 3-15,0 0-3 0,0 14-7 0,0-14-6 16,0 16-5-16,-1-5-11 0,1 1-8 0,-1 2-2 16,-2-1-4-16,3 4-5 0,-2-2-15 0,0-1-26 15,0 0-31-15,0-2-32 0,1 3-53 0,-1-2-44 16,0-1-86-16,1 1-38 0,-3-3-55 0,4 2-46 15,-1 0-1-15,-2-3-69 0,3-9-506 16,-5 14-700-16</inkml:trace>
  <inkml:trace contextRef="#ctx0" brushRef="#br0">26324 12759 347 0,'0'0'453'0,"3"-11"-173"0,-3 11 19 16,-2-9-66-16,2 9-27 0,-2-10-23 0,2 10 4 16,-3-11-11-16,3 11 3 0,-5-9-30 0,5 9-17 15,-6-9-11-15,6 9-12 0,-12-8 0 0,12 8-3 16,-14-6-8-16,14 6-8 0,-19-3 1 16,19 3-14-16,-25-3-9 0,25 3-9 0,-34 3-9 15,16 0-8-15,-2 2-10 0,0 1-3 0,0-1 13 16,1 2-31-16,0 2 11 0,2 2-17 0,1-1 16 15,2 1-23-15,0 1 14 0,2 1-16 16,3-4 13-16,0 4-23 0,4-2 9 0,-1-1-7 16,3 2-7-16,3-12 6 0,-4 17-7 0,4-17 1 15,0 17 4-15,0-17-3 0,4 12 4 0,-4-12 3 16,9 13 4-16,-9-13 4 0,14 8-3 0,-14-8 4 16,17 4 4-16,-17-4-4 0,20-1-10 15,-7-3 14-15,0 1-9 0,1-2 16 0,0-4-13 16,1 0 17-16,1-2-10 0,-4-1 16 0,2-1-10 15,-3 4 26-15,-2-2-5 0,1-2 4 0,-3 3 5 16,1-1 11-16,-3 3 6 0,0-2 3 16,2 2-1-16,-2 0 9 0,-5 8 2 0,8-15 1 15,-8 15 2-15,5-11 10 0,-5 11-17 0,5-11-27 16,-5 11 22-16,0 0-28 0,6-9 17 0,-6 9-33 16,0 0 16-16,0 0-29 0,0 0 29 0,0 0-6 15,0 0 1-15,0 0-3 0,0 0 1 0,0 0-1 16,-4 17 1-16,3-8-4 0,-3 3 4 0,2 0-12 15,-2 1-1-15,1 3-4 0,-2-3-1 0,1 3-2 16,0-1-4-16,-1 2-26 0,2-1 8 16,-1-1-53-16,1-3-11 0,2 2-47 0,-2-3 1 15,3 3-13-15,-1-4-40 0,1-10-49 16,1 19-74-16,-1-19 28 0,0 20-111 0,0-20-133 16,0 12-280-16,0-12-342 0</inkml:trace>
  <inkml:trace contextRef="#ctx0" brushRef="#br0">26463 12964 350 0,'9'-10'631'0,"0"-2"-142"0,0 2-66 16,1 0-39-16,2-1-22 0,-1 1-47 0,1 2 27 15,-2-3-47-15,3 4 2 0,-1-1-77 0,0 0 7 16,2 4-68-16,-2-1-15 0,-12 5-29 0,20-8-7 16,-20 8-19-16,19-4-10 0,-19 4-3 0,15-1 15 15,-15 1-27-15,0 0 13 0,21 4-27 0,-21-4 8 16,12 6-18-16,-12-6 8 0,10 10-22 16,-10-10 17-16,4 14-23 0,-4-14 15 0,2 18-18 15,-3-9 9-15,-3 2-17 0,0 3 21 16,-2 2-23-16,-2-1 16 0,-1 2-7 0,-3-1-2 15,1-1-17-15,-3 0 19 0,3 0-24 0,2-1 15 16,2-2-12-16,-3-2 16 0,5 2-20 0,-1-3 20 16,2 2-14-16,3-2 16 0,1 4-6 0,5-2 15 15,5 3-10-15,5 1 18 0,8-1-12 0,7 1 6 16,0-1-15-16,5 1 12 0,1-3-14 0,1-2 12 16,0-1-7-16,2 1-2 0,-3 0 5 0,-1-5 17 15,-10-1 5-15,3-1 6 16,-1 1 15-16,-4-1 17 0,-4-2 12 0,-19-1 6 0,32 1-9 15,-32-1 3-15,26-1-5 0,-26 1-19 0,20 0 5 16,-20 0-12-16,0 0 1 0,21-1-14 16,-21 1-1-16,0 0-13 0,0 0-7 0,20-2 2 15,-20 2-4-15,0 0-47 0,0 0-36 0,0 0-61 16,14-4-67-16,-14 4-70 0,0 0-89 0,0 0-38 16,-7-9-53-16,7 9-41 0,0 0 22 0,-15-7-23 15,15 7 1-15,-16-7-46 0,16 7-314 0,-17-4-427 16</inkml:trace>
  <inkml:trace contextRef="#ctx0" brushRef="#br0">27070 13275 496 0,'0'0'593'0,"0"0"-93"0,0 0-54 0,0 0-36 0,0 0-22 15,0 0-39-15,18-4 30 0,-18 4-42 16,0 0-32-16,9-7-34 0,-9 7-49 0,0 0-32 15,8-8-10-15,-8 8-40 0,0 0-27 16,0 0-5-16,9-7-6 0,-9 7-32 0,0 0-2 16,0 0-29-16,0 0 4 0,6-8-34 0,-6 8-14 15,0 0-50-15,0 0-33 0,0 0-36 0,0 0-27 16,0 0-16-16,0 0-41 0,0 0-1 0,0 0-28 16,0 0-20-16,0 0-11 0,0 0-13 0,0 0 46 15,0 0-32-15,0 0 48 0,0 0-56 0,-7-9-59 16,7 9-368-16,0 0-228 0</inkml:trace>
  <inkml:trace contextRef="#ctx0" brushRef="#br0">24007 12772 142 0,'0'0'682'0,"0"0"-171"0,0 0-54 16,0 0-28-16,0 0-27 0,7-7-79 0,-7 7-40 16,0 0-43-16,0 0-35 0,0 0-38 15,-3-10-32-15,3 10-7 0,0 0-42 0,0 0-42 16,0 0-56-16,0 0-79 0,-5-9-110 0,5 9-67 15,0 0-39-15,0 0-109 0,0 0-448 0,-19-3-465 16</inkml:trace>
  <inkml:trace contextRef="#ctx0" brushRef="#br0">24048 12870 486 0,'0'0'436'15,"0"0"-150"-15,0 0-16 0,0 0-99 0,0 0 0 16,0 0-69-16,0 0 20 0,13-4-81 0,-13 4-5 16,0 0-103-16,0 0-79 0,0 0-66 0,0 0-285 15,0 0 44-15</inkml:trace>
  <inkml:trace contextRef="#ctx0" brushRef="#br0">25161 11812 65 0,'0'0'255'0,"0"0"-73"0,7-8-33 16,-7 8-25-16,6-7 3 0,-6 7-9 16,10-6-18-16,-10 6 14 0,9-8-11 0,-9 8 16 15,9-7-35-15,-9 7 25 0,10-8-33 0,-10 8 41 16,7-7-62-16,-7 7 54 0,6-10-13 0,-6 10-10 15,7-8-8-15,-7 8-10 0,3-9-8 0,-3 9-2 16,4-11-6-16,-4 11-4 0,3-8 16 0,-3 8-11 16,0 0 14-16,2-14 10 0,-2 14-2 15,0 0-1-15,0-11-1 0,0 11 0 0,0 0-3 16,0 0-10-16,-1-9-19 0,1 9-1 0,0 0-5 16,0 0-11-16,-14-6-9 0,14 6 5 0,0 0-9 15,-29 0 3-15,29 0 3 0,-31 1-13 0,11 3 2 16,-2-2-1-16,-3-1 1 0,3 4 0 0,-3-3 4 15,3-2 9-15,3 3-6 0,0 0 1 16,19-3 0-16,-28 1-1 0,28-1 1 0,-19 3-1 16,19-3-4-16,-17 1 2 0,17-1 2 0,0 0-4 15,-15 3 1-15,15-3-1 0,0 0 0 16,0 0 6-16,0 0-3 0,0 0-4 0,0 0 3 16,-13-3-1-16,13 3 18 0,0 0-22 0,14-8 9 15,-14 8-9-15,16-9 14 0,-5 5-8 0,2-1 20 16,1-2-17-16,1 3 11 0,0-1-7 0,2-3 17 15,1 4-9-15,0-4 17 0,-3 2-20 0,1 0 28 16,0 2-26-16,-3-1 15 0,2 2-16 0,-3-3 21 16,-12 6-25-16,23-4 20 0,-23 4-28 15,19-4 19-15,-19 4-22 0,15-1 17 0,-15 1-22 16,18 1 26-16,-18-1-28 0,23 7 22 16,-9-1-28-16,-1 1 3 0,2 2 5 0,2 2-6 15,0-1-1-15,-1 3 0 0,2-1-22 0,-1 2-43 16,-2 1-52-16,3-1-36 0,-3 2-109 0,-1-1 17 15,-2 0-70-15,-2 0-98 0,0-1-416 0,-2-1-407 16</inkml:trace>
  <inkml:trace contextRef="#ctx0" brushRef="#br0">23992 12541 97 0,'0'0'449'0,"0"0"-155"0,0 0-82 0,0 0-48 15,0 0-17-15,0 0-27 0,10 4-14 0,-10-4 3 16,0 0-5-16,0 0-16 0,0 0-2 0,17 3-34 15,-17-3 55-15,0 0-42 0,0 0 45 16,18 2-57-16,-18-2 54 0,0 0-65 0,0 0 61 16,16 0-68-16,-16 0 60 0,0 0-54 0,0 0 34 15,21-3-33-15,-21 3 41 0,15-4-35 0,-15 4 35 16,18-3-34-16,-4-2 36 0,0 3-4 0,1-5 21 16,5 2-13-16,0-2 10 0,4 0-11 15,-2-1 2-15,1 0-6 0,0-1 1 0,5-1-15 0,0-4-3 16,-1 3-9-16,1-3-6 0,-1 1-10 15,1-2-5-15,3-2 2 0,-3 1-1 0,3-1 17 16,-2 1-11-16,-1-1 3 0,2 0 4 0,-4 0 5 16,1 0 1-16,1 1-24 0,-5 1 18 15,2-2-28-15,-2 2 32 0,-4 2-37 0,-1 0 33 16,1-1-35-16,-1 1 29 0,-3 1-33 0,4 0 31 16,-5-1-36-16,3 0 31 0,-2 0-38 0,-1 1 34 15,2-2-27-15,-2 2 22 0,0-3-35 0,0 2 35 16,-1 0-39-16,1 1 4 0,-3 0 2 0,1-1 12 15,0 3-10-15,-4 0 5 0,2-5-2 0,-1 7 1 16,-1 1-12-16,-8 7 14 0,11-11-1 16,-11 11 0-16,12-11 11 0,-12 11-13 0,10-11 3 15,-10 11-4-15,9-9 0 0,-9 9 2 16,10-9-2-16,-10 9 0 0,7-10 0 0,-7 10 11 16,9-10-13-16,-9 10 4 0,5-9-4 0,-5 9 1 15,11-12-1-15,-11 12 1 0,9-9 0 0,-9 9 1 16,8-11-1-16,-8 11 10 0,9-8-12 0,-9 8 2 15,6-8-1-15,-6 8 0 0,0 0 1 0,9-9-1 16,-9 9 2-16,0 0-3 0,7-6 12 0,-7 6-9 16,0 0-1-16,0 0-1 0,0 0-1 0,7-8 2 15,-7 8-1-15,0 0 0 0,0 0 1 0,0 0 9 16,0 0-16-16,6-7-15 0,-6 7-28 16,0 0-33-16,0 0-41 0,0 0-54 15,0 0-122-15,0 0-34 0,0 0-112 0,-15-3-162 16,15 3-276-16,-25 0-505 0</inkml:trace>
  <inkml:trace contextRef="#ctx0" brushRef="#br0">8795 15230 527 0,'0'0'416'0,"0"0"-166"0,0 0 8 0,0 0-119 15,4-9 18-15,-4 9-80 0,0 0 33 16,0 0-64-16,1-13 30 0,-1 13-41 0,0 0 35 16,0 0-52-16,0-12 41 0,0 12-13 0,0 0-9 15,0 0-8-15,1-9-6 0,-1 9-4 0,0 0-17 16,3-10-10-16,-3 10-62 0,0 0 69 0,8-10-64 15,-8 10 21-15,0 0-57 0,12-6-13 0,-12 6-25 16,12-3-30-16,-12 3-41 0,16-5-228 16,-16 5 149-16</inkml:trace>
  <inkml:trace contextRef="#ctx0" brushRef="#br0">9460 15154 462 0,'0'0'487'0,"0"0"-125"0,0 0-84 0,0 0-65 15,16 1-32-15,-16-1-32 0,0 0 11 0,0 0-2 16,0 0 5-16,0 0-24 0,16-2-19 0,-16 2-16 16,0 0-11-16,0 0-10 0,0 0-18 0,0 0 7 15,0 0-24-15,0 0-8 0,0 0-9 16,0 0-6-16,0 0-5 0,0 0-4 0,0 0-3 15,13 5-11-15,-13-5-39 0,0 0-37 0,0 0-31 16,5 9-15-16,-5-9-5 0,6 8-1 16,-6-8-47-16,10 8 3 0,-10-8-62 0,11 7-54 15,-11-7-300-15,17 5-118 0</inkml:trace>
  <inkml:trace contextRef="#ctx0" brushRef="#br0">10717 15296 181 0,'0'0'590'0,"0"0"-241"0,5 9-5 0,-5-9-69 15,0 0-25-15,0 0-33 0,0 0-21 0,1 11-4 16,-1-11-39-16,0 0-28 0,0 0-26 0,0 0-23 16,0 0-31-16,0 0-48 0,0 0-50 0,0 9-36 15,0-9-9-15,0 0-71 0,0 0-83 16,4 12-161-16,-4-12-167 0,0 0-109 0</inkml:trace>
  <inkml:trace contextRef="#ctx0" brushRef="#br0">26370 12550 133 0,'0'0'424'16,"0"0"-139"-16,0 0-17 0,-4 7-68 0,4-7 24 15,0 0-47-15,0 0 1 0,0 0-20 16,0 0 16-16,0 0 9 0,-5 9 19 0,5-9-7 15,0 0 6-15,0 0 5 0,0 0-12 0,0 0-19 16,0 0-19-16,0 0-17 0,10-9-17 16,-10 9-4-16,11-9-14 0,-4 3 14 0,5-3-38 15,-1 1 10-15,4-4-41 0,4-1 23 0,2-3-41 16,5-1 23-16,2 0-35 0,1-3 25 0,6-1-34 16,6-5 33-16,3-1-33 0,1-3 19 0,2 0-36 15,-2-2 33-15,5 1-35 0,-1-1 29 0,0-2-32 16,2 0 39-16,-3 1-43 0,-1-1 6 0,-2 0 1 15,-2 2 2-15,-3-1 4 0,-2 4-2 16,-10 7 3-16,-2 1 0 0,-1 1 11 0,-4 0-8 16,-1 4 40-16,-5 0-44 0,0 2 36 0,-1 2-37 15,-4 0 37-15,-1 3-38 0,-3 1 37 16,3-1-31-16,-2 4 26 0,-7 5-35 0,9-12 32 16,-9 12-38-16,7-8 34 0,-7 8-36 0,0 0 33 15,8-9-19-15,-8 9 11 0,0 0-32 0,0 0 28 16,6-10-36-16,-6 10 31 0,0 0-30 0,0 0 36 15,0 0-31-15,-19 2 43 0,5 3-44 0,-6-1 11 16,0 2-1-16,-4 1 5 0,-1 0 2 0,-5 3 2 16,1-1 3-16,-2 1 1 0,2-2 7 0,1 2-6 15,2-2 2-15,-1 2-1 0,3-3-2 16,0 1 2-16,-2-1 0 0,3 0 1 16,0 1-1-16,3-1 10 0,-1-2-9 0,2 0-1 15,5-2 0-15,1 2-5 0,13-5 5 0,-23 7-1 16,23-7 0-16,-15 4 7 0,15-4-6 0,0 0 2 15,-17 5-1-15,17-5 2 0,0 0 1 0,0 0 1 16,0 0-1-16,0 0-3 0,0 0 8 0,0 0-9 16,0 0 2-16,5-14-3 0,6 5 3 0,4-2-3 15,2-1 1-15,6-2 0 0,2-1-2 0,2-1 9 16,1 1-8-16,0 0 1 0,0 2 30 0,3 0-37 16,-2 1 30-16,2-1-35 0,-2 1 58 15,2 3-68-15,0 1 43 0,-1-4-37 16,2 6 30-16,0-2-31 0,0 1 33 0,-5 2-34 15,-1-1 33-15,1 2-31 0,-1-1 34 0,1 3-35 16,-3-2 41-16,-1 0-41 0,-5 1 33 0,0 2-33 16,-4-2 36-16,-14 3-35 0,22-3 34 0,-22 3-27 15,16-1 24-15,-16 1-32 0,0 0 29 0,19-5-32 16,-19 5 31-16,0 0-34 0,0 0 32 0,0 0-30 16,17 0 38-16,-17 0-36 0,0 0 33 0,0 0-30 15,8 9 33-15,-8-9-32 0,1 12 34 16,-1-12-33-16,-1 13 41 0,1-13-37 15,-4 19 41-15,2-9-42 0,-2 1 33 0,1 2-33 0,-2-1 3 16,3-3 2-16,-2 4 2 0,1-1 8 16,-1-3-9-16,2 5 4 0,-1-4-38 0,-1 0-76 15,0 2-94-15,0 0-132 0,0-1-52 0,-1-1-96 16,-2 3-472-16,-1-2-650 0</inkml:trace>
  <inkml:trace contextRef="#ctx0" brushRef="#br0">9618 15615 274 0,'0'0'374'16,"0"0"-98"-16,0 0-64 0,0 0-33 15,0 0-41-15,0 0-52 0,0 0-2 0,0 0-13 16,0 0-18-16,0 0-13 0,-5-10-6 0,5 10-7 15,0 0-3-15,0 0-3 0,0 0 6 0,0 0-19 16,0 0 17-16,0 0-3 0,0 0 8 16,0 0 49-16,0 0-51 0,0 0 46 0,0 0-52 15,0 0 41-15,0 0-50 0,0 0 32 0,0 0-42 16,0 0 38-16,0 0-48 0,0 0 43 0,0 0-49 16,0 0 43-16,0 0-45 0,-20 3 34 0,20-3-44 15,0 0 52-15,0 0-45 0,0 0 43 16,-10 4-43-16,10-4 44 0,0 0-38 0,0 0 29 15,-11 4-26-15,11-4 34 0,0 0-26 0,-9 7 33 16,9-7-36-16,0 0 29 0,-12 8-34 0,12-8 34 16,-12 7-31-16,12-7 20 0,-12 11-25 0,12-11 34 15,-11 9-33-15,11-9 33 0,-12 12-35 16,12-12 32-16,-10 13-26 0,1-5 17 0,9-8 6 16,-9 12-2-16,9-12-3 0,-8 13-3 0,8-13-1 15,-5 13 3-15,5-13-11 0,-6 12 4 0,6-12-8 16,-5 13 9-16,5-13 0 0,-3 9 0 15,3-9-1-15,0 0-1 0,-1 14-4 0,1-14 5 16,0 0-8-16,0 13 9 0,0-13-1 0,0 0 0 16,2 14-1-16,-2-14-1 0,7 8-4 0,-7-8 1 15,6 10-1-15,-6-10-5 0,12 11 10 0,-12-11-1 16,10 8-2-16,-10-8-1 0,15 7 0 0,-15-7-1 16,16 4-5-16,-16-4 8 0,16 3-9 15,-16-3 14-15,0 0 1 0,23-2 4 0,-23 2 8 16,17-3 8-16,-17 3 0 0,18-8 6 0,-18 8 5 15,15-9 6-15,-15 9-4 0,14-9-3 0,-14 9 11 16,12-12 1-16,-12 12 0 0,10-11 3 16,-10 11 4-16,7-13 1 0,-7 13 13 0,7-13-7 15,-7 13 15-15,4-17-13 0,-4 17 15 0,1-18-8 16,-1 18 14-16,3-19-5 0,-3 19 16 0,0-15-21 16,0 15 26-16,0-14-25 0,0 14 26 0,0-9-37 15,0 9 28-15,0 0-39 0,-3-12 29 0,3 12-34 16,0 0 19-16,0 0-39 0,0-13 30 15,0 13-41-15,0 0 28 0,0 0-39 0,0 0 31 16,0 0-41-16,-4-8 38 0,4 8-45 0,0 0 36 16,0 0-43-16,0 0 37 0,0 0-39 0,0 0 33 15,-6 6-35-15,6-6 3 0,0 0 12 16,-2 15-10-16,2-15 8 0,2 12-3 0,-2-12 3 16,2 17 1-16,1-8 0 0,1 2 1 0,-2-2-2 15,3 2 1-15,3-3 7 0,-2 2 20 0,3-2-29 16,0 1 0-16,1-3 2 0,1 1 1 0,-2-1 0 15,2-1 2-15,-2-2 0 0,-9-3 21 0,19 6-39 16,-19-6 23-16,20 3-19 0,-20-3 22 0,16 2-2 16,-16-2 2-16,0 0-3 0,19 0 2 15,-19 0 6-15,0 0-9 0,17-1 3 0,-17 1-4 16,0 0 1-16,0 0-2 0,18-1-15 0,-18 1-25 16,0 0-32-16,0 0-34 0,0 0-51 15,13-4-44-15,-13 4-42 0,0 0-38 0,0 0 16 16,0 0-10-16,0 0-68 0,0 0-92 0,12-5-283 15,-12 5-246-15</inkml:trace>
  <inkml:trace contextRef="#ctx0" brushRef="#br0">10051 15645 206 0,'0'0'383'0,"0"0"-74"15,0 0-103-15,0 0-11 0,0 0-61 0,0 0 2 16,0 0-64-16,0 0 20 0,0 0-52 0,0 0 26 16,0 0-50-16,0 0 7 0,0 0-35 0,0 0 12 15,0 0-54-15,0 0-19 0,0 0-29 16,0 0-39-16,0 0-86 0,0 0-145 0,0 0 221 15</inkml:trace>
  <inkml:trace contextRef="#ctx0" brushRef="#br0">9581 15557 340 0,'0'0'382'0,"0"0"-112"0,0 0-32 0,0 0-33 16,0 0-40-16,0 0-15 0,0 0 18 0,15-1-51 16,-15 1 12-16,0 0-39 0,0 0 10 15,0 0-47-15,0 0 17 0,0 0-35 0,0 0 15 16,0 0-34-16,6-8 12 0,-6 8-33 0,0 0 1 16,0 0-65-16,0 0-21 0,0 0-43 15,0 0-74-15,0 0-102 0,0 0-212 0,0 0-1 16</inkml:trace>
  <inkml:trace contextRef="#ctx0" brushRef="#br0">13115 15652 460 0,'0'0'301'15,"0"0"-72"-15,0 0-70 0,0 0-19 0,0 0-22 16,-11 5-34-16,11-5-15 0,0 0-12 16,0 0-14-16,0 0-22 0,0 0 11 0,0 0-9 15,0 0-5-15,0 0 5 0,0 0 7 0,0 0 3 16,-12 4 5-16,12-4-9 0,0 0 54 0,0 0-46 15,0 0 42-15,0 0-51 0,0 0 42 16,0 0-52-16,0 0 29 0,0 0-36 0,0 0 31 16,0 0-39-16,0 0 37 0,0 0-48 0,0 0 43 15,0 0-48-15,0 0 32 0,0 0-41 0,0 0 53 16,0 0-50-16,0 0 45 0,0 0-41 16,0 0 44-16,0 0-43 0,0 0 40 0,0 0-47 15,0 0 49-15,0 0-41 0,0 0 39 0,0 0-40 16,0 0 38-16,0 0-38 0,0 0 38 0,0 0-41 15,0 0 40-15,0 0-42 0,0 0 40 0,0 0-40 16,0 0 40-16,0 0-41 0,0 0 33 0,0 0-30 16,0 0 39-16,0 0-42 0,0 0 40 15,0 0-39-15,0 0 31 0,0 0-30 0,0 0 34 16,0 0-32-16,0 0 40 0,0 0-42 16,0 0 41-16,0 0-42 0,0 0 32 0,0 0-38 15,0 0 48-15,0 0-39 0,0 0 38 0,0 0-40 16,0 0 39-16,0 0-35 0,0 0 33 0,0 0-45 15,0 0 49-15,0 0-41 0,0 0 39 0,0 0-39 16,0 0 38-16,0 0-39 0,0 0 31 0,0 0-32 16,0 0 42-16,0 0-43 0,0 0 41 0,0 0-43 15,0 0 30-15,0 0-38 0,0 0 31 0,0 0-51 16,0 0 41-16,0 0-62 0,0 0 29 16,0 0-52-16,0 0-19 0,0 0-7 0,0 0-22 15,0 0-12-15,0 0-98 0,0 0-160 0,0 0 182 16</inkml:trace>
  <inkml:trace contextRef="#ctx0" brushRef="#br0">13152 15637 78 0,'0'0'422'0,"0"0"-129"16,0 0-79-16,0 0-38 0,0 0-48 15,0 0-11-15,0 0-28 0,0 0-26 0,0 0-9 16,0 0-12-16,0 0-10 0,0 0-23 0,0 0-4 16,0 0-24-16,0 0-40 0,0 0-25 0,0 0-53 15,0 0-287-15,0 0 171 0</inkml:trace>
  <inkml:trace contextRef="#ctx0" brushRef="#br0">13115 15686 115 0,'0'0'385'0,"0"0"-121"0,0 0-82 0,0 0-87 16,0 0-93-16,0 0-127 16,0 0-145-16,0 0 83 0</inkml:trace>
  <inkml:trace contextRef="#ctx0" brushRef="#br0">13096 15661 128 0,'0'0'101'0,"0"0"-179"0,0 0 26 0</inkml:trace>
  <inkml:trace contextRef="#ctx0" brushRef="#br0">13095 15683 285 0,'0'0'428'0,"0"0"-170"0,0 0-27 16,0 0-98-16,0 0-9 0,0 0-90 0,0 0-76 15,0 0-71-15,0 0-282 0,0 0 198 0</inkml:trace>
  <inkml:trace contextRef="#ctx0" brushRef="#br0">23103 14647 23 0,'0'0'452'0,"-11"-9"-163"0,11 9-40 0,-10-8-39 15,10 8-25-15,-9-8-68 0,9 8 11 0,-9-8-15 16,9 8-7-16,-6-7-8 0,6 7-14 0,0 0-4 15,-10-8-9-15,10 8-10 0,0 0-8 0,0 0-8 16,-7-8 5-16,7 8 9 0,0 0-34 0,0 0 6 16,0 0 14-16,0 0-26 0,0 0 21 0,0 0-7 15,6-9 11-15,-6 9 11 0,0 0 12 0,28 5-15 16,-12-3-2-16,5 1-7 0,2 1 2 16,2 1-3-16,3 1 0 0,6 1-2 0,1-1 6 15,1 0-8-15,2 1-1 0,2-2-5 0,0 1-7 16,4-2 0-16,0 2-4 0,0-3-3 15,3 2 2-15,2-1-7 0,-1-1 1 0,3-1-5 16,0 1-1-16,0-2-1 0,3 0-2 0,1 0 1 16,-2 1-2-16,1-2 3 0,0 0-2 0,-1 0-5 15,1 0 2-15,-3 0-1 0,0 0 1 0,0 0 1 16,-2 0 0-16,-2 0 2 0,0 0-2 0,-2 0 2 16,-1 0-2-16,0 0-7 0,-1 0 12 15,-3 0-2-15,1 0 3 0,-5 0 1 0,1 0-3 16,-5 0 1-16,-2 0-4 0,-2 0-2 0,-3 0 0 15,3 3 0-15,-7-3 22 0,-3 0-28 0,1 0-9 16,-19 0-31-16,28 1-39 0,-28-1-39 0,21 0-23 16,-21 0-13-16,0 0-15 0,20 1-2 0,-20-1-154 15,0 0 48-15,0 0-313 0,0 0-130 16</inkml:trace>
  <inkml:trace contextRef="#ctx0" brushRef="#br0">23007 14611 78 0,'0'0'187'0,"0"0"128"0,0 0-71 16,0 0-45-16,0 0-37 0,6-7-10 0,-6 7-26 16,0 0-30-16,0 0-3 0,4-9-14 0,-4 9-12 15,0 0-10-15,4-11 5 0,-4 11-10 0,0 0-3 16,0 0-3-16,3-11 0 0,-3 11 5 16,0 0 0-16,0 0 7 0,3-8-4 15,-3 8 5-15,0 0 17 0,0 0-25 0,0 0 16 16,0 0-28-16,0 0 10 0,0 0-18 0,0-11 7 15,0 11-10-15,0 0-18 0,0 0-1 0,0 0 0 16,0 0-4-16,0 0 0 0,0 0-4 0,0 0 2 16,0 0 8-16,0 0-5 0,0 0-11 0,0 0 5 15,0 0-2-15,-5 8 3 0,5-8-3 0,-2 11 4 16,2-11 8-16,-4 16-11 0,4-16-5 0,-3 18 6 16,3-18 2-16,-2 16 1 0,-1-3 6 15,2-2 6-15,-2 0 25 0,2 3-19 16,-2-2-13-16,1 1 1 0,-2 3 5 0,2 0-3 15,-2-1 3-15,1-1-3 0,-1 4 2 0,-1-3 6 16,1 1-9-16,-1 1-2 0,3-1 1 0,-3-1-3 16,-1 0 1-16,5-1-1 0,-3 2-3 0,-1-1 8 15,3 0-10-15,-2 0-3 0,-1-2 8 0,2 3-1 16,-1-4-2-16,2-1-3 0,-1 0 0 0,-1 1 2 16,2 0 7-16,-1-2-11 0,2 2-3 0,-2-3 6 15,3-9 1-15,-2 17 0 0,2-17 1 16,-5 14-4-16,5-14 7 0,-3 12-7 0,3-12-8 15,-1 11 10-15,1-11 0 0,-1 10 0 16,1-10 0-16,0 0-3 0,0 13 2 0,0-13 8 16,0 0-14-16,-3 11 6 0,3-11 2 0,0 0-4 15,0 0 3-15,0 10-4 0,0-10 5 0,0 0 6 16,0 0-11-16,-2 9-7 0,2-9-5 0,0 0-35 16,0 0-8-16,0 0-39 0,0 0 21 0,0 0-36 15,-2 11 55-15,2-11-64 0,0 0-1 0,0 0 1 16,2 10-5-16,-2-10-14 0,0 0-7 15,0 0-20-15,2 13-324 0,-2-13 51 0</inkml:trace>
  <inkml:trace contextRef="#ctx0" brushRef="#br0">22916 15233 286 0,'0'0'337'0,"0"0"-74"0,0 0-71 0,0 0-20 16,0 0-60-16,3-8-5 0,-3 8-32 15,0 0-18-15,-4-12-10 0,4 12-19 0,-3-9 7 16,3 9-17-16,-6-12-23 0,6 12 37 15,-4-10-33-15,4 10 16 0,-4-10-19 0,4 10 20 16,-2-10-20-16,2 10 13 0,0 0-15 0,-3-11 30 16,3 11-34-16,0 0 32 0,-2-10-23 0,2 10 28 15,0 0-25-15,0 0 28 0,0 0-21 0,-2-12 48 16,2 12-46-16,0 0 49 0,0 0-42 0,0 0 46 16,0 0-46-16,0 0 37 0,0 0-38 0,0-10 51 15,0 10-46-15,0 0 39 0,0 0-41 16,0 0-3-16,0 0-6 0,0 0 31 15,0 0-50-15,0 0 49 0,0 0-40 0,0 0 41 16,0 0-29-16,0 0 25 0,-4 10-14 0,4-10 9 16,-1 11-24-16,1-11 24 0,-2 15-16 0,2-15 19 15,-2 15-15-15,2-15 17 0,-5 20-14 0,2-9 9 16,1 0-2-16,-2 2-14 0,2-2-4 0,-1 1 1 16,2-2-3-16,-2 3-1 0,1-1-3 0,-1 1-1 15,1-1 8-15,0 3-12 0,-2-5-6 0,1 3 7 16,2-1-1-16,-1-4 1 0,0 5-2 15,-1-4 0-15,3-9 14 0,-2 17-20 16,2-17-3-16,-2 15-4 0,2-15-14 0,-2 12-10 16,2-12-7-16,-3 8-5 0,3-8-22 0,0 0-2 15,0 13-4-15,0-13-17 0,0 0 2 0,0 0-3 16,0 10-9-16,0-10 24 0,0 0 6 0,0 0 4 16,0 0 17-16,7 10 12 0,-7-10 7 0,0 0-2 15,0 0 3-15,9 6 21 0,-9-6 9 0,0 0 10 16,0 0 13-16,0 0 9 0,12 3 5 15,-12-3-18-15,0 0 55 0,0 0-41 0,0 0 8 16,18 1 2-16,-18-1-2 0,0 0 3 0,21-1 2 16,-21 1 2-16,19-1 6 0,-19 1-3 0,25-1 8 15,-25 1 1-15,30-1-9 0,-30 1 2 0,34-2 6 16,-16 2 0-16,2-2 16 0,2 2-11 16,-1 0-2-16,0 0-2 0,6 2-6 0,0-4-6 15,0 2-5-15,2 0-7 0,-1 0 10 0,3 0-21 16,0 2-4-16,1-2-5 0,0 0-6 0,1 0 1 15,5-2-2-15,-6 2-1 0,5 0-1 16,-5 0 7-16,0 0-7 0,0-2-4 0,0 2 1 16,-1-3 0-16,-1 3 0 0,1 0-1 0,-2-1 1 15,-2-1 7-15,3 2-6 0,-2-1 4 0,1 0 12 16,1-1-19-16,0 1 3 0,0 0 2 0,2 1-1 16,-2 0 8-16,10 0-6 0,-2-3 2 0,-1 3-2 15,3 0-1-15,-1 0 0 0,0 0-2 0,-7 0 1 16,6 0 5-16,3 0-9 0,-4 0 5 15,-4 0-4-15,-1 3 1 0,7-3 2 16,-8 0 1-16,9 0 3 0,-8 1 15 0,1-1 13 16,4 1 0-16,-5-1-5 0,0-1-2 0,1 1-2 15,6 0 15-15,-6-1-21 0,4 1-2 0,1-3 4 16,-2 3 41-16,1-3-49 0,0 3-1 0,0-2 0 16,2 0-3-16,-1-1 5 0,0 2-5 0,1-1 1 15,-1 1 3-15,-1-2-5 0,4 3 0 0,-3 0 4 16,3 0 20-16,2 0 7 0,2 4-14 0,1-2 37 15,0 2-54-15,4 0 39 0,0 2-51 0,11 0 46 16,-12 2-53-16,12-1 49 16,-1 2-56-16,0 1 5 0,-1-1 2 0,0 1 4 15,0-1 0-15,-2 0-2 0,2 1 3 0,-2-2 48 16,2 1-56-16,0-2 48 0,-1 3-52 0,0-2 45 16,1-1-45-16,-8 0 3 0,0 0 4 0,7-1 6 15,-11 2 2-15,3-2 5 0,-3 0 3 0,-1-2 6 16,0 1 3-16,0 0 6 0,-2 0 8 0,-1 0 6 15,-2-1 10-15,0-3-6 0,-3 4-1 0,1-3 4 16,-9 1-4-16,0-1 3 0,-2-1 5 16,-3 0 1-16,2-1 1 0,-6 0-10 15,0 0 1-15,1 0-13 0,-3 0-4 0,0 0-6 16,-19 0 2-16,32 0-2 0,-32 0 1 0,32 0-3 16,-32 0 8-16,30-1-11 0,-30 1 0 0,24 0-2 15,-24 0 0-15,25 1-3 0,-25-1-2 0,24 0 4 16,-24 0 1-16,21 3-12 0,-21-3 3 0,21 0 0 15,-21 0-1-15,16 0 0 0,-16 0 0 0,14 3 6 16,-14-3-6-16,0 0 6 0,18 1-6 0,-18-1 5 16,0 0 14-16,0 0 18 0,18 1 10 15,-18-1 14-15,0 0 3 0,0 0-1 16,0 0 7-16,0 0 7 0,18 2-1 0,-18-2-1 0,0 0-13 16,0 0-11-16,10-7-7 0,-10 7-5 0,9-5-10 15,-9 5-7-15,10-12 0 0,-5 4-6 0,1 0-2 16,1-4-5-16,-3-1 0 0,6 0-3 15,-3-3 2-15,0-1-4 0,1-4-6 0,0 1 4 16,-1-2-1-16,-2 0 2 0,3-2-3 0,-3 0-2 16,3 0 2-16,0-6 3 0,-2 7-7 0,-1-1-12 15,4-1 18-15,-3 3-11 0,1 0-20 0,-1 1 17 16,-1-1 12-16,0 5-15 0,0-2 18 16,2 1-25-16,-3 1 16 0,0 2-16 0,-1 0 17 15,4-5-21-15,-3 6 16 0,-2 2-23 0,1-1 21 16,-1 2-22-16,1-1 29 0,-1 0-5 0,0 3-3 15,0-1 9-15,0 0-3 0,-2 10-4 16,1-14-4-16,-1 14-3 0,1-13 0 0,-1 13-2 16,0-11-4-16,0 11-2 0,0 0-10 0,0-13 13 15,0 13-10-15,0 0-3 0,0-10-2 0,0 10-1 16,0 0 7-16,-9-10 0 0,9 10 9 0,-8-8-2 16,8 8 3-16,-15-5 5 0,15 5 3 0,-20-7 2 15,8 4 7-15,-1-1-3 0,-3 0 7 16,0 1-8-16,-3-4 5 0,-2 2 0 0,-1 0 2 15,-1-1-1-15,-1 0 0 0,-3 1 5 0,-4-3-6 16,-1 1 9-16,0 0-9 0,0 0 1 0,-2 2 0 16,2 1 2-16,2-2-2 0,2 2 6 0,0 1-5 15,-1 0 9-15,-1-1-9 0,2 0 0 0,0 2 2 16,-9-2 0-16,10 2 1 0,-3-3-1 16,3 2 3-16,-3-1 4 0,2-1-10 0,-5 1 1 15,0-2 1-15,0-1 0 0,5 3-6 16,-7-1 6-16,0-1 0 0,2 1 1 0,-1-2 7 15,-1 1-9-15,1 2 1 0,1-2 0 0,-1 2 1 16,1-2 0-16,0 1 4 0,0-2-6 0,6 3 6 16,-6-2-6-16,3 1 1 0,-2 1-4 0,4-2 4 15,-1 4 0-15,-1-2 1 0,1 0 1 0,0 2 17 16,-1 0-22-16,2-2 0 0,3 2 2 16,-1 1-2-16,0 0 2 0,1-3 0 0,3 4 5 0,3 0-4 15,0-2 8-15,-2 1-9 0,3-1 0 16,-1 1 0-16,0-1 2 0,1 1 1 15,-1 0 0-15,1-2 3 0,-2 2 1 0,-1-2-8 16,-3 0 1-16,6-1 1 0,-2 3 0 0,-3-2 2 16,1 1-2-16,0-2 3 0,-1 2-3 0,0-1 6 15,0-1-8-15,0 1 2 0,0 1 0 0,0 1 0 16,0-1-2-16,0-1 8 0,2 2-7 0,1-2 7 16,1 3-8-16,-1-1 1 0,2-1-5 0,-1 2 6 15,19 0 1-15,-36 0-5 0,36 0 10 0,-31 0 0 16,31 0-7-16,-29 0 2 0,29 0-2 0,-31 0 2 15,31 0 0-15,-29 2 0 0,29-2 3 16,-28 1-5-16,28-1 10 0,-28 2-11 16,28-2 0-16,-30 2 0 0,15 1 3 0,-3-2-1 15,18-1 5-15,-33 2-4 0,33-2 8 0,-34 2-9 16,15-2 1-16,1 0-1 0,-2 0 1 0,-2 0 1 16,2 0 0-16,-6 0-2 0,1-3 2 0,-2 3-2 15,1-1 1-15,1-2-1 0,2 2 2 0,1 1 1 16,0-1-2-16,3 1 2 0,-1-1-31 0,1 2-47 15,-2-1-67-15,-3 1-62 0,-2 2-94 0,1-1-58 16,-2 4 3-16,-6 2-14 0,2-1-107 16,-5 1-348-16,8 2-394 0</inkml:trace>
  <inkml:trace contextRef="#ctx0" brushRef="#br0">22862 15502 58 0,'0'0'455'0,"0"0"-155"0,0 0-81 0,0 0-58 16,0 0-19-16,10-6-26 0,-10 6-37 0,0 0-10 15,0 0-14-15,0 0-12 0,0 0-23 16,0 0 13-16,8-6 2 0,-8 6-15 0,0 0 7 15,0 0 4-15,0 0 6 0,0 0 4 16,0 0-3-16,0 0 6 0,0 0 10 0,0 0-3 16,0 0-5-16,0 0-10 0,5-7 0 0,-5 7 6 15,0 0 0-15,0 0 6 0,0 0 15 0,0 0 7 16,0 0 16-16,0 0 8 0,0 0 6 0,2-10 8 16,-2 10 0-16,0 0 3 0,0 0-1 0,0 0-2 15,0 0-8-15,0 0-11 0,0 0-8 0,0 0-14 16,0 0-6-16,0 0-15 0,0 0-11 0,0 0-2 15,0 0-13-15,0 0-5 0,0 0-3 16,0 0-3-16,0 0 3 0,0 0-6 16,0 0-2-16,0 0 3 0,-5 9-4 0,5-9 1 15,-4 15 1-15,1-5 1 0,2-1 8 0,-3 5-3 16,0-2 8-16,2 4 3 0,-2 1-4 0,0-1 5 16,0 1 6-16,0 0-1 0,-2-1 4 0,2 4-28 15,-2-1 18-15,1 1-23 0,-1 1 23 0,1-1-22 16,-1 0 23-16,2-1-23 0,-1-3 23 0,3 0-18 15,-2 5 17-15,0-1-2 0,-1 1-2 0,0 0-2 16,0-1 4-16,-1-1 1 0,3 1 0 16,0-3 13-16,-1 4-8 0,-2-1-3 0,0 0-2 15,-1 2 10-15,3-3 7 0,-4 2-5 16,3-3-4-16,-3 1 7 0,1 0-13 0,1-2 0 16,-1 1-8-16,0 0-3 0,0-1-2 0,-2 1-1 15,4-2-1-15,0-1 6 0,-1-1-10 0,1 1 4 16,-2-1-8-16,3 1 5 0,-1-1 2 0,-4 6-2 15,4-6-1-15,-1-1 14 0,1 1-11 0,0 0 5 16,-3 0-34-16,3-2 36 0,-2 1-28 0,2-3 34 16,0 2-34-16,1-3 36 0,-2 0-26 15,2 1 31-15,-1-2-42 0,1-1 36 0,-1 3-36 16,5-10 36-16,-8 12-36 0,8-12 32 0,-8 12-27 16,8-12 27-16,-6 10-32 0,6-10 33 15,0 0-34-15,-5 9 35 0,5-9-7 0,0 0 5 16,0 0-21-16,-5 10 30 0,5-10-28 0,0 0 37 15,0 0-29-15,0 0 40 0,0 0-42 0,0 0 37 16,0 0-42-16,0 0 36 0,0 0-41 0,0 0 44 16,9 7-44-16,-9-7 31 0,0 0-40 0,19-3 37 15,-19 3-38-15,18-1 34 0,-18 1-38 16,27-3 48-16,-27 3-47 0,28-4 38 0,-9 3-38 16,-1-1 36-16,1 0-36 0,2 1 37 0,-3 0-38 15,2 1 36-15,2-2-27 0,-3 2 29 0,7-4-34 16,-2 3 32-16,0-2-38 0,-1 2 38 0,3-2-22 15,-1 1 24-15,1 0-43 0,1 0 47 0,-1-1-31 16,1 1 19-16,0 1-39 0,3 0 41 16,-2 0-38-16,1-1 39 0,-1 0-40 0,2 2 47 15,0-2-46-15,-2 1 39 0,2 1-37 0,-1-2 37 16,-1 0-35-16,2 1 40 0,-2 0-29 16,0 0 27-16,-1-1-32 0,-2 0 33 0,-2 0-38 15,-2 1 38-15,-1 1-36 0,-2-3 39 0,4 0-40 16,-3 2 43-16,-2 0-34 0,0-1 31 0,0 1-36 15,1 1 35-15,-1-1-37 0,2 1 41 0,1-3-39 16,-2 3 44-16,4 0-34 0,3-2 41 16,-2 0-40-16,2 1 37 0,0 1-34 0,2-2 34 0,-2 0-5 15,4 1-4-15,-1 1-3 0,-2-1-6 16,3 1-2-16,-3 0-3 0,0-1 5 0,2 2-8 16,-2-1-2-16,-5 0 1 0,6 0-5 15,-5 1 4-15,4 0 4 0,-5-1-29 0,1 2 26 16,-3-2-21-16,2 2 28 0,0-2-29 0,-3 0 34 15,0 0-30-15,4-2 32 0,-3 0-32 0,0 1 31 16,2 0-31-16,-2 0 33 0,0 0-36 0,1 0 31 16,1-2-31-16,1 3 31 0,-1-1-29 0,2 1 28 15,3 0-3-15,-4 0-1 0,-1 0 3 0,0 0-9 16,-1 0-1-16,1 0 0 0,-1 0-1 16,2 1 2-16,-2-1 0 0,1 0-4 0,0 0 2 15,1 0 5-15,0 0-6 0,2 0 0 0,-3 0-1 16,4 0 1-16,2 3 2 0,-2-3-1 15,1 1-6-15,0-1 0 0,1 1 10 0,-2 0-6 16,1 0-1-16,0 0 0 0,-9 1 1 0,11 0 3 16,-2 0-29-16,-1-1 30 0,-1 1-25 0,2 1 39 15,-3-2-34-15,3 2 30 0,-3-2-24 0,1 0 30 16,-6 1-24-16,2-1 30 0,3 2-23 0,-3-3 17 16,1 1-14-16,-2-1 18 0,1 2-1 0,1-1-4 15,-2 0 3-15,1-1-4 0,0 2 3 0,0-2-18 16,0 0-6-16,0 0 25 0,-1 0-3 0,-1 0 2 15,3 0 2-15,-3 0 3 0,1 0-2 16,0-2 1-16,0 2-7 0,0 0-8 16,0-1 4-16,1 1-5 0,-1-1-3 0,-1 1 1 15,1 0-5-15,1-2 4 0,-2 2 2 0,1 0-5 16,2 0 0-16,-3 0-5 0,2 0 14 0,-1-1-11 16,-1 2 20-16,-18-1-12 0,33 2 21 0,-15-2-9 15,-18 0 10-15,35 2-7 0,-20 0 3 0,4-1-12 16,-1 0 7-16,-1 0-12 0,-1 1 9 0,-16-2-11 15,28 2 12-15,-28-2-12 0,32 1 9 0,-32-1-9 16,30 2 6-16,-30-2-8 0,30 2 9 0,-30-2-12 16,32 0 7-16,-15 2-8 0,2-1 5 15,0-1-13-15,-1 1 13 0,4 0-10 16,2 4 8-16,-1-3-10 0,2 1 9 0,-4 1-9 16,5-1 6-16,-3-1-2 0,0 3 5 0,0-3-7 15,1 3 6-15,-2-2-7 0,0 2 10 0,-1-3-10 16,-2 1 10-16,-1 0-11 0,0-2 12 0,-1 2-14 15,1-3 13-15,-18 0-9 0,29 3 9 0,-14-1-11 16,3-4 11-16,-18 2-12 0,28 1 12 0,-28-1-7 16,31 1 5-16,-31-1-11 0,28 2 12 0,-28-2-7 15,27 1 6-15,-27-1-12 0,23 0 13 0,-23 0-12 16,20 0 14-16,-20 0-11 0,22 0 8 16,-22 0-9-16,19 0 8 0,-19 0-10 0,21 0 12 15,-21 0-10-15,20 1 9 0,-20-1-6 0,28 1 4 16,-28-1-10-16,30 4 10 0,-14-3-8 15,3 1 8-15,1 2-13 0,-2-2 9 0,1 1-10 16,-3 0 15-16,2-1-13 0,1 0 12 0,-3-1-11 16,-16-1 15-16,29 4-13 0,-29-4 11 0,28 1-11 15,-28-1 12-15,23 3-8 0,-23-3 8 0,19 0-9 16,-19 0 11-16,21 0-10 0,-21 0 13 0,18-1-8 16,-18 1 13-16,15-3-8 0,-15 3 11 0,15-4-3 15,-15 4 4-15,13-5-4 0,-13 5 6 0,15-5-8 16,-15 5 8-16,13-7-3 0,-13 7 3 15,13-5-13-15,-13 5 15 0,13-9-4 0,-13 9 8 16,11-7-7-16,-11 7 3 0,14-8 4 0,-14 8-4 16,11-13 4-16,-11 13-3 0,11-11 1 15,-3 5-9-15,-2-1 4 0,1 0-6 0,0 0-1 16,1-1-4-16,-2 0 1 0,5 0-12 0,-2-2 14 16,1 0-9-16,-1 1 1 0,0 1-2 0,1-1 0 15,-1 0-2-15,0 1 1 0,1-3-2 0,-1 3-5 16,0 0 7-16,0 1 1 0,-2-1-5 0,1 1 3 15,0-2 0-15,1 4-1 0,-2-2 0 0,2-1 2 16,-2 3-10-16,1-2 11 0,0 0 0 0,1 1-1 16,-1-2-6-16,1 2 5 0,-9 6 0 15,15-11 0-15,-7 4 3 0,1 2-9 0,-9 5 7 16,13-10 1-16,-6 4 3 0,-7 6-7 16,12-9 3-16,-12 9 5 0,9-9-4 0,-9 9-4 15,10-8-3-15,-10 8 4 0,9-10 0 0,-9 10-2 16,9-10 0-16,-9 10 2 0,8-9 2 0,-8 9-3 15,8-12 0-15,-8 12-20 0,8-12 18 0,-8 12 9 16,10-12-5-16,-10 12-2 0,8-13 3 0,-8 13 0 16,9-12-2-16,-9 12 2 0,9-14 1 0,-9 14-7 15,6-12 7-15,-6 12 1 0,9-14-1 0,-9 14-5 16,5-14 6-16,-5 14-4 0,7-12 2 0,-7 12-3 16,5-11 4-16,-5 11-4 0,5-11 4 15,-5 11-3-15,4-10 0 0,-4 10-1 0,5-8 3 16,-5 8-2-16,4-9 1 0,-4 9-7 15,2-10 10-15,-2 10-2 0,5-10 0 0,-5 10-1 16,2-10 3-16,-2 10-4 0,2-10 3 0,-2 10-4 16,3-9 3-16,-3 9-4 0,2-12 8 0,-2 12-4 15,2-10-3-15,-2 10 0 0,2-10 2 0,-2 10-2 16,0 0 3-16,0-14-2 0,0 14 3 0,0 0-4 16,0-12 5-16,0 12-3 0,0 0-2 0,0-12-1 15,0 12 1-15,0 0-1 0,0-12-3 16,0 12-6-16,-2-10 4 0,2 10 1 0,-3-9 0 15,3 9-2-15,-4-12 1 0,4 12 2 16,-4-9-4-16,4 9 3 0,-5-11-3 0,5 11 3 16,-4-9 5-16,4 9 1 0,-6-8-4 0,6 8 2 15,-4-12-2-15,4 12 3 0,-5-8-3 0,5 8 4 16,-5-9 0-16,5 9 0 0,-4-9 0 0,4 9 1 16,0 0-2-16,-5-8 3 0,5 8-2 0,0 0 4 15,-6-9-4-15,6 9 0 0,0 0 1 0,-3-10 5 16,3 10-5-16,0 0-1 0,-4-10 2 0,4 10 0 15,0 0-2-15,-5-12 2 0,5 12-2 16,0 0 1-16,-4-13 0 0,4 13 5 16,0 0-9-16,-2-11 4 0,2 11 4 0,0 0 0 15,-4-10-1-15,4 10 3 0,0 0 0 0,-3-10-1 16,3 10 0-16,0 0-1 0,-2-10-2 0,2 10 3 16,0 0-3-16,-3-9 2 0,3 9-3 0,0 0-13 15,-2-10 18-15,2 10-1 0,0 0-4 0,-3-10-1 16,3 10 0-16,0 0 3 0,0 0-3 0,-5-9-1 15,5 9 0-15,0 0-3 0,0 0 4 0,-4-11 2 16,4 11-4-16,0 0 0 0,0 0 2 0,-4-9 0 16,4 9 0-16,0 0 0 0,0 0 1 15,0 0-1-15,-5-9-1 0,5 9-3 0,0 0-10 16,0 0-12-16,0 0-28 0,0 0-20 0,-7-9-35 16,7 9-33-16,0 0-28 0,0 0-22 0,-7-7-34 15,7 7-6-15,0 0-1 0,0 0 1 16,-10-6 8-16,10 6-14 0,0 0-10 0,0 0-24 15,0 0-6-15,-14-7-3 0,14 7-10 0,0 0-145 16,-12-8-343-16,12 8-311 0</inkml:trace>
  <inkml:trace contextRef="#ctx0" brushRef="#br0">27901 15616 302 0,'-9'7'354'0,"9"-7"-41"0,0 0-167 0,0 0 10 16,0 0-236-16,0 0 4 0,0 0-246 15,-18-4 275-15</inkml:trace>
  <inkml:trace contextRef="#ctx0" brushRef="#br0">27797 15642 434 0,'-19'-1'437'0,"19"1"-114"0,0 0-71 0,0 0-56 15,-7-8-80-15,7 8-126 0,0 0 31 16,-12-8-199-16,4 0-14 0,8 8-223 0,-20-9 177 16</inkml:trace>
  <inkml:trace contextRef="#ctx0" brushRef="#br0">24513 14633 58 0,'0'0'96'0,"0"0"115"0,0 0-185 16,0 0 118-16,0 0-155 0,0 0 115 0,0 0-141 16,0 0 111-16,3-11-126 0,-3 11 120 0,0 0-121 15,0 0 111-15,0 0-118 16,0 0 124-16,0 0-116 0,0 0 127 0,0 0-125 15,0 0 163-15,0 0-135 0,0 0 150 0,0 0-132 16,0 0 138-16,0 0-123 0,0 0 127 0,0 0-121 16,0 0 126-16,1-8-105 0,-1 8 98 0,0 0-32 15,0 0 3-15,0 0-8 0,0 0-10 0,0 0-12 16,0 0-8-16,0 0-11 0,0 0-8 0,0 0-8 16,0 0-12-16,0 0-8 0,0 0 26 0,0 0 6 15,0 0 7-15,0 0 7 0,0 9 27 16,0-9-14-16,-2 19 16 0,0-6-8 0,-3 2 4 15,2 5-3-15,-4 2 5 0,2 3-11 16,-4 4 2-16,-2 5 0 0,-1 2-12 0,-1 1-15 16,-5 11 13-16,1 1-3 0,0 0-12 0,-2 2-11 15,-2 1-2-15,3 1 17 0,-1 1-35 0,1-1 37 16,-2-2-47-16,-2 3-7 0,3-1 0 0,-3-3 0 16,2 0 0-16,-2 0 2 0,4-2-19 0,-2 0 18 15,-2-2 1-15,5 0-6 0,-2-1-2 0,1-6 2 16,3-3-3-16,0 0 6 0,-2 0-8 15,4 0 0-15,-3-2-1 0,3-1-17 0,-4 0-33 16,3-3 9-16,0-3 8 0,1 0-1 0,-1-4-4 16,4-4 1-16,1-2-12 0,0-4-3 0,2-2-16 15,1-1-8-15,1-1-9 0,5-9-9 0,-6 13-9 16,6-13 0-16,-6 10-12 0,6-10-12 16,0 0-3-16,0 0-16 0,0 0-53 0,0 0-177 15,0 0-211-15,0 0-122 0</inkml:trace>
  <inkml:trace contextRef="#ctx0" brushRef="#br0">26040 14737 450 0,'4'-12'238'0,"-1"3"63"0,-3 9-112 16,5-15 45-16,-5 15-48 0,3-12-17 0,-3 12 1 15,2-10-44-15,-2 10-4 0,0 0-49 0,0 0 9 16,0 0-25-16,0 0 27 0,0 0-45 15,0 0-7-15,-9 17-6 0,4 2 35 0,-3 3 65 16,-4 7 6-16,-1 9 9 0,-1-1-6 0,-4 14-3 16,-3 4-4-16,0 3 7 0,-1 2-9 0,-2 2 34 15,-3 2-64-15,1-1 38 0,-2-1-56 16,0 1-10-16,0-4-5 0,-1 2-9 0,-1-3-7 16,0-2-29-16,0-3 25 0,2 3-27 0,0-1 18 15,-2-1-6-15,0 0-5 0,0-2-6 0,0 1-3 16,-2-2-2-16,2-4-4 0,2 1 8 15,0-5-12-15,3-2 3 0,2-9-6 0,3 2-8 16,0-4-14-16,-2 0-39 0,2-3-2 0,3 2 11 16,-2-5-25-16,4-1-21 0,-2-1-21 0,4-6-21 15,1 0-48-15,1-3-32 0,2-2-28 0,3-1 37 16,-3-2-29-16,9-8-18 0,-9 11-89 0,9-11-329 16,0 0-203-16</inkml:trace>
  <inkml:trace contextRef="#ctx0" brushRef="#br0">26895 14952 71 0,'0'-14'465'16,"0"1"-230"-16,0-1 46 0,0 2-114 0,0 0 37 16,0-2-71-16,0 2 22 0,0-1-11 0,2-1-11 15,-2 2 28-15,1-2-61 0,0 3 39 16,-1-2-49-16,1 4 51 0,-1 9-57 0,3-18 48 15,-3 18-53-15,1-13 29 0,-1 13-52 0,0-12 26 16,0 12-54-16,0 0 33 0,0-12-51 0,0 12 38 16,0 0-50-16,0 0 37 0,0-12-42 0,0 12 40 15,0 0-34-15,0 0 40 0,0 0-28 16,0-12 46-16,0 12-39 0,0 0 42 0,0 0-38 0,0 0 40 16,0 0-32-16,0 0 38 0,-2-9-40 15,2 9 38-15,0 0-47 0,0 0 32 0,0 0-48 16,0 0 40-16,0 0-22 0,0 0 45 15,-7 13-42-15,1-4 43 0,-2 11-8 0,-6 5 75 16,1 4-35-16,-3 7 3 0,-2 11 3 0,-4 3-41 16,0 11 33-16,0 3-14 0,-2 4 1 0,0 5-18 15,1 2-9-15,-2 1-10 0,-1 3-5 0,2 1-35 16,-3-2 33-16,-6 18-31 0,-3-1 21 0,5-20 11 16,-8 14-24-16,4-19-3 0,-2-3-1 15,-2-1-2-15,-2-3-1 0,-2-2-2 0,-3-3-2 16,3-2-25-16,0-1 33 0,2-2-31 0,2 0 32 15,1-4 9-15,5-1-13 0,2 1-2 0,2-6-1 16,4 1-7-16,2-3 6 0,6-7-5 0,1-3-1 16,2 2-2-16,1-1-9 0,-1-2-10 0,5-4-6 15,0-3-6-15,-1-2-3 0,4-3-4 0,-2 0-5 16,4-4-11-16,0-1 6 0,-2-3-8 0,6-10-4 16,-4 15-10-16,4-15 28 0,-5 11-89 0,5-11-28 15,0 0-186-15,-4 10-53 0,4-10-164 0,0 0-389 16,0 0-628-16</inkml:trace>
  <inkml:trace contextRef="#ctx0" brushRef="#br0">23961 16053 240 0,'0'0'41'0,"0"0"203"0,0 0-209 0,0 0 146 15,0 0-161-15,0 0 128 0,11-6-133 16,-11 6 129-16,0 0-127 0,0 0 130 0,0 0-119 16,9-6 116-16,-9 6-103 0,0 0 80 0,0 0-20 15,7-6-15-15,-7 6-29 0,0 0 36 0,0 0-10 16,0 0-7-16,7-10-4 0,-7 10-10 15,0 0 6-15,0 0 2 0,7-8-2 0,-7 8 0 16,0 0 4-16,0 0 40 0,7-9-55 0,-7 9 8 16,0 0-2-16,0 0-7 0,6-8-1 0,-6 8-4 15,0 0-2-15,0 0-12 0,0 0-2 0,7-8-1 16,-7 8-14-16,0 0-4 0,0 0-5 0,0 0 11 16,0 0 23-16,2 10 16 0,-2-10 3 0,4 23 41 15,-7-7-43-15,2 4 44 0,-1 2-46 0,-2 3 44 16,0 3-47-16,-5 3 49 15,2 1-43-15,-1 2 29 0,-1-1-60 0,-2 1-3 16,-1-2 1-16,0 1-3 0,-2-1-4 0,1-1-2 16,0-2 6-16,1-1-36 0,0-1 28 0,-1-2-29 15,3-4 28-15,1 1-4 0,-1-3-4 0,2 1-1 16,-1-3-3-16,2 1 0 0,-1-5-4 0,2 0-1 16,2-3-1-16,-1 2-6 0,1-4-11 0,4-8-21 15,-8 13-17-15,8-13-23 0,-5 13-20 0,5-13-28 16,-4 8-53-16,4-8-57 0,0 0 16 15,-5 8-58-15,5-8-42 0,0 0-146 0,0 0-205 16,0 0-200-16</inkml:trace>
  <inkml:trace contextRef="#ctx0" brushRef="#br0">22045 14853 58 0,'0'0'100'0,"7"-7"157"16,-7 7-210-16,0 0 147 0,0 0-155 0,0 0 138 15,9-6-151-15,-9 6 134 0,0 0-125 0,0 0 112 16,9-7-97-16,-9 7 106 0,0 0-93 0,0 0 69 16,7-8-18-16,-7 8-15 0,0 0 21 0,5-9-2 15,-5 9 4-15,0 0 24 0,7-11 14 0,-7 11-1 16,0 0-15-16,3-13-1 0,-3 13 19 16,0 0-53-16,-1-12 23 0,1 12-50 0,-4-10 24 15,4 10-59-15,-10-12 33 0,10 12-57 16,-13-7 31-16,13 7-44 0,-18-7 30 0,18 7-44 15,-21-5 36-15,21 5-43 0,-23-2 41 0,23 2-45 16,-26 2 37-16,9 1-29 0,2 1 27 0,-2 0-41 16,2 0 39-16,-3 3-37 0,0-2 43 0,-1 5-46 15,0-3 40-15,3 4-41 0,0-3 42 0,3 2-41 16,1-2 39-16,1 1-40 0,3-2 7 16,0 0-2-16,2 3 3 0,1-4 5 0,5-6 2 15,-4 16-3-15,4-16 3 0,0 12 1 0,0-12 3 16,7 15 1-16,0-9 2 0,0 2 0 0,-1-1 3 15,3-1-5-15,-9-6 3 0,22 8-1 16,-22-8 3-16,21 7 2 0,-21-7-2 0,21 1 1 16,-21-1 3-16,24 0-6 0,-10-3 2 0,-1-1-1 15,2-1 1-15,-2-2 2 0,4-3-1 0,-3 1 0 16,2-2-1-16,-3-2 4 0,0 0-2 0,1-2 39 16,-2 0-42-16,0 0 43 0,-1-2-26 15,-4 4 51-15,3 1-36 0,-5 0 60 0,2 3-26 16,-2-1 58-16,-5 10-36 0,8-13 6 0,-8 13 3 15,7-14-18-15,-7 14-9 0,5-8-16 0,-5 8-13 16,0 0 13-16,6-9-37 0,-6 9-6 0,0 0 2 16,0 0-8-16,0 0 9 0,0 0-8 0,0 0-1 15,5 9-1-15,-5-9 0 0,0 12-1 0,0-12 0 16,1 13 2-16,-1-13 5 0,1 17-17 16,-1-17 6-16,0 21 1 0,0-10 0 0,0 2-1 15,0-1-49-15,2 1 0 0,-1-1-54 16,0 2-49-16,4 1-61 0,-4-2-84 0,3 3-10 15,0-2-41-15,4 1-49 0,-2-3-496 0,4 0-524 16</inkml:trace>
  <inkml:trace contextRef="#ctx0" brushRef="#br0">22469 14947 85 0,'0'0'281'0,"5"-11"57"0,-5 11-139 16,4-10 47-16,-4 10-75 0,5-10 28 0,-5 10-26 16,2-9-12-16,-2 9-10 0,4-12-3 15,-4 12-18-15,0-11 8 0,0 11 4 0,0 0-10 16,3-12-4-16,-3 12 33 0,0 0-55 0,1-10 34 15,-1 10-57-15,0 0 22 0,0 0-43 0,0-11 29 16,0 11-46-16,0 0 38 0,0 0-45 0,0 0 47 16,0 0-52-16,0 0 38 0,0-11-45 15,0 11 35-15,0 0-52 0,0 0 42 0,0 0-47 16,0 0 46-16,0 0-52 0,0 0 44 0,0 0-46 16,0 0 40-16,0 0-48 0,-4-8 44 0,4 8-49 15,0 0 47-15,0 0-51 0,0 0 44 16,0 0-42-16,-15 2 41 0,15-2-44 0,-13 7 43 15,13-7-44-15,-19 10 50 0,8-3-52 0,0 1 19 16,-1-1-7-16,1 2-3 0,-1 1 4 0,1 0 1 16,2 0 3-16,-1 0 19 0,1 1-20 15,0 0 0-15,4-1 2 0,-1-2 4 0,3 4 0 0,-1-4-12 16,4-8 15-16,-1 19 4 0,4-11 6 16,1 3-5-16,3-1-1 0,2 0 4 0,0 0-3 15,6-3 1-15,2 2 0 0,2-3 1 0,0 0 6 16,1-4-4-16,-1 1 3 0,-1-3 7 15,1 0 19-15,0 0 8 0,-2-3-18 0,0 1 37 16,-1-4-11-16,0 0 25 0,1-2-28 0,-4 0 25 16,1-2-39-16,-2-3 25 0,-1 2-38 0,-2 0 24 15,-2-3-9-15,0 2-7 0,-3 2-11 0,-2-2-21 16,-2 12-53-16,0-20-55 0,-4 11-58 16,-1 1-32-16,-5 0-103 0,0 3-26 0,-3 0 14 0,-4 4-78 15,17 1 74-15,-37 1-138 0,13 4-217 0,-5 4-202 16</inkml:trace>
  <inkml:trace contextRef="#ctx0" brushRef="#br0">21881 15698 535 0,'0'0'436'0,"-4"-18"-67"16,0 9-33-16,-2-1-14 0,-3 0-22 0,0 1-10 16,-2-1-8-16,-2 3-48 0,-4-2 5 0,3 1-63 15,-2 4 7-15,0-2-71 0,-2 3 24 16,2-1-66-16,-3 4 30 0,1 0-59 0,-3 5 40 16,0-2-50-16,-1 3-9 0,1 2-1 0,1-1-5 15,0 4 2-15,2 0-6 0,0 1-2 0,2-1-2 16,0 3-2-16,4-2 6 0,1-1-7 0,3 0-2 15,0 2 2-15,3-3-4 0,3 0-20 0,2-10 22 16,-3 16-17-16,3-16 30 0,4 16-32 16,-4-16 29-16,13 13-20 0,-4-8 20 0,-9-5-21 15,24 6 22-15,-24-6-20 0,31 2 35 0,-13-5 2 16,-2 1 20-16,5-3-22 0,-2-2 38 16,-1-2 0-16,0 0-1 0,-2-2 3 0,2-2-1 15,-1-1 3-15,-3 2-2 0,-1-2 6 0,-1 0 12 16,-3 3-5-16,0-3-8 0,0 4-2 0,-4 0 5 15,2 1 4-15,-3-3-2 0,1 4-11 0,-5 8 0 16,6-16-1-16,-6 16 2 0,5-14-2 0,-5 14-1 16,3-10-3-16,-3 10-8 0,2-10-9 15,-2 10-10-15,0 0 2 0,4-10-16 0,-4 10 2 16,0 0-7-16,0 0 1 0,0 0-10 0,1-9-1 16,-1 9-3-16,0 0-2 0,0 0 1 0,0 0-5 15,0 0 6-15,-7 6-3 0,7-6 6 0,-8 12-5 16,2-3 5-16,1-1-1 0,-2 5 1 0,3-1-6 15,-2 3 5-15,1-1-4 0,0 1 3 16,0 2-4-16,1 0 3 0,1-1-5 0,1 2 4 16,0-1-23-16,4 1-32 0,-1 0-69 0,0-1-1 15,4 1-79-15,2 2-24 0,3-4-46 0,-1-2-49 16,1-1-69-16,7-2-64 0,-2-2 4 16,3 1-5-16,-3-6-95 0,2 2-284 0,-1-2-408 15</inkml:trace>
  <inkml:trace contextRef="#ctx0" brushRef="#br0">22248 15787 541 0,'4'-12'475'16,"1"3"-8"-16,-1-1-34 0,2 0-7 0,-5 0-19 15,4 0-30-15,-1 1 3 0,-4 9 4 0,5-14-23 16,-5 14-30-16,4-12-57 0,-4 12-40 0,3-8-35 15,-3 8-38-15,0 0-49 0,2-11-12 0,-2 11-24 16,0 0 12-16,0 0-3 0,-2 14 5 0,-1-5-19 16,-1 4-1-16,-1 8-16 0,0 3-9 0,-2-2-4 15,0 9-13-15,-2 0-3 0,1 1-7 0,-2 0 1 16,1 0-16-16,0 0-21 0,-1-2-32 16,1 0-18-16,1-1-29 0,1-6-20 15,-1 0-17-15,1-2-42 0,0-1-46 0,1-1-38 16,-1-4-9-16,2-2-104 0,0 0-48 0,1-3 3 15,-1-1-122-15,-1-1 19 0,6-8-278 0,-10 12-347 16</inkml:trace>
  <inkml:trace contextRef="#ctx0" brushRef="#br0">9900 15571 210 0,'0'0'46'0,"0"0"134"0,0 0-180 16,0 0 121-16,0 0-133 0,0 0 125 0,0 0-154 16,0 0 143-16,0 0-149 0,0 0 154 0,0 0-139 15,0 0 136-15,0 0-128 0,0 0 124 0,0 0-145 16,0 0 137-16,21 0-138 0,-21 0 128 16,0 0-134-16,0 0 129 0,0 0-142 0,14 4 138 15,-14-4-132-15,0 0 126 0,0 0-136 0,0 0 146 16,19 1-120-16,-19-1 142 0,0 0-116 0,0 0 135 15,0 0-113-15,0 0 122 0,20-1-98 0,-20 1 92 16,0 0-20-16,0 0-9 0,0 0-13 0,0 0-5 16,0 0-6-16,0 0-9 0,18-1-3 15,-18 1 7-15,0 0 3 0,0 0 0 0,0 0 2 16,0 0-1-16,0 0 0 0,0 0 6 0,0 0-14 16,0 0 4-16,0 0-26 0,0 0-1 15,0 0-12-15,0 0-6 0,0 0-7 0,0 0 4 16,9 5-1-16,-9-5 0 0,0 0 14 0,0 11-2 15,0-11 5-15,-1 11 1 0,1-11 3 0,-1 11-1 16,1-11 1-16,-3 13-6 0,3-13-2 0,0 17 6 16,0-17-13-16,-1 18-1 0,1-18-3 0,0 19-7 15,0-19 1-15,1 19-4 0,-1-9 0 0,3 3-5 16,-1-2 10-16,1-2-10 0,-1 4 3 16,2-4-4-16,1 1 1 0,0-1 2 0,2 0 2 15,0-1 0-15,1-3 17 0,0 1 12 0,-8-6 9 16,16 6 3-16,-16-6 18 0,17 4 2 0,-17-4 18 15,18 0-10-15,-18 0 42 0,15-5-31 16,-15 5 9-16,19-9-26 0,-11 3 20 0,-8 6-30 16,15-13 18-16,-7 6-8 0,-3-3-8 0,2 3 3 15,-2-1 30-15,0-1-4 0,-5 9-53 0,6-17 25 16,-6 17-9-16,3-14-7 0,-3 14-40 0,0-15 28 16,0 15-29-16,-4-14-4 0,4 14-44 15,-8-14-47-15,-1 8-51 0,0-2-55 0,0 4-47 16,-1-1-45-16,1-2 31 0,9 7-33 0,-20-5 15 15,20 5 2-15,-14-5-132 0,14 5 9 0,0 0-162 16,0 0-69-16</inkml:trace>
  <inkml:trace contextRef="#ctx0" brushRef="#br0">12834 15666 58 0,'0'0'565'15,"-4"-12"-163"-15,4 12-53 0,-4-9-22 16,4 9-16-16,-7-13-2 0,7 13-27 0,-9-12-36 16,9 12-16-16,-12-12-17 0,12 12-15 15,-12-11-6-15,12 11-5 0,-13-10-29 0,13 10-20 0,-16-8-26 16,16 8-20-16,-19-4-20 0,19 4-8 16,-25 1-11-16,9 0-2 0,0 4-17 0,-6-1 0 15,2 1-10-15,-1 3-2 0,1 1-7 0,1 0-3 16,1-1-3-16,1 4-11 0,3-3 7 0,1-1-27 15,4 1 29-15,0 0-27 0,0-1 26 0,3 0-29 16,2 2 30-16,4-10-29 0,-4 14 34 16,4-14-35-16,2 13 32 0,-2-13-31 0,6 12 22 15,-6-12-27-15,11 11 24 0,-11-11-28 0,17 10 35 16,-17-10-32-16,18 5 31 0,-18-5-27 16,17 2 30-16,-17-2-26 0,19 0 28 0,-19 0-24 0,14-4 29 15,-14 4-20-15,15-6 25 0,-15 6-18 16,16-10 43-16,-9 2-25 0,-2 2 51 0,-5 6-15 15,9-14 47-15,-9 14-26 0,9-12 37 0,-9 12-18 16,8-13 21-16,-8 13-17 0,5-9 9 0,-5 9-21 16,0 0 9-16,5-11-22 0,-5 11 8 15,0 0-25-15,5-9-1 0,-5 9-20 0,0 0 0 16,0 0-17-16,0 0 2 0,5-7-17 0,-5 7 8 16,0 0-9-16,0 0 12 0,0 0-13 0,10 6 6 15,-10-6-7-15,8 9 6 0,-8-9-41 0,9 12-22 16,-9-12-76-16,10 15-60 0,-3-7-32 0,-2 1-85 15,0 1-64-15,0-2-55 0,3 6-37 16,-1-3-42-16,-3 0-455 0,3-2-649 0</inkml:trace>
  <inkml:trace contextRef="#ctx0" brushRef="#br0">12953 15725 606 0,'5'-13'593'0,"-5"13"-49"0,3-12-28 16,-3 12-35-16,2-10-37 0,-2 10-43 0,1-10 20 16,-1 10-37-16,0 0-30 0,2-11-57 0,-2 11-22 15,0 0-36-15,0 0-24 0,1-12-27 16,-1 12-29-16,0 0-18 0,0 0-32 16,0 0-22-16,0 0-20 0,3-8-16 0,-3 8-11 15,0 0-7-15,0 0-3 0,2 9-5 0,-2-9-2 16,1 20-6-16,1-10-6 0,-1 9-10 0,3-1-64 15,-2 4-70-15,-2-2-87 0,0 5-123 0,0-1-105 16,1 5-110-16,-2-2 34 0,1 0-98 0,-2 1-494 16,-2-1-863-16</inkml:trace>
  <inkml:trace contextRef="#ctx0" brushRef="#br0">23910 12859 461 0,'0'0'365'0,"0"0"-28"0,0 0-98 0,0 0-11 15,0 0-51-15,0 0 33 0,0 0-15 0,0 0 20 16,10-5-7-16,-10 5-40 0,0 0 1 15,0 0-24-15,0 0-1 0,0 0-12 0,0 0 14 16,0 0-10-16,0 0 14 0,0 0-27 0,0 0 18 16,0 0-36-16,0 0 14 0,0 0-47 0,0 0 15 15,0 0-48-15,0 0 25 0,0 0-45 0,0 0 22 16,0 0-35-16,0 0 23 0,0 0-31 0,-3 8 27 16,3-8-28-16,-11 12 35 0,3-5-38 15,-1 2 29-15,-2 2-32 0,-1 3 32 0,-1 0-29 16,-1 0 32-16,2 1-31 0,-2 0 29 0,1 0-26 15,3-1 21-15,-3 1-30 0,3-1 28 16,2-2-29-16,0 0 27 0,1 1-30 0,1 1 32 16,1-4-29-16,2 2 34 0,-1-1-38 0,3-1 5 15,1-10 4-15,0 17 1 0,0-17 2 0,4 20 2 16,2-10 1-16,-1-1 6 0,4 0 26 0,3-1-27 16,1-1 16-16,0 0 15 0,3-2 12 0,0 0 13 15,3-2 10-15,0 1 8 0,2-2-7 0,-1-1-7 16,0-1 13-16,0-1 7 0,2-1 15 15,0-2 5-15,-2-1-3 0,-3 0 17 0,1-2-12 16,-3-3-3-16,0 0-7 0,-2-3-14 16,0-3-14-16,-5 2-13 0,-3-1-10 0,-3-1-10 15,0-2-13-15,-5 1-11 0,-2-4-34 0,-4 1-43 16,-6-4-46-16,-3 2-52 0,-3 2-55 0,0 4-81 16,3 2-48-16,-3 2-102 0,2 4-20 0,-1-5-134 15,-1 9-470-15,5 0-824 0</inkml:trace>
  <inkml:trace contextRef="#ctx0" brushRef="#br0">26480 13052 130 0,'0'-9'539'16,"0"9"-156"-16,1-19-51 0,-1 19-43 0,0-17-7 16,0 17 14-16,2-12 6 0,-2 12-27 0,3-12-18 15,-3 12-12-15,0-11-13 0,0 11-8 0,0 0 1 16,4-11-6-16,-4 11-44 0,0 0 30 16,3-10-57-16,-3 10 15 0,0 0-36 0,0 0 7 15,4-9-33-15,-4 9 5 0,0 0-35 16,7-8 5-16,-7 8-21 0,0 0 9 0,9-9-23 15,-9 9 4-15,0 0-18 0,12-5 3 0,-12 5-19 16,0 0-3-16,14-7-66 0,-14 7-37 0,0 0-93 16,18-4-29-16,-18 4-30 0,14 4-20 0,-14-4-24 15,14 4-25-15,-14-4 23 0,11 6 31 0,-11-6 44 16,9 7 36-16,-9-7 32 0,0 0 29 0,8 7 22 16,-8-7 24-16,0 0 13 0,0 0 37 15,0 0 29-15,0 0 33 0,0 0 34 0,0 0 31 16,0 0 18-16,0 0 11 0,0 0 1 0,0 0 0 15,0 0-6-15,0 0-3 0,6-12 5 16,-6 12 5-16,0 0 10 0,7-9 15 0,-7 9-11 16,6-8 9-16,-6 8-44 0,8-10 20 0,-8 10-36 15,7-10 25-15,-7 10-30 0,9-12 18 0,-9 12-19 16,7-10 21-16,-7 10-14 0,7-10-5 0,-7 10 4 16,7-6 0-16,-7 6-29 0,0 0 6 0,6-9-24 15,-6 9-4-15,0 0-18 0,0 0-5 16,0 0-17-16,0 0 11 0,0 0-9 0,0 0 7 15,0 0-13-15,0 18 12 0,-4-5-13 0,2 4 12 16,-3 2-3-16,-3 2-3 0,3 0-11 0,-3 1 12 16,2-2-9-16,-1 2 7 0,-1-2-8 15,0 4 11-15,0-7-10 0,-1 4 10 0,2-3-12 0,0-2 10 16,1-1-9-16,-1-1 9 0,0-2-8 16,2 0 10-16,-2-2-10 0,3 1 9 0,-1-3-5 15,0 2 4-15,5-10-12 0,-7 12 10 0,7-12-33 16,-7 12-19-16,7-12-55 0,-4 8-36 0,4-8-115 15,0 0-64-15,-4 12-76 0,4-12-50 16,0 0 32-16,-2 10-34 0,2-10-38 0,0 0-413 16,0 0-530-16</inkml:trace>
  <inkml:trace contextRef="#ctx0" brushRef="#br0">3409 12950 92 0,'7'-13'285'0,"-7"13"-204"0,4-12 105 0,-4 12-133 16,5-16 113-16,-5 16-138 0,4-13 102 15,-4 13-125-15,4-15 95 0,-4 15-117 0,4-14 110 16,-4 14-119-16,3-10 95 0,-3 10-122 0,0 0 93 16,2-10-154-16,-2 10 114 0,0 0-117 15,0 0 88-15,0 0-101 0,0 0-121 0,0 0 73 16</inkml:trace>
  <inkml:trace contextRef="#ctx0" brushRef="#br0">5682 13171 94 0,'0'0'274'16,"0"0"-201"-16,0 0 117 0,9-5-158 0,-9 5 97 16,0 0-134-16,0 0 138 0,0 0-136 0,0 0 114 15,0 0-140-15,0 0 118 0,0 0-125 16,-6-7 113-16,6 7-118 0,0 0 121 0,0 0-128 15,0 0 101-15,0 0-103 0,-16-3 134 0,16 3-124 16,0 0 125-16,0 0-123 0,0 0 128 0,0 0-102 16,0 0 117-16,-18-1-104 0,18 1 106 0,0 0-99 15,0 0 64-15,0 0-51 0,0 0 73 16,0 0-71-16,-14-5 57 0,14 5-11 0,0 0-13 16,0 0-6-16,0 0-6 0,0 0-9 0,0 0-7 15,-16 0-7-15,16 0-7 0,0 0 4 0,0 0-11 16,0 0-29-16,0 0 37 0,0 0-1 0,0 0-3 15,0 0 0-15,-18 0-1 0,18 0 2 16,0 0 2-16,0 0-3 0,0 0 3 0,0 0 1 16,0 0-6-16,0 0 9 0,0 0-1 0,0 0 1 15,0 0-3-15,0 0 2 0,0 0-4 0,0 0-1 16,0 0 3-16,0 0-5 0,0 0-6 0,0 0-9 16,0 0 6-16,0 0 10 0,0 0 4 0,0 0 7 15,0 0 10-15,0 0 2 0,0 0 0 0,0 0 0 16,0 0-4-16,-18 0 11 0,18 0-9 0,0 0 0 15,0 0 6-15,0 0-6 0,0 0-16 16,0 0-4-16,0 0 1 0,0 0-2 0,0 0-4 16,0 0 0-16,0 0-4 0,-9 6 1 0,9-6 0 15,0 0-3-15,0 0 0 0,0 0 3 0,-14 3 6 16,14-3 0-16,0 0-10 0,0 0-1 16,-9 5 3-16,9-5 3 0,0 0 3 0,0 0 0 15,0 0-3-15,0 0 0 0,-14 4-3 0,14-4-1 16,0 0 1-16,0 0 8 0,-12 6-3 0,12-6-9 15,0 0-1-15,-11 5 1 0,11-5 0 0,0 0 1 16,-15 5 1-16,15-5-1 0,0 0 2 0,-13 7 0 16,13-7-2-16,0 0 1 0,-13 5-3 0,13-5 10 15,0 0 6-15,0 0-12 0,-9 5-1 0,9-5 2 16,0 0 0-16,0 0-1 0,0 0 0 0,0 0-1 16,0 0 0-16,0 0-1 0,-12 4 1 0,12-4-1 15,0 0 0-15,0 0 9 16,0 0-12-16,0 0-1 0,0 0-1 0,0 0 0 15,0 0 3-15,0 0 3 0,0 0 5 0,0 0 1 16,0 0 0-16,16 7 3 0,-16-7 2 0,22 0 9 16,-22 0-7-16,34 0 6 0,-11-3-5 0,4 2-1 15,0-2-4-15,0 2 1 0,1-3-2 0,1 2-1 16,1 0 0-16,-1-1-2 0,0 1-2 0,1 0-4 16,-1-1 5-16,-2 1 7 0,1 1-7 0,0 1-2 15,-2-1 2-15,-1 0-5 0,-4-1 2 0,-1 2-2 16,-1 0 3-16,-2-3-1 0,-17 3 3 15,28 0 2-15,-28 0 3 0,23 0 10 0,-23 0 12 16,18 0 0-16,-18 0 4 0,0 0 5 0,22 0-6 0,-22 0-2 16,0 0-8-16,16-1-3 0,-16 1-3 15,0 0-3-15,0 0-4 0,0 0-12 0,17-1-50 16,-17 1-73-16,0 0-52 0,0 0-3 16,0 0 12-16,13 2-2 0,-13-2-128 0,2 10 77 15,-2-10-117-15,-9 14-169 0,0-6 25 0</inkml:trace>
  <inkml:trace contextRef="#ctx0" brushRef="#br0">4048 14356 105 0,'0'0'263'16,"-4"8"-76"-16,4-8-42 0,0 0-19 0,0 0-48 15,0 0-11-15,0 0-13 0,0 0-10 0,0 0-9 16,-13 3-7-16,13-3-119 0,0 0 128 0,0 0-119 16,-15 7 129-16,15-7-119 0,0 0 126 15,-12 5-136-15,12-5 140 0,0 0-125 0,-11 5 129 16,11-5-128-16,0 0 128 0,-13 7-127 0,13-7 127 15,0 0-127-15,-10 5 127 0,10-5-118 0,0 0 111 16,0 0-136-16,-13 5 136 0,13-5-125 0,0 0 119 16,-10 7-125-16,10-7 128 0,0 0-129 0,-9 4 136 15,9-4-126-15,0 0 129 0,-13 5-139 16,13-5 142-16,0 0-129 0,0 0 128 0,-14 6-124 16,14-6 123-16,0 0-126 0,0 0 126 0,-17 2-124 15,17-2 119-15,0 0-122 0,0 0 121 0,0 0-113 16,-15-2 117-16,15 2-128 0,0 0 123 0,0 0-129 15,0 0 128-15,-14-4-134 0,14 4 136 0,0 0-136 16,0 0 131-16,0 0-129 0,-9-6 134 16,9 6-131-16,0 0 138 0,0 0-132 0,0 0 129 15,0 0-129-15,0 0 131 0,-10-5-136 0,10 5 143 16,0 0-133-16,0 0 134 0,0 0-126 0,0 0 138 16,0 0-136-16,0 0 140 0,-10-7-139 0,10 7 135 15,0 0-131-15,0 0 123 0,0 0-133 0,0 0 138 16,0 0-121-16,0 0 124 0,-8-8-140 15,8 8 142-15,0 0-124 0,0 0 120 0,0 0-123 16,0 0 130-16,-5-7-134 0,5 7 124 0,0 0-116 16,0 0 117-16,0 0-126 0,0 0 114 0,0 0-117 15,0 0 121-15,0 0-121 0,-5-7 117 16,5 7-123-16,0 0 125 0,0 0-130 0,0 0 132 16,0 0-8-16,0 0-9 0,0 0-10 0,0 0-1 15,0 0-8-15,0 0-7 0,0 0-6 0,0 0-7 16,0 0 2-16,0 0-14 0,-7-7 10 0,7 7-2 15,0 0-3-15,0 0-2 0,0 0-6 0,0 0 4 16,0 0 1-16,0 0-3 0,0 0 1 0,0 0 0 16,0 0 3-16,0 0-5 0,0 0 16 0,0 0 1 15,0 0-1-15,-10-6-1 0,10 6-5 16,0 0 15-16,0 0 2 0,0 0 0 0,0 0-3 16,0 0-3-16,0 0-13 0,0 0 11 0,0 0-5 15,0 0 9-15,-9-4-15 0,9 4-1 16,0 0-2-16,0 0-1 0,0 0 0 0,0 0-2 15,0 0-1-15,0 0-12 0,0 0 15 0,0 0-2 16,0 0 1-16,0 0-1 0,0 0 1 0,0 0 2 16,0 0 0-16,0 0 0 0,0 0-2 0,0 0-1 15,0 0-5-15,0 0-5 0,0 0 12 0,0 0-4 16,0 0 5-16,0 0-5 0,0 0 3 0,0 0-18 16,0 0 27-16,0 0-7 0,0 0 0 0,0 0-22 15,0 0 17-15,0 0 13 0,0 0-6 16,0 0 4-16,0 0-2 0,0 0-1 0,0 0 2 15,0 0-4-15,0 0-2 0,0 0 1 0,0 0 2 16,0 0-27-16,0 0 14 0,0 0 12 16,0 0-7-16,0 0 5 0,0 0-4 0,0 0 1 15,0 0 1-15,0 0-1 0,0 0 2 0,-1-12 0 16,1 12-1-16,0 0-16 0,0 0 19 0,0 0 7 16,0 0-8-16,17-5 4 0,-17 5-2 0,13-3-2 15,-13 3 1-15,17-4-3 0,-17 4 0 0,23-5 0 16,-23 5 37-16,19-3-58 0,-19 3 42 0,23-4-9 15,-23 4 6-15,22-3-35 0,-22 3 43 0,19-2-46 16,-19 2 39-16,18-5-38 0,-18 5 40 0,15 0-39 16,-15 0 38-16,0 0-43 0,18-3 34 0,-18 3-28 15,0 0 32-15,0 0-33 16,16-4 49-16,-16 4-42 0,0 0 41 0,0 0-45 16,0 0 43-16,15-2-46 0,-15 2 47 0,0 0-49 15,0 0 35-15,0 0-25 0,0 0 33 0,0 0-37 16,0 0 41-16,0 0-42 0,14-3 41 0,-14 3-44 15,0 0 43-15,0 0-45 0,0 0 45 0,0 0-46 16,0 0 36-16,0 0-55 0,0 0 20 0,0 0-71 16,0 0-7-16,0 0-48 0,0 0 0 0,0 0-12 15,0 0-26-15,0 0-268 0,5 9 129 0</inkml:trace>
  <inkml:trace contextRef="#ctx0" brushRef="#br0">3744 14449 83 0,'0'0'107'16,"0"0"168"-16,-8 5-212 0,8-5 128 15,0 0-156-15,0 0 107 0,0 0-134 0,0 0 114 16,0 0-133-16,0 0 111 0,0 0-130 0,0 0 120 16,0 0-139-16,0 0 127 0,0 0-121 0,0 0 116 15,0 0-125-15,0 0 127 0,0 0-123 0,0 0 119 16,0 0-121-16,0 0 119 0,0 0-128 0,0 0 123 15,0 0-105-15,0 0 115 0,0 0-120 0,15-4 109 16,-15 4-111-16,17-3 115 0,-17 3-16 0,22-5-11 16,-22 5-9-16,24-3-7 0,-24 3-13 15,29-7 7-15,-16 5 0 0,2-3-1 0,-1 3 4 16,-14 2-2-16,26-6 7 0,-26 6 1 0,23-6 0 16,-23 6-3-16,17-6-3 0,-17 6-41 0,0 0 27 15,19-4 13-15,-19 4-6 0,0 0-2 16,14-4-6-16,-14 4 2 0,0 0-5 0,0 0-23 15,0 0-22-15,16-2-8 0,-16 2-37 0,0 0 1 16,0 0-19-16,0 0-123 0,8 8-113 0,-8-8 248 16</inkml:trace>
  <inkml:trace contextRef="#ctx0" brushRef="#br0">3832 14444 149 0,'0'0'200'0,"0"0"82"0,0 0-186 15,0 0 92-15,0 0-145 0,0 0 105 0,0 0-139 16,0 0 105-16,0 0-116 0,0 0 111 0,0 0-10 16,0 0-19-16,0 0-10 0,5-13-11 0,-5 13-9 15,14-11-4-15,-6 6-10 0,-1-2-15 0,3 0 9 16,-1 1-9-16,0 0-3 0,1-1-3 0,1 1-18 15,-11 6 16-15,18-10 32 0,-18 10-42 16,18-9 34-16,-18 9-43 0,16-7 24 0,-16 7-38 0,13-5 50 16,-13 5-42-16,15-3 38 0,-15 3-40 15,0 0 39-15,16-5-38 0,-16 5 38 0,0 0-38 16,0 0 40-16,15-4-41 0,-15 4 27 0,0 0-39 16,0 0 50-16,0 0-41 0,0 0 44 15,13-3-39-15,-13 3 36 0,0 0-42 0,0 0 40 16,0 0-41-16,0 0 40 0,0 0-41 0,0 0 28 15,0 0-26-15,0 0 38 0,0 0-42 0,0 0 41 16,0 0-50-16,15-2 13 0,-15 2 43 0,0 0-41 16,0 0 38-16,0 0-38 0,0 0 36 0,0 0-49 15,0 0 51-15,0 0-44 0,0 0 45 16,0 0-42-16,0 0 37 0,14-3-36 0,-14 3 38 16,0 0-37-16,0 0 35 0,17-2-36 0,-17 2 37 15,0 0-48-15,15-1 36 0,-15 1-24 0,0 0-2 16,22 0 2-16,-22 0-7 0,0 0 2 0,19-1 4 15,-19 1-2-15,0 0-2 0,23 0-8 0,-23 0-11 16,0 0-13-16,18-1-5 0,-18 1-18 0,0 0-47 16,0 0-316-16,0 0 148 0</inkml:trace>
  <inkml:trace contextRef="#ctx0" brushRef="#br0">3925 14492 313 0,'0'0'172'0,"0"0"79"16,0 0-155-16,0 0 84 0,0 0-30 0,0 0-24 15,0 0-32-15,0 0-15 0,0 0-6 0,9-9-11 16,-9 9-9-16,6-10-12 0,-6 10-6 16,11-10-6-16,-11 10-6 0,12-13-5 0,-12 13-10 15,12-11 5-15,-6 4-16 0,2 0 13 16,-8 7-3-16,16-9-3 0,-16 9-2 0,18-11-1 16,-18 11 3-16,16-8-2 0,-16 8 0 0,16-7-4 15,-16 7-17-15,16-7-24 0,-16 7-17 0,11-4-8 16,-11 4-15-16,0 0-32 0,0 0-133 0,0 0-103 15,18 3 241-15</inkml:trace>
  <inkml:trace contextRef="#ctx0" brushRef="#br0">4085 14446 167 0,'0'0'87'0,"0"0"116"0,0 0-222 15,0 0 62-15,0 0-204 0,0 0 51 0</inkml:trace>
  <inkml:trace contextRef="#ctx0" brushRef="#br0">4955 14209 187 0,'0'0'204'0,"0"0"-64"0,0 0-40 0,0 0-12 15,0-12-17-15,0 12-15 0,0 0-9 0,0 0-1 16,-4-9 0-16,4 9 1 0,0 0 4 0,0 0-13 16,0 0 6-16,-5-8 7 0,5 8-4 0,0 0-3 15,0 0-13-15,0 0 12 0,0 0-3 16,-6-7 2-16,6 7-4 0,0 0-2 0,0 0-9 16,0 0 1-16,0 0 15 0,0 0 33 0,-9-7-37 15,9 7 35-15,0 0-32 0,0 0 40 0,0 0-53 16,0 0 41-16,0 0-50 0,0 0 41 0,0 0-53 15,0 0 53-15,0 0-79 0,0 0 59 16,0 0-44-16,0 0 40 0,0 0-49 0,0 0 42 16,0 0-45-16,5-7 42 0,-5 7-43 0,0 0 33 15,22-1-25-15,-6-1 39 0,8 0-39 0,3-2 3 16,9-4 4-16,1 3 2 0,4-3 2 16,2-1-1-16,1 0 0 0,-1 1 0 0,1 1 2 15,-2-3-2-15,0 3 0 0,-2 0-5 0,-2 2 6 16,-2 0-1-16,-8 2 2 0,-1-1-2 0,-3 1 0 15,-4 1 0-15,-2 0 1 0,-18 2 2 0,29-2-1 16,-29 2 1-16,20-3 2 0,-20 3-5 0,0 0 3 16,24-1 9-16,-24 1 1 0,0 0 0 0,16-1 31 15,-16 1-38-15,0 0 31 0,0 0-32 0,16-1 29 16,-16 1-24-16,0 0 21 0,0 0-29 0,0 0 21 16,0 0-5-16,16-2 27 0,-16 2-25 15,0 0 18-15,0 0-12 0,0 0 6 0,0 0-15 16,0 0 4-16,0 0-14 0,0 0 8 0,0 0-3 15,0 0-10-15,0 0-2 0,16-2-2 16,-16 2-1-16,0 0 11 0,0 0-13 0,0 0 11 16,0 0-11-16,0 0 10 0,0 0-11 0,0 0 10 15,0 0-7-15,0 0 9 0,0 0-12 0,0 0 10 16,0 0-10-16,0 0 9 0,0 0-8 0,0 0 8 16,0 0-9-16,0 0 6 0,0 0-7 0,0 0 9 15,0 0-8-15,0 0 5 0,0 0-14 0,0 0 7 16,0 0-19-16,0 0 4 0,0 0-5 0,0 0 12 15,0 0-23-15,0 0 19 0,0 0-41 0,0 0 25 16,0 0-44-16,0 0-17 0,0 0 0 0,0 0-15 16,0 0-15-16,0 0-3 15,0 0-11-15,4 11-27 0,-4-11-44 0,-4 8-239 16,4-8 129-16</inkml:trace>
  <inkml:trace contextRef="#ctx0" brushRef="#br0">3414 15412 14 0,'0'0'222'0,"0"0"88"0,0 0-226 16,0 0 103-16,0 0-168 0,0 0 90 0,0 0-136 16,0 0 121-16,0 0-146 0,22 0 109 15,-22 0-157-15,0 0 121 0,19-3-133 0,-19 3 58 16,16-1-176-16,-16 1 60 0</inkml:trace>
  <inkml:trace contextRef="#ctx0" brushRef="#br0">5052 15317 361 0,'17'8'308'0,"-17"-8"-89"0,9 6-56 16,-9-6-33-16,0 0-26 0,11 7-38 0,-11-7-17 15,0 0-9-15,0 0-31 0,9 7-39 16,-9-7-32-16,0 0-115 0,9 7 69 0,-9-7-203 16,9 6 296-16</inkml:trace>
  <inkml:trace contextRef="#ctx0" brushRef="#br0">5736 15605 363 0,'0'0'353'0,"0"0"-74"0,0 0-40 0,-17-1-27 16,17 1-7-16,0 0-69 0,0 0 6 0,-18-3-46 15,18 3 6-15,0 0-45 0,0 0 30 0,0 0-40 16,-19-3 21-16,19 3-33 0,0 0 20 0,0 0-27 16,0 0 12-16,0 0-37 0,-15-2 28 15,15 2-28-15,0 0 19 0,0 0-25 0,0 0 21 16,0 0-26-16,0 0 22 0,0 0-18 0,0 0 31 16,0 0-9-16,0 0 16 0,14-5-12 0,-14 5 21 15,28 0-12-15,-9 0 7 0,4-1-3 0,3-2 2 16,0 1-5-16,3-1-15 0,-4 0 26 0,2 0-6 15,-3 1 4-15,-2-2 3 0,-3 1 9 16,-2 1 7-16,-17 2 5 0,23-3 11 0,-23 3 7 16,19-4 0-16,-19 4-2 0,0 0-14 0,20-1-12 15,-20 1-11-15,0 0-10 0,0 0-10 0,17-1-42 16,-17 1-41-16,0 0-60 0,0 0-71 0,0 0 1 16,0 0-63-16,18 1 11 0,-18-1-45 0,0 0-124 15,14 5-190-15,-14-5-134 0</inkml:trace>
  <inkml:trace contextRef="#ctx0" brushRef="#br0">6640 15432 252 0,'-15'8'407'15,"15"-8"-120"-15,-11 7-62 0,11-7-50 0,-13 8-27 16,13-8-29-16,-13 7-6 0,13-7-7 0,-10 8-9 16,10-8-4-16,-10 5 26 0,10-5-38 0,0 0 24 15,-12 8-6-15,12-8 15 0,0 0 0 0,-12 8-7 16,12-8-3-16,0 0-6 0,-11 9-16 16,11-9-16-16,0 0-13 0,-6 7-15 0,6-7-8 15,0 0-2-15,-4 8-3 0,4-8-8 0,0 0 0 16,1 11 15-16,-1-11-17 0,8 7 4 0,-8-7-1 15,18 8 13-15,-6-5-6 0,5-2 7 16,2 2-6-16,3-6 1 0,5 2-3 0,0-2-7 16,-2-2-4-16,3 2 0 0,-5-4-2 0,3 2-1 15,-4 0 3-15,-6 2-2 0,2 0 1 0,-6 0 10 16,-12 3 14-16,20-3 16 0,-20 3 4 0,14-3 2 16,-14 3-2-16,0 0-5 0,17-4 3 0,-17 4-12 15,0 0-15-15,0 0-6 0,0 0-4 16,17-1-27-16,-17 1-45 0,0 0-57 0,0 0-67 15,0 0-57-15,0 0 10 0,0 0-24 0,0 0-4 16,11 6-30-16,-11-6-138 0,0 0-196 0,-8 11-150 16</inkml:trace>
  <inkml:trace contextRef="#ctx0" brushRef="#br0">4402 15429 33 0,'0'0'248'0,"0"0"-200"0,0 0 144 15,0 0-178-15,-3-12 128 0,3 12-136 0,0 0 131 16,0 0-133-16,-4-10 132 0,4 10-121 16,0 0 110-16,-4-7-132 0,4 7 136 0,0 0-113 15,-6-9 97-15,6 9-105 0,0 0 97 0,0 0-93 16,-8-8 76-16,8 8-91 0,0 0 73 0,0 0-87 15,0 0 77-15,-6-10-86 0,6 10 79 0,0 0-83 16,0 0 72-16,0 0-73 0,0 0 77 0,0 0-77 16,-5-7 65-16,5 7-67 0,0 0 78 0,0 0-80 15,0 0 70-15,0 0-71 0,0 0 79 0,0 0-79 16,0 0 80-16,0 0-79 0,0 0 70 16,-1 12-58-16,1-12 70 0,2 13-72 0,-2-13 73 15,4 16-76-15,-1-6 72 0,-1 0-71 16,-2 0 69-16,4 2-70 0,-3 1 58 0,3 0-53 15,-2-1 62-15,0 2-63 0,-1-2 63 0,2 1-6 16,-1-1-7-16,-2 2-4 0,3-1-2 0,-2-1-5 16,-1 1-22-16,3-2 12 0,-2 0 8 0,0 0-7 15,1-2 4-15,-2-9-3 0,2 18-5 0,-2-18 5 16,1 12-5-16,-1-12 3 0,3 11-2 16,-3-11-10-16,1 10 11 0,-1-10-6 0,0 0 4 0,3 15-15 15,-3-15-9-15,0 0-10 0,3 10-10 16,-3-10-24-16,3 11-17 0,-3-11-27 0,5 8-12 15,-5-8-119-15,8 6-143 0,-8-6 210 16</inkml:trace>
  <inkml:trace contextRef="#ctx0" brushRef="#br0">4673 15392 245 0,'0'0'184'0,"6"-9"77"16,-6 9-152-16,0 0 83 0,5-8-113 0,-5 8 91 16,0 0-38-16,0 0-3 0,4-9-45 0,-4 9-51 15,0 0 49-15,0 0-17 0,0 0-8 0,0 0-13 16,0 0-8-16,0 0-1 0,6-9-14 0,-6 9-5 15,0 0-14-15,0 0-8 0,0 0-40 0,0 0 68 16,0 0-4-16,3 12-1 0,-3-12-2 0,1 14-1 16,-1-14 3-16,0 19-5 0,3-8-7 15,-3 2 0-15,2 1-2 0,-2 0 5 0,0-1-4 16,1 1 2-16,1 0-2 0,-1-1 6 0,-1 1-6 16,3-3-12-16,-3 4 9 0,1-5-3 0,0 3 0 15,0-2 5-15,-1-11-3 0,3 17 2 16,-3-17-1-16,1 18-6 0,-1-18-8 0,4 16-9 15,-4-16-17-15,3 14-12 0,-3-14-23 0,2 14-14 16,-2-14-20-16,4 11-15 0,-4-11-111 0,6 8 7 16,-6-8-90-16,0 0 281 0</inkml:trace>
  <inkml:trace contextRef="#ctx0" brushRef="#br0">4942 15455 245 0,'0'0'361'16,"4"-14"-101"-16,-4 14-52 0,1-9-22 16,-1 9-18-16,3-10-27 0,-3 10-17 0,0 0-15 15,1-10-12-15,-1 10-10 0,0 0-5 0,0 0-16 16,4-12 1-16,-4 12-6 0,0 0-7 0,0 0-9 16,0 0-10-16,0 0-7 0,1-9-7 0,-1 9-3 15,0 0-5-15,0 0-5 0,0 0-4 0,0 0 3 16,2 16 0-16,-2-16 0 0,0 22-4 0,1-10-3 15,-1 2 8-15,0 1-16 0,0 3-32 0,1 1-12 16,-1-2-8-16,0 4-20 0,0 1-15 16,1 2-37-16,2 2-29 0,-3-1-50 0,-3-1-282 15,2 1 51-15</inkml:trace>
  <inkml:trace contextRef="#ctx0" brushRef="#br0">4638 15913 147 0,'0'0'368'0,"0"0"-97"0,-10-7-55 15,10 7-25-15,0 0-22 0,0 0-5 0,-10-7-57 16,10 7 24-16,0 0-61 0,0 0 35 0,0 0-58 16,0 0 31-16,0 0-53 0,-9-8 32 0,9 8-49 15,0 0 44-15,0 0-62 0,0 0 33 0,0 0-35 16,0 0 42-16,0 0-45 0,0 0 44 0,0 0-43 16,0 0 40-16,0 0-43 0,3 13-3 0,-3-13 10 15,8 12-9-15,-8-12 13 0,8 12 2 16,-8-12 0-16,10 12 0 0,-10-12 2 0,10 10 1 15,-10-10-3-15,13 8 8 0,-13-8-4 0,13 5 11 16,-13-5 3-16,13 3 9 0,-13-3 2 16,19-1 34-16,-19 1-41 0,24-9 35 0,-10 3-38 15,5-3 9-15,2-1-12 0,2-5 28 0,1 0 5 16,3-1-19-16,-2-2-31 0,2-1 30 0,0 2-32 16,0-3 28-16,-1 1-23 0,-1 0-4 0,-1 4-5 15,-2-2 7-15,-4 3 3 0,-2 2 0 0,0-1 1 16,-3 3 0-16,-4 1-1 0,0 4-1 0,-9 5 1 15,14-12-5-15,-14 12-41 0,9-8-38 16,-9 8-35-16,0 0-61 0,10-4-119 0,-10 4 82 16,0 0-251-16,0 0 95 0</inkml:trace>
  <inkml:trace contextRef="#ctx0" brushRef="#br0">3370 16635 80 0,'0'0'377'0,"0"0"-130"16,0 0-69-16,0 0-39 0,0 0-36 0,0 0-9 15,18-2-31-15,-18 2-9 0,0 0-20 16,0 0 10-16,0 0-19 0,0 0 1 15,0 0-12-15,22 0 5 0,-22 0-11 0,0 0 6 16,0 0-17-16,20-1 14 0,-20 1-16 0,0 0 8 16,20-1-1-16,-20 1-2 0,0 0-16 0,19-2-17 15,-19 2-32-15,15-5-41 0,-15 5-47 0,18-7-180 16,-18 7 258-16</inkml:trace>
  <inkml:trace contextRef="#ctx0" brushRef="#br0">6321 17944 35 0,'0'0'103'16,"-4"9"177"-16,4-9-205 0,0 0 148 0,-5 10-126 15,5-10 106-15,0 0-65 0,-5 8 79 0,5-8-9 16,0 0-42-16,0 0-11 0,-7 8 89 0,7-8 46 16,0 0-40-16,-10 8-62 0,10-8-30 15,-10 10-11-15,1-3-15 0,-2 1-24 0,-1 3-23 16,-2-1-10-16,4-1-10 0,0 1-4 0,1-5-11 16,9-5-12-16,-12 9-10 0,12-9-12 0,-8 6-9 15,8-6-4-15,0 0 0 0,0 0 5 0,3 13-7 16,-3-13 0-16,12 3 0 0,-12-3 0 0,20 0 4 15,-20 0-3-15,27-2-4 0,-13-1 2 16,1 0-2-16,1-1 0 0,-4 0 1 0,1 1-1 16,0-1 5-16,-3-1 0 0,2 1-4 0,-12 4-2 15,20-7 3-15,-20 7 0 0,13-7 3 0,-13 7 0 16,14-5-4-16,-14 5 0 0,0 0 0 0,13-5-15 16,-13 5-40-16,0 0-46 0,0 0-72 0,0 0-32 15,16-4-10-15,-16 4 4 0,0 0 10 16,0 0-38-16,0 0-113 0,0 0 83 0,0 0-258 15,0 0-14-15</inkml:trace>
  <inkml:trace contextRef="#ctx0" brushRef="#br0">6357 18090 23 0,'0'0'438'0,"-13"5"-139"16,13-5-56-16,-10 6-33 0,10-6-35 0,0 0-35 15,-13 5-37-15,13-5-17 0,0 0-7 0,0 0-24 16,0 0-6-16,0 0-8 0,0 0-12 0,0 0 10 15,5-11 0-15,8 1-7 0,1-3-3 0,4-1-6 16,3-4-8-16,0 1 2 0,1 0-13 16,-5 2 15-16,0 3 11 0,-2 0 5 0,0 0 7 15,-4 2-1-15,-1 1 3 0,-2 3 7 0,0-1 3 16,-8 7-1-16,12-9 5 0,-12 9-20 0,9-8 19 16,-9 8-27-16,0 0-15 0,12-7-6 0,-12 7 4 15,0 0-4-15,0 0-3 0,9-9-4 0,-9 9-14 16,0 0-28-16,0 0 33 0,0 0-88 0,0 0-10 15,9-5-28-15,-9 5-39 0,0 0-41 0,0 0-115 16,0 0-163-16,0 0 59 0</inkml:trace>
  <inkml:trace contextRef="#ctx0" brushRef="#br0">2481 15038 138 0,'0'0'34'0,"0"-11"152"0,0 11-169 0,0 0 139 16,0-11-159-16,0 11 130 0,0 0-141 0,0 0 134 16,-3-11-149-16,3 11 131 0,0 0-133 0,0 0 116 15,-8-7-134-15,8 7 130 0,0 0-123 16,0 0 119-16,0 0-124 0,0 0 121 0,-21 3-138 15,21-3 136-15,-10 7-119 0,10-7 119 0,-9 12-10 16,4-1-113-16,1 0 117 0,0 4-116 16,-2-2 124-16,5 1-122 0,-2 2 129 0,0 1-126 15,2-2 113-15,1-2-114 0,0 0 128 0,0 2-102 16,0-1 105-16,0 0-120 0,0-2 112 0,0 1-116 16,1 1 115-16,1-4-113 0,-1 5 107 0,-1-3-112 15,3 2 103-15,-2 3-97 0,0-2 113 0,-1 2-107 16,4 0 98-16,-4 1-90 0,0-3 93 0,0 2-83 15,-4 2 87-15,3 3-78 0,-3 0 72 0,0 2-75 16,-2-2 67-16,-2 0-76 0,1 2 68 0,-1-3-76 16,-1 1 65-16,-4 5-70 0,3-2 71 15,-2 1-9-15,0-2-7 0,0-4-6 0,2 0-5 16,-3-1-2-16,4-2-2 0,-1 0-1 0,1-5-60 16,1 0 69-16,2-3-56 0,1-1 67 15,5-8-57-15,-8 12 62 0,8-12-53 0,-8 10 53 16,8-10-50-16,-5 8 49 0,5-8-4 0,0 0 4 15,-5 8-19-15,5-8 2 0,0 0-1 0,0 0-1 16,-5 9 4-16,5-9-22 0,0 0-14 0,0 0 32 16,0 0-6-16,0 0 3 0,-5 8-2 0,5-8-4 15,0 0-1-15,0 0-1 0,0 0-3 0,0 0-2 16,0 0 2-16,0 0-1 0,-3 12 0 0,3-12-35 16,2 11 43-16,-2-11-36 0,5 21 41 15,-4-4-39-15,3 7 43 0,1 8-39 0,-1 8 40 16,1 2-32-16,0 5 35 0,1 12-20 0,1 1 12 15,-1 3-2-15,1 1 2 0,-1 4 46 0,4 0-52 16,-2 6-16-16,1 1 0 0,1 1 11 0,-1 5-12 16,1 2 26-16,2 3-12 0,-2-2-1 0,2 2 44 15,-1 0-49-15,-2 2 0 0,1 0 1 0,2 1-1 16,-3-2 1-16,1 0 3 0,0-5-1 0,-1-2 43 16,3-3-44-16,-1-4 41 0,2-5-43 0,-1-2 36 15,3-4-42-15,0-2 37 0,-1-3-41 0,2-4 37 16,-1-5-40-16,-1-10 24 0,-3-1-38 15,1-5 2-15,0-2 0 0,-1-2 1 0,-4-8-2 16,2-2-19-16,-2-4 12 0,-2-2-2 0,-1-1 0 16,-4-11 12-16,6 14 2 0,-6-14-25 0,0 0-33 15,3 9-51-15,-3-9-39 0,0 0-73 0,-3-16-184 16,1 1 171-16</inkml:trace>
  <inkml:trace contextRef="#ctx0" brushRef="#br0">2228 12564 281 0,'0'0'386'0,"4"-17"-85"16,-4 17-65-16,0-21-25 0,-3 10-38 16,2 0-22-16,-3-1-11 0,0 1 3 0,-2-3-16 15,1 2-15-15,-4 3 5 0,0-3-12 0,0 4-17 16,0-1-19-16,-5 2-11 0,4 1-10 0,-3 0-7 15,4 1-5-15,9 5-11 0,-22-5-10 0,22 5-4 16,-19 3-3-16,8 3-6 0,0-2-2 0,1 5 9 16,1 1-4-16,3 0-22 0,2 1 10 0,2-1 2 15,-1 2 12-15,3 0-14 0,0 2 14 16,4-2-15-16,0 3 12 0,1-1-16 0,0 1 14 16,4 2-15-16,0 0 12 0,0 0-23 0,1 0 8 15,-1 1-16-15,0 0 15 0,0 1-26 0,-2-1 26 16,0 2-32-16,-2 0 7 0,-2-3 0 0,-1 2 1 15,-2 0 5-15,-1 1 5 0,-3 1 7 0,0-1-2 16,-2 0 6-16,-2-3 10 0,-1 1 6 0,0-2-2 16,0-2 2-16,-1-2 1 0,1-1 2 15,1-3 3-15,2 2-1 0,-3-3 0 0,9-7 9 16,-11 11-18-16,11-11 2 0,-11 11 6 0,11-11 0 16,-10 7-2-16,10-7 4 0,-6 8 12 0,6-8 16 15,-9 6 11-15,9-6 4 0,-8 8 2 16,8-8-3-16,0 0-15 0,-6 7-9 0,6-7-3 15,0 0-6-15,0 0-4 0,-8 10 1 0,8-10 1 16,0 11 1-16,0-11 2 0,5 18-6 0,-1-3 6 16,5 2-1-16,-3 4-1 0,3 1 1 0,3 6 13 15,-1 1-18-15,1 1-4 0,2-1 4 0,-3-1 15 16,2 2-1-16,1 3-15 0,-2 0 10 0,2 5-15 16,-1 1 12-16,2 10-11 0,-2 4-3 0,1 2 37 15,-3 3-42-15,1 1 12 0,-1 4-3 0,-2-1-2 16,0-1-22-16,-3-3 0 0,-1-10 16 15,1-2-1-15,-2-6-19 0,1-5 21 16,-3-7-18-16,2-5 19 0,1-1-14 0,-4-7 21 16,3-3-7-16,-4-1 12 0,0-11-16 0,4 15 24 15,-4-15-12-15,8 10 21 0,-8-10-15 0,0 0 5 16,14 2-1-16,-14-2-6 0,0 0-25 0,15 0-14 16,-15 0-38-16,0 0-25 0,18-2-37 0,-18 2-78 15,0 0-74-15,17 2-299 0,-17-2-113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12: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24400 9511 803 0,'-7'-15'435'0,"2"1"-23"0,-1-1-88 16,1 3 13-16,-2-3-62 0,1 3-50 0,0-2-26 15,-1 1 10-15,2 1-9 0,0 0-13 0,0 3-16 16,1-2-17-16,-1 3-5 0,5 8-30 0,-7-15 6 16,7 15-51-16,-3-10 6 0,3 10-30 0,-4-9 0 15,4 9-28-15,0 0 6 0,-4-8-22 16,4 8 16-16,0 0-23 0,0 0 13 0,0 0-15 16,14 9 15-16,-4 1-15 0,3 3 1 0,0 4 1 15,2 3 2-15,4 3 41 0,-2 2-52 16,1 1-1-16,-2 0 7 0,2 1 0 0,-1 2 11 15,-1-2-17-15,2 0 3 0,-2 1-12 0,0-3 16 16,-3 1-17-16,1-2 11 0,-1-6-8 0,-3 0 10 16,0-3-5-16,-3-3 10 0,-1-2-7 0,-1 0 10 15,-5-10-3-15,8 12 11 0,-8-12 3 0,8 9 45 16,-8-9 5-16,0 0 10 0,7 8-5 0,-7-8 0 16,0 0-5-16,5-15 3 0,-3 3 14 15,-1-4-18-15,-1-3 0 0,0-9-21 0,-1 0-12 16,-2-6-30-16,1-5 5 0,-2 3 20 0,-3 1-27 15,1-1 18-15,0 5-24 0,-1 3-22 16,2 7-54-16,-1-1-25 0,1 6-34 0,0 2-50 16,2 4-92-16,3 10 15 0,-6-8-46 0,6 8 50 15,0 0-40-15,-4 12-84 0,4-12-468 0,0 20-461 16</inkml:trace>
  <inkml:trace contextRef="#ctx0" brushRef="#br0">24894 9508 514 0,'0'0'549'15,"0"0"-120"-15,-2-8-105 0,2 8-60 0,0 0-52 16,0 0-37-16,0 0-36 0,0 0-25 0,0 0-34 15,0 0 20-15,0 0-51 0,-4 15 24 0,4-15-49 16,4 18 24-16,-2-7-33 0,2 2 22 16,1 3-46-16,0-3 41 0,2 2-48 0,0 1 27 15,2-2-56-15,-1-3 37 0,1 3-51 16,-1-5 48-16,1 1-40 0,-1-3 52 0,-8-7-35 16,15 9 52-16,-15-9-54 0,13 6 72 0,-13-6-35 15,0 0 47-15,18-5-19 0,-18 5 35 0,13-12-8 16,-6 1 27-16,-2 0-10 0,-1-4 24 0,-2-1-17 15,-2-1 6-15,0-3-7 0,0 3-7 0,-4-5-14 16,-1 3-17-16,0-2-1 0,-4 3-17 0,0 3 2 16,3 4-19-16,-3 1-9 0,1 1-36 15,-1 4-39-15,9 5-60 0,-15-7 12 0,15 7-62 16,0 0 27-16,-19 4-73 0,19-4 6 0,-12 10-46 16,12-10-126-16,-7 10-196 0,7-10-129 0</inkml:trace>
  <inkml:trace contextRef="#ctx0" brushRef="#br0">25160 9467 81 0,'5'-7'634'16,"2"-1"-158"-16,-7 8-140 0,7-12 9 0,-7 12-63 16,8-9-1-16,-8 9-49 0,6-8-20 0,-6 8-42 15,0 0-15-15,5-9-44 0,-5 9-18 0,0 0-26 16,0 0 1-16,0 0-22 0,0 0 5 0,17 2-9 15,-17-2-7-15,9 12-6 0,-4-4-11 0,0 3 2 16,0 2-15-16,0 1 5 0,-1 1-44 0,1 2-24 16,-2 0-72-16,-1 1 12 0,1 0-55 15,-2-2 5-15,-1-1-54 0,-2 0-101 16,-1 2-445-16,1-3-291 0</inkml:trace>
  <inkml:trace contextRef="#ctx0" brushRef="#br0">25166 9218 525 0,'-5'-19'451'0,"-1"5"-122"15,2 3-63-15,-2 1-76 0,6 10-37 0,-5-14-56 16,5 14-73-16,-7-10-52 0,7 10-75 0,0 0-72 16,0 0-330-16,0 0 27 0</inkml:trace>
  <inkml:trace contextRef="#ctx0" brushRef="#br0">25552 9411 815 0,'17'0'402'0,"-17"0"-10"15,0 0-60-15,0 0-35 0,0 0-30 0,0 0-50 16,0 0-28-16,-14-4-28 0,14 4-16 0,0 0-29 15,-15 4-27-15,15-4-16 0,-11 8-13 0,4-1-10 16,0 0-11-16,0 3-10 0,0 0-10 0,2 3 5 16,1 1-21-16,-1 0 9 0,0 3-13 0,3 0 13 15,2-1-17-15,-2 1 1 0,2 0-32 16,0-2 10-16,2 0-34 0,0 1 15 0,2-4-43 16,-2 1 39-16,2-4-31 0,1 1 50 0,-5-10-33 15,9 14 51-15,-9-14-35 0,13 5 44 0,-13-5-30 16,14-4 38-16,-14 4-19 0,22-11 42 0,-9-1-22 15,1 0 45-15,-3-4-24 0,0-1 40 0,0-4 4 16,-1 2 2-16,-2-5 11 0,1-4 0 16,-3-3-12-16,-2 5 10 0,-3-3-12 0,1-1-6 15,-4-8-3-15,-2 3-1 0,-1-2 3 0,-1 1-8 16,-2 0-5-16,-2 0-4 0,-2 4-5 0,1 0 11 16,-2 1-15-16,1 5 10 0,1-1-14 15,-2 3 7-15,1 5-18 0,0-1 11 0,0 3-15 16,1 0 13-16,1 5-7 0,0-2 12 0,1 4-21 15,1 1 23-15,0 0-22 0,0 1 16 0,1 2-23 16,7 6 17-16,-11-10-23 0,11 10 26 0,-12-8-35 16,12 8 18-16,0 0-19 0,-10-8 20 0,10 8-25 15,0 0 20-15,-12-4-20 0,12 4 28 16,0 0-29-16,0 0 22 0,-15 6-21 0,15-6 20 16,-9 13-2-16,4-4-2 0,-4 2-1 0,5 3-3 15,-1 1 11-15,3-1-10 0,-1 2 1 16,0 4-1-16,2-3 2 0,1 2-2 0,3 0-18 15,-1 4 22-15,2-1-18 0,4-1 29 0,1 1-31 16,1-1 25-16,3 2-22 0,5 0 21 0,2-3-22 16,1 1 24-16,3-3-20 0,0 0 19 0,3-2-13 15,0-1-9-15,-1-3 23 0,0 2-20 0,0 0 0 16,-3-5 1-16,-2-1-2 0,-1 2-2 0,1-1 3 16,-2 1-30-16,1-1-17 0,-3 1 12 0,0 0 9 15,-4-2 5-15,-3-2 5 0,0 0 5 16,-1 2 3-16,-9-8 7 0,12 7 0 15,-12-7-1-15,11 7 13 0,-11-7-2 0,0 0 1 16,9 7 6-16,-9-7 4 0,0 0 2 0,0 0 10 16,12 5-5-16,-12-5 0 0,0 0 3 0,0 0-1 15,0 0 0-15,0 0-1 0,10 6-3 0,-10-6-5 16,0 0 4-16,0 0-11 0,0 0-2 0,0 0 0 16,0 0-22-16,0 0-29 0,0 0-37 0,0 0-55 15,0 0-55-15,-10-7-49 0,10 7-85 0,0 0 46 16,-12 7-58-16,12-7-68 0,-14 7-373 0,14-7-316 15</inkml:trace>
  <inkml:trace contextRef="#ctx0" brushRef="#br0">27042 9058 497 0,'0'0'432'0,"-6"-16"-108"16,6 16-86-16,-9-11-4 0,9 11-32 0,-13-9-22 15,13 9-19-15,-14-6-4 0,14 6-9 0,-19 1-22 16,19-1-27-16,-22 7-20 0,11 3-5 0,-2 2-12 16,1 3-11-16,2 1-7 0,-1 4-10 0,3 1-1 15,0 1-2-15,3 4-14 0,0-1 25 16,1-1-31-16,2 3 18 0,-1-2-48 0,3-2 14 16,0 2-6-16,0-6-5 0,0-3-6 0,1-1-55 15,2-3 56-15,-2 1-56 0,3-2 59 0,-1-2-47 16,-3-9 48-16,7 14-33 0,-7-14 54 15,9 7-53-15,-9-7 78 0,0 0 14 0,17-6-29 16,-11-1 58-16,2 0-32 0,-2-5 46 0,2-2-12 16,0 1 16-16,-2-3-12 0,-1-4-2 0,2 1-6 15,-3 3-8-15,-1 0-8 0,2-1-8 0,-3 5-5 16,0 0 0-16,-2 1-2 0,3 1-5 0,-3 10-2 16,1-17-1-16,-1 17-3 0,1-14-4 0,-1 14-3 15,0-10-10-15,0 10-1 0,0 0-4 16,0-10-7-16,0 10-3 0,0 0 1 0,0 0 2 15,0 0 1-15,0 0-1 0,9 5 1 16,-9-5-2-16,5 15 4 0,2-7-3 0,-2 3 0 16,1 1 1-16,1 0-3 0,0 2-6 0,2 3-31 15,0-1-9-15,-1 0-57 0,2 0 15 0,-2-6-44 16,1 2 46-16,-1 1-40 0,2-4 70 0,0 1 4 16,1-3-37-16,2 0-21 0,-3-4-80 0,4 1-109 15,-14-4-107-15,25 1-207 0,-25-1-150 0</inkml:trace>
  <inkml:trace contextRef="#ctx0" brushRef="#br0">27147 9166 90 0,'-13'-15'603'16,"-2"3"-209"-16,5-1-60 0,3 1-72 0,1 0-37 15,2 1-21-15,4 0-18 0,2-1-14 0,4 2-7 16,3 0-18-16,2 1-13 0,6-2-13 0,3 5-13 15,1 1-16-15,4 3-13 0,-1 3-14 0,3 2-16 16,-1 2 1-16,3 5-5 0,-1 0-20 16,-3 4-4-16,-1 1-4 0,-6-1-5 0,-3 1-1 15,-1 1-5-15,-4 2 2 0,0-1 1 0,-2-1-6 16,-4 0 1-16,-1-5 1 0,-1 0-1 0,0 0 2 16,-2-11 2-16,2 14 11 0,-2-14 34 15,0 12 12-15,0-12 7 0,0 0-3 0,0 0 2 16,-8 5 2-16,8-5 6 0,-7-5-3 0,7 5-22 15,-12-18-9-15,7 6-9 0,-4-9-7 0,2 2-8 16,0-5-15-16,1-7-27 0,-1 6-31 0,2 0-21 16,1 2-23-16,-2 1-17 0,4 8-39 15,0 1-47-15,-3 2-23 0,5 11 0 16,0-12 13-16,0 12-37 0,0 0-74 0,0 0-426 0,0 0-269 16</inkml:trace>
  <inkml:trace contextRef="#ctx0" brushRef="#br0">27645 9139 51 0,'0'0'512'0,"0"0"-134"0,14-7-134 0,-14 7-3 15,18-8-85-15,-9 1 15 0,3 0-21 0,-1-1-21 16,1 0-16-16,0-1-11 0,0 0-15 0,-2 1-15 15,2-2-21-15,-1 1 22 0,0-1-17 0,-1-3 7 16,0 4-2-16,-1-1 0 0,0-3 6 16,-3 5-1-16,-1-2 0 0,-1 1-3 15,1-1-12-15,0 0 0 0,-3 2 6 0,-1-3-1 16,-1 11-6-16,-1-20-8 0,-4 11-4 0,1 0 12 16,-1 0-7-16,-2 2-1 0,1 0-4 0,6 7-6 15,-17-10-8-15,17 10-4 0,-18-7-6 0,18 7 0 16,-21 0-3-16,21 0-3 0,-25 3-1 0,14 2-1 15,-2 1-3-15,0 2 0 0,1 1-1 0,-1 2 12 16,1 3-12-16,1-2 7 0,-1 3-10 0,4 1 8 16,2-1-6-16,0-1 13 0,1 1-8 0,2 2 0 15,0-1 3-15,2-1 2 16,1 0 6-16,3 1-8 0,1-1-1 0,1 0-1 16,4 2-1-16,2 0-1 0,1-2 0 0,2 0-1 15,1-3-1-15,4-1 1 0,-1-2-7 0,3-4-2 16,0-1 0-16,-1-3 1 0,1-1 3 0,5-1 1 15,-2-5 5-15,0-1 5 0,6-2 17 0,-3-2 6 16,-1-3 8-16,1-3 9 0,-4 2 1 0,0-2 7 16,-2-2-4-16,-2 0 3 0,0-1 1 0,-4-2 14 15,-1 3-25-15,-3 0-6 0,-2 1 1 0,-1 0 10 16,-1 3-11-16,-1 1 4 0,-3 4-3 16,1 2 3-16,-4 8-8 0,4-12-10 15,-4 12-8-15,0 0-5 0,0 0-5 0,0 0-16 16,-18 2-13-16,6 6-7 0,-1 3-8 0,-1 5-6 15,0 0-8-15,1 1-11 0,-4 5-4 0,4-4 0 16,0 0-4-16,3-1 3 0,-2 1 3 0,7-4-3 16,-1 1 4-16,2-6 4 0,1 2 8 0,3-11 8 15,-4 16 7-15,4-16 10 0,0 14 4 0,0-14 6 16,4 8 5-16,-4-8 7 0,0 0 9 0,9 9 9 16,-9-9 2-16,0 0 5 0,14 1 0 15,-14-1 0-15,0 0-5 0,0 0-3 0,18 2-2 16,-18-2-2-16,0 0 8 0,17 2-12 0,-17-2-3 15,0 0-4-15,19 3 5 0,-19-3-2 0,0 0 0 16,28 0-11-16,-28 0-46 0,28-1-54 16,-10 1-78-16,0-2-52 0,6 0-32 0,1-1-119 15,0 1-443-15,-1-1-407 0</inkml:trace>
  <inkml:trace contextRef="#ctx0" brushRef="#br0">28627 8601 226 0,'-2'-27'549'0,"1"-2"-142"16,-3 2-94-16,-1 1-14 0,1-1-7 0,-2 4-3 16,2-2-6-16,-2 5-48 0,-1-1 9 0,2 3-24 15,-1 5 14-15,1 1-49 0,2 4-6 0,3 8-64 16,-7-15-1-16,7 15-49 0,0 0 13 0,0 0-34 16,-16 10 11-16,11 5-36 0,-1 8 23 0,3 4-33 15,1 9 1-15,-1 4-1 0,4 2-6 16,3 6 15-16,3 9-10 0,2 2-3 15,1-2 0-15,1 2 1 0,2 1-6 0,0 0-8 16,0 1-55-16,1 2-31 0,-3 0-18 0,6-3 34 16,-3-2 5-16,1-2 24 0,-1-5-12 0,0-10 15 15,0-8-16-15,2 3 7 0,-2-6 8 0,2-1-6 16,-2-5 5-16,2 0 1 0,-5-7 10 0,1-2 6 16,-2-3 7-16,-1-2 4 0,-3-2 4 0,1 0 19 15,-7-8-15-15,12 12 24 0,-12-12-23 0,8 8-5 16,-8-8-62-16,0 0 0 0,13 4-80 0,-13-4-6 15,0 0-77-15,0 0-129 0,0 0-348 16,0 0-241-16</inkml:trace>
  <inkml:trace contextRef="#ctx0" brushRef="#br0">29147 8993 208 0,'0'0'465'0,"-5"-15"-80"0,5 15-110 15,-7-17-13-15,7 17-47 0,-7-17-23 0,7 17 1 16,-8-17-12-16,4 8 10 0,0 1-20 0,-1-1-7 15,5 9-6-15,-4-15-12 0,4 15-9 0,-6-12-11 16,6 12-13-16,-4-8-12 0,4 8-15 0,0 0-13 16,-5-9-11-16,5 9-9 0,0 0-14 0,0 0-13 15,-5-10-7-15,5 10-1 0,0 0-4 0,0 0 1 16,3 11-1-16,-3-11 12 0,6 19-17 0,0-4 13 16,1 1-25-16,0 3 20 15,0 1-16-15,3-1 11 0,-2-2-17 0,-1 3 18 16,1 1-3-16,1-3-3 0,-3 2-26 0,1 0-1 15,-1-1-31-15,-1-3-17 0,0 0-28 0,-1 1-26 16,-1-2-24-16,-1 0-37 0,-2-4 2 0,3-1-6 16,-3-10-38-16,2 17-73 0,-2-17-481 0,0 0-311 15</inkml:trace>
  <inkml:trace contextRef="#ctx0" brushRef="#br0">29131 8586 602 0,'-3'-26'450'16,"-2"6"-131"-16,1 3-49 0,1 0-84 0,3 3-12 15,-2 2-60-15,0 0-7 0,2 12-36 0,-2-17-8 16,2 17-83-16,-2-15 6 0,2 15-96 0,0 0-13 16,2-10-39-16,-2 10-107 0,0 0-218 15,0 0 62-15</inkml:trace>
  <inkml:trace contextRef="#ctx0" brushRef="#br0">29358 8969 598 0,'0'0'429'0,"0"0"-152"0,0 0-23 0,0 0-100 15,12-3-4-15,-12 3-58 0,0 0 35 0,0 0-53 16,0 0 22-16,0 0-43 0,24 1 17 0,-24-1-41 16,15 2 23-16,-15-2-46 0,15 6 35 15,-15-6-35-15,19 8 26 0,-19-8-7 0,19 10-30 16,-19-10 22-16,13 5 0 0,-13-5-11 15,13 9-15-15,-13-9 28 0,0 0 2 0,15 7 3 16,-15-7-5-16,0 0 34 0,0 0-1 0,11 5 18 16,-11-5 0-16,0 0 0 0,0 0 8 0,0 0-7 15,14 5 1-15,-14-5-19 0,0 0 3 0,0 0-12 16,0 0-6-16,0 0-12 0,0 0 4 0,0 0-10 16,16-5 7-16,-16 5-13 0,0 0 6 15,10-4-8-15,-10 4 0 0,0 0-9 0,9-7 6 16,-9 7-8-16,0 0 7 0,11-6-8 0,-11 6 6 15,0 0-6-15,0 0 8 0,16-2-5 0,-16 2 3 16,0 0-11-16,0 0 9 0,18-2-6 16,-18 2 15-16,0 0-16 0,19 3 7 0,-19-3-7 15,13 7 12-15,-13-7-14 0,19 6 9 0,-19-6-9 16,19 5 0-16,-19-5-3 0,18 8-8 0,-18-8-19 16,17 7-25-16,-17-7-28 0,17 2-33 0,-17-2-11 15,17 3-8-15,-17-3-43 0,0 0-69 16,25 0-179-16,-25 0-192 0,11-5-154 0</inkml:trace>
  <inkml:trace contextRef="#ctx0" brushRef="#br0">29804 8557 30 0,'-6'-24'571'0,"3"5"-131"0,-2 2-102 15,-1 3-2-15,4 3-11 0,-1 0-11 16,3 11-27-16,-5-13-62 0,5 13-20 0,-4-15-37 15,4 15-14-15,-2-9-37 0,2 9-8 0,0 0-40 16,0 0 11-16,0 0 4 0,0 0 13 0,0 0-23 16,0 0 25-16,14 9-29 0,-8 0 2 0,4 6-2 15,-1 3 1-15,2 1-4 0,-1 3-9 0,1 5-19 16,-3 0 9-16,3 4-9 0,-2 1-6 16,-1 1-2-16,1-1-2 0,1 1-13 0,-3 0-3 0,-1 0-4 15,4-2-3-15,-3-2 0 0,-1-5 19 16,1-2-49-16,0 0-5 0,-1-3-55 15,2-2-23-15,-3-3-72 0,-1-4-62 0,-1-1-53 16,1 2 7-16,-4-11-55 0,5 11-126 0,-5-11-352 16,0 0-383-16</inkml:trace>
  <inkml:trace contextRef="#ctx0" brushRef="#br0">29749 8900 276 0,'0'0'541'15,"0"0"-226"-15,0 0 3 0,-4-9-72 0,4 9-38 16,15-10-45-16,-1 3 13 0,3-2-98 16,3 1-1-16,3-5-37 0,3 2-39 0,2 2-47 15,1-1-109-15,3 1 22 0,0-4-120 0,3 4-284 16,-5 2-32-16</inkml:trace>
  <inkml:trace contextRef="#ctx0" brushRef="#br0">30554 8918 119 0,'0'0'296'0,"0"0"-73"15,0 0-30-15,0 0-42 0,0 0 8 0,0 0 30 16,0 0-53-16,0 0 29 0,0 0-70 0,0 0 44 16,0 0-60-16,0 0 29 0,0 0-32 0,0 0 18 15,0 0-21-15,0 0 25 0,0 0-18 0,0 0 24 16,0 0 0-16,0 0 0 0,0 0 14 15,5-12-7-15,-5 12-7 0,11-13-16 16,-4 6-2-16,3-3 9 0,-1-1-14 0,1-1 6 16,0 2 5-16,-1-5-2 0,0 3-5 0,0-5-4 15,1 5-6-15,-1-3 32 0,0-1-49 0,-1-1-8 16,-2 2-2-16,1-2-15 0,-1 0-6 0,-1 2 15 16,0 0-26-16,-2 0 18 0,-1 2-31 0,0-1 21 15,-2-1-28-15,0 3 25 0,-2-3-44 0,0-1 19 16,-1 1-20-16,-3-2 18 0,0 0-21 0,-3-2 22 15,1 2-19-15,-1 0 29 0,0-1-25 16,-1 2 21-16,0-1-1 0,1 3 3 0,2 2-4 16,-1-1 1-16,2 3 2 0,1 1 16 0,0 2-23 15,5 7 2-15,-8-14-1 0,8 14 4 16,-7-10-1-16,7 10 2 0,-7-8 2 0,7 8 7 16,-5-7 14-16,5 7-10 0,0 0 3 0,-8-10-5 15,8 10-3-15,0 0-8 0,0 0-4 0,0 0 1 16,0 0 10-16,-10 7-5 0,10-7 2 0,-2 18-18 15,-1-4 26-15,3 0-22 0,0 4 25 0,4 3-17 16,0 2 30-16,0 2-20 0,2-1-6 16,2 5 1-16,3 0 7 0,-1-1-4 0,3-1-1 15,0 1-1-15,0-4 1 0,1 1-37 0,-1-1-49 16,-1-5-80-16,-1 1-86 0,0-2-37 0,3 2-37 16,-2-4-25-16,0-3-125 0,1 0-297 0,-1-4-292 15</inkml:trace>
  <inkml:trace contextRef="#ctx0" brushRef="#br0">31170 8825 822 0,'0'0'537'15,"0"0"-138"-15,0 0-61 0,19 0-46 0,-19 0-32 16,0 0-43-16,0 0 25 0,11 7-15 0,-11-7-9 15,0 0-17-15,3 12-28 0,-3-12-57 0,-1 13 3 16,1-13-49-16,-2 17 21 0,0-7-30 16,0 0-39-16,-4 4-83 0,2 1-86 15,-1-1-97-15,0 1-28 0,-3 4-48 0,1-1-35 16,-4 0-94-16,6-6-313 0,-1 1-287 0</inkml:trace>
  <inkml:trace contextRef="#ctx0" brushRef="#br0">31350 8570 267 0,'-3'-19'581'0,"3"19"-195"16,-4-15-23-16,4 15-42 0,-3-13-2 0,3 13-5 16,-4-15-56-16,4 15-7 0,-3-13-10 0,3 13-18 15,-2-12-8-15,2 12-31 0,-2-10-21 16,2 10-33-16,0 0-25 0,-4-11-25 0,4 11-18 15,0 0-21-15,0 0-7 0,-1-9-2 0,1 9-17 16,0 0-11-16,0 0 1 0,0 0-1 0,0 0 2 16,0 0-2-16,7 7 1 0,-7-7 7 0,7 15-33 15,-2-7 31-15,0 4-25 0,1 0 26 16,-1 2-29-16,1 0 30 0,-1 1-29 0,3 2 3 16,-4 0 11-16,2 0 22 0,-1 3-45 0,-1 0-3 15,1-1-60-15,-1-3-31 0,-3 1-57 0,2-2-50 16,-2 1-23-16,0-4-33 0,-1 1 35 0,0-13-100 15,0 19-477-15,0-19-396 0</inkml:trace>
  <inkml:trace contextRef="#ctx0" brushRef="#br0">31355 8298 286 0,'-7'-24'585'15,"4"3"-157"-15,-2 1-57 0,1 4-34 0,1 1-38 16,1 4-45-16,-1-2-65 0,3 13-39 0,-4-17-36 16,4 17-29-16,0-15-73 0,0 15-94 0,-2-11-50 15,2 11-13-15,0 0-34 0,2-11-112 16,-2 11-378-16,0 0-197 0</inkml:trace>
  <inkml:trace contextRef="#ctx0" brushRef="#br0">31682 8562 160 0,'-15'-11'577'15,"15"11"-189"-15,-9-8-67 0,9 8-88 0,-7-6-34 16,7 6-19-16,0 0-49 0,-8-6-7 0,8 6-40 15,0 0 3-15,0 0-30 0,0 0 32 0,0 0 13 16,0 0-18-16,0 0-8 0,0 0-8 0,16 9 10 16,-11 1-28-16,4-3-14 0,1 3 1 0,-3 1-2 15,2 2-6-15,-2-1-13 0,2 0 4 0,0 1-9 16,-2 0 0-16,0-2 2 0,-2 1-4 16,-1-3 0-16,1-1 3 0,-5-8-4 15,5 14-4-15,-5-14 0 0,7 12 0 0,-7-12 2 16,5 7 3-16,-5-7 8 0,0 0 16 0,6 8 20 15,-6-8 22-15,0 0-14 0,0 0-7 0,0 0-11 16,0 0-9-16,9-6 1 0,-9 6-18 0,7-14 12 16,-3 7 0-16,-2-3 0 0,4 1-3 0,-2-1 2 15,1 1 3-15,-1 1 1 0,-4 8 5 0,7-16-7 16,-7 16-3-16,7-11-1 0,-7 11-2 0,5-11-9 16,-5 11-2-16,4-8-4 0,-4 8-6 0,0 0 7 15,7-9-10-15,-7 9 0 16,0 0 7-16,0 0-7 0,11-5-7 0,-11 5 3 15,0 0 1-15,15 3 1 0,-15-3 9 0,13 7-8 16,-13-7 0-16,16 9 1 0,-9-2 4 0,2 0-3 16,1 3-4-16,-1-2-36 0,0 1-42 0,1 1-43 15,-2-2-63-15,1 3-42 0,1 0 32 0,1-3-48 16,-4-2-7-16,2 1-38 0,-9-7-465 0,14 9-279 16</inkml:trace>
  <inkml:trace contextRef="#ctx0" brushRef="#br0">32129 8451 363 0,'-2'-23'461'15,"2"5"-95"-15,-1 1-63 0,-1 5 22 0,2-1-61 16,0 13 29-16,0-19-81 0,0 19-12 0,-1-13-71 16,1 13 12-16,0-10-69 0,0 10 27 0,0 0-36 15,0 0 59-15,0 0-38 0,0 0 37 0,13 9-57 16,-8 0 36-16,1 4-56 0,1 4 51 0,0 2-61 15,2-1-4-15,-2 3-2 0,0 0-7 16,0 2-5-16,0 2-4 0,2 2 3 0,-2-2 5 16,0-1-34-16,0-1-35 0,-1 0-25 0,-1-1-26 15,2-1-32-15,-4-5-48 0,4-2-31 16,-2 0-9-16,-1-2-20 0,-2-3-19 0,-2-9-521 16,4 12-312-16</inkml:trace>
  <inkml:trace contextRef="#ctx0" brushRef="#br0">32069 8625 631 0,'0'0'515'0,"-16"-7"-121"16,16 7-90-16,-13-6-49 0,13 6-56 0,0 0-42 16,-12-6-24-16,12 6-40 0,0 0-27 0,0 0-13 15,4-14-58-15,-4 14-53 0,22-8-42 0,-7 5-60 16,2-2-74-16,2 3-421 0,-1-2-187 15</inkml:trace>
  <inkml:trace contextRef="#ctx0" brushRef="#br0">32450 8483 555 0,'0'0'476'0,"-1"-13"-67"15,1 13-47-15,1-12 42 0,-1 12-63 16,1-12 10-16,-1 12-70 0,0 0 34 0,0-14-92 16,0 14 3-16,0 0-88 0,0-11 12 0,0 11-81 15,0 0 26-15,0 0-64 0,0 0 35 16,0 0-52-16,0 0 40 0,0 0-52 0,11 11 43 16,-8-1-52-16,4 1 2 0,-2 1 8 0,0 1-10 15,0 3-11-15,-1-2-17 0,0 3-13 0,-1-2-19 16,1 2-5-16,-2 0-12 0,-1-5-8 0,0 3-1 15,-1-1 13-15,0-4 15 0,0-10 18 0,0 19 11 16,0-19 13-16,0 13 41 0,0-13 29 0,0 0 15 16,3 11-12-16,-3-11-3 0,0 0-7 15,0 0-3-15,0 0 5 0,0 0 3 0,11-7-2 0,-11 7-3 16,0 0 0-16,10-10-16 16,-10 10-5-16,6-6-5 0,-6 6-6 0,0 0-4 15,11-6-1-15,-11 6-3 0,0 0 12 0,19-6-3 16,-19 6-10-16,0 0 2 0,23-1 1 0,-23 1-1 15,20 1 0-15,-20-1 3 0,21 0 2 0,-21 0 8 16,22 0 24-16,-22 0 21 0,19-1 21 0,-19 1 20 16,19-4-10-16,-19 4 41 0,17-3-1 0,-17 3-10 15,15-10-13-15,-6 5-17 0,0-2-15 0,-9 7-8 16,13-12-10-16,-8 5-11 0,-5 7-9 0,8-14-11 16,-8 14-11-16,7-13-57 0,-7 13-76 0,5-17-105 15,-5 17-50-15,-1-16-156 0,1 16-43 16,-6-21-122-16,-2 10-3 0,2 2-279 0,-1-1-485 15</inkml:trace>
  <inkml:trace contextRef="#ctx0" brushRef="#br0">32674 8124 614 0,'0'0'403'0,"5"-13"-99"0,-5 13-72 0,7-8 2 16,-7 8-58-16,0 0 79 0,30 5-55 0,-12 4 47 15,5 5-25-15,2 5-16 0,2 1-12 0,-1 5-8 16,0-1-76-16,-1 5 32 16,0-1-53-16,0 3 50 0,-2-1-63 0,-2 1 38 15,1 1-63-15,-2-1 1 0,-4-1-14 0,0 3-3 16,-4-2-29-16,-1 1 24 0,-4 0-7 0,-2-1-6 16,-4-4-12-16,-1 1-24 0,-2 0-24 0,-5 4 5 15,1-2-101-15,-6-1-14 0,-2 2-116 0,-1-4-23 16,-2-2-95-16,-4 1 34 0,-2-4-451 0,-3 0-353 15</inkml:trace>
  <inkml:trace contextRef="#ctx0" brushRef="#br0">30124 9814 352 0,'-12'4'420'0,"-4"3"-166"0,3-2-4 15,13-5-98-15,-20 9 6 0,20-9-73 0,-14 5 32 16,14-5-58-16,-13 5 41 0,13-5-68 0,0 0 63 16,0 0-69-16,0 0 52 0,0 0-48 0,0 0 41 15,21-14-51-15,0 5 35 0,10-7-55 0,4-1 45 16,14-7-42-16,3-2 39 0,6-1-2 0,4-4 6 16,4 2 15-16,6-3 13 0,21-10 21 0,1 2-5 15,4-1 8-15,2-2 1 0,1 3-14 16,-5 4 4-16,0-3-5 0,-17 11-18 0,-2-2 9 15,2 2 16-15,-3 1-28 0,0 0-3 0,-7 1 2 16,-1 4 33-16,-4-2-53 0,-6 3 43 0,-5 2-52 16,-4 1 44-16,-12 3-56 0,-3 5-1 0,-4-3 50 15,-7 4-62-15,-2 2 13 0,-7 2-17 16,0-1 2-16,-14 6-2 0,20-7-10 0,-20 7-42 16,12-3-60-16,-12 3-98 0,0 0-91 0,0 0-3 15,0 0-57-15,-7 12-493 0,-7-3-440 0</inkml:trace>
  <inkml:trace contextRef="#ctx0" brushRef="#br0">30565 9701 281 0,'-32'16'439'15,"5"-1"-89"-15,4 0-128 0,9-5-3 0,4-5-96 16,10-5 48-16,0 0-60 0,6 10 8 15,11-13-18-15,18-4 4 0,16-8 1 0,13-6 27 16,11-3-1-16,25-10-15 0,5-4 30 0,4-2-53 16,5-1 0-16,-1-2-10 0,0 1-9 0,-2 1-6 15,-4 0-6-15,-5 2-7 0,-6 4-6 0,-25 5-2 16,1 4-4-16,-10 0-8 0,-5 6-5 16,-8-1-8-16,-15 8-12 0,-4 1-29 0,-7 3-18 15,-4 2-14-15,-6 3-21 0,-13 4-36 0,12-4-37 16,-12 4-20-16,0 0 2 0,-8 7 4 0,-5 1-3 15,-3 1-43-15,-5 5-179 0,-6-2-192 0,-5 5-100 16</inkml:trace>
  <inkml:trace contextRef="#ctx0" brushRef="#br0">22233 11110 676 0,'-9'-9'464'0,"1"-2"-103"0,0 3-50 0,3 1-48 0,5 7-20 16,-9-14-29-16,9 14-41 0,-9-10-26 0,9 10-21 15,-4-9-15-15,4 9-16 16,0 0-27-16,-7-10-8 0,7 10-13 0,0 0-9 15,0 0 5-15,0 0 7 0,0 0-6 0,0 0 11 16,23 8-1-16,-9-1-11 0,1 5 3 0,2 0-5 16,1 2-17-16,3 3 9 0,2 3-12 0,0 1-4 15,0 4-6-15,2-1 8 0,-1 2-12 0,-1 2-2 16,-1-1-1-16,-1 1-2 0,2-2 0 0,-5 2 1 16,3-2-2-16,-2-2 0 0,-2 2 8 0,0-6 1 15,-4-3-12-15,-1 0 18 0,-3-5-21 0,-2 0 16 16,0-4 11-16,0-2 56 0,-7-6 9 15,8 12 28-15,-8-12 64 0,5 8 15 16,-5-8 17-16,0 0-20 0,0 0-5 0,0 0-44 16,9-8 10-16,-9 8-45 0,0-21 5 0,0 4-18 15,0-7-23-15,-1-1-35 0,0-1 14 0,-1-3-34 16,0-5 4-16,-2 0-7 0,1 5-5 0,2 0-2 16,-2 5-11-16,-1-2-32 0,3 6-59 0,-3 3-12 15,4 2-53-15,-3 5-56 0,0 1-50 0,3 9-44 16,-1-14-43-16,1 14 2 0,0 0-28 0,0 0-62 15,0 0-520-15,0 0-652 0</inkml:trace>
  <inkml:trace contextRef="#ctx0" brushRef="#br0">23039 11202 402 0,'0'0'628'0,"-5"-12"-145"16,5 12-117-16,-7-10-18 0,7 10-23 0,-9-7-59 15,9 7-32-15,0 0-38 0,-9-5-28 0,9 5-27 16,0 0-25-16,-15 8-21 0,15-8-18 0,-9 14-15 16,4-6-11-16,1 3-16 0,2-2-4 0,0 4-8 15,0-1-1-15,3 0-10 0,0 0 4 16,2 2-13-16,1 1-8 0,1-3-31 0,1 2 0 15,0-1-27-15,2-1 20 0,-1-3-12 0,-1-1 14 16,3 0-3-16,-3-1 26 0,-6-7-9 0,15 9 24 16,-15-9-1-16,15 2 29 0,-15-2 11 0,15-5 25 15,-15 5 5-15,14-10 19 0,-6 2 28 16,-2-2 4-16,-2 0 37 0,1-2-15 0,-1-2-8 16,-3 0-6-16,-1-1-5 0,0 0-4 0,-2 0-21 15,-2-1-8-15,-1 1-10 0,1 1-12 0,-1 1-15 16,-2 2-9-16,2 1-27 0,-2 3-55 0,0-1-42 15,7 8-30-15,-10-5-82 0,10 5-41 16,0 0-47-16,0 0-41 0,-23 2-39 0,23-2-75 16,-9 11-92-16,9-11-307 0,-4 15-416 0</inkml:trace>
  <inkml:trace contextRef="#ctx0" brushRef="#br0">23335 11156 588 0,'0'0'522'0,"7"-9"-47"0,-7 9-74 16,0 0-27-16,2-12-54 0,-2 12-43 0,0 0-22 15,4-9-23-15,-4 9-30 0,0 0 13 16,0 0-81-16,4-9-28 0,-4 9-28 16,0 0-12-16,0 0-11 0,0 0-9 0,0 0-5 15,11 9-7-15,-11-9-7 0,9 11-2 0,-5-2 1 16,1 0-13-16,-1 1 6 0,4 2-30 0,-3 2-39 15,0-1-41-15,-2 0-80 0,-1-1-34 0,1 2-80 16,-1-2-33-16,-2-2-118 0,0 0-434 0,0-10-478 16</inkml:trace>
  <inkml:trace contextRef="#ctx0" brushRef="#br0">23404 11001 375 0,'-13'-25'540'0,"1"0"-48"0,0 5-177 0,2 0 25 15,1 1-66-15,1 3-15 0,-1 0-91 0,1 4-15 16,1 1-51-16,3 3-5 0,-1 1-123 0,5 7-18 16,-4-12-71-16,4 12-18 0,0 0-54 0,0 0-119 15,9 6-370-15,-2 2-206 0</inkml:trace>
  <inkml:trace contextRef="#ctx0" brushRef="#br0">23862 11030 647 0,'0'0'643'0,"0"0"-173"15,0 0-83-15,0 0-46 0,-16 5-51 0,16-5-37 16,-16 8-27-16,4-1-17 0,0 0-19 0,-4 3-21 16,1-1-20-16,-1 5-19 0,1-2-16 0,2 3-26 15,-1 2-19-15,3 0 5 0,2 3-29 16,-1 0 6-16,3 0-23 0,2 1 6 0,4-3-23 15,1-3 16-15,1 0-34 0,2-2 13 0,1 2-18 16,1-5 0-16,2-1-8 0,2-3 7 0,-2 2-17 16,-7-8 11-16,16 6-9 0,-16-6 22 0,19-3-19 15,-19 3 8-15,23-11-2 0,-10 3 6 0,0-4-3 16,-1-5 4-16,0-2 0 0,-3 0 3 16,0-4-1-16,-2-5 6 0,0-3 13 0,-3-3-10 15,-3-3 5-15,-1-1 10 0,-5-3 19 0,-1 2 12 16,-2 2 24-16,-3 1-8 0,-6 2 19 15,2 4-14-15,-2 2 34 0,-2 3-32 0,0 3 32 16,0 3-41-16,3 5 34 0,2 2-34 0,3 3 18 16,-1 2-43-16,3 1 21 0,9 6-44 0,0 0 26 15,-16 0-35-15,16 0 27 0,-7 19-34 0,7-5 30 16,4 7-31-16,1 3 6 0,7 7-5 0,3 1 3 16,0-2-36-16,4 0-10 0,3 1-1 0,-1-4 2 15,3-2-9-15,0-2 11 0,0-1-7 16,0-3 5-16,0-3 5 0,-4-3-12 0,-1-2-9 15,-2-2-9-15,2 0-11 0,-1-1-24 0,-3-4-60 16,-2 0-64-16,-13-4-88 0,23 6 18 16,-23-6-62-16,13 3-128 0,-13-3-337 0,0 0-401 15</inkml:trace>
  <inkml:trace contextRef="#ctx0" brushRef="#br0">25018 10714 89 0,'0'-13'645'16,"-1"1"-223"-16,-4 0-54 0,0 3-119 0,-2 1 24 15,-3 3-70-15,10 5-31 0,-21-8-1 16,21 8-23-16,-29 4 0 0,9 3 1 0,1 2-20 16,1 4-10-16,0-1-25 0,0 10-18 0,1-3-1 15,4 0-26-15,2 4 6 0,3-2-25 0,3 0 3 16,0 4-14-16,0-3 9 0,5-4-10 0,0 1-27 15,4-2-11-15,0 0-11 0,1-1-2 0,1-3 4 16,-1-1-4-16,2-3 17 0,0-2 4 16,0 1 3-16,-7-8 14 0,11 6 25 0,-11-6 12 15,0 0 6-15,0 0 10 0,18-5 0 0,-18 5 9 16,10-8 4-16,-10 8-1 0,9-14 0 16,-2 3 3-16,-4 1-73 0,4-2 131 0,-2-1-80 15,3 2 8-15,3-1-23 0,-3 1 1 0,1 2-19 16,2-1 8-16,0 3-16 0,-1 2 5 0,-10 5-11 15,22-7 27-15,-22 7-33 0,26-3 9 0,-26 3-11 16,26 2 10-16,-26-2-18 0,28 5-4 0,-15-2-18 16,3 0-12-16,-3 2-21 0,1-1-22 0,0-1-5 15,-1-1-48-15,-1 3-18 0,-1-2-65 16,-11-3 43-16,26 6-48 0,-26-6-73 0,24 2-54 16,-24-2-426-16,21 0-318 0</inkml:trace>
  <inkml:trace contextRef="#ctx0" brushRef="#br0">25269 10650 594 0,'-3'-10'509'0,"3"10"-173"0,0-16-36 16,0 16-96-16,9-14 40 0,-9 14-79 0,15-9 27 16,-15 9-55-16,21-2 17 15,-21 2-37-15,29 3 5 0,-12 1-42 0,2 2 5 16,1 1-41-16,-2 2 15 0,-1 2-26 0,-2 0 9 15,2-3-29-15,-3 3 18 0,-1 0-24 0,-3-2 24 16,-2 1-13-16,-1-2 23 0,0 0 8 0,-4 0 30 16,-3-8 8-16,6 16 21 0,-6-16 6 0,1 12-3 15,-1-12 17-15,-3 13-14 0,3-13 34 0,-5 11-32 16,5-11 9-16,-6 7 10 0,6-7 7 0,0 0-12 16,-12 7-9-16,12-7-16 0,0 0 1 0,-14-7-43 15,14 7 11-15,-10-14-44 0,6 5 7 0,-1-7-65 16,1-4-4-16,0-2-79 0,3-3-39 15,0-4-26-15,-2 0-33 0,3 1-44 16,0 1-20-16,0 0-41 0,1 5 11 0,2 5-48 16,1 2-46-16,-1 4-21 0,-3 11-374 0,7-9-335 15</inkml:trace>
  <inkml:trace contextRef="#ctx0" brushRef="#br0">25773 10714 548 0,'0'0'553'0,"13"1"-106"0,-13-1-158 16,0 0-9-16,17-2-99 0,-17 2-13 0,13-8-3 15,-13 8 4-15,12-12 6 0,-7 5-22 16,2 0-17-16,-1-3-19 0,3 1-18 0,-3-1-15 16,2-1-10-16,0-2-8 0,-1 4-8 0,1-3 1 15,-1 1 30-15,-1-1-43 0,0 2-3 0,-1-4-6 16,-1 5-7-16,0-1 12 0,-1-2-18 0,-1 4-9 15,-2 8 4-15,0-18-2 0,0 18 0 16,-4-18-6-16,1 10 1 0,-4 0-6 0,0 1-1 16,-1 0 0-16,8 7-3 0,-19-9 3 0,19 9 0 15,-23-4-2-15,23 4 1 0,-23 0-2 0,23 0-1 16,-23 2 4-16,23-2-7 0,-21 7 1 16,11 0 2-16,1 1 0 0,1 3-1 0,-2-1 0 0,5 2 1 15,1 1 6-15,-1 3-2 0,4-3 0 16,1 4 5-16,0-1 5 0,1 2-1 0,3-1 1 15,0 2 3-15,2-1-2 0,2 0 4 0,1-1-9 16,1-3-1-16,3 0 0 0,0-3 1 16,1-3-5-16,-3-1 4 0,6-1-4 0,-1-4 11 15,-16-2-15-15,32 0 7 0,-14-2-8 0,3-5 8 16,2 0-8-16,-2-3 10 0,6-4-11 0,-3-2 7 16,0-1-5-16,-3 1 7 0,1-1-13 0,-7 1 18 15,2 2-14-15,-6 0 9 0,1-1-9 0,-5 4 13 16,1 2-7-16,-3 2 24 0,-5 7-27 0,6-13 17 15,-6 13-17-15,6-7 5 0,-6 7-10 0,0 0 10 16,0 0-14-16,0 0 11 0,0 0-9 16,0 0 6-16,0 0-11 0,0 0 12 15,-5 10-12-15,5-10 12 0,0 0-11 0,1 12 12 16,-1-12-6-16,6 10 8 0,-6-10-14 0,7 11 16 16,-7-11-11-16,10 11 10 0,-10-11-11 0,13 11 4 15,-13-11-31-15,18 8-42 0,-6-3-71 0,-12-5-117 16,28 3-9-16,-8-3-89 0,-1-1-191 0,6-2-310 15,1-2-462-15</inkml:trace>
  <inkml:trace contextRef="#ctx0" brushRef="#br0">26967 10155 502 0,'-1'-29'516'0,"-1"4"-99"0,0 0-74 15,-1 4-9-15,-1 1-20 0,-1 3-35 0,1 5-54 16,-2 3-38-16,-3 2-35 0,9 7-28 0,-17 0-12 15,1 9-7-15,-3 10-2 0,1 9-6 0,-1 4-7 16,3 8-9-16,2 9-10 0,5 6-15 16,4 4-11-16,5-7-7 0,8 14-6 0,6-4-3 15,5 1-12-15,8-5-4 0,4-1 5 16,7-4-9-16,5-5-1 0,5-2-3 0,3-2 0 16,2-3-4-16,2-3-9 0,-2-4 32 0,0-3-38 15,1-4 9-15,-5-2-6 0,-1-2 3 0,-12-8-1 16,-1-1 3-16,-2-2-3 0,-4-1-9 0,-7-2-19 15,-2-2-5-15,-4-1-27 0,-2 0 3 0,-14-6-32 16,16 8-18-16,-16-8-106 0,0 0 9 0,5 6-69 16,-5-6-136-16,0 0-384 0,-19 7-351 0</inkml:trace>
  <inkml:trace contextRef="#ctx0" brushRef="#br0">27534 10418 761 0,'-6'-17'507'0,"6"17"-199"0,-7-12 45 16,7 12-64-16,-6-12 21 0,6 12-58 16,0 0-9-16,-4-11-19 0,4 11-14 0,0 0-12 15,-5-9-27-15,5 9-17 0,0 0-42 0,0 0-13 16,-4-9-30-16,4 9-4 0,0 0-23 0,0 0 19 16,0 0 0-16,4 7 11 0,-4-7-27 0,9 17 35 15,-3-8-58-15,1 2 13 0,-1 3-15 0,3 2 31 16,1-1-54-16,-1 1 22 0,-1-1-23 0,1 3 20 15,-1-2-30-15,-1 1-21 0,2 0-40 0,-4-2-51 16,3-1-57-16,-2-3-48 0,0 3-56 16,-1-5 50-16,0 1-50 0,-5-10-62 0,7 9-60 15,-7-9-369-15,0 0-307 0</inkml:trace>
  <inkml:trace contextRef="#ctx0" brushRef="#br0">27597 10265 142 0,'-9'-29'556'0,"2"7"-198"0,-1-2-60 16,1 2-71-16,-1 3-40 0,3 1-27 16,-1 2-39-16,1 4-32 0,1 1-8 0,0 3-28 15,4 8-6-15,-6-15-11 0,6 15-30 0,-3-9-40 16,3 9-58-16,0 0-78 0,0 0-142 0,0 0-199 16,0 0 15-16</inkml:trace>
  <inkml:trace contextRef="#ctx0" brushRef="#br0">27742 10369 276 0,'9'5'538'0,"3"1"-112"0,-2 0-136 0,3 0 7 15,0 3-101-15,-2-2 28 0,2 3-85 0,-3-2 42 16,-1-1-66-16,4 2 27 0,-4 0-45 0,-1-1 20 15,-1-3-39-15,3 4 14 0,-10-9-28 16,15 10 17-16,-15-10-23 0,12 10 7 0,-12-10-5 0,13 8 1 16,-13-8-2-16,10 6 4 15,-10-6 10-15,0 0 16 0,14 3 11 0,-14-3 10 16,0 0-13-16,16-5 15 0,-16 5-21 0,12-12 18 16,-5 7-27-16,-1-3-9 0,4-3-1 0,-3 1 11 15,2 0-11-15,-3 0-1 0,4-2-8 0,-3 3-3 16,-1 1-12-16,1-1-8 0,0 2-8 0,0-1-8 15,-7 8-4-15,12-12-5 0,-12 12-4 0,16-7 8 16,-16 7-13-16,16-7 2 0,-16 7-7 16,18 0-1-16,-18 0 37 0,18 0-49 0,-5 5-6 0,-2 2-13 15,3-3-7-15,-1 5 1 0,0-1-30 16,0 0-39-16,-2 2-32 0,1 0-34 16,-2-1-43-16,0-2-81 0,-2 0 28 0,-2 0-51 15,-6-7-9-15,14 8-98 0,-14-8-419 0,0 0-430 16</inkml:trace>
  <inkml:trace contextRef="#ctx0" brushRef="#br0">28532 10011 342 0,'-6'-28'529'16,"-2"5"-132"-16,2 2-21 0,-1 1-20 0,1 3-15 0,-2 4-28 15,3 0-31-15,-1 3 0 0,1 0-5 16,5 10-21-16,-7-14-19 0,7 14-51 0,-6-10-33 15,6 10-30-15,-6-7-30 0,6 7-19 0,0 0 1 16,0 0 7-16,-2 10-9 0,4-1-3 0,0 4-11 16,4 6-5-16,1 3-8 0,-1 4-44 0,3 3 33 15,-1 3-40-15,1 4 32 0,-1-1-34 0,-1 1 12 16,3 0-22-16,-2 0-22 0,-2-2 0 16,3-4-37-16,-4-2-5 0,1-8 4 0,-1 1-84 15,0-1-61-15,-1-5-69 0,1-1 17 0,-3-3-30 16,3-1-51-16,-5-10-80 0,7 11-383 0,-7-11-380 15</inkml:trace>
  <inkml:trace contextRef="#ctx0" brushRef="#br0">28526 10309 522 0,'-21'-6'566'0,"21"6"-65"15,-15-4-112-15,15 4-2 0,-13-5-64 0,13 5-41 16,0 0-33-16,-13-5-27 0,13 5-24 0,0 0-26 15,-4-9-26-15,4 9-26 0,10-11-18 0,-1 6-38 16,3-3-65-16,4-2-75 0,3-1-99 0,1 0-36 16,3 2-62-16,3-5-101 0,1 2-540 15,-1-2-559-15</inkml:trace>
  <inkml:trace contextRef="#ctx0" brushRef="#br0">29836 10365 358 0,'0'0'468'16,"0"0"-112"-16,0 0-53 0,12 2-59 0,-12-2 38 15,0 0-73-15,18-7-1 0,-18 7-5 0,16-8-19 16,-6 3-1-16,-3-2-7 0,4-2-11 0,1 1-1 16,1-5-15-16,-4 2-11 0,1 1-8 0,1-2-6 15,-2 3 3-15,1-3-9 0,-3 0-14 0,1 2-10 16,-1-2-5-16,-1 0-3 0,-2 3-13 0,1-4-9 16,-1-1 2-16,0-1-19 0,-2-2 0 0,1-2-15 15,-1 2-5-15,-2-3-6 0,0 0-5 16,-2-3-2-16,-1-3-5 0,2 1 8 0,-2 1-9 15,-2-1 1-15,1 1-6 0,-1-2-2 0,-2 2 4 16,0 4 3-16,1-3 2 0,-1 3 3 16,1 0 2-16,-2 3 4 0,1-1 4 0,0 6 13 15,1-1-16-15,-2 1-6 0,2 3 1 0,1-2 0 16,0 2 1-16,5 9-2 0,-8-10-2 0,8 10 0 16,-9-10-9-16,9 10 5 0,-6-7-11 0,6 7-1 15,0 0-4-15,0 0 5 0,0 0 0 0,0 0-2 16,-18 2 1-16,18-2 6 0,-7 15-5 15,4-5 5-15,0 2-8 0,0 1 3 0,2 3-5 16,0 2 7-16,1 3-1 0,1 1 2 0,0 2 4 16,1 0-6-16,0 1 5 0,3 0-6 15,-1-2 2-15,2 1-1 0,2 0-2 0,-1-3 1 16,2 1-4-16,3-2 2 0,-3 1 5 0,5-4-5 16,-1 0-31-16,4 2 36 0,-3-4-28 0,2-2 36 15,-3-2-32-15,5-1 39 0,-3 0-38 0,2-1 43 16,-6-2-43-16,2 1 37 0,1-1-36 0,-5-1 37 15,3-2-38-15,-12-4 24 0,16 9-42 0,-16-9 23 16,14 6-52-16,-14-6 6 0,9 7-30 16,-9-7-24-16,0 0-31 0,11 7-51 0,-11-7-56 15,0 0-5-15,0 0-51 0,2 8-80 0,-2-8-124 16,0 0-286-16,-11 4-353 0</inkml:trace>
  <inkml:trace contextRef="#ctx0" brushRef="#br0">28981 10080 457 0,'0'0'466'0,"-2"-15"-115"0,2 15-51 0,-5-14-63 16,5 14 9-16,-1-11-25 0,1 11-9 15,-4-9-33-15,4 9-37 0,-4-10-17 0,4 10-11 16,0 0-9-16,-3-12-6 0,3 12-13 0,0 0-13 15,-4-8-11-15,4 8-8 0,0 0-8 0,0 0-9 16,0 0-4-16,-4-10-7 0,4 10-4 0,0 0-6 16,0 0-6-16,0 0-5 0,0 0-3 0,0 0 2 15,0 0 0-15,0 0 3 0,2 8 0 16,-2-8-1-16,4 17 1 0,-4-17-3 0,5 19 2 16,-1-7 10-16,0 3 7 0,1 0 6 0,-2 1-3 15,2 5 10-15,0-2-10 0,1 4 8 16,0-3-11-16,1 2 6 0,-1 2-11 0,2-3 1 15,1 1-6-15,-1 0-3 0,1 0 2 0,-2-3 2 16,1 1-5-16,2-2-1 0,-1-3 2 0,-1-2-3 16,-1 0 5-16,1-2-7 0,0-2 19 0,-2-1-19 15,2 1 36-15,-8-9-45 0,13 11 2 0,-13-11 2 16,14 6 6-16,-14-6-5 0,19 3-3 0,-19-3 4 16,20 0 2-16,-20 0-3 0,25-5 0 0,-25 5 1 15,21-7-1-15,-21 7-8 0,20-5-23 16,-20 5-18-16,14-5-34 0,-14 5-60 15,8-7-57-15,-8 7-22 0,0 0-1 0,6-10-39 16,-6 10-44-16,0 0-100 0,-6-14-273 0,6 14-206 16</inkml:trace>
  <inkml:trace contextRef="#ctx0" brushRef="#br0">29025 10100 110 0,'-10'-14'550'0,"-4"2"-167"0,5 2-69 15,0-1-62-15,3 2-52 0,-2 1-23 0,2 0-38 16,6 8-14-16,-7-14-15 0,7 14-19 16,-5-15-17-16,5 15-15 0,3-17-17 0,-1 8-10 15,2 1-20-15,3 0-26 0,-1 1-19 0,7-2-19 16,-4 3-71-16,5-1 1 0,-14 7-58 0,24-6-60 16,-11 1-312-16,-13 5-56 0</inkml:trace>
  <inkml:trace contextRef="#ctx0" brushRef="#br0">29209 9893 179 0,'-1'-12'568'0,"1"12"-227"0,0 0-9 0,0-14-92 15,0 14 4-15,0 0-12 0,0-12-1 0,0 12-18 16,3-11-51-16,-3 11-11 0,7-11-27 15,-7 11-8-15,8-11-25 0,-8 11-1 0,13-12-17 16,-13 12 14-16,19-10-34 0,-9 3 9 0,4 3-8 16,0-1 7-16,0-1-18 0,0 2 13 0,-1 2-24 15,1-3 10-15,-14 5-16 0,27-3 7 0,-27 3-18 16,24-6 14-16,-24 6-22 0,22-3 21 0,-22 3-23 16,19-3 16-16,-19 3-14 0,19-1 13 15,-19 1-17-15,0 0 19 0,20-1-16 0,-20 1 27 16,0 0-24-16,16 1 24 0,-16-1-17 0,9 6 29 15,-9-6-15-15,10 10 33 0,-3-1-25 16,-1 1 30-16,-1 4-17 0,3 4 35 0,-2-1-39 16,3 3-4-16,-4-1-2 0,4 0 2 0,-2 4-1 15,2-3 0-15,0 2 7 0,1 0-15 0,3 3-27 16,-3-4 24-16,0-1-28 0,1 0 25 0,0-1-32 16,1 2 31-16,0-5-34 0,0 2 14 0,0-1-9 15,1 0-1-15,2-1 2 0,-2 0 0 0,1-3 30 16,-1 0-24-16,-3-3 38 0,0-1-34 0,1 1 45 15,-5-3-33-15,3 1 47 0,-9-8-31 16,10 9 43-16,-10-9-33 0,9 12 27 16,-9-12-37-16,3 10 21 0,-3-10-33 0,-3 19 17 15,-6-2-91-15,-3 0-27 0,-8 7-96 0,-4 0-37 16,-4 3-58-16,-9 5-74 0,0 1-48 0,-4-3-22 16,-1-3-116-16,2 1-400 0,6-6-585 0</inkml:trace>
  <inkml:trace contextRef="#ctx0" brushRef="#br0">30972 10115 729 0,'0'0'639'0,"12"-5"-174"16,-12 5-74-16,0 0-63 0,13-4-48 0,-13 4-41 15,0 0 6-15,0 0-25 0,0 0 12 0,0 0-51 16,0 0 21-16,0 0-49 0,0 0-15 0,-1 12-11 16,-8-3-22-16,-1 4-44 0,-2 2 26 0,-1 3-51 15,-3 2 27-15,0 3-47 0,-1 0 24 16,-1 2-40-16,1 0 9 0,-2 0-74 0,2 1-66 16,-2 1-71-16,1-2-102 0,2 1-41 15,-2 0-32-15,2-4-113 0,1 1-408 0,5-7-530 16</inkml:trace>
  <inkml:trace contextRef="#ctx0" brushRef="#br0">31297 9917 634 0,'-2'-12'523'16,"-1"0"-93"-16,1 2-59 0,0 1-37 0,2 9-18 15,-5-15-54-15,5 15-21 0,-5-12-16 16,5 12-18-16,-5-12-12 0,5 12-37 0,0 0-21 16,-2-9-29-16,2 9-24 0,0 0-21 0,0 0-12 15,0 0-8-15,0 0 0 0,0 0-13 0,2 11-5 16,2-1-5-16,0 2-2 0,1 2-5 0,1 2-1 16,-2-2-2-16,3 5-28 0,0 0 39 15,-2 0-40-15,2 1 29 0,-1-1-43 0,-1 0-23 16,-2 2-72-16,1-3-46 0,-1-1-72 0,-3 1-19 15,2 0-7-15,-2-3-82 0,-5-1-119 16,5-2-286-16,0-12-282 0</inkml:trace>
  <inkml:trace contextRef="#ctx0" brushRef="#br0">31387 9800 515 0,'-3'-28'456'16,"-1"2"-148"-16,-1-1-21 0,0 5-47 0,0 1 8 15,3 3 8-15,-2 3-26 0,1 4-38 16,1-2-38-16,0 4-21 0,2 9-41 16,-5-14-30-16,5 14-69 0,-4-10-88 0,4 10 7 15,0 0-50-15,0 0 33 0,0 0-73 0,-7 7-70 16,7-7-130-16,-3 9-181 0,3-9-72 0</inkml:trace>
  <inkml:trace contextRef="#ctx0" brushRef="#br0">31406 9976 386 0,'0'0'493'0,"10"5"-98"0,-10-5-77 15,13 4-6-15,-13-4-20 0,17 5-29 0,-17-5-32 16,16 4-42-16,-16-4-18 0,18 5-15 0,-18-5-15 15,19 6-17-15,-19-6-16 0,18 9-19 0,-18-9-14 16,19 9-13-16,-19-9-10 0,17 10-9 0,-8-3-10 16,-1-1 4-16,-1 0-14 0,0 0-3 15,-7-6-2-15,12 14-5 0,-12-14-18 0,11 12 18 0,-11-12-19 16,10 9 18-16,-10-9-21 0,6 10 17 0,-6-10-14 16,0 0 21-16,9 11 0 0,-9-11 49 15,0 0 3-15,0 0 62 0,9 4 3 0,-9-4 5 0,0 0-55 16,0 0 33-16,14-8-43 0,-14 8 31 15,12-12-43-15,-6 3 25 0,0 1-34 0,2-4 23 16,-3 3-32-16,2 1 26 0,-1 2-10 0,2-2-10 16,-1 1-1-16,-7 7-11 0,9-13-6 0,-9 13-19 15,10-9-13-15,-10 9 22 0,8-8-7 0,-8 8-4 16,7-7-1-16,-7 7-3 0,0 0-1 0,11-3-3 16,-11 3 2-16,0 0 0 0,19 0-1 0,-19 0 0 15,13 3 1-15,-13-3 2 0,17 7-4 0,-17-7-38 16,19 10-27-16,-9-4-90 0,2 1-36 0,0 0-75 15,-1 0-87-15,1 1-57 0,-1 1-54 16,-1-4-24-16,2 7-457 0,1-6-614 0</inkml:trace>
  <inkml:trace contextRef="#ctx0" brushRef="#br0">31848 9608 220 0,'-6'-14'610'0,"2"3"-157"0,0 2-82 16,-1-1-28-16,1 1 6 0,4 9-43 0,-7-14-27 16,7 14-46-16,-6-11-6 0,6 11-44 0,-5-9 8 15,5 9-49-15,0 0-5 0,-4-10-51 0,4 10 15 16,0 0-48-16,0 0 16 0,0 0-40 0,0 0 34 16,0 0-16-16,0 0 46 0,-2 10-51 0,2-10 33 15,2 21-48-15,0-7 33 0,0 3-48 0,1 0 35 16,-1 3-18-16,4 4-2 0,-1 0-6 0,2 0-1 15,0 0 0-15,0 1-8 0,2 1 1 0,3 1-2 16,-1-1 1-16,0-1-19 0,-1-1-38 16,1-2-32-16,-2-2-32 0,1-2-27 0,-1 2-40 15,0-3-44-15,-2-5-52 0,0 0 1 0,-2 0-32 16,1-3-2-16,-6-9-45 0,9 13-463 0,-9-13-370 16</inkml:trace>
  <inkml:trace contextRef="#ctx0" brushRef="#br0">31821 9876 192 0,'0'0'570'0,"-9"-5"-183"0,9 5-74 16,0 0-85-16,-6-7-45 0,6 7-35 0,0 0-27 15,4-13-23-15,2 6-20 0,5 0-17 0,4-3-27 16,4 1-61-16,0-2-57 0,9-2-77 0,-2 0-461 15,3 1-151-15</inkml:trace>
  <inkml:trace contextRef="#ctx0" brushRef="#br0">33079 9593 553 0,'-3'-10'433'0,"-2"1"-100"0,3-1-63 16,0-1-9-16,2 0-12 0,-1 1 4 0,1-3 7 16,1 4-2-16,-1-1-18 0,2-1-6 0,-1 2 0 15,0-2-23-15,-1 11-16 0,5-14-22 0,-5 14-31 16,1-12-31-16,-1 12-34 0,0 0-22 0,4-11-14 16,-4 11-4-16,0 0-1 0,0 0-30 0,8 11 36 15,-4-3-38-15,0 5 38 0,0 0-12 0,0 3-2 16,0 1-4-16,0 5-5 0,-1-2-4 0,-1 3-2 15,0 0-10-15,-1-2-26 0,-1-1-15 0,1 1-6 16,-2-3-4-16,2 1 52 0,-3-2-47 0,0-5 52 16,2 2-44-16,-2-4 50 0,2-10-44 15,-2 17 50-15,2-17-43 0,-1 14 54 0,1-14-40 16,0 0 16-16,0 11-1 0,0-11-2 16,0 0-3-16,0 0-3 0,0 0-2 0,0 0 1 15,0 0-1-15,16-6-4 0,-16 6-1 0,8-5 4 16,-8 5-3-16,9-5 0 0,-9 5 0 0,0 0-3 15,17-7-2-15,-17 7-5 0,0 0 2 0,21 0 1 16,-21 0 4-16,0 0 49 0,22-2-52 0,-22 2 2 16,20-2 4-16,-20 2 9 0,18-3 18 0,-18 3 15 15,19-5 14-15,-19 5 12 0,18-6 12 0,-18 6 11 16,19-8 5-16,-19 8 4 0,18-11 0 0,-11 5-8 16,0-3-12-16,0-1-14 0,2-3-11 0,-1 2-10 15,-2-4-6-15,1 0-9 0,-1-4-4 16,-1 2-32-16,-2 1-4 0,-1-2-84 0,0-1-26 15,-2 2-86-15,-2 2-40 0,-3-2-90 0,0 5-81 16,-4 2-23-16,-4 1-11 0,-2 5-462 0,-2 1-570 16</inkml:trace>
  <inkml:trace contextRef="#ctx0" brushRef="#br0">32157 9794 429 0,'0'0'546'16,"-2"-18"-70"-16,2 18-74 0,-3-16-10 0,3 16-25 15,-2-12-64-15,2 12-9 0,-3-9-50 0,3 9-37 16,0 0-35-16,-2-13-33 0,2 13-29 0,0 0-26 15,0 0-19-15,0 0-12 0,0 0-12 0,0 0 4 16,0 0 5-16,2 22-3 0,1-8-4 0,-1 2 6 16,2 5-15-16,4-1-9 0,-3 3 2 0,1-1-9 15,3 0-4-15,-2 0-2 0,3 0-2 0,-1-2-2 16,1-2-6-16,0-1 2 0,0 1-32 0,-1-5 41 16,4 2-34-16,-4-6 32 0,0 2-30 0,4-4 35 15,-4 0-29-15,-9-7 30 0,20 9-34 16,-20-9 2-16,23 2-45 0,-23-2-63 0,18-2-61 15,-18 2-83-15,22-5-48 0,-22 5-5 0,15-12-35 16,-11 2-533-16,2 3-510 0</inkml:trace>
  <inkml:trace contextRef="#ctx0" brushRef="#br0">32170 9691 754 0,'0'0'442'0,"-9"-14"-98"16,9 14-69-16,-5-12-25 0,5 12-17 16,0-14-29-16,0 14-47 0,5-17-35 0,0 7-28 15,-1 1-17-15,1 1-29 0,4-5-65 0,1 4-60 16,2 0 5-16,-4 0-61 0,-1 2 17 0,2 2-93 16,0-3-75-16,0 2-321 0,1 0-136 0</inkml:trace>
  <inkml:trace contextRef="#ctx0" brushRef="#br0">32334 9540 96 0,'0'0'574'0,"0"0"-161"0,0 0-102 15,-8-8-45-15,8 8-42 0,0 0-3 0,-3-13-8 16,3 13-7-16,0 0-18 0,6-12-25 0,-6 12-4 15,5-9-24-15,-5 9-6 0,9-12-23 0,-9 12-1 16,10-9-14-16,-10 9-7 0,10-8-5 0,-10 8-3 16,9-5-3-16,-9 5-5 0,10-6-4 0,-10 6-4 15,13-3-6-15,-13 3-3 0,14-3-3 0,-14 3-3 16,14-2 1-16,-14 2 2 0,19 0-23 0,-19 0 23 16,18 1-30-16,-18-1 31 0,25 6 3 0,-25-6 1 15,26 10 5-15,-10-1 8 0,0 4 9 16,-1 1-37-16,4 2 37 0,-2 6-5 0,0 1-9 15,0 2-9-15,-3 0-8 0,1 0-8 0,-2 4-8 16,-2-3 2-16,2 4-12 0,-3-4-1 0,2 0-4 16,-5-3-2-16,1-3-3 0,2 2 0 0,-5-3-2 15,2-3 0-15,-1 1 0 0,-2-5 3 0,1-1 5 16,0-1 0-16,-5-10 6 0,5 16 6 0,-5-16 9 16,6 14 7-16,-6-14 15 0,3 8 11 0,-3-8 8 15,0 0 2-15,3 12-2 0,-3-12-21 0,0 0 5 16,-1 9-1-16,1-9-21 0,-8 12-19 0,-2-6-56 15,-7 5-53-15,-2-2-54 0,-2 0-114 0,-4 2-68 16,-3 3-109-16,0 1-27 0,5-9-139 16,-5 8-487-16,0-3-838 0</inkml:trace>
  <inkml:trace contextRef="#ctx0" brushRef="#br0">33513 8833 844 0,'-10'-9'389'0,"2"1"-85"0,1 2-81 0,7 6-45 15,-11-8-34-15,11 8-23 0,0 0 6 0,-12 12 34 16,9 0 47-16,2 6-14 0,2 10-12 0,5 7-9 15,2 5-65-15,6 7 32 0,5 3-62 0,4 5 45 16,0-4-64-16,6 2-9 0,-1-1 8 16,-2 0-19-16,0-2-4 0,-3 2-1 0,-4-3 2 15,0 1 1-15,-5 1-2 0,-2-10-5 0,-4 0 1 16,-3 0-3-16,-3 1-3 0,-2-2 9 0,-4-3-5 16,-1 3-6-16,-4 0-1 0,-5-5-4 0,-4 0-4 15,-1-3-2-15,-4 2-3 0,1-4-30 0,-1-3 17 16,-1 0-54-16,1-3-2 0,3-2-37 0,1-5-18 15,3-5-53-15,2 2-41 0,1-4 5 0,3-3-53 16,10-7 16-16,-17 7-117 0,17-7-407 0,-15 3-287 16</inkml:trace>
  <inkml:trace contextRef="#ctx0" brushRef="#br0">33176 9849 210 0,'0'0'130'15,"-13"4"156"-15,13-4-210 0,0 0 140 0,0 0-168 16,0 0 115-16,0 0-110 0,0 0 92 16,0 0-87-16,0 0 77 0,0 0-87 0,-10 6 47 15,10-6-60-15,0 0 49 0,0 0-51 0,0 0 41 16,0 0-40-16,-9 5 26 0,9-5-20 0,0 0 14 15,0 0-7-15,0 0-1 0,0 0 1 0,0 0-2 16,0 0 2-16,0 0-3 0,0 0-3 0,0 0-7 16,0 0-1-16,0 0 6 0,0 0 11 0,0 0 19 15,0 0 8-15,0 0 4 0,0 0-4 0,0 0-5 16,11-3-8-16,-11 3-6 0,0 0-6 0,17-5-4 16,-17 5-5-16,10-4 39 0,-10 4-55 0,0 0 37 15,19-5-53-15,-19 5 39 0,11-5-51 16,-11 5 41-16,0 0-49 0,17-7 41 0,-17 7-68 15,0 0-27-15,12-3-24 0,-12 3-24 0,0 0 1 16,0 0-4-16,12-4-2 0,-12 4 5 0,0 0 4 16,0 0-79-16,0 0 77 0,0 0-92 0,0 0 123 15,0 0-109-15,-9 5 145 0,9-5-107 0,-11 7 145 16,11-7-114-16,-14 7 132 0,14-7-101 0,-14 8 142 16,14-8-75-16,-12 5 114 0,12-5-67 15,-11 4 70-15,11-4-33 0,0 0 33 0,-11 5 11 16,11-5-12-16,0 0 5 0,0 0 0 0,-12 6 9 15,12-6 6-15,0 0-1 0,0 0-15 16,0 0-3-16,0 0-4 0,0 0 43 0,0 0-49 16,0 0 41-16,0 0-51 0,0 0 34 0,14-8-61 15,-14 8 35-15,13-6-57 0,-13 6 38 0,19-5-54 16,-19 5 45-16,18-7-54 0,-18 7 45 0,19-7-55 16,-19 7 47-16,18-3-52 0,-18 3 47 0,13-6-53 15,-13 6 44-15,0 0-49 0,15-3 45 0,-15 3-51 16,0 0 34-16,0 0-60 0,0 0 20 0,0 0-45 15,0 0 33-15,0 0-59 0,0 0-8 0,0 11-9 16,-9-5 8-16,0-1 7 0,-2 4 26 0,-2-2 14 16,-1 3 14-16,-3 0 11 0,5-4 7 0,-1 2 10 15,1-2 5-15,2 1 5 0,10-7 4 16,-18 9 5-16,18-9 8 0,-11 6 10 0,11-6 10 16,0 0 3-16,-12 6-2 0,12-6-5 0,0 0 18 15,0 0 20-15,0 0 14 0,0 0 8 0,0 0-11 16,0 0 1-16,19-4-10 0,-8 0 33 0,-11 4-46 15,21-9 38-15,-8 6-44 0,1-3 45 0,-14 6-31 16,23-9 18-16,-13 5-53 0,-10 4 46 0,23-7-50 16,-23 7 40-16,15-7-51 0,-15 7 46 0,12-2-52 15,-12 2 48-15,0 0-47 0,14-6 48 0,-14 6-61 16,0 0 36-16,0 0-65 0,0 0 26 0,0 0-77 16,0 0 0-16,0 0 7 0,-11 11 13 15,1-7 13-15,1 3 12 0,-3-2 7 0,-2 3 8 16,3-2 14-16,-2 2 3 0,3-5 7 0,1 4 1 15,-1-2 61-15,10-5-68 0,-15 9 41 0,15-9-39 16,-11 3 45-16,11-3-42 0,-10 7 4 0,10-7 4 16,0 0 1-16,0 0 19 0,0 0 8 0,0 0 20 15,0 0 9-15,0 0 44 0,0 0-50 0,0 0 39 16,23-2-52-16,-12-3 43 0,1-2-42 0,-1 4 55 16,4-3-51-16,-2 1 51 0,-2 1-54 0,-11 4 52 15,21-9-55-15,-21 9 55 0,18-9-52 0,-18 9 58 16,14-5-48-16,-14 5 11 0,12-5 8 0,-12 5-2 15,0 0-3-15,11-5-6 0,-11 5-10 0,0 0-8 16,0 0-8-16,0 0-30 0,10-4-46 16,-10 4-59-16,0 0-54 0,0 0-184 0,0 0-33 15,0 0 0-15,0 0-152 0,-18-1-326 0,18 1-451 16</inkml:trace>
  <inkml:trace contextRef="#ctx0" brushRef="#br0">31814 10473 58 0,'0'0'502'0,"0"0"-163"0,0 0-76 16,0 0 19-16,0 0-117 0,-21-2-25 0,21 2-7 16,0 0-21-16,0 0-11 0,0 0-8 0,0 0-4 15,0 0-5-15,0 0-11 0,-15 2 5 0,15-2-28 16,0 0 3-16,0 0-24 0,0 0 14 0,0 0 21 16,0 0 18-16,0 0 6 0,0 0 4 0,19 2-3 15,-19-2-9-15,26-4-10 0,-7 0-6 0,5 1-5 16,0-4-5-16,9-1-2 0,3-1 1 0,1-1-1 15,2-2-3-15,0 0-4 0,5-2-2 0,8-2-19 16,-1 0 12-16,-1-1-5 0,1 0-3 0,-10 5-1 16,-1-3 0-16,1 1 0 0,-3 4-5 0,-4-2 1 15,1 0-1-15,-6 2-4 0,-3 3 0 16,-4-1-1-16,-1 1-3 0,-7 3-1 0,-1-3 1 16,-13 7 6-16,21-6 7 0,-21 6 12 0,15-4 6 15,-15 4 7-15,0 0-3 0,15-5-2 0,-15 5 18 16,0 0-19-16,0 0-2 0,17-4-11 0,-17 4-3 15,0 0-6-15,0 0-7 0,0 0-3 0,13-6-2 16,-13 6-10-16,0 0-1 0,0 0-1 0,0 0-2 16,0 0-1-16,0 0 17 0,11-2-12 0,-11 2 0 15,0 0 0-15,0 0 0 0,0 0 0 0,0 0-1 16,0 0-1-16,0 0-1 0,0 0-2 0,0 0 1 16,0 0 1-16,0 0 0 0,0 0 0 0,0 0 2 15,0 0 0-15,0 0 0 0,10-5 0 16,-10 5 1-16,0 0-1 0,0 0 0 0,0 0 0 15,0 0-1-15,0 0 1 0,0 0-1 0,0 0 1 16,0 0 0-16,0 0 1 0,0 0 1 0,0 0-1 16,0 0-1-16,0 0 5 0,0 0-3 0,0 0 2 15,0 0-1-15,0 0 3 0,0 0-2 0,0 0 0 16,0 0 0-16,0 0-1 0,0 0-1 0,0 0-1 16,0 0 1-16,0 0-2 0,0 0 0 0,0 0 0 15,0 0-1-15,0 0 0 0,0 0 0 0,0 0 0 16,0 0-10-16,0 0 13 0,0 0-2 0,0 0 1 15,0 0-1-15,0 0 0 0,0 0 16 0,0 0-12 16,0 0 2-16,0 0-4 0,0 0 2 16,0 0-2-16,0 0 2 0,0 0-3 0,0 0-1 15,0 0-7-15,0 0 2 0,0 0 1 0,0 0 0 16,0 0 0-16,0 0 1 0,0 0 5 0,0 0-4 16,0 0 4-16,0 0-1 0,0 0 0 0,0 0-4 15,0 0 4-15,0 0-1 0,0 0-8 0,0 0 7 16,0 0-1-16,0 0-1 0,0 0 0 0,0 0 1 15,0 0 1-15,0 0-8 0,0 0 9 0,0 0 0 16,0 0 1-16,0 0-2 0,0 0 0 0,0 0 1 16,0 0-2-16,0 0 1 0,0 0 0 0,0 0 3 15,0 0 0-15,0 0-5 16,0 0 1-16,0 0 0 0,0 0 0 0,0 0 0 16,0 0 0-16,0 0 0 0,0 0 1 0,0 0-1 15,0 0 1-15,0 0-1 0,0 0 1 0,0 0 0 16,0 0 0-16,0 0 1 0,0 0-1 0,0 0 1 15,0 0-1-15,0 0-1 0,0 0 1 0,0 0 1 16,0 0-1-16,0 0 0 0,0 0 0 0,0 0 1 16,0 0-1-16,0 0 3 0,0 0-4 0,0 0 0 15,0 0 10-15,0 0-3 0,0 0-1 0,0 0 0 16,0 0-2-16,0 0-1 0,0 0 1 0,0 0-1 16,0 0-9-16,0 0 3 0,0 0 37 0,0 0-75 15,0 0 41-15,0 0-1 0,0 0 7 16,0 0-5-16,0 0 3 0,0 0-1 0,0 0 0 15,0 0-1-15,0 0 1 0,0 0-2 0,0 0-4 16,0 0 1-16,0 0 0 0,0 0 1 0,0 0 0 16,0 0 4-16,0 0-4 0,0 0 1 0,0 0 1 15,0 0 0-15,0 0 0 0,0 0-1 0,0 0-1 16,0 0 2-16,0 0 0 0,0 0 0 0,0 0-2 16,0 0 1-16,0 0 1 0,0 0 0 0,0 0 1 15,0 0-1-15,0 0-1 0,0 0 1 16,0 0 0-16,0 0 0 0,0 0 0 0,0 0 0 0,0 0 0 15,0 0-2-15,0 0 4 0,0 0-1 0,0 0 0 16,0 0 0-16,0 0-4 0,0 0 6 0,0 0-2 16,0 0 0-16,0 0 1 0,0 0-1 15,0 0-1-15,0 0 0 0,0 0 0 0,0 0 1 16,0 0-1-16,0 0-1 0,0 0 1 0,0 0 1 16,0 0 14-16,0 0-11 0,0 0 0 0,0 0 0 15,0 0-1-15,0 0-5 0,0 0 2 0,0 0-10 16,0 0-9-16,0 0-21 0,0 0-9 0,0 0-17 15,0 0-22-15,0 0-39 0,0 0-54 0,0 0-50 16,0 0-38-16,0 0-8 0,-15-2 20 0,15 2 21 16,0 0-4-16,-13-3-59 0,13 3-413 0,-14-4-239 15</inkml:trace>
  <inkml:trace contextRef="#ctx0" brushRef="#br0">30044 10580 656 0,'0'0'573'0,"-9"9"-135"0,9-9-103 15,0 0-62-15,0 0-58 0,0 0-20 0,0 0-30 16,0 0 4-16,18-2-28 0,-8-3-17 16,5-1-33-16,-2-1-9 0,4 2-28 0,-2-2 1 15,-1 1-18-15,0 1-5 0,-4 1-62 0,-10 4-50 16,18-8-54-16,-18 8-46 0,14-5 19 0,-14 5-31 16,0 0 19-16,12-5-71 0,-12 5-21 0,0 0-53 15,0 0-221-15,0 0-34 0</inkml:trace>
  <inkml:trace contextRef="#ctx0" brushRef="#br0">30205 10551 462 0,'0'0'332'0,"0"0"-23"0,0 0-102 0,18-3 28 15,-18 3-80-15,14-6 17 0,-14 6-71 0,16-8 19 16,-16 8-64-16,13-8 3 0,-13 8-61 0,12-4 0 16,-12 4-134-16,0 0-199 0,7-8-171 0,-7 8 25 15</inkml:trace>
  <inkml:trace contextRef="#ctx0" brushRef="#br0">27964 11146 420 0,'0'0'320'0,"0"0"-59"0,0 0-28 16,0 0-37-16,0 0-17 0,0 0-23 0,0 0-15 15,0 0 32-15,0 0-65 0,0 0 49 0,-12-4-65 16,12 4 54-16,0 0-59 0,0 0 25 0,0 0-43 15,0 0 21-15,0 0-31 0,0 0 22 0,0 0-39 16,0 0 16-16,0 0-42 0,0 0 29 0,0 0-21 16,10-7 40-16,3 3 4 0,8-2 25 0,12-5-15 15,6-1 4-15,13-2-23 0,8-6-2 16,4 2-4-16,6-5-3 0,1 1 2 0,2-2-1 16,1 0-4-16,-2-1-7 0,-1 2-3 15,-3-1-4-15,-5 4 8 0,-5 1-27 0,-5 0 21 16,-15 7-30-16,-5 1 18 0,-3 0-21 0,-9 4 20 15,-4 1 1-15,-2 1 20 0,-2 1-11 0,-13 4 39 16,18-7-28-16,-18 7 41 0,13-4-37 0,-13 4 39 16,0 0-34-16,13-4 0 0,-13 4-18 0,0 0-6 15,0 0-6-15,7-7-3 0,-7 7 1 0,0 0-2 16,0 0 0-16,0 0 6 0,0 0-12 0,0 0 2 16,0 0-9-16,-4-8-1 0,4 8 0 15,0 0-3-15,0 0 0 0,0 0-3 16,0 0 9-16,0 0-10 0,0 0 5 0,0 0-6 15,0 0 0-15,0 0 2 0,0 0-2 0,0 0-2 16,0 0-2-16,0 0 8 0,0 0-9 0,0 0-2 16,0 0 0-16,0 0 2 0,0 0 3 0,0 0 0 15,0 0 2-15,0 0 9 0,-2-9-9 0,2 9 4 16,0 0-3-16,0 0 2 0,0 0-4 0,0 0 4 16,0 0 0-16,0 0 0 0,0 0 9 0,0 0-8 15,0 0-4-15,0 0 1 0,0 0-1 16,0 0 0-16,0 0 2 0,0 0-1 0,0 0 8 15,0 0-8-15,0 0 1 0,0 0-2 16,0 0 2-16,0 0-2 0,0 0 0 0,0 0-1 16,0 0 4-16,0 0 8 0,0 0-6 0,0 0-3 15,0 0 0-15,0 0 0 0,0 0 1 0,0 0 32 16,0 0-38-16,0 0 10 0,0 0 23 0,0 0-35 16,0 0 2-16,0 0 31 0,0 0-35 0,0 0 33 15,0 0-34-15,0 0 19 0,0 0-12 0,0 0 32 16,0 0-44-16,0 0 36 0,0 0-37 15,0 0 5-15,0 0 34 0,0 0-37 0,0 0 40 16,0 0-41-16,0 0 44 0,0 0-45 0,0 0 3 16,0 0 34-16,0 0-36 0,0 0 34 0,0 0-29 15,0 0 24-15,0 0-35 0,0 0-2 0,0 0 37 16,0 0-37-16,0 0 36 0,8-7-31 16,-8 7 38-16,0 0-30 0,12-7 26 0,-12 7-31 15,22-7 32-15,-8 2-33 0,7-1 31 0,0-1-30 16,2 0 35-16,-1 0-27 0,2 0 24 0,-1-1-31 15,0-1 30-15,-1 1-31 0,2 1 34 16,-3 0-33-16,-2 0 34 0,0 0-36 0,-2 2 42 16,-3 0-42-16,0 1 37 0,-3-2-36 0,-11 6 36 15,19-7-36-15,-19 7 37 0,15-5-37 0,-15 5 40 16,11-4-39-16,-11 4 42 0,0 0-42 0,13-4 37 16,-13 4-40-16,0 0 41 0,0 0-28 0,11-4 39 15,-11 4-28-15,0 0 34 0,0 0-47 16,0 0 4-16,0 0 0 0,0 0 4 0,0 0 2 15,14-3 1-15,-14 3 10 0,0 0-11 0,0 0 6 16,0 0-4-16,0 0 1 0,0 0 2 16,0 0-3-16,0 0 3 0,0 0 3 0,0 0 10 15,0 0-9-15,0 0 7 0,0 0-9 0,0 0-1 16,0 0-1-16,0 0-2 0,0 0 0 0,0 0-4 16,0 0 9-16,0 0-10 0,0 0 7 0,0 0-9 15,0 0-2-15,0 0-2 0,0 0 3 0,0 0-2 16,0 0-8-16,0 0 5 0,0 0 3 0,0 0-18 15,0 0-6-15,0 0-6 0,0 0-8 16,0 0 30-16,0 0-34 0,0 0 38 0,0 0-42 16,0 0 28-16,0 0-47 0,0 0 8 0,0 0-32 15,0 0-1-15,-14 4-35 0,14-4-16 16,0 0-40-16,0 0-9 0,-23 4-24 0,23-4-21 16,-15 3 51-16,15-3-32 0,-20 4 33 0,20-4-28 15,-20 4-34-15,20-4-23 0,-20 3-336 0,20-3-141 16</inkml:trace>
  <inkml:trace contextRef="#ctx0" brushRef="#br0">7412 8140 106 0,'0'0'116'0,"2"-12"20"0,-2 12-47 16,0 0-9-16,0 0-40 0,0 0 10 0,0-11-36 15,0 11 34-15,0 0-16 0,0 0 11 0,1-10-12 16,-1 10 19-16,0 0-13 0,0 0 11 15,0-12-17-15,0 12 5 0,0 0-13 0,0 0 0 16,0 0-19-16,0 0 10 0,0 0-13 0,-1-10 6 16,1 10-10-16,0 0 10 0,0 0-11 0,0 0 11 15,0 0-9-15,0 0 7 0,0 0-8 16,0 0-4-16,0 0-11 0,0 0 23 0,0 0-10 16,0 0 8-16,0 0-10 0,0 0 13 0,0 0-12 15,0 0 12-15,0 0-12 0,0 0 12 0,0 0-5 16,0 0 4-16,0 0-13 0,0 0 10 0,0 0-9 15,0 0 8-15,0 0-6 0,0 0 11 0,0 0-13 16,0 0 13-16,0 0-12 0,0 0 12 0,12 5-1 16,-12-5 5-16,0 0-15 0,0 0 10 0,0 0-13 15,16 3 15-15,-16-3-12 0,0 0 12 0,16 2-13 16,-16-2 21-16,13 2-23 0,-13-2 16 16,20 1-7-16,-20-1 2 0,23 0-1 0,-23 0 20 15,26 0 9-15,-9-3-3 0,-2 1-10 16,4 2 7-16,0-3-8 0,-2 2 1 0,2-2-28 15,-1 0 27-15,1 2-3 0,1 0-8 0,1-5 1 16,-2 6 3-16,3 0-6 0,-3-1 0 0,-1 0-2 16,2 1 6-16,-2-2-6 0,1 2 4 0,0-2 3 15,-2 1-6-15,1 0-1 0,-1 0-2 0,-2 0 4 16,0-3 11-16,1 3 22 0,-16 1-14 0,25-5 7 16,-25 5-5-16,23-6-4 0,-23 6-9 0,21-4 6 15,-21 4-5-15,16-4-9 0,-16 4-9 0,12-4 14 16,-12 4-9-16,0 0 3 0,0 0-10 0,19-1 8 15,-19 1-28-15,6 6-34 0,-6-6-9 16,8 14-101-16,-4-4-173 0,1-1 249 16</inkml:trace>
  <inkml:trace contextRef="#ctx0" brushRef="#br0">7660 7594 49 0,'0'0'161'0,"0"0"-33"0,0 0-25 15,0 0-37-15,0 0-13 0,0 0-14 16,0 0-5-16,0 0-4 0,0 0-12 0,-9-7 1 15,9 7-12-15,0 0 6 0,0 0 1 0,0 0-2 16,0 0-4-16,0 0-19 0,0 0 21 0,0 0-3 16,0 0 5-16,-2-10 1 0,2 10-9 0,0 0 1 15,0 0 1-15,0 0 18 0,-3-10-6 16,3 10 1-16,0 0 1 0,0 0-2 0,0 0-4 16,0 0-8-16,0 0 0 0,0 0-1 0,-4-9 3 15,4 9-6-15,0 0-2 0,0 0 1 0,0 0 1 16,0 0-4-16,0 0 4 0,0 0 1 0,0 0-3 15,0 0 0-15,0 0 0 0,0 0 0 0,0 0 3 16,0 0-4-16,0 0-3 0,0 0 5 0,0 0-3 16,4-8 2-16,-4 8 0 0,0 0 0 0,0 0 0 15,0 0 0-15,0 0 1 0,0 0 3 16,0 0-1-16,18 0-5 0,-18 0 1 0,0 0 6 16,15 3 0-16,-15-3 0 0,13 5-2 0,-13-5 3 15,14 4-2-15,-14-4 2 0,14 5 4 16,-14-5-6-16,14 3-1 0,-14-3-3 0,16 4 7 15,-16-4 18-15,16 1 12 0,-16-1-1 0,17 1-5 16,-17-1-6-16,19 1-3 0,-19-1-5 0,23 1-9 16,-23-1 7-16,24 1 3 0,-24-1-1 0,26 3-3 15,-26-3-7-15,28 1 0 0,-28-1 7 0,32 4-2 16,-14-1 0-16,-2-1 5 0,-16-2 2 0,32 2 3 16,-32-2 2-16,30-2 6 0,-30 2 0 0,27-1-2 15,-27 1-1-15,28-4 25 0,-28 4-25 0,27-5 11 16,-27 5-24-16,24-6 16 0,-24 6-25 15,20-6 12-15,-20 6-29 0,18-3 32 16,-18 3-22-16,17-3 27 0,-17 3-42 0,15-3 29 16,-15 3-17-16,0 0 18 0,19-3-19 0,-19 3 18 15,0 0-17-15,0 0-5 0,22 0-6 0,-22 0 29 16,0 0-19-16,14 3 20 0,-14-3-24 0,0 0 16 16,15 6-39-16,-15-6-14 0,7 8-27 0,-7-8-25 15,6 12-26-15,-6-12-275 0,4 15 195 0</inkml:trace>
  <inkml:trace contextRef="#ctx0" brushRef="#br0">8028 7732 199 0,'0'0'248'0,"0"0"-64"0,0 0-21 0,-18 0-40 16,18 0-28-16,0 0-17 0,0 0-14 0,0 0-6 16,-15-5-16-16,15 5-18 0,0 0-1 0,0 0-1 15,0 0-8-15,0 0-6 0,0 0 1 0,0 0 8 16,0 0 6-16,0 0-5 0,0 0 1 0,1-9-4 16,-1 9-1-16,14-6-10 0,-14 6 17 15,18-6 5-15,-1 0 13 0,3-3-20 0,6 0 18 16,2-1-20-16,5 0 14 0,0 0-22 15,2 1 16-15,-1-1-20 0,1 2 18 0,-2-2-33 16,-1 2 29-16,0 0-19 0,-8 1 19 0,2 2-23 16,-5 1 14-16,-4-1-16 0,2 2 19 0,-19 3-20 15,26-5-3-15,-26 5 35 0,18-3-25 0,-18 3 30 16,15-3-14-16,-15 3 37 0,0 0-37 0,17-4 40 16,-17 4-37-16,0 0 37 0,0 0-41 0,15-3 38 15,-15 3-47-15,0 0 37 0,0 0-37 0,0 0 16 16,13-4-25-16,-13 4 24 0,0 0-51 0,0 0 24 15,0 0 38-15,0 0-35 0,0 0 31 0,0 0-43 16,0 0 41-16,0 0-43 0,15-3 40 16,-15 3-47-16,0 0 37 0,0 0-28 0,0 0 39 15,0 0-24-15,0 0 20 0,0 0-40 0,0 0 40 16,0 0-40-16,0 0 40 0,0 0-39 16,0 0 40-16,0 0-48 0,0 0 49 0,0 0-45 15,0 0 45-15,0 0-42 0,0 0 39 0,0 0-39 16,0 0 41-16,0 0-35 0,0 0 34 0,0 0-41 15,0 0 16-15,0 0-18 0,0 0 48 0,0 0-45 16,0 0 43-16,0 0-39 0,0 0 38 0,0 0-40 16,0 0 41-16,0 0-41 0,0 0 39 0,0 0-40 15,0 0 40-15,0 0-48 0,0 0 48 16,0 0-44-16,0 0 43 0,0 0-39 0,0 0 40 16,0 0-41-16,0 0 42 0,0 0-41 0,0 0 40 15,0 0-39-15,0 0 39 0,0 0-49 0,0 0 50 16,0 0-54-16,0 0 55 0,0 0-40 0,0 0 38 15,0 0-39-15,0 0 40 0,0 0-41 0,0 0 40 16,0 0-39-16,0 0 38 0,0 0-48 16,0 0 50-16,0 0-46 0,0 0 46 0,0 0-40 15,0 0 40-15,0 0-42 0,0 0 42 0,0 0-41 16,0 0 38-16,0 0-37 0,0 0 38 0,0 0-48 16,0 0 50-16,0 0-46 0,0 0 46 15,0 0-40-15,0 0 38 0,0 0-42 0,0 0 46 16,0 0-44-16,0 0 40 0,0 0-40 0,0 0 42 15,0 0-49-15,0 0 37 0,0 0-27 0,0 0 39 16,0 0-36-16,0 0 34 0,0 0-39 0,0 0 41 16,0 0-41-16,0 0 41 0,0 0-36 0,0 0 34 15,0 0-47-15,0 0 38 0,0 0-28 0,0 0 38 16,0 0-39-16,0 0 38 0,0 0-40 0,0 0 41 16,0 0-42-16,0 0 43 0,0 0-44 15,0 0 40-15,0 0-43 0,0 0 30 0,0 0-25 16,0 0 38-16,0 0-45 0,0 0 48 0,0 0-42 15,0 0 42-15,0 0-41 0,0 0 42 16,0 0-42-16,0 0 43 0,0 0-43 0,0 12 29 16,0-12-26-16,0 0 20 0,0 0-22 0,0 0 46 15,0 0-45-15,0 0 43 0,0 0-42 0,0 0 38 16,0 0-40-16,0 0 39 0,0 0-38 0,0 0 27 16,0 0-34-16,0 0 49 0,0 0-46 0,0 0 46 15,0 0-40-15,0 0 38 0,0 0-53 0,0 0 56 16,0 0-41-16,0 0 40 0,0 0-42 0,0 0 27 15,0 0-29-15,0 0 45 0,0 0-48 0,0 0 48 16,0 0-42-16,0 0 38 0,0 0-37 0,0 0 38 16,0 0-41-16,0 0 40 15,0 0-40-15,0 0 40 0,0 0-42 0,0 0 41 16,0 0-44-16,0 0 45 0,0 0-41 0,0 0 41 16,0 0-40-16,0 0 40 0,0 0-41 0,0 0 41 15,0 0-41-15,0 0 28 0,0 0-32 0,0 0 47 16,0 0-53-16,0 0 57 0,0 0-48 0,0 0 43 15,0 0-40-15,0 0 41 0,0 0-39 0,0 0 29 16,0 0-31-16,0 0 28 0,0 0-33 0,0 0 47 16,0 0-43-16,0 0 44 0,0 0-41 0,0 0 37 15,0 0-38-15,0 0 39 0,0 0-42 0,0 0 41 16,0 0-42-16,0 0 43 0,0 0-50 0,0 0 48 16,0 0-43-16,0 0 53 0,0 0-49 0,0 0 39 15,0 0-40-15,0 0 40 0,0 0-40 16,0 0 40-16,0 0-40 0,0 0 36 15,0 0-44-15,0 0 51 0,0 0-44 0,0 0 44 16,0 0-42-16,0 0 41 0,0 0-44 0,0 0 44 16,0 0-40-16,0 0 40 0,0 0-42 0,0 0 40 15,0 0-48-15,0 0 52 0,0 0-50 0,0 0 49 16,0 0-41-16,0 0 38 0,0 0-34 0,0 0 33 16,0 0-40-16,0 0 42 0,0 0-41 0,0 0 40 15,0 0-50-15,0 0 51 0,0 0-45 0,0 0 45 16,0 0-46-16,0 0 20 0,0 0-51 0,0 0 19 15,0 0-14-15,3 10 10 0,-3-10-52 16,1 11-52-16,-1-11-31 0,1 19-284 0,-1-10 109 16</inkml:trace>
  <inkml:trace contextRef="#ctx0" brushRef="#br0">8236 8190 83 0,'0'0'162'0,"0"0"-17"0,0 0-56 16,0 0-8-16,0 0-15 0,0 0-16 0,0 0-13 15,0 0-13-15,0 0-6 0,0 0-4 16,3 9 0-16,-3-9-1 0,0 0-2 0,0 0-11 16,5 8 1-16,-5-8-8 0,0 0-9 0,4 10-62 15,-4-10-130-15,4 8 45 0</inkml:trace>
  <inkml:trace contextRef="#ctx0" brushRef="#br0">16636 10668 258 0,'0'0'294'16,"0"0"-89"-16,0 0-45 0,0 0-29 0,0 0-14 16,0 0-1-16,0 0-4 0,0 0-1 0,0 0-19 15,0 0-15-15,0 0-13 0,0 0-6 0,0 0 9 16,0 0-5-16,0 0-12 0,0 0-12 0,0 0-6 15,-6-8-6-15,6 8-7 0,0 0-5 0,0 0-17 16,0 0 12-16,0 0-15 0,0 0-16 0,0 0-7 16,0 0-11-16,0 0-6 0,0 0-9 15,0 0-12-15,0 0-9 0,0 0-16 0,0 0-17 16,0 0-46-16,0 0-50 0,0 0-146 0,0 0 241 16</inkml:trace>
  <inkml:trace contextRef="#ctx0" brushRef="#br0">16166 10451 46 0,'0'0'239'0,"0"0"-48"0,0 0-64 16,0 0-25-16,0 0-10 0,-10 5-18 0,10-5-21 15,0 0-3-15,0 0-2 0,0 0-4 0,0 0-4 16,0 0-9-16,-10 5 3 0,10-5-3 0,0 0 0 16,0 0-5-16,0 0-4 0,0 0 1 0,0 0-4 15,0 0 1-15,0 0-4 0,0 0 23 0,0 0 16 16,0 0-10-16,0 0 0 0,0 0-12 16,0 0-2-16,0 0-5 0,0 0-10 0,0 0-1 15,0 0-4-15,0 0-3 0,0 0 0 0,0 0-7 16,0 0 8-16,0 0-3 0,0 0-6 0,0 0 6 15,0 0 2-15,-14 3-2 0,14-3 1 16,0 0-5-16,0 0 2 0,0 0 3 0,0 0-31 16,0 0-35-16,0 0-54 0,0 0-29 0,0 0-99 15,0 0-96-15,0 0 252 0</inkml:trace>
  <inkml:trace contextRef="#ctx0" brushRef="#br0">16241 10282 199 0,'0'0'244'0,"0"0"-99"0,0 0 4 15,0 0-62-15,0 0 7 0,-14 3-52 0,14-3 19 16,0 0-39-16,0 0 20 0,0 0-42 0,0 0 33 15,0 0-41-15,0 0 8 0,0 0-40 0,0 0-31 16,0 0-68-16,1 9-116 0,-1-9 75 0</inkml:trace>
  <inkml:trace contextRef="#ctx0" brushRef="#br0">17066 10449 126 0,'0'0'189'0,"0"0"-29"0,0 0-57 0,0 0-21 0,0 0-13 16,-5 10-4-16,5-10-27 0,0 0-12 0,0 0-2 15,-2 10-5-15,2-10-6 0,0 0 8 16,-3 11-38-16,3-11 12 0,0 0-31 0,-1 10 5 15,1-10-21-15,0 0-5 0,-3 11-66 0,3-11 29 16,0 0-72-16,0 0 45 0</inkml:trace>
  <inkml:trace contextRef="#ctx0" brushRef="#br0">17052 10501 154 0,'0'0'173'0,"0"0"-35"0,0 0-44 0,0 0-20 16,0 0 9-16,-14-4 22 0,14 4-23 0,0 0-31 15,0 0-9-15,0 0 1 0,-11-4-4 0,11 4 9 16,0 0 1-16,0 0-5 16,0 0-5-16,-17-4 7 0,17 4-7 0,0 0 5 15,0 0-11-15,-13-4-4 0,13 4-8 0,0 0-5 16,0 0 1-16,0 0-7 0,0 0-6 0,0 0 4 16,0 0-3-16,-16-2 0 0,16 2-2 0,0 0 0 15,0 0 1-15,0 0-4 0,0 0-2 0,0 0 2 16,0 0-2-16,0 0 1 0,0 0-2 0,0 0 0 15,0 0 1-15,0 0-3 0,0 0-2 0,0 0-7 16,0 0-9-16,0 0-1 0,0 0 3 16,0 0 7-16,0 0 5 0,0 0-4 0,11-7-1 15,-11 7 3-15,14-8-2 0,-14 8 3 16,18-11-1-16,-10 5 8 0,-2-1-6 0,4 0 4 16,-2 0 0-16,0 2 3 0,-8 5 0 0,12-12 1 15,-12 12 6-15,11-12-3 0,-11 12 5 0,6-8 11 16,-6 8 6-16,0 0-1 0,9-8 13 0,-9 8-2 15,0 0-1-15,0 0 1 0,9-7-16 0,-9 7 19 16,0 0-23-16,0 0 14 0,0 0-41 0,0 0 39 16,0 0-17-16,0 0 10 0,0 0-16 15,0 0 15-15,0 0-21 0,0 0 18 0,0 0-22 16,0 0 16-16,0 0-3 0,0 0-13 0,0 0-3 16,0 0-13-16,0 0-9 0,0 0-5 0,0 0-8 15,-3 11-5-15,3-11 2 0,0 0-22 16,0 0-13-16,0 0-12 0,0 0-16 0,0 0-70 15,0 0-90-15,0 0 84 0</inkml:trace>
  <inkml:trace contextRef="#ctx0" brushRef="#br0">17070 10236 188 0,'0'0'189'0,"0"0"-51"0,0 0-33 15,0 0-7-15,0 0-22 0,0 0-45 0,0 0 32 16,0 0-45-16,0 0 30 0,0 0-44 0,0 0 33 16,0 0-33-16,0 0 20 0,0 0-34 0,0 0 38 15,0 0-42-15,0 0 38 0,0 0-39 0,0 0 36 16,0 0-31-16,0 0 26 16,0 0-33-16,0 0 37 0,0 0-40 0,0 0 38 15,0 0-4-15,0 0-3 0,0 0 3 0,0 0-12 16,0 0-33-16,0 0 41 0,0 0-35 0,0 0 34 15,0 0-29-15,0 0-16 0,0 0-17 0,0 0-76 16,0 0-119-16,0 0 73 0</inkml:trace>
  <inkml:trace contextRef="#ctx0" brushRef="#br0">17421 10189 211 0,'0'0'214'0,"0"0"-89"16,0 0-21-16,0 0-17 0,0 0-11 0,0 0-17 15,0 0-8-15,0 0-12 0,0 0-4 0,0 0-14 16,0 0 3-16,0 0-9 0,0 0-3 0,0 0-6 16,0 0 0-16,0 0 3 0,0 0-5 15,0 0-4-15,0 0-3 0,0 0 9 16,-10 4 2-16,10-4 1 0,0 0 3 0,0 0 7 15,0 0-11-15,0 0 15 0,0 0-10 0,0 0 2 16,0 0-4-16,0 0-1 0,0 0-1 0,0 0 2 16,0 0-5-16,0 0 2 0,0 0 0 0,0 0 7 15,0 0-1-15,0 0-5 0,0 0 1 0,0 0-4 16,0 0 1-16,0 0-3 0,0 0-2 0,0 0 0 16,0 0-1-16,0 0-1 0,0 0 0 15,0 0 2-15,0 0-3 0,0 0-1 0,0 0-1 16,0 0 4-16,0 0-2 0,0 0 2 0,0 0-1 15,0 0 5-15,0 0-5 0,0 0 2 16,0 0 0-16,0 0 2 0,0 0 16 0,0 0 7 16,0 0-6-16,0 0 1 0,0 0-4 0,0 0-6 15,0 0-5-15,0 0 2 0,0 0-3 0,0 0 0 16,0 0-1-16,0 0-4 0,0 0 2 0,0 0-4 16,0 0 0-16,0 0 3 0,0 0-2 0,0 0 3 15,0 0-3-15,0 0 0 0,0 0 2 16,0 0-4-16,0 0 8 0,0 0-6 0,0 0-1 15,0 0 0-15,0 0 1 0,0 0 0 0,0 0-1 16,0 0-2-16,0 0 3 0,0 0-3 0,0 0 3 16,0 0-3-16,0 0 3 0,0 0-1 0,0 0 0 15,0 0-4-15,0 0 10 0,0 0-7 0,0 0 0 16,0 0 2-16,0 0-2 0,0 0 2 0,0 0-2 16,0 0 1-16,0 0-2 0,0 0-1 15,0 0-2-15,0 0-2 0,0 0-2 16,0 0 0-16,0 0-2 0,0 0 6 0,0 0 0 15,0 0 1-15,0 0 21 0,0 0-18 0,0 0-3 16,0 0 1-16,0 0 0 0,0 0 3 0,0 0 1 16,0 0 1-16,0 0 0 0,0 0-1 0,0 0 0 15,0 0 0-15,0 0-3 0,0 0 6 0,0 0-4 16,0 0 0-16,0 0 2 0,0 0-3 0,0 0 0 16,0 0 0-16,0 0 1 0,0 0 1 15,0 0 0-15,0 0 0 0,0 0 1 16,0 0-2-16,0 0 1 0,0 0-2 0,0 0 2 15,0 0-1-15,0 0-20 0,0 0-12 0,0 0-18 16,0 0-41-16,0 0-41 0,0 0-180 0,0 0 287 16</inkml:trace>
  <inkml:trace contextRef="#ctx0" brushRef="#br0">19117 10181 24 0,'0'0'301'16,"-6"7"-76"-16,6-7-52 0,0 0-23 0,0 0-21 15,-10 5-22-15,10-5-18 0,0 0-19 0,0 0-16 16,0 0-9-16,0 0-10 0,0 0-7 15,-8 7-8-15,8-7-5 0,0 0-2 0,0 0-3 16,0 0-2-16,0 0 5 0,0 0-5 0,0 0-30 16,0 0 28-16,0 0 0 0,0 0 0 0,0 0-3 15,0 0 0-15,0 0 0 0,-8 6 0 16,8-6-1-16,0 0 1 0,0 0-5 0,0 0-1 16,0 0-4-16,0 0 3 0,0 0-3 0,0 0 4 15,0 0-9-15,0 0 11 0,0 0 0 0,0 0 1 16,0 0 1-16,0 0 1 0,0 0-1 0,0 0 0 15,0 0-1-15,0 0 4 0,0 0 2 0,0 0 2 16,0 0-3-16,0 0 2 0,0 0 1 0,0 0-5 16,0 0-3-16,0 0 1 0,0 0 1 0,0 0-1 15,0 0-1-15,0 0 0 0,0 0-3 16,0 0 4-16,0 0-2 0,0 0 1 16,0 0 0-16,0 0 0 0,0 0 0 0,0 0-1 15,0 0 4-15,0 0-6 0,0 0 3 0,0 0 1 16,0 0 0-16,0 0 0 0,0 0 0 0,0 0 2 15,0 0-3-15,0 0 0 0,0 0 2 0,0 0 2 16,0 0 1-16,0 0-2 0,0 0 0 0,0 0-1 16,0 0-2-16,0 0-1 0,0 0-15 0,0 0 18 15,0 0 0-15,0 0 0 0,0 0 1 16,0 0 0-16,0 0-4 0,0 0 2 0,0 0 1 16,0 0-1-16,0 0 1 0,0 0 0 0,0 0-1 15,0 0 0-15,0 0-2 0,0 0 3 0,0 0 0 16,0 0 3-16,0 0 24 0,0 0-23 15,0 0 12-15,0 0-1 0,0 0-3 0,0 0 1 16,0 0-1-16,0 0-1 0,0 0-6 0,0 0 10 16,0 0-6-16,0 0-25 0,0 0 24 0,0 0-3 15,0 0 0-15,0 0-2 0,0 0-7 16,0 0 9-16,0 0-16 0,0 0 13 0,0 0-11 16,0 0 18-16,0 0-4 0,0 0 0 0,0 0-8 15,0 0 9-15,0 0-22 0,0 0 16 0,0 0 3 16,0 0 0-16,0 0-2 0,0 0-1 0,0 0 1 15,0 0-15-15,0 0 16 0,0 0-19 0,0 0 20 16,0 0-12-16,0 0 11 0,0 0-9 16,0 0 10-16,0 0 3 0,0 0-23 0,0 0 21 15,0 0-2-15,0 0-1 0,0 0-3 16,0 0-11-16,0 0-5 0,0 0-5 0,0 0-14 16,0 0-15-16,0 0-19 0,0 0-25 0,0 0-35 15,0 0-63-15,0 0-140 0,0 0 261 0</inkml:trace>
  <inkml:trace contextRef="#ctx0" brushRef="#br0">18924 9639 83 0,'0'0'237'0,"0"0"-47"0,0 0-44 16,-11-5-31-16,11 5-24 0,0 0 0 0,0 0-13 16,-15-7-14-16,15 7-10 0,0 0-7 0,-13-3 9 15,13 3 2-15,0 0-9 0,-17-2-6 16,17 2 10-16,0 0-10 0,-23-3-8 0,23 3 7 16,-18 3-11-16,18-3-6 0,-18 2-6 0,18-2 1 15,-23 3 0-15,23-3-6 0,-23 5-1 0,23-5 1 16,-21 9 0-16,10-6-3 0,-3 4-7 0,1-1 6 15,2 2 0-15,-2-2-5 0,-1 1 7 0,1 0-7 16,1 5 0-16,-1-3 6 0,-4 1-3 0,4 0 13 16,-2 0-2-16,1 0 1 0,0 1 0 0,1-1 0 15,-1-1-4-15,4 1 7 16,-2 0-22-16,-2 1 14 0,5 0-6 0,-3-1-3 16,3 2 0-16,-2-1 0 0,4 0-2 0,-2 1-10 15,1-3 10-15,2 1 4 0,-1-1-16 0,2-1 18 16,0 1-8-16,5-9-2 0,-5 16 3 0,5-16-13 15,-5 14 11-15,5-14 4 0,-3 9-7 0,3-9 3 16,-1 11-1-16,1-11-1 0,0 12-7 0,0-12-13 16,-1 10 6-16,1-10-15 0,0 0-14 0,0 14-10 15,0-14-17-15,2 9-22 0,-2-9-23 16,2 10-47-16,-2-10-255 0,0 0 178 0</inkml:trace>
  <inkml:trace contextRef="#ctx0" brushRef="#br0">18487 9855 301 0,'0'0'249'16,"0"0"-73"-16,-9-6-42 0,9 6-33 0,0 0-23 15,0 0-22-15,0 0-12 0,0 0-20 0,-16-2-38 16,16 2-11-16,0 0-47 0,0 0-42 0,0 0-162 15,0 0 83-15</inkml:trace>
  <inkml:trace contextRef="#ctx0" brushRef="#br0">18522 9810 12 0,'0'0'25'0,"-4"9"-39"15,4-9 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18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22870 5701 374 0,'0'0'349'0,"6"-8"-121"16,-6 8 4-16,6-10-61 0,-6 10 24 16,7-8-38-16,-7 8-31 0,4-8 2 15,-4 8-18-15,7-8 2 0,-7 8-10 0,7-10 2 16,-7 10 0-16,7-7 3 0,-7 7-7 0,3-8 8 15,-3 8 6-15,0 0-3 0,6-14 3 0,-6 14-3 16,0 0-3-16,2-9-7 0,-2 9 3 0,0 0-5 16,0 0-6-16,-2-11-16 0,2 11-14 0,-7-8-12 15,7 8-5-15,0 0-12 0,-16-6-6 0,16 6-8 16,-13-2-4-16,13 2-2 0,0 0-7 0,-28 2-1 16,16 3 2-16,-3 0-3 0,-1 2 14 0,-1 3-21 15,-1 2 16-15,2-3-17 0,0 6 22 16,0-4-26-16,1 3 18 0,1-1-16 0,-1 1 12 15,3 1-16-15,-1-3 18 0,3 1-20 0,1-4 24 16,1 3-24-16,3 1 16 0,-3-2-18 16,4-1 19-16,0 2-21 0,0-3 14 0,1-1-19 15,3-8 9-15,-2 18-17 0,2-18 11 0,0 18-12 16,0-18 18-16,4 15-18 0,-4-15 28 0,6 15-22 16,-6-15 16-16,10 9-8 0,-10-9 20 0,18 4-17 15,-18-4 14-15,21 3-9 0,-21-3 12 0,26-4-14 16,-10 1 4-16,0-2 1 0,-3 1 1 15,0-4 33-15,5-1-37 0,-3-3 23 0,-1 2-21 16,-3 0 2-16,1 0 13 0,-1-4 13 0,-2 5 11 16,1-5 23-16,-3 3 7 0,0-3 13 0,-1 1 7 15,-1-1-7-15,0 0 2 0,-2 4 16 0,-2-2-17 16,2 0 42-16,-1 0-53 0,-2 12 36 16,0-20-36-16,0 20 21 0,0-19-41 0,0 19 25 15,0-15-33-15,0 15 23 0,-1-11-41 0,1 11 23 16,0 0-42-16,-3-12 24 0,3 12-27 0,0 0 13 15,0 0-31-15,-1-10 30 0,1 10-33 16,0 0 31-16,0 0 1 0,0 0-1 0,-10 11-3 16,10-11-2-16,-9 13 2 0,6-4-4 0,2 3 6 15,-3-1-10-15,3 4 2 0,1-3-1 0,-1 8 1 16,-1-3-2-16,4 2 1 0,-1-1-9 0,2 4-9 16,0-3 3-16,4 0-17 0,-1 0-8 0,3-1-6 15,0-2 3-15,0-1-3 0,3-1 7 16,-1-2-21-16,2-2-4 0,-2-1-19 0,2-1-24 15,0-1-20-15,0-2-22 0,1-2-40 0,-1 0-54 16,-13-3-48-16,26 2-16 0,-26-2-110 0,30-2-487 16,-30 2-539-16</inkml:trace>
  <inkml:trace contextRef="#ctx0" brushRef="#br0">26208 5545 598 0,'0'0'410'0,"5"-17"-81"16,-3 6-63-16,1 0-26 0,0 0-11 0,-1 0 31 15,1-3 2-15,-1 2-52 0,1 3-11 0,-2-4 4 16,3 1-32-16,-1 1 13 0,-1 0-23 0,-2 11 12 15,5-16-36-15,-5 16 23 0,4-14-49 0,-4 14 15 16,1-11-48-16,-1 11 4 0,0 0-53 0,3-12 15 16,-3 12-42-16,0 0 18 0,0 0-30 15,0 0 28-15,0 0-26 0,0 0 9 16,0 0-7-16,-3 17 0 0,3-17 4 0,-2 20 0 16,0-6 1-16,0 2 1 0,-2 2 0 0,2 1 6 15,-1 2-8-15,-1 0 1 0,2 0 27 0,-1 0-31 16,-1 1 28-16,2-2-31 0,-1 1 28 0,0-3-31 15,1 0 36-15,-2-2-38 0,3 0 33 0,-2-3-30 16,3-1 27-16,-2-1-31 0,2-11 30 0,-3 17-32 16,3-17 34-16,0 13-21 0,0-13 28 0,0 9-34 15,0-9 35-15,0 0-24 0,0 11 42 16,0-11-22-16,0 0 42 0,0 0-31 0,0 0-11 16,5 8-1-16,-5-8-5 0,0 0-6 15,14-5-1-15,-14 5 0 0,14-8-5 0,-5 1-1 16,3 1 6-16,-1-1-10 0,3 2 4 0,-1-3-6 15,2 1-1-15,1 0 1 0,-1 0-1 0,-1 4 0 16,0-3 2-16,2 1 6 0,-2 2-10 0,-14 3 4 16,25-7-3-16,-25 7-2 0,25-4 1 0,-25 4-2 15,24 0 0-15,-24 0 32 0,23 3-29 0,-23-3 30 16,22 5-45-16,-22-5 35 0,21 8-35 0,-21-8 34 16,19 10-35-16,-11-3 33 0,-1 0-25 15,-7-7 23-15,12 13-31 0,-12-13 32 0,8 14-32 16,-8-14 34-16,6 14-33 0,-6-14 33 15,2 12-13-15,-2-12 17 0,1 12-37 0,-1-12 58 16,-3 12-20-16,3-12 43 0,-9 12-18 0,3-6 34 16,-4 1-22-16,-2-3 24 0,-2 0-21 0,-2 0 11 15,-2 0-15-15,0-1 19 0,0-2-10 0,0 2-9 16,0-2-6-16,0 1 7 0,18-2-22 0,-30 0 6 16,30 0-12-16,-30-2 1 0,30 2-19 0,-26-1-18 15,26 1-41-15,-24-4-74 0,24 4-82 16,-25-4-57-16,25 4-98 0,-23-8-109 0,11 3-68 15,2-2-619-15,0 2-903 0</inkml:trace>
  <inkml:trace contextRef="#ctx0" brushRef="#br0">26466 5832 402 0,'0'0'476'15,"0"0"-140"-15,9-7-160 0,-9 7-103 16,0 0-178-16,-4-12-297 0,4 12 192 0</inkml:trace>
  <inkml:trace contextRef="#ctx0" brushRef="#br0">23443 5746 1030 0,'0'0'582'0,"0"0"-94"16,4-8 10-16,-4 8-96 0,0 0-31 0,0 0-40 15,6-11-55-15,-6 11-52 0,0 0-38 0,6-6-40 16,-6 6-34-16,9-8-25 0,-9 8-6 16,19-9-26-16,-7 4-17 0,3-2-11 0,1 2-14 15,-1 1-42-15,-1-1-57 0,-14 5-62 0,24-4-84 16,-24 4-82-16,22-3-14 0,-22 3 8 0,17 4-63 16,-17-4-87-16,9 7-316 0,-9-7-319 0</inkml:trace>
  <inkml:trace contextRef="#ctx0" brushRef="#br0">23427 5903 589 0,'0'0'437'0,"0"0"-90"0,0 0 5 16,0 0-7-16,3 9-13 0,-3-9-37 0,0 0-65 16,0 0-26-16,25-1-54 0,-25 1-20 0,22-4-36 15,-22 4-26-15,26-4-94 0,-26 4-83 0,32-3-66 16,-16 1-20-16,2 0-95 0,-18 2-183 0,32-4-203 15,-32 4-207-15</inkml:trace>
  <inkml:trace contextRef="#ctx0" brushRef="#br0">24073 5559 274 0,'0'0'276'0,"0"0"-85"0,0 0-39 15,6-8-51-15,-6 8 0 0,0 0-23 0,0 0-13 16,0 0-15-16,0 0-7 0,0 0-39 16,0 0 28-16,0 0-18 0,0 0-7 0,0 0-5 15,0 0-10-15,0 0 4 0,0 0 0 0,0 0-7 16,0 0 5-16,0 0 0 0,0 0 3 0,0 0 6 15,0 0-2-15,0 0-18 0,0 0 38 0,0 0 8 16,0 0 15-16,0 0-14 0,0 0 14 0,0 0-17 16,0 0 9-16,0 0-34 0,0 0 20 0,0 0-30 15,0 0-36-15,0 0-20 0,0 0-75 0,0 0-5 16,0 0-201-16,0 0 245 0</inkml:trace>
  <inkml:trace contextRef="#ctx0" brushRef="#br0">23483 5733 121 0,'0'0'292'0,"0"0"-102"16,0 0-6-16,0 0-39 0,0 0-20 0,0 0-14 15,0 0-26-15,0 0 7 0,0 0 12 0,0 0-48 16,0 0 27-16,0 0-36 0,0 0 24 16,-17 0-41-16,17 0 14 0,0 0-34 0,0 0 30 15,0 0-39-15,0 0 36 0,0 0-34 0,16-5 39 16,-16 5-58-16,0 0 64 0,27-1-47 0,-27 1 53 15,27 1-58-15,-27-1 47 0,33 1-44 0,-16 3 46 16,0-2-61-16,0 1 59 0,-3 1-57 16,2 0 53-16,-1 0-52 0,-4 2 47 0,0-1-52 15,-1 1 46-15,-4 1-68 0,2 1 75 0,-8-8-60 16,8 14 57-16,-8-14-52 0,0 17 52 0,0-17-53 16,-5 16 50-16,-2-7-61 0,1 0 63 15,-6 1-56-15,3-1 57 0,-4-1-42 0,1-3 56 16,0 2-44-16,-2-1 51 0,-1-3-38 0,2 2 41 15,13-5-40-15,-20 3 42 0,20-3-28 0,-21 0 25 16,21 0-8-16,-14-3-2 0,14 3-19 0,-14-5 13 16,14 5-12-16,-9-9-12 0,9 9-11 0,-4-12 17 15,4 12-26-15,-1-11 20 0,1 11-21 0,4-12 17 16,-4 12-13-16,8-11 8 0,-8 11-17 16,12-11 4-16,-12 11-17 0,14-5-53 0,-14 5 15 15,13-4-65-15,-13 4-35 0,15 4-80 16,-15-4-348-16,13 8-120 0</inkml:trace>
  <inkml:trace contextRef="#ctx0" brushRef="#br0">24764 7212 427 0,'0'0'298'0,"6"-5"-28"0,-6 5-69 15,4-8 31-15,-4 8-47 0,7-9-19 0,-7 9-35 16,6-8-1-16,-6 8-16 0,5-8-1 0,-5 8 56 16,0 0-55-16,6-13 37 0,-6 13-33 0,0 0 17 15,2-9 13-15,-2 9 2 0,0 0 1 0,0 0-4 16,-2-11-14-16,2 11-13 0,0 0-10 0,-11-9-19 16,11 9-4-16,-15-6-18 0,15 6 0 0,-23-1-9 15,23 1-2-15,-34 2-14 0,11 3 7 16,0 0 0-16,-1 2-6 0,0 1 6 15,0 0-12-15,2 0-13 0,1 2-4 0,0-1-6 16,3 3-3-16,-2-2-4 0,4 2-2 0,2 1 8 16,-1-1-12-16,4 2 0 0,0 1 0 0,-1 0-1 15,5 1 0-15,-2 1-1 0,2-3-1 0,2 1-1 16,1 0 8-16,3-1-10 0,0-2-1 0,0 1 0 16,2-2-6-16,-1-11 1 0,1 19 1 0,3-10 3 15,2-1 2-15,-6-8 11 0,10 13-5 0,-10-13-2 16,20 8 3-16,-20-8-2 0,23 0 1 15,-23 0 0-15,32-6 0 0,-16 3 6 0,6-5-9 16,-3 0 3-16,2-1-3 0,-2-2 2 16,-1 0 2-16,1 0-4 0,-3-1 2 0,2 0 1 15,-5 0 10-15,2-1-4 0,-2 0 19 0,-1 3 4 16,-3 0 14-16,-2-2 13 0,0 2 7 0,0 2 5 16,-3-1 6-16,1 0 10 0,-5 9 0 0,7-12 1 15,-7 12 1-15,4-12 1 0,-4 12-10 0,3-10-7 16,-3 10-11-16,0 0-9 0,5-9-10 0,-5 9-3 15,0 0-16-15,0 0-8 0,4-7-2 0,-4 7-6 16,0 0-7-16,0 0-4 0,0 0 0 16,0 0 1-16,0 0 4 0,0 0-9 0,0 0 6 15,-2 9 1-15,2-9 3 0,-2 13-3 0,2-13 2 16,-3 16-1-16,3-16-1 0,-2 18-2 16,2-18 6-16,2 20-6 0,0-7-3 0,-1-1-4 15,2 0-6-15,0-2-21 0,-1 1-13 0,2-1-14 16,0 0-21-16,1-1-25 0,0 0-38 0,3-1-31 15,-1-1-34-15,-7-7-32 0,15 12-79 0,-15-12-58 16,19 7-17-16,-19-7-103 0,21 2-444 0,-21-2-618 16</inkml:trace>
  <inkml:trace contextRef="#ctx0" brushRef="#br0">25215 7128 794 0,'0'0'574'15,"0"0"-127"-15,6-8-62 0,-6 8-43 0,7-5-63 16,-7 5-57-16,11-11-31 0,-2 6-47 0,3-2-13 15,0 0-43-15,2 0-7 0,3 3-26 0,1-4-15 16,-3 3-67-16,1 1-38 0,0-1-100 16,-16 5 11-16,23-3-88 0,-23 3-89 0,0 0-493 15,22-2-395-15</inkml:trace>
  <inkml:trace contextRef="#ctx0" brushRef="#br0">25193 7320 616 0,'0'0'462'0,"0"0"-52"0,0 0-49 15,5 11-13-15,-5-11-40 0,0 0-71 16,0 0-49-16,27 0-40 0,-27 0-27 0,27-3-24 16,-10 0-38-16,2 3-46 0,5-1-72 0,2 0-75 15,2-1-37-15,0 1-102 0,-1-1-169 0,2 1-229 16,1 0-201-16</inkml:trace>
  <inkml:trace contextRef="#ctx0" brushRef="#br0">26031 6878 563 0,'0'0'465'15,"2"-17"-96"-15,-2 17-6 0,0-12-1 0,0 12-14 16,-2-9-21-16,2 9-42 0,0 0 7 15,0-13-57-15,0 13 6 0,0 0-65 0,0 0 5 16,-2-10-56-16,2 10 3 0,0 0-65 0,0 0 13 16,0 0-50-16,0 0 23 0,0 0-33 0,0 0 9 15,-8 8 7-15,8-8-9 0,-6 19 0 0,2-4-1 16,0 0-3-16,0 4-1 0,-2 3-22 0,2-1 26 16,-1 1-25-16,1 2 30 0,0 2-13 15,-1-3 1-15,1 0-5 0,-2 1-3 0,2-2 0 16,2 3-3-16,-2-5 0 0,3-4-1 0,-1 1 8 15,0-3 1-15,0-2-10 0,1 0-6 0,1-12 2 16,-3 18 2-16,3-18 2 0,-1 12 3 0,1-12 11 16,0 11-6-16,0-11 18 0,0 0 4 0,1 10 18 15,-1-10 2-15,0 0-2 0,0 0-5 16,0 0-3-16,0 0-2 0,0 0 1 0,24-2-4 16,-24 2-2-16,16-11-4 0,-7 7 3 0,1-4-10 15,1 2 0-15,0-2-7 0,3 1 1 16,-1 1-2-16,1-2-3 0,-3 1-3 0,2 0-3 15,1 3 3-15,-2-2-31 0,-1 2 27 0,-11 4-27 16,21-5 27-16,-21 5-28 0,16-4 30 0,-16 4-31 16,0 0 30-16,25 3-2 0,-25-3 4 0,15 2-7 15,-15-2-1-15,15 10 0 0,-15-10 1 0,11 10 0 16,-11-10-1-16,10 12 1 0,-10-12-1 0,7 13 3 16,-7-13 6-16,7 14-4 0,-7-14 8 15,2 11 11-15,-2-11 14 0,0 12 13 0,0-12 17 0,-5 13 0 16,-1-5 10-16,-2 0-5 0,1 0 8 15,-4 0-1-15,-3 1-5 0,-1 0-4 0,1-1-5 16,0-1-9-16,0-2-8 0,2 2-4 16,1-3-8-16,11-4-9 0,-21 7-3 0,21-7-5 15,-16 7-5-15,16-7-1 0,-14 4-8 0,14-4-48 16,0 0-57-16,-21 1-63 0,21-1-69 0,-18-1-81 16,18 1-76-16,-16-5-69 0,16 5-17 0,-18-7-94 15,1-1-614-15,17 8-925 0</inkml:trace>
  <inkml:trace contextRef="#ctx0" brushRef="#br0">26635 7115 982 0,'0'0'509'15,"10"-11"-111"-15,-10 11-25 0,6-9-19 16,-6 9-61-16,8-9-17 0,-8 9-12 0,5-8-37 15,-5 8-27-15,0 0-43 0,8-7-19 0,-8 7-40 16,0 0 1-16,0 0-41 0,7-9-1 0,-7 9-26 16,0 0-4-16,0 0-58 0,0 0-68 0,0 0-79 15,0 0-67-15,0 0 18 0,0 0-69 16,0 0-143-16,0 12-447 0,0-12-508 0</inkml:trace>
  <inkml:trace contextRef="#ctx0" brushRef="#br0">26605 7466 1235 0,'0'0'496'0,"0"0"-111"0,10 9-83 0,-10-9-43 15,0 0-47-15,0 0-3 0,6 8-26 16,-6-8-13-16,0 0-42 0,0 0-1 15,5 9-32-15,-5-9 14 0,1 10-42 0,-1-10 9 16,0 14-32-16,-3-6 9 0,0 4-31 0,-3 2-47 16,-4 1-69-16,-4 2-101 0,-2 3-49 0,-4 2-16 15,-5-3-124-15,-1 0-487 0,-2 4-482 0</inkml:trace>
  <inkml:trace contextRef="#ctx0" brushRef="#br0">25982 7541 121 0,'0'0'326'0,"0"0"-89"15,0 0-30-15,0 0-19 0,0 0-35 0,0 0 14 16,0 0-50-16,0 0 29 0,0 0-63 0,0 0 45 15,0 0-60-15,0 0 41 0,0 0-58 0,0 0 28 16,0 0-41-16,-16 2 43 0,16-2-9 0,0 0-7 16,0 0-2-16,0 0 0 0,0 0-8 15,0 0 3-15,0 0 10 0,0 0-2 16,0 0-3-16,0 0 7 0,0 0-7 0,0 0-4 16,0 0-9-16,0 0-4 0,0 0-14 0,0 0 6 15,0 0-20-15,0 0 8 0,0 0-13 0,0 0 4 16,0 0-2-16,0 0 22 0,0 0 13 0,0 0 41 15,18 6 1-15,-18-6 21 0,26 0-21 0,-8 0 17 16,2-1-26-16,4-2-10 0,1 0-2 0,0 2-12 16,-2-1-9-16,3-1-3 0,-2 0-1 0,0 2-1 15,-2-3-1-15,-1 3 2 0,-1-2 4 16,-1 3 7-16,-1-2-13 0,-2 0-3 0,-16 2-5 16,30-3-6-16,-30 3-5 0,22-1-5 15,-22 1-4-15,19-2-3 0,-19 2 6 0,14-3-11 16,-14 3-15-16,0 0-39 0,15-1-51 0,-15 1-48 15,0 0-82-15,0 0-76 0,0 0 4 0,0 0-40 16,0 0-19-16,0 0-46 0,0 0-371 0,0 0-305 16</inkml:trace>
  <inkml:trace contextRef="#ctx0" brushRef="#br0">26104 7591 14 0,'-21'4'527'0,"21"-4"-144"0,-13 2-132 0,13-2 25 16,0 0-106-16,0 0 25 0,-17 2-25 0,17-2-28 16,0 0-8-16,0 0 28 0,0 0 30 0,0 0-13 15,0 0 3-15,0 0-4 0,19 4-3 0,-19-4 1 16,25 0-2-16,-25 0 6 0,34-1-14 16,-15 1 19-16,3-3-52 0,2 3-5 0,2 0-11 15,-1-2-17-15,-3 0-8 0,-1 1-9 0,0-1 1 16,-3 2-14-16,1-1 3 0,-19 1-7 0,31-1 9 15,-31 1-10-15,27-3-3 0,-27 3-2 0,20-1-4 16,-20 1-2-16,17-1 1 0,-17 1-16 0,0 0 7 16,20-2-4-16,-20 2-2 0,0 0-11 15,0 0-5-15,16-1-5 0,-16 1-3 0,0 0 7 0,0 0-23 16,0 0-33-16,0 0-43 0,16 0-52 16,-16 0-62-16,0 0-47 0,0 0-59 0,0 0-79 15,0 0-25-15,0 0-19 0,0 0-77 16,0 0-438-16,-21-4-598 0</inkml:trace>
  <inkml:trace contextRef="#ctx0" brushRef="#br0">24568 7696 324 0,'0'0'359'0,"0"0"-46"0,0 0-52 15,0 0-46-15,0 0-32 0,0 0-28 16,0 0-16-16,0 0-18 0,0 0-17 0,0 0-14 15,0 0 40-15,0 0-76 0,-10-4 48 0,10 4-78 16,0 0 49-16,0 0-71 0,0 0 52 0,0 0-54 16,0 0 56-16,0 0-46 0,0 0 63 0,0 0-14 15,0 0-1-15,17-1 19 0,-17 1-20 0,0 0 23 16,18 0-25-16,-18 0 2 0,17-1-2 0,-17 1-6 16,20 0 6-16,-20 0-6 0,23 0-4 0,-23 0-2 15,29-4-1-15,-11 3-2 0,-1-1-1 16,0 1-1-16,1-1 4 0,2-1 4 15,0 0 0-15,-1-1 3 0,0 1-9 0,0 0 0 16,-3-1-5-16,0 1-6 0,-3-1-2 0,-13 4-8 16,26-4-6-16,-26 4 1 0,19-6-9 0,-19 6-38 15,15-3-57-15,-15 3-72 0,0 0-62 0,0 0-13 16,0 0-38-16,0 0-86 0,0 0-457 0,0 0-381 16</inkml:trace>
  <inkml:trace contextRef="#ctx0" brushRef="#br0">24430 7917 286 0,'-14'8'561'0,"14"-8"-200"15,0 0-19-15,-11 6-122 0,11-6 31 0,0 0-97 16,0 0 40-16,0 0-65 0,0 0 37 0,0 0-56 16,0 0 27-16,0 0-32 0,15-3 2 0,-15 3-20 15,30-4 12-15,-9-2-13 0,3 3-5 16,3-2-10-16,0 0-16 0,1-1-1 0,0 2-7 16,-2 0-18-16,2-1 8 0,-2 1-4 0,-1-2-15 15,-2 4 12-15,-2-4-13 0,-3 3 2 0,-18 3 1 16,26-4 7-16,-26 4-6 0,23-3 5 0,-23 3-13 15,16-2 13-15,-16 2-7 0,0 0 1 16,19-3-1-16,-19 3 3 0,0 0-2 0,0 0 4 16,15-3-2-16,-15 3 1 0,0 0-2 0,0 0-1 15,0 0 5-15,0 0-10 0,0 0-2 0,15 0-2 16,-15 0 3-16,0 0-5 0,0 0 0 16,0 0-4-16,0 0 2 0,0 0-4 0,0 0 2 15,0 0-6-15,0 0 8 0,0 0-6 0,0 0-1 16,0 0 1-16,0 0 0 0,15-4 46 0,-15 4-49 15,0 0-9-15,0 0 7 0,0 0 1 0,0 0 0 16,0 0 0-16,0 0 2 0,0 0-1 16,0 0 8-16,0 0-9 0,0 0 2 0,0 0 0 15,0 0 5-15,0 0-6 0,0 0 4 0,0 0-2 16,0 0 2-16,0 0-1 0,0 0 4 0,0 0-5 16,0 0 10-16,0 0-3 0,0 0 4 0,0 0-5 15,0 0 5-15,0 0-7 0,0 0 10 0,0 0-11 16,0 0 4-16,0 0-5 0,0 0 3 0,0 0-5 15,0 0 5-15,0 0-6 0,0 0 6 16,0 0-6-16,0 0 4 0,0 0-4 0,0 0 6 16,0 0-9-16,0 0 7 0,0 0-7 0,0 0 7 15,0 0-5-15,0 0 4 0,0 0-12 16,0 0 14-16,0 0-6 0,0 0 4 0,0 0-5 16,0 0 5-16,0 0-6 0,0 0 13 0,0 0-13 15,0 0 3-15,0 0-5 0,0 0 9 0,0 0-10 16,0 0 7-16,0 0-4 0,0 0 5 0,0 0-8 15,0 0 8-15,0 0 32 0,0 0-35 0,0 0-11 16,0 0 6-16,0 0-4 0,0 0 2 0,0 0-5 16,0 0 9-16,0 0-12 0,0 0 5 0,0 0 0 15,0 0 0-15,0 0-3 0,0 0 3 16,0 0 3-16,0 0 3 0,0 0-3 16,0 0-4-16,0 0-3 0,0 0-5 0,0 0-5 15,0 0-22-15,0 0-8 0,0 0-45 0,0 0-37 16,0 0-78-16,0 0 24 0,5-10-35 0,-5 10-46 15,0 0-55-15,-3-12-464 0,3 12-335 0</inkml:trace>
  <inkml:trace contextRef="#ctx0" brushRef="#br0">24920 7495 99 0,'0'0'219'0,"0"0"-49"0,0 0-55 0,0 0-18 0,0 0-22 16,0 0-33-16,0 0-30 0,0 0-45 15,0 0-97-15,0 0-64 0,0 0 35 0</inkml:trace>
  <inkml:trace contextRef="#ctx0" brushRef="#br0">7582 5886 228 0,'0'0'248'0,"0"0"-80"0,0 0-27 15,0 0-30-15,0 0-25 0,0 0-12 0,4-7-5 16,-4 7-9-16,0 0-11 0,0 0-22 0,0 0 8 16,0 0-1-16,0 0-3 0,0 0-4 0,0 0 0 15,0 0-13-15,0 0 6 0,0 0-10 16,0 0 9-16,0 0 5 0,0 0-6 16,0 0-3-16,0 0-6 0,0 0 2 0,0 0-1 15,0 0-3-15,0 0 0 0,0 0-4 0,0 0 1 16,0 0-13-16,0 0-1 0,0 0 15 0,0 0-8 15,0 0 6-15,0 0-6 0,0 0 1 0,0 0 5 16,0 0-1-16,0 0 1 0,0 0-2 0,0 0 0 16,0 0 1-16,0 0-9 0,0 0 20 0,0 0-9 15,0 0 4-15,10 5 2 0,-10-5 2 0,0 0 12 16,0 0-2-16,0 0-3 0,12 7-3 0,-12-7-3 16,0 0-1-16,0 0-14 0,11 2-3 0,-11-2 19 15,0 0-1-15,12 7-5 0,-12-7-4 16,0 0 4-16,15 4-2 0,-15-4 2 0,14 6 0 15,-14-6 0-15,14 5 3 0,-14-5-10 0,14 3 7 16,-14-3 10-16,15 4-3 0,-15-4 1 16,16 4-1-16,-16-4-3 0,15 3 3 0,-15-3-4 15,17 3 0-15,-17-3-2 0,18 2-3 0,-18-2-24 16,15 2 17-16,-15-2 13 0,18 1-5 0,-18-1 6 16,18 3-1-16,-18-3 3 0,18 1 0 0,-18-1-1 15,20 1 0-15,-20-1-2 0,18 0-2 0,-18 0 0 16,21 0-11-16,-21 0 12 0,21 0-9 15,-21 0 2-15,22 0 8 0,-22 0-2 0,22-1-1 16,-22 1-1-16,23 0-1 0,-23 0-1 0,23-1-16 16,-23 1 19-16,19 0 25 0,-19 0-34 0,20 0 41 15,-20 0-51-15,21 0 9 0,-21 0 40 0,19-2-47 16,-19 2 42-16,19-1-47 0,-19 1 44 0,19 0-47 16,-19 0 43-16,18-1-48 0,-18 1 41 15,21-2-28-15,-21 2 42 0,21 0-42 0,-21 0 42 16,20-2-46-16,-20 2 51 0,21-3-55 0,-21 3 43 15,23-2-45-15,-23 2 45 0,24-2-45 0,-24 2 32 16,24-1-28-16,-24 1 37 0,24-4-32 0,-24 4 47 16,24-3-39-16,-24 3 32 0,27-2-36 0,-27 2 38 15,25-5-33-15,-25 5 32 0,26-4-33 16,-12 1 25-16,-14 3-13 0,28-5 24 0,-14 0-25 16,1 3 25-16,-3-3-21 0,5 2 18 0,-3-2-19 15,-2 1 14-15,0 1-22 0,-12 3 21 0,24-5-28 16,-24 5 17-16,17-5-19 0,-17 5 15 0,16-4-17 15,-16 4 7-15,0 0 2 0,17-5 8 0,-17 5-20 16,0 0 20-16,14-2-18 0,-14 2 19 0,0 0-21 16,0 0 18-16,0 0-24 0,13-3 5 0,-13 3-43 15,0 0 3-15,0 0-51 0,0 0 36 16,0 0-58-16,13 4-29 0,-13-4-41 0,0 0-131 16,6 11-170-16,-6-11 48 0</inkml:trace>
  <inkml:trace contextRef="#ctx0" brushRef="#br0">10629 5893 267 0,'0'0'216'0,"0"0"-64"0,0 0-36 0,-12 6-21 15,12-6-28-15,0 0-5 0,0 0-10 0,-13 4-9 16,13-4-7-16,0 0-3 0,0 0-1 15,0 0 6-15,0 0-2 0,-10 5-3 0,10-5-16 0,0 0-3 16,0 0 3-16,0 0-3 0,0 0-3 16,0 0-5-16,0 0-1 0,0 0-3 0,-10 5-7 15,10-5 12-15,0 0-6 0,0 0 0 0,0 0-1 16,0 0-6-16,-9 5 10 0,9-5-2 0,0 0 1 16,0 0 4-16,0 0 3 0,0 0 5 0,0 0-14 15,0 0 3-15,-9 7 9 0,9-7 2 16,0 0 5-16,0 0-14 0,0 0 15 0,0 0-10 15,0 0 12-15,0 0-10 0,0 0 10 0,0 0-14 16,0 0 14-16,0 0-16 0,0 0 2 0,0 0-3 16,0 0 11-16,0 0-29 0,0 0 25 15,0 0-11-15,-8 7 12 0,8-7-15 0,0 0 15 16,0 0-9-16,0 0 12 0,0 0-29 0,0 0 33 16,0 0-19-16,0 0 20 0,0 0-25 0,0 0 18 15,0 0-8-15,0 0 22 0,0 0-32 0,0 0 26 16,0 0-24-16,0 0 26 0,0 0-39 0,0 0 39 15,9 4-18-15,-9-4 36 0,0 0-41 0,0 0 35 16,0 0-37-16,0 0 46 0,13 4-40 0,-13-4 46 16,0 0-48-16,0 0 46 0,0 0-49 0,0 0 33 15,19 0-36-15,-19 0 37 0,0 0-46 16,0 0 52-16,0 0-52 0,22 0 47 0,-22 0-51 16,0 0 48-16,0 0-48 0,18-3 47 15,-18 3-50-15,0 0 50 0,0 0-54 0,20-1 61 16,-20 1-61-16,0 0 52 0,0 0-48 0,0 0 50 15,22 0-44-15,-22 0 41 0,0 0-49 0,14-2 51 16,-14 2-52-16,0 0 47 0,19 0-54 0,-19 0 43 16,0 0-35-16,16-2 47 0,-16 2-54 0,0 0 55 15,16-3-47-15,-16 3 48 0,0 0-50 0,18 0 57 16,-18 0-58-16,0 0 51 0,15-3-47 0,-15 3 36 16,0 0-36-16,17-1 50 0,-17 1-55 0,0 0 55 15,14-3-49-15,-14 3 47 0,0 0-50 0,0 0 46 16,19-2-47-16,-19 2 45 0,0 0-47 0,0 0 48 15,17-2-17-15,-17 2-35 0,0 0 51 16,0 0-11-16,18 2-39 0,-18-2 45 16,0 0 0-16,0 0-5 0,18 0-3 0,-18 0-1 15,0 0-2-15,0 0-2 0,23 2-44 0,-23-2 38 16,0 0-32-16,21 2 52 0,-21-2-54 0,0 0 56 16,21 1-47-16,-21-1 49 0,0 0-45 0,20 1 42 15,-20-1-46-15,0 0 49 0,23 3-48 0,-23-3 49 16,0 0-46-16,22 0 44 0,-22 0-36 0,0 0 37 15,19 0-36-15,-19 0 43 0,0 0-42 0,23 0 41 16,-23 0-42-16,0 0 40 0,24 0-38 0,-24 0 38 16,19 0-37-16,-19 0 29 0,20 0-27 0,-20 0 14 15,0 0-6-15,26 0 38 0,-26 0-26 16,18 0 25-16,-18 0-9 0,0 0-1 0,21-3-5 16,-21 3-11-16,0 0 22 0,15-1-9 0,-15 1 13 15,0 0-7-15,0 0 7 0,0 0 3 16,18-1-10-16,-18 1-8 0,0 0-8 0,0 0 4 15,0 0 1-15,0 0-9 0,0 0 4 0,18-4-5 16,-18 4 3-16,0 0 1 0,0 0-2 0,0 0 2 16,0 0 3-16,0 0 4 0,0 0-2 0,0 0-8 15,0 0-4-15,0 0 5 0,0 0-6 0,0 0 0 16,0 0-4-16,0 0-1 0,0 0-20 0,0 0-42 16,0 0-19-16,0 0-25 0,0 0-48 0,10 6 34 15,-10-6-78-15,0 0-51 0,-6 8-93 16,6-8-197-16,0 0-33 0</inkml:trace>
  <inkml:trace contextRef="#ctx0" brushRef="#br0">11202 5934 242 0,'0'0'418'0,"0"0"-84"0,0 0-124 0,0 0 16 15,0 0-111-15,0 0 10 0,0 0-90 16,0 0-45-16,0 0-85 0,8-7-102 0,-8 7-220 16,0 0 177-16</inkml:trace>
  <inkml:trace contextRef="#ctx0" brushRef="#br0">11253 5886 171 0,'0'0'495'0,"0"0"-216"0,0 0-23 16,0 0-81-16,0 0 14 0,0 0-75 0,0 0 29 16,13-3-69-16,-13 3 30 0,0 0-63 0,0 0 23 15,0 0-42-15,0 0 30 0,0 0-47 0,0 0 51 16,0 0-55-16,0 0 43 0,0 0-50 0,0 0 43 15,0 0-47-15,0 0 45 0,0 0-49 0,0 0 23 16,0 0-21-16,0 0 48 0,0 0-53 0,0 0 46 16,0 0-35-16,0 0 43 0,0 0-44 0,0 0 43 15,0 0-41-15,0 0 36 0,0 0-37 0,0 0 37 16,0 0-34-16,0 0 25 0,0 0-23 16,0 0 22-16,0 0-21 0,0 0 28 15,0 0-33-15,0 0 30 0,0 0-33 0,0 0 28 16,0 0-29-16,0 0 26 0,0 0-27 0,0 0 20 15,0 0-23-15,0 0 31 0,0 0-33 0,0 0 33 16,0 0-27-16,0 0 26 0,0 0-2 0,0 0-3 16,0 0 1-16,0 0-2 0,0 0 2 0,0 0-6 15,0 0 3-15,0 0 2 0,0 0-1 0,0 0-9 16,0 0 9-16,0 0-9 0,0 0 11 0,0 0-20 16,0 0 18-16,0 0-17 0,0 0 18 0,0 0-18 15,0 0 20-15,0 0-18 0,0 0 18 0,0 0-18 16,0 0 6-16,0 0 7 0,0 0-1 0,0 0-17 15,0 0 8-15,0 0-3 0,0 0 18 16,0 0-20-16,0 0 17 0,0 0-16 0,0 0 26 16,0 0-30-16,0 0 17 0,0 0-18 0,0 0 19 15,0 0-7-15,0 0 4 0,0 0-21 16,0 0 24-16,0 0-14 0,0 0 14 0,0 0-15 16,0 0 15-16,0 0-16 0,0 0 16 0,0 0-15 15,0 0 14-15,0 0-13 0,0 0-9 0,0 0 15 16,0 0 6-16,0 0 3 0,0 0-31 0,0 0 6 15,0 0-14-15,0 0-9 0,0 0-48 0,10-6 35 16,-10 6-63-16,0 0 27 0,0 0-90 0,0 0-30 16,0 0-52-16,0 0-246 0,0-11 28 15</inkml:trace>
  <inkml:trace contextRef="#ctx0" brushRef="#br0">8290 6101 151 0,'0'0'146'0,"0"0"11"0,0 0-69 15,0 0 11-15,0 0-22 0,0 0 5 0,0 0-31 16,14 3 4-16,-14-3-15 0,0 0 3 15,0 0-11-15,0 0 1 0,0 0-8 0,0 0-3 16,0 0-13-16,0 0 6 0,0 0-12 0,0 0 9 16,0 0-12-16,0 0 6 0,0 0-12 15,0 0 12-15,0 0-18 0,0 0-7 0,0 0-43 16,0 0-22-16,0 0-199 0,0 0 82 0</inkml:trace>
  <inkml:trace contextRef="#ctx0" brushRef="#br0">8760 5636 35 0,'0'0'219'0,"3"9"-35"16,-3-9-61-16,0 0-26 0,0 0-21 0,0 0-14 16,0 0-17-16,0 0-13 0,0 0-8 0,0 0-6 15,0 0 0-15,0 0-3 0,0 0-3 0,0 0 4 16,0 0-7-16,0 0-3 0,0 0-1 0,0 0-1 16,0 0-3-16,0 0-8 0,0 0-19 0,0 0-27 15,0 0-61-15,0 0-126 0,0 0 69 0</inkml:trace>
  <inkml:trace contextRef="#ctx0" brushRef="#br0">8884 5402 183 0,'0'0'239'0,"0"0"-91"0,0 0-28 0,0 0-31 16,0 0-16-16,0 0-34 0,0 0 7 0,0 0-34 16,0 0-10-16,0 0-43 0,0 0-12 0,0 0-67 15,0 0-97-15,12 5 51 0</inkml:trace>
  <inkml:trace contextRef="#ctx0" brushRef="#br0">12351 5912 103 0,'0'0'347'0,"0"0"-111"0,-14-5-55 0,14 5-32 15,0 0-28-15,-10-4 13 0,10 4-33 0,0 0 19 16,-14-4-50-16,14 4 32 0,0 0-50 0,-17-6 20 15,17 6-31-15,0 0 43 0,-19-2-59 0,19 2 52 16,0 0-59-16,-15-5 58 0,15 5-65 0,0 0 49 16,-17-2-56-16,17 2 45 0,0 0-55 0,0 0 14 15,-17-5-21-15,17 5 53 0,0 0-60 16,-15 4 57-16,15-4-54 0,0 0 48 16,-15 2-51-16,15-2 49 0,0 0-51 0,-13 6 50 15,13-6-53-15,0 0 37 0,0 0-33 0,-13 5 32 16,13-5-36-16,0 0 56 0,0 0-53 0,-6 8 51 15,6-8-53-15,0 0 53 0,0 0-52 0,2 11 51 16,-2-11-52-16,0 0 53 0,8 5-58 0,-8-5 57 16,13 6-57-16,-13-6 54 0,15 3-49 0,-15-3 54 15,20 3-52-15,-20-3 50 0,21 2-50 0,-21-2 47 16,22 0-49-16,-22 0 51 0,20 0-55 0,-20 0 40 16,0 0-33-16,21 0 46 0,-21 0-48 0,0 0 53 15,0 0-46-15,21 0 45 0,-21 0-51 0,0 0 54 16,0 0-51-16,0 0 50 0,18 0-45 0,-18 0 28 15,0 0-36-15,0 0 51 16,0 0-57-16,0 0 56 0,0 0-50 0,0 0 45 16,0 0-47-16,0 0 47 0,0 0-43 0,-9 7 44 15,9-7-50-15,0 0 50 0,-11 4-53 0,11-4 40 16,-12 4-35-16,12-4 45 0,0 0-46 0,-16 5 52 16,16-5-48-16,-12 5 48 0,12-5-49 0,0 0 48 15,-16 4-47-15,16-4 10 0,0 0-3 0,-12 4 34 16,12-4-34-16,0 0 31 0,0 0-31 0,-13 4 53 15,13-4-5-15,0 0-8 0,0 0-3 0,0 0-5 16,0 0-4-16,0 0-4 0,0 0-2 16,0 0-1-16,0 0-12 0,0 0 13 0,0 0-9 15,0 0-1-15,0 0 9 0,0 0-1 0,9 7-2 16,-9-7 1-16,0 0-3 0,0 0 1 0,21 0 0 16,-21 0-1-16,0 0 0 0,0 0-11 0,0 0 14 15,20 0-26-15,-20 0-17 0,0 0 57 16,0 0-7-16,0 0 0 0,0 0-2 0,0 0-2 15,17 3-4-15,-17-3-2 0,0 0-2 0,0 0-2 16,0 0-18-16,0 0 15 0,0 0-2 0,0 0-3 16,0 0-36-16,0 0 50 0,-9 6 1 0,9-6-2 15,0 0-1-15,0 0 1 0,-14 3 0 0,14-3-1 16,0 0 0-16,0 0-4 0,-17 2 3 0,17-2 0 16,0 0-50-16,0 0 62 0,-15 3-6 0,15-3-46 15,0 0 54-15,0 0-46 0,0 0 50 16,0 0-4-16,0 0-1 0,-17 0-2 0,17 0-14 15,0 0 11-15,0 0-6 0,0 0-45 0,0 0 58 16,0 0-2-16,0 0 1 0,0 0 5 0,0 0 1 16,0 0 1-16,0 0-2 0,0 0-2 0,18 0 2 15,-18 0-12-15,17-2 6 0,-17 2-24 16,19-1 15-16,-19 1 8 0,20 0-3 0,-20 0-5 16,18-2 2-16,-18 2-2 0,19-3 0 0,-19 3-2 15,17-1-1-15,-17 1 3 0,0 0-9 0,18-1 3 16,-18 1 4-16,0 0-9 0,0 0 11 0,0 0 0 15,0 0-3-15,20 0 3 0,-20 0-3 16,0 0 0-16,0 0-1 0,0 0 0 0,0 0-1 16,0 0-4-16,-10 10-1 0,10-10 8 0,-10 6-10 15,10-6 0-15,-13 6 12 0,13-6-2 0,-15 5 0 16,15-5 6-16,-13 5-3 0,13-5-5 0,-15 3 1 16,15-3 3-16,-12 4-20 0,12-4 24 0,0 0 4 15,-18 3-9-15,18-3 1 0,0 0 10 0,-14 2-13 16,14-2 10-16,0 0-1 0,0 0-3 0,0 0 1 15,-16 5 0-15,16-5 0 0,0 0-2 0,0 0 4 16,0 0-10-16,0 0-1 0,0 0-2 16,0 0-1-16,0 0 4 0,0 0-9 15,0 0 14-15,0 0 4 0,0 0-5 0,0 0-2 16,11 7 2-16,-11-7 0 0,0 0 1 0,18 0-1 16,-18 0 1-16,0 0-2 0,20 0 1 0,-20 0 0 15,0 0 0-15,21 0 0 0,-21 0-2 0,0 0-10 16,0 0 3-16,19 0 10 0,-19 0-1 0,0 0-27 15,0 0 28-15,0 0-2 0,19 1-2 0,-19-1-2 16,0 0-7-16,0 0-3 0,0 0 0 0,0 0-4 16,0 0 2-16,0 0 2 0,12 4 3 0,-12-4-1 15,0 0 3-15,0 0 1 0,0 0 0 0,0 0 2 16,-7 7-1-16,7-7 2 0,0 0-2 16,-15 5 2-16,15-5-18 0,-15 5 14 0,15-5 10 15,-18 7-1-15,18-7-1 0,-17 4-1 0,17-4 4 16,-16 3-4-16,16-3 0 0,0 0 1 0,-16 5-1 15,16-5 8-15,0 0-10 0,0 0 0 0,-15 2-2 16,15-2-1-16,0 0 1 0,0 0-23 16,0 0 25-16,0 0 4 0,0 0-2 0,0 0-1 15,0 0 0-15,0 0 2 0,0 0 0 0,0 0 1 16,0 0 3-16,0 0 4 0,0 0 0 0,0 0 1 16,22 0 2-16,-22 0-14 0,16-2-1 0,-16 2 13 15,18-3-3-15,-18 3 2 0,15-2-4 0,-15 2-3 16,0 0-1-16,22-2 18 0,-22 2-21 0,0 0-6 15,0 0 9-15,17-1-7 0,-17 1 11 16,0 0 0-16,0 0-2 0,0 0-5 0,0 0-2 16,0 0 9-16,15-4-2 0,-15 4-3 0,0 0-1 15,0 0 3-15,0 0-6 0,0 0-2 0,0 0 2 16,0 0-5-16,-13-3 1 0,13 3 1 0,0 0-1 16,0 0 5-16,-19 0-11 0,19 0-2 0,0 0 14 15,0 0 0-15,-20 1 1 0,20-1-2 0,0 0 1 16,-18 2 4-16,18-2-3 0,0 0-2 0,0 0-22 15,-19 0 24-15,19 0 0 0,0 0-2 16,0 0-3-16,0 0-12 0,-16 4 8 0,16-4 0 16,0 0 3-16,0 0 1 0,0 0 1 15,0 0 3-15,0 0 0 0,0 0 2 0,0 0 4 16,13 5 7-16,-13-5 10 0,0 0 8 0,19 0 3 16,-19 0-4-16,0 0 18 0,26-2 11 0,-26 2-4 15,18-2-3-15,-18 2-6 0,23-5-5 0,-23 5-3 16,20-3-3-16,-20 3-5 0,18 0-7 0,-18 0-6 15,19-5 2-15,-19 5 0 0,0 0-3 0,22-2-8 16,-22 2-3-16,0 0-1 0,14-2-3 0,-14 2-4 16,0 0-12-16,0 0-8 0,0 0-10 0,0 0-6 15,0 0-3-15,0 0-11 0,18 0-2 0,-18 0-1 16,0 0-1-16,0 0 4 0,0 0 4 0,-9 9-1 16,9-9 14-16,0 0 4 0,0 0 1 15,-14 7 7-15,14-7 2 0,0 0-2 0,-12 3 5 16,12-3-11-16,0 0 9 0,0 0 8 15,-16 5-8-15,16-5 8 0,0 0 3 0,0 0 1 16,-14 2 2-16,14-2 23 0,0 0-27 0,0 0 2 16,0 0-1-16,0 0-14 0,0 0 12 0,-18 0 3 15,18 0-8-15,0 0 11 0,0 0-1 0,0 0 0 16,0 0 4-16,0 0 1 0,0 0-3 0,0 0 4 16,0 0-1-16,0 0-3 0,0 0-20 0,0 0-6 15,0 0 6-15,0 0-15 0,0 0-25 16,0 0-28-16,0 0-47 0,20 0-1 0,-20 0-27 15,0 0-96-15,0 0-178 0,0 0 149 0</inkml:trace>
  <inkml:trace contextRef="#ctx0" brushRef="#br0">9058 5942 51 0,'0'0'308'0,"0"0"-75"16,10-6-52-16,-10 6-44 0,0 0-30 0,0 0-23 15,0 0-14-15,0 0-18 0,0 0-7 0,0 0-12 16,0 0-6-16,4-7-14 0,-4 7 8 0,0 0-6 16,0 0-4-16,0 0-9 0,0 0 1 15,0 0-17-15,0 0-11 0,0 0-22 0,0 0-28 16,0 0-48-16,0 0-197 0,0 0 277 0</inkml:trace>
  <inkml:trace contextRef="#ctx0" brushRef="#br0">11077 5959 190 0,'0'0'212'0,"0"0"-68"15,0 0-21-15,0 0-35 0,0 0 1 16,0 0-42-16,0 0 20 0,0 0-12 0,0 0 4 15,0 0-19-15,0 0 1 0,0 0-10 0,0 0 4 16,0 0-9-16,0 0 1 0,0 0 4 0,0 0-3 16,0 0-2-16,0 0-28 0,0 0 27 0,0 0-9 15,0 0 4-15,0 0-10 0,0 0 10 16,0 0-25-16,0 0 14 0,0 0-8 0,0 0 5 16,0 0-6-16,0 0 4 0,0 0-5 0,0 0 5 15,0 0-14-15,0 0 14 0,-5-8-4 0,5 8 3 16,0 0-21-16,0 0 23 0,0 0-4 15,0 0 3-15,0 0-4 0,0 0 6 0,0 0-6 0,0 0 3 16,0 0-13-16,0 0 18 0,0 0-7 16,0 0 2-16,0 0-3 0,0 0 0 0,0 0-37 15,0 0 39-15,0 0-23 0,0 0-32 0,0 0-19 16,0 0-73-16,0 0-182 0,0 0 260 0</inkml:trace>
  <inkml:trace contextRef="#ctx0" brushRef="#br0">11781 6335 290 0,'0'0'338'16,"0"0"-78"-16,-9-9-49 0,9 9 2 0,0 0-12 16,-10-9-56-16,10 9-6 0,0 0-33 0,-6-8 12 15,6 8-43-15,0 0 24 0,-7-9-48 0,7 9 32 16,0 0-52-16,0 0 43 0,-5-9-64 15,5 9 46-15,0 0-36 0,0 0 46 0,0 0-60 16,-6-8 56-16,6 8-62 0,0 0 68 0,0 0-68 16,0 0 55-16,0 0-63 0,0 0 57 0,0 0-60 15,0 0 53-15,0 0-64 0,-9-5 47 0,9 5-43 16,0 0 50-16,0 0-49 0,0 0 61 0,0 0-34 16,0 0 36-16,7 7-40 0,-7-7 48 0,0 0-39 15,9 7 30-15,-9-7-35 0,9 8 33 16,-9-8-39-16,12 9 32 0,-12-9-41 0,10 8 33 15,-10-8-26-15,9 10 31 0,-9-10-27 0,13 11-5 16,-13-11 28-16,9 12-34 0,-9-12 2 0,10 12 7 16,-10-12 1-16,10 13 1 0,-4-4 0 15,1-2-1-15,-2 1-2 0,3 1 3 0,-1-1 5 16,0-1 22-16,-7-7-11 0,10 12 7 0,-10-12 0 16,11 10 1-16,-11-10 1 0,12 9 2 0,-12-9 6 15,13 5 11-15,-13-5 8 0,16 6-6 0,-16-6 5 16,22 0 5-16,-22 0 2 0,31-6 1 0,-12 1 4 15,5 0-6-15,3-7-7 0,1 0-6 0,0 3-10 16,2-6-3-16,-4 1-7 0,1 1 3 0,-1-3-11 16,1 3 7-16,-3 1-7 0,0-4-3 0,-6 6 2 15,-1-2-7-15,-1 0 6 0,-3 4-5 0,-1 1 16 16,-2 0-19-16,-1 2 9 0,-9 5-16 0,15-10 14 16,-15 10-15-16,10-6 8 0,-10 6-13 15,8-6-2-15,-8 6-46 0,0 0-44 16,9-7-31-16,-9 7-73 0,0 0-16 0,0 0-48 15,0 0 36-15,0 0-28 0,11 9-77 0,-11-9-85 16,-3 13-304-16,-1-2-244 0</inkml:trace>
  <inkml:trace contextRef="#ctx0" brushRef="#br0">11556 6790 179 0,'0'0'437'16,"0"0"-160"-16,0 0-3 0,0 0-33 0,-7-7-43 16,7 7-29-16,0 0-20 0,0 0-17 0,0 0-15 15,-5-12-10-15,5 12-10 0,0 0-1 0,0 0-1 16,-3-9-7-16,3 9 5 0,0 0-4 0,0 0-11 15,0 0-8-15,-4-10-7 0,4 10-7 0,0 0-9 16,0 0-8-16,0 0-9 0,0 0-7 16,0 0-7-16,0 0-8 0,-3-9-4 0,3 9 2 15,0 0 2-15,0 0-2 0,0 0-7 16,0 0-3-16,0 0 1 0,0 0 4 0,0 0 1 16,0 0 1-16,11 7-1 0,-11-7 3 0,0 0-1 15,11 7 1-15,-11-7 1 0,9 7 1 0,-9-7 6 16,12 7 10-16,-12-7-2 0,11 10-6 0,-11-10 3 15,12 10-4-15,-12-10 1 0,14 9-2 0,-8-1 0 16,0-1 2-16,2 0 1 0,0 0-3 0,-2 3-2 16,1-3 18-16,-2 1-25 0,1-1 16 0,-1 2-15 15,-5-9 19-15,12 13-16 0,-12-13 15 0,7 12-15 16,-7-12 12-16,8 12-10 0,-8-12 16 0,8 9-17 16,-8-9 13-16,5 8-16 0,-5-8 16 0,5 9-18 15,-5-9 15-15,0 0-17 0,5 9 8 16,-5-9-6-16,0 0 14 0,5 11-13 0,-5-11 13 15,0 0-11-15,4 7 9 0,-4-7-7 0,0 0 12 16,0 0-9-16,0 0 10 0,6 7-11 16,-6-7 11-16,0 0-11 0,0 0 3 0,0 0-3 15,0 0 5-15,0 0-9 0,0 0 8 0,5 9-7 16,-5-9 8-16,0 0-6 0,0 0 4 0,0 0-7 16,0 0 5-16,0 0-7 0,0 0 4 0,0 0-7 15,0 0 8-15,0 0 22 0,0 0-30 0,0 0 2 16,0 0 4-16,0 0-6 0,0 0 3 15,0 0-4-15,0 0 4 0,0 0-1 0,0 0 1 16,0 0-7-16,0 0 8 0,0 0-7 0,0 0 4 16,0 0-5-16,0 0 5 0,0 0-4 0,0 0 3 15,0 0 0-15,0 0 0 0,0 0-4 0,6 8 3 16,-6-8-2-16,0 0 6 0,0 0-5 0,0 0 2 16,0 0-7-16,0 0 8 0,0 0-6 0,0 0 6 15,0 0-6-15,0 0 6 0,0 0-5 0,0 0 4 16,0 0 0-16,0 0-2 0,0 0-2 0,0 0 8 15,0 0-10-15,0 0 6 0,0 0 0 0,0 0 2 16,0 0-7-16,0 0 2 0,0 0-1 16,0 0 8-16,0 0-14 0,0 0 11 0,0 0-1 15,0 0-5-15,0 0 4 0,0 0 2 0,0 0-3 16,0 0 5-16,0 0-3 0,0 0 6 16,0 0 2-16,0 0-1 0,0 0-1 0,0 0 1 15,0 0 0-15,0 0 0 0,0 0 3 0,0 0 3 16,0 0 2-16,0 0-8 0,0 0 4 0,0 0-6 15,0 0 4-15,0 0-3 0,0 0 3 0,0 0-5 16,0 0 2-16,0 0-3 0,0 0 5 0,0 0-4 16,0 0 46-16,0 0-53 0,0 0 8 0,0 0-8 15,0 0 16-15,0 0-13 0,0 0 1 0,0 0-6 16,0 0 10-16,0 0-5 0,11-8 13 0,-11 8-10 16,19-12 7-16,-1-2-9 0,8-2 8 0,3-3-2 15,7-4-3-15,6-3-1 0,2-3-3 16,0 3 0-16,0 1 7 0,-2 1-10 0,-9 4 1 15,0 3 1-15,-6 0-1 0,0 1 2 0,-8 3 1 16,2 4 0-16,-7-1-2 0,0 3 3 16,-14 7-1-16,16-11 3 0,-16 11-2 0,14-7 24 15,-14 7-22-15,0 0-9 0,13-8-1 0,-13 8 1 16,0 0 0-16,12-3-2 0,-12 3 1 0,0 0 0 16,0 0-5-16,0 0-19 0,11-7-21 0,-11 7-20 15,0 0-20-15,0 0-19 0,0 0-18 0,0 0-19 16,9-5-11-16,-9 5-7 0,0 0-14 0,0 0-1 15,0 0 14-15,0 0-6 0,0 0-24 16,0 0-87-16,0 0-28 0,-8 12-333 0,8-12-171 16</inkml:trace>
  <inkml:trace contextRef="#ctx0" brushRef="#br0">5365 5545 302 0,'0'0'301'0,"5"-12"-80"16,-5 12-8-16,4-12-52 0,-4 12 18 0,4-12-63 15,-4 12 20-15,3-15-54 0,-3 15 17 0,0-15-46 16,0 15 47-16,0-12-45 0,0 12 31 0,-2-14-49 16,2 14 36-16,-1-11-46 0,1 11 33 0,-3-9-46 15,3 9 33-15,0 0-45 0,-2-12 32 0,2 12-42 16,0 0 38-16,0 0-44 0,0 0 32 0,-18 3-34 16,18-3 40-16,-15 11-6 0,4-3-2 0,1 2-2 15,1-1-4-15,0-1-2 0,-1 4-2 0,1-3-37 16,4-1 30-16,0 2-24 0,-1-2 33 15,2 3-37-15,1-2 45 0,3 3-37 0,0-12 39 16,3 20-39-16,1-10 40 0,3 3-40 16,1-2 39-16,1 3-37 0,3-4 29 0,0 3-29 15,0-4 43-15,3 2-46 0,-4-3 44 0,3-1-36 16,1 1 38-16,1 1-40 0,-1 0 38 0,2-1-38 16,0 0 37-16,1 1-37 0,-2 1 37 0,-1 0-53 15,2 1 56-15,-3-1-44 0,3 2 37 0,-4 0-32 16,-1-1 41-16,1 3-40 0,-4-5 38 0,0 3-38 15,0 1 38-15,-1-2-40 0,-3 2 39 0,0-1-23 16,-4 2 12-16,2-1-23 0,-3 1 27 0,-3 3-33 16,2 0 42-16,-3 0-2 0,-2 0-5 15,-1 3-2-15,-3-4-1 0,1-1-1 0,0 1 3 16,1-3 0-16,-2-2-7 0,3 0 0 0,-3 1 4 16,2-5-8-16,0 2 8 0,3-2-2 0,5-7-2 15,-12 9-2-15,12-9-1 0,-10 9-6 16,10-9 6-16,-5 7-2 0,5-7 2 0,0 0-1 15,-8 8 0-15,8-8 2 0,0 0 3 0,0 0 4 16,-7 6 3-16,7-6 3 0,0 0-6 0,0 0 4 16,0 0 10-16,0 0-3 0,0 0-5 0,-8 7-10 15,8-7 5-15,0 0-5 0,0 0-2 0,0 0-7 16,0 0 1-16,0 0-1 0,0 0 6 0,0 0-8 16,0 0-1-16,0 0-15 0,0 0 7 0,0 0 10 15,0 0-1-15,0 0-1 0,0 0-1 16,0 0-2-16,0 0 1 0,0 0-1 0,0 0 0 15,0 0-3-15,0 0 2 0,0 0 1 0,0 0-1 16,3 13 0-16,-3-13-11 0,0 0 2 0,8 5 12 16,-8-5 0-16,0 0 1 0,12 8 0 0,-12-8 41 15,9 8-50-15,-9-8 43 0,10 8-47 0,-10-8 40 16,8 9-42-16,-8-9 37 0,10 8-38 0,-10-8 43 16,9 12-56-16,-9-12 50 0,9 10-38 0,-9-10 45 15,8 8-49-15,-8-8 6 0,10 11 3 16,-10-11 3-16,6 12 3 0,-6-12-2 0,7 11 4 15,-7-11 1-15,6 14 1 0,-6-14 1 16,7 12-2-16,-7-12 4 0,7 15-11 0,-7-15 13 16,5 16-2-16,-1-6 6 0,-1 1-5 0,2-2 3 15,-4 2-5-15,4-1 0 0,-5-1 1 0,3 2-2 16,-1 1 3-16,2-2-1 0,-3 2 0 0,2-1-6 16,-2 1 8-16,2 2-12 0,-2-3 4 0,2 2 10 15,-2-1-14-15,0 1 15 0,2-2 0 0,-2 0 0 16,0 1-3-16,1 0 5 0,-1-3-7 0,0 2-5 15,0-2 8-15,2 2-2 0,-2 0 2 0,2 0-2 16,-2-1-10-16,0-1 2 0,-1-9 14 0,4 19-4 16,-3-10-1-16,2 2 1 0,-3-11-1 15,4 17 0-15,-4-17 1 0,4 17-3 0,-4-17 2 16,4 15 0-16,-4-15 1 0,4 13 1 0,-4-13-3 16,3 13-9-16,-3-13 3 0,5 10 11 0,-5-10-2 15,4 11 0-15,-4-11 1 0,5 11-2 16,-5-11 0-16,4 10-1 0,-4-10-2 0,3 9 5 15,-3-9 1-15,3 8 17 0,-3-8-14 0,0 0-3 16,7 11 1-16,-7-11-4 0,0 0 5 0,5 8-2 16,-5-8 1-16,0 0 0 0,0 0-1 0,5 10 1 15,-5-10 0-15,0 0-4 0,0 0 3 0,0 0-2 16,0 0 2-16,5 7 4 0,-5-7-7 0,0 0 0 16,0 0 26-16,0 0-46 0,0 0 23 0,9 5-78 15,-9-5 18-15,0 0-59 0,0 0-28 16,0 0-56-16,0 0-66 0,19 0-84 0,-19 0-200 15,14-4-49-15</inkml:trace>
  <inkml:trace contextRef="#ctx0" brushRef="#br0">5876 6863 340 0,'0'0'454'15,"-3"-11"-122"-15,3 11-50 0,0 0-83 0,0 0-33 16,-7-7-33-16,7 7-27 0,0 0-22 0,0 0-29 15,0 0-42-15,-5-9-54 0,5 9-109 16,0 0-1-16,0 0-15 0,0 0-320 0,0 0 62 16</inkml:trace>
  <inkml:trace contextRef="#ctx0" brushRef="#br0">14711 6129 543 0,'0'0'487'16,"0"0"-32"-16,-5-12-132 0,5 12 48 0,0 0-35 15,-6-9-33-15,6 9-47 0,0 0-20 16,-8-9-23-16,8 9-12 0,0 0-38 15,0 0-8-15,-5-7-36 0,5 7 2 0,0 0-31 16,0 0 3-16,0 0-32 0,0 0 11 0,0 0-35 16,-5-8 13-16,5 8-28 0,0 0 10 0,0 0-20 15,0 0 16-15,0 0-34 0,0 0 17 0,0 0-19 16,0 0 23-16,0 0-18 0,2 12 21 0,-2-12-23 16,3 15 2-16,-1-3 1 0,1-2 0 0,2 2 6 15,-1 2-1-15,1 3-3 0,0 0 0 0,2 2 0 16,-2 1-1-16,0 0-7 0,-1 1-29 0,1-2-17 15,0 1-28-15,-3-4-35 0,2 2-15 0,-3-3-53 16,2 0-8-16,0-3-67 0,-1-1 8 0,-2-11-38 16,4 17-68-16,-4-17-112 0,5 9-227 0,-5-9-222 15</inkml:trace>
  <inkml:trace contextRef="#ctx0" brushRef="#br0">14870 6024 338 0,'-3'-24'618'0,"-1"-1"-148"0,-1-1-63 16,0 1-14-16,0-1-19 0,0 2-66 0,0 0-31 16,-2 2-38-16,1 3-40 0,2 4-35 0,2 0-26 15,-1 3-31-15,-1 3-33 0,4 9-61 0,-4-16-70 16,4 16-86-16,-2-11-100 0,2 11 24 0,0 0-30 16,0 0-37-16,0 0-73 0,0 0-406 0,-7 12-287 15</inkml:trace>
  <inkml:trace contextRef="#ctx0" brushRef="#br0">15015 6045 718 0,'0'0'495'0,"0"0"-68"0,0 0-159 16,12 5-9-16,-12-5-107 0,0 0 23 0,0 0-84 15,13 7 23-15,-13-7-64 0,7 10 33 16,-7-10-58-16,9 12 42 0,-2-5-50 0,-2 1 28 16,2 0-2-16,-3 1-8 0,1-2-17 0,-5-7-4 15,8 14 9-15,-8-14 2 0,8 11 10 0,-8-11 15 16,7 8 29-16,-7-8 27 0,0 0 26 0,8 8 18 16,-8-8 11-16,0 0 3 0,0 0 2 0,6 7 4 15,-6-7-12-15,0 0-13 0,0 0-50 0,0 0 13 16,0 0-38-16,16-7 9 0,-16 7-14 15,6-9-11-15,-6 9-11 0,9-10-8 0,-9 10-8 16,9-11-5-16,-9 11-6 0,13-9 4 16,-13 9-5-16,10-9-14 0,-10 9-1 0,11-3 2 15,-11 3 0-15,15-5-5 0,-15 5 1 0,15-2-1 16,-15 2-1-16,16 1 1 0,-16-1-10 0,22 4-21 16,-22-4-28-16,23 5-19 0,-23-5-33 0,23 6-31 15,-9-2-32-15,-3 0-58 0,-11-4-46 0,24 6-7 16,-24-6-52-16,25 4-50 0,-25-4-77 0,20-4-327 15,-20 4-338-15</inkml:trace>
  <inkml:trace contextRef="#ctx0" brushRef="#br0">15451 5666 847 0,'-4'-20'542'0,"-1"3"-100"0,1 3 21 16,-1-1-23-16,0 3-53 0,1 1-33 0,2 3-28 15,2 8-37-15,-6-15-63 0,6 15-20 0,-2-9-50 16,2 9-46-16,0 0-29 0,-4-10-18 0,4 10-6 16,0 0 0-16,0 0 1 0,5 12-3 0,-1 0-5 15,3 3 28-15,-1 6-38 0,1 2 23 0,1 8-33 16,1 1 15-16,-2 2-36 0,1 1 31 0,0 1-33 16,0-1 18-16,0 1-32 0,-1-2 14 0,1-3-50 15,-2-1-19-15,-1-4-17 0,4-3-16 0,-2 0-9 16,-1-2-21-16,2-3-20 0,-1 1-18 0,1-6-28 15,-2 0-44-15,2-3-29 0,2 0-10 16,-3-2-72-16,-7-8-66 0,11 7-470 0,-11-7-498 16</inkml:trace>
  <inkml:trace contextRef="#ctx0" brushRef="#br0">15519 6012 541 0,'-5'-8'670'16,"-2"-1"-156"-16,5 0-124 0,-2-2-22 0,1 3-70 15,3 8-43-15,1-23-35 0,2 8-34 0,3 3-39 16,4-6-31-16,2 2-24 0,1 0-32 0,6-2-80 16,2-2-127-16,2 2-28 0,3-1-122 0,-1 2-227 15,7-1-276-15,0 2-348 0</inkml:trace>
  <inkml:trace contextRef="#ctx0" brushRef="#br0">16067 5617 603 0,'-1'-14'620'0,"1"14"-150"0,0-12-73 16,0 12-16-16,-2-14-25 0,2 14-37 0,0-10-33 15,0 10-32-15,0 0-28 0,-1-13-17 16,1 13-19-16,0 0-57 0,0 0-24 0,0-11-30 16,0 11-35-16,0 0-5 0,0 0-2 0,4 11-6 15,0 1-4-15,-1 1-5 0,0 4-6 0,4 5 0 16,-4 2-3-16,3 1-1 0,-1 7-2 16,0-7-4-16,1 7 10 0,-1-6-12 0,2 5 1 15,-4-7-3-15,3 1 46 0,0-1-55 0,-1 0 1 16,0-2-1-16,0-3 2 0,2 0-1 0,-2-4-1 15,1-1-3-15,-1-4 6 0,0-2-6 0,2 1 11 16,-1-1-7-16,-6-8-1 0,18 7 3 0,-18-7-2 16,26 1 3-16,-26-1-13 0,30-7-25 0,-9 0-24 15,-3-1-19-15,2-3-27 0,-3 2-72 16,1-3-44-16,-3 2-89 0,0-2-53 0,-4-5-135 16,-1 5-370-16,-4 0-483 0</inkml:trace>
  <inkml:trace contextRef="#ctx0" brushRef="#br0">16168 5516 672 0,'-10'-13'666'0,"1"2"-144"0,2 3-72 16,2 0-67-16,5 8-76 0,-10-14-58 0,10 14-53 16,-4-12-43-16,4 12-30 0,4-12-25 0,4 3-54 15,-1 4-71-15,2-3-78 0,5 1-58 16,2 0-66-16,4 0-61 0,-1 4-83 0,3-3-422 15,-3 3-340-15</inkml:trace>
  <inkml:trace contextRef="#ctx0" brushRef="#br0">16678 5250 865 0,'0'0'753'0,"-10"-5"-186"16,10 5-116-16,0 0-115 0,0 0-49 0,0 0-54 16,-4-9-41-16,4 9-42 0,6-8-23 0,-6 8-30 15,10-11-11-15,-1 7-22 0,2-1-7 0,-1-2-15 16,1 2 1-16,-11 5-18 0,23-6 1 0,-23 6-13 15,23-6 10-15,-23 6-5 0,23 0 15 0,-23 0-5 16,26 4 16-16,-13 2-13 0,2-1 3 0,-1 5 5 16,1 1 0-16,-1 2 7 0,2 4-7 15,-2 0-13-15,2 7-4 0,1-3-4 0,0 7 4 16,-1-1 1-16,2 6-7 0,-3 1 4 0,2-1-16 16,1-1 0-16,-3 1 0 0,2-3-10 15,-2-1-2-15,-1-3 2 0,2-2 7 0,-4-6-7 16,1-2 1-16,-1 1-1 0,-1-2 2 0,-2-3 0 15,0-2 5-15,-1-1 1 0,-2-1 0 0,-6-8 4 16,8 12 19-16,-8-12 22 0,6 10 21 0,-6-10 6 16,4 9-1-16,-4-9-8 0,0 0-13 0,-4 15-7 15,-2-8-32-15,-3 4-44 0,-6-1-22 0,-1 2-17 16,-2-1-13-16,-1 0-32 0,-5 4-31 0,-2 1-29 16,2-1-52-16,-3-3-44 0,-1 1-15 15,6-4-64-15,-1-2-100 0,0-1-460 0,-1-1-553 16</inkml:trace>
  <inkml:trace contextRef="#ctx0" brushRef="#br0">17740 5146 496 0,'2'-12'428'0,"-2"12"-113"16,0 0 2-16,3-14-110 0,-3 14 32 0,1-11-87 15,-1 11 86-15,1-14-31 0,-1 14 13 0,0-10-11 16,0 10 11-16,-2-10 1 0,2 10-16 16,-4-9-3-16,4 9-23 0,0 0 24 0,-5-8-51 15,5 8-16-15,0 0-29 0,0 0-30 0,-12-6 22 16,12 6-58-16,-15 9 19 0,6 0-38 0,1 3 23 15,-1 1-30-15,-2 3 25 0,3 1-46 0,-1 1 1 16,2 1 1-16,2 0-3 0,-2 0-26 16,5 2-17-16,-1-3-21 0,2-3-14 0,1-2-14 15,0 1 1-15,1-2-8 0,2 0 13 0,-3-12 13 16,2 18 9-16,-2-18 21 0,5 15 12 0,-5-15 9 16,4 8 13-16,-4-8 17 0,0 0 22 0,10 10 22 15,-10-10 22-15,0 0 18 0,0 0 11 0,0 0-6 16,13-8-10-16,-13 8-11 0,7-7 5 0,-7 7-4 15,6-10-16-15,-6 10-7 0,6-9-7 0,-6 9-11 16,7-8-3-16,-7 8-7 0,5-7-6 0,-5 7-6 16,0 0-3-16,7-10 0 0,-7 10-4 15,12-4 1-15,-12 4 0 0,14-3 10 16,-14 3-12-16,20-1 1 0,-20 1-1 0,23 0-2 16,-23 0-17-16,26 0-36 0,-26 0-41 0,28 1-36 15,-28-1-38-15,26 4-62 0,-26-4-85 0,25 3 23 16,-25-3-42-16,23 3-120 0,-23-3-408 0,18 1-469 15</inkml:trace>
  <inkml:trace contextRef="#ctx0" brushRef="#br0">17901 5078 534 0,'2'-10'498'0,"3"2"-45"0,-1-1-162 0,5 0 34 15,0 1-61-15,1 1-36 0,3 2-50 0,-13 5-25 16,28-5-6-16,-28 5-8 0,32 3-4 0,-13 2-19 16,0 2-20-16,1 3-18 0,-3 2-15 0,0 2-13 15,-3 3-9-15,-1-1-12 0,-3 3-15 0,-1-1-5 16,-2 2-16-16,-2-3 10 0,-3-4-8 0,2 0 13 16,-3-1-3-16,-1-12 38 0,1 16 25 0,-1-16 31 15,0 14 40-15,0-14 4 0,0 0 12 0,-1 14-11 16,1-14-7-16,0 0-3 0,0 0-13 0,0 0-25 15,0 0-14-15,0 0-20 0,-7-6 11 16,7 6-47-16,2-20 14 0,0 5-74 0,1-2-9 16,4-5-80-16,-4 2-41 0,3-2-68 0,-1 0-54 15,1 4-90-15,-1 1 36 0,2 0-64 0,-2 2-65 16,-1 5-394-16,1 1-464 0</inkml:trace>
  <inkml:trace contextRef="#ctx0" brushRef="#br0">18242 4943 722 0,'0'0'471'0,"8"-15"-157"0,-3 8-4 0,2-1-60 15,2-2 28-15,0 2-58 0,5 0-31 0,-2 1-51 16,1 2-5-16,-13 5-25 0,25-4 6 0,-25 4-32 16,32 4 14-16,-15 0-31 0,2 3 4 0,-5 3-26 15,2 3 1-15,-3 0-19 0,0 2 8 0,0 2-16 16,-3-1-3-16,-1 2-4 0,0-2 9 0,-3 0-14 15,-2-2 12-15,-1-3-16 0,-1 2 15 0,1-4-9 16,-3-9 24-16,1 18 7 0,-1-18 23 16,0 14 23-16,0-14 16 0,0 10 38 0,0-10-5 15,0 0 45-15,0 0-47 0,0 12-9 0,0-12-18 16,0 0-24-16,0 0-21 0,0 0-18 0,5-14-27 16,0-1-18-16,2-2-39 0,0-5-9 15,6-5-61-15,1-4-43 0,3-3-81 0,1-2-114 16,7-2 41-16,-2 9-104 0,-5 2-136 0,3 5-302 15,-4 3-444-15</inkml:trace>
  <inkml:trace contextRef="#ctx0" brushRef="#br0">19001 4788 381 0,'0'0'595'16,"-3"-10"-90"-16,3 10-164 0,0 0 13 15,0 0-44-15,-5-8-42 0,5 8-70 0,0 0-26 16,0 0-51-16,0 0-21 0,0 0-28 16,0 0 7-16,0 0-34 0,-13 5-10 0,13-5-7 15,-6 13-6-15,6-13-5 0,-4 17-4 0,2-7-3 16,0 0-7-16,0-1-8 0,-1-1 10 0,3-8-25 15,-1 18-3-15,1-18 7 0,-1 15 2 0,1-15 4 16,-3 9-3-16,3-9 9 0,0 0 2 0,0 11 3 16,0-11 14-16,0 0 12 0,0 0 11 0,0 11 13 15,0-11 11-15,0 0 9 0,0 0 7 0,0 0 2 16,0 0 0-16,0 0 1 0,0 0-11 0,0 0 1 16,18-3-8-16,-18 3 3 0,12-4-24 15,-12 4 9-15,15-5-24 0,-15 5 10 0,14-3-24 16,-14 3 11-16,15-4-19 0,-15 4 11 15,19-1-15-15,-19 1-16 0,17 1-56 0,-17-1-62 16,22 3-76-16,-22-3-50 0,25 4-35 0,-25-4-40 16,23 5-100-16,-23-5-416 0,21 2-442 0</inkml:trace>
  <inkml:trace contextRef="#ctx0" brushRef="#br0">19199 4796 553 0,'-1'-11'448'0,"1"11"-25"15,-3-19-145-15,3 19 41 0,0-16-67 0,0 16 7 0,-2-13-86 16,2 13-17-16,0 0-57 0,0-12 1 16,0 12-33-16,0 0 16 0,6-8-37 0,-6 8 15 15,0 0-35-15,0 0 16 0,17 0-33 16,-17 0 24-16,0 0-23 0,19 1 14 0,-19-1-27 16,0 0 17-16,19 4-14 0,-19-4 28 0,0 0-19 15,18 5 23-15,-18-5-19 0,9 5 15 0,-9-5-8 16,9 6 18-16,-9-6-18 0,11 12 14 0,-4-4-14 15,0 0 10-15,1 1-17 0,-1 4 14 0,4 1-15 16,-2 3 3-16,0-1 0 0,0 2 5 16,0 3 1-16,-2-3 1 0,1 3 5 0,-2 1-1 15,-2 0-5-15,1-1 8 0,-3 1-8 0,-1-2 5 16,-1 2 5-16,-3 2-17 0,-1-3 2 0,-1 1 6 16,0-3 7-16,-1 3 1 0,-3-5 14 0,1-5 13 15,0 1 45-15,2-2 9 0,-3-1 28 16,3-3 26-16,6-7 5 0,-14 8 13 0,14-8 0 15,-14 5-1-15,14-5-7 0,-12-5-17 0,12 5-6 16,-14-11-43-16,6 3 10 0,3-5-53 0,-4-4 6 16,2-2-39-16,4 2 12 0,1-6-55 0,-1-2-26 15,2-3-80-15,1 2-33 0,1-2-98 0,2 3-52 16,1-2-35-16,2 1-99 0,0 2 11 0,2 0-121 16,0 2-578-16,0 0-869 0</inkml:trace>
  <inkml:trace contextRef="#ctx0" brushRef="#br0">19549 4616 1259 0,'0'0'565'0,"12"-8"-87"0,-12 8-76 16,7-8-70-16,-7 8-31 0,0 0-52 0,9-7-34 15,-9 7-53-15,0 0-21 0,0 0-15 0,0 0 15 16,16 3 8-16,-16-3-15 0,12 13-30 0,-5-2-24 15,-1 2 21-15,4 4-3 0,-2 1 4 16,0 5 18-16,-2-4-48 0,4 3 6 0,-3-1-38 16,-1 4 22-16,-1-3-36 0,-1-1 22 0,2 1-33 15,-3 2 23-15,-1-7-33 0,2 0 27 0,-4 0-33 16,2-2 1-16,-1-3-67 0,-1 2-19 0,1-2-86 16,-1-2-37-16,0-10-54 0,0 15-78 0,0-15-40 15,-4 11-165-15,4-11-491 0,-8 6-789 0</inkml:trace>
  <inkml:trace contextRef="#ctx0" brushRef="#br0">20441 4654 564 0,'0'0'612'0,"0"0"-144"0,-17-2-74 0,17 2-24 15,0 0-64-15,0 0-70 0,0 0-41 0,0 0-41 16,4-14-15-16,-4 14-25 0,16-8-13 16,-6 3-31-16,1 0-13 0,3 1-11 0,-2-3-14 15,1 4-6-15,2-2-14 0,-2 0-37 16,1 2-49-16,-14 3-31 0,24-1-92 0,-24 1 21 16,22 1-76-16,-22-1-98 0,20 8-455 0,-20-8-361 15</inkml:trace>
  <inkml:trace contextRef="#ctx0" brushRef="#br0">20479 4843 219 0,'-10'15'680'16,"10"-15"-256"-16,-4 9-12 0,4-9-78 0,0 0-5 16,0 0-23-16,0 0-39 0,7 8-22 0,-7-8-23 15,16-4-38-15,-16 4-35 16,27-6-26-16,-9-1-30 0,4 2-44 0,1-2-80 15,1 2-91-15,-1-2-57 0,10-2-68 0,-2 0-68 16,-3-3-121-16,5 3-367 0,-2-1-354 0</inkml:trace>
  <inkml:trace contextRef="#ctx0" brushRef="#br0">21210 4452 481 0,'0'0'468'15,"-10"-7"-98"-15,10 7-48 0,-4-8-29 0,4 8-9 16,0 0-21-16,-6-8-55 0,6 8-47 0,0 0-28 16,0 0-31-16,-3-11-19 0,3 11-14 0,0 0-9 15,0 0 1-15,19-1 15 0,-19 1-29 0,20 4-7 16,-9 0-10-16,2 3-1 0,-2-1-8 0,5 6-2 15,-3-3-3-15,-1 2-3 0,1 1-5 0,-4-2 0 16,2 3-4-16,-3-1-4 0,-1-2 7 16,-1 1-11-16,-2 0 12 0,-2-2-16 15,-2-9 13-15,5 17-18 0,-5-17 20 0,3 13-18 16,-3-13 22-16,1 12-18 0,-1-12 22 0,0 0-9 16,0 11 22-16,0-11-1 0,0 0 26 0,0 0 2 15,0 0 8-15,0 0 0 0,0 0-1 0,0 0 7 16,-15-5-16-16,15 5-11 0,-5-11-2 0,5 11-9 15,-3-18-1-15,3 8-3 0,-1-2-5 0,2-1 7 16,1 0 20-16,4 0-5 0,-2-1 3 0,-2 0-2 16,5 1 1-16,-2 1-6 0,1 0-4 0,-2 2-7 15,4 1-7-15,-3 1 5 0,1 1-17 16,2-2 1-16,-8 9-3 0,14-8-4 0,-14 8-1 16,15-7-2-16,-15 7-4 0,21 0 6 15,-21 0-11-15,23 6 12 0,-9-2 7 0,2 0-11 16,-3 2-4-16,6 2 1 0,-3 1-25 0,0-1-37 15,-4 0-41-15,0 2-59 0,1 0-65 0,-2-1-66 16,-1 2 5-16,0 0-90 0,-6-1-142 0,2 0-282 16,2-1-360-16</inkml:trace>
  <inkml:trace contextRef="#ctx0" brushRef="#br0">21848 4486 171 0,'5'-8'593'0,"0"0"-208"0,0-2-61 0,4 0-57 16,1-6 8-16,-1 2-54 0,3-1-7 0,-1-2-40 16,0 3-18-16,0-3-4 0,-3-1-8 0,2 1-5 15,-1-1 6-15,-2 2-15 0,0 2 1 0,-3-2-1 16,-2 4-1-16,1 1 15 0,0 1 0 0,-3 10-2 16,0-16-29-16,0 16-20 0,-2-16-18 0,2 16-21 15,-5-10-15-15,5 10-13 0,0 0-7 16,-10-8-5-16,10 8-4 0,-9 7 6 0,9-7-12 15,-13 14-2-15,8-4 27 0,-2 2-34 0,2 4-2 16,2 0-3-16,-1 5-2 0,3-4-5 0,-1 3-10 16,2-3-29-16,2 1-13 0,0 0-7 0,1-2 6 15,2 0-7-15,0-2-9 0,1-1-18 16,1-1-25-16,-2-2-33 0,6-2 11 0,1 1-83 16,2-5-2-16,1 0-79 0,-15-4-79 0,28 3-372 15,-28-3-289-15</inkml:trace>
  <inkml:trace contextRef="#ctx0" brushRef="#br0">22254 4227 840 0,'4'-9'466'0,"1"0"-82"16,-5 9-49-16,8-13-30 0,-8 13-47 0,6-13-74 16,-6 13-30-16,7-8-32 0,-7 8-1 15,0 0-15-15,0 0-6 0,16 0-24 0,-16 0-5 16,12 5-20-16,-12-5-2 0,11 12-18 0,-11-12 3 15,9 14-20-15,-9-14-6 0,8 19-35 0,-7-9-14 16,0 1-41-16,-1 1-26 0,-1 2-27 16,-2 1 3-16,1 0 0 0,-2 0 23 0,0-4 16 15,2-3 31-15,2-8 6 0,-3 16 13 0,3-16 10 16,-2 11 14-16,2-11 15 0,0 0 12 0,4 13 9 16,-4-13 27-16,0 0 5 0,12 8 18 0,-12-8 8 15,0 0 9-15,18 1 7 0,-18-1 10 0,0 0 6 16,27 0 4-16,-27 0 13 0,23-2-12 0,-23 2 19 15,23-7-18-15,-23 7 3 0,22-5 0 16,-22 5 12-16,22-8-9 0,-22 8 9 0,20-8-2 16,-10 3-11-16,0 0-12 0,-1-2-21 0,-1-1-16 15,1 0-15-15,0-1-11 0,0-3-37 16,-1-1-59-16,3 0-65 0,-5-2-57 0,-1 0-136 16,2-1-57-16,-3 3-82 0,-3-1-573 0,3 4-769 15</inkml:trace>
  <inkml:trace contextRef="#ctx0" brushRef="#br0">23137 4092 716 0,'0'0'588'0,"3"-9"-124"0,-3 9-29 16,0 0-8-16,2-12-69 0,-2 12-37 0,0 0-41 15,0 0-39-15,5-9-44 0,-5 9-40 0,0 0-34 16,0 0-31-16,0 0-23 0,0 0-3 16,0 0-21-16,0 0-10 0,12 4-8 0,-12-4-4 15,8 12-6-15,-3-2-1 0,1 2-8 0,-1 1-63 16,2 1-57-16,-2 1-108 0,0 2-111 15,-1-2 11-15,3-1-85 0,-7-2-542 0,7 0-622 16</inkml:trace>
  <inkml:trace contextRef="#ctx0" brushRef="#br0">23292 3987 599 0,'-1'-26'622'16,"-1"0"-160"-16,2 3-65 0,-1 4-37 0,0 1-84 15,1 3-56-15,-2 1-67 0,1 5-69 0,1 9-111 16,0-19-68-16,0 19-26 0,0-11-51 0,0 11-4 16,0 0-112-16,0 0-385 0,0 0-202 0</inkml:trace>
  <inkml:trace contextRef="#ctx0" brushRef="#br0">23381 4092 219 0,'0'0'500'16,"18"11"-201"-16,-9-5 5 0,0-1-101 0,1 2 4 15,2 1-75-15,-2 0 35 0,0-2-30 0,0 3-13 16,-1-2-9-16,4 0-2 0,-4-2-4 0,0 2-2 16,0-2 9-16,-9-5 26 0,15 9 3 15,-15-9 38-15,17 5-3 0,-17-5 37 0,15 3-21 16,-15-3 6-16,0 0 2 0,23 0-4 15,-23 0-22-15,15-3-15 0,-15 3-11 0,17-5-13 16,-17 5-9-16,14-4-23 0,-14 4-17 0,12-5-18 16,-12 5-14-16,11-3-14 0,-11 3-7 0,0 0-12 15,18-5-11-15,-18 5-1 0,0 0 1 0,19-3-9 16,-19 3-3-16,18 3-2 0,-18-3-5 0,17 5-23 16,-6-2-39-16,3 6-48 0,-3-4-57 0,0 3-48 15,2-1-18-15,2 2-59 0,2 1-99 0,0-3-18 16,-1-2-112-16,-1-1-428 0,3-1-632 0</inkml:trace>
  <inkml:trace contextRef="#ctx0" brushRef="#br0">24094 3892 634 0,'-4'-17'662'0,"-2"2"-98"0,4 1 3 16,0 5-92-16,-3-1-71 0,5 10-66 0,-2-15-52 15,2 15-60-15,-2-12-60 0,2 12-40 0,0 0-26 16,0 0-18-16,0 0-17 0,0 0-15 16,0 0-6-16,11 9-30 0,-5-1 30 0,0 5-38 15,-1 0 25-15,2 3-11 0,-1 3-2 16,-1 0-4-16,4 2-14 0,-5 3-44 0,1 1-71 16,-4 0-66-16,1 0-133 0,-1 3-17 0,0-2 13 15,-1-1-94-15,-5 0-525 0,5-5-601 0</inkml:trace>
  <inkml:trace contextRef="#ctx0" brushRef="#br0">23972 4034 327 0,'-7'-16'541'0,"3"6"-171"16,3-3-82-16,1 0-71 0,5 1 13 0,3-1-97 15,2-1 19-15,4 4-78 0,0-2-30 16,5 3-38-16,1 1-75 0,0-1-150 0,0 0-387 15,2 3-136-15</inkml:trace>
  <inkml:trace contextRef="#ctx0" brushRef="#br0">24751 3814 871 0,'0'0'554'0,"10"-12"-113"15,-10 12-20-15,9-10-42 0,-9 10-59 0,5-8-66 16,-5 8-44-16,0 0-46 0,8-9-37 0,-8 9-13 16,0 0-44-16,0 0 0 15,0 0-7-15,15 8-7 0,-11 1-2 0,1 4 4 0,-1 3-4 16,0 5-3-16,0 3 7 0,-3-1-10 16,-1 4-4-16,-1 0-13 0,-1 1-5 0,0 1-3 15,1-4 20-15,1 2-39 0,0-2 24 0,1 1-34 16,-1-4 23-16,6-2-28 0,-3-2 9 0,2-3-26 15,0-1 19-15,4-1-37 0,5-2 5 0,-1-2-50 16,2-5-19-16,1 2-56 0,0-3-46 0,2-3-63 16,8 0-9-16,-10-3 15 0,0-3-74 0,-2 1-474 15,-3-3-380-15</inkml:trace>
  <inkml:trace contextRef="#ctx0" brushRef="#br0">24862 3775 729 0,'-6'-13'500'0,"3"1"-106"16,3 0-83-16,0-1-45 0,4 4-48 0,4-4-46 16,2 2-8-16,5 1-74 0,3 0-18 0,3 2-36 15,0 4-86-15,4 1-21 0,-1 1-93 16,0 4-23-16,1 0-137 0,-1 0-303 0,-3 5-156 16</inkml:trace>
  <inkml:trace contextRef="#ctx0" brushRef="#br0">25386 3785 535 0,'0'0'562'16,"0"0"-125"-16,-18 0-84 0,18 0-45 16,0 0-59-16,0 0-63 0,-16 0-36 0,16 0-5 15,-5 10-8-15,5-10-2 0,0 15 4 0,2-3-3 16,3 3-12-16,5 3-11 0,-2 1-15 0,1 0-17 15,4 1-15-15,-3 1-8 0,0-2-11 0,2 0-4 16,-1 0 6-16,-2-1 7 0,1-2 4 0,-5-2-13 16,3 1 21-16,-4-2-45 0,1-3 3 0,-2 1-7 15,-2 1-4-15,0-2-5 0,-1-10-7 16,3 19-20-16,-3-19-39 0,-6 17-44 0,-1-7-48 16,-1-3-70-16,-1 2-27 0,-5-3 8 0,0 1-42 15,-1-4-6-15,-2 1-76 0,-2-4-393 16,19 0-278-16</inkml:trace>
  <inkml:trace contextRef="#ctx0" brushRef="#br0">25389 3817 502 0,'7'-12'525'0,"-2"2"-124"0,1 0-76 0,0 1-37 15,-1 0-49-15,4 1-46 0,0-1-47 16,-3 1-57-16,2 2-65 0,2 0-55 0,1 1-77 15,-1 0-53-15,4-2-122 0,-14 7-341 0,24-7-155 16</inkml:trace>
  <inkml:trace contextRef="#ctx0" brushRef="#br0">25814 3645 566 0,'0'0'374'0,"21"-3"-26"0,-21 3-76 0,21 0-17 15,-21 0-40-15,25 3 16 0,-11 2 22 16,4 4-20-16,-2 2 2 0,2 3-57 0,0 7-4 16,1 2-22-16,2 4-15 0,-5 2-18 0,3 0-14 15,-3 4-15-15,2 1 8 0,-3-1-31 0,0 3 19 16,1-1-32-16,0-2 32 0,-3 0-30 0,2 0 37 16,0-2-38-16,-3-3 2 0,2 0 21 0,-4-6-12 15,-2-3 9-15,1-1 10 0,-1 3 12 0,-1-8-10 16,-2 1-7-16,1-4-3 0,-2 2-4 0,-4-12-3 15,6 14 5-15,-6-14 1 0,4 15-2 16,-4-15 4-16,0 10 4 0,0-10-13 0,-5 13-12 16,-2-5-14-16,-4 0-5 0,-5-1-28 0,-2 0-56 15,-6 0-72-15,-8 1-77 0,-2-1-66 16,-6 1-56-16,-3-1-58 0,-6 1-38 0,-11 0-20 16,-5 0-87-16,-4 0-438 0,-6 1-639 0</inkml:trace>
  <inkml:trace contextRef="#ctx0" brushRef="#br0">5669 5876 58 0,'0'0'255'0,"0"0"-61"0,-16-2-60 0,16 2-25 16,0 0-20-16,-18-3-10 0,18 3 15 0,0 0-5 15,-21-4-14-15,21 4-4 0,-11-5 1 0,11 5 14 16,-13-5 25-16,13 5-39 0,-13-7 38 15,13 7-42-15,-10-8 36 0,10 8-56 0,-10-13 36 0,10 13-38 16,-9-11 33-16,9 11-40 0,-10-10 36 16,10 10-44-16,-8-11 33 0,8 11-38 0,-5-7 29 15,5 7-34-15,-7-8 29 0,7 8-31 0,0 0 23 16,-7-10-13-16,7 10 10 0,0 0-13 0,-10-7 7 16,10 7-15-16,0 0 10 0,0 0 1 0,-9-8 7 15,9 8-15-15,0 0 2 0,0 0-16 0,0 0 5 16,-12-4-15-16,12 4 9 0,0 0-10 15,0 0 11-15,-7 5-6 0,7-5 1 0,0 0-26 16,0 0 16-16,-3 12-22 0,3-12 26 0,0 0-17 16,4 14 20-16,-4-14-17 0,6 8 21 0,-6-8-17 15,8 11 17-15,-8-11-14 0,10 14 19 16,-4-6-12-16,2 0 12 0,0 1-18 0,-2 0 19 16,3 1-20-16,0 0 22 0,-4-2-5 0,2 1 0 15,-1 1-1-15,-1-2-2 0,1 1-5 0,-2 1 6 16,0-1 2-16,-1-1-2 0,-3-8-1 0,2 19 4 15,-2-19-3-15,-2 18-13 0,0-7 3 0,0-1 12 16,-1-1 1-16,1 1-1 0,2-10 1 0,-8 15 14 16,8-15 20-16,-8 11 20 0,8-11 9 0,-6 8 10 15,6-8 5-15,-5 8 4 0,5-8-8 0,0 0-11 16,-5 7-6-16,5-7-10 0,0 0-11 16,0 0-10-16,0 0-7 0,-8 9-7 0,8-9-4 15,0 0-9-15,0 0-2 0,0 0-3 16,0 0-3-16,0 0 0 0,-4 7 0 0,4-7-3 15,0 0-6-15,0 0 2 0,0 0 2 0,4 12 3 16,-4-12 1-16,6 12 2 0,-1-4 0 0,2 1 1 16,-2 2 16-16,3 3-19 0,1-2 10 0,0 4-12 15,-2-1 20-15,2 0-18 0,0 1 15 0,0-4-17 16,-2 1 15-16,0-1-16 0,1 2 8 0,0-3-19 16,-2 2-6-16,-1-3-48 0,1-2 6 0,-1 2-70 15,2-1 30-15,-3 1-53 0,1 0-26 0,0-1-33 16,-5-9-76-16,6 14-100 0,-6-14-183 15,7 8-99-15</inkml:trace>
  <inkml:trace contextRef="#ctx0" brushRef="#br0">5645 5625 110 0,'-4'-8'440'16,"-1"-2"-161"-16,-3 3-40 0,2 0-64 0,6 7 17 15,-18-8-80-15,18 8 12 0,-22-6-60 0,22 6 10 16,-21-1-46-16,21 1 43 0,-26 6-52 0,12-2 40 15,4-1-53-15,-3 2 41 0,3-1-46 0,0 3 39 16,1-2-47-16,1 1 43 0,3 2-46 16,5-8 49-16,-9 16-51 0,9-16 52 0,-1 19-51 15,2-5 50-15,4-1-46 0,0 3 44 0,4 1-45 16,0 0 42-16,5-1-46 0,-1 0 43 0,2 1-48 16,1-2 55-16,-1-1-62 0,-1-2 38 15,1 2-33-15,-2 1 43 0,1-5-41 0,0 2 36 16,-5 0-37-16,1-3 47 0,-2-1-5 0,0 1-1 15,-2 1-5-15,2-1-2 0,-5 0-3 0,1 0-13 16,-1 3-16-16,1-3 33 0,-3 2-8 0,0-2 3 16,1 3-2-16,-2-12-4 0,-2 17 2 0,2-17 1 15,-2 19 4-15,2-19 10 0,-4 18 1 0,4-18 2 16,-7 15 1-16,7-15 2 0,-7 14 52 0,7-14-62 16,-9 11 2-16,9-11 8 0,-9 10 0 0,9-10 5 15,-7 7 6-15,7-7-9 0,0 0-7 0,-6 10-8 16,6-10-6-16,0 0-4 0,-5 8 3 15,5-8 32-15,-2 9-46 0,2-9 36 16,2 14-37-16,-2-14 33 0,3 17-39 0,-1-7 43 16,2 3-69-16,0-4 70 0,1 1-46 0,-1 1 41 15,1 1-43-15,4-2 40 0,-3 2-41 0,-2-1 41 16,1-3-42-16,-1 1 40 0,3 0-43 0,-1-2 44 16,-6-7-37-16,9 14 32 0,-9-14-33 0,6 13 37 15,-6-13-33-15,9 11 52 0,-9-11-31 0,5 8 37 16,-5-8-24-16,7 8 37 0,-7-8-12 0,0 0 30 15,5 7-8-15,-5-7 16 0,0 0 5 0,0 0 12 16,0 0 1-16,5 9 4 0,-5-9 8 0,0 0-7 16,0 0 11-16,0 0-21 0,0 0 11 15,0 0-35-15,0 0 6 0,4 7-38 0,-4-7 11 16,0 0-30-16,0 0 22 0,0 0-29 0,0 0 10 16,0 0-26-16,0 0 18 0,0 0-46 0,0 0-25 15,0 0-37-15,0 0-43 0,0 0-44 0,0 0-70 16,2 10 18-16,-2-10-58 0,0 0-27 0,0 0-73 15,0 0-95-15,0 0-251 0,0 0-257 16</inkml:trace>
  <inkml:trace contextRef="#ctx0" brushRef="#br0">14968 6754 97 0,'0'0'577'0,"0"0"-202"16,0 0-79-16,0 0-64 0,0 0-41 0,0 0-26 16,0 0-24-16,0 0-25 0,0 0-11 0,0 0-26 15,0 0 0-15,0 0-11 0,0 0-15 0,0 0-3 16,0 0-9-16,0 0-1 0,0 0-4 0,0 0-2 16,0 0 6-16,0 0 0 0,0 0-3 15,0 0-4-15,0 0-10 0,0 0-6 0,0 0-4 16,0 0-8-16,0 0 24 0,0 0 9 0,12-4 6 15,-12 4-5-15,16-3 3 0,-16 3 2 0,19-4-2 16,-19 4-9-16,27-3 3 0,-12 2 3 0,5-2-9 16,-2 0-3-16,5 1-3 0,1-1-3 0,1-1 1 15,-3 0-2-15,5 0-5 0,-2-2 1 0,2 2-1 16,7-3 0-16,-2 0-2 0,1 1-2 16,0-1 1-16,2-2 2 0,0 2-7 0,0 0 0 15,-1-1-1-15,1 0-2 0,-1-1 0 0,1 2-2 16,-2-2-2-16,-1 1 2 0,2 0-1 0,-4-1-3 15,-6 4 3-15,4-2 5 0,-2 0-4 16,-1 2 2-16,1-2-1 0,-1 0-1 0,0 0 3 16,-1 2 0-16,2-3 2 0,-1 1 1 0,-1-1-1 15,-2 1 1-15,4 0-2 0,-2 0-1 0,-1 1 6 16,1 0-6-16,-2-2 2 0,4 1 0 0,-1 0-2 16,-1 2 0-16,2-2 2 0,2-3-1 0,-5 2 2 15,3 1-1-15,-3 2 1 0,1 1 6 0,-1-3-4 16,-3 0 14-16,3 4-12 0,-4-4 4 0,2 1 11 15,-1 2-5-15,-1-2 5 0,-2 0-3 0,2 2 8 16,1-4-6-16,0 3 5 0,0-3-7 0,0 1 1 16,-1 0-4-16,4 0-5 0,-3-2-1 15,2 1-4-15,1 0 2 0,2-1-4 16,-3 0-1-16,2 3-1 0,5-3-2 0,-1-5-2 16,0 4-5-16,-5 2 3 0,2-1-2 0,-3 0 4 15,1 0-1-15,1 1-2 0,-1 0-2 0,-2 0 2 16,2-1-2-16,-3 2 6 0,1-1-3 0,-1 1 1 15,2 0-3-15,-3 0 1 0,0 0 0 0,0 1-1 16,-1-2 5-16,0 1 0 0,-2 1-8 0,0 1 1 16,-2 0 1-16,0-1 4 0,0 2-2 0,-1-1-1 15,-3 1 0-15,-10 4 0 0,22-8 0 0,-12 4 0 16,-10 4 0-16,21-7 3 0,-21 7-2 0,16-6-1 16,-16 6 0-16,17-7 5 0,-17 7-1 15,18-7-4-15,-18 7 1 0,15-7-1 0,-15 7 0 16,15-5 0-16,-15 5-1 0,16-4 0 15,-16 4 5-15,11-5-6 0,-11 5 0 0,12-4 9 16,-12 4-5-16,0 0-2 0,15-7-2 0,-15 7 1 16,0 0 1-16,18-4 0 0,-18 4 18 0,14-5-21 15,-14 5-1-15,17-5 3 0,-17 5 3 0,16-5-1 16,-16 5-3-16,22-7 2 0,-22 7 0 0,20-7 1 16,-20 7 2-16,23-5-1 0,-12-1 3 0,-11 6-5 15,21-8 0-15,-21 8 1 0,22-8 2 0,-9 4-3 16,-3-2 0-16,5 1 1 0,-2 1 0 0,0-3 0 15,2 1-3-15,-2 1 6 0,1-2-6 16,0 3 1-16,-1 0-1 0,-2 0 2 0,2 1 2 16,-1-3 4-16,-12 6-7 0,23-5-1 0,-12 0 1 15,-11 5 0-15,21-8 2 0,-21 8-1 0,20-7 5 16,-20 7 0-16,22-5-7 0,-22 5 2 16,24-7 5-16,-12 2-3 0,2 1-2 0,0-1 0 15,1 2 0-15,-2-4 0 0,2 2 1 0,-1 1 1 16,3-2 2-16,-3 2-5 0,1-1 0 0,-1 1-2 15,0-2 7-15,0 1-3 0,3 1-1 0,-3-3 1 16,1 2 0-16,1 0 0 0,-1 0 5 0,-1 2-7 16,0-4 0-16,1 2 2 0,2 1 0 15,-3-2 2-15,-1 2-2 0,2-1 0 0,-2 1-2 16,1-2 2-16,-2 1 1 0,-12 5-1 0,21-5 4 16,-10-1-5-16,-11 6-1 0,21-6 2 0,-21 6 2 15,18-6 0-15,-18 6-3 0,18-6 3 0,-5 2-3 16,-13 4 1-16,19-5-1 0,-6 0 4 15,-13 5-4-15,20-8-1 0,-20 8 1 0,21-7 3 16,-21 7-3-16,21-5-1 0,-21 5-6 0,22-7 9 16,-10 2 0-16,-12 5 0 0,20-7 5 0,-20 7-8 15,23-5 0-15,-9-1-1 0,-14 6 6 0,22-7-3 16,-22 7-1-16,22-5 0 0,-22 5 2 0,21-7-1 16,-21 7 5-16,18-6-1 0,-18 6-7 15,18-3 2-15,-18 3 3 0,17-6 0 0,-17 6-4 16,12-3 1-16,-12 3 0 0,0 0 1 0,17-5 16 15,-17 5-15-15,0 0-4 0,0 0 2 0,14-4 3 16,-14 4-4-16,0 0 0 0,0 0 1 0,0 0 0 16,14-4 0-16,-14 4 1 0,0 0 5 15,0 0-7-15,0 0 1 0,0 0 2 0,0 0-2 16,0 0 0-16,0 0 2 0,0 0-2 0,14-2 2 16,-14 2 4-16,0 0-4 0,0 0-2 0,0 0 2 15,0 0 1-15,0 0 0 0,0 0 0 0,0 0 1 16,0 0 0-16,0 0 1 0,0 0-2 15,0 0 3-15,0 0-5 0,0 0-1 0,0 0 7 16,0 0-7-16,0 0 0 0,0 0 1 0,0 0 1 16,0 0-1-16,0 0 1 0,0 0 10 0,0 0 2 15,0 0-1-15,0 0 0 0,0 0 3 0,0 0-1 16,0 0 3-16,0 0-5 0,0 0-3 0,0 0 40 16,0 0-54-16,0 0 3 0,0 0 1 0,0 0 0 15,0 0 5-15,0 0-7 0,0 0-1 16,0 0 7-16,0 0-5 0,0 0-2 0,0 0 1 15,0 0 0-15,0 0 0 0,0 0-2 0,0 0 11 16,0 0-8-16,0 0 0 0,0 0 0 0,0 0 4 16,0 0-3-16,0 0 0 0,0 0 1 0,0 0 0 15,0 0-1-15,0 0 1 0,0 0 5 0,0 0-7 16,0 0 0-16,0 0 0 0,0 0 3 16,0 0-2-16,0 0-1 0,0 0-1 0,0 0 1 15,0 0 0-15,0 0 8 0,0 0-8 0,0 0 0 16,0 0-1-16,0 0 4 0,0 0 0 0,0 0-2 15,0 0 0-15,0 0-2 0,0 0 2 0,0 0 6 16,0 0-7-16,0 0-2 0,0 0 3 16,0 0 2-16,0 0-2 0,0 0-1 0,0 0 1 15,0 0-2-15,0 0 3 0,0 0 0 0,0 0 6 16,0 0-4-16,0 0-5 0,0 0 0 0,0 0 3 16,0 0 1-16,0 0-2 0,0 0 1 15,0 0-2-15,0 0 2 0,0 0 4 0,0 0 1 16,0 0-10-16,0 0 4 0,0 0 0 0,0 0 2 15,0 0-3-15,0 0-1 0,0 0 3 0,0 0-3 16,0 0 8-16,0 0-5 0,0 0 1 0,0 0 4 16,0 0-6-16,0 0 41 0,0 0-48 0,0 0 0 15,0 0 2-15,0 0 8 0,0 0-7 16,0 0 0-16,0 0 2 0,0 0 3 0,0 0-6 16,0 0 6-16,0 0-2 0,0 0 0 0,0 0 8 15,0 0-9-15,0 0 1 0,0 0-1 0,0 0 3 16,0 0 1-16,0 0-2 0,0 0 0 15,0 0 2-15,0 0-1 0,0 0 0 0,0 0 2 16,0 0 5-16,0 0-7 0,0 0 0 0,0 0 1 16,0 0 2-16,0 0-3 0,0 0-1 0,0 0 1 15,0 0 0-15,0 0-1 0,0 0 6 0,0 0-8 16,0 0 0-16,0 0 0 0,0 0 4 0,0 0-4 16,0 0 41-16,0 0-49 0,0 0 2 0,0 0 2 15,0 0 8-15,0 0-7 0,0 0-1 16,0 0 4-16,0 0 4 0,0 0-3 0,0 0 0 15,0 0 3-15,0 0-2 0,0 0 1 0,0 0 6 16,0 0-1-16,0 0-8 0,0 0 1 16,0 0 0-16,0 0 4 0,0 0-4 0,0 0 1 0,0 0-1 15,0 0 1-15,0 0 0 0,-9 6 0 16,9-6 7-16,0 0-8 0,0 0 2 0,0 0 0 16,-12 4 2-16,12-4-2 0,0 0 0 0,0 0 37 15,-11 5-44-15,11-5 1 0,0 0 3 0,0 0 1 16,-11 4 7-16,11-4-2 0,0 0-9 0,0 0 5 15,0 0 0-15,-10 6 2 0,10-6 0 0,0 0-1 16,0 0-1-16,0 0-1 0,0 0 2 0,0 0-1 16,0 0 0-16,0 0 6 0,0 0-5 15,-12 4-3-15,12-4 5 0,0 0-2 0,0 0-2 16,0 0 1-16,0 0 0 0,-14 5 0 0,14-5 0 16,0 0 7-16,0 0-8 0,0 0 0 0,-13 6-1 15,13-6 4-15,0 0 1 0,0 0-3 16,0 0 0-16,-14 4 0 0,14-4-1 0,0 0 9 15,0 0-9-15,-11 5 0 0,11-5 1 0,0 0 3 16,0 0-3-16,-13 5 1 0,13-5-1 0,0 0 1 16,-13 4 0-16,13-4 7 0,0 0-7 0,-11 5-3 15,11-5 3-15,0 0 36 0,0 0-41 0,-14 5-1 16,14-5 1-16,0 0 1 0,0 0 0 0,0 0-1 16,-13 5 11-16,13-5-2 0,0 0-8 15,0 0 2-15,0 0 3 0,0 0-2 0,0 0 1 16,0 0-1-16,0 0 1 0,0 0 0 0,0 0 0 15,0 0 6-15,0 0-9 0,0 0-2 16,0 0 1-16,0 0 0 0,0 0 0 0,0 0-2 16,0 0-1-16,0 0 2 0,0 0 1 0,0 0 2 15,0 0 1-15,0 0 6 0,0 0 0 0,0 0-9 16,9-10 1-16,-9 10-5 0,14-5 10 0,-14 5-1 16,18-10-2-16,-7 6-6 0,-2-2 9 0,5 0 39 15,-1 0-50-15,-2-1 3 0,1 3-2 0,-2 0 10 16,2-1-14-16,-1-1 9 0,1 1 0 0,-12 5 4 15,21-9-4-15,-8 6 1 0,-1-2-1 16,-1 1 2-16,2-1 47 0,-2 2-57 0,1-2 3 16,-12 5 7-16,22-7-8 0,-22 7 5 0,21-7 1 15,-21 7 3-15,21-7-3 0,-21 7 3 16,20-7-2-16,-11 3 3 0,-9 4-1 0,21-6 2 16,-21 6-3-16,16-7 3 0,-16 7-5 0,18-8 5 15,-18 8-1-15,17-9 1 0,-17 9-3 0,14-5 1 16,-14 5-1-16,13-8 0 0,-13 8 2 0,14-4-2 15,-14 4-2-15,11-6 8 0,-11 6-9 0,12-6-1 16,-12 6 6-16,0 0 35 0,14-5-44 0,-14 5 2 16,0 0 1-16,14-7 1 0,-14 7 4 0,0 0 4 15,10-5-7-15,-10 5 2 0,0 0-1 0,0 0 6 16,12-3-2-16,-12 3 10 0,0 0 3 16,0 0 12-16,0 0-4 0,0 0 23 15,11-5-21-15,-11 5 20 0,0 0-17 0,0 0 16 16,0 0-23-16,0 0 14 0,0 0-26 0,0 0 14 15,0 0-21-15,0 0-7 0,0 0-44 0,0 0-82 16,0 0-73-16,0 0-150 0,0 0-109 0,0 0-551 16,0 0-743-16</inkml:trace>
  <inkml:trace contextRef="#ctx0" brushRef="#br0">5885 6027 240 0,'0'0'257'16,"0"0"-75"-16,0 0-31 0,0 0-23 16,-2-10-3-16,2 10-28 0,0 0-22 0,0 0-13 15,0 0-3-15,-3-8-11 0,3 8-7 0,0 0-1 16,0 0-7-16,0 0 1 0,-1-10-13 0,1 10 0 16,0 0 19-16,0 0 0 0,0 0 5 0,-3-12-4 15,3 12 31-15,0 0-34 0,0 0 39 0,-3-9-45 16,3 9 42-16,0 0-53 0,0 0 39 0,-3-11-59 15,3 11 47-15,0 0-53 0,0 0 38 0,0 0-48 16,-4-7 36-16,4 7-53 0,0 0 38 16,0 0-45-16,0 0-2 0,0 0-6 0,0 0-5 15,0 0-11-15,0 0-30 0,0 0 14 0,0 0-16 16,0 0-47-16,0 0-319 0,0 0 108 0</inkml:trace>
  <inkml:trace contextRef="#ctx0" brushRef="#br0">19182 4407 226 0,'0'0'305'0,"3"-12"-93"15,-3 12-48-15,4-10-17 0,-4 10-11 0,5-10-16 16,-5 10 3-16,4-9-20 0,-4 9-7 0,5-10-10 15,-5 10-15-15,2-10 12 16,-2 10-9-16,1-10 5 0,-1 10-5 0,2-11-7 16,-2 11-5-16,-2-12-11 0,2 12-6 0,-1-13-1 15,1 13-9-15,-6-16-12 0,6 16-11 0,-6-14 1 16,6 14-3-16,-8-12-5 0,8 12-8 0,-10-12-12 16,10 12 1-16,-17-12-2 0,7 7 1 0,-3 1 6 15,0 0-9-15,-6 0 0 0,2 0 8 0,-4 0 6 16,-3 2-9-16,-1 0-16 0,-2-1 1 0,-1 1-4 15,0 1-2-15,-3-1 1 0,1 1-10 0,-2 1 5 16,-8 0 24-16,3 0-4 0,4 0 9 0,-5 0-2 16,-2-1 7-16,2 1 6 0,-1 0 9 0,1-2 2 15,-3 1 5-15,4 1 2 0,-1 0 8 16,-1-3-5-16,1 2-11 0,0 0 2 16,2 0-3-16,3 0-1 0,1 1-2 0,0-2-2 15,1 1-5-15,-1 1 4 0,3 0-5 0,-2 0 0 16,0 1 6-16,1-1 36 0,-2 0-51 0,-5 3 54 15,6-2-44-15,-1 0 6 0,0 3 1 0,-5-4-1 16,7 1-8-16,-9 1 14 0,-4 0-5 0,-1 2 7 16,-3-1 1-16,0 2-6 0,-3-3 4 0,0 3 8 15,1-1 24-15,1 1-34 0,1-3 25 0,-3 5-36 16,0-3 25-16,3 1-30 0,-12 5 29 16,-1-1-31-16,4 1 16 0,10-2-21 0,-2 0 22 15,4 0-26-15,-1 4 36 0,0-4-31 0,-1 1 29 16,1 1-30-16,-1 0 27 0,2 1-27 0,-1 0 24 15,0-1-25-15,2 1 27 0,-11 4-24 16,0 0 23-16,2 1-9 0,1-1-19 0,0-1 29 16,0 1-28-16,6-1 25 0,-5 1-1 0,8-2-2 15,-1 1-2-15,2-2-3 0,-10 4 2 0,2 1-7 16,7-4 0-16,-8 5 5 0,10-3-9 0,-1-2 2 16,1 3 8-16,0-2 0 0,2 2-1 0,1 0 6 15,-2-3-8-15,5 3 0 0,1 0-2 16,3-1-19-16,1 0-1 0,2 2 24 0,2 0-18 0,3 0 17 15,0 2-21-15,0-1 25 0,4 3-16 0,-1-2 22 16,1 3-24-16,2-2 31 0,-1 1-33 16,-1 1 26-16,2 0-24 0,-1 2 24 0,-2 1-19 15,0-1 19-15,-1 2-30 0,0-1 23 0,1-1-15 16,0 4 25-16,-2-1-5 0,0 0-1 0,0 0-2 16,1 1-1-16,-2 2 47 0,1-1-56 0,1 2-1 15,-2 1-2-15,3 0 18 0,-1-2-18 16,-1 4 11-16,3-2-4 0,-2 0 3 0,1 1 4 15,-1-1 2-15,1 1 3 0,1-1-1 0,-1 2-2 16,0-3-1-16,1 1 1 0,0 0-2 0,4 1-4 16,-5-2 0-16,4-2 3 0,-2 2-3 15,1 1 46-15,2 0-69 0,1-3 56 0,-1 2-45 16,2-2 50-16,1 1-56 0,2-2 50 0,4-4-54 16,-2 1 48-16,0 0-48 0,0 5 45 0,1 2-52 15,2-10 51-15,-1 2-48 0,2 2 4 0,-2-3 3 16,3 0 1-16,-1 1-6 0,3-2 1 0,-2 2 18 15,2 1-2-15,-2 0 1 0,2 0 2 0,2-2 3 16,0 0-3-16,-1 1 1 0,2-3 43 0,2 2-48 16,0 2 44-16,4 1-51 0,3 1 46 0,-2-5-46 15,3 2 36-15,2 0-49 0,-1-4 63 0,5 3-48 16,-1 1 41-16,5-3-37 0,0 0 45 16,1-2-3-16,2-1-37 0,-2-1 29 15,3-1-33-15,1 1 34 0,2-2-32 0,0 3 23 16,1-2-24-16,0-3 34 0,-1 0-36 0,2-1 32 15,3-1-34-15,-2-1 31 0,1-2-37 0,2 0 35 16,0-1-25-16,1-3 22 0,3 1-25 0,2 1 16 16,0-5-22-16,3 3 33 0,-2 0-32 0,7 0 30 15,-1 1-31-15,2 0 30 0,1-2-32 0,-1-1 30 16,0 0-34-16,2 1 29 0,0-3-24 0,-3-4 29 16,2 2-30-16,1 0 9 0,-2-4-9 0,0 3 35 15,0-2-32-15,9-2 29 0,-12-1-32 0,0 1 31 16,2 0-33-16,-3-2 30 0,8-4-33 15,-9 5 35-15,0-3-5 0,12-1-1 0,-3 0-10 16,-3-1 9-16,-5 4-4 0,-2-1 0 0,1 0-1 16,0 0-2-16,0-1 1 0,-1 0-1 0,7-2-32 15,-6 3 38-15,0-2-25 0,7-2 25 16,0-1-32-16,0 0 37 0,-1-1-31 0,-1 1 28 16,3-3-26-16,-3-1 0 0,0 1-2 0,1 0 8 15,0-2 8-15,1-1 1 0,0 2-10 0,0-1 33 16,1-1-32-16,0-1 2 0,1 3 1 0,1-3 2 15,-1 2 1-15,-3-2 0 0,0 3-3 0,1-4 2 16,-4 3 5-16,0-4 26 0,2 2-31 0,-3 0 21 16,0-2-21-16,-2 1 28 0,3 0-32 0,-2-2 28 15,-1 1-4-15,3-2-8 0,-3 1 1 16,1-1 3-16,0-1-23 0,-1 1 22 0,2 2-31 16,-4-2 36-16,0-1-33 0,-2 2 4 0,-1-1 4 15,-9 4 0-15,0 2-6 0,0-1 8 16,-2-1 11-16,0 1-7 0,-1-1-2 0,-1 2 8 15,-1-4 6-15,-2 2 6 0,1 1 7 0,-3-1 6 16,0-1 0-16,-1 2-4 0,1-2 5 0,-3 0-3 16,2-1-10-16,-2 2-2 0,1-2 8 0,-1 0-16 15,1-1 16-15,-1 1-20 0,-1 2 16 0,-2-1-21 16,0 1 10-16,-1 0-12 0,-4 3 18 0,-1 1-21 16,2-1 10-16,-3 0-18 0,2 0 3 0,-3 0 3 15,-2-2 2-15,2 2 1 0,0 0 1 16,-1-3 0-16,0 3 1 0,2-3-2 0,-3 2 4 15,0-1 10-15,-1 1-12 0,4-1 14 0,-2 1-13 16,-2 3 7-16,2-3-6 0,-1 2 9 0,-1 2-4 16,-1 4 17-16,-1-3 0 0,-2 4 20 15,2-1-10-15,-1 0 15 0,-2-1-19 0,2 2 11 16,-1-3-14-16,1 2 12 0,-2-1-18 0,0 1 15 16,-1-2-18-16,-1 2 12 0,0-3-16 0,1 1 12 15,0 2-17-15,0-3 12 0,0 1-18 0,-3 1-1 16,3-1 3-16,0-1-3 0,0 3 3 0,-1-5 0 15,0 5-1-15,-1-1 1 0,1 0 1 16,1 1 1-16,0-2-3 0,-1 3 1 0,0-3 0 16,1 2 9-16,-2-3 5 0,2 3 4 0,-2 0 10 15,-1 1 3-15,3-2-1 0,-2 2-4 0,0-2-2 16,1 3-1-16,-2 0-5 0,2-2-7 0,0 3 15 16,1 9-22-16,-3-18 17 0,3 18-21 0,-3-16 18 15,3 16-20-15,-3-16 14 0,3 16-19 16,-4-16 18-16,4 16-20 0,-1-14 18 0,1 14-21 15,-4-16 24-15,4 16-20 0,-5-16 20 0,5 16-21 16,-5-14 22-16,5 14-16 0,-7-15 19 0,7 15-25 16,-9-13 37-16,6 5-28 0,-4-1 24 15,3 0-6-15,-1 0 27 0,-2 1-29 0,0-3 34 16,-1 1-22-16,1-2 16 0,-2-1-24 0,-3-2 29 16,1 2-40-16,-3-4 26 0,0 0-35 0,-5-3 25 15,0 0-36-15,-1-1 31 0,-3 1-34 0,-2 2 25 16,-1 1-42-16,-3-1 4 0,-3 2-65 0,-4 0-56 15,-2 3-83-15,-15-4-50 0,0 2-68 0,-12 2-193 16,3 6-334-16,-4-3-485 0</inkml:trace>
  <inkml:trace contextRef="#ctx0" brushRef="#br0">7902 6121 467 0,'0'0'421'0,"-11"4"-97"0,11-4-56 0,0 0-66 15,0 0-35-15,-10 4-33 0,10-4-28 0,0 0-34 16,0 0-17-16,0 0-9 0,0 0-28 0,-14 4-30 16,14-4-44-16,0 0-72 0,0 0-41 0,0 0-51 15,0 0-277-15,0 0 45 0</inkml:trace>
  <inkml:trace contextRef="#ctx0" brushRef="#br0">7962 6019 495 0,'0'0'397'15,"0"0"-150"-15,7-10 2 0,-7 10-111 0,0 0 18 16,0 0-101-16,0 0-22 0,0 0-98 0,0 0-85 16,0 0-311-16,0 0 113 0</inkml:trace>
  <inkml:trace contextRef="#ctx0" brushRef="#br0">7898 6046 131 0,'0'0'345'0,"0"0"-148"0,15-1-94 16,-15 1-68-16,0 0-278 0,0 0 70 0</inkml:trace>
  <inkml:trace contextRef="#ctx0" brushRef="#br0">5957 5956 199 0,'0'0'326'0,"0"0"-110"0,0 0-37 15,0 0-32-15,0 0-23 0,0 0-21 0,0 0-21 16,0 0-8-16,0 0-19 0,0 0-9 0,-9-5-9 16,9 5-11-16,0 0-6 0,0 0-16 15,0 0 2-15,0 0 8 0,0 0-1 16,0 0-1-16,0 0-2 0,0 0 0 0,0 0 9 15,8 8 4-15,-8-8-30 0,0 0 36 0,0 0-2 16,12 4-2-16,-12-4-16 0,0 0 12 0,12 4-5 16,-12-4 1-16,0 0 2 0,0 0 4 0,14 4-6 15,-14-4 1-15,0 0-6 0,0 0-2 0,15 4 0 16,-15-4 0-16,0 0-11 0,0 0 1 0,16 0 11 16,-16 0-7-16,0 0 6 0,16 3-4 0,-16-3 0 15,0 0-1-15,19 4 41 0,-19-4-49 0,18 1 44 16,-18-1-48-16,21 3 34 0,-21-3-47 0,21 1 58 15,-21-1-51-15,22 1 3 0,-22-1 11 16,27 2 47-16,-27-2-48 0,29-3 46 0,-29 3-51 16,31 0 45-16,-31 0-51 0,31 0 45 0,-31 0-53 15,29 1 39-15,-11 1-31 0,0-2 38 16,1 2-43-16,0-2 45 0,0 0-45 0,2 0 43 16,-1 0-40-16,-2 1 38 0,4-2-46 0,-2 1 48 15,1 0-48-15,-1 0 26 0,0 0-19 0,0 0 45 16,-1 0-51-16,1 0 53 0,-2-2-44 0,0 0 41 15,0 1-44-15,1-1 42 0,-3 0-42 0,1 2 42 16,1-2-45-16,-1-1 44 0,1 3-45 0,-3-3 42 16,3 3-50-16,-1-4 52 0,1 3-43 15,-2-1 40-15,2 1-42 0,0 0 42 0,-1 1-38 16,-17 0 36-16,32-5-59 0,-32 5 62 0,29 5-36 16,-29-5 26-16,28 0-33 0,-28 0 34 0,26 2-39 15,-26-2 48-15,25 6-40 0,-25-6 40 0,26 4-44 16,-26-4 44-16,21 1-42 0,-21-1 40 0,21 4-42 15,-21-4 32-15,18 2-29 0,-18-2 42 16,15 2-50-16,-15-2 52 0,18 3-40 0,-18-3 37 16,0 0-41-16,24 2 41 0,-24-2-41 0,18 0 48 15,-18 0-50-15,20 0 40 0,-20 0-38 0,22 1 29 16,-22-1-30-16,21 2 32 0,-21-2-36 0,21 2 47 16,-21-2-43-16,25 2 44 0,-25-2-37 15,23 0 38-15,-23 0-4 0,24 0-3 0,-24 0 0 16,22-4-7-16,-22 4-5 0,20 0 7 0,-20 0-12 15,21-2-17-15,-21 2 29 0,20 0-2 0,-20 0-5 16,18-1-2-16,-18 1-1 0,0 0-26 0,22 0 29 16,-22 0-27-16,0 0 24 0,23 1-16 0,-23-1 23 15,0 0-13-15,23 2-14 0,-23-2 28 0,14 4-27 16,-14-4 28-16,0 0-28 0,21 1 28 0,-21-1-26 16,0 0 24-16,22 0-21 0,-22 0 20 0,0 0-13 15,21 0 21-15,-21 0-28 0,0 0 24 16,19 1-19-16,-19-1 23 0,0 0-27 15,19-1 22-15,-19 1-21 0,0 0 15 0,19 0-17 16,-19 0 23-16,0 0-18 0,24 0 16 0,-24 0-28 16,0 0 22-16,29 0-13 0,-29 0 21 0,21-1-21 15,-21 1 21-15,21-4-22 0,-21 4 20 0,23 0-19 16,-23 0 19-16,24-2-19 0,-24 2 16 0,24-1-14 16,-24 1 14-16,24 0-16 0,-24 0 23 0,24-2-20 15,-24 2 20-15,25-4-13 0,-25 4 18 0,26-3-22 16,-26 3 27-16,25-4-14 0,-25 4 12 0,26-4-16 15,-26 4 15-15,25-2-10 0,-25 2 6 0,22-5-5 16,-22 5-2-16,23-2-14 0,-23 2 2 0,24-6 2 16,-24 6 4-16,24-2-7 0,-24 2 10 15,24-6-10-15,-24 6 8 0,25-3-9 0,-25 3 7 16,26-7-8-16,-10 3 11 0,-2 0 3 16,2 2-4-16,-2-3-5 0,-14 5-19 0,27-5 12 15,-27 5 12-15,25-5-2 0,-25 5-1 0,26-5-1 16,-26 5-2-16,23-4-4 0,-23 4 11 0,20-2-7 15,-20 2-1-15,23-3 0 0,-23 3 7 0,23-3-8 16,-23 3 10-16,25-1-12 0,-25 1-2 0,28-4 5 16,-28 4 7-16,25-4-6 0,-25 4 6 0,28-5-7 15,-28 5 6-15,27-2-5 0,-27 2 4 0,26-1-8 16,-26 1-15-16,25-5 21 0,-25 5 9 0,25-1-3 16,-25 1-6-16,28-3-7 0,-28 3 1 15,32 0 7-15,-13-3 9 0,1 1-3 0,2-1 4 16,2-2 2-16,-2 3 8 0,-1-3-1 0,0 1-8 15,-1-1-15-15,-2 2 20 0,-2-2 1 0,0 1 0 16,-16 4-8-16,23-5-7 0,-23 5-1 0,21-5 3 16,-21 5-2-16,16-6-2 0,-16 6 0 0,13-4-23 15,-13 4-46-15,0 0-32 0,14-3-37 0,-14 3-73 16,0 0-58-16,0 0-126 0,0 0-189 16,0 0-108-16</inkml:trace>
  <inkml:trace contextRef="#ctx0" brushRef="#br0">6100 5951 194 0,'0'0'268'0,"0"0"-106"0,0 0 20 0,4-9-35 16,-4 9-18-16,0 0-20 0,0 0-21 0,0 0-13 15,0 0-15-15,2-8-13 0,-2 8-15 0,0 0-10 16,0 0-5-16,0 0-15 0,0 0 4 0,0 0-1 16,0 0-3-16,0 0-4 0,0 0-3 15,0 0 2-15,4-9 2 0,-4 9 2 0,0 0-1 16,0 0 4-16,0 0 8 0,0 0-7 0,11-5 1 16,-11 5 10-16,0 0-1 0,16-3-6 15,-16 3-1-15,15-4-2 0,-15 4 7 0,14-3 0 16,-14 3 1-16,19-4 1 0,-19 4 2 0,21-6 4 15,-21 6-6-15,23-7 9 0,-12 2-4 0,-11 5-1 16,21-4 1-16,-21 4-5 0,19-7-5 0,-19 7 5 16,18-5-5-16,-18 5 0 0,19-3-3 0,-19 3-1 15,18-3-16-15,-18 3 1 0,17-3 16 0,-17 3-4 16,0 0 3-16,26 0-5 0,-26 0 1 0,21 0 2 16,-21 0 4-16,19-1-7 0,-19 1 36 0,24 0-43 15,-24 0 36-15,28 0-53 0,-28 0 50 16,29-1-39-16,-29 1 41 0,28 0-43 0,-28 0 34 15,29 0-36-15,-29 0 37 0,32 0-38 0,-32 0 38 16,31 2-38-16,-14 0 38 0,2-1-52 0,-2 0 44 16,0-1-27-16,2 2 40 0,0-1-41 15,-1 0 38-15,3-1-43 0,-3 1 1 0,2-1 10 16,-1 2 1-16,0-2 1 0,2 0 3 0,-21 0-1 16,32 0-11-16,-32 0 17 0,32 2-11 0,-32-2 10 15,29 1 2-15,-29-1-4 0,28 2 5 0,-28-2-1 16,28 4-1-16,-28-4 0 0,28 1 1 15,-28-1 12-15,27 2-30 0,-27-2 4 0,30 0 16 16,-30 0 39-16,28 5-49 0,-28-5 35 0,29 0-35 16,-29 0 34-16,29 0-41 0,-29 0 38 0,30-3-41 15,-30 3 40-15,29-2-42 0,-29 2 28 0,26 0-24 16,-26 0 30-16,27-1-35 0,-27 1 44 0,23 0-45 16,-23 0 39-16,23-1-37 0,-23 1 41 0,21 0-40 15,-21 0 38-15,21 0-40 0,-21 0 40 0,19 0-53 16,-19 0 48-16,22 1-40 0,-22-1 53 15,19 1-45-15,-19-1 36 0,20 0-41 0,-20 0 45 16,21 5-42-16,-21-5 40 0,19 0-41 16,-19 0 40-16,19 0-40 0,-19 0 29 0,19 1-27 15,-19-1 43-15,22 0-47 0,-22 0 44 0,19 0-45 16,-19 0 44-16,21 0-40 0,-21 0 40 0,20 0-40 16,-20 0 38-16,20-1-40 0,-20 1 29 0,21 0-40 15,-21 0 57-15,20 1-46 0,-20-1 8 0,22 0 32 16,-22 0-37-16,23 0 5 0,-23 0 4 0,19 1 1 15,-19-1 1-15,27 2 4 0,-27-2-3 0,23 1-10 16,-23-1 15-16,23 3-2 0,-23-3 0 0,25 1 5 16,-25-1 34-16,25 0-43 0,-25 0 39 0,27 0-44 15,-27 0 39-15,27 3-44 0,-27-3 43 0,25 0-51 16,-25 0 44-16,27 1-36 0,-27-1 52 16,27 2-56-16,-27-2 43 0,28 0-46 15,-28 0 46-15,29-2-43 0,-29 2 42 0,31-1-42 16,-31 1 42-16,31 0-43 0,-31 0 30 0,29-3-40 15,-29 3 57-15,31-4-46 0,-16 1 45 0,3 2-48 16,-1 0 46-16,-1-4-41 0,2 3 48 0,0-1-50 16,1 0 46-16,2-1-47 0,-1 0 69 0,4 0-87 15,-4-1 47-15,-4 1-26 0,7 1 44 0,-2-1-48 16,-1-1 42-16,-2 2-44 0,-1 1 47 0,-1-2-44 16,-16 4 43-16,28-3-44 0,-28 3 44 0,27-4-43 15,-27 4 31-15,22-1-30 0,-22 1 44 0,20 0-47 16,-20 0 47-16,18 0-46 0,-18 0 44 15,0 0-35-15,23 0 45 0,-23 0-35 0,0 0 47 0,19 0-50 16,-19 0 62-16,0 0-54 0,0 0 60 16,0 0-52-16,17 0 44 0,-17 0-32 15,0 0 39-15,0 0-42 0,0 0 39 0,0 0-34 16,0 0 25-16,0 0-7 0,0 0-9 0,19 0-2 16,-19 0-15-16,0 0-2 0,0 0-16 0,0 0-41 15,0 0 22-15,0 0-82 0,0 0-25 0,0 0-110 16,-3 12-374-16,3-12-146 0</inkml:trace>
  <inkml:trace contextRef="#ctx0" brushRef="#br0">6036 6376 19 0,'0'0'119'0,"0"0"-22"0,0 0-23 15,0 0-13-15,0 0-59 0,0 0-130 16,0 0 44-16</inkml:trace>
  <inkml:trace contextRef="#ctx0" brushRef="#br0">6012 6376 224 0,'0'0'198'0,"0"0"-43"0,0 0-41 16,0 0-6-16,0 0-37 0,0 0-6 0,0 0-21 16,0 0-3-16,0 0-17 0,0 0 2 15,0 0-16-15,0 0 13 0,0 0-15 0,0 0 9 16,0 0-15-16,0 0 12 0,0 0-6 0,0 0 8 16,0 0-2-16,0 0 7 0,0 0 13 0,0 0 0 15,0 0 0-15,0 0 3 0,0 0-13 0,0 0-13 16,0 0 7-16,0 0-5 0,0 0 3 0,0 0-10 15,0 0 5-15,19 0-6 0,-19 0 4 0,0 0-5 16,0 0 7-16,0 0-10 0,14-2 3 0,-14 2-9 16,0 0 8-16,15-4-1 0,-15 4 18 0,0 0-10 15,22 0 10-15,-22 0-13 0,19 2 9 16,-19-2-19-16,22 2 20 0,-22-2-13 0,25 2 12 16,-25-2-16-16,25 3 10 0,-25-3-14 0,27 3 16 15,-27-3-13-15,25 4 12 0,-25-4-10 0,26 4 12 16,-26-4-26-16,23 2 26 0,-23-2-10 0,20 0 18 15,-20 0-20-15,23 0 14 0,-23 0-18 16,23 0 26-16,-23 0-22 0,23 0 20 0,-23 0-21 16,26 0 19-16,-26 0-21 0,24-1 13 0,-24 1-16 15,26-1 31-15,-26 1-32 0,24-3 30 0,-24 3-32 16,20-3 33-16,-20 3-23 0,21 0 45 0,-21 0 0 16,18-2-12-16,-18 2-3 0,0 0 1 15,16-3-14-15,-16 3 17 0,0 0 0 0,0 0 1 16,18-2-13-16,-18 2-6 0,0 0-2 0,0 0-2 15,0 0-2-15,17-2-3 0,-17 2 0 0,0 0-5 16,0 0 1-16,0 0-18 0,0 0 5 0,0 0 12 16,0 0 2-16,0 0 5 0,0 0-14 0,0 0 2 15,0 0 2-15,16 0-1 0,-16 0 4 0,0 0-4 16,0 0 1-16,0 0 0 0,0 0-15 0,0 0 3 16,0 0 18-16,0 0-2 0,0 0-3 15,0 0 0-15,0 0-3 0,0 0 3 0,0 0-1 16,0 0 0-16,0 0-1 0,0 0 6 0,0 0-5 15,0 0-37-15,0 0 29 0,0 0 16 16,0 0 6-16,0 0-10 0,0 0-1 0,0 0-3 16,0 0 4-16,0 0-3 0,0 0-1 0,0 0 2 15,0 0-4-15,0 0 3 0,0 0 1 0,0 0-16 16,0 0 19-16,0 0-3 0,0 0 2 0,0 0-3 16,0 0 0-16,0 0 0 0,0 0 14 0,0 0-8 15,0 0-3-15,0 0 2 0,0 0-3 0,0 0 2 16,0 0-16-16,0 0 2 0,0 0 16 0,0 0-4 15,0 0 2-15,0 0-3 0,0 0-1 0,0 0 0 16,0 0-3-16,0 0-1 0,0 0 4 0,0 0-2 16,0 0 0-16,0 0-13 0,0 0 0 0,0 0 11 15,0 0-2-15,0 0-1 16,0 0-7-16,0 0 6 0,0 0 3 0,0 0 0 16,0 0 1-16,0 0 1 0,0 0-1 0,17 1 2 15,-17-1-16-15,0 0 7 0,0 0 14 0,0 0-1 16,0 0 0-16,0 0-2 0,0 0-2 0,0 0 10 15,0 0-10-15,11 6 0 0,-11-6 0 0,0 0 0 16,0 0 0-16,0 0 0 0,0 0-13 0,0 0 16 16,0 0 0-16,0 0-2 0,15 2 2 0,-15-2-6 15,0 0 1-15,0 0 4 0,0 0 0 0,0 0 0 16,0 0 0-16,16 2-1 0,-16-2 0 16,0 0-13-16,0 0 15 0,0 0-2 0,0 0 3 15,0 0-2-15,0 0-4 0,0 0 8 0,18 1-7 16,-18-1 0-16,0 0-1 0,0 0 0 0,0 0-26 15,0 0-14-15,8 8-62 0,-8-8 1 0,0 0-31 16,5 13-62-16,-5-13-281 0,6 8 81 16</inkml:trace>
  <inkml:trace contextRef="#ctx0" brushRef="#br0">6377 8322 317 0,'0'0'268'0,"0"0"-64"0,0 0-29 0,0 0-35 15,0 0 1-15,0 0-28 0,0 0 21 0,0 0-46 16,0 0 33-16,0 0-49 0,0 0 39 0,0 0-57 16,0 0 36-16,0 0-28 0,0 0 22 0,0 0 0 15,0 0-8-15,0 0-8 0,0 0-10 0,0 0-7 16,0 0-8-16,0 0-9 0,0 0-9 15,0 0-4-15,0 0-9 0,0 0-4 0,0 0 3 16,0 0-13-16,0 0 6 0,0 0 2 0,0 0-2 16,0 0-2-16,0 0 0 0,0 0 4 15,0 0-7-15,0 0 5 0,0 0-4 0,0 0-5 16,4-8 8-16,-4 8-10 0,0 0 3 0,0 0 8 16,14-6-2-16,-14 6 0 0,0 0-1 0,13-2 1 15,-13 2-1-15,0 0-1 0,15-6 0 0,-15 6 1 16,0 0-5-16,16-6 6 0,-16 6-19 0,0 0 16 15,16-2 7-15,-16 2 0 0,0 0-1 0,17-3-1 16,-17 3-1-16,0 0 0 0,18-6 1 0,-18 6-2 16,0 0 0-16,16-2-4 0,-16 2 5 15,0 0-1-15,19-5-9 0,-19 5 10 0,0 0-2 16,21-2 2-16,-21 2-1 0,13-4-2 0,-13 4 2 16,15-3-1-16,-15 3 0 0,14-2-1 0,-14 2-3 15,15-4 1-15,-15 4 6 0,0 0-12 0,20-3 11 16,-20 3-2-16,0 0 2 0,21-1-2 15,-21 1 0-15,0 0-1 0,18-6 0 0,-18 6 0 16,0 0 4-16,19-3-8 0,-19 3 2 0,0 0 2 16,18-3-7-16,-18 3 1 0,0 0 9 0,18-2 0 15,-18 2-1-15,0 0-1 0,18 0 5 0,-18 0-6 16,0 0 0-16,17-4 0 0,-17 4-2 16,0 0-1-16,16-3 4 0,-16 3-8 0,0 0 1 15,19-1 10-15,-19 1-1 0,0 0-7 0,20-2 4 16,-20 2 5-16,0 0-2 0,20-2-3 0,-20 2 2 15,14-3 0-15,-14 3-4 0,0 0 3 0,23-2-8 16,-23 2-2-16,0 0 14 0,22-1-2 0,-22 1-1 16,0 0 1-16,19-1-2 0,-19 1 2 0,0 0-2 15,20-3 0-15,-20 3-1 0,0 0-2 0,21-2 3 16,-21 2-9-16,0 0 2 0,17-1 10 0,-17 1-2 16,0 0 1-16,17-1-1 0,-17 1-1 15,0 0 0-15,16-2-1 0,-16 2 2 0,0 0-2 16,0 0-3-16,19 0 4 0,-19 0-8 0,0 0 1 15,0 0 8-15,0 0 1 0,20-1 0 16,-20 1-2-16,0 0 0 0,0 0 7 0,0 0-9 16,20 0 1-16,-20 0 2 0,0 0-6 0,0 0 4 15,0 0-18-15,0 0-4 0,21 1 30 0,-21-1-1 16,0 0-2-16,0 0 0 0,0 0-1 0,18 0-2 16,-18 0 0-16,0 0 0 0,0 0-1 0,0 0-3 15,19-1 4-15,-19 1-1 0,0 0-8 0,0 0 9 16,0 0 0-16,19 1-2 0,-19-1 5 0,0 0-6 15,0 0 2-15,0 0-2 0,0 0 1 0,21-1 0 16,-21 1 5-16,0 0-9 0,0 0 3 0,0 0-7 16,0 0 10-16,16 0 0 0,-16 0-2 15,0 0 5-15,0 0-5 0,0 0 0 16,0 0 0-16,18-3 1 0,-18 3-2 0,0 0-2 16,0 0 0-16,0 0 4 0,0 0-8 0,20-1 9 15,-20 1-1-15,0 0 1 0,0 0-1 0,0 0 0 16,19-2-2-16,-19 2-2 0,0 0 0 0,0 0-2 15,16 0-7-15,-16 0-5 0,0 0 13 0,0 0-8 16,18-1 9-16,-18 1 1 0,0 0 0 0,0 0-5 16,18 0 5-16,-18 0-3 0,0 0 1 0,18 0 2 15,-18 0-1-15,0 0-2 0,0 0-5 0,22 0 9 16,-22 0-9-16,0 0 9 0,0 0-1 0,23 0-1 16,-23 0 0-16,0 0 0 0,15 1 1 15,-15-1-3-15,0 0-3 0,19 2-3 0,-19-2-14 16,0 0 5-16,19 1 12 0,-19-1-4 0,0 0 2 15,20 4 6-15,-20-4-2 0,0 0 0 16,21 2 1-16,-21-2 11 0,0 0-13 0,21 1 4 16,-21-1-8-16,0 0-5 0,20 3 17 0,-20-3-1 15,0 0-3-15,18 3-43 0,-18-3 56 0,0 0-46 16,22 1 52-16,-22-1-47 0,0 0 50 0,20 3-48 16,-20-3 50-16,18 0-43 0,-18 0 27 0,17 3-28 15,-17-3 42-15,18 2-50 0,-18-2 56 0,19 2-48 16,-19-2 47-16,19 2-47 0,-19-2 46 15,19 3-48-15,-19-3 48 0,22 3-48 0,-22-3 18 16,23 0-17-16,-23 0 54 0,23 2-54 0,-23-2 48 16,24 3-47-16,-24-3 48 0,23 2-52 0,-23-2 52 15,21 0-51-15,-21 0 49 0,23 1-50 0,-23-1 49 16,21 0-56-16,-21 0 46 0,0 0-35 0,24 1 46 16,-24-1-45-16,0 0 46 0,22 0-54 15,-22 0 56-15,0 0-50 0,21 0 50 0,-21 0-52 16,0 0 52-16,17 1-51 0,-17-1 36 0,0 0-33 15,17 1 47-15,-17-1-54 0,0 0 58 0,21 3-53 16,-21-3 52-16,0 0-23 0,24 0 17 0,-24 0-46 16,20-3 44-16,-20 3-46 0,27-2 34 0,-27 2-39 15,33-1 58-15,-13 0-57 0,-1-1 58 16,-1-1-50-16,2 1 47 0,-2 2-48 0,1-3 51 16,0 2-8-16,-1-2-2 0,0 0-4 0,-1 2-1 15,1-3-20-15,-18 4 3 0,26-3 15 0,-26 3-4 16,22-1-2-16,-22 1 2 0,19-5-4 0,-19 5 3 15,18-1-3-15,-18 1 1 0,0 0 0 0,21-2-2 16,-21 2-2-16,0 0 1 0,19-1-14 0,-19 1 38 16,0 0-31-16,0 0-48 0,20-1 63 0,-20 1-1 15,0 0-1-15,0 0-46 0,17 1 52 16,-17-1-48-16,0 0 53 0,0 0-49 0,20-1 36 16,-20 1-31-16,0 0 48 0,21 1-54 0,-21-1 59 15,18-1-50-15,-18 1 50 0,23-4-51 16,-23 4 51-16,25-3-51 0,-25 3 51 0,30-5-51 15,-12 4 49-15,-1-1-56 0,1 2 59 0,0-3-46 16,0 1 40-16,0 2-46 0,1-2 48 0,-1 1-48 16,-18 1 51-16,29-2-53 0,-29 2 52 0,29-4-50 15,-29 4 51-15,25-2-58 0,-25 2 43 0,22-1-33 16,-22 1 48-16,20 0-56 0,-20 0 59 0,0 0-53 16,22 0 49-16,-22 0-48 0,0 0 50 0,19-3-54 15,-19 3 53-15,0 0-54 0,0 0 39 0,19 0-41 16,-19 0 58-16,0 0-57 0,0 0 56 0,0 0-50 15,17 3 49-15,-17-3-50 0,0 0 50 16,0 0-50-16,0 0 51 0,0 0-54 16,19 0 38-16,-19 0-39 0,0 0 57 0,0 0-64 15,0 0 65-15,0 0-51 0,18 0 51 0,-18 0-48 16,0 0 50-16,0 0-51 0,19 0 50 0,-19 0-12 16,0 0 6-16,22-3-19 0,-22 3-1 0,19-1 12 15,-19 1-11-15,23-1 8 0,-23 1-5 0,28-1-2 16,-28 1-2-16,30-1 0 0,-30 1-2 0,30-2 0 15,-30 2 1-15,31-3-3 0,-31 3-1 0,28-2-11 16,-28 2 13-16,22 0-6 0,-22 0 0 0,18 0 6 16,-18 0-1-16,0 0-1 0,20 0 2 0,-20 0 0 15,0 0-2-15,0 0-1 0,24 0 8 16,-24 0-9-16,0 0-15 0,0 0 5 0,17 0 16 16,-17 0-10-16,0 0 11 0,0 0-5 0,0 0-1 15,19 2 2-15,-19-2-1 0,0 0 0 16,0 0 0-16,0 0 0 0,18 2-13 0,-18-2 16 15,0 0-1-15,0 0-7 0,0 0 6 0,0 0 0 16,17 1 10-16,-17-1-14 0,0 0 3 0,0 0-2 16,0 0 1-16,0 0 0 0,0 0-1 0,19 0-12 15,-19 0 3-15,0 0 14 0,0 0-5 0,0 0 4 16,0 0 7-16,0 0-9 0,0 0 0 16,16 3 10-16,-16-3-14 0,0 0 3 0,0 0 0 0,0 0-1 15,0 0-12-15,0 0 1 0,18 2 16 16,-18-2-7-16,0 0 9 0,0 0-1 0,16 4-4 15,-16-4 1-15,0 0 0 0,23 0 2 0,-23 0-3 16,25 0 1-16,-8-5-2 0,-17 5 1 0,33-1-15 16,-14 0 17-16,2-1-6 0,0 1 0 0,-1 1 8 15,0-2-2-15,-1 0 0 0,-1 2-33 16,1 0-7-16,-2-3 53 0,-17 3-4 0,24 0-2 16,-24 0-2-16,18-1-14 0,-18 1 14 0,0 0-7 15,19 0-2-15,-19 0 6 0,0 0-3 0,0 0 2 16,21 0-2-16,-21 0 0 0,0 0 2 0,0 0-4 15,0 0 2-15,19 1-1 0,-19-1-15 16,0 0 18-16,0 0-2 0,0 0-6 0,14 3 6 16,-14-3-2-16,0 0 1 0,0 0 0 0,0 0-1 15,10 4-2-15,-10-4 2 0,0 0 0 0,0 0 0 16,0 0-15-16,0 0 5 0,0 0 14 0,13 4-5 16,-13-4 4-16,0 0 0 0,0 0-3 0,0 0 2 15,0 0 0-15,0 0-2 0,10 6 2 0,-10-6-2 16,0 0 0-16,0 0-15 0,0 0 5 0,0 0 15 15,0 0-6-15,0 0-1 0,0 0 7 0,10 7-2 16,-10-7 0-16,0 0 0 0,0 0-1 16,0 0 0-16,0 0 1 0,0 0-16 15,0 0 3-15,0 0 17 0,0 0-8 0,0 0 7 16,0 0-3-16,0 0-3 0,0 0 2 0,0 0-4 16,0 0-4-16,0 0-12 0,0 0-19 0,0 0-60 15,9 5-31-15,-9-5-62 0,0 0-372 0,0 0-80 16</inkml:trace>
  <inkml:trace contextRef="#ctx0" brushRef="#br0">9767 8301 179 0,'0'0'278'0,"0"0"-161"0,0 0-82 16,0 0-215-16,0 0 34 0</inkml:trace>
  <inkml:trace contextRef="#ctx0" brushRef="#br0">9767 8291 468 0,'0'0'311'15,"0"0"-54"-15,0 0-95 0,0 0-24 0,7-8-90 16,-7 8-6-16,0 0-53 0,0 0-46 0,0 0-16 16,0 0-49-16,0 0-4 0,0 0-18 0,0 0-121 15,0 0 82-15</inkml:trace>
  <inkml:trace contextRef="#ctx0" brushRef="#br0">9755 8274 349 0,'0'0'310'0,"0"0"-87"0,0 0-21 16,0 0-54-16,0 0 14 0,0 0-78 0,0 0 35 15,0 0-15-15,0 0-23 0,0 0-18 0,0 0-17 16,0 0-11-16,0 0-8 0,0 0-27 0,0 0-49 16,0 0-5-16,0 0-29 0,0 0-15 0,0 0-6 15,0 0-66-15,0 0-57 0,0 0-110 0,0 0 252 16</inkml:trace>
  <inkml:trace contextRef="#ctx0" brushRef="#br0">9678 8240 3 0,'0'0'116'16,"0"0"3"-16,0 0 17 0,0 0-27 0,0 0 0 15,0 0-22-15,0 0 6 0,0 0-30 16,0 0 3-16,0 0-29 0,0 0 15 16,0 0-20-16,0 0 3 0,0 0-10 0,0 0 2 15,0 0-13-15,0 0 8 0,0 0-10 0,0 0 4 16,0 0-8-16,0 0 4 0,0 0-7 0,0 0 6 16,0 0-7-16,0 0 4 0,0 0 5 0,0 0 3 15,0 0-3-15,0 0 8 0,0 0-11 0,0 0 1 16,0 0 9-16,0 0-13 0,0 0 9 0,0 0-5 15,0 0 3-15,0 0-5 0,0 0 4 0,0 0-13 16,0 0 13-16,0 0-3 0,0 0 1 0,0 0-12 16,0 0 8-16,0 0-1 0,0 0 4 0,0 0-6 15,0 0 6-15,0 0-8 0,0 0 5 0,0 0-12 16,0 0 11-16,0 0-5 0,0 0 4 16,0 0-11-16,0 0-26 0,0 0-26 15,0 0-51-15,0 0-36 0,-3-9-180 0,3 9 265 16</inkml:trace>
  <inkml:trace contextRef="#ctx0" brushRef="#br0">9588 8211 99 0,'0'0'323'0,"0"0"-105"15,0 0-31-15,0 0-43 0,0 0-16 16,0 0-31-16,0 0-4 0,0 0-34 0,0 0-2 16,0 0-38-16,0 0 3 0,0 0-35 0,0 0-46 15,-7-5-30-15,7 5-112 0,0 0-112 0,0 0 288 16</inkml:trace>
  <inkml:trace contextRef="#ctx0" brushRef="#br0">6562 8959 19 0,'0'0'283'0,"0"0"-57"0,0 0-66 0,0 0-26 16,0 0-24-16,0 0-14 0,0 0-15 0,0 0-17 16,0 0-3-16,0 0-5 0,0 0 6 15,0 0-12-15,0 0 17 0,0 0-21 0,0 0 28 16,0 0-36-16,0 0 43 0,0 0 13 0,0 0-5 15,0 0-5-15,0 0-11 0,0 0 24 0,0 0-37 16,0 0-5-16,0 0-1 0,0 0-4 0,0 0-4 16,0 0-6-16,0 0-12 0,0 0 1 15,0 0-1-15,0 0-11 0,0 0 6 0,0 0-6 16,0 0-5-16,0 0-1 0,0 0-2 0,0 0-2 16,0 0-1-16,0 0-1 0,0 0 1 0,0 0-7 15,0 0-1-15,0 0 6 0,0 0-6 0,0 0 22 16,0 0 6-16,0 0-5 0,0 0 18 0,0 0 1 15,0 0 2-15,0 0 4 0,20-3 3 0,-20 3 5 16,0 0 1-16,0 0 5 0,24 0 1 0,-24 0 2 16,0 0-1-16,24-3-7 0,-24 3-4 0,21-1-7 15,-21 1-7-15,25-1-5 0,-25 1-5 16,26-2-2-16,-26 2-5 0,28 0-5 0,-28 0-1 16,29 0-2-16,-29 0-6 0,31 2 0 15,-31-2 3-15,33 1 5 0,-15 0-8 0,1 2-1 16,-2-2 3-16,-1 1-4 0,-16-2-1 0,32 2 0 15,-15 1 0-15,-17-3 1 0,28 2 0 0,-28-2 2 16,31 1 1-16,-31-1 2 0,29 2 0 0,-29-2 3 16,31 2 6-16,-31-2-3 0,29 2 0 0,-29-2-1 15,32 1 3-15,-32-1-3 0,32 0-1 0,-14 0 1 16,1 0-2-16,-1-1-1 0,0 1-2 0,1-2 0 16,-1 0-2-16,1 2 1 0,0-1-2 0,-2 1 0 15,2-1-1-15,-2 1 1 0,-17 0 0 0,33-1 3 16,-14-1 0-16,0-1 0 0,-2 3-2 15,2-2 2-15,-1-1 0 0,5-1 0 0,0 1 1 16,-1 1-3-16,-1-3 2 0,4 2-1 0,-1-3-2 16,0 1-1-16,2 0-1 0,-2 0 0 0,0 1 1 15,2-3 0-15,-2 3-3 0,-1-1-1 16,0-1 0-16,0-1 0 0,-1 3 0 0,-5-1-1 16,-1 3 0-16,1-3 0 0,-1 3 2 0,1 0-1 15,-4-3-2-15,-13 5 1 0,27-3 0 0,-27 3 4 16,25-5-2-16,-25 5-3 0,27-4 1 0,-14 0 0 15,-13 4 0-15,28-4 1 0,-13 0 0 0,2 1-2 16,-3 2 12-16,4-3-10 0,-3 2-3 0,2 0 1 16,-17 2-1-16,29-6 2 0,-29 6-1 15,29-3 8-15,-12-1-6 0,-17 4 5 0,32-2-7 16,-18-1 5-16,4-1-6 0,-4 1 7 0,3 3-9 16,-2-5 9-16,0 5-6 0,1-2 1 0,0 0-8 15,0-3 7-15,-16 5 0 0,28-3 1 0,-28 3 31 16,28-5-34-16,-10 3 4 0,-18 2-6 0,29-3 9 15,-12-1-9-15,-1 1 8 0,0 2-8 0,0-2 8 16,-16 3 2-16,27-3-8 0,-27 3-2 0,29-2 8 16,-14-1-8-16,-15 3 1 0,28-2 8 0,-28 2-5 15,25-1 4-15,-25 1-8 0,23 0 8 16,-23 0-6-16,23-2 7 0,-23 2-8 0,22-2 9 16,-22 2-5-16,22-2-1 0,-22 2-2 15,20-1 7-15,-20 1-8 0,19-1 3 0,-19 1 5 16,21 0-4-16,-21 0 4 0,19 0-7 0,-19 0 7 15,19-1-7-15,-19 1 4 0,19-1-5 0,-19 1 7 16,18-1-6-16,-18 1 3 0,17-3 0 0,-17 3 4 16,0 0-8-16,24 0 8 0,-24 0-10 0,0 0 11 15,22 0-5-15,-22 0 3 0,0 0-6 0,23 0 7 16,-23 0-7-16,0 0 7 0,21-2-7 0,-21 2 7 16,0 0-7-16,22 0 3 0,-22 0 0 0,0 0 4 15,18-3-8-15,-18 3 7 0,0 0-6 0,22-1 8 16,-22 1-6-16,0 0 2 0,20-2-5 15,-20 2 8-15,0 0-7 0,21-2 6 0,-21 2-6 16,0 0 8-16,20-2-4 0,-20 2-1 0,0 0-1 16,23 0-3-16,-23 0 6 0,0 0-8 0,21 0 10 15,-21 0-4-15,0 0 4 0,20 0-10 0,-20 0 12 16,0 0-10-16,23-2 8 0,-23 2-8 16,0 0 8-16,19 0-8 0,-19 0 29 0,0 0-31 15,22 0 5-15,-22 0-9 0,0 0 6 0,19 0-6 16,-19 0 8-16,0 0-6 0,18 2 6 0,-18-2-6 15,0 0 8-15,18 0-8 0,-18 0 10 0,0 0-8 16,19 0 7-16,-19 0-8 0,0 0 4 0,17 4 0 16,-17-4 6-16,0 0-9 0,20 0 8 15,-20 0-8-15,0 0 13 0,19 2-10 0,-19-2 4 16,0 0-7-16,22 1 8 0,-22-1-9 0,0 0 10 16,19 0-8-16,-19 0 7 0,0 0-6 0,19 0 2 15,-19 0-3-15,0 0 7 0,0 0-12 0,23 1 10 16,-23-1-12-16,0 0 8 0,0 0-8 0,21 2 10 15,-21-2-10-15,0 0 10 0,0 0-6 0,18 0 11 16,-18 0-13-16,0 0 11 0,0 0-14 0,20 1 9 16,-20-1-8-16,0 0 12 0,19 1-11 0,-19-1 12 15,0 0-4-15,18 4-6 0,-18-4-28 0,0 0 21 16,23 2-12-16,-23-2 19 0,0 0-15 16,19 2 17-16,-19-2-11 0,0 0 12 0,18 4-10 15,-18-4 19-15,0 0-11 0,17 2 14 16,-17-2-16-16,0 0 10 0,15 1-8 0,-15-1 15 15,0 0-15-15,13 5 15 0,-13-5-15 0,0 0 16 16,14 1-18-16,-14-1 19 0,0 0-17 0,15 3 11 16,-15-3-11-16,0 0 18 0,14 4-16 0,-14-4 9 15,0 0-80-15,19 4 34 0,-19-4-7 0,12 5 33 16,-12-5-20-16,14 3 32 0,-14-3-20 0,14 6 28 16,-14-6-25-16,0 0 28 0,18 3-24 0,-18-3 22 15,0 0-22-15,14 4 28 0,-14-4-22 0,0 0 22 16,17 3-22-16,-17-3 17 0,0 0-19 0,14 2 29 15,-14-2-25-15,0 0 24 0,0 0-22 16,15 5 25-16,-15-5-18 0,0 0 29 0,0 0-21 16,0 0 21-16,14 2-8 0,-14-2 24 0,0 0-22 15,0 0 14-15,0 0-22 0,0 0 9 0,0 0-15 16,0 0 9-16,0 0-56 0,17 1-33 16,-17-1-106-16,0 0 5 0,0 0-111 0,0 0-128 15,0 0-350-15,0 0-286 0</inkml:trace>
  <inkml:trace contextRef="#ctx0" brushRef="#br0">10047 8742 411 0,'0'0'476'0,"0"0"-164"15,0 0-30-15,0 0-90 0,0 0 8 0,0 0-19 16,0 0-5-16,0 0-28 0,14 1-28 0,-14-1-1 16,0 0-24-16,0 0-19 0,0 0-2 15,0 0 6-15,0 0-7 0,0 0-6 0,0 0-7 16,0 0-6-16,0 0-7 0,0 0-6 0,0 0-9 16,0 0-11-16,0 0-5 0,0 0 1 0,0 0-7 15,0 0-19-15,0 0-20 0,0 0-28 0,0 0-35 16,0 0-29-16,0 0-118 0,17-1-126 15,-17 1-367-15,0 0-258 0</inkml:trace>
  <inkml:trace contextRef="#ctx0" brushRef="#br0">6689 8903 19 0,'0'0'282'16,"0"0"-70"-16,0 0-52 0,0 0-23 0,0 0-34 16,0 0-17-16,0 0-15 0,0 0-6 0,0 0-18 15,0 0 9-15,0 0-13 0,0 0 13 0,0 0-11 16,0 0 17-16,0 0-3 0,0 0-19 0,0 0 19 15,0 0 10-15,0 0-3 0,0 0-5 0,0 0-12 16,0 0-11-16,0 0-3 0,0 0-7 16,0 0-6-16,0 0-4 0,0 0-5 0,0 0-2 15,0 0-1-15,0 0-14 0,10 7 13 0,-10-7 2 16,0 0 4-16,0 0 9 0,0 0-9 16,0 0 6-16,0 0 3 0,16-2 2 0,-16 2-1 15,0 0-2-15,0 0-2 0,16-2-1 0,-16 2-19 16,0 0 16-16,0 0-13 0,16 0 10 0,-16 0-2 15,0 0 0-15,0 0-1 0,0 0 0 0,21-3-3 16,-21 3 2-16,0 0-6 0,0 0 1 0,0 0 0 16,22 0-13-16,-22 0 21 0,0 0-6 0,14 3 2 15,-14-3 8-15,0 0-3 0,19 0 6 0,-19 0-8 16,0 0 19-16,18 0-24 0,-18 0 0 0,0 0 3 16,22 0-1-16,-22 0-11 0,0 0 13 0,20 0-9 15,-20 0 1-15,0 0 9 0,22 0 1 0,-22 0 4 16,0 0 0-16,26 0 1 15,-26 0-2-15,19-3-3 0,-19 3-3 0,20 0-2 0,-20 0 5 16,18 0-11-16,-18 0 9 0,20 0 47 16,-20 0-67-16,21-2 10 0,-21 2 51 0,19-1-54 15,-19 1-1-15,19-1 8 0,-19 1-1 0,19-1 10 16,-19 1 1-16,21-4 1 0,-21 4 1 0,20-2-1 16,-20 2 8-16,21-3-1 0,-21 3-15 0,23-4 4 15,-23 4 9-15,23-4 34 0,-23 4-46 0,24-5 33 16,-24 5-44-16,24-4 37 0,-11 1-42 0,-13 3 36 15,27-3-44-15,-13-1 42 0,2 2-25 0,0-1 16 16,3-1-36-16,-1 1 41 0,0 0-45 16,2-1 44-16,3 0-39 0,-5-2 39 0,4 1-41 15,-2 1 42-15,1-3-42 0,-3 4 41 0,-2-2-42 16,2 2 38-16,0-2-39 0,-4 1 42 0,3 1-35 16,-3 0 32-16,-14 3-41 0,27-6 35 0,-27 6-38 15,25-7 50-15,-25 7-41 0,28-3 40 16,-12-1-42-16,0 1 40 0,0 0-44 0,0 2 50 15,0-3-49-15,0 1 44 0,-16 3-42 0,28-6 37 16,-11 5-35-16,-2-3 34 0,-15 4-41 0,28-4 39 16,-28 4-30-16,28-6 40 0,-28 6-43 0,27-4 42 15,-13 2-40-15,-14 2 39 0,27-6-42 0,-27 6 41 16,28-2-42-16,-28 2 43 0,26-5-35 0,-26 5 28 16,25-2-32-16,-25 2 28 0,22-5-37 15,-22 5 50-15,22-3-42 0,-22 3 40 0,20-4-39 16,-20 4 39-16,22-2-39 0,-22 2 39 0,19-3-41 15,-19 3 37-15,22-3-35 0,-22 3 38 0,19-2-9 16,-19 2-2-16,20-3 6 0,-20 3-16 0,22-1 1 16,-22 1 8-16,19-3-1 0,-19 3-1 0,21-1-57 15,-21 1 67-15,20 0-5 0,-20 0-2 0,20-2-2 16,-20 2-4-16,19 0 1 0,-19 0 4 0,20 0-4 16,-20 0-2-16,18 0 5 0,-18 0-38 0,22 0 37 15,-22 0-24-15,23-1 36 0,-23 1-34 16,20 0 35-16,-20 0-33 0,23-1 33 0,-23 1-34 15,22 0 33-15,-22 0-36 0,21 0 36 16,-21 0-28-16,20 0 29 0,-20 0-37 0,20-3 26 16,-20 3-27-16,18 3 39 0,-18-3-38 0,0 0 37 15,24 0-34-15,-24 0 30 0,0 0-31 0,22-3 34 16,-22 3-38-16,0 0 34 0,22 3-30 0,-22-3 35 16,0 0-31-16,19-3 24 0,-19 3-28 0,0 0 23 15,22 3-26-15,-22-3 38 0,0 0-33 0,25-3 31 16,-25 3-32-16,0 0 33 0,27 0-35 0,-27 0 35 15,0 0-38-15,24 0 34 0,-24 0-30 0,0 0 32 16,21 0-27-16,-21 0 29 0,0 0-41 0,20 0 31 16,-20 0-24-16,0 0 34 0,0 0-34 0,22 0 33 15,-22 0-33-15,0 0 37 0,0 0-40 16,19 0 32-16,-19 0-31 0,0 0 33 0,0 0-32 16,19 0 31-16,-19 0-25 0,0 0 26 0,21 0-38 15,-21 0 32-15,0 0-27 0,20 0 38 16,-20 0-35-16,18-2 34 0,-18 2-5 0,0 0-4 15,23 0-7-15,-23 0 1 0,0 0 6 0,21-1-6 16,-21 1-1-16,0 0 0 0,19 0-11 0,-19 0 2 16,0 0 10-16,0 0 0 0,20 0 2 0,-20 0-5 15,0 0 0-15,0 0-2 0,18 0-2 0,-18 0 3 16,0 0-4-16,0 0 5 0,0 0-4 0,18 1-22 16,-18-1 30-16,0 0-22 0,0 0 16 15,14 2 9-15,-14-2-4 0,0 0 3 0,0 0-5 16,19 4 1-16,-19-4-3 0,0 0 0 0,0 0 2 15,16 3-7-15,-16-3 1 0,0 0 5 0,0 0-2 16,13 5-1-16,-13-5 2 0,0 0 0 0,0 0-9 16,0 0 10-16,15 3-1 0,-15-3-2 0,0 0 1 15,0 0 2-15,0 0 0 0,14 5-1 0,-14-5 0 16,0 0-4-16,0 0 1 0,0 0 4 0,11 5 0 16,-11-5-2-16,0 0-1 0,0 0 1 0,13 7-7 15,-13-7 0-15,0 0 11 0,9 6-1 16,-9-6 1-16,0 0-34 0,13 6 38 15,-13-6-32-15,0 0 35 0,11 6-3 0,-11-6-4 16,0 0-2-16,9 6 7 0,-9-6-9 0,0 0 3 16,8 6-1-16,-8-6-35 0,0 0 33 0,0 0-20 15,11 4 34-15,-11-4-33 0,0 0 33 0,0 0-33 16,9 7 35-16,-9-7-38 0,0 0 43 0,9 6-43 16,-9-6 35-16,0 0-32 0,8 8 35 0,-8-8-25 15,0 0 25-15,11 7-38 0,-11-7 31 0,0 0-23 16,12 6 33-16,-12-6-35 0,0 0 34 0,11 7-34 15,-11-7 36-15,0 0-36 0,0 0 34 0,10 7-39 16,-10-7 35-16,0 0-32 0,0 0 36 0,0 0-27 16,0 0 26-16,11 7-38 0,-11-7 30 0,0 0-25 15,0 0 35-15,0 0-37 0,0 0 37 16,0 0-35-16,0 0 35 0,10 6-35 0,-10-6 38 16,0 0-43-16,0 0 35 0,0 0-34 0,0 0 28 15,0 0-42-15,0 0 22 0,0 0-72 0,0 0 45 16,0 0-56-16,0 0 36 0,0 0-51 15,0 0-6-15,9 5-23 0,-9-5-53 0,0 0-42 16,0 0-71-16,0 0-234 0,0 0-34 0</inkml:trace>
  <inkml:trace contextRef="#ctx0" brushRef="#br0">7306 8857 158 0,'0'0'226'0,"0"0"-42"16,0 0-47-16,0 0-18 0,8-7-23 0,-8 7-8 15,0 0-13-15,0 0-14 0,0 0-11 0,0 0-6 16,0 0-11-16,0 0-8 0,0 0-6 0,0 0-4 16,0 0-5-16,0 0-2 0,0 0-3 0,0 0-1 15,0 0-2-15,0 0-7 0,0 0-3 0,0 0-15 16,0 0-3-16,0 0-13 0,0 0-5 0,0 0-29 16,0 0 20-16,0 0-30 0,0 0-24 0,0 0-158 15,0 0 80-15</inkml:trace>
  <inkml:trace contextRef="#ctx0" brushRef="#br0">9128 8567 219 0,'0'0'219'0,"0"0"-76"0,0 0-23 16,0 0-36-16,8 7-28 0,-8-7-14 15,0 0-5-15,0 0-8 0,0 0-8 0,0 0-9 16,0 0-9-16,5 10-8 0,-5-10-10 15,0 0-12-15,0 0-17 0,0 0-24 0,0 0-178 0,7 6 70 16</inkml:trace>
  <inkml:trace contextRef="#ctx0" brushRef="#br0">9311 8495 10 0,'0'0'303'0,"0"0"-68"16,0 0-51-16,0 0-43 0,0 0-28 0,0 0-26 15,0 0-21-15,0 0-33 0,0 0-29 16,0 0-18-16,0 0-30 0,0 0 3 0,0 11-39 16,0-11-41-16,0 0-139 0,0 0 78 0</inkml:trace>
  <inkml:trace contextRef="#ctx0" brushRef="#br0">9632 8985 422 0,'-8'-11'297'0,"8"11"-26"16,-6-13-74-16,6 13 32 0,-7-12-46 0,7 12-24 15,-7-10-27-15,7 10-2 0,-8-13-14 0,8 13-22 16,-5-11 0-16,5 11 52 0,-5-9-76 0,5 9 58 16,-5-7-45-16,5 7 32 0,0 0-40 0,-7-10-5 15,7 10-8-15,0 0-6 0,0 0-13 0,-5-9-12 16,5 9-2-16,0 0 5 0,0 0-17 0,0 0-10 15,0 0-5-15,0 0-5 0,0 0 6 0,0 0-3 16,0 0 2-16,0 0 0 0,-9 5 1 0,9-5-1 16,-2 8 0-16,2-8 0 0,-3 14-4 0,3-14 1 15,-4 18 4-15,3-8 4 0,-4-1 0 16,4 4-6-16,-2-2 0 0,-2 3 1 0,1 0 6 16,0 0 1-16,-1 0 3 0,1-2 3 0,-2 2 2 15,0 0 2-15,-1-2 3 0,2 2-2 0,-1-3 1 16,-2 2 4-16,-1-1 3 0,3 1-1 0,-2-1-2 15,-1 1 0-15,0-3 1 0,0 2-1 16,-2 2-1-16,-1-4 5 0,2 2 11 0,-3 1-12 16,3-4 12-16,-3 3-9 0,0-1 1 0,-1 0-3 15,3-2 5-15,-3 2-6 0,-3-1 11 0,4-1-7 16,1 0 1-16,-1-1-8 0,0 0 3 0,-1-1-8 16,2 0 2-16,0 1-6 0,0-4 1 15,-2 4-7-15,4-2 2 0,1-3 2 0,-2 4-6 16,-1-2-3-16,3 0-1 0,-5 2-2 0,1 0 4 15,1 0-1-15,-3-2-3 0,0 2 2 0,1-2-4 16,-1 2 2-16,-3 1-1 0,0-5 1 0,1 4-2 16,-4-3 2-16,0 1 15 0,1 1-19 0,-1-2 5 15,1-2 9-15,-2 1-1 0,2-1 7 0,-1-1 7 16,2-1 2-16,-1 1 2 0,-1-1-13 0,3 1 3 16,-2-2-9-16,2 1 4 0,0-1-8 0,18 1 4 15,-33-1-2-15,15-1 10 0,18 2-14 0,-29-3-7 16,12 1 16-16,0-1-7 0,2-1 10 15,0 1 1-15,-3-2-4 0,2 1-2 16,-4-3-2-16,2 1 0 0,-2 0-4 0,-1 0 11 16,3-1-9-16,-1 0 13 0,1-1-15 0,-1 1 9 15,1 2-19-15,0-2 18 0,-1 0-16 0,0 0 15 16,2-1-4-16,-2 2-1 0,4-1-2 0,-2 1 0 16,3-1-1-16,-5 0 0 0,4-1 0 0,-2 3 5 15,3-2 5-15,-4 0-3 0,-1-2-12 0,2 2 8 16,-1 0-4-16,3 2-1 0,0-2 1 0,-1 3-1 15,1-1-3-15,1-1 2 0,0 0-1 0,14 6 0 16,-22-6 0-16,22 6 0 0,-20-8 1 0,20 8 19 16,-15-5-14-16,15 5-6 0,0 0 1 15,-15-7 2-15,15 7 5 0,0 0 5 0,-10-5 7 16,10 5 7-16,0 0 5 0,0 0 2 0,-11-7-2 16,11 7-5-16,0 0-5 0,0 0-3 0,-9-8-7 15,9 8 8-15,0 0-7 0,-8-7-7 0,8 7 5 16,0 0-4-16,-7-7-2 0,7 7 0 15,0 0-5-15,-10-9 5 0,10 9-1 0,-6-6 0 16,6 6-1-16,-6-9 0 0,6 9-3 0,-10-10 10 16,10 10-10-16,-9-10 0 0,9 10 6 0,-11-13-6 15,11 13 2-15,-12-13-2 0,4 6 2 0,1 0 0 16,1 0-5-16,-3 0 4 0,9 7 1 0,-14-12-2 16,14 12 1-16,-14-14 0 0,14 14 7 15,-11-12-7-15,11 12-2 0,-12-12 6 0,12 12 1 16,-14-14-10-16,9 7 2 0,-3-1 0 0,3 1 0 15,-4-2 0-15,4 3 1 0,-1-2-24 0,6 8 29 16,-12-11-26-16,12 11 29 0,-10-10-25 0,10 10 34 16,-10-12-35-16,10 12 29 0,-7-9-23 0,7 9 29 15,-9-8-34-15,9 8 29 0,0 0-27 0,-7-9 27 16,7 9-25-16,0 0 23 0,-8-8-25 16,8 8 29-16,0 0-26 0,0 0 23 0,-6-8-23 0,6 8 34 15,0 0-37-15,0 0 26 0,0 0-23 16,-9-5 31-16,9 5-33 0,0 0 28 15,0 0-28-15,0 0 30 0,0 0-29 0,0 0 25 16,0 0-28-16,0 0 23 0,-9-6-26 0,9 6 30 16,0 0-26-16,0 0 22 0,0 0-25 0,-5 13 30 15,5-13-29-15,-6 14 24 0,4-5-21 0,-1 4 25 16,1-2-24-16,-2 4 26 0,2 2-26 0,-2-1 25 16,1-1-25-16,0 2 27 0,2-4-27 0,-3 2 34 15,2 0-28-15,0-3 18 0,1 2-24 0,0 0 30 16,0-5-31-16,-3 3 26 0,3-2-23 0,-1 0 22 15,1-1-21-15,1-9 23 0,-2 13-25 0,2-13 25 16,-3 13-24-16,3-13 24 0,-1 11-23 0,1-11 33 16,0 0-25-16,-3 8 15 0,3-8 26 15,0 0-18-15,0 0-19 0,1 9 27 0,-1-9-28 16,0 0 26-16,0 0-34 0,0 0 31 0,0 0-33 16,-1-10 29-16,1 10-32 0,-1-15 31 0,1 15-32 15,-1-19 30-15,1 5-32 0,-2 2 38 0,2-3-38 16,-1 0 31-16,1-1-25 0,0-1 27 0,0 2-37 15,0 0 31-15,0-1-27 0,0-1 29 16,0 2-29-16,0 1 31 0,1-2-32 0,1 0 30 16,-1 4-29-16,0-2 30 0,0 2-30 0,2-1 37 15,-3 4-38-15,3-2 31 0,-3 11-22 0,2-17 26 16,-2 17-39-16,3-16 31 0,-3 16-29 0,1-9 29 16,-1 9-31-16,4-10 34 0,-4 10-40 15,0 0 28-15,2-11-24 0,-2 11 28 0,0 0-26 16,9-5 38-16,-9 5-36 0,14-4 29 0,-14 4-26 15,22-2 32-15,-22 2-25 0,28 2 19 0,-28-2-26 16,36 1 28-16,-17 2-28 0,1-2 29 0,0-1-28 16,0 3 28-16,2-3 10 0,-4 1-18 0,2 2-24 15,-2-2 29-15,0 1 4 0,-18-2-9 0,29 2-26 16,-29-2 34-16,25 1 0 0,-25-1-10 0,15 4 13 16,-15-4-4-16,0 0 3 0,20 1 10 0,-20-1 4 15,0 0 3-15,0 0-2 0,18 2-8 0,-18-2-3 16,0 0-6-16,0 0-3 0,0 0-7 0,0 0-54 15,16 2-82-15,-16-2-55 0,0 0-24 16,0 0-16-16,10 7-82 0,-10-7-31 16,14 12-5-16,-6-4-66 0,-2-3-514 0,4 1-579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13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21366 6000 541 0,'-1'-18'429'15,"-2"3"-85"-15,1-1-67 0,0 2-36 0,-4 1-16 16,2-1-8-16,0 2-28 0,1 0-19 0,-1 2-15 16,0 1-11-16,4 9-22 0,-7-16-20 0,7 16-23 15,-6-9-15-15,6 9-11 0,-4-9-15 16,4 9-13-16,0 0-6 0,-5-8-7 0,5 8-5 15,0 0-1-15,0 0-2 0,0 0 8 0,9 12-15 16,-5 1 6-16,5 0 1 0,-1 7-1 0,2-3-1 16,1 10-5-16,1-1-19 0,-2 0-18 15,1 4-19-15,1-4 7 0,-1 2-77 0,2 0 49 0,-2-3-44 16,1-1 6-16,-1-5-40 0,-1 0-37 16,1-1-79-16,-2-4-377 0,2 1-182 0</inkml:trace>
  <inkml:trace contextRef="#ctx0" brushRef="#br0">21461 5833 28 0,'-12'-25'610'0,"3"3"-204"0,0 4-83 0,0 0-78 0,2 6-58 16,-1-2-37-16,4 6-29 0,-2-1-38 0,6 9-20 15,-8-15-47-15,8 15-84 0,-6-9-64 16,6 9-28-16,0 0-60 0,0 0-266 0,0 0 66 15</inkml:trace>
  <inkml:trace contextRef="#ctx0" brushRef="#br0">21647 6004 566 0,'0'0'450'0,"0"0"-118"0,0 0-66 0,11-5-64 16,-11 5-31-16,0 0-34 0,0 0-25 16,0 0-26-16,12-6-19 0,-12 6-18 0,0 0-15 15,0 0 4-15,16 6-8 0,-16-6-6 0,12 8-7 16,-12-8-4-16,13 8-1 0,-13-8-10 0,14 9 7 16,-14-9-10-16,14 10 8 0,-14-10 44 0,12 7-55 15,-12-7 46-15,10 7-51 0,-10-7 39 0,0 0-34 16,12 5 57-16,-12-5-28 0,0 0 23 0,0 0 34 15,0 0 15-15,0 0-11 0,17-3-12 0,-17 3-13 16,7-12 3-16,-3 3 1 0,-2 1-2 16,2-2-7-16,2 0-6 0,-3 1-6 0,1-1-6 15,-4 10-9-15,5-16-4 0,-5 16-5 16,5-14-7-16,-5 14-6 0,4-10-3 0,-4 10-3 16,6-8-2-16,-6 8 0 0,9-7-1 0,-9 7 2 15,0 0-1-15,18-1 1 0,-18 1-3 0,19 3-3 16,-19-3-7-16,26 8-10 0,-13-1-9 0,0-2-20 15,4 5 20-15,0-1-48 0,0 1 9 0,-1 2-49 16,-2-2 49-16,3-1-57 0,-4-1 37 0,0-1-46 16,-1 0 19-16,-1-2-16 0,-11-5-58 15,22 5-79-15,-22-5-355 0,19-5-157 0</inkml:trace>
  <inkml:trace contextRef="#ctx0" brushRef="#br0">21875 5525 361 0,'-26'-16'396'0,"2"-1"-64"0,3 4-36 16,3 2-63-16,2 3 15 0,3 1-78 0,0 0 23 15,13 7-80-15,-15-10 21 0,15 10-79 16,-11-5 36-16,11 5-65 0,0 0 57 0,0 0-40 16,12 15 38-16,1-1-42 0,9 5 28 0,2 8-56 15,7 9 6-15,1 1-2 0,0 6-1 0,0 2-11 16,-2-1 8-16,0 2-80 0,-2-2 21 15,0-2-61-15,-1-1-32 0,-7-8-68 0,3-4-82 16,-2 0-338-16,-2-4-161 0</inkml:trace>
  <inkml:trace contextRef="#ctx0" brushRef="#br0">21938 5978 656 0,'-21'-3'536'0,"21"3"-210"0,-14-5-48 0,14 5-53 16,-14-7-32-16,14 7-53 0,-7-12-42 0,7 12-11 15,0-15-49-15,3 4-41 0,2 1-36 16,8-5-64-16,1 1-71 0,6-3-95 0,6 2-304 16,0 1-97-16</inkml:trace>
  <inkml:trace contextRef="#ctx0" brushRef="#br0">23716 5644 338 0,'0'0'473'15,"0"0"-129"-15,5-12-6 0,-5 12-120 0,0 0 30 16,0-14-62-16,0 14 67 0,0 0-25 0,-1-10-16 15,1 10-17-15,0 0 2 0,-3-9-27 0,3 9-17 16,0 0-13-16,0 0-37 0,0 0-23 0,-5-8-12 16,5 8-19-16,0 0-9 0,0 0-12 15,0 0 1-15,-5 17-9 0,4 1 0 16,-2 5-5-16,1 13-4 0,-2 3-1 0,-2 4 1 16,-1 3-6-16,3 2-12 0,-3 8-46 0,-2 2-33 15,-2-2-49-15,4-1-43 0,-1 1-75 0,-1-12-103 16,3 2-79-16,-2-4-361 0,3-7-341 0</inkml:trace>
  <inkml:trace contextRef="#ctx0" brushRef="#br0">24522 5435 605 0,'0'0'463'16,"-5"-11"-16"-16,5 11-135 0,-4-9 9 0,4 9-65 16,0 0-14-16,-7-11-61 0,7 11-32 0,0 0-15 15,0 0-38-15,-7-9-3 16,7 9-41-16,0 0 7 0,0 0-34 0,0 0 17 16,0 0-21-16,-2 16 8 0,3-3-20 0,2 4-4 15,1 2 4-15,-1 3 14 0,4 2-24 0,-4 2-39 16,4 4-33-16,-2-4-37 0,0-2-23 0,0-2 58 15,0-2-48-15,2 1-13 0,-3-4-38 0,-2-5-82 16,-2 0-127-16,0-12-214 0,5 13-129 0</inkml:trace>
  <inkml:trace contextRef="#ctx0" brushRef="#br0">24466 5177 142 0,'-10'-19'541'0,"0"2"-144"0,1 0-137 0,2 4-22 16,0 2-100-16,-1 3 15 0,4-2-90 0,4 10-3 16,-9-12-94-16,9 12-35 0,0 0-35 0,0 0-43 15,0 0-335-15,0 0 72 0</inkml:trace>
  <inkml:trace contextRef="#ctx0" brushRef="#br0">24890 5585 384 0,'0'0'576'0,"0"0"-215"15,0 0-79-15,0 0-80 0,0 0 3 0,0 0-87 16,0 0 24-16,0 0-77 0,0 0 34 0,0 0-65 16,3-9 38-16,-3 9-58 0,0 0 44 0,0 0-51 15,0 0 41-15,20 5-53 0,-20-5 46 16,16 4-54-16,-16-4 46 0,15 6-48 0,-15-6 0 16,14 4 5-16,-14-4 2 0,13 5 4 15,-13-5 5-15,0 0 57 0,15 3-41 0,-15-3 63 16,0 0-19-16,0 0 28 0,0 0 10 0,18 0-12 15,-18 0-18-15,8-11 6 0,-8 11-35 0,9-13 6 16,-9 13-22-16,10-12 14 0,-10 12-27 0,8-10 10 16,-8 10-19-16,7-12 19 0,-7 12-25 0,4-7 19 15,-4 7-28-15,0 0 26 0,10-10-19 0,-10 10 16 16,0 0-22-16,10-7 21 0,-10 7-21 0,11-5 23 16,-11 5-24-16,11-5 18 0,-11 5-12 15,16-2 17-15,-16 2-24 0,19 0 25 16,-19 0-25-16,19 0 25 0,-19 0-24 0,22 4 17 15,-22-4-16-15,24 5 24 0,-12-1-25 0,0-1 16 16,2 3-13-16,0-2 10 0,2 1-62 0,-1-3 3 16,-2 1-79-16,0 1 14 0,-13-4-71 0,28 1-105 15,-28-1-476-15,27-3-305 0</inkml:trace>
  <inkml:trace contextRef="#ctx0" brushRef="#br0">25317 4838 538 0,'-11'-17'453'0,"-1"3"-96"15,3 0-72-15,0 4 37 0,3 2-103 0,0 0-31 16,6 8-35-16,-9-13-33 0,9 13-28 0,-10-5-25 16,10 5-15-16,0 0 9 0,-6 12 19 0,6 2 8 15,3 12-11-15,-1 9-6 0,2 4-13 0,1 3-7 16,4 4-14-16,3 8-6 0,2 1 0 15,2-2-8-15,2-3 14 0,0-1-26 0,1-6 21 16,-1-10-7-16,3 1-9 0,-1-2-22 0,3-3 18 16,1-4-29-16,1-3 1 0,0-2-64 0,0-3 7 15,-1-2-76-15,-3-6 9 0,0-1-91 0,-4-6-150 16,-2 1-360-16,-15-3-266 0</inkml:trace>
  <inkml:trace contextRef="#ctx0" brushRef="#br0">25264 5312 797 0,'0'0'419'15,"0"0"-96"-15,-11-8-63 0,11 8-11 0,9-7-34 16,4 1-32-16,2-6-29 0,3 3-40 0,4-2-26 16,2 3-17-16,3-1-59 0,4-2-60 0,-2 4-38 15,3-1-67-15,3-5-148 0,-1 6-374 16,-2-1-201-16</inkml:trace>
  <inkml:trace contextRef="#ctx0" brushRef="#br0">27238 5421 60 0,'0'0'655'15,"2"-10"-172"-15,-2 10-163 0,0 0-30 0,5-11-110 16,-5 11 0-16,0 0-71 0,0 0 27 0,3-10-89 15,-3 10-2-15,0 0 41 0,0 0-72 0,0 0 30 16,0 0-58-16,0 0-4 0,0 0-18 16,0 0-69-16,0 0-105 0,5 12-454 15,-5-12-192-15</inkml:trace>
  <inkml:trace contextRef="#ctx0" brushRef="#br0">27453 5753 975 0,'0'0'468'0,"0"0"-130"0,8 7-77 0,-8-7-63 16,0 0-42-16,0 0-36 0,4 8-30 0,-4-8-24 15,0 16-20-15,-2-1-10 0,-5 4-9 0,2 5-42 16,-5 3-33-16,-2 4-31 0,-4 1-74 0,-2 4-88 15,-6 9-78-15,-5 4-238 0,0 2-66 0</inkml:trace>
  <inkml:trace contextRef="#ctx0" brushRef="#br0">25255 7157 260 0,'0'0'314'0,"0"0"-61"16,0 0-67-16,-11-5 4 0,11 5 2 0,0 0-29 15,0 0-18-15,-10-5-5 0,10 5-20 16,0 0-9-16,0 0-7 0,-9-5 32 0,9 5-53 15,0 0 60-15,0 0-77 0,0 0-20 0,-9-6 30 16,9 6 23-16,0 0-45 0,0 0 21 0,0 0-45 16,0 0 24-16,0 0-56 0,0 0 40 0,-10-7-25 15,10 7 35-15,0 0-31 0,0 0 30 0,0 0-34 16,0 0 26-16,0 0-29 0,0 0 17 0,0 0-20 16,6-11 30-16,-6 11-17 0,12-11 22 15,-2 4-19-15,0-3 16 0,3-1-22 0,-1 3 12 16,0-2-26-16,1 2 16 0,0 0-23 15,-3 2 6-15,-1 0-62 0,-9 6 8 0,14-8-68 16,-14 8 20-16,13-5-36 0,-13 5 34 0,0 0-37 16,0 0-30-16,20 4-47 0,-20-4-58 0,4 8-353 15,-4-8-156-15</inkml:trace>
  <inkml:trace contextRef="#ctx0" brushRef="#br0">25276 7432 425 0,'0'0'447'16,"0"0"-151"-16,-4 10-2 0,4-10-68 0,0 0-31 15,0 0-8-15,-6 7 1 0,6-7-2 0,0 0-13 16,0 0-22-16,0 0-13 0,0 0-6 15,0 0 11-15,0 0 1 0,15-2 1 0,-15 2-17 16,15-11-13-16,-5 7-22 0,1-4-21 0,-2-1-11 16,4 2-10-16,-4-1-12 0,1 4-16 0,0-1-41 15,-2-1-41-15,-8 6-47 0,14-8-40 0,-14 8-60 16,18-8 18-16,-18 8-1 0,18-5-23 16,-18 5-62-16,20-7-145 0,-7 3-235 0,0 1-181 15</inkml:trace>
  <inkml:trace contextRef="#ctx0" brushRef="#br0">25941 6899 92 0,'0'0'430'15,"0"0"-145"-15,-3-12-28 0,3 12-58 16,0 0 25-16,-1-13-84 0,1 13 31 0,0-13-21 16,0 13-12-16,-1-9-8 0,1 9 0 0,0 0 7 15,-2-12 0-15,2 12-12 0,0 0 5 16,-1-12-11-16,1 12-4 0,0 0-14 0,0 0-13 15,0 0-8-15,-1-11-14 0,1 11-1 0,0 0-26 16,0 0-6-16,0 0-9 0,0 0-6 0,0 0-7 16,0 0-3-16,0 0 0 0,0 0 0 0,0 0-6 15,0 0-1-15,0 0 0 0,0 0 0 0,2 12 0 16,-2-12-3-16,9 18 11 0,-2-6-7 0,-1 2 1 16,1-1-1-16,3 3 2 0,-3 1-1 0,2 0 15 15,0 0-19-15,0 2 17 0,0 0-14 16,0 0-2-16,1 2 1 0,1-1 0 15,-4 3 0-15,3-4-1 0,-2 3 1 0,0-3-2 16,-2 0 1-16,2 2 3 0,-2-5-2 0,-1 1-2 16,0-5 2-16,-1 0-2 0,0-2 1 0,2-1-2 15,-6-9 4-15,6 17 16 0,-6-17-9 0,3 11-7 16,-3-11 4-16,4 11 10 0,-4-11 17 0,0 0 22 16,5 10 25-16,-5-10 8 0,0 0 6 0,0 0-7 15,0 0-17-15,0 0-13 0,0 0-10 0,0 0-12 16,9-8 3-16,-9 8-16 0,5-12-4 0,-5 12-7 15,3-12 0-15,-3 12-4 0,4-17-3 16,-4 17-5-16,6-14 1 0,-6 14 5 16,8-14-10-16,-8 14 1 0,11-13-6 0,-6 6 4 15,-5 7-3-15,15-10 4 0,-15 10-4 0,15-9 8 16,-15 9-17-16,17-5-3 0,-17 5-1 0,20-3 2 16,-20 3-3-16,20 0-2 0,-20 0-1 0,18 0 2 15,-18 0 3-15,18 6-1 0,-18-6 2 0,18 6 5 16,-18-6 3-16,15 10 1 0,-15-10 4 0,11 10-1 15,-11-10 3-15,10 13 6 0,-10-13-6 0,5 14 2 16,-5-14 4-16,1 15-1 0,-1-15 0 16,-4 15 2-16,4-15 0 0,-6 18 4 0,-2-9-5 15,3-1-1-15,-3 1 0 0,1 0 4 16,-1-1-7-16,-1 0-11 0,2-1-39 0,-1 0-46 16,-5 3-66-16,4-5-51 0,0 2-3 0,-1-2-15 15,10-5-55-15,-17 8-97 0,17-8-364 0,-17 4-274 16</inkml:trace>
  <inkml:trace contextRef="#ctx0" brushRef="#br0">26719 5595 265 0,'-17'-4'565'0,"1"-1"-155"0,0 2-30 0,2-3-8 15,14 6-32-15,-21-8-37 0,21 8-59 0,-13-8-37 16,13 8-34-16,-9-11-32 0,9 11-23 0,-3-17-20 16,8 8-16-16,-1-2-16 0,5-3-16 15,5-1-9-15,0 1-10 0,2 2-7 0,2 3-14 16,-1-2-52-16,1 0-47 0,0 3-62 0,3 1-39 15,-6 4 7-15,-15 3-7 0,28 0-43 16,-15 4-72-16,-3 4-451 0,-3 5-279 0</inkml:trace>
  <inkml:trace contextRef="#ctx0" brushRef="#br0">26722 5857 178 0,'0'0'542'0,"2"8"-130"15,-2-8-89-15,0 0-13 0,0 0-13 0,19 0-11 16,-19 0-35-16,19-8-59 0,-6 1-42 0,0-1-24 16,4-2-30-16,0-1-15 0,-1 1-54 0,0 0-90 15,2 1-54-15,-2 3-15 0,0-1-66 16,-2 2-43-16,0-2-109 0,2 1-281 0,-5 2-162 0</inkml:trace>
  <inkml:trace contextRef="#ctx0" brushRef="#br0">27134 5361 222 0,'-2'-12'630'0,"0"0"-163"16,0 0-80-16,2-1-54 0,2-3-36 0,2-1-30 16,1 3-57-16,3-4-13 0,1 3-34 0,-1 1-17 15,-1 4-42-15,2-2-6 0,-1 3-35 0,0 1-5 16,-8 8-20-16,14-9-2 0,-14 9-20 0,16-2-1 16,-16 2-19-16,16 7 2 0,-9 0-19 0,0 5 8 15,-2 3-21-15,-1 1 10 0,-2 4-9 16,1 0 2-16,-1-1 0 0,0-3-1 0,1 1-3 15,-1 0 4-15,0-2 28 0,3 2-28 16,0-4 8-16,3 1 5 0,2 0 2 0,2-2 6 16,4 0-2-16,0-1 7 0,3 0 8 0,0-2-2 15,4 1-7-15,1-3 10 0,-1 2 6 0,-1-2 5 16,-1 0 3-16,0 0 2 0,-7 0 8 0,2-3 2 16,-1 1 1-16,-4 2 0 0,-2-2 2 0,-1 1 7 15,1 1-8-15,-9-7 12 0,10 15-13 0,-10-15 9 16,1 19-14-16,-3-4 8 0,-7 3-18 15,-4-1 6-15,-2 3-13 0,-7 1 7 0,0 1-13 16,0-2 11-16,0 1-16 0,-1-5 15 0,0 2-16 16,7-6-9-16,-1 0-46 0,2 0-49 0,4-4-63 15,1 0-20-15,1-3-50 0,9-5-17 16,-17 9-91-16,17-9-398 0,-13 7-271 0</inkml:trace>
  <inkml:trace contextRef="#ctx0" brushRef="#br0">25632 8783 115 0,'2'-15'685'0,"2"-3"-235"15,-3 4-89-15,-1 0-54 0,0 0-19 16,-1-1-25-16,-3 3-40 0,2-3-7 0,-2 1-4 16,-1 2-16-16,-2 2-24 0,2 0-15 0,-2 1-8 15,1 1-14-15,6 8-24 0,-11-11-4 0,11 11-21 16,-14-3-21-16,14 3-15 0,-16 3-2 0,7 3 17 16,-6 4-43-16,2 4 28 0,-1 4-41 0,-2 3 2 15,0 3-6-15,2 1-3 0,2 5 2 16,1-2 1-16,1-2-7 0,1-2 3 0,5-2 0 15,0 0-5-15,3-4-1 0,1-4 1 0,0 0-5 16,4-3 3-16,-1 2-1 0,2-4 3 16,2-1-1-16,-7-8 3 0,13 7 0 0,-13-7 4 15,0 0-5-15,28-4-1 0,-17-1 7 0,1-2-4 16,0-1-3-16,-3-5 2 0,1 1 0 0,-4-2 1 16,1-1 3-16,-3 1-9 0,-2-6 6 0,-2 4 1 15,0-3 36-15,0 1-40 0,-1 0 36 0,-2 1-39 16,1 1 44-16,-2 0-14 0,1 6 13 0,2-1 11 15,1 11 9-15,-4-16-5 0,4 16-4 0,-4-12-11 16,4 12-6-16,-1-10-7 0,1 10-8 16,0 0-5-16,-4-9-10 0,4 9 8 0,0 0 0 15,0 0 0-15,0 0-3 0,0 0 1 16,0 0-2-16,17 5 9 0,-17-5-14 0,16 12 4 16,-5-4-1-16,0 0 2 0,1 0-3 0,2 2 1 15,2 0 38-15,-2 3-49 0,4-1-43 0,-4-1-50 16,3 1-37-16,-3 0-48 0,1 1-59 0,1-4-82 15,-4 1 10-15,-1-5-68 0,-11-5-104 0,23 4-342 16,-23-4-407-16</inkml:trace>
  <inkml:trace contextRef="#ctx0" brushRef="#br0">25899 8608 482 0,'2'-14'545'0,"-1"-2"-63"0,3 2-137 0,3-7 1 16,-1 3-37-16,3-1-34 0,1-2-41 0,4-2-26 15,-1 1-34-15,1 3-36 0,1-2-27 0,1 4-22 16,-2 2-64-16,0 3-98 0,-4 1-115 0,3 5 8 16,-13 6-84-16,15-6-105 0,-15 6-430 0,11 7-345 15</inkml:trace>
  <inkml:trace contextRef="#ctx0" brushRef="#br0">26005 8757 940 0,'0'0'531'16,"0"0"-136"-16,0 0-32 0,18-7-50 0,-10 1-84 16,3 2-57-16,0-4-26 0,1 0-29 0,-1-1-24 15,6-1-18-15,-3-2-40 0,2 2-56 0,0-4-59 16,4 2-28-16,2-4-44 0,5-2-66 16,2-4-162-16,1 1-346 0,0-2-252 0</inkml:trace>
  <inkml:trace contextRef="#ctx0" brushRef="#br0">26582 8095 651 0,'-4'-8'557'0,"4"8"-84"16,-6-14-94-16,6 14 3 0,3-21-70 0,3 8-36 15,3-3-30-15,1 0-22 0,4 1-14 0,0 0-42 16,3 3-32-16,-2-2-23 0,2 6-24 0,-3 0-16 15,1 4-18-15,-15 4-13 0,26-6 3 0,-26 6-21 16,22 6-5-16,-11 0-21 0,-1 2-12 0,-2 4-12 16,-1 1-13-16,-1 2-8 0,-1 0 1 0,-1 3 2 15,-2-1-5-15,3-1 3 0,-2-1 4 16,-1 1 3-16,3-1 3 0,-1-1 1 0,3-1 6 16,-2 2 3-16,1-4 6 0,3 0 4 15,-1 0 3-15,2-1 2 0,1-3 7 0,2-1-2 16,0 0 3-16,2 0-1 0,0 1 4 0,1-4 28 15,-2 3-32-15,3-4 19 0,-3 1 19 0,1 2 9 16,-3-2-3-16,0 1 2 0,-1 1 10 0,-11-5 0 16,19 8-7-16,-19-8-5 0,11 12-1 0,-11-12-4 15,8 13 3-15,-7-2-14 0,-1-11-2 0,-2 21-5 16,-1-6-4-16,-3-1-5 0,-5 3-7 0,1 2-5 16,-1-1-18-16,-1-1-11 0,-2 0-12 0,-1 6-29 15,0-8-16-15,3 2-57 16,-2-4-21-16,2 0-79 0,-1 2-2 0,4-7-94 15,-2-2-547-15,11-6-513 0</inkml:trace>
  <inkml:trace contextRef="#ctx0" brushRef="#br0">27410 8219 1105 0,'0'0'638'0,"11"-9"-159"15,-11 9-100-15,5-8-122 0,-5 8-118 16,0 0-122-16,3-10-82 0,-3 10-35 0,0 0-73 16,0 0-182-16,-19 2-327 0,19-2-211 0</inkml:trace>
  <inkml:trace contextRef="#ctx0" brushRef="#br0">27726 7725 1177 0,'-4'-14'610'0,"2"2"-98"0,0-1-128 0,-2 5-78 15,4 8-64-15,-5-14-19 0,5 14-47 0,-2-13 11 16,2 13-38-16,-3-8-5 0,3 8-33 16,0 0-19-16,-5-12-18 0,5 12-19 0,0 0-31 15,0-10-56-15,0 10-45 0,0 0-76 16,0 0-43-16,0 0-26 0,6-10-16 0,-6 10-19 16,13 7-86-16,-6 0-523 0,1 4-470 0</inkml:trace>
  <inkml:trace contextRef="#ctx0" brushRef="#br0">27981 8097 297 0,'13'10'590'0,"-1"-3"-141"16,-3-2-92-16,-2 0-42 0,2 2-32 0,0 1-38 15,0-3-42-15,-1 4 4 0,-2-2 2 0,1 1-6 16,-2 1-13-16,-1 0-26 0,-1 2-30 0,1 0-27 15,-4 4-17-15,0-3-15 0,0 5-27 0,-2 1-40 16,-3 4-65-16,-1 1-62 0,-4-2-130 0,-3 7-5 16,-1-3-136-16,-5 0-517 0,0-3-545 0</inkml:trace>
  <inkml:trace contextRef="#ctx0" brushRef="#br0">26811 7015 258 0,'-4'-9'572'0,"4"9"-173"0,-4-14-59 0,4 14-43 16,-5-10-18-16,5 10-19 0,-4-12-21 0,4 12-46 15,0 0-23-15,-7-9-26 0,7 9-30 16,0 0-23-16,0 0-21 0,-5-11-26 0,5 11-39 16,0 0-68-16,0 0-57 0,0 0-8 0,0 0-18 15,-7 11-56-15,7-11-125 0,-4 17-413 0,4-4-263 16</inkml:trace>
  <inkml:trace contextRef="#ctx0" brushRef="#br0">27012 7353 715 0,'0'0'487'0,"11"9"-113"0,-11-9-58 16,10 8-56-16,-10-8-43 0,7 7-13 0,-7-7-26 15,0 0-2-15,7 6-12 0,-7-6-9 16,0 0 2-16,9 10-5 0,-9-10-12 0,9 13-19 16,-9-13-22-16,8 16-19 0,-4-5-15 0,-2 5-11 15,2 0-6-15,-4 2-40 0,0 6-61 0,-4 1-72 16,-2 7-83-16,-3 1 0 0,-3 1-101 0,0-4-145 16,-2 4-376-16,0-2-407 0</inkml:trace>
  <inkml:trace contextRef="#ctx0" brushRef="#br0">25876 6875 58 0,'-3'-10'524'0,"2"-3"-112"0,0 2-135 15,-1-3-3-15,-2 2-56 0,2 0-24 0,-1 0 2 16,-1-1 9-16,2 2-10 0,-1 1-21 16,-2-2-10-16,3 0-8 0,-1 4-7 0,3 8-1 15,-5-16-13-15,5 16-12 0,-5-14 6 0,5 14-33 16,-4-11-16-16,4 11-18 0,0 0 0 0,-5-9-26 15,5 9-1-15,0 0-22 0,0 0 10 0,0 0-15 16,0 0 11-16,0 0-19 0,4 17 17 0,0-3-19 16,2 4 3-16,0 0-2 0,3 5 0 15,-1-2 3-15,2 8-2 0,0 0 0 0,1 1 0 16,-2-1 5-16,3 3 1 0,-3 0-2 0,2 0-4 16,0 2 0-16,-1-1 3 0,-1 0-3 15,1 0 0-15,-2-4 0 0,0 0 1 0,-2-3 3 16,-1-4-8-16,2 1 20 0,-2-2-15 0,-1-4 13 15,-2-1-19-15,1-6 17 0,1 2-14 0,-2-2-1 16,-2-10 19-16,4 14-20 0,-4-14 23 0,4 13-14 16,-4-13 10-16,2 8 12 0,-2-8 6 0,0 0 9 15,0 0-1-15,0 0-17 0,0 0-5 0,12-5 3 16,-12 5-4-16,6-16-3 0,-3 5-4 0,2-3 0 16,-1 1 7-16,1-3-11 0,-1 1-1 15,1 1-3-15,-1 1 2 0,1-2-13 16,2 1 11-16,0 2-10 0,-1-3 9 0,3 1-7 15,4 0 6-15,-3 1-8 0,3 2 8 0,-2 1-9 16,2 3 6-16,0-1-7 0,1 2 8 0,1 0-5 16,-15 6 6-16,27-3-9 0,-27 3 11 0,29 0-5 15,-12 1 4-15,2 1-4 0,-2 3 5 0,3-1 1 16,-1 3 6-16,-1-1-9 0,2 1 0 0,-4 1-2 16,0-2 4-16,-5 2-2 0,3-1 0 0,-4 2-2 15,-2-3 0-15,1 2 8 0,-3 0-6 0,1-1 2 16,-3 1 1-16,-4-8 0 0,5 17 0 15,-5-17 0-15,0 19 0 0,-3-7 8 16,2-1-9-16,-2 1 29 0,-3 1-34 0,-2-1 5 0,1 0 0 16,-2-1 12-16,-2 3 14 0,-4-1 8 15,2-2 7-15,-2 0-4 0,0 0-13 0,-3 1-6 16,0-2-2-16,-3-2-4 0,1 3-2 0,1-3-5 16,0 0 8-16,0-1-9 0,4 0 0 0,0-3-9 15,4 1-22-15,11-5-37 0,-23 7-36 0,23-7-48 16,-18 2-72-16,18-2-70 0,-18 3-16 0,18-3-28 15,0 0-123-15,-22-3-414 0,22 3-475 16</inkml:trace>
  <inkml:trace contextRef="#ctx0" brushRef="#br0">24897 7928 306 0,'0'0'360'16,"0"0"-87"-16,0 0-41 0,-7-11-10 0,7 11-39 15,0 0 2-15,-9-9-42 0,9 9 26 0,-10-6-10 16,10 6-9-16,-9-5-14 0,9 5-1 0,-9-6-14 15,9 6-2-15,-11-6 4 0,11 6 3 16,0 0-1-16,-14-7-11 0,14 7-23 0,0 0-24 16,0 0-12-16,-14 4-8 0,14-4-10 0,-7 25-19 15,5 0 6-15,-1 9-15 0,3 3 16 0,-1 6-17 16,1 0-4-16,1 1 13 0,2 0-14 0,-1 3 10 16,4 1-15-16,0-5 15 0,0 0-2 15,3 1-3-15,4-3-1 0,0-1 1 0,2 1-2 16,6 2-4-16,0-2 1 0,-2-5-6 0,8 2-8 15,-4-6 16-15,3-4-16 0,-1-2 11 0,1 0-8 16,1-3 16-16,-2-1-14 0,2-3 14 16,-1-3-15-16,-1 0 16 0,-6-5-14 0,-1-1 10 15,0-3-6-15,-4 0 20 0,-2 0-6 0,-12-7 23 16,18 7 6-16,-18-7 15 0,14 5 2 0,-14-5 9 16,11 5-8-16,-11-5 20 0,0 0-51 0,0 0-19 15,0 0-35-15,0 0-56 0,7-5-54 0,-7 5-66 16,0 0-57-16,-11-9-35 0,11 9-86 15,-15-5-485-15,15 5-465 0</inkml:trace>
  <inkml:trace contextRef="#ctx0" brushRef="#br0">24973 8886 370 0,'0'0'512'0,"-19"-10"-72"0,19 10-133 16,-19-10 20-16,10 2-34 0,3 2-34 15,-2 1-31-15,-1-2-16 0,9 7-11 16,-9-9-14-16,9 9-23 0,-9-7-25 0,9 7-25 16,-6-8-27-16,6 8-13 0,0 0-13 0,-4-9-2 15,4 9-2-15,0 0 3 0,0 0 1 0,15-4-1 16,-15 4 3-16,21 8 3 0,-8-2-12 0,3 5-6 15,1 1 7-15,1 0 1 0,-3 3-4 0,4 3-8 16,-2-2-5-16,-2 1-6 0,4 4 4 0,-6-4-10 16,1 1-6-16,-1-2-1 0,-3 1-2 0,3-5 1 15,-3 4 0-15,-2-5 0 0,0 0-2 16,-2-3 8-16,0-1-7 0,-6-7 4 0,9 11 22 16,-9-11 29-16,5 9 29 0,-5-9 23 15,0 0 16-15,0 0-2 0,0 0-13 0,17-3-25 16,-13-9-12-16,2-3-13 0,-1-5-9 0,3-3-15 15,0-6-9-15,-1-2-10 0,0-2-6 0,0 0-34 16,2 4 37-16,-5 4-40 0,1 2 30 0,-1 1-45 16,0 10-39-16,0-2-48 0,-2 3-49 0,-2 11-25 15,3-16-23-15,-3 16-66 0,2-14 11 0,-2 14-88 16,0 0-2-16,3-10-56 0,-3 10-64 0,0 0-80 16,0 0-293-16,0 0-435 0</inkml:trace>
  <inkml:trace contextRef="#ctx0" brushRef="#br0">18601 5203 181 0,'-43'6'305'0,"-2"-2"-75"0,-2 0-58 15,-1-3-54-15,-3-1-31 0,-4 0-21 16,-11-1-23-16,-1 0-2 0,1-2-40 0,-3 3 38 16,-2-3-18-16,1 2 3 0,-4-4-5 15,1 3 2-15,-3-1-6 0,-1 0 0 0,-2 1-20 16,-2-1-52-16,1-2-54 0,-3 1-246 0,1-3 235 16</inkml:trace>
  <inkml:trace contextRef="#ctx0" brushRef="#br0">7511 6341 169 0,'0'0'419'0,"0"0"-120"0,0 0-40 16,0 0-13-16,0 0-59 0,0 0-10 0,0 0-61 15,0 0 32-15,0 0-49 0,0 0 48 0,-8 5-65 16,8-5 41-16,0 0-12 0,0 0-19 0,0 0-8 16,0 0-3-16,0 0-5 0,-13-4-12 0,13 4-7 15,0 0-8-15,0 0-10 0,0 0-6 0,0 0-3 16,0 0-8-16,0 0-4 0,0 0 1 0,-14-1-13 16,14 1-2-16,0 0 11 0,0 0-3 0,0 0 1 15,0 0 8-15,0 0 0 0,0 0 6 0,0 0 1 16,0 0 0-16,0 0-10 0,0 0-3 0,0 0 0 15,0 0-2-15,0 0-5 0,0 0-16 16,0 0-52-16,0 0-43 0,0 0-34 0,0 0-24 16,0 0-63-16,0 0-133 0,0 0-366 0,0 0-248 15</inkml:trace>
  <inkml:trace contextRef="#ctx0" brushRef="#br0">7476 7147 461 0,'-5'-7'361'0,"5"7"-74"16,-9-14-23-16,9 14-35 0,-9-12-24 0,9 12-27 16,-6-11-23-16,6 11-25 0,-5-10-74 0,5 10 37 15,0 0-18-15,-7-9-17 0,7 9-9 0,0 0-19 16,0 0-7-16,-5-7-17 0,5 7 1 0,0 0 13 16,0 0-13-16,0 0 9 0,0 0-4 0,0 0-2 15,18 2 0-15,-18-2 6 0,15 7-7 0,-6-1-3 16,3 1 2-16,-2 0-1 0,2 2-42 15,0-2 49-15,0 3-45 0,3 0 37 0,-3 0-30 16,-2-3 42-16,0 1-46 0,-1-1 54 0,-9-7-51 16,14 9 61-16,-14-9-45 0,13 7 59 15,-13-7-45-15,0 0 56 0,14 5-36 0,-14-5 55 16,0 0-19-16,15-3 28 0,-15 3-26 0,13-11 13 16,-7 3-10-16,3-4-11 0,-1 3-11 0,-2-3-12 15,2-2-7-15,-3 3 2 0,3-4-7 0,-3 3-4 16,0-2-2-16,-1 5-20 0,-1-3 19 0,-3 12-31 15,6-14-1-15,-6 14-60 0,4-14 13 0,-4 14-72 16,2-10 36-16,-2 10-58 0,0 0-67 0,4-12-89 16,-4 12-403-16,0 0-243 0</inkml:trace>
  <inkml:trace contextRef="#ctx0" brushRef="#br0">10533 7978 368 0,'0'0'273'0,"0"0"-47"16,0 0-75-16,0 0-9 0,0 0-10 0,-8-7 16 16,8 7-24-16,0 0-19 0,-9-6-11 0,9 6-15 15,0 0 12-15,-6-8-24 0,6 8 13 0,0 0-33 16,0 0 15-16,-8-10-35 0,8 10 7 0,0 0-32 16,0 0 36-16,0 0-34 0,0 0 23 0,-8-4-28 15,8 4 22-15,0 0-25 0,0 0 24 16,0 0-25-16,0 0 22 0,0 0-24 15,0 0 21-15,0 0-38 0,0 0 45 0,0 0-33 16,0 0 26-16,0 0-25 0,0 0 29 0,0 0-25 16,0 0 25-16,0 0-28 0,0 0 30 0,0 0-28 15,0 0 27-15,12 4-41 0,-12-4 43 0,0 0-32 16,14 6 39-16,-14-6-37 0,10 5 29 0,-10-5-30 16,13 6 36-16,-13-6-33 0,16 7 40 0,-16-7-40 15,17 7 34-15,-8-2-38 0,0 2 26 0,0-3-27 16,-9-4 42-16,18 12-50 0,-18-12 46 0,17 6-41 15,-17-6 46-15,15 8-38 0,-15-8 50 16,11 5-43-16,-11-5 49 0,13 3-46 0,-13-3 56 16,0 0-48-16,13 4 56 0,-13-4-43 0,0 0 44 15,0 0 7-15,19-5-9 0,-19 5-1 0,14-15 2 16,-4 3-7-16,-1-2-6 0,3-2-7 0,-1-3 41 16,1 1-63-16,-2-4-2 0,3 3-3 15,-3 1-8-15,-1-3-3 0,2 1 5 0,0 2-2 16,-4 0-3-16,2 2-9 0,-2 3-15 0,-1 2 24 15,-1 1 0-15,-5 10-9 0,7-14-18 0,-7 14-22 16,7-13-61-16,-7 13 23 0,4-8-63 0,-4 8 8 16,0 0-11-16,0 0 19 0,9-5-25 0,-9 5-71 15,0 0-8-15,8 5-23 0,-8-5-293 16,7 13-45-16</inkml:trace>
  <inkml:trace contextRef="#ctx0" brushRef="#br0">10893 7848 97 0,'0'0'410'0,"-11"5"-127"0,11-5-51 0,0 0-31 16,0 0-19-16,0 0-21 0,0 0-9 0,-21 0-11 15,21 0-8-15,0 0-14 0,0 0 6 16,0 0-6-16,0 0-24 0,-16-4-16 0,16 4-16 16,0 0-16-16,0 0-3 0,0 0-9 0,0 0-7 15,0 0-5-15,0 0-8 0,0 0-2 0,0 0-4 16,0 0-2-16,0 0 1 0,0 0-7 15,0 0 6-15,0 0-5 0,0 0 4 0,0 0 44 16,0 0-35-16,2 11-6 0,-2-11 8 0,14 5 0 16,-6 2 6-16,2-1-4 0,3 2-1 0,-3 1-2 15,5 2-2-15,1 0-3 0,-2 0-4 0,-2 0-5 16,1 0-1-16,0-1 9 0,-1-1-55 0,-1-1 51 16,-1 0-30-16,-2-1 43 0,1-1-36 0,-9-6 49 15,11 8-38-15,-11-8 46 0,11 8-36 0,-11-8 34 16,0 0-27-16,12 6 42 0,-12-6-3 15,0 0 1-15,0 0 3 0,16 2 11 0,-16-2-7 16,11-7-1-16,-3 0-1 0,-2-1-10 0,2-2-4 16,2-3-4-16,-1 2-6 0,3-4-2 15,-1-1-4-15,-1-2-13 0,3 3 6 0,-1-4-2 16,-1 4-2-16,-2-3-15 0,2 1 9 0,0 0-6 16,0 1 10-16,-2-1-12 0,0 1 12 0,-2 2-12 15,0 2 12-15,1-1-11 0,-3 3 13 0,0 2-13 16,-5 8 5-16,8-14-3 0,-8 14 10 0,6-11-13 15,-6 11 12-15,5-8-11 0,-5 8 6 0,0 0-10 16,7-8 9-16,-7 8-11 0,0 0 10 0,0 0-11 16,4-11 10-16,-4 11-12 0,0 0 5 15,0 0-6-15,0 0 11 0,5-7-12 0,-5 7 11 16,0 0-11-16,0 0 9 0,0 0-6 0,0 0 8 16,0 0-11-16,4-8 15 0,-4 8-10 0,0 0 11 15,0 0-13-15,0 0 14 0,0 0-12 0,0 0 6 16,0 0-3-16,0 0 10 0,0 0-11 0,0 0 10 15,0 0-8-15,0 0 7 0,0 0-10 0,0 0 10 16,4-8-12-16,-4 8 11 0,0 0-12 0,0 0 12 16,0 0-14-16,0 0 8 0,0 0-5 15,0 0 12-15,0 0-12 0,0 0 10 0,0 0-9 16,0 0 8-16,0 0-8 0,0 0 10 0,0 0-11 16,0 0 10-16,0 0-9 0,0 0 10 15,0 0-10-15,0 0 4 0,0 0-6 0,0 0 14 16,0 0-12-16,0 0 0 0,0 0 1 0,0 0 8 15,0 0-8-15,0 0 8 0,0 0-12 0,0 0 13 16,0 0-12-16,0 0 12 0,0 0-12 0,0 0 11 16,0 0-11-16,0 0 5 0,0 0-3 0,0 0 10 15,0 0-11-15,0 0 0 0,0 0 10 0,0 0-9 16,0 0 8-16,0 0-9 0,0 0 14 0,0 0-17 16,0 0 13-16,0 0-9 0,0 0 10 0,0 0-10 15,0 0 10-15,0 0-10 0,0 0 0 0,0 0 10 16,0 0-8-16,0 0 9 0,0 0-12 0,0 0 12 15,0 0-12-15,0 0 10 0,0 0-11 16,0 0 12-16,0 0-11 0,0 0 11 16,0 0-11-16,0 0 10 0,0 0-11 0,0 0 9 15,0 0-6-15,0 0 9 0,0 0-10 0,0 0 9 16,0 0-10-16,0 0 10 0,0 0-11 0,0 0 12 16,0 0-12-16,0 0 6 0,0 0-5 0,0 0 12 15,0 0-11-15,0 0 10 0,0 0-9 0,0 0 8 16,0 0-11-16,0 0 12 0,0 0-11 0,0 0 11 15,0 0-13-15,0 0 4 0,0 0-30 0,0 0-12 16,0 0-33-16,0 0 11 0,0 0-33 0,0 0 21 16,-4 8-31-16,4-8 35 0,0 0-52 15,0 0 56-15,-3 10-41 0,3-10 39 0,0 0-49 16,-4 12-10-16,4-12-32 0,-1 12-61 0,1-12-51 16,-3 15-318-16,-2-4-126 0</inkml:trace>
  <inkml:trace contextRef="#ctx0" brushRef="#br0">10837 8593 211 0,'0'0'374'0,"0"0"-115"0,0 0-64 15,0 0-25-15,0 0-16 0,0 0-19 0,0 0-21 16,0 0-10-16,0 0-15 0,0 0-16 0,8 7-17 15,-8-7-11-15,0 0-4 0,0 0-3 0,0 0-8 16,0 0-14-16,0 0-4 0,0 0-1 0,0 0-2 16,0 0-1-16,0 0-1 0,0 0-2 0,0 0 3 15,0 0 1-15,0 0-2 0,0 0 11 16,0 0 15-16,0 0-22 0,0 0 8 0,0 0-3 16,0 0 7-16,0 0-1 0,0 0-2 0,0 0 2 15,0 0 0-15,0 0-3 0,0 0 1 0,0 0-17 16,0 0 14-16,0 0-6 0,0 0 10 0,0 0-18 15,0 0 3-15,0 0-6 0,0 0 2 0,0 0-9 16,0 0-36-16,0 0-11 0,0 0-40 0,0 0-50 16,0 0-101-16,0 0-305 0,-2 8-55 15</inkml:trace>
  <inkml:trace contextRef="#ctx0" brushRef="#br0">6651 8890 32 0,'0'0'94'0,"0"0"-85"0,0 0 55 16,0 0-69-16,0 0 56 0,0 0-61 0,0 0 54 15,0 0-58-15,0 0 58 0,0 0-67 0,0 0 59 16,0 0-57-16,0 0 74 0,0 0-53 0,0 0 55 16,0 0-51-16,0 0 59 0,0 0-49 0,0 0 45 15,0 0-42-15,0 0 45 0,0 0-43 16,0 0 35-16,0 0-51 0,0 0 34 0,0 0-37 16,0 0 38-16,0 0-55 0,0 0 41 0,0 0-44 15,0 0 44-15,0 0-45 0,0 0 39 16,0 0-36-16,0 0 42 0,0 0-51 0,0 0 32 15,0 0-58-15,0 0 25 0,0 0-174 0,0 0 41 16</inkml:trace>
  <inkml:trace contextRef="#ctx0" brushRef="#br0">6924 8611 101 0,'0'0'102'0,"0"0"29"0,0 0-72 0,0 0 36 16,0 0-73-16,0 0 31 0,0 0-52 0,0 0 45 15,-15-1-50-15,15 1 33 0,0 0-47 0,0 0 22 16,0 0-84-16,0 0-89 0,0 0 41 0</inkml:trace>
  <inkml:trace contextRef="#ctx0" brushRef="#br0">6984 8661 16 0,'0'0'99'0,"0"0"31"0,0 0-71 16,-18 0 16-16,18 0-100 0,0 0 29 0,0 0-127 15,0 0 42-15</inkml:trace>
  <inkml:trace contextRef="#ctx0" brushRef="#br0">7162 8858 74 0,'0'0'116'0,"0"0"-23"0,0 0-20 15,0 0-11-15,0 0-24 0,0 0-6 0,0 0-10 16,0 0-1-16,0 0-4 0,0 0-8 0,0 0-7 15,0 0 3-15,0 0 1 0,0 0-3 16,0 0-6-16,0 0-1 0,0 0-2 0,0 0-4 0,0 0-19 16,0 0-28-16,0 0-101 0,0 0 53 15</inkml:trace>
  <inkml:trace contextRef="#ctx0" brushRef="#br0">7502 8732 28 0,'0'0'87'0,"0"0"-128"16,0 0 15-16</inkml:trace>
  <inkml:trace contextRef="#ctx0" brushRef="#br0">7521 8726 48 0,'0'0'26'0,"0"0"-52"0,0 0 8 0</inkml:trace>
  <inkml:trace contextRef="#ctx0" brushRef="#br0">8098 8403 171 0,'0'0'163'0,"0"0"-35"0,0 0-48 0,0 0-125 15,0 0 118-15,0 0-15 0,0 0-10 0,0 0-111 16,0 0 113-16,0 0-156 0,0 0 168 0,0 0-120 16,-10-5 121-16,10 5-117 0,0 0 107 15,0 0-10-15,0 0-5 0,0 0-122 0,0 0 133 16,0 0-113-16,0 0 115 0,0 0-113 0,0 0 122 16,0 0-125-16,0 0 121 0,-10-5-117 0,10 5 108 15,0 0-107-15,0 0 115 0,0 0-126 16,0 0 129-16,0 0-114 0,0 0 113 0,0 0-114 15,0 0 114-15,0 0-114 0,0 0 119 0,0 0-122 16,0 0 111-16,0 0-2 0,0 0-121 0,-9 5 125 16,9-5-112-16,0 0 116 0,0 0-117 0,0 0 115 15,0 0-115-15,0 0 118 0,0 0-116 0,0 0 108 16,0 0-8-16,0 0-5 0,0 0-123 0,0 0 129 16,0 0-111-16,-8 7 108 0,8-7-112 0,0 0 83 15,0 0-102-15,0 0-68 0,0 0 49 16</inkml:trace>
  <inkml:trace contextRef="#ctx0" brushRef="#br0">8093 9077 14 0,'0'0'157'0,"0"0"-31"0,0 0-24 0,0 0-19 16,0 0-23-16,0 0 8 0,0 0-9 16,0 0-15-16,0 0-7 0,0 0-5 0,0 0-7 15,0 0-6-15,0 0-3 0,-12-5-3 0,12 5-5 16,0 0 1-16,0 0-2 0,-6-8 2 0,6 8-6 15,0 0-8-15,-5-13 7 0,5 13-1 16,-4-9 1-16,4 9 3 0,-4-8 13 0,4 8 2 16,0 0-5-16,-6-10 0 0,6 10-4 0,0 0-1 15,0 0-3-15,-5-8-4 0,5 8 2 0,0 0-4 16,0 0 5-16,-5-8-2 0,5 8-2 0,0 0-2 16,0 0 3-16,0 0-2 0,0 0 3 0,-4-8-5 15,4 8-8-15,0 0 5 0,0 0-1 0,0 0-12 16,0 0-12-16,0 0 6 0,0 0 3 0,0 0-11 15,0 0-21-15,3-10-60 0,-3 10-99 0,0 0 47 16</inkml:trace>
  <inkml:trace contextRef="#ctx0" brushRef="#br0">8533 8940 58 0,'0'0'148'0,"0"0"-32"0,-8 9-27 0,8-9-24 16,0 0-19-16,-5 7-5 0,5-7-17 0,0 0-1 16,-6 8-10-16,6-8 4 0,0 0-3 15,0 0-5-15,-5 10 0 0,5-10-2 0,0 0-2 16,0 0-2-16,0 0-6 0,-4 8 3 0,4-8-11 16,0 0-17-16,0 0-8 0,0 0 37 0,0 0 2 15,0 0-8-15,-3 11-4 0,3-11 1 0,0 0-1 16,0 0-3-16,0 0-20 0,0 0-30 0,-5 8-97 15,5-8 50-15</inkml:trace>
  <inkml:trace contextRef="#ctx0" brushRef="#br0">10294 8489 147 0,'0'0'111'16,"0"0"8"-16,0 0-53 0,0 0 4 0,0 0-33 15,0 0 19-15,0 0-32 0,0 0 22 0,0 0-21 16,0 0 13-16,0 0-22 0,0 0 26 16,0 0-20-16,0 0 9 0,0 0-23 15,0 0 16-15,0 0-20 0,0 0 14 0,0 0-19 16,0 0 17-16,0 0-21 0,0 0 14 0,0 0-19 15,0 0 24-15,0 0-18 0,0 0 15 0,0 0-20 16,0 0 21-16,0 0-20 0,0 0 17 0,-17-2-15 16,17 2 17-16,0 0-14 0,0 0 12 0,0 0-26 15,0 0 26-15,0 0-13 0,0 0 8 0,0 0-13 16,0 0 17-16,0 0-20 0,0 0 19 0,0 0-18 16,0 0 19-16,0 0-13 0,-17-1 10 0,17 1-20 15,0 0 18-15,0 0-13 0,0 0 19 0,0 0-19 16,0 0 21-16,0 0-24 0,0 0 15 15,0 0-20-15,0 0 14 0,0 0-48 0,0 0 61 16,0 0-28-16,0 0 20 0,0 0-19 16,0 0 20-16,0 0-40 0,0 0 28 0,0 0-36 15,-6 9-1-15,6-9-148 0,0 0 36 0</inkml:trace>
  <inkml:trace contextRef="#ctx0" brushRef="#br0">24166 10759 147 0,'0'0'-51'0,"0"0"17"0</inkml:trace>
  <inkml:trace contextRef="#ctx0" brushRef="#br0">24092 10788 277 0,'0'0'325'0,"-12"-5"-59"0,12 5-70 0,0 0 5 16,-14-7-15-16,14 7-35 0,0 0-21 0,-11-9-14 16,11 9-12-16,-7-7-25 0,7 7 3 0,0 0-6 15,-11-9-12-15,11 9-4 0,0 0-6 0,-7-9-7 16,7 9-9-16,0 0-14 0,0 0-5 0,-8-9 2 16,8 9-1-16,0 0-4 0,0 0-4 0,0 0-2 15,-7-7-12-15,7 7 7 0,0 0-8 16,0 0 9-16,0 0-2 0,0 0 8 0,0 0-6 15,10-7 3-15,-10 7-4 0,16-1 6 0,-16 1-8 16,23-3 8-16,-9 1-3 0,2-1-1 0,4 1-2 16,-1 0 0-16,5-1-6 0,1 1-14 0,-1 1 21 15,1 0 45-15,1 0-56 0,-2 1 45 16,1 0-52-16,-3 0 47 0,0 0-53 0,0 0 49 16,-1 0-56-16,4 0 54 0,-4-2-48 0,5 0 45 15,1 0-46-15,1-1 46 0,8-2-46 0,3-5 46 16,5-2-53-16,12-4 55 0,1-4-55 15,6 0 24-15,7-3 28 0,3-3 51 0,5-1-54 16,19-10 38-16,2 4-41 0,3-1 28 0,3 0-54 16,3-1 45-16,0 2-4 0,4-2-45 0,0-1 39 15,0 2-45-15,3 0 44 0,1-2-41 0,5 2-1 16,-1-3-6-16,2 2 11 0,-1-2 1 0,2-1 4 16,1 0 0-16,4-2-2 0,2-1 2 0,3 0 4 15,-3-1-11-15,3 1 10 0,1-1 40 16,3 2-42-16,2 4-3 0,-5-5 37 0,4 1-33 15,-5 3 10-15,1 3 3 0,-3-4-4 16,-1 3 8-16,-1 2-3 0,-4 0-3 0,-6 0-3 16,-5 6-3-16,-4 1 3 0,-23 6 5 0,0 2-8 15,-5 2-4-15,-1 2-43 0,-6 3-28 0,-4 3-40 16,-6 1-7-16,-15 3 7 0,-1 3-5 0,-4-2-10 16,-7 1-17-16,-8 2-38 0,-4 2-73 0,-8 1-279 15,-18-3-29-15</inkml:trace>
  <inkml:trace contextRef="#ctx0" brushRef="#br0">24135 10863 238 0,'0'0'214'0,"-13"-8"-57"16,13 8-29-16,-12-7-18 0,12 7-17 0,-9-9 4 16,9 9-19-16,-8-5-6 0,8 5 6 0,-9-10-16 15,9 10 26-15,-4-7-20 0,4 7 18 16,-6-9-26-16,6 9 25 0,0 0-39 0,-5-10 30 16,5 10-54-16,0 0 52 0,-5-8-44 15,5 8 39-15,0 0 6 0,0 0-18 0,-4-9-8 16,4 9-19-16,0 0 8 0,0 0-9 0,0 0-1 15,-8-7-4-15,8 7-6 0,0 0-1 0,0 0-19 16,0 0 4-16,0 0 10 0,0 0-1 0,0 0-4 16,0 0-2-16,0 0 0 0,0 0-2 0,0 0 2 15,0 0-15-15,0 0 11 0,8 16 3 16,-3-6 4-16,3 4 0 0,1 3-1 0,3 3 4 16,1 6 31-16,5 4-26 0,-3 2 39 0,3 3-47 15,0-1 35-15,4 12-44 0,-1-2 0 0,1 0 3 16,0 1-8-16,0 0 8 0,-1-1-7 0,-1-2 10 15,-4-5-2-15,2-2-1 0,1 1 0 16,-2-2 39-16,-2-1-46 0,2 0 41 0,-2-1-54 16,2 2 50-16,-3-5-46 0,1 0 42 0,-2-3-44 15,0 0 44-15,-3-5-6 0,-1-1-4 0,1 0-16 16,-2-3 12-16,-2-4-50 0,1 1 55 16,-2-1-45-16,1-3 45 0,-2 0-42 0,-4-10 34 15,6 14-32-15,-6-14-16 0,4 11 30 0,-4-11 45 16,5 8-41-16,-5-8 52 0,0 0-43 0,4 11 47 15,-4-11-44-15,0 0 40 0,0 0-33 0,6 8 33 16,-6-8-31-16,0 0 33 0,0 0-42 0,0 0 29 16,0 0-42-16,11 4 35 0,-11-4-10 0,0 0-8 15,11-5 6-15,-11 5-6 0,19-7-2 16,-7 0-1-16,3 2-7 0,3-5-27 0,1 0 31 16,9-2-27-16,-1-2 26 0,4 2-30 15,2-4 42-15,2 1-34 0,2-3-1 0,1 0 3 16,7-3 5-16,1 0 5 0,-3-2-10 0,4 0 12 15,-2-1 3-15,2 3-5 0,-2-1 5 0,2-2-5 16,-2 4 7-16,2-2 5 0,-3 2-8 0,-6 4-7 16,8-6 9-16,2 4 0 0,0-3 3 0,-1 0-1 15,1 2 2-15,1-3 6 0,-1 2 17 0,0 0-3 16,3-1 5-16,-2-1 2 0,3-2-6 0,2 3 25 16,-3-1-26-16,7-2 20 0,-1 3-23 0,3 0 11 15,3 1-25-15,-1-1 19 16,2 1-24-16,3 1-2 0,-4 0-1 0,1 0-2 15,0 1 2-15,-1 2 3 0,0-2-6 0,-1-1 2 16,0 0 2-16,0 1-2 0,1-1 0 0,1-2 11 16,-2 4-13-16,1-1 8 0,-2 0-10 0,1 1 9 15,-4-1-8-15,1 2 4 0,-1-1-4 0,-2 2 5 16,-3 1-9-16,2 2 10 0,-12 3-4 0,3-4 8 16,-2 4-10-16,-1-1 4 0,1 0-4 0,-1-2 5 15,0 2-9-15,-2-1 11 0,-3-2-1 0,4 4-2 16,-5-4-4-16,0 0 7 0,1 2-7 15,-2-1 7-15,0-3-6 0,0 4 9 16,0-2-5-16,0 0 2 0,2-1-7 0,0 2 7 16,-1-3-7-16,2-1 8 0,0 1-6 0,2-1-1 15,0 2 6-15,-1 0 1 0,1-2-5 0,7-2 2 16,-8 4 0-16,7-5-2 0,-5 5 2 0,-1 2-5 16,1-1 2-16,-1 1 7 0,0-1 2 0,2 2-11 15,-4 2 9-15,1-3-8 0,0 1 7 0,-1 1-7 16,0 0 8-16,0 0-10 0,1-1 11 15,0 1-13-15,1-1 10 0,1-2-9 0,0 3 5 16,0 0-6-16,-2 0 8 0,0-1-3 0,-2 2 4 16,-2 1-3-16,0 1 2 0,-4 1-6 0,-6 0-5 15,-1 1-2-15,-2 2-2 0,-2-1-5 16,-3 0 3-16,-1 3-4 0,-17 1 3 0,29-5 2 16,-29 5 3-16,25-4 1 0,-25 4 2 0,20-2 2 15,-20 2 2-15,15-3 6 0,-15 3-1 0,0 0-3 16,18-3 0-16,-18 3 8 0,0 0 12 0,0 0 17 15,18-1 13-15,-18 1 16 0,0 0 23 16,0 0-4-16,0 0 2 0,14-6-18 0,-14 6-17 16,0 0 0-16,7-9-18 0,-7 9-5 0,5-10-6 15,-5 10 0-15,4-15-8 0,-4 15-1 16,3-16-3-16,-3 16-2 0,5-18 6 0,-2 4-9 16,-2 4 12-16,1-1-11 0,-1-3-3 0,-1 0 3 15,1 2 2-15,-1-3-5 0,-1 0 15 0,2-3-7 16,-2 1-1-16,0-1 5 0,-1 0-4 0,-2-4-1 15,-1-1-1-15,3 2 4 0,-3-3 8 0,0 1 13 16,-3-2-29-16,-1-2-14 0,-1-1 20 16,-1-1-17-16,-1 2 20 0,0-2-19 0,1 2 22 15,-3 0-15-15,3 1 24 0,-4 1 3 0,4 1 1 16,-1 3-1-16,-1 2-7 0,2 1 22 0,-2 2-57 16,2 1 32-16,0 0-13 0,1 3-6 0,1 2-38 15,-1 1-69-15,0 1-73 0,-2 2-80 0,12 6-11 16,-23-3-51-16,5 5-9 0,-5 1-69 15,-4 9-378-15,-3 1-308 0</inkml:trace>
  <inkml:trace contextRef="#ctx0" brushRef="#br0">22944 11758 279 0,'0'0'415'0,"-5"-11"-93"0,5 11-47 0,-4-12-58 15,4 12-19-15,-7-13-42 0,7 13 12 16,-7-14-76-16,7 14 34 0,-9-11-64 0,9 11 42 16,-10-9-61-16,10 9 43 0,-11-12-51 0,11 12 39 15,-15-5-52-15,15 5 50 0,-15-4-49 0,15 4 21 16,-19-3-8-16,19 3 10 0,-22 0-5 15,22 0-6-15,-24 12-21 0,8-4 42 0,1 5-37 16,-1 2 23-16,2 0-42 0,2 4 37 0,-2 0-34 16,4 3 33-16,0 0-41 0,2 1 27 0,0 0-30 15,3 2 27-15,1-1-30 0,3-1-3 0,0-3 7 16,2 0 1-16,2-3 0 0,-1 4 0 0,5-3-1 16,0 0 7-16,3-2-5 0,1-2-6 15,0 0 7-15,3-2-3 0,3-3 3 0,-2-3 33 16,-2-1-41-16,2-2 38 0,-15-3-32 0,28-2 31 15,-28 2-41-15,26-6 40 0,-9 0-31 16,-4-3 32-16,-1-3-28 0,1-1 34 0,-3-2-13 16,-2-3 26-16,-2 1-23 0,-2-4 33 0,1 0-2 15,-3-2-2-15,-2-1-2 0,-2 0-2 0,1 0-8 16,-3-1 19-16,0 4-14 0,-1-1 16 0,0-3-2 16,-2 5 8-16,1 3 23 0,1 1 15 0,3 4 11 15,-1 2-10-15,-1 1-3 0,4 9-23 0,-4-12 2 16,4 12-30-16,-5-12 1 0,5 12-27 0,0 0 10 15,-6-11-17-15,6 11 2 0,0 0-18 16,0 0 14-16,0 0-15 0,0 0 12 16,0 0-15-16,5 9 14 0,0-1-10 0,0 2 9 15,4 0-18-15,-1 2 3 0,3 3 2 0,0-1 2 16,1 0-1-16,2 1 0 0,-1 2 0 0,4-2-14 16,-2-1-36-16,6 3-20 0,-2-2-39 0,4 0-39 15,-2 1-45-15,4-1-85 0,0-3 17 0,-3-2-78 16,0-1-36-16,-2-3-481 0,3 0-454 0</inkml:trace>
  <inkml:trace contextRef="#ctx0" brushRef="#br0">23348 11701 515 0,'-8'-18'508'15,"3"5"-43"-15,-1-1-62 0,-2 1-14 0,3 3-39 16,1 0-59-16,4 10-17 0,-6-15-20 0,6 15-34 15,-7-10-34-15,7 10-39 0,-6-9-30 0,6 9-22 16,0 0-23-16,0 0-11 0,0 0-12 16,0 0-6-16,19 15-10 0,-6-1-7 0,6 5-27 15,3 3-68-15,2 2-70 0,-1 3-91 0,8 10-33 16,0 1-69-16,-1-1-109 0,-2 6-445 0,2-2-505 16</inkml:trace>
  <inkml:trace contextRef="#ctx0" brushRef="#br0">24567 14123 245 0,'-6'-19'492'0,"-2"-2"-182"0,0 2-6 0,-3 0-54 16,-1-1-39-16,3 1-23 0,-2 2-16 0,-1 0-7 16,-3 3-2-16,2-1-26 0,-5 4-14 15,3 1-5-15,-3 2-5 0,1 1 0 0,0 5-22 16,-1 1 0-16,0 2-13 0,-4 3-1 15,4 1-5-15,-3 6 4 0,-1 4-11 0,0 3-3 16,4 6-5-16,2 1-11 0,3 4-5 0,0-1-6 16,4 4-5-16,3 1 2 0,2-1-13 0,3-3-5 15,3 6-4-15,3-2 1 0,3-2-4 0,3 0-3 16,2-6 9-16,0-1-13 0,4-7-3 0,-1-3-1 16,2-3 0-16,1-2 9 0,1-4-10 0,-1-1 3 15,-2-3 1-15,1-2 1 0,0-3 0 0,-1-1 1 16,1-2 1-16,-3-1 1 0,2-6 8 15,-6 2-7-15,2-3 7 0,-5-1 1 16,-2 1 19-16,2-2 4 0,-6 2 9 0,1 3-1 16,-1-2 5-16,0 1 13 0,-2 1-11 0,0 1 12 15,0-2-5-15,0 3-13 0,-2 0-7 0,2-1 0 16,0 11-6-16,0-19 5 0,0 19-17 0,0-13-4 16,0 13-3-16,0-13-7 0,0 13-2 0,2-11-3 15,-2 11 0-15,6-10 5 0,-6 10-8 0,15-6 0 16,-15 6-3-16,18-1 5 0,-18 1-13 0,27 8 9 15,-8-1-11-15,2 2-10 0,-1 2-25 0,3 3-34 16,1 1-15-16,0 1-39 16,-3 2-22-16,1 0-62 0,-3-1 17 0,2 1-42 0,-2 1-31 15,-5-4-49-15,0-2-113 0,0 0-270 16,-4-5-237-16</inkml:trace>
  <inkml:trace contextRef="#ctx0" brushRef="#br0">24959 14101 619 0,'-5'-25'469'0,"1"1"-63"0,2 1-48 15,1 0-44-15,-1 1-30 0,2 1-29 0,0 4-43 16,0 2-23-16,0 4-39 0,0 0-18 0,0 11-36 16,0-16-17-16,0 16-22 0,0 0 1 0,0 0-13 15,0 0 5-15,0 0-20 0,9 19 10 16,-5-5-23-16,3 7 7 0,1 3-13 0,0 5-3 15,1 0-2-15,4 1-1 0,-2 0 0 0,2-4 3 16,2-2-5-16,1-4-2 0,-1-3 2 16,2-5 2-16,2-2-1 0,3-4 11 0,2-4-9 15,0-3 8-15,11-6-7 0,-1-1-1 0,1-6 2 16,2 1 13-16,9-11 1 0,-11 7-3 0,1-2 12 16,-1-1-20-16,-3 4 18 0,-4 1-26 0,-4 3 14 15,-6 2-13-15,-3 3 25 0,-6 0-7 0,-9 7 30 16,17-8-26-16,-17 8 27 0,0 0-51 0,10-7-2 15,-10 7-47-15,0 0-24 0,0 0-60 16,0 0-47-16,0 0-50 0,-10 12-3 0,10-12-35 16,-13 12-48-16,4-7-110 0,1 5-302 15,1-3-252-15</inkml:trace>
  <inkml:trace contextRef="#ctx0" brushRef="#br0">26070 10386 53 0,'-3'-12'602'0,"3"-4"-209"16,-4 1-20-16,-2-2-135 0,2 1 25 0,0 0-81 15,1-1 24-15,0 4-29 0,0 0 24 16,-1 3-42-16,4 10 5 0,-5-17-35 0,5 17-14 16,-3-14-6-16,3 14-35 0,-3-9-17 0,3 9-15 15,0 0-11-15,-4-11-8 0,4 11 18 16,0 0-19-16,10 10 17 0,-1-2-20 0,2 8 8 15,3 2-12-15,4 8 9 0,1 5-14 0,6 10-2 16,3 10-3-16,2 2 0 0,0 1 0 0,2 3-2 16,2-2 1-16,-1 2-6 0,3 2-8 0,-2 0-34 15,2-2 14-15,0 0-51 0,-4-1 4 0,-2 2-67 16,3-3-14-16,-2 3 4 0,0-4-30 16,-2-1-72-16,-1-4-85 0,-3-5-346 0,-4-11-217 15</inkml:trace>
  <inkml:trace contextRef="#ctx0" brushRef="#br0">27339 9801 694 0,'-10'-21'431'0,"1"1"-87"0,-1 3-68 16,2 0-24-16,0 0-45 0,2 5-1 15,-1 0-23-15,3 3-37 0,-1 1-22 0,5 8-28 16,-6-12-16-16,6 12-14 0,-5-10-18 0,5 10-7 15,0 0 15-15,0 0-1 0,10 7-4 0,0 1-3 16,6 7 3-16,1 6-10 0,6 0-3 0,-1 5-13 16,1 4 3-16,3-3-12 0,4 12 3 0,0-3-9 15,0 3 7-15,-2-3-12 0,2 5 1 0,-1 0-3 16,-1 0 0-16,-1 3 13 0,0-1-42 16,1 3-60-16,-2-2-59 0,-1 4-22 0,1-4-13 15,-1-3-67-15,-4-10-44 0,-2-5-467 16,5-5-278-16</inkml:trace>
  <inkml:trace contextRef="#ctx0" brushRef="#br0">26769 13409 42 0,'-30'0'360'16,"1"2"-99"-16,0 0-47 0,-1-1-38 0,-2 0-2 0,4-1-27 16,3 1 3-16,3-1-20 0,3 0-2 0,19 0 3 15,-30 0-36-15,30 0 38 0,-24 0-60 0,24 0 33 16,-15-3-59-16,15 3 33 0,-8-14-46 16,13-1 6-16,9-10-7 0,10-2-1 0,15-14 8 15,12-4-15-15,19-17-8 0,11-1 14 16,7-3-9-16,8-3 0 0,7 0 39 0,10-1-43 15,7-2-3-15,5 1-12 0,3-2-4 0,4 1 15 16,4-3 3-16,7 1-9 0,-3 1 7 0,1 0-7 16,-2 4 8-16,-2 3-4 0,-4 1-5 0,0 2 11 15,-8 4-10-15,-3 2 3 0,-11 4-8 0,-8 4 3 16,-7 1 5-16,-24 14-9 0,-4 0-3 16,-7 0 6-16,-4 2 6 0,-7 0-4 15,-5 6 6-15,-12 4-4 0,-5 3 20 0,-2 6-24 0,-9 0-3 16,-2 5-5-16,-4-2-34 0,-2 6-57 0,-9 4-18 15,0 0-88-15,0 0-53 0,0 0-123 0,-14 21-200 16,-9-3-102-16</inkml:trace>
  <inkml:trace contextRef="#ctx0" brushRef="#br0">26750 13498 138 0,'0'0'474'0,"-7"-8"-136"16,7 8-60-16,-8-8-46 0,8 8-60 0,-8-6-39 15,8 6-7-15,0 0-25 0,-12-6-18 0,12 6 16 16,0 0-40-16,-13-6 24 0,13 6-44 0,0 0 23 16,0 0-32-16,-14-2 31 0,14 2-50 15,0 0 34-15,0 0-47 0,0 0 37 0,0 0-24 16,-7 8 33-16,10 1-29 0,8 3 10 0,0 6-14 15,7 5 11-15,1 1-1 0,4 0 0 0,1 3-2 16,2-1-6-16,0 3 20 0,6 5-10 0,-6-7 1 16,1 0 1-16,-1 2 6 0,1-3 13 0,-3 3 14 15,-1-2-6-15,-1 0-2 0,-1 2 4 0,-3 1-13 16,0 2-4-16,-2 0-5 0,-1-1-8 16,-2 3 16-16,-1-2-31 0,1-1 21 0,-1 0-23 15,-2-6-11-15,-1-3-29 0,1-1-31 16,-2-5-31-16,-1-4-12 0,1-1-4 0,1-1-7 15,-9-10-7-15,17 5-61 0,-17-5-107 0,21-8-375 16,-5-4-195-16</inkml:trace>
  <inkml:trace contextRef="#ctx0" brushRef="#br0">29641 11539 391 0,'0'0'324'16,"0"0"-88"-16,0 0-38 0,0 0-19 0,-7-7-31 16,7 7-33-16,0 0-27 0,0 0-6 0,0 0-11 15,0 0-2-15,0 0-7 0,-7-7-7 16,7 7-9-16,0 0-5 0,4-8-10 0,-4 8-1 15,10-12-6-15,-1 5-2 0,0-1-4 16,4-3-5-16,4 0 0 0,2-2-6 0,1-3 1 16,5 0-5-16,1 1 11 0,0 0-10 0,2-3-2 15,1 0-1-15,-1 1 2 0,2-1-6 0,-1 2-1 16,2-1 6-16,0 0-1 0,-2 2 3 0,0 1-2 16,-2-3 0-16,1 5 0 0,1-1-2 0,-3 1-5 15,-3 0 1-15,-2 3 45 0,-1 1-45 16,1-1 38-16,-2 0-46 0,-4 1 32 0,0 1-25 15,-2 2 57-15,-1-1-16 0,-1 0 37 0,-11 6-8 16,17-10 21-16,-8 3-4 0,-9 7-8 0,14-10-5 16,-14 10-20-16,14-7-10 0,-14 7-10 15,11-9-5-15,-11 9-6 0,8-5-4 0,-8 5-9 0,0 0 6 16,15-5 4-16,-15 5 24 0,0 0-35 16,0 0 5-16,20 3 2 0,-20-3 3 0,14 11-3 15,-8-1 6-15,0 2 5 0,5 7-1 0,-4 3 6 16,5 7-4-16,-1 2 0 0,3 6 7 15,-1 0 4-15,6 13 0 0,0-1-2 0,-1 0-7 16,3 0 6-16,-1 3-9 0,2-5 0 0,0 0-4 16,-1-1-9-16,2-1 8 0,-3 0-4 0,1-2-1 15,-3-7-1-15,-1-2-6 0,1 2 0 16,-4-3-11-16,2-1-69 0,-3 0-73 0,2 0-44 0,-4-1-29 16,-2-2-155-16,-7-5-408 0,2-1-319 15</inkml:trace>
  <inkml:trace contextRef="#ctx0" brushRef="#br0">27297 14480 46 0,'0'0'326'0,"-25"6"-78"0,25-6-41 0,-16 4-47 16,16-4-12-16,-16 2-29 0,16-2 9 0,0 0-37 16,-14 3-2-16,14-3-28 0,0 0 24 0,-6-8-34 15,6 8 33-15,1-11 4 0,4 1-7 0,0 2-5 16,3-4-10-16,5-5-8 0,0 0-9 0,7-4-16 16,2 1 13-16,2-3 31 0,4 1-49 15,2-3-5-15,10-4-3 0,0-2-7 0,2 4 1 16,2-4-37-16,2 2 36 0,2-5-32 15,2 2 35-15,1-6-37 0,3 2 30 0,3-6-21 0,-1-1 35 16,17-14-33-16,3 1 29 0,-15 10-25 16,15-11 32-16,-15 11-6 0,15-12 2 0,-16 14-8 15,3-1-10-15,-3 1 7 0,0 1-34 0,0-1 34 16,-3 2-27-16,-1 1 31 0,-1 1-33 0,-3 1 34 16,-2 2-28-16,0-1 18 0,-2 4-21 0,-3-2 31 15,2 2-30-15,-4 2 30 0,-1 0-27 16,-1 5 21-16,-2-1-20 0,-7 4 20 0,0 2-18 15,0 1 27-15,0-1-22 0,-3 0 27 0,2 3 0 16,-3-1-1-16,0-1 5 0,-2 4 8 0,-1 1-16 16,0-2 10-16,-2 3-4 0,0-1-5 15,1-1-3-15,0 4-6 0,-1-2 0 0,0 0-5 0,2 0 5 16,0 0-20-16,1 0 15 0,0-1-12 16,2-1 12-16,1 2-11 0,-2-2-1 0,1 0 12 15,2 1-12-15,-3-2 0 0,3 2 5 16,-2-1 1-16,0 0 1 0,0 0 4 0,1 1 3 15,-1-1 8-15,-1-1-13 0,3 3-1 0,-1-3-1 16,-1 2 4-16,0-4-3 0,-1 3 0 16,-1-1-1-16,-1 3 2 0,3-3 10 0,-2 0-10 0,-1-1 10 15,1 2 1-15,-2-3 9 0,1 3 5 0,-1-1 3 16,-3 0 7-16,1 1 9 0,-4 3-4 0,0-1 3 16,-3 3-8-16,2-3-3 0,-2 1-9 0,0 3 10 15,0-2-14-15,-5 3 7 0,1 0-12 16,0 1 5-16,-4 3-12 0,1 0 0 15,-8 6-35-15,9-10-56 0,-9 10-71 0,0 0-74 16,0 0-21-16,0 0-109 0,-24 5-360 0,4 5-242 16</inkml:trace>
  <inkml:trace contextRef="#ctx0" brushRef="#br0">27870 12509 42 0,'0'0'399'0,"0"0"-131"0,0 0-21 16,-9-5-59-16,9 5 1 0,0 0-71 0,0 0 10 15,-11-7-56-15,11 7 12 0,0 0-45 0,0 0 18 16,0 0-40-16,-3-8 21 0,3 8-50 0,0 0 37 16,9-7-38-16,-9 7 10 0,0 0-28 15,18-6 7-15,-18 6-17 0,17-3 9 0,-17 3 1 16,15-1 13-16,-15 1-9 0,0 0 14 15,19-5-1-15,-19 5 11 0,0 0-3 0,0 0 32 16,19-2-14-16,-19 2 13 0,0 0-15 0,5-7 37 16,-5 7-18-16,0 0 45 0,0 0-39 0,-1-15 59 15,1 15-45-15,-4-9 53 0,4 9-21 0,0 0 28 16,-7-9-8-16,7 9 6 0,0 0-34 0,-4-8-7 16,4 8-17-16,0 0-9 0,0 0-25 0,0 0 15 15,0 0 0-15,0 0 9 0,6 7 0 0,3 2-3 16,4 5 3-16,2 2-7 0,3 5-11 15,1 2 4-15,3 0-4 0,0 4 0 16,1 0-2-16,2 4-3 0,3 5 2 0,2 3 8 16,-1 1-11-16,3-3 1 0,0 3-5 0,0-2 0 15,0-1-2-15,-1-1-4 0,-1 0-2 0,-5-10 5 16,-1 3-11-16,-2-4-17 0,1 0-24 0,-2 0-24 16,1-3-1-16,-1-2-27 0,-1 1 18 0,-1-4-40 15,-2-5 44-15,1 1-61 0,-2-2-39 0,2-3-72 16,-5-3-379-16,3-1-156 0</inkml:trace>
  <inkml:trace contextRef="#ctx0" brushRef="#br0">28836 11717 121 0,'0'0'403'0,"-2"-16"-144"0,2 16-39 15,-2-13-25-15,2 13-27 0,-1-12-39 16,1 12-34-16,0 0-18 0,-2-12-18 0,2 12-8 16,0 0-8-16,0 0 38 0,7 11-47 0,2 2 40 15,4 4-51-15,1 9 39 0,8 2-16 16,-1 5 10-16,6 6-53 0,4 3 40 0,2 1-46 16,0 0 3-16,3 0-1 0,0 1 2 0,1 1-10 15,0-2 5-15,0 4 6 0,0-3-8 0,0-2-11 16,-1 1-25-16,0-2-35 0,0 0-51 0,-3-4-52 15,-8-11-338-15,1 1 4 0</inkml:trace>
  <inkml:trace contextRef="#ctx0" brushRef="#br0">22385 13934 73 0,'-4'-10'567'0,"1"-5"-233"0,-3 2-16 16,-1 0-65-16,1 1-55 0,-3-3-30 0,0 0-35 15,3 3 3-15,-6-2 8 0,-1 0 10 16,2 2-1-16,-2 2-16 0,4 2 0 0,-3 1-13 16,3 2-5-16,9 5-4 0,-19-7-9 0,19 7-20 15,-17-4-15-15,17 4-14 0,0 0-11 0,-26 4 13 16,26-4-34-16,-13 12-4 0,3 0-3 0,3 3-1 16,0 6 1-16,2 1-2 0,1 2-2 0,-1 1 0 15,5 4-7-15,0 0 3 0,0 0-3 0,4 5 1 16,0-1 9-16,-1-6-16 0,3-1 6 0,-1-3-19 15,0-2 3-15,1-1-6 0,1-4 15 16,-2-3-17-16,0-3 19 0,-1 1 9 16,-4-11-20-16,7 13-11 0,-7-13 13 0,11 9-4 15,-11-9 18-15,0 0-14 0,0 0 14 0,15-5-11 16,-15 5 15-16,5-12-14 0,-5 12 1 0,6-21 2 16,-4 9 4-16,-2-3 3 0,-2 0 4 0,2-2 5 15,-1-1 4-15,0 0 4 0,-3 2 6 0,4 3-1 16,-2-1 0-16,2 5 1 0,-2-2 3 0,2 11 1 15,-2-14-5-15,2 14-7 0,-3-12-3 0,3 12-6 16,0 0-4-16,-1-13-8 0,1 13 16 0,0 0-16 16,0 0-1-16,0 0 0 0,0 0 0 15,0 0 0-15,20 1 4 0,-11 6-4 0,0-2-1 16,3 5 4-16,-1-1-3 0,3 2 0 16,0 2-2-16,0 2 2 0,-1-1-18 0,4 0-32 15,-6 1-28-15,2-2-26 0,1 1-1 0,-5-4-34 16,-1 2 23-16,0-1-67 0,0 0 25 0,-4 0-71 15,-1-3-67-15,-3-8-509 0,1 17-360 0</inkml:trace>
  <inkml:trace contextRef="#ctx0" brushRef="#br0">22425 13888 404 0,'6'-15'440'0,"-1"0"-99"0,0 0-85 16,1 2-24-16,6-2-34 0,-6 4-29 15,3-2-21-15,-1 5-10 0,-1 2-11 0,-7 6-3 16,13-7-24-16,-13 7-12 0,0 0-3 0,23 1-4 16,-14 4-14-16,2 3-7 0,-2 4-11 0,2 3-8 15,-1 3-1-15,-2 0-7 0,-1 1-12 0,0 1-6 16,-1-6-1-16,-1 2-2 0,0-3-2 0,-1-1 1 15,1-2 4-15,-1 0-3 0,2-1-1 16,-6-9 10-16,9 11 0 0,-9-11 0 0,11 8-2 16,-11-8-4-16,0 0 3 0,24 0-5 0,-24 0-8 15,23-10-51-15,-12 2-67 0,7-5-43 16,-5-2-79-16,0-1-166 0,2-4-350 0,-1 0-276 16</inkml:trace>
  <inkml:trace contextRef="#ctx0" brushRef="#br0">22856 13614 142 0,'0'0'685'15,"0"-17"-288"-15,0 17-24 0,4-22-123 16,-2 5 8-16,4 2-85 0,1-3 2 16,1 1-25-16,-2 5-97 0,1-2 40 0,-1 2-102 15,4 1 7-15,-6 2-78 0,4 1-54 0,-8 8-48 16,11-5-70-16,-11 5-352 0,0 0-136 0</inkml:trace>
  <inkml:trace contextRef="#ctx0" brushRef="#br0">22923 13733 528 0,'0'0'415'16,"0"0"-88"-16,5 8-54 0,-5-8-53 15,0 0-37-15,12-7-29 0,-12 7-35 0,13-8-32 16,-4 3-7-16,3-7-17 0,-1 4-20 0,3-2-20 15,0-1-37-15,0-1-81 0,2 2-87 0,0-2-86 16,2-2-296-16,4-1-82 0</inkml:trace>
  <inkml:trace contextRef="#ctx0" brushRef="#br0">23399 13166 432 0,'-6'-9'483'0,"-2"0"-106"0,3 1-73 0,-1 1-56 16,6 7-25-16,-9-12-8 0,9 12-23 16,-10-12-20-16,10 12-37 0,0 0-32 0,-11-5-21 15,11 5-14-15,0 0-11 0,-10 12-11 16,6-3-8-16,-1 2-10 0,3 1-1 0,0 2-2 16,2 3-12-16,-1 1 0 0,1 0-1 0,3 1 19 15,-2-2-36-15,4 0 5 0,-1-2-38 0,-2 2 26 16,3-3-39-16,-1-4 34 0,1-1-29 0,-1 1 50 15,-4-10-46-15,10 12 53 0,-10-12-41 0,5 7 50 16,-5-7-29-16,0 0 36 0,0 0-12 0,13-4 35 16,-13 4-24-16,5-11 27 0,-5 11-28 15,5-16 9-15,-3 3 10 0,-1 2-6 0,0-4 1 16,-1 2 4-16,0-1-1 0,-1-2-1 16,0 1-6-16,1 1 7 0,-2 2 6 0,2 0-3 15,0 12-3-15,0-20-9 0,0 20-7 0,-3-12-11 16,3 12-4-16,0 0-2 0,3-14-3 0,-3 14 2 15,0 0-3-15,0 0 2 0,0 0-4 0,13-3 0 16,-13 3-2-16,0 0 1 0,21 7-3 0,-21-7-22 16,14 5-36-16,-5 0-38 0,1 1-48 0,0 0-40 15,-1 1-12-15,1 3-68 0,-2-3-128 0,0 1-371 16,-2-1-288-16</inkml:trace>
  <inkml:trace contextRef="#ctx0" brushRef="#br0">23684 13061 694 0,'0'0'487'0,"-2"-11"-80"0,2 11-60 15,-2-11-53-15,2 11-52 0,-1-13-48 0,1 13-41 16,-1-12-29-16,1 12-48 0,0 0-111 0,0-14-49 16,0 14-25-16,0 0-72 0,6-9-116 15,-6 9-383-15,0 0-206 0</inkml:trace>
  <inkml:trace contextRef="#ctx0" brushRef="#br0">23932 13249 492 0,'10'7'437'16,"0"2"-106"-16,3 5-68 0,-1-1-43 0,-1 1 13 15,-1-3-63-15,-3 4 36 0,-1 0-44 0,3 5-6 16,-5 0-63-16,4 1 17 0,-5 4-53 0,1-2-9 15,-4 4-17-15,0 7-16 0,-5 3-74 0,-1 4-51 16,-6 3-101-16,-6 4-215 0,1 2-222 0,-4-4-176 16</inkml:trace>
  <inkml:trace contextRef="#ctx0" brushRef="#br0">25975 11390 49 0,'0'0'419'0,"-9"-9"-172"0,9 9-32 16,-6-8-63-16,6 8-9 0,-8-6-22 0,8 6 18 16,-11-8-54-16,11 8 19 0,-17-7-2 0,17 7-6 15,-13-4-5-15,13 4-16 0,-18-5-10 0,18 5 4 16,-14-3-12-16,14 3-14 0,-14-3 8 0,14 3 4 16,0 0-4-16,-19-4-7 15,19 4-7-15,0 0-10 0,0 0-4 0,-15-3-6 16,15 3-13-16,0 0 5 0,0 0-2 0,0 0 0 15,0 0-2-15,0 0 0 0,-10 7-8 0,10-7 7 16,3 10-7-16,-3-10 7 0,8 15-1 0,1-4 0 16,1-1-1-16,-1 7 6 0,4-2-14 0,4 2 8 15,3 5 0-15,-1 0 1 0,6 2-1 0,-1 1 2 16,1 0-4-16,3 1 44 0,6 6-51 0,0 2 38 16,-2-1-42-16,5 0 44 0,-2 1-4 0,1-1-47 15,-1 1 45-15,-2 0-47 0,1 0 33 16,-2 2-33-16,-2-2-4 0,1 0 14 15,-7-5 0-15,6 8 2 0,-7-5 1 0,5 3 2 0,-5-6-4 16,1 3-2-16,0-3 11 0,-2 0 0 16,9 6 0-16,-1 5 0 0,1-6 2 0,-5-5 3 15,-1-3 29-15,1-2-39 0,-1-2 47 0,-3-3-57 16,2 1 50-16,-3-1-46 0,0-2 46 0,-4-5-50 16,-2 1 34-16,-1 1-38 0,2-3 49 0,-5 0-55 15,0-2 55-15,-1-1-52 0,-3 0 58 16,-7-8-57-16,13 9 37 0,-13-9-34 0,12 9 51 15,-12-9-49-15,7 7 67 0,-7-7-50 0,0 0 45 16,9 8-52-16,-9-8 44 0,0 0-49 0,0 0 37 16,9 5-39-16,-9-5 22 0,0 0-29 0,0 0 25 15,0 0-81-15,0 0-38 0,0 0-83 16,0 0-127-16,0 0-325 0,0 0-177 0</inkml:trace>
  <inkml:trace contextRef="#ctx0" brushRef="#br0">26656 12543 443 0,'0'0'451'0,"-5"-13"-111"16,5 13-76-16,-1-12-45 0,1 12-41 0,4-12-16 15,-4 12-23-15,10-11-13 0,-10 11-14 16,15-8-16-16,-15 8-15 0,18-3-7 15,-18 3-11-15,19 0-29 0,-19 0 20 0,23 5-4 16,-23-5 23-16,23 7-43 0,-12-2 32 0,0 0-40 16,-1 0 27-16,-10-5-29 0,18 10 26 0,-18-10-20 15,14 9 21-15,-14-9-23 0,13 5 26 0,-13-5-20 16,0 0 24-16,15 7-14 0,-15-7 7 0,0 0-9 16,11 5 12-16,-11-5-14 0,0 0 7 0,11-9-20 15,-5 1-6-15,1-1-2 0,1-5-27 0,-1-4-57 16,1-4-56-16,-2 1-35 15,-1-7-17-15,1-2-8 0,-3-3-37 0,3 0-57 16,-5 0-464-16,0 4-267 0</inkml:trace>
  <inkml:trace contextRef="#ctx0" brushRef="#br0">27111 11005 493 0,'0'0'391'0,"-5"-13"-81"0,5 13-53 0,-4-10-46 16,4 10 13-16,-4-10-72 0,4 10 24 15,-6-12-70-15,6 12 47 0,-4-9-56 0,4 9 12 16,0 0-52-16,-5-11 20 0,5 11-50 0,0 0 23 15,0 0-38-15,0 0 43 0,0 0-33 16,0 0 37-16,19 4-37 0,-3 9 41 0,5 4-20 16,6 1 23-16,1 4-24 0,4-1 17 0,5 8-23 15,4 0-8-15,-1 0-1 0,-1 0-7 0,1 2 11 16,1 1-6-16,-1-2 3 0,1 2 15 0,-1-3 0 16,1-2-1-16,0 0-5 0,2-1-7 0,-2-3-4 15,-5-1-4-15,-1-4-7 0,-2 2-1 0,1-3-3 16,-3 0-2-16,0-1-3 0,-3-1 0 0,-3 0-3 15,-1-1 2-15,-5-3-2 0,0 1 1 16,-5-4-4-16,-1 0-2 0,-2-1-14 16,-2 0-22-16,-1-1-42 0,-8-6-50 0,11 9-44 15,-11-9-12-15,9 12-35 0,-9-12-85 0,0 10-494 16,0-10-348-16</inkml:trace>
  <inkml:trace contextRef="#ctx0" brushRef="#br0">27805 11671 194 0,'0'0'579'0,"-9"-7"-185"0,9 7-77 16,0 0-83-16,-9-8-51 0,9 8-11 0,0 0-3 16,0 0-9-16,0 0-5 0,0 0-17 0,0 0-13 15,0 0-19-15,23 4-6 0,-14 0-17 0,4 4-10 16,-3 0-11-16,4 0-7 0,-1 0 11 0,2 1-25 15,-1 0 12-15,-1-1-9 0,0 0 19 0,0-1-9 16,-2-2 19-16,1 1-12 0,-12-6 8 16,21 8-8-16,-21-8 4 0,16 3 4 0,-16-3-3 15,0 0-12-15,25-1-8 0,-25 1-10 0,23-11-7 16,-12 1-16-16,1-1-36 0,0-5-53 16,-2-1-56-16,0-3-69 0,2-6-31 0,-3-3 0 0,0-5-52 15,-2 0-35-15,0-9-104 0,-1 1-266 16,6-1-216-16</inkml:trace>
  <inkml:trace contextRef="#ctx0" brushRef="#br0">28675 10358 313 0,'-1'-18'466'0,"-3"3"-132"15,2-3-50-15,-1 2-61 0,-1 0-26 0,2 4-15 16,-1 0-17-16,1 0 3 0,2 12 0 0,-4-15-30 15,4 15-37-15,-3-12-13 0,3 12-18 0,-2-10-18 16,2 10-11-16,0 0-9 0,0 0 8 16,0 0 11-16,0 0-5 0,9 5 2 0,-2 7-3 15,7 3 20-15,0 8-26 0,2 2-5 16,2 3 3-16,-1 2-3 0,3 2-1 0,1 2-11 16,4 7 3-16,0 1-5 0,2 0 28 0,1 0 9 15,-2-1 11-15,3 0-27 0,1-2 4 0,0 0-16 16,0-1 7-16,0-2-13 0,-4-7-4 0,-1 0 3 15,1-1-2-15,1 0-2 0,-2-2-3 0,0 1 9 16,-1-1-12-16,1-1-6 0,-2 1-1 0,2-1 14 16,-4 0-18-16,1-3 19 0,-3-3-23 0,-3-3 16 15,-2-1-14-15,-2-3 4 0,-1 0-45 16,0-4-41-16,-3-1-66 0,0-1-78 0,-8-6 15 16,12 13-58-16,-12-13-63 0,7 9-490 15,-7-9-393-15</inkml:trace>
  <inkml:trace contextRef="#ctx0" brushRef="#br0">29176 11148 302 0,'0'0'657'0,"0"0"-203"0,-9-6-117 0,9 6-66 15,0 0-54-15,0 0-44 0,0 0 7 0,0 0-24 16,0 0-15-16,0 0-15 0,0 0-13 0,0 0-17 15,3 9-16-15,-3-9-7 0,8 14-14 0,-3-7-1 16,2 1-15-16,-2 1 21 0,2-1-15 16,-1-3 15-16,-6-5-9 0,13 12 25 0,-13-12-7 15,14 7 17-15,-14-7-24 0,18 4 13 0,-18-4-28 16,20-4-10-16,-4 0-8 0,0-4-6 16,2-3-7-16,-4 0-7 0,4-3-39 0,4-3-48 15,-3-2-48-15,0-2-68 0,0-2-57 0,-1 2 4 16,-1 0-34-16,-2 0-66 0,-1-1-489 0,-2 3-409 15</inkml:trace>
  <inkml:trace contextRef="#ctx0" brushRef="#br0">25105 10974 425 0,'-3'-10'490'0,"3"10"-121"0,-1-16-32 0,1 16-124 16,-1-12 9-16,1 12-89 0,1-10 29 15,-1 10-82-15,0 0 41 0,7-12-52 0,-7 12 32 16,0 0-42-16,0 0 35 0,24 3-44 0,-15 2 27 16,2 1-43-16,0 2 30 0,-1 2-36 0,4 2 21 15,-3 2-36-15,1-2 33 0,-1 3-2 16,0-1-29-16,-1-4 24 0,-3 2-31 0,1 0 35 15,0 0-13-15,-1-4 18 0,0 1-8 0,-1-2 19 16,3 0-7-16,-9-7 16 0,17 10-12 0,-17-10 5 16,19 4-20-16,-19-4 2 0,28-3-7 0,-9-1-8 15,3-3-6-15,-2-2-4 0,7-4-18 16,0 1-42-16,1-2-56 0,-1 2-38 0,0 0-81 16,-6 1-33-16,1 3-110 0,-5 2-489 0,-17 6-440 15</inkml:trace>
  <inkml:trace contextRef="#ctx0" brushRef="#br0">27762 13084 301 0,'0'0'481'0,"0"0"-95"0,-21 0-95 0,21 0-46 16,0 0-63-16,0 0-12 0,-18 0-52 0,18 0-11 15,0 0-9-15,0 0 35 0,0 0-1 16,9-7-14-16,-9 7-10 0,18-4-19 0,-18 4-3 15,28-1-9-15,-28 1-3 0,32 0-9 0,-15 3 0 16,-2 1-15-16,3 1 0 0,-4 0-13 0,3 6-7 16,-4-2 2-16,-1 7-7 0,-3-1-3 0,-1-1-5 15,-4 0-4-15,0 2 0 0,-1 2-3 0,-3 0-3 16,0-4 6-16,0 2-5 0,0-1-5 0,0-4 1 16,0 0 1-16,0-11 5 0,2 18 5 15,-2-18 10-15,7 13 11 0,-7-13 6 0,14 8-1 16,-14-8-3-16,31 0-8 0,-8-4-3 15,1-4-11-15,8 0-1 0,-1-1 12 0,2-4-48 16,-2 4-63-16,0-3-108 0,-1 0-78 0,0 2-59 16,-6-2-171-16,5 0-273 0,-1 3-299 0</inkml:trace>
  <inkml:trace contextRef="#ctx0" brushRef="#br0">28740 13150 598 0,'0'0'676'16,"0"0"-185"-16,0 0-95 0,0 0-62 0,0 0-61 15,0 0-66-15,0 0-29 0,0 0-28 0,0 0-2 16,0 0-33-16,-16 0-9 0,16 0-35 0,0 0-3 16,0 0-56-16,0 0-55 0,0 0-106 0,0 0-80 15,0 0 4-15,0 0-125 0,0 0-485 0,0 0-411 16</inkml:trace>
  <inkml:trace contextRef="#ctx0" brushRef="#br0">28043 13264 144 0,'0'0'281'0,"0"0"-73"15,0 0-38-15,0 0-35 0,0 0-22 16,0 0-20-16,0 0-16 0,0 0-20 0,0 0-10 16,0 0-10-16,0 0-11 0,0 0-7 0,0 0-2 15,0 0-5-15,0 0 1 0,0 0-6 0,0 0 0 16,0 0-8-16,0 0 8 0,0 0-3 16,0 0 4-16,0 0-3 0,0 0-3 0,0 0 11 15,0 0 6-15,0 0-5 0,0 0 13 0,0 0-13 16,0 0 10-16,0 0-24 0,0 0 24 0,0 0-16 15,0 0 2-15,0 0-6 0,0 0 12 0,0 0-14 16,0 0 10-16,0 0-26 0,0 0 25 0,0 0-18 16,0 0-17-16,0 0-18 0,0 0-35 0,0 0-30 15,0 0-126-15,0 0-109 0,0 0 248 16</inkml:trace>
  <inkml:trace contextRef="#ctx0" brushRef="#br0">27151 12912 185 0,'0'0'303'0,"0"0"-100"0,0 0-46 0,0 0-33 16,0 0-4-16,-8-7-26 0,8 7-10 0,0 0 10 15,0 0 7-15,0 0-34 0,0 0 8 0,0 0-37 16,0 0 25-16,0 0-39 0,-4-8 56 0,4 8-43 16,0 0 32-16,0 0-45 0,0 0 33 0,0 0-48 15,-5-7 27-15,5 7 9 0,0 0-8 0,0 0-11 16,0 0-44-16,-9-7 51 0,9 7-54 15,0 0 45-15,0 0-56 0,0 0 52 16,-15-2-36-16,15 2 40 0,0 0-43 0,-12-5 46 16,12 5-46-16,0 0 10 0,-17-2 0 0,17 2 45 15,-13-4-43-15,13 4 49 0,-16-4-7 0,16 4-6 16,-15-7-4-16,15 7-20 0,-20-3 13 0,20 3-4 16,-22-6 3-16,22 6 1 0,-23-5-16 0,23 5 20 15,-22-5-1-15,22 5-9 0,-23-7 6 0,23 7 3 16,-23-7-5-16,23 7 1 0,-25-8-1 15,25 8-1-15,-21-10-10 0,10 6 8 0,1-1-8 16,-3-2 4-16,1-1 0 0,-2 3-2 0,0-2-1 16,3-2-2-16,-2 1 25 0,-4-1-32 15,6 2 38-15,-5-1-48 0,4-1 45 0,-2 1-43 0,1 0 43 16,-1 0-46-16,2 0 31 0,-1-2-30 16,-1 3 40-16,3-1-43 0,-2-1 44 0,0 0-43 15,1 1 40-15,1-1-42 0,0-1 27 0,-2 1-27 16,0-1-6-16,1 2 12 0,1-2 3 0,-3 1 1 15,0-1 0-15,3 3 4 0,-1-2-7 16,-1 1 9-16,0-2-8 0,1 3 11 0,0 0-1 16,-2-2 0-16,1 2 1 0,2-2-1 0,-3 0-7 15,2 2-11-15,-3-2 23 0,2 1-1 0,-2-3 2 16,0 2 0-16,-2-3 1 0,4 3-3 0,-5-1-4 16,4 0 0-16,-4 0 9 0,4-1 0 0,-4 0-2 15,4-3-1-15,-2 4 0 0,2-1-3 16,0-2 2-16,0 1-6 0,0 0 9 0,1 0-2 15,4-1 2-15,-4 0-3 0,0-1-1 16,-1-1-1-16,1 2 3 0,-1-2-7 0,3 1 3 16,-1-2-9-16,-2 3 11 0,3-2-2 0,-2 1-5 15,0 0 10-15,1 0-1 0,-1-1-1 0,1 3 2 16,-2-1-11-16,1-2 12 0,-1 3 43 0,3-1-51 16,-4 3 47-16,4-1-47 0,1 2 44 0,-3-3-45 15,4 3 13-15,-2 1-16 0,1-1 41 0,-1 0-46 16,4 1 39-16,-2 1-45 0,1-1 42 0,-1 3-38 15,3-3 41-15,-2 0-53 0,-1 2 53 16,9 6-40-16,-10-14 40 0,10 14-42 16,-11-10 39-16,11 10-41 0,-9-12 37 0,9 12-32 15,-8-8 28-15,8 8-25 0,-5-7 35 0,5 7-36 16,-8-8 35-16,8 8-40 0,0 0 39 0,-5-10-31 16,5 10 20-16,0 0-24 0,-5-8 34 0,5 8-37 15,0 0 30-15,0 0-32 0,-5-9 35 0,5 9-24 16,0 0 29-16,0 0-32 0,0 0 35 0,-5-11-28 15,5 11 30-15,0 0-33 0,0 0 20 0,0 0-21 16,-4-7 25-16,4 7-30 0,0 0 19 0,0 0-19 16,0 0 19-16,0 0-48 0,0 0 6 15,0 0-76-15,0 0 14 0,0 0-40 0,0 0 6 16,0 0-21-16,0 0-31 0,0 0-56 16,0 0-20-16,4 11-337 0,-4-11-125 0</inkml:trace>
  <inkml:trace contextRef="#ctx0" brushRef="#br0">24926 14670 73 0,'-15'9'350'16,"15"-9"-93"-16,-18 10-31 0,18-10-64 0,-18 8-6 16,18-8-37-16,-19 8 4 0,19-8-56 0,-17 8 20 15,17-8-38-15,-18 10 24 0,8-4-58 0,0-2 40 16,0 4 2-16,1-3-9 0,9-5 1 0,-17 11-7 16,17-11 0-16,-14 8-1 0,14-8-16 15,-9 6 15-15,9-6-2 0,-8 7-1 0,8-7 4 16,0 0 1-16,0 0-2 0,-12 5-1 0,12-5-8 15,0 0 1-15,0 0 14 0,0 0 50 16,0 0-63-16,0 0 43 0,0 0-61 0,0 0 44 16,0 0-55-16,1-11 5 0,14 0-2 0,3-3-13 15,5-4 13-15,7-3 0 0,4-1-3 0,8-7 3 16,4 1-5-16,0-4 1 0,0 2-1 0,3-1-14 16,-1 1 63-16,-3 0-54 0,2 3 44 0,-6-2-50 15,-9 7 46-15,0 3-41 0,-4 2 37 16,-5 0 4-16,-5 5 2 0,-4 5 31 0,-1-3 26 15,-2 2 17-15,-11 8 7 0,15-8-6 0,-15 8-15 16,7-9-24-16,-7 9-12 0,0 0-15 0,0-11-11 16,0 11-6-16,0 0-7 0,-9-10-4 15,9 10-9-15,-11-3-6 0,11 3 8 0,0 0-10 0,-19-4 6 16,19 4-2-16,0 0-10 0,-18-4 8 16,18 4-10-16,0 0-7 0,0 0-24 0,-16-1 0 15,16 1-25-15,0 0 11 0,0 0-27 0,0 0 18 16,0 0-39-16,-15-4 17 0,15 4-50 15,0 0 42-15,0 0-54 0,0 0 38 0,0 0-37 16,0 0 5-16,0 0-15 0,-10 5-44 0,10-5-40 16,0 0-25-16,-5 11-287 0,5-11-48 0</inkml:trace>
  <inkml:trace contextRef="#ctx0" brushRef="#br0">22810 12533 242 0,'0'0'275'0,"-11"9"-81"16,11-9-28-16,-9 8-33 0,9-8-19 0,-9 9-20 15,9-9-12-15,0 0-10 0,-7 5-8 0,7-5 3 16,0 0 15-16,0 0-3 0,14-9 4 0,-1-5-9 15,7-6-1-15,7-8-2 0,9-7-17 16,5-9 4-16,9-4-5 0,3-3-8 0,19-13-9 16,0 2-5-16,2 2-5 0,-14 11-19 15,1 3 40-15,-1 2-33 0,0 2 21 0,-4 2-29 16,-2 4 1-16,-3-2-3 0,-5 8 0 0,-5 1-9 16,-9 5 18-16,-5 7 0 0,-4 1 14 0,-8 3 11 15,1 4 4-15,-5 1-4 0,-2 1-4 0,-9 7-11 16,14-9-8-16,-14 9 2 0,9-8-2 0,-9 8-7 15,0 0-6-15,0 0-10 0,7-5-8 0,-7 5-11 16,0 0-1-16,0 0-2 0,-9 5-18 0,9-5-9 16,-13 12-23-16,3 2-19 0,-2 1-23 15,-6 6-23-15,3 3-13 0,-3 3 7 16,1 3 9-16,-3 2-38 0,-2-2-230 0,3 2 185 16</inkml:trace>
  <inkml:trace contextRef="#ctx0" brushRef="#br0">23259 12625 187 0,'0'0'270'0,"-7"14"-79"16,7-14-17-16,-5 8-25 0,5-8 1 0,0 0-2 16,-6 10-3-16,6-10-13 0,0 0-6 0,0 0-14 15,-7 9 0-15,7-9-30 0,0 0 8 16,0 0-39-16,0 0 6 0,0 0-17 0,13-12 22 15,-1-3-36-15,3 1-12 0,4-6 9 0,3 3-8 16,-1-3 3-16,4 2-5 0,-3 1-1 0,2 0-2 16,-1 1-1-16,-5 3-12 0,1 2 7 15,-1 1 6-15,-3 2-2 0,-2 0 0 0,-3 1 0 16,-1 2 7-16,-9 5-10 0,15-8 22 0,-15 8-6 16,9-6 7-16,-9 6 3 0,9-7-6 0,-9 7 3 15,0 0 0-15,10-5 4 0,-10 5 3 0,0 0 0 16,0 0 4-16,8-6-20 0,-8 6 21 0,0 0-2 15,0 0-5-15,0 0 0 0,0 0-5 16,9-5-3-16,-9 5-7 0,0 0-11 0,0 0 3 16,0 0 0-16,0 0-4 0,0 0 0 15,0 0-6-15,0 0 3 0,0 0 1 0,0 0-11 16,0 0 13-16,0 0-11 0,0 0 6 0,0 0-1 16,0 0-2-16,0 0 3 0,0 0 5 0,0 0-6 15,0 0-7-15,0 0 10 0,0 0-3 0,0 0 4 16,0 0-4-16,0 0-2 0,0 0 4 0,0 0-1 15,0 0-6-15,0 0 6 0,0 0 0 0,0 0 0 16,0 0 0-16,0 0-2 0,0 0 1 0,0 0 3 16,0 0-9-16,0 0 6 0,0 0 0 0,0 0-1 15,0 0 0-15,0 0-3 16,0 0 3-16,0 0 3 0,0 0-4 0,0 0-7 16,0 0 9-16,0 0 0 0,0 0 0 0,0 0 0 15,0 0-3-15,0 0 4 0,0 0 0 0,0 0-11 16,0 0 10-16,0 0-1 0,0 0-2 0,0 0 3 15,0 0-3-15,0 0 2 0,0 0 3 0,0 0-20 16,0 0 20-16,0 0 1 0,0 0-6 0,0 0 6 16,0 0-6-16,0 0 6 0,0 0 1 0,0 0-3 15,0 0-8-15,13-4 11 0,-13 4-4 0,0 0 2 16,0 0-2-16,0 0-3 16,0 0 3-16,0 0 1 0,0 0-12 0,0 0 8 15,0 0-1-15,0 0 2 0,0 0-1 0,0 0-1 16,0 0 0-16,0 0 3 0,0 0-2 0,0 0-9 15,0 0 10-15,0 0 1 0,0 0-2 0,0 0-3 16,0 0 3-16,0 0 3 0,0 0-1 0,0 0-13 16,0 0 16-16,0 0 1 0,0 0-2 0,0 0 2 15,0 0-3-15,0 0 1 0,0 0 2 0,0 0-10 16,0 0 10-16,0 0-1 0,0 0 0 0,0 0-1 16,0 0-2-16,0 0 3 0,0 0 2 15,0 0-4-15,0 0-9 0,0 0 11 0,0 0-5 16,0 0 5-16,0 0-2 0,0 0-1 15,0 0 5-15,0 0-3 0,0 0-8 0,0 0 9 16,0 0-2-16,0 0-5 0,0 0 4 0,0 0-5 16,0 0 4-16,0 0 1 0,0 0-13 0,0 0 11 15,0 0-2-15,0 0-2 0,0 0 0 0,0 0-2 16,0 0 2-16,0 0 4 0,0 0-4 0,0 0-12 16,0 0 15-16,0 0-2 0,0 0 0 15,0 0 1-15,0 0 2 0,0 0-2 0,0 0 3 16,0 0-4-16,0 0-4 0,-10 7-7 0,10-7 1 15,0 0 6-15,0 0-3 0,0 0-12 0,-12 5 23 16,12-5-3-16,0 0-7 0,0 0 1 0,-10 5-1 16,10-5 3-16,0 0 1 0,0 0-6 0,-12 7 9 15,12-7-2-15,0 0 1 0,0 0-2 16,0 0 1-16,-10 8-7 0,10-8 10 0,0 0-7 16,0 0 10-16,-11 5 0 0,11-5 0 0,0 0 1 15,-10 9 0-15,10-9-8 0,0 0 2 16,-11 5 7-16,11-5-5 0,0 0-3 0,-14 7-2 15,14-7 7-15,0 0-11 0,-13 7-3 0,13-7-5 16,-9 5 6-16,9-5 2 0,0 0 4 0,-12 9 0 16,12-9 3-16,0 0-14 0,-11 6 10 0,11-6-9 15,0 0-6-15,-11 7 0 0,11-7 0 0,0 0 1 16,-13 7 2-16,13-7-6 0,-9 5 9 0,9-5-2 16,-10 7-3-16,10-7-13 0,-9 10-18 15,9-10-23-15,-9 8-16 0,9-8-14 16,-8 9-22-16,8-9-19 0,-11 12-33 0,5-4-225 15,-1-1 187-15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22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17798 4193 850 0,'0'0'558'0,"0"0"-124"0,-5-10-16 0,5 10-17 16,0 0-67-16,-5-9-44 0,5 9-26 0,0 0-22 16,-6-11-27-16,6 11-21 0,0 0-26 0,0 0-29 15,-8-7-21-15,8 7-28 0,0 0-28 16,0 0-9-16,0 0-17 0,0 0-9 0,-9-7-6 16,9 7-7-16,0 0-3 0,0 0-7 0,0 0-2 15,0 0 0-15,0 0 9 0,0 0-2 0,-11 11-9 16,11-11 4-16,-7 18-3 0,0-4 0 0,0 1 1 15,0 3-3-15,-2 2 3 0,0 2-2 0,0-3-2 16,0 3-61-16,0-2-30 0,1 1-25 0,0-3-31 16,2 1-44-16,2-5-29 0,-2 3 7 0,3-5-50 15,2 0 17-15,0-1-45 0,1-11-73 16,-1 16-448-16,1-16-375 0</inkml:trace>
  <inkml:trace contextRef="#ctx0" brushRef="#br0">17737 4091 190 0,'0'-28'672'0,"0"3"-275"16,0 3-25-16,0-2-117 0,-4 3 31 0,3 3-92 15,-3 3 1-15,3 3-91 0,0 2 14 0,1 10-64 16,-2-19-22-16,2 19-87 0,-1-12-18 0,1 12-39 16,0 0-36-16,0 0-56 0,0 0-97 0,0 0-268 15,0 0-92-15</inkml:trace>
  <inkml:trace contextRef="#ctx0" brushRef="#br0">17989 4309 695 0,'0'0'464'0,"0"0"-114"0,0 0-91 0,15 1-46 16,-15-1-37-16,0 0-23 0,0 0-8 0,18 3-1 16,-18-3-38-16,0 0-22 0,14 8-14 0,-14-8-16 15,14 7-5-15,-14-7-10 0,12 9-5 0,-12-9-6 16,13 13 2-16,-5-6 7 0,-8-7-1 0,9 11-10 15,-9-11-3-15,11 11-1 0,-11-11 3 0,7 9 1 16,-7-9 5-16,5 8 17 0,-5-8 23 16,0 0 17-16,8 7 18 0,-8-7 9 0,0 0 10 15,0 0 5-15,0 0 13 0,9 5 12 0,-9-5-25 16,0 0-50-16,0 0 9 0,10-8-14 16,-10 8-4-16,6-8-3 0,-6 8-8 0,10-13-8 15,-4 5 3-15,0 0-12 0,2 1-4 0,-3 0-5 16,3-3-14-16,1 3 3 0,-3 0-5 0,0 0-5 15,2 2-10-15,-8 5-2 0,11-11-3 0,-11 11-1 16,11-7-3-16,-11 7-1 0,11-5 18 0,-11 5-22 16,0 0 0-16,21-2 1 0,-21 2-24 0,16 3-19 15,-16-3-16-15,14 5-17 0,-14-5-22 0,18 8-16 16,-7-2-31-16,-2 0-33 0,-9-6-37 16,16 9-35-16,-7-4 8 0,-9-5-2 0,19 12-41 15,-19-12-70-15,16 4-428 0,-16-4-335 0</inkml:trace>
  <inkml:trace contextRef="#ctx0" brushRef="#br0">18598 4009 776 0,'2'-13'526'0,"-1"1"-100"15,-1-1 26-15,1 3-20 0,-1 10-61 0,0-19-2 16,0 19-32-16,-1-15-13 0,1 15-18 0,0-11-27 15,0 11-54-15,0 0-35 0,-1-12-36 16,1 12-34-16,0 0-28 0,0 0-25 0,0-12-20 16,0 12-15-16,0 0 22 0,0 0-35 0,0 0 21 15,1 20-27-15,0-8 16 0,-1 5-23 0,1 5 17 16,1 6-6-16,0-1-27 0,-2 2-40 0,2 1-26 16,-1 0-44-16,0 0 12 0,-1-4-30 0,3 0-7 15,-1-2-23-15,0-2-36 0,0-2-49 16,-1-3-63-16,3-1 43 0,0-1-40 0,-3-2-79 15,-1-13-118-15,3 16-278 0,-3-16-328 16</inkml:trace>
  <inkml:trace contextRef="#ctx0" brushRef="#br0">18519 4235 996 0,'0'0'607'0,"-8"-8"-106"0,8 8-45 16,0 0-97-16,-5-9-62 0,5 9-60 0,0 0-49 15,0 0-40-15,3-13-65 0,-3 13-98 0,14-10-119 16,-3 7-85-16,3-3-37 0,4 3-67 0,4-2-84 16,8 1-343-16,4-2-272 0</inkml:trace>
  <inkml:trace contextRef="#ctx0" brushRef="#br0">19391 4013 390 0,'0'-10'666'0,"-2"-1"-208"0,2 11-36 0,0-20-26 0,-2 10-16 16,2 10-43-16,-3-19-40 0,3 19-4 15,-1-15-53-15,1 15 0 0,-4-11-68 0,4 11-36 16,0 0-32-16,0-12-27 0,0 12-25 0,0 0 1 15,0 0-31-15,0 0 17 0,0 0-25 0,0 0 26 16,0 16-38-16,0 1 24 0,1 2-1 0,2 6-9 16,-3 2-1-16,1 0-3 0,-2 4-3 0,1 5-5 15,-3-7-15-15,2 6-14 0,1-7-9 0,0-2-7 16,0 0 5-16,1-2-7 0,3-3 6 16,-1-3 12-16,1-3-8 0,-2 2 12 0,5-7-3 15,-1 0 15-15,3-2-8 0,0-2 9 0,-9-6-22 16,25 7-21-16,-25-7-46 0,27-5-40 15,-10 1-62-15,2-3-71 0,-1-3 2 0,-2-2-77 16,-4-3-126-16,3 1-332 0,-6-3-353 0</inkml:trace>
  <inkml:trace contextRef="#ctx0" brushRef="#br0">19350 3982 803 0,'-7'-10'462'0,"2"0"-52"16,1 1-110-16,4 9 10 0,-1-18-70 15,1 18-52-15,5-19-65 0,-1 8 0 0,1 2-84 16,5 0-21-16,1 0-104 0,0 2-27 0,3 2-85 16,0-1-98-16,1 2-387 0,2 0-211 15</inkml:trace>
  <inkml:trace contextRef="#ctx0" brushRef="#br0">19883 3840 481 0,'10'-6'647'0,"1"1"-183"15,-11 5-54-15,18-9-20 0,-18 9-68 16,14-8-68-16,-14 8-52 0,10-3-41 16,-10 3-31-16,0 0-2 0,0 0 5 0,25 3 9 15,-16 3-26-15,2 5-12 0,1 3-23 0,2 3 1 16,2 7-15-16,0 1 22 0,0 1-48 0,1 3-7 15,-2 2-7-15,0-1-4 0,0 0-7 0,1-1-2 16,-2-1 1-16,1-2-20 0,-2 2-11 0,-1-9-1 16,-1 1 5-16,-2-4-3 0,0 1 4 0,0-2 1 15,-2-4 3-15,-4 0 2 0,3-2 2 0,-6-9 27 16,6 12-17-16,-6-12-4 0,3 13 10 0,-3-13 6 16,-3 8-2-16,3-8-3 0,-12 13-2 0,2-7-5 15,-4 0-1-15,0 1-11 0,-5-1-43 16,-3 0-53-16,0 0-65 0,-2 2-78 0,1-2-47 15,-1 1-6-15,0-3-118 0,2 1-471 16,4-2-509-16</inkml:trace>
  <inkml:trace contextRef="#ctx0" brushRef="#br0">21154 3755 762 0,'0'0'476'16,"-4"-13"-77"-16,4 13-27 0,-6-12 1 0,6 12-47 16,-9-12-60-16,9 12-17 0,-10-9-39 0,10 9 13 15,-11-9-54-15,11 9-29 0,-12-7-3 0,12 7-55 16,-16-1 9-16,16 1-42 0,-18 4-10 16,8 0-7-16,-3 4 3 0,-1 1-13 0,-2 4-2 15,0 0 1-15,-3 6-2 0,1 2-12 0,-1-1 7 16,0 2-3-16,4-1-2 0,-2 3-4 0,7-5-5 15,-1 1-6-15,3-3-16 0,1-2-3 0,3-1-4 16,2-2 3-16,-1-2 2 0,3-10-2 0,0 18 3 16,0-18 3-16,4 15 9 0,-4-15 2 0,8 11 9 15,-8-11-3-15,14 7 1 0,-14-7 1 16,0 0 7-16,24-3 35 0,-12-1-43 0,-1-4 10 16,2-1 15-16,2-3 10 0,-1-3 9 15,-1-1 41-15,1-3-25 0,0-5 35 0,-1 1-27 16,2-2 28-16,-4 1-23 0,-2 4 52 0,-2 1 16 0,1 4 6 15,-3 1-3-15,-2 3 1 0,0 1-2 16,-3 10-11-16,7-15-10 0,-7 15-23 0,3-12-19 16,-3 12-17-16,4-10-19 0,-4 10-29 0,0 0-13 15,0 0 14-15,3-10-2 0,-3 10-1 0,0 0 2 16,1 10 3-16,-1-10-28 0,0 14 23 0,0-14-24 16,0 21 23-16,0-9-19 0,0 4 0 0,1-3-64 15,1 4-17-15,-1 0-70 0,2-1-6 0,1 1-66 16,-2 0-29-16,4-2-57 0,-2 2-73 15,4-1-34-15,1 1-59 0,-4-2-110 0,9 0-330 16,-1-3-577-16</inkml:trace>
  <inkml:trace contextRef="#ctx0" brushRef="#br0">21596 3811 693 0,'0'0'588'16,"-2"-15"-127"-16,2 15-31 0,-3-12 4 0,3 12-50 15,-1-13-22-15,1 13-17 0,-3-8-8 0,3 8-36 16,0 0-33-16,0-11-60 0,0 11-33 0,0 0-44 16,0 0-25-16,1-10-28 0,-1 10-26 15,0 0-5-15,0 0-5 0,0 0 14 0,7 8 14 0,-7-8 10 16,6 18-29-16,-1-2 22 0,-1 0-13 15,0 4 18-15,1 2-35 0,-2 2 12 0,1 2-8 16,-2-2-9-16,2 1-7 0,0-2-5 0,-2 1 0 16,2-2-13-16,-1 0 1 0,-1-4-2 15,0-1-1-15,0 0-4 0,-2-5 1 0,3 1-2 16,-2-2-2-16,-1-11 1 0,3 17-5 0,-3-17-5 16,3 14-31-16,-3-14-25 0,3 9-21 0,-3-9-14 15,0 0-24-15,2 12-38 0,-2-12-58 0,0 0-76 16,0 0-79-16,0 0-60 0,0 0-51 0,0 0-117 15,0 0-361-15,2-9-641 0</inkml:trace>
  <inkml:trace contextRef="#ctx0" brushRef="#br0">22501 3784 1043 0,'0'0'606'0,"-10"-7"-102"15,10 7 4-15,0 0-100 0,-11-6-39 0,11 6-45 16,0 0-44-16,0 0-37 0,-10-7-35 0,10 7-42 16,0 0-31-16,0 0-30 0,0 0-31 0,0 0-11 15,0 0-17-15,0 0-7 0,3-8-3 16,-3 8-9-16,0 0-5 0,20-1-1 0,-20 1-5 16,23 0-5-16,-23 0-23 0,28 1-60 0,-28-1-56 15,31 1-63-15,-31-1-69 0,29 2-105 0,-13 1 5 16,-2 1-55-16,-14-4-82 0,16 5-371 0,-16-5-472 15</inkml:trace>
  <inkml:trace contextRef="#ctx0" brushRef="#br0">22464 3962 640 0,'0'0'532'0,"-12"10"-100"15,12-10-58-15,-10 7-28 0,10-7-48 0,0 0-61 16,0 0 9-16,0 0-41 0,0 0-33 0,0 0-34 15,11 5-27-15,-11-5-22 0,30-7-65 0,-13 5-94 16,6-3-112-16,3 2-41 0,0-1-103 16,-2 0-170-16,4 0-263 0,1 2-283 0</inkml:trace>
  <inkml:trace contextRef="#ctx0" brushRef="#br0">23494 3813 215 0,'0'0'600'0,"0"0"-201"0,-7-8-46 15,7 8-30-15,0 0-27 0,-5-9-36 16,5 9-40-16,0 0-36 0,0-11-21 0,0 11-19 15,0 0-12-15,5-9-39 0,-5 9-11 0,0 0-23 16,11-5 1-16,-11 5-11 0,0 0-8 0,20 5-5 16,-12 2-4-16,-2-2-7 0,4 7-4 0,-1-1-3 15,-2 5 0-15,0 2-4 0,1 0-5 0,-3-1 0 16,0 3-4-16,-2-4 0 0,-1 1 13 16,-2-3-20-16,0 0 12 0,0 1-11 0,-1 0 9 15,-2-4-16-15,1 0 10 0,1 1-11 0,-3-2 12 16,4-10-11-16,-8 15 14 0,8-15-7 0,-6 12 14 15,6-12-6-15,0 0 26 0,-9 5-2 16,9-5 28-16,0 0-19 0,-9-5 35 0,9 5-28 16,-5-11-1-16,5 11-5 0,-1-21-2 0,1 8-8 15,3-3 6-15,1-1 6 0,1 0-7 0,0-4 26 16,2 3-16-16,-1 2 0 0,0 0-6 0,2 4-1 16,-1-2-6-16,0 3-7 0,1-2-6 0,-2 5-3 15,2 1-6-15,-2 1 6 0,-6 6-5 0,16-12-8 16,-16 12-4-16,16-4-2 0,-16 4 0 15,19 1 1-15,-19-1-17 0,23 7 43 0,-10 1-38 16,0-1 17-16,0 4-20 0,0 4 24 16,-1-2-1-16,-1 3-10 0,-2-1-45 0,1 1-48 15,-4 1-54-15,2 1-68 0,-4-4-46 0,2 1-21 16,-2-1-1-16,-2-1-76 0,0-5-139 0,-2-8-278 16,2 17-309-16</inkml:trace>
  <inkml:trace contextRef="#ctx0" brushRef="#br0">24038 3950 390 0,'14'-15'502'0,"0"1"-118"0,0 0-58 16,3-1-32-16,-2 1-16 0,2-4-36 0,1 0-36 16,1 0-37-16,-3 1 1 0,-1 1-18 0,-4 0 0 15,4 3-20-15,-6-2 7 0,0 3-21 0,-1 2 17 16,-3-1-24-16,-1 2 19 0,-4 9-37 0,4-14 18 15,-4 14-50-15,0-11 19 0,0 11-40 0,0 0 5 16,-9-9-32-16,9 9 23 0,-19 4-33 0,7 1 21 16,-2 2-30-16,-1 2 25 0,-2 5-28 0,4 1 9 15,-1-2-8-15,1 4 4 0,3-1 3 16,0 1 2-16,1 2-1 0,4-1-3 16,0-3 4-16,2 3 3 0,1-4 4 0,2 0-8 0,0 1-2 15,2-1-4-15,1 1-3 0,1-2-71 16,0-1-39-16,-1 0-56 0,3-4-53 0,1 1-18 15,-2-1 3-15,4 0-41 0,0-4-13 0,3 1-52 16,-12-5-394-16,24 4-268 0</inkml:trace>
  <inkml:trace contextRef="#ctx0" brushRef="#br0">24411 3840 210 0,'9'-10'622'0,"-4"1"-183"0,3 1-60 16,-8 8-31-16,10-13-30 0,-10 13-37 0,10-8-65 15,-10 8-34-15,7-7-33 0,-7 7-32 0,0 0-15 0,10-5-8 16,-10 5-12-16,0 0-14 0,13 4-11 16,-13-4-13-16,10 9-6 0,-10-9-9 0,9 14-6 15,-5-7-8-15,0 4-29 0,-1 1-37 0,-1-3-30 16,-1 5-23-16,-2-2-28 0,1 2-15 0,-2-1 28 16,2-3 18-16,0-10 22 0,0 16 15 0,0-16 24 15,0 13 46-15,0-13 41 0,0 9 21 16,0-9 8-16,0 0 8 0,7 8-2 0,-7-8-9 15,0 0-15-15,15 2-13 0,-15-2-8 0,0 0-4 16,23 2-10-16,-23-2-5 0,19 3-4 0,-19-3-4 16,22 5-2-16,-22-5-1 0,27 5-5 15,-27-5 3-15,24 5 4 0,-24-5-6 0,24 7 2 16,-24-7 1-16,27 3 22 0,-27-3 25 0,20 3 26 16,-20-3 28-16,21-2 4 0,-21 2 12 0,23-1 14 15,-23 1 14-15,19-7-8 0,-19 7-19 0,21-9-50 16,-12 2 22-16,1 2-41 0,-1-4 25 0,1-3-37 15,0 1 15-15,-1-3-42 0,2 1 25 16,-1-2-44-16,-1 2 3 0,-3 1-49 0,2-2-51 16,1 5-40-16,-4-2-39 0,-1 2-92 0,1 2-71 15,-5 7-15-15,6-17-119 0,-6 17-456 0,4-9-592 16</inkml:trace>
  <inkml:trace contextRef="#ctx0" brushRef="#br0">25846 3896 474 0,'0'-12'490'0,"0"-2"-113"0,0 2 4 0,-2-3-17 16,-3 1-22-16,-2 2-32 15,1-3-49-15,-4 4-2 0,-1 1-35 0,2 0-2 16,-3 3-57-16,1 2 8 0,11 5-59 0,-20-4 5 15,20 4-51-15,-23 7 23 0,8-1-42 0,-1 4-7 16,2 4-5-16,0-1-3 0,-1 3-9 0,3 1-1 16,-2 4-7-16,4-2-3 0,-2 0-2 0,2 2-1 15,1-1-16-15,3-1-18 0,1-5 14 0,-1-1-27 16,2-2 40-16,1-2-35 0,3-9 30 0,-2 17-24 16,2-17 26-16,-2 11-22 0,2-11 37 0,0 0-21 15,3 10 56-15,-3-10-26 0,0 0 53 0,0 0-37 16,18 0 8-16,-18 0 5 15,11-6 4-15,-11 6-2 0,15-8-6 0,-15 8-6 16,17-8-5-16,-17 8 0 0,19-10-14 0,-10 4 1 16,0 2-8-16,5-3-6 0,-1 1 3 0,2 1-5 15,-2 0 0-15,-13 5-6 0,23-7 7 0,-23 7-4 16,26-3-3-16,-26 3-10 0,20 0 3 0,-20 0 0 16,24 3 0-16,-11 2 0 0,-1-1-9 0,2 1-25 15,-3 3-25-15,1 1-6 0,0 0-76 0,-1-1-48 16,-2 2-89-16,2-2-107 0,-3 2 26 0,-2-1-86 15,2-2-504-15,-2 1-628 0</inkml:trace>
  <inkml:trace contextRef="#ctx0" brushRef="#br0">26143 3893 313 0,'0'0'741'0,"6"-11"-174"0,-6 11-77 15,6-10-20-15,-6 10-94 0,0 0-39 0,7-9-43 16,-7 9-45-16,0 0-37 0,0 0 8 16,0 0-37-16,0 0 16 0,0 0-67 0,19 4 15 15,-19-4-16-15,11 15-23 0,-4-5-17 0,-2-2-20 16,0 4-17-16,3 2-8 0,-4 1-33 16,3 3-69-16,-4-2-71 0,-2 0-53 0,0 1-80 15,1-4-75-15,-2 2-45 0,0 0-38 0,-3-1-71 16,2-2-442-16,-2 2-591 0</inkml:trace>
  <inkml:trace contextRef="#ctx0" brushRef="#br0">26761 3617 713 0,'10'-10'576'0,"-2"-1"-112"0,1 0-27 15,-1 1-19-15,-1 3-79 0,-7 7-47 0,11-10-45 0,-11 10-35 16,8-12-38-16,-8 12-37 0,0 0-21 16,11-7-32-16,-11 7-7 0,0 0 3 15,10 7 10-15,-10-7 14 0,5 21-48 0,-1-8 19 16,-3 4-33-16,-2 3 13 0,-2 1-40 0,1 2 28 16,-1 0-39-16,-2 1 0 0,3-2 0 0,-2-1-1 15,0-1 0-15,1-2 8 0,2 0-10 0,0-1 4 16,-1-4-3-16,2 1-1 0,0 1 1 0,2-3 33 15,0 5-39-15,3-3 34 0,1-2-28 0,1 2 35 16,3-2-48-16,-1 0 36 0,2-4-33 16,1 1 1-16,4-1 1 0,0-1 4 0,2-2-3 15,-1 0-54-15,-2-3-57 0,-1 3-45 16,-14-5-80-16,28 1-88 0,-28-1 16 0,24-1-90 16,-24 1-568-16,17-7-662 0</inkml:trace>
  <inkml:trace contextRef="#ctx0" brushRef="#br0">26950 3647 1088 0,'-2'-9'556'0,"-2"-3"-81"0,0 3-22 16,4 9-91-16,5-20-48 0,-1 10-51 16,2 0-47-16,2 0-44 0,2 2-34 15,4-1-27-15,3 1-24 0,-2 3-24 0,4 0-65 16,-1 2-70-16,3 1-73 0,0 4-97 0,3 0-13 15,-1 1-57-15,-2 2-56 0,1 2-486 0,-4 0-448 16</inkml:trace>
  <inkml:trace contextRef="#ctx0" brushRef="#br0">27525 3626 972 0,'0'0'628'0,"0"0"-100"0,-4-8-19 0,4 8-73 16,0 0-53-16,0 0-101 0,-8-6-20 0,8 6-85 15,0 0-8-15,0 0-37 0,0 0-23 0,0 0-50 16,-12 4 10-16,12-4-43 0,-6 9 21 16,6-9-39-16,-4 16 27 0,1-7-36 0,1 3 29 15,4 1-27-15,-1-1 11 0,3 4-19 0,0 1-1 16,1 0 5-16,3 2 0 0,-3 0 1 0,3-6 0 15,-1 2 0-15,-3-1 9 0,3 1-10 0,-1-2 38 16,0 1-45-16,-1-2 32 0,1-1-33 16,-3-1 31-16,1 2-33 0,0-4 40 0,1 1-43 0,0 3 40 15,-5-12-41-15,4 14 33 0,-4-14-33 16,5 14 32-16,-5-14-32 0,4 14 32 0,-4-14-24 16,0 9 25-16,0-9-32 0,0 12 34 15,0-12-36-15,-5 13 33 0,5-13-43 0,-10 12 19 16,10-12-25-16,-17 11-17 0,7-6-42 0,-1 0 0 15,-2-1-39-15,1 0-11 0,12-4-40 0,-27 4-55 16,27-4-25-16,-25 2-65 0,25-2-38 0,-28-4-122 16,28 4-248-16,-21-6-260 0</inkml:trace>
  <inkml:trace contextRef="#ctx0" brushRef="#br0">27491 3662 732 0,'0'0'567'0,"1"-13"-71"0,-1 13-44 0,1-11-32 15,-1 11-91-15,3-11-51 0,-3 11-35 0,10-10-27 16,-10 10-26-16,19-10-25 0,-7 7-21 0,4 0-15 16,2 2-29-16,3 0-14 0,-1 1-18 15,-1 1-16-15,6 1-11 0,-4 1-6 16,-3 1-8-16,1-4-4 0,-1 3-24 0,-2 1 24 0,-16-4-37 15,24 4 31-15,-24-4-34 0,20 4-2 16,-20-4-86-16,13 2-53 0,-13-2-95 0,0 0-90 16,14 4 20-16,-14-4-97 0,0 0-507 0,0 0-580 15</inkml:trace>
  <inkml:trace contextRef="#ctx0" brushRef="#br0">28002 3592 654 0,'0'0'650'15,"6"-7"-152"-15,-6 7-61 0,0 0-47 0,9-10-69 16,-9 10-45-16,9-5-40 0,-9 5-26 0,12-7-24 16,-12 7-20-16,12-5-5 0,-12 5-24 0,18-7-8 15,-18 7-22-15,18-5-17 0,-18 5-17 0,17-3-13 16,-17 3-15-16,0 0-8 0,19-1-2 0,-19 1-4 15,15 4-11-15,-15-4-3 0,13 13-29 16,-5-4 39-16,-3 5-35 0,1 0 32 0,-1 4-26 16,-1 3 25-16,0 3-34 0,0 1 0 15,-3 0 3-15,2 2 6 0,-1 0-3 0,-2 2 3 0,0-1 0 16,3-2 38-16,-1 3-39 0,1-4 28 16,0 1-37-16,-2-2 38 0,1 2-40 0,0-2 36 15,0-3-40-15,0-3 43 0,-1 2-39 0,0-4 44 16,0-3-48-16,3-1 35 0,-3 0-32 0,-1-12 39 15,0 20-25-15,0-20 51 0,0 14-22 0,0-14 31 16,0 14-22-16,0-14 25 0,-8 18-18 16,0-11 11-16,-3 3-29 0,-4 0 14 0,-1-2-25 15,-5 0 19-15,2 4-30 0,-3-4 18 0,2-2-23 16,-2 2 22-16,3-2-27 0,-3 0 13 0,6-2-67 16,-4 2-24-16,3-1-102 0,0-3-50 0,0 1-97 15,-2 1-118-15,19-4-45 0,-30 1-585 16,30-1-830-16</inkml:trace>
  <inkml:trace contextRef="#ctx0" brushRef="#br0">28500 3713 1300 0,'0'0'593'0,"16"-8"-83"0,-16 8-82 0,10-5-60 15,-10 5-68-15,9-7-59 0,-9 7-52 0,0 0-57 16,9-5-112-16,-9 5-116 0,0 0-141 0,0 0-21 16,0 0-44-16,0 0-75 0,0 0-454 0,-3 8-403 15</inkml:trace>
  <inkml:trace contextRef="#ctx0" brushRef="#br0">28631 4018 538 0,'5'10'487'0,"1"-3"-72"0,-6-7-63 0,6 15 0 16,-6-15 6-16,6 13-37 0,-6-13 0 0,2 14-10 15,-2-14-44-15,0 18 18 0,0-18-70 0,-2 17 0 16,-2-4-74-16,-3-1 4 0,-4 4-68 16,-3 1 9-16,-7 5-103 0,-3-5-64 15,-3 3-97-15,-3 1-132 0,-4 1-46 0,-8 2-81 16,-6 0-128-16,12-7-299 0,0 1-468 0</inkml:trace>
  <inkml:trace contextRef="#ctx0" brushRef="#br0">26207 3809 338 0,'0'0'327'0,"0"0"-52"16,0 0-80-16,0 0 22 0,0 0-77 0,0 0 17 15,0 0-75-15,0 0 47 0,0 0-71 0,0 0 52 16,0 0-61-16,0 0 44 0,0 0-54 0,0 0 42 16,0-12-15-16,0 12 3 0,0 0-17 0,0 0 3 15,0 0-7-15,0 0-7 0,0 0-1 16,0 0-2-16,0 0-6 0,-2-9 1 15,2 9-3-15,0 0-1 0,0 0-8 0,0 0 10 16,0 0-3-16,0 0 6 0,0 0 0 0,0 0-15 16,0 0 41-16,0 0-24 0,-5-10-3 0,5 10-8 15,0 0 5-15,0 0-6 0,0 0 5 0,0 0-5 16,0 0 8-16,0 0 1 0,0 0-2 0,0 0-7 16,0 0 2-16,0 0-10 0,0 0 5 0,0 0-12 15,0 0 4-15,0 0-9 0,0 0 11 0,0 0-17 16,0 0 10-16,0 0-8 0,0 0 7 15,0 0-8-15,0 0 10 0,0 0-1 0,0 0 3 16,0 0-9-16,0 0 13 0,0 0-7 16,0 0 11-16,0 0-8 0,0 0 8 0,0 0-12 15,0 0 14-15,0 0-15 0,0 0 12 0,0 0-16 16,0 0 9-16,0 0-11 0,0 0 8 0,0 0-13 16,0 0 11-16,0 0-6 0,0 0 5 0,0 0-9 15,0 0 9-15,0 0-10 0,0 0 10 0,0 0-10 16,0 0 14-16,0 0-11 0,0 0 6 0,0 0-7 15,0 0 8-15,0 0-8 0,0 0 11 16,0 0-6-16,0 0 16 0,0 0-11 0,0 0 12 16,0 0-7-16,0 0 4 0,0 0-11 0,0 0 11 15,0 0-12-15,0 0 25 0,0 0-30 0,0 0 15 16,0 0-13-16,0 0 16 0,0 0-17 16,0 0 11-16,0 0-12 0,0 0 10 0,0 0-12 15,0 0 10-15,0 0-10 0,0 0 14 0,0 0-19 16,0 0 13-16,0 0-13 0,0 0 14 0,0 0-12 15,0 0 11-15,0 0-11 0,0 0 12 16,0 0-12-16,0 0 9 0,0 0-11 0,0 0 10 16,0 0-9-16,0 0 15 0,0 0-15 0,0 0 13 15,0 0-11-15,-4 10 11 0,4-10-11 0,0 0 10 16,0 0 20-16,0 12-25 0,0-12-10 0,0 0 4 16,-1 12 0-16,1-12 3 0,-1 13 1 0,1-13-2 15,0 0 4-15,-2 15-1 0,2-15-1 0,-1 11 1 16,1-11 1-16,0 12 9 0,0-12-10 15,0 12 8-15,0-12-14 0,-1 12 15 0,1-12-13 16,0 13 17-16,0-13-17 0,-1 12 11 0,1-12-10 16,0 13 8-16,0-13-10 0,1 10 12 15,-1-10-12-15,-1 15 16 0,1-15-18 0,0 12 13 16,0-12-11-16,0 13 17 0,0-13-17 0,1 13 12 16,-1-13-12-16,0 13 12 0,0-13-13 0,0 12 14 15,0-12-1-15,1 12 2 0,-1-12-6 0,0 12 1 16,0-12-1-16,0 13 0 0,0-13 4 0,1 9-6 15,-1-9 1-15,2 12 3 0,-2-12-4 0,0 0 0 16,1 14-1-16,-1-14 2 0,0 0 3 0,1 14-5 16,-1-14 1-16,0 0-1 15,0 11 5-15,0-11-6 0,0 0 1 0,0 0 0 16,2 12 2-16,-2-12 4 0,0 0-5 0,0 0-1 16,1 10 6-16,-1-10-4 0,0 0 3 0,0 0 8 15,0 0 9-15,0 0 10 0,0 0-4 0,1 10 1 16,-1-10-1-16,0 0-5 0,0 0 9 0,0 0-36 15,0 0 18-15,0 0 5 0,0 0-11 0,0 0-1 16,0 0-21-16,0 0-13 0,0 0-63 0,0 0-57 16,0 0-77-16,0 0-47 0,0 0-56 15,0 0-567-15,0 0-524 0</inkml:trace>
  <inkml:trace contextRef="#ctx0" brushRef="#br0">27523 4225 356 0,'0'0'298'16,"0"0"-53"-16,0 0-45 0,0 0-25 0,-12-5-15 15,12 5-32-15,0 0-17 0,0 0-13 0,0 0-12 16,-13-7-10-16,13 7 1 0,0 0-5 15,0 0-6-15,-16-2-4 0,16 2 26 0,0 0-40 16,0 0 20-16,-16-2-43 0,16 2 29 0,0 0-33 16,0 0 22-16,0 0-28 0,0 0 16 0,-13-4-15 15,13 4 9-15,0 0-22 0,0 0 24 16,0 0-17-16,0 0 20 0,0 0-6 0,0 0 27 16,0 0 15-16,0 0 13 0,0 0 25 0,0 0-1 15,19 2 3-15,-19-2-17 0,19 2-9 0,-19-2-9 16,23 0 7-16,-23 0-23 0,29 0-8 0,-29 0-5 15,28 2-5-15,-28-2-8 0,27 1-7 16,-27-1 0-16,27 1-6 0,-27-1 2 0,20 3-8 16,-20-3-1-16,0 0 0 0,22 1-5 0,-22-1-2 15,0 0-5-15,18 1-26 0,-18-1-44 0,0 0-55 16,0 0-53-16,0 0-38 0,0 0-37 16,0 0-109-16,0 0-419 0,0 0-319 0</inkml:trace>
  <inkml:trace contextRef="#ctx0" brushRef="#br0">27288 4295 448 0,'-20'4'376'0,"20"-4"-71"15,0 0-83-15,0 0 5 0,0 0-84 16,-12 2 27-16,12-2-54 0,0 0 19 16,0 0-46-16,0 0 9 0,0 0-44 0,0 0 19 15,0 0-37-15,0 0 22 0,0 0-20 0,0 0 24 16,0 0 0-16,0 0 8 0,0 0 5 0,15 7 2 16,-15-7-2-16,20 1-9 0,-20-1 3 0,29 1-8 15,-29-1 7-15,30 1-6 0,-30-1-4 0,31 0-9 16,-31 0-11-16,32 2 1 0,-32-2-8 0,29 0-6 15,-29 0-6-15,28 0-2 0,-28 0-1 0,23 0-3 16,-23 0-6-16,0 0 1 0,23 0-36 16,-23 0-45-16,0 0-43 0,19 0-48 15,-19 0 10-15,0 0-41 0,0 0-34 0,0 0-102 16,0 0-367-16,0 0-223 0</inkml:trace>
  <inkml:trace contextRef="#ctx0" brushRef="#br0">27304 4322 454 0,'0'0'463'0,"0"0"-84"0,0 0-113 15,0 0-36-15,0 0-54 0,0 0 4 0,0 0-12 16,0 0 7-16,0 0-9 0,0 0-40 0,0 0-8 15,23-2-23-15,-23 2-7 0,23-2-10 0,-23 2-3 16,28 0-9-16,-28 0-4 0,27 0-12 0,-27 0 1 16,28 0-7-16,-28 0-3 0,27 0-3 15,-27 0-4-15,21 2-1 0,-21-2-9 0,21 0-2 16,-21 0-1-16,0 0-9 0,23 1 0 0,-23-1-3 16,0 0-1-16,17 3 0 0,-17-3-3 0,0 0 1 15,0 0 1-15,0 0-5 0,20 1 3 0,-20-1-2 16,0 0 0-16,0 0 6 0,0 0-4 15,0 0 1-15,0 0 3 0,0 0 7 0,17 0-4 0,-17 0-3 16,0 0 1-16,0 0 13 0,0 0-20 16,0 0 0-16,0 0 0 0,0 0 3 15,0 0-4-15,0 0-4 0,0 0 4 0,0 0-2 16,0 0 5-16,0 0-6 0,0 0-2 0,0 0 6 16,0 0-4-16,0 0 0 0,0 0 0 0,0 0 0 15,0 0 3-15,0 0-4 0,0 0 1 0,0 0 2 16,0 0-3-16,0 0-2 0,0 0 3 0,0 0 1 15,0 0 2-15,0 0-4 0,0 0 0 0,0 0 0 16,0 0 4-16,0 0-2 0,0 0-3 0,0 0 4 16,0 0-2-16,17 0 4 0,-17 0-3 15,0 0-2-15,0 0 4 0,0 0-4 16,0 0 0-16,0 0-1 0,0 0-2 0,0 0 3 16,0 0-6-16,0 0 0 0,0 0 4 0,0 0-4 15,0 0 1-15,0 0 3 0,0 0-2 0,0 0 5 16,0 0-4-16,0 0 2 0,0 0 10 0,0 0-11 15,0 0 0-15,0 0 1 0,0 0 0 0,0 0 5 16,0 0-5-16,0 0 1 0,0 0 0 0,0 0 4 16,0 0-4-16,0 0 1 0,0 0-1 0,0 0 1 15,0 0 3-15,0 0-4 0,0 0 0 16,0 0 4-16,0 0-6 0,0 0 1 16,0 0 1-16,0 0-1 0,0 0 3 0,0 0-4 15,0 0 2-15,0 0 2 0,0 0-5 0,0 0-1 16,0 0 0-16,0 0 1 0,0 0-1 0,0 0-2 15,0 0 2-15,0 0-1 0,0 0 6 0,0 0-4 16,0 0 2-16,0 0-1 0,0 0 13 0,0 0-13 16,0 0 2-16,0 0 1 0,0 0 3 0,0 0-5 15,0 0 2-15,0 0-1 0,0 0 0 0,0 0 3 16,0 0-2-16,0 0-3 0,0 0 6 16,0 0-5-16,0 0 20 0,0 0-24 0,0 0 2 15,0 0 3-15,0 0-3 0,0 0 3 0,0 0 2 16,0 0-3-16,0 0 1 0,0 0 0 15,0 0 1-15,0 0 4 0,0 0-4 0,0 0 1 16,0 0 0-16,0 0 5 0,0 0-5 0,0 0-1 16,0 0 0-16,0 0 1 0,0 0 1 0,0 0 0 15,0 0 0-15,0 0 1 0,0 0-5 0,0 0 0 16,0 0 2-16,0 0 1 0,0 0 1 0,0 0 0 16,0 0-1-16,0 0 3 0,0 0-3 15,0 0-2-15,0 0-1 0,0 0 3 0,0 0 2 16,0 0 0-16,0 0-1 0,0 0 2 0,0 0-4 15,0 0-1-15,0 0 2 0,0 0 0 0,0 0 0 16,0 0-1-16,0 0 2 0,0 0-1 0,0 0 5 16,0 0-5-16,0 0 0 0,0 0 0 15,0 0-1-15,0 0 3 0,0 0-2 0,0 0 0 16,0 0 3-16,0 0-3 0,0 0-2 0,0 0 1 16,0 0 0-16,0 0 3 0,0 0-3 0,0 0 2 15,0 0 2-15,0 0-3 0,0 0-2 16,0 0 1-16,0 0 0 0,0 0 3 0,0 0-4 15,0 0 2-15,0 0 12 0,0 0-17 0,0 0 3 16,0 0 0-16,0 0-1 0,0 0 4 0,0 0-2 16,0 0 1-16,0 0-1 0,0 0 5 0,0 0-6 15,0 0 1-15,0 0-1 0,0 0-3 0,0 0 3 16,0 0 4-16,0 0-4 0,0 0-8 16,0 0-45-16,0 0-47 0,0 0-55 0,0 0-42 15,0 0 2-15,0 0-82 0,0 0-530 0,0 0-367 16</inkml:trace>
  <inkml:trace contextRef="#ctx0" brushRef="#br0">19000 7042 286 0,'0'0'638'16,"0"0"-250"-16,0 0-29 0,0 0-122 0,1-13 29 15,-1 13-71-15,0 0 21 0,0 0-79 0,0 0 18 16,-4-9-47-16,4 9 3 0,0 0-17 0,0 0-6 16,0 0-12-16,0 0-8 0,0 0-10 0,-4-9-14 15,4 9 5-15,0 0-5 0,0 0-14 0,0 0 1 16,0 0-4-16,0 0-7 0,0 0-3 0,0 0-6 15,0 0-2-15,0 0-11 0,0 0 0 0,0 0 9 16,0 0 3-16,0 0 3 0,-4 12 1 0,4-12 3 16,0 12 1-16,0-12 9 15,2 17 10-15,-1-7-9 0,-1 2 10 0,1 0-11 16,-1 2 7-16,3 1-3 0,-1 2-2 0,-2-2-8 16,3 3 0-16,-2-1-6 0,0 1-4 0,2-1 3 15,-2 0-7-15,2 2-2 0,-2-2 1 0,2 0 0 16,-1 2-4-16,-2-2 1 0,3-5 0 0,-1 3 2 15,-2-4 2-15,1 2-7 0,1-4 0 0,-1 0 0 16,-1-9-1-16,1 16-10 0,-1-16-28 0,3 12-34 16,-3-12-18-16,1 12-60 0,-1-12 5 0,0 0-64 15,0 12 29-15,0-12-75 0,0 0-108 16,0 0-435-16,0 0-347 0</inkml:trace>
  <inkml:trace contextRef="#ctx0" brushRef="#br0">19081 6677 827 0,'3'-24'510'16,"-1"2"-133"-16,2 0-43 0,-4 3-91 0,2 0-19 16,-2 2-87-16,1 4-10 0,-1 4-58 0,1-3-14 15,-1 12-104-15,1-16-3 0,-1 16-98 16,0 0-5-16,4-8-80 0,-4 8-102 15,0 0-220-15,0 0-65 0</inkml:trace>
  <inkml:trace contextRef="#ctx0" brushRef="#br0">19469 6950 730 0,'0'0'582'0,"0"0"-154"0,12-7-85 16,-12 7-44-16,0 0-55 0,0 0-61 0,0 0-42 15,0 0-26-15,12-3-20 0,-12 3-11 0,0 0-9 16,0 0-18-16,16 6-2 0,-16-6-11 0,13 10-7 15,-5-5-9-15,-2 2-11 0,3 2 3 0,-5 0-3 16,1 1-4-16,2 0-2 0,-2 1-8 0,-2 0 5 16,1-2-2-16,-1 1 0 0,-3-10-2 0,4 18-7 15,-4-18 8-15,2 12 1 0,-2-12 2 0,4 9 22 16,-4-9 29-16,0 0 29 16,3 13 24-16,-3-13 17 0,0 0 21 0,0 0 0 0,0 0-8 15,0 0-30-15,0 0-6 0,0 0-17 16,16-7-5-16,-16 7 5 0,9-14 23 0,-5 7-36 15,4-2 35-15,-3 0-11 0,1 1-9 0,1-1-10 16,-1 1-9-16,2-2-4 0,-1 2-9 0,-2 0-13 16,3 1-11-16,-3-1-7 0,-5 8-7 0,14-11-4 15,-14 11-4-15,12-9-3 0,-12 9-6 0,14-7-2 16,-14 7 0-16,0 0 4 0,19-3-3 0,-19 3-5 16,0 0-3-16,24 3-2 0,-24-3-9 0,19 7-13 15,-10-2-18-15,0 1-22 0,0 0-42 0,0 2 28 16,0 2-60-16,1-2-34 0,-2 2-25 15,-3-2-34-15,3 0-41 0,-3-1-52 16,3 2-24-16,-2-2-75 0,-6-7-126 0,9 8-297 16,-9-8-442-16</inkml:trace>
  <inkml:trace contextRef="#ctx0" brushRef="#br0">20168 6581 826 0,'-2'-20'594'0,"0"5"-72"16,-1 1-19-16,2 0-58 0,-2 3-11 15,-1-1-50-15,4 12-13 0,-3-17-22 0,3 17-54 16,-6-12-51-16,6 12-39 0,-2-9-38 0,2 9-15 16,0 0-57-16,-6-10 1 0,6 10-47 0,0 0 11 15,0 0-29-15,-4 12 20 0,1 0-28 0,3 5 13 16,-2 5-27-16,0 4 19 0,1 1-26 0,0 3 21 15,-1 6-22-15,1 2 24 0,1-2-28 0,0 3-2 16,0-3 3-16,0 1-5 0,0-6-8 0,0-2-52 16,0-1 14-16,0 0-11 0,1-6-13 0,2 1-8 15,-2-4-11-15,3-3-14 0,-1-2-8 0,-2-2-4 16,4 0-5-16,0-4-9 0,-5-8-14 0,9 12-32 16,-9-12-70-16,14 5-40 0,-14-5-57 15,17-4-118-15,-17 4-475 0,17-11-611 16</inkml:trace>
  <inkml:trace contextRef="#ctx0" brushRef="#br0">20185 6856 535 0,'-5'-7'597'0,"5"7"-83"0,-10-9-91 16,10 9-15-16,-6-11-79 0,6 11-51 0,0 0-49 16,-7-11-42-16,7 11-35 0,0 0-36 0,3-10-24 15,-3 10-17-15,10-9-55 0,-10 9-74 0,17-13-114 16,-6 11-14-16,-1-4-72 15,4 2-123-15,2-1-481 0,-1 0-458 0</inkml:trace>
  <inkml:trace contextRef="#ctx0" brushRef="#br0">20902 6552 162 0,'0'0'745'0,"-1"-15"-264"0,1 15-42 16,-5-15-68-16,5 15-9 0,-5-15-49 0,5 15-20 15,-5-12-31-15,5 12-30 0,-3-11-48 0,3 11-26 16,0 0-39-16,-4-12 4 0,4 12-56 0,0 0-10 16,0 0-24-16,-2-10 0 0,2 10-15 15,0 0 10-15,0 0-3 0,1 14 16 0,-1-14 9 16,2 23-14-16,1-7 6 0,0 5 2 0,-1 3-1 15,1 1-24-15,-1 2 16 0,1 2-26 0,0 5 25 16,0 0-20-16,0-7 14 0,-1 2-31 0,1-2 2 16,-2-2 3-16,4 0-2 0,-2 0 2 0,-1-2 0 15,2-2 0-15,3 1 6 0,-2-5-13 0,-1 0 9 16,1-2-1-16,1-2 2 0,-1 1-3 16,0-2-1-16,2-2 2 0,-1-1-1 0,1 0 6 0,-1-1-9 15,1-1-2-15,-7-7 2 0,16 10 1 16,-16-10-4-16,15 10-6 0,-15-10-11 15,14 2-14-15,-14-2-13 0,15 2-28 0,-15-2-33 16,16-2-55-16,-16 2-72 0,15-9-33 0,-15 9-55 16,14-12-139-16,-7 4-461 0,0-4-577 0</inkml:trace>
  <inkml:trace contextRef="#ctx0" brushRef="#br0">20967 6454 493 0,'-7'-9'694'0,"-1"1"-134"0,8 8-124 15,-9-12-48-15,9 12-104 0,-6-9-47 0,6 9-58 16,-5-8-31-16,5 8-42 0,0 0-11 0,1-12-31 16,-1 12-25-16,10-5-58 0,-10 5-26 0,19-5-84 15,-19 5 20-15,27 0-64 0,-8 1 1 0,2 2-54 16,-2-2-79-16,0 0-453 0,5 2-283 0</inkml:trace>
  <inkml:trace contextRef="#ctx0" brushRef="#br0">21444 6399 474 0,'0'0'525'0,"0"0"-53"16,0 0-146-16,10-5 3 0,-10 5-49 0,0 0-16 16,0 0-64-16,0 0-4 0,9-7-34 0,-9 7-5 15,0 0-26-15,0 0-6 0,0 0-15 0,0 0-9 16,0 0-18-16,0 0-7 0,9-5-8 16,-9 5-12-16,0 0-3 0,0 0-15 15,0 0 0-15,0 0-11 0,0 0-2 0,0 0-12 16,0 0 2-16,0 0-8 0,0 0 1 0,0 0-8 15,0 0 6-15,0 0 2 0,0 0-2 0,0 0-4 16,18 2 1-16,-18-2-2 0,0 0 7 0,18 3-5 16,-18-3-3-16,19 4 12 0,-19-4-14 0,28 1 4 15,-28-1-1-15,30 2-2 0,-9-2 3 0,-1 0-2 16,1-2 2-16,0 2-4 0,-2-1 8 0,0 0-7 16,-1-2 5-16,-3 2-4 0,-15 1 11 15,23-2 15-15,-23 2 41 0,19-2 6 0,-19 2 49 16,0 0-15-16,18-3 10 0,-18 3 6 15,0 0-6-15,0 0-2 0,18-2 9 0,-18 2-37 16,0 0 4-16,0 0-38 0,0 0 10 0,0 0-34 16,17-1 11-16,-17 1-36 0,0 0 17 0,0 0-31 15,0 0 19-15,0 0-27 0,14 6 29 0,-14-6-22 16,6 9 22-16,-2-1-20 0,4 4 22 0,-1 2-28 16,1 4 27-16,1 2-25 0,-1 3 27 0,1-1-26 15,1 6 26-15,0 1-26 0,0-2 27 0,-1 2-27 16,-1 0 25-16,-2-5-26 0,3-2 25 15,-1 2-31-15,-2-2-3 0,1 1-6 0,0-3-5 16,0 1 8-16,-1-2-5 0,-1-2 11 16,2-1-3-16,-2-4 6 0,0-1 3 0,-1-2 3 15,-2 1 2-15,-2-10 3 0,7 16-26 0,-7-16 43 16,2 11 2-16,-2-11 1 0,2 9 12 0,-2-9-5 16,0 0-29-16,-4 17 25 0,-3-9-42 0,-3 1 9 15,-8 3-50-15,-1 0 17 0,-4 3-27 0,-4-3-13 16,0 2-10-16,-1 1-22 0,-1-4-25 0,6-1-25 15,2-2-66-15,0-1-44 0,4 0-96 0,4-1 3 16,13-6-99-16,-16 1-419 0,16-1-515 16</inkml:trace>
  <inkml:trace contextRef="#ctx0" brushRef="#br0">22914 6345 518 0,'3'-14'515'0,"-3"14"-93"0,3-12-85 16,-3 12-2-16,0-12-11 0,0 12-41 0,0-12-28 15,0 12-15-15,0 0-11 0,-4-12-18 0,4 12-15 16,0 0-18-16,-4-12-22 0,4 12-17 0,0 0-17 16,-10-10-20-16,10 10-2 0,0 0-5 0,-13-2-60 15,13 2-6-15,-13 2-4 0,2 4-6 0,1 1-3 16,-3 1-3-16,0 3 1 0,0 3-2 15,-2 3 6-15,2 0 21 0,-5 4-39 0,4 1 27 16,-1 3-31-16,2-1 27 0,3-3-33 16,1 1 31-16,3 1-11 0,-1-4-12 0,1 3-52 15,3-6 15-15,2-1-18 0,1-1 18 0,0-4 2 16,0 2 2-16,0-12 3 0,3 17 14 0,-3-17-7 16,6 16 8-16,-6-16-7 0,6 9 21 0,-6-9-6 15,0 0 27-15,15 4-7 0,-15-4 34 0,15-7-3 16,-7 1 26-16,1-3-25 0,-1-3 40 0,3-5-30 15,-2-2 2-15,-2-1 7 0,2-2 6 16,-1-2 7-16,-3-1 23 0,0 0-1 0,-1 3 7 16,-2 0 1-16,1 2 4 0,-2 3 2 0,-1 3-5 15,3 2-1-15,-6 2-11 0,3 10-12 0,1-19-16 16,-1 19-10-16,2-14-21 0,-2 14-16 16,1-10-9-16,-1 10-7 0,0 0-2 0,0 0 0 15,0 0 1-15,0 0 4 0,0 0-5 0,7 14 5 16,-6-2-6-16,1 0 0 0,2 3 0 0,-1 1 19 15,-2 2-28-15,5-1-1 0,-3 5-45 0,-2-5-2 16,4 4-52-16,-3-2-3 0,0-2-71 0,1 1-40 16,-2-2-35-16,4 1-37 0,-1-1-60 0,0-3-3 15,0 0-57-15,-2-2-68 0,2-2-90 16,1-2-311-16,-5-7-503 0</inkml:trace>
  <inkml:trace contextRef="#ctx0" brushRef="#br0">23145 6424 825 0,'0'0'513'0,"9"-16"-71"16,-4 7-89-16,-1 0 14 0,1 1-49 0,0-4-31 15,1 5-20-15,2 0-24 0,-2 0-21 0,2-1-19 16,2 2-15-16,-1-1-4 0,2-2-30 0,-11 9-47 16,21-8 5-16,-21 8-11 0,17-2-18 15,-17 2-8-15,0 0 5 0,24 2 16 0,-24-2-4 16,14 13 0-16,-6-3-3 0,-2 2 13 0,-3 3-32 16,2 0 16-16,-5 3-39 0,0 1 12 15,-4 3-31-15,0 2 18 0,-1 0-30 0,1-1 22 16,-4 0-36-16,3 0 3 0,-2 0-15 0,0-5 21 15,2-2-29-15,0-1 27 0,3-3-32 0,0-2 15 16,0 0-30-16,2-10 18 0,0 14-18 0,0-14 31 16,6 14-17-16,-6-14 24 0,14 7-22 0,-14-7 26 15,25 4-24-15,-25-4 27 0,26 1-22 0,-26-1 23 16,28 0-21-16,-28 0 25 0,27-1-21 16,-27 1 20-16,20-3-23 0,-20 3 27 0,17-1-27 15,-17 1 0-15,0 0-85 0,15-1-65 0,-15 1-58 16,0 0-49-16,0 0-93 0,0 0-10 15,0 0-66-15,0 0-107 0,-7-8-413 0,7 8-641 16</inkml:trace>
  <inkml:trace contextRef="#ctx0" brushRef="#br0">23186 6478 478 0,'2'-16'539'0,"-2"16"-63"16,3-15-139-16,-3 15-1 0,4-18-14 0,-2 9-19 15,1-1-27-15,-2-1-10 0,3-1-13 0,0 4-10 16,-4 8-10-16,3-17-8 0,-3 17-26 0,4-12 0 16,-4 12-24-16,4-12-27 0,-4 12-25 0,0 0-28 15,3-11-27-15,-3 11-19 16,0 0-10-16,0 0-3 0,0 0-2 0,6 9-3 16,-3 1 3-16,-2 6 12 0,5 4-23 0,-3 4 19 15,-2 1-37-15,3 1 23 0,-3 2-29 0,1 0 25 16,-1 1-29-16,-1 0 10 0,-1 0-47 0,-1-2 8 15,2-1-37-15,0-2 4 0,-1-4 10 0,0-1 11 16,1-2 8-16,-2-3 7 0,1-2 13 0,1-12-8 16,0 20 4-16,0-20 4 0,1 14 5 0,-1-14 6 15,2 10 7-15,-2-10 4 0,0 0 14 16,0 0 15-16,0 0 7 0,0 0 32 0,0 0-29 0,13-5 31 16,-11-7-34-16,3 0 29 15,2-8-26-15,-5-3 17 0,3-4-34 0,0-3 33 16,1-3-25-16,-1 1 34 0,0-2-15 0,-3 8 35 15,1-1-15-15,-2 5 13 0,2 5 7 0,-3-1 5 16,2 2-3-16,-2 2-8 0,0 2-9 0,2 0-7 16,-2 12-61-16,0-15 30 0,0 15-15 0,0-12-15 15,0 12-8-15,0 0 1 0,0 0 0 0,0 0 6 16,1 15-7-16,0-3 2 0,-1 6-7 0,-1 7 17 16,-2 0-22-16,1 4 16 0,-1 4-27 15,-1 1 16-15,0 0-30 0,-2-2 8 0,1-1-36 16,1-4 9-16,0-2-29 0,-1 0 29 0,3-3-11 15,0 2 10-15,0-5 10 0,-2-1 7 16,4-5 7-16,0 1 11 0,0-2-5 0,0-1 3 16,0-11-11-16,0 18 4 0,0-18 2 0,0 14 4 15,0-14-4-15,0 10-7 0,0-10-17 0,0 0-33 16,0 12-53-16,0-12-40 0,0 0-65 0,-4 10-40 16,4-10-44-16,0 0-41 0,-9 7-47 0,9-7-91 15,0 0-501-15,0 0-727 0</inkml:trace>
  <inkml:trace contextRef="#ctx0" brushRef="#br0">24756 6729 1544 0,'0'0'673'0,"0"0"-127"0,0 0-86 16,-11-4-48-16,11 4-15 0,0 0-79 0,0 0-29 16,0 0-60-16,0 0-41 0,0 0-40 0,9-9-30 15,-9 9-22-15,14-6-19 0,-14 6-15 0,21-7-15 16,-21 7-29-16,24-4-53 0,-12 0-49 16,-12 4-86-16,22-4-40 0,-22 4-50 0,15-4-52 15,-15 4-54-15,13 5 26 0,-13-5 4 0,6 7-91 16,-6-7-473-16,-6 14-536 0</inkml:trace>
  <inkml:trace contextRef="#ctx0" brushRef="#br0">24711 6885 937 0,'-7'5'389'0,"7"-5"-20"0,-12 10-96 16,12-10 25-16,-7 7-48 0,7-7-6 0,0 0-27 16,-5 9 16-16,5-9-17 0,0 0-9 0,9 6-12 15,-9-6-34-15,17 2-2 0,-17-2-56 16,26 3-4-16,-26-3-32 0,32 0-3 0,-14 0-51 15,2-3-56-15,-1 3-53 0,-1 0-80 0,1-3-29 16,-2 2-84-16,4-2-22 0,0-2-104 0,-4 2-454 16,1-2-475-16</inkml:trace>
  <inkml:trace contextRef="#ctx0" brushRef="#br0">25217 6640 613 0,'3'-12'612'0,"1"1"-136"16,0 1-75-16,2-2-32 0,-1 2-62 0,3 3-40 15,2-3-22-15,0 3-22 0,2 4-24 16,-1-2-27-16,-11 5-23 0,27-1-23 0,-27 1-16 16,28 8-4-16,-15-2-29 0,4 3-30 0,-3 1 10 15,0 2-11-15,-3 0-13 0,2 3-8 0,-5-4-4 16,-1 3-4-16,1-2-16 0,-3 2 7 0,-2-3-24 15,-1 2 11-15,-1-2-15 0,-1-11 7 0,0 18 37 16,-1-7-48-16,1-11-5 0,-2 18 17 0,2-18-13 16,-3 12 10-16,3-12-2 0,-5 9 14 0,5-9-7 15,0 0 13-15,-4 12-2 0,4-12 23 16,0 0-2-16,0 0 18 0,0 0-22 0,0 0 19 16,0 0-20-16,-5-11 30 0,5 11-20 15,5-18 33-15,-1 7-23 0,2-2 43 0,1 0-36 16,-1-2 55-16,1 2-36 0,0 1 36 0,2-2-36 15,-2 2 25-15,0 3-35 0,-1 0 16 0,2 2-33 16,-4-2 17-16,-4 9-35 0,12-11 16 0,-12 11-24 16,14-9 21-16,-14 9-10 0,14-4-2 0,-14 4-3 15,16-1-3-15,-16 1 1 0,18 1-4 0,-18-1-4 16,21 7 2-16,-12-2 5 0,3 3-8 0,-1-1 0 16,-2 2-1-16,2 1-5 0,-3 1 7 15,1-1 1-15,0 2-5 0,-3-1-5 0,-1 1-14 16,3-1-14-16,-2 1-54 0,2-1-90 15,-2 2-48-15,-2-1-62 0,1-1-85 0,-1 2-22 16,1-2-114-16,-5 0-588 0,2-3-842 0</inkml:trace>
  <inkml:trace contextRef="#ctx0" brushRef="#br0">25965 6786 420 0,'9'-8'621'0,"-1"-1"-137"0,2-1-59 16,4-4-21-16,-1 1-46 0,2-2-63 0,-1 0-35 16,1 0-33-16,-2 0-32 0,4 0-19 0,-4-1-28 15,-1-1-16-15,1 2-8 0,-3 1-5 16,-2 4 8-16,0 0-28 0,-2 2 22 0,-6 8-46 16,5-15 31-16,-5 15-27 0,3-11-4 0,-3 11-41 15,-3-9 19-15,3 9-51 0,-8-7 31 16,8 7-9-16,-13-5-6 0,13 5-4 0,-17 4-5 15,17-4 2-15,-23 10-8 0,11-3 5 0,0 1-9 16,1 2 1-16,2 1-2 0,1 1 0 0,0-1 0 16,1 3 1-16,2 0-1 0,1 0 7 0,-1 1-6 15,3 0 6-15,1-4-10 0,1 3 0 0,1-2-35 16,0 1 10-16,2-3-37 0,0 2-13 16,1 0-32-16,0-2-33 0,0-2-30 0,0-1-60 15,2 2-52-15,-1-2-10 0,-5-7 8 0,14 9-43 16,-14-9-42-16,16 4-455 0,-16-4-401 0</inkml:trace>
  <inkml:trace contextRef="#ctx0" brushRef="#br0">26256 6635 713 0,'8'-16'419'16,"0"-2"-66"-16,1 4 1 0,-2 0-42 0,0 1 27 16,-1 0-47-16,4 2-18 0,-3 1-25 0,-1 1-26 15,2 0-26-15,1 1-9 0,-2 3-31 0,-7 5 13 16,15-10-48-16,-15 10 19 0,16-4-45 15,-16 4 12-15,0 0-42 0,22 3 20 16,-22-3-43-16,15 8 22 0,-8 0-45 0,1-1 29 16,-2 1-29-16,-1 2 12 0,0-1-32 0,-1 2 28 15,1 0-54-15,-3 0 7 0,2 0-26 0,-3 1-15 16,1-2-33-16,-2-10-20 0,1 20-12 0,-1-20-7 16,1 16 2-16,-1-16 17 0,0 14 19 0,0-14 19 15,3 11 15-15,-3-11 24 0,0 0 21 0,2 14 19 16,-2-14 9-16,0 0 5 0,9 9-4 0,-9-9-2 15,0 0 0-15,12 8-6 0,-12-8-2 16,11 7 1-16,-11-7 1 0,17 4-4 0,-17-4-1 16,18 7 0-16,-18-7 0 0,23 6 1 15,-23-6-2-15,23 5-2 0,-23-5 7 0,25 4-1 16,-25-4-4-16,22 4 5 0,-22-4 17 0,24 2 21 16,-24-2 28-16,23-3 9 0,-23 3 6 0,23-3-1 15,-11-2 3-15,-2 0-3 0,4-1-2 0,-4-4-5 16,4 2-2-16,-5-4-25 0,3-2-6 0,-1-1-10 15,-2 0-10-15,0-1-24 0,-1-2-30 0,-2 0-30 16,-1 5-30-16,1-1-38 0,-4-1-51 0,1 3-69 16,-1 0-76-16,-2 3-3 0,0 9-89 15,-5-18-530-15,5 18-618 0</inkml:trace>
  <inkml:trace contextRef="#ctx0" brushRef="#br0">27843 6483 199 0,'4'-11'598'0,"-1"1"-193"16,1 2-40-16,-4 8-11 0,1-17-1 0,-1 17-19 0,0-12-58 16,0 12-24-16,-3-14-22 0,3 14-25 15,-6-9-26-15,6 9-30 0,0 0-21 0,-14-3-8 16,14 3-15-16,-22 9-4 0,7 0-4 0,-7 7 0 15,-1 3 0-15,0 3-2 0,1 0-10 0,-4 2-12 16,0 5-7-16,-1-3-11 0,-1 1-10 0,3 0-8 16,-1 1-7-16,4-1-5 0,1-2-6 0,1-2-4 15,4-3 3-15,3-2 9 0,4-2-20 0,1-3-9 16,3-4 0-16,3 1-28 0,2-10 37 16,0 16-27-16,0-16 35 0,7 11 6 0,-7-11-9 15,21 7 6-15,-21-7-10 0,29 0-2 16,-11-3 1-16,4-2 1 0,1 0-4 0,-3-2 2 15,3-5 0-15,-4 2 4 0,1-1-7 0,3-5 7 16,-2-2-6-16,-3-2-1 0,0 0 0 0,-4 4 3 16,0-1 6-16,-2-1 7 0,0 1 13 0,-3 2 10 15,-1 1 15-15,0 3 0 0,-1 3 7 0,-3-1-1 16,-4 9 0-16,9-14-8 0,-9 14 1 0,4-8-6 16,-4 8-24-16,0 0-7 0,8-11-8 0,-8 11-10 15,0 0 1-15,0 0 0 0,0 0 3 16,6 8 10-16,-6-8-10 0,3 15 6 0,-3-15-15 15,2 19 2-15,-2-8 13 0,0 3-16 0,0 1 4 16,0-2-1-16,1 1-11 0,1 1-25 0,-2-2-29 16,1 1-30-16,0 1-37 0,-1-3-38 0,3 2-34 15,-2-2-45-15,0 1-48 0,2-2-87 16,0 1 6-16,-3-12-55 0,5 15-96 0,-5-15-348 16,7 12-495-16</inkml:trace>
  <inkml:trace contextRef="#ctx0" brushRef="#br0">28114 6611 531 0,'0'0'469'16,"8"-12"-44"-16,-8 12-48 0,10-13 10 0,-10 13 1 16,7-11-58-16,-7 11 22 0,7-14-29 0,-7 14-10 15,4-8-8-15,-4 8-25 0,0 0-45 0,8-8-46 16,-8 8-41-16,0 0-29 0,0 0-36 15,0 0-9-15,0 0 5 0,7 9-3 0,-5 4-7 0,-1 1-5 16,0 4-9-16,-1 0-5 0,-1 1-6 16,0 5 0-16,1 0-9 0,-3 1-4 15,2-1-6-15,0 0-2 0,-1-3 4 0,1-1-12 16,0-3-6-16,-1 2-21 0,2-1 26 0,0-4-21 16,-2 1 17-16,1-3-23 0,-1 2-1 0,1-4-78 15,1-10-34-15,0 19-90 0,0-19-62 0,-2 17-54 16,2-17-110-16,-2 12-43 0,2-12-103 0,0 0-394 15,-5 7-683-15</inkml:trace>
  <inkml:trace contextRef="#ctx0" brushRef="#br0">28826 6470 1305 0,'3'-11'532'0,"-1"2"-86"16,3-3-32-16,-5 12-49 0,4-17-5 16,-4 17-5-16,3-12-69 0,-3 12 6 0,4-10-36 15,-4 10-69-15,2-9-36 0,-2 9-31 16,0 0-30-16,0 0-20 0,5-11-21 0,-5 11-4 15,0 0-4-15,1 11-1 0,-1-11-10 0,0 21-4 16,-3-1-5-16,0 3-29 0,1 1 29 0,-2 4 16 16,-1 3-26-16,-2 2 14 0,1-1-21 0,-3 2 6 15,1-3-7-15,-1 1-3 0,0-3 0 0,2 0-22 16,0-5-3-16,1-2-33 0,1-1-6 0,-3-3-23 16,6-2 35-16,0-4-19 0,2 1 33 0,0-13-16 15,2 19 28-15,-2-19-13 0,3 17 40 0,4-9-31 16,-7-8 32-16,14 11-22 0,-14-11 27 15,21 8-25-15,-8-5 27 0,-13-3-27 16,31 1 18-16,-31-1-52 0,35 0-42 0,-16-1-65 16,1-2-78-16,-3 0-87 0,2 1 2 0,-4-3-37 15,0-2-85-15,-2 2-433 0,-3-2-490 0</inkml:trace>
  <inkml:trace contextRef="#ctx0" brushRef="#br0">28840 6425 924 0,'0'0'589'0,"-2"-15"-168"0,2 15-62 0,7-13-31 16,0 7-57-16,3-1-41 0,3 2-38 0,4-4-36 16,0 6-32-16,6-2-21 0,1 1-37 0,1 3-82 15,1 0-104-15,0-1-86 0,2 2-44 0,-1-1-167 16,-1 5-399-16,-2-1-376 0</inkml:trace>
  <inkml:trace contextRef="#ctx0" brushRef="#br0">29414 6552 956 0,'5'-8'588'0,"-5"8"-96"0,8-12-10 16,-8 12-9-16,7-14-50 0,-7 14-5 0,5-8-22 15,-5 8-30-15,0 0-62 0,7-10-37 0,-7 10-40 16,0 0-33-16,6-7-43 0,-6 7-31 0,0 0-28 16,0 0-24-16,0 0-6 0,0 0 1 0,4 10-1 15,-4 2-5-15,1 2-10 0,1 3-3 0,-2 3-11 16,2 4-6-16,-1 1-3 0,-2 0-7 0,-1 0-1 16,0 1-4-16,1-1-24 0,-3-1-58 15,2 0-61-15,-3-2-89 0,-1 0-95 16,1-2-63-16,-4-1-92 0,3 0 3 0,-2-7-111 15,1 2-538-15,0-5-862 0</inkml:trace>
  <inkml:trace contextRef="#ctx0" brushRef="#br0">29816 6575 1218 0,'4'-14'599'15,"-4"2"-84"-15,2 4 0 0,-2 8-70 0,1-19-25 16,-1 19-58-16,0-14-58 0,0 14-66 0,0 0-62 16,0-12-49-16,0 12-23 0,0 0-19 0,0 0-14 15,-8 14-16-15,4-4-8 0,-2 4-12 0,-1 5-4 16,0 2 22-16,2-2-36 0,1 4 10 0,1-3-35 16,3 1-18-16,0 1-16 0,4 1-12 0,0-1-3 15,1-4 4-15,3 1 2 0,1-3 10 0,0-1 7 16,-1-4 8-16,2 1 9 0,-1-3 6 15,2-4 19-15,-1 0 10 0,-10-5 27 0,22 8 8 16,-22-8 23-16,23 0 10 0,-23 0 28 0,26-5-16 16,-13 0 1-16,0-2-13 0,3-4 0 15,-2-3-26-15,-7 2-2 0,5-2-16 0,-4-3-3 16,-3-4-36-16,-3 3-27 0,-2 2-61 0,-2-7-21 16,-2 2-79-16,-3-1-28 0,-3 3-67 0,-1 1-48 15,-1 1-78-15,-2 2-27 0,1 0-21 0,-6 4-116 16,5-1-287-16,0 3-451 0</inkml:trace>
  <inkml:trace contextRef="#ctx0" brushRef="#br0">30027 6401 415 0,'0'0'539'0,"25"-9"-139"0,-6 3-78 16,-3 2 2-16,6-1-14 0,0 2-38 0,0-1-43 16,-1 2-33-16,-2 1 5 0,2 1-33 0,-1 0 4 15,3 0-34-15,1 1 13 0,0 1-30 0,0 2 5 16,-4-3-42-16,-2 1 20 0,1 3-35 0,-1-3 27 16,-2 0-44-16,-1 4 28 0,-1-2-28 0,0 3 17 15,-4 1-28-15,2 2 36 0,0 5-33 0,-3 1 34 16,-1 3-42-16,2 3 28 0,-5 2-42 0,-1 3 30 15,0 4-41-15,0 3 37 0,-1 2-48 0,0 1 4 16,1-1 0-16,1 0 1 16,-1 0-1-16,1-1-1 0,0-2-29 0,-1-2 45 15,1-5-32-15,-1-1 31 0,0-3-5 0,-2 0-1 16,0-3-9-16,0-2 4 0,-2-2 1 0,0-1 0 16,-2-2 0-16,0 1 4 0,-1-2 7 0,-1-1-9 15,-1 1 14-15,0-2-6 0,-2 0 3 0,-1-4-4 16,0 2-3-16,-3-1-3 0,0-1-2 0,-4 0-8 15,0-1-18-15,-2-1-52 0,1-2-44 0,-2 0-54 16,-2 1-31-16,1-2-61 0,-2-2-76 0,0 2 6 16,-4-1 2-16,4-3-78 0,-4-3-521 15,5 3-579-15</inkml:trace>
  <inkml:trace contextRef="#ctx0" brushRef="#br0">31092 6493 1499 0,'12'-7'713'0,"-3"4"-116"0,0-4-147 0,-9 7-6 16,16-7-82-16,-16 7-19 16,10-7-66-16,-10 7-58 0,0 0-63 0,13-8-19 0,-13 8-55 15,0 0-57-15,0 0-128 0,0 0-32 16,0 0-79-16,0 0-87 0,9 7-93 0,-9-7-72 15,-9 16-598-15,-3-7-817 0</inkml:trace>
  <inkml:trace contextRef="#ctx0" brushRef="#br0">31001 7084 1188 0,'3'8'581'0,"-3"-8"-129"16,3 16-63-16,-3-16-29 0,4 17-31 0,-4-17 28 16,1 19-64-16,-3-11-4 0,-2 5-47 0,0-3-28 15,-2 5-82-15,-1-2 4 0,-2 4-50 0,-5-2 9 16,0 0-43-16,-6 5-3 0,-4 0-82 0,-2 0-33 16,-6 1-69-16,-10 5-123 0,-5-4-144 15,-5 2-78-15,-6-7-169 0,0 4-288 0,-2-2-601 16</inkml:trace>
  <inkml:trace contextRef="#ctx0" brushRef="#br0">27351 4140 659 0,'4'-11'497'0,"-4"11"-100"0,4-8-64 16,-4 8 2-16,0 0-24 0,0 0-26 0,1-10-38 15,-1 10 3-15,0 0-41 0,0 0-2 0,0 0-46 16,3-11-11-16,-3 11-57 0,0 0 8 0,0 0-50 15,0 0 11-15,0 0-25 0,0 0 49 0,0 0-17 16,4 17 19-16,-2-7-41 0,0 4 27 0,-1-2-37 16,0 5 32-16,2 1-40 0,-1 5 5 15,0-6-3-15,-1 4 7 0,0-3-13 0,2 3 2 16,-2-1-9-16,0-3-2 0,-1 1-1 16,2 0-2-16,-2-3-2 0,1 0 1 0,0-3 12 15,-1-2-2-15,1 2 20 0,-1-12 24 0,3 16-1 16,-3-16 5-16,2 12 8 0,-2-12 12 0,4 10 19 15,-4-10 18-15,12 11 3 0,-12-11 3 0,28 4-31 16,-8-4 11-16,3 0-15 0,6 0-18 0,5-3-15 16,3-4-12-16,0 2-9 0,3-4-8 0,0 0-7 15,0-2-3-15,1-3-8 0,1 2-4 0,-3 0-3 16,-2 0 0-16,0-1-4 0,-3 3-2 16,-6-1-2-16,1 3 0 0,-7-2 0 15,-1 3 0-15,-7 2-3 0,-1 1 3 0,-13 4 1 16,18-7 0-16,-18 7-3 0,15-6-3 0,-15 6-6 15,0 0-17-15,14-4-16 0,-14 4-22 0,0 0-18 16,11-6-11-16,-11 6-34 0,0 0-12 0,0 0-60 16,0 0-45-16,0 0-45 0,0 0-83 0,0 0-90 15,0 0-1-15,0 0-64 0,0 0-538 0,-16-1-817 16</inkml:trace>
  <inkml:trace contextRef="#ctx0" brushRef="#br0">29625 7142 263 0,'-5'-14'581'0,"5"14"-187"0,-6-11-85 0,6 11-61 16,-6-10-6-16,6 10-6 0,-6-9 3 0,6 9-39 15,-5-10-22-15,5 10-18 0,-7-9-24 0,7 9-22 16,0 0-23-16,-4-9-21 0,4 9-11 0,0 0-11 15,0 0-12-15,-6-9-8 0,6 9-5 0,0 0-6 16,0 0-1-16,0 0-3 0,0 0 2 16,-2-10 1-16,2 10 0 0,0 0 3 15,0 0 0-15,0 0 0 0,0 0 2 0,0 0 0 16,0 0 0-16,0 0 1 0,0 0-1 0,0 0-4 16,0 0 2-16,0 0-7 0,0 0-4 0,0 0 0 15,1-9 0-15,-1 9 8 0,0 0 15 0,0 0 15 16,7 10 11-16,-7-10 0 0,5 14-2 0,1-3 0 15,-3-2-1-15,3 5 11 0,-1 0-10 0,0 0-3 16,0 2-6-16,1 0 24 0,-2 2-42 0,1 1 29 16,-1-2-39-16,2 0 31 0,-2 0-26 15,-1-3 22-15,1 2-37 0,-2-3 31 0,1-1-37 16,-1 1 34-16,0-1-37 0,0 0 36 16,1-3-31-16,-3-9 49 0,1 16-14 0,-1-16 16 15,5 12 40-15,-5-12-13 0,3 9 21 0,-3-9-6 16,5 7 25-16,-5-7 0 0,13 6 11 0,-13-6-8 15,24 0-12-15,-6-1-17 0,7-5-16 0,-2 0-11 16,11-3-9-16,1-1-11 0,1 1-10 0,1 0-7 16,0-3-5-16,0 3-7 0,3-2-1 0,-2 0-7 15,1 0-3-15,-2 1-1 0,0 0-3 0,-4 2 0 16,-4 1-2-16,-3 1-6 0,-6 2-24 16,-3 0-61-16,-17 4-66 0,19-6-83 0,-19 6-107 15,0 0-105-15,0 0-60 0,0 0-41 0,0 0-63 16,0 0-449-16,-26 3-813 0</inkml:trace>
  <inkml:trace contextRef="#ctx0" brushRef="#br0">29990 7320 1018 0,'0'0'531'0,"0"0"-110"16,0 0-65-16,0 0-47 0,0 0-74 0,0 0-16 15,0 0-35-15,0 0-4 0,0 0-4 0,0 0 69 16,0 0-68-16,3 12 6 0,-3-12-74 16,2 13 11-16,-2-13-53 0,4 17 21 0,-3-5-47 15,2-1 27-15,-2 0-44 0,1 0 35 0,1 0-50 16,-3-1 33-16,2 2-41 0,-1-3 32 0,-1-9-36 16,1 19 34-16,-1-19-33 0,1 19 30 15,-1-19-35-15,0 16 34 0,0-16-34 0,4 16 49 16,-4-16-28-16,5 14 18 0,-5-14 24 0,12 15 19 15,-2-10 8-15,3 0 22 0,3-1-6 0,6 1 1 16,3-2-30-16,1 1 5 0,5-3-25 0,6-1 4 16,5 0-44-16,-1 0 19 0,4-1 6 0,-2-3-19 15,-2 4 10-15,1 0-19 0,-1 0 13 0,-9 0-19 16,-2-2 12-16,-2 2-15 0,-3 0 13 0,-7 0-38 16,-18 0 6-16,30-1-32 0,-30 1-17 0,19 0-54 15,-19 0-37-15,0 0-40 16,0 0-82-16,16-2-43 0,-16 2-63 0,0 0-17 15,0 0 61-15,-19 2-50 0,19-2-73 0,-21 0-338 16,21 0-356-16</inkml:trace>
  <inkml:trace contextRef="#ctx0" brushRef="#br0">27703 7297 133 0,'0'0'415'0,"0"0"-128"0,0 0-71 16,-19 2-46-16,19-2-17 0,0 0-7 15,0 0 16-15,0 0-66 0,-17-2 37 0,17 2-60 16,0 0 28-16,0 0 34 0,0 0-57 0,-11-5-20 16,11 5 32-16,0 0-20 0,0 0 13 0,-9-5-26 15,9 5 5-15,0 0-17 0,0 0 4 16,-10-5-21-16,10 5-9 0,0 0-3 0,-9-7 4 15,9 7-16-15,0 0 13 0,-11-5-16 0,11 5 9 16,0 0-1-16,0 0-5 0,-12-5-11 0,12 5 13 16,0 0-15-16,0 0 20 0,0 0-36 0,0 0 10 15,-8-7 1-15,8 7-14 0,0 0-9 0,0 0 25 16,0 0-17-16,18 6 24 0,-18-6-14 16,20 4 16-16,-3 2-11 0,-2-4 14 0,4 1-11 15,-1 1 20-15,0-2-16 0,1 0 23 0,3 1 2 16,-3-2 26-16,0 0 6 0,-2-1 10 15,-17 0 4-15,31 0-5 0,-31 0 2 0,25 0-7 16,-25 0 4-16,19 0-12 0,-19 0 13 0,0 0 1 16,18 0 4-16,-18 0-9 0,0 0 9 0,0 0-13 15,19 2 6-15,-19-2 12 0,0 0-20 0,0 0-27 16,0 0 9-16,0 0-16 0,0 0 6 0,19 1-15 16,-19-1 8-16,0 0-17 0,0 0 15 0,0 0-51 15,0 0-9-15,0 0-35 0,0 0-28 0,0 0-36 16,0 0-32-16,0 0 25 0,0 0-42 15,0 0 18-15,0 0-50 0,15 2-60 16,-15-2-85-16,0 0-173 0,0 0-45 0</inkml:trace>
  <inkml:trace contextRef="#ctx0" brushRef="#br0">29558 7452 44 0,'0'0'365'0,"0"0"-90"0,0 0-57 15,0 0-43-15,0 0-12 0,0 0-20 0,0 0-18 16,0 0-19-16,0 0-22 0,0 0 0 0,0 0-7 16,0 0-20-16,0 0-11 0,0 0-10 0,11 5-6 15,-11-5-6-15,0 0-14 0,0 0 0 16,0 0 4-16,0 0-4 0,0 0-1 0,0 0 0 15,0 0-3-15,0 0-10 0,0 0 11 16,0 0-6-16,0 0 12 0,0 0 7 0,0 0-7 16,0 0 1-16,0 0 1 0,0 0-2 0,0 0 3 15,0 0-6-15,0 0 9 0,0 0-2 0,0 0 2 16,0 0-1-16,0 0 2 0,0 0 5 0,0 0-15 16,0 0 8-16,0 0-3 0,0 0 3 0,0 0-7 15,0 0-1-15,0 0 2 0,0 0-6 16,0 0-7-16,0 0 6 0,0 0 0 0,0 0-2 15,0 0 0-15,0 0-1 0,0 0 3 16,0 0-2-16,0 0-10 0,0 0 9 0,0 0-2 0,0 0 2 16,0 0-2-16,0 0-1 0,0 0 4 15,0 0-11-15,0 0 8 0,0 0-3 0,0 0 3 16,0 0 1-16,0 0 0 0,0 0 18 0,0 0-23 16,0 0-8-16,0 0 11 0,0 0 1 0,0 0-1 15,0 0 1-15,0 0 1 0,0 0 3 16,0 0-5-16,0 0-5 0,0 0 7 0,0 0-1 15,0 0 1-15,0 0 0 0,0 0-1 0,0 0 7 16,0 0-14-16,0 0 10 0,0 0-1 0,0 0-1 16,0 0 0-16,0 0-1 0,0 0 56 0,0 0-62 15,0 0-9-15,0 0 10 0,0 0 2 0,0 0-3 16,0 0 4-16,0 0 0 0,0 0 3 16,0 0-4-16,0 0-2 0,0 0 5 0,0 0 2 15,0 0-4-15,0 0 1 0,0 0 0 16,0 0 5-16,0 0-9 0,0 0 5 0,0 0 3 15,0 0 0-15,0 0 4 0,0 0 4 0,0 0 1 16,0 0 48-16,0 0-49 0,0 0 14 0,0 0-20 16,0 0 17-16,0 0-18 0,0 0 17 0,0 0-16 15,0 0 17-15,0 0-8 0,0 0 5 0,0 0-21 16,0 0 22-16,0 0-20 0,0 0 15 0,0 0-17 16,0 0 15-16,0 0-4 0,0 0-12 0,0 0 2 15,0 0-5-15,0 0 11 0,0 0-38 0,0 0 9 16,0 0-49-16,0 0-16 15,0 0-39-15,0 0-44 0,0 0-48 0,3-10-367 16,-3 10-120-16</inkml:trace>
  <inkml:trace contextRef="#ctx0" brushRef="#br0">30106 7302 402 0,'0'0'373'0,"0"0"-102"0,0 0-47 0,0 0-35 15,0 0-42-15,0 0-21 0,0 0-5 0,0 0-26 16,0 0-4-16,0 0-9 0,0 0-9 0,3 8 21 16,-3-8-40-16,0 0 15 0,0 0-24 0,0 0 21 15,0 0-22-15,0 0 16 0,0 0-19 0,0 0 11 16,0 0-8-16,0 0 2 0,0 0-5 15,0 0 6-15,0 0-10 0,0 0-4 0,0 0-4 16,0 0-4-16,0 0-1 0,0 0-7 0,0 0 1 16,0 0 7-16,0 0-12 0,0 0 2 15,0 0-2-15,0 0 0 0,0 0 0 0,0 0-1 16,0 0-4-16,0 0 2 0,0 0 5 0,0 0-9 16,0 0-3-16,0 0 26 0,0 0-32 0,0 0 0 15,0 0-2-15,0 0 1 0,0 0-6 0,0 0-30 16,0 0-20-16,0 0-15 0,0 0 11 0,0 0-23 15,0 0 16-15,0 0-24 0,0 0-7 16,0 0-1-16,0 0-14 0,0 0-10 0,0 0-24 16,0 0-19-16,0 0-123 0,0 0-199 0,0 0 55 15</inkml:trace>
  <inkml:trace contextRef="#ctx0" brushRef="#br0">29770 7268 203 0,'0'0'453'0,"0"0"-174"0,0 0-29 0,0 0-67 16,0 0 21-16,0 0-88 0,0 0 38 0,0 0-67 16,0 0 34-16,0 0-60 0,0 0 21 0,0 0-43 15,9-3 27-15,-9 3-39 0,0 0 33 0,0 0-41 16,0 0 33-16,0 0-36 0,0 0 20 15,0 0-29-15,0 0 18 0,0 0-23 16,0 0 27-16,0 0-34 0,0 0 27 0,0 0-32 16,0 0 13-16,0 0-45 0,0 0 24 0,0 0-79 15,0 0 46-15,0 0-69 0,0 0-13 0,0 0-39 16,0 0-82-16,0 0-242 0,0 0 44 0</inkml:trace>
  <inkml:trace contextRef="#ctx0" brushRef="#br0">26480 4454 272 0,'0'0'94'0,"13"-3"115"0,-13 3-193 16,0 0 132-16,0 0-158 0,0 0 123 0,0 0-141 15,0 0 116-15,0 0-129 0,0 0 123 16,0 0-132-16,0 0 125 0,0 0-137 0,0 0 135 16,0 0-128-16,0 0 126 0,10-5-131 15,-10 5 126-15,0 0-123 0,0 0 123 0,0 0-137 16,0 0 138-16,0 0-130 0,0 0 128 0,0 0-134 16,0 0 135-16,0 0-128 0,0 0 120 0,0 0-121 15,0 0 137-15,0 0-140 0,0 0 130 0,0 0-130 16,0 0 127-16,0 0-126 0,0 0 124 0,0 0-124 15,0 0 127-15,0 0-129 0,0 0 117 16,0 0-127-16,0 0 114 0,0 0-118 0,0 0 107 16,0 0-111-16,0 0 55 0,0 0-95 0,0 0-61 15,0 0 30-15</inkml:trace>
  <inkml:trace contextRef="#ctx0" brushRef="#br0">26490 4442 40 0,'0'0'82'0,"0"0"123"0,0 0-174 0,0 0 132 16,0 0-159-16,0 0 137 15,0 0-133-15,0 0 132 0,0 0-158 0,0 0 149 16,0 0-136-16,0 0 129 0,0 0-140 0,0 0 135 16,0 0-128-16,0 0 104 0,0 0-109 0,0 0 118 15,0 0-129-15,0 0 118 0,0 0-132 0,0 0 125 16,0 0-123-16,0 0 109 0,0 0-107 0,0 0 106 16,0 0-106-16,0 0 92 0,0 0-87 0,0 0 98 15,0 0-96-15,0 0 94 0,0 0-98 0,0 0 95 16,0 0-101-16,0 0 84 0,0 0-85 15,0 0 95-15,0 0-97 0,0 0 94 16,3-8-98-16,-3 8 96 0,0 0-100 0,0 0 98 16,0 0-97-16,0 0 90 0,0 0-90 0,0 0 98 15,0 0-98-15,0 0 96 0,0 0-103 0,0 0 102 16,0 0-97-16,0 0 95 0,0 0-94 0,0 0 101 16,7 7-103-16,-7-7 87 0,0 0-83 0,6 8 98 15,-6-8-99-15,0 0 99 0,5 11-99 0,-5-11 98 16,4 8-99-16,-4-8 96 0,4 10-95 15,-4-10 98-15,4 9-97 0,-4-9 95 0,4 12-91 16,-4-12 97-16,3 10-96 0,-3-10 95 0,4 8-8 16,-4-8-11-16,4 11-2 0,-4-11-9 0,5 10-4 15,-5-10-4-15,5 11-15 0,-5-11 12 0,2 9 1 16,-2-9-3-16,5 9 2 0,-5-9 4 16,4 9 3-16,-4-9-8 0,0 0 15 0,3 8-3 15,-3-8 6-15,0 0 4 0,0 0 2 0,6 9 8 16,-6-9-3-16,0 0-1 0,0 0 2 15,0 0 2-15,10 7 0 0,-10-7 4 0,0 0 2 16,13-4-5-16,-13 4-1 0,18-4 5 0,-8-1-16 16,2 0 4-16,4-2-6 0,1-1 3 0,1-1-6 15,2 0-1-15,-2-2-6 0,4-1-4 0,-2 2 46 16,0-1-58-16,0 1 48 0,-2-2-53 0,0 3 37 16,0-2-42-16,-2 1 43 0,-2 2-42 0,-2 1 36 15,-2 1-35-15,0 1 37 0,-10 5-49 0,13-10 41 16,-13 10-53-16,13-6 23 0,-13 6-69 15,0 0-18-15,9-8-36 0,-9 8 23 16,0 0-105-16,0 0 80 0,0 0-133 0,0 0 94 16,0 0-121-16,0 0-168 0,-13 9 115 0</inkml:trace>
  <inkml:trace contextRef="#ctx0" brushRef="#br0">26506 4502 44 0,'0'0'395'0,"0"0"-249"15,-4-10 113-15,4 10-168 0,0 0 104 0,0 0-127 16,2-12 88-16,-2 12-101 0,0 0 80 0,0 0-109 16,4-10 68-16,-4 10-89 0,0 0 57 15,0 0-76-15,0 0 73 0,0 0-87 0,0 0 85 16,0 0-87-16,0 0 81 0,0 0-81 0,0 0 66 16,0 0-67-16,10 5 79 0,-10-5-74 0,0 0 72 15,3 13-76-15,-3-13 77 0,4 12-9 0,-4-12 2 16,2 12-6-16,-2-12 0 0,2 14-6 15,-2-14-6-15,2 12-5 0,-2-12-4 0,3 12-9 16,-3-12 6-16,1 12-6 0,-1-12 2 0,1 12 2 16,-1-12-4-16,0 0 7 0,4 10-7 0,-4-10-6 15,0 0 4-15,3 11 8 0,-3-11 3 0,0 0 1 16,0 0 6-16,5 8 2 0,-5-8 4 0,0 0 5 16,0 0 4-16,0 0 13 0,12 6-2 0,-12-6 55 15,18-5-72-15,-18 5-4 0,20-4 3 16,-5-1-11-16,-1 1-5 0,1-3 0 15,5 0-3-15,0-2-1 0,0 2-2 0,-2-1-1 16,1 1 5-16,-2-1-7 0,2-1-1 0,-4 4 0 16,-2-2 0-16,0-1-1 0,1 3 0 0,-5 1 24 15,0-3 10-15,-9 7-42 0,15-6-20 0,-15 6-18 16,11-5-10-16,-11 5-42 0,0 0 25 0,12-7-74 16,-12 7 79-16,0 0-134 0,0 0 85 0,0 0-109 15,0 0 91-15,0 0-109 0,0 0-148 0,0 0 202 16</inkml:trace>
  <inkml:trace contextRef="#ctx0" brushRef="#br0">26486 4429 94 0,'0'0'103'0,"0"0"-7"16,0 0-21-16,0 0 17 0,0 0-11 0,0 0 22 15,0 0-13-15,0 0-14 0,0 0-9 16,0 0 19-16,0 0 56 0,0 0-132 0,0 0 0 15,0 0 1-15,0 0-3 0,0 0 8 0,0 0 4 16,0 0 2-16,0 0 6 0,0 0 10 0,0 0 1 16,0 0 100-16,0 0-124 0,0 0-6 15,0 0-1-15,0 0 2 0,0 0 7 0,0 0 3 16,2-9 0-16,-2 9-1 0,0 0-6 0,0 0 7 16,0 0 2-16,0 0 1 0,5-9 1 0,-5 9 3 15,0 0 3-15,0 0 0 0,0 0-2 0,0 0 2 16,0 0-7-16,0 0-5 0,0 0-2 0,0 0 11 15,0 0-17-15,0 0-9 0,0 0 0 0,2-8 3 16,-2 8-5-16,0 0-1 0,0 0-2 0,0 0 4 16,0 0-5-16,0 0-4 15,0 0 3-15,0 0 1 0,0 0-1 0,0 0-1 16,0 0 3-16,7 9-1 0,-7-9-1 0,0 0 4 16,2 12 0-16,-2-12-1 0,0 0 60 0,2 10-69 15,-2-10 51-15,0 0-59 0,1 16 65 0,-1-16-65 16,0 0 58-16,1 13-65 0,-1-13 60 0,0 0-41 15,0 12 41-15,0-12-65 0,0 11 67 0,0-11-64 16,0 0 62-16,1 14-61 0,-1-14 62 0,0 0-60 16,2 11 57-16,-2-11-60 0,0 0 61 15,2 13-57-15,-2-13 57 0,0 0-52 0,0 11 56 16,0-11-5-16,0 0-14 0,2 11 5 16,-2-11-6-16,0 0-2 0,3 11-2 0,-3-11 6 15,0 0-18-15,0 10 8 0,0-10-8 0,0 0 5 16,0 0 0-16,1 12 0 0,-1-12 0 0,0 0-1 15,0 0-6-15,0 0 6 0,0 9 2 0,0-9-2 16,0 0 1-16,0 0-1 0,0 0 3 0,0 0 4 16,0 0 6-16,0 12 2 0,0-12 14 15,0 0 8-15,0 0 8 0,0 0 8 0,0 0-10 16,0 0-7-16,0 0-8 0,16-4 32 0,-16 4-51 16,13-8-2-16,-13 8-2 0,18-9-1 0,-6 1-1 15,1 2 4-15,6-4-7 0,1 2-3 0,1-1 2 16,1 2-2-16,0-3 36 0,3 2-43 15,-2 1 38-15,-1 0-45 0,0 0 40 0,-2 0-36 16,0 0 33-16,-3 4-42 0,-3-2 43 0,-14 5-43 16,24-7 48-16,-24 7-43 0,16-4 52 0,-16 4-33 15,11-5 53-15,-11 5-59 0,0 0 41 16,17-4-39-16,-17 4 41 0,0 0-46 0,0 0 45 16,13-4-39-16,-13 4 33 0,0 0-43 0,0 0 41 15,0 0-8-15,0 0-40 0,14-4 41 0,-14 4-9 16,0 0-32-16,0 0 30 0,0 0-40 0,0 0 42 15,0 0-50-15,0 0 47 0,0 0-50 16,0 0 34-16,0 0-48 0,0 0 25 0,0 0-49 0,10-5 21 16,-10 5-31-16,0 0-16 0,0 0 9 15,0 0-55-15,0 0-21 0,0 0-4 16,0 0-12-16,-13-3-5 0,13 3-3 0,0 0 0 16,0 0 8-16,-19 0-175 0,19 0 235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16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20950 4617 457 0,'19'3'304'0,"-19"-3"1"15,25-2-96-15,-25 2 31 0,35-1-95 0,-10 0 21 16,-2 1-14-16,4-3-19 0,-1 3-16 15,1-2-15-15,-3 2-1 0,-5-1 3 0,3 0 2 16,-3 1-7-16,-4 0 10 0,-15 0-4 0,27-1 8 16,-27 1-4-16,22-4 7 0,-22 4-14 0,15-1 12 15,-15 1-26-15,0 0 6 0,19-1-24 16,-19 1 9-16,0 0-32 0,0 0 5 0,0 0-24 0,21-1 8 16,-21 1-23-16,0 0 11 0,0 0-45 15,0 0-41-15,0 0-83 0,0 0-90 0,16-1 6 16,-16 1-75-16,0 0-81 0,0 0-405 0,25-1-332 15</inkml:trace>
  <inkml:trace contextRef="#ctx0" brushRef="#br0">25803 4622 179 0,'0'0'434'15,"-3"-12"-140"-15,3 12-61 0,0 0-25 0,-1-10-33 16,1 10-36-16,0 0-19 0,-5-12-13 0,5 12-4 15,0 0 4-15,-9-8-9 0,9 8 9 16,0 0-38-16,-5-8 6 0,5 8-36 0,0 0 4 16,0 0-21-16,0 0 16 0,-7-7-24 0,7 7 15 15,0 0-17-15,0 0 15 0,0 0-26 16,0 0 26-16,0 0 18 0,0 0 10 0,23 5 4 16,-9 0 5-16,9 1-2 0,8 3-4 0,0 0-3 15,3 0-5-15,0 0 12 0,-1-1-3 0,2 0 5 16,-5 1-6-16,-4-5 12 0,-2 2-10 0,-1-1 5 15,-2-1-16-15,-5 0 7 0,-16-4-19 0,25 3 12 16,-25-3-9-16,19 6 12 0,-19-6-15 0,0 0 15 16,17 2-25-16,-17-2 5 0,0 0-19 15,14 3 4-15,-14-3-22 0,0 0-8 0,0 0-58 16,0 0-51-16,13 5-68 0,-13-5-58 0,0 0 33 16,0 0-54-16,4 8-73 0,-4-8-425 0,0 0-292 15</inkml:trace>
  <inkml:trace contextRef="#ctx0" brushRef="#br0">14704 13343 87 0,'-16'-2'417'0,"16"2"-102"0,0 0-103 0,0 0-1 16,0 0-86-16,0 0 58 0,0 0-74 15,-4-9 43-15,4 9-57 0,0 0 27 0,0 0-58 16,0 0 33-16,0 0-38 0,-4-8 24 0,4 8-18 16,0 0 4-16,0 0-3 0,0 0 1 15,0 0-3-15,0 0 1 0,-2-10-1 0,2 10 1 16,0 0 2-16,0 0-5 0,0 0-7 0,0 0 6 15,0 0-4-15,0 0 7 0,0 0-7 0,0 0 8 16,0 0-12-16,0 0 4 0,0 0-14 0,0 0 0 16,-4-8-15-16,4 8 0 0,0 0-13 15,0 0 4-15,0 0-14 0,0 0 7 0,0 0-9 16,0 0 4-16,0 0-6 0,5 10-1 0,-5-10 3 16,7 15-3-16,-4-5 1 0,3 4 3 0,0 4 1 15,1 1 4-15,0 5 0 0,-2 0 11 0,0 2-12 16,0 5 9-16,1 3-12 0,0 1 10 15,-4-1-1-15,2 4 2 0,-1-1-8 0,-1 1 0 16,1-1 0-16,-2 1-8 0,2-3 13 0,-2 0-15 16,0-5 11-16,1 6-11 0,-1-6 12 0,0-2-6 15,2-1 16-15,-3 0 1 0,1-1-5 16,0-2-1-16,-1-2-2 0,1-1-2 0,1-3 1 16,-2 1-2-16,0-5 0 0,0 1 0 0,0-1 0 15,0-1-1-15,0-2-2 0,0-1-1 0,0-10 8 16,0 19-12-16,0-19 1 0,0 13-2 0,0-13-3 15,0 12-32-15,0-12-62 0,0 0-145 0,-4 8-45 16,4-8-104-16,0 0-485 0,0 0-485 16</inkml:trace>
  <inkml:trace contextRef="#ctx0" brushRef="#br0">14727 13258 336 0,'0'0'323'0,"0"0"-83"0,0 0-49 16,0 0-39-16,-8-7 35 0,8 7-76 0,0 0 24 16,0 0-52-16,0 0 31 0,0 0-60 15,0 0 37-15,0 0-65 0,0 0 50 0,0 0-58 16,-8-5 52-16,8 5-47 0,0 0 42 0,0 0-45 16,0 0 43-16,0 0-46 0,0 0 30 0,0 0-44 15,0 0 35-15,0 0-32 0,0 0 46 0,0 0 1 16,0 0 16-16,0 0 0 0,13 4 7 15,-13-4 4-15,15 4-20 0,-15-4 1 0,21 3-6 16,-21-3-1-16,28 2-4 0,-10 2-2 0,0-3-10 16,1-1 6-16,2 1-15 0,0-1 6 0,6-1-15 15,0 1 1-15,-2-3-7 0,3 1 3 0,-1 1-11 16,0-1 11-16,2 0-7 0,-1-1 7 16,7-2-10-16,-2 1 9 0,2-1-5 0,-1 0 7 15,-2 2-9-15,3-3 11 0,-7 1-6 0,5 0 1 16,-1 0-9-16,1 2 5 0,-3-2-6 0,5 1 6 15,0-1-8-15,1 2 10 0,-2-2-11 16,5 4 6-16,-1-2-8 0,0 0 7 0,2 2-10 16,1-2 10-16,1 1-9 0,0 0 11 0,1 1-11 15,0 0 9-15,0 1-10 0,4-2 8 0,0 2-10 16,0-2 25-16,0-1-26 0,0 3 10 0,-1-3-10 16,0 2 11-16,-4-2-10 0,3 1 12 0,-2-1-14 15,0 1 11-15,0-2-7 0,-2 1 7 0,-4 1-12 16,0-1 17-16,0 3-9 0,-5-3 7 0,-2 3-12 15,0-1 10-15,2-2-10 0,5 2 10 16,-5-2-12-16,4 2 12 0,-5-2-7 16,6 3 5-16,1-3-7 0,0 1 9 0,3-2-9 15,0 3 8-15,0 0-8 0,-1 0 11 0,-1-1-9 16,1 2 6-16,-2 0-8 0,-1 3 8 0,-4-3-7 16,1 1 10-16,-2-1-8 0,-3 1 13 0,4 3-11 15,-3-3 10-15,0 1-8 0,1 0 15 0,0-2-14 16,-2 3 11-16,-1-3-9 0,3 0 10 0,-2 0-9 15,2 1 10-15,0-1-11 0,1 0 13 0,6 0-17 16,0-1 10-16,2 1-12 0,-1 0 10 0,5-3-12 16,-1 3 11-16,1-2-12 15,2 2 11-15,0-1-11 0,0 1 11 0,1 0-15 16,-1-1 16-16,1 1-13 0,-3 0 19 0,-1 0-18 16,-2 0 18-16,-3 1-4 0,-3-1 15 0,-6 0-9 15,2 0 18-15,-5 0-12 0,-5 0 24 0,1 1-27 16,-4-1 18-16,-18 0-26 0,29 0 20 0,-29 0-26 15,23 0 17-15,-23 0-24 0,0 0 19 0,24 0-18 16,-24 0 13-16,0 0-21 0,21 2 16 0,-21-2-43 16,0 0-27-16,0 0-68 0,0 0-87 0,15 0-24 15,-15 0-62-15,0 0-121 0,-15 7-407 16,15-7-407-16</inkml:trace>
  <inkml:trace contextRef="#ctx0" brushRef="#br0">14802 14336 479 0,'0'0'358'0,"0"0"-43"0,0 0-96 16,0 0-15-16,-6 8-62 0,6-8 20 0,0 0-35 15,0 0 23-15,0 0-27 0,0 0 14 0,-7 6-21 16,7-6-8-16,0 0-14 0,0 0-6 0,0 0-15 15,0 0-15-15,-6 9-2 0,6-9-8 0,0 0 2 16,0 0-19-16,0 0-3 0,0 0-3 16,0 0-7-16,0 0-10 0,0 0 3 0,0 0-5 15,0 0 0-15,0 0-3 0,0 0 2 16,0 0 0-16,1 8 14 0,-1-8-8 0,10 5 9 16,-10-5-4-16,18 4 7 0,-18-4-3 0,26 3 7 15,-26-3-2-15,33 4 15 0,-13-4-9 0,5 0 11 16,0 1-13-16,3-2 5 0,2 1-11 0,0-1 3 15,1 1-12-15,6-3 8 0,1 3-13 0,-1-2 12 16,-5 1-18-16,5 0 9 0,1-2-10 0,1 2 8 16,-2 0-12-16,0-2 13 0,2 2-8 15,0-1 9-15,-2 2-14 0,-5-2 9 0,7 2-11 16,-7 0 11-16,0 0-12 0,1 0 12 0,-1 0-9 16,6 2 7-16,-6-2-8 0,-2 2 9 15,2-2-10-15,0 1 11 0,-1-1-10 0,1 0 14 16,1 0-8-16,-2-1 5 0,0 1-5 0,-1 0 12 15,2-2-11-15,-2 0 13 0,-1-1-13 0,0 3 15 16,1-3-18-16,-1 1 7 0,2-2-9 0,-2 2 15 16,1-1-18-16,0 3 13 0,5-4-13 0,-1 1 11 15,-3 1-12-15,0-1 9 0,5 0-8 16,-6 1 4-16,0-1-3 0,0 0 2 0,-2-1-1 16,2 2 1-16,-3 0 1 0,-2-1 0 0,2 0-1 15,-3 2 9-15,-1-2-8 0,-2 3 0 0,-1-2-1 16,-2 1 0-16,2-1 0 0,1 0 0 0,-3 1 2 15,2 0-1-15,3-2 2 0,3 3-2 16,-2-3 0-16,4 1-1 0,0-1 6 0,-1 1-5 16,1 1 0-16,2-1 1 0,0 0-1 0,-3 0 2 15,1 2-4-15,0 0 2 0,0-2 0 0,-3 1-1 16,2 1 1-16,-2 0 2 0,2-2-2 16,-2 2 2-16,2 0-1 0,-4 0 0 0,4-3 1 15,-4 2-1-15,3 0 0 0,-1-2 1 0,1 2-1 16,-1-2-1-16,1 3 4 0,0-3-4 0,-1 3 0 15,3-2 0-15,0 0 1 0,-1 1 0 0,1-2-1 16,0 2 2-16,2 0 9 0,-1-3-12 0,0 2 0 16,7-3 1-16,-4 2-2 0,4-2 2 15,-3 1 1-15,0-1-1 0,1 0 11 0,-5 2-11 0,3-4 9 16,-4 3-15-16,0-2 15 0,-2 2-12 16,-1-1 16-16,1 1-19 0,-2-3 14 15,-1 1-12-15,0 3 12 0,0-3-14 0,1 0 13 16,-2 1-12-16,2 0 26 0,1 1-29 0,0-2 13 15,1 0-13-15,-2 1 16 0,4 2-16 0,-1-2 12 16,6 1-10-16,-6-1 12 0,3 0-14 0,-1 3 14 16,-1-3-14-16,-1 2 18 0,2-2-17 0,-1 1 25 15,-1 0-27-15,1 0 14 0,-1 0-13 0,3 1 13 16,-1-2-12-16,7 2 13 0,-3-3-11 0,-4 3 12 16,-1-1-14-16,-1 2 14 0,3-2-14 15,-3 0 19-15,1 1-18 0,-3 2 14 16,3-2-14-16,-2-1 14 0,-1 3-13 0,1-4 12 15,-2 4-13-15,2 0 19 0,-1-2-21 0,1 1 16 16,-1 1-15-16,2 0 16 0,0 0-16 0,-1-1 13 16,1 2-12-16,-2 0 12 0,1-2-13 0,-2 1 13 15,-4 1 0-15,2 0 0 0,-3 0-12 0,0 0 10 16,1 0-1-16,-20 0 1 0,30 0 4 0,-30 0-8 16,31 0 1-16,-31 0 3 0,27 0-2 0,-27 0-2 15,23 0-11-15,-23 0 15 0,22 1 6 16,-22-1-9-16,21 2-13 0,-21-2 16 0,19 0-11 15,-19 0 12-15,18 0-14 0,-18 0 14 16,0 0-12-16,25 0 12 0,-25 0-13 0,0 0 14 16,24 2-12-16,-24-2 11 0,0 0-13 0,20 0 15 15,-20 0-15-15,0 0 19 0,0 0-18 0,21 1 13 16,-21-1-10-16,0 0 22 0,0 0-3 0,0 0 31 16,0 0-1-16,20 0 43 0,-20 0-26 0,0 0 46 15,0 0-30-15,0 0 40 0,0 0-29 0,0 0 18 16,0 0-42-16,0 0-1 0,0 0-4 15,0 0-18-15,14-3-5 0,-14 3-10 16,0 0-2-16,0 0-8 0,2-12-3 0,-2 12-3 16,-2-8 21-16,2 8-29 0,-1-13 33 0,1 13-43 0,-4-17 31 15,3 4-34-15,-2 3 32 0,-1-1-34 16,2-4 33-16,-1-2-35 0,-2 1 33 0,0 0-24 16,1-1-5-16,-1 1 4 0,1-3 4 0,-1-2 4 15,1 2 2-15,-1-2-1 0,2 1 0 0,-1-1-1 16,1 0 0-16,-1-2 5 0,3-1-8 0,-2 4 7 15,2-4-36-15,-2 0 36 0,2 3-31 0,-1-2 34 16,0 5-1-16,2-3-4 0,-2 4 6 16,-1-2-8-16,2 2 5 0,0-2-9 0,0 0 1 15,-1 2 1-15,2 0-2 0,-1-1 0 0,0 0-1 16,-2 2 1-16,3 2 7 0,-1 1 31 0,-2-7-43 16,2 8-6-16,0-1 28 0,-2 1-33 15,0-2 25-15,2 2-34 0,-1-3 34 0,-1 1-28 16,2 2 22-16,-3-1-30 0,2 1 32 0,0 0-34 15,-3-2 37-15,4 2-38 0,-2 0 40 0,2 2-36 16,-3-2 43-16,2 2-43 0,2 10 36 0,-6-16-33 16,6 16 36-16,-5-15-34 0,5 15 39 15,-2-11-39-15,2 11 42 0,-4-9-47 0,4 9 31 16,0 0-35-16,-4-14 27 0,4 14-34 0,-5-8 30 16,5 8-24-16,-6-7 21 0,6 7-25 0,-12-7 28 15,12 7-27-15,-14-5 34 0,14 5-29 0,-16-5 30 16,16 5-20-16,-20 0 20 0,20 0-28 0,-23 0 27 15,23 0-24-15,-25 3 27 0,25-3-27 16,-26 4 29-16,26-4-26 0,-28 5 39 0,28-5-36 16,-23 5 33-16,9-2-30 0,1-1 28 0,-3 1-28 15,0 1 29-15,1-1-28 0,0 1 34 16,-2-1-34-16,-1-1 32 0,3 3-34 0,-2-4 31 16,-1 3-27-16,-1 0 25 0,1-1-25 0,-1 0 27 15,-1 1-21-15,2 0 19 0,-1-2-26 0,0 2 25 16,0-1-25-16,2-1 28 0,-1 0-27 0,1-1 25 15,-2 3-4-15,19-4 10 0,-27 3-34 0,27-3 27 16,-28 2-25-16,28-2 27 0,-28 3-30 16,28-3 30-16,-30 1-26 0,30-1 33 0,-30 0-35 0,11 1 32 15,-2 1-31-15,1-2 27 0,-4 1-28 16,-3 3 29-16,1-4-28 0,-2 3 28 16,4 0-21-16,-2-1 21 0,3 2-29 0,0-1 26 15,0 0-26-15,7-1 25 0,-2 3-35 0,4-1-21 16,-3-1-59-16,5 1-32 0,-1 1-53 0,-2 0-72 15,5-2 1-15,-4 2-40 0,0 2 0 0,0-2-51 16,1-1-444-16,-2 0-341 0</inkml:trace>
  <inkml:trace contextRef="#ctx0" brushRef="#br0">16058 13242 356 0,'0'0'378'0,"5"-8"-29"16,-5 8-94-16,0 0-2 0,3-9-70 0,-3 9 13 16,0 0-13-16,4-9 17 0,-4 9-7 0,0 0-23 15,0 0-22-15,0 0-27 0,2-11-13 0,-2 11-28 16,0 0-12-16,0 0-22 0,0 0 0 16,0 0-9-16,0 0 22 0,0 0-14 0,5 15 11 15,-5-15-14-15,3 21 9 0,-1-8-15 0,1 4-2 16,1 4 1-16,-2 1 0 0,2 4 3 0,1 0 0 15,0 5 0-15,-1 2 12 0,1 3-17 16,-2 1 13-16,-1-1-17 0,1 4 10 0,-2-2-3 16,-1 3-7-16,0-2 0 0,0-2-7 0,0 4-20 15,0-4 15-15,0 1-17 0,-2-2 23 0,0-1-27 16,1-1 19-16,-3 2-19 0,4-2-1 0,-4-5 1 16,3-1 5-16,-2 1-3 0,2-1 19 15,-1-1-24-15,1-1 5 0,-1-1 1 0,2-4 18 16,0-4-22-16,0 1 18 0,0-2-21 0,0-4 20 15,0 0-18-15,0-12 17 0,0 17-20 0,0-17 21 16,0 15-33-16,0-15-26 0,0 11-65 0,0-11-67 16,0 0-62-16,3 13-10 0,-3-13-97 15,0 0-550-15,0 0-532 0</inkml:trace>
  <inkml:trace contextRef="#ctx0" brushRef="#br0">16950 13137 290 0,'6'-15'433'16,"-1"1"-79"-16,-1 3-105 0,0-2-1 0,-1 4-78 15,-1-1 13-15,-2 10-21 0,4-17 28 0,-4 17 11 16,5-15-15-16,-5 15-19 0,5-11-28 0,-5 11-18 16,3-8-31-16,-3 8-11 0,0 0-17 0,1-10-9 15,-1 10-17-15,0 0 1 0,0 0-17 0,0 0 11 16,0 0 6-16,0 0 20 0,0 0-14 15,9 5 6-15,-9-5-13 0,7 20 7 0,-4-6-8 16,4 1 9-16,-2 2-18 0,1 4 18 16,-1 1-15-16,2 1 14 0,0 0-19 0,-2 3 14 15,2 4-25-15,1 0 3 0,-2 0-1 0,0 2 2 16,1-1 2-16,-2 1-5 0,1 2 19 0,-2 0-13 16,4 2 24-16,-3 0-22 0,0-1 16 0,-1-1-20 15,1 4 27-15,-1-2-30 0,1 1 35 0,-1-2-19 16,-2 3 27-16,2-1-20 0,-1 0 28 0,-1 1-41 15,2-2 29-15,-1-1-9 0,-1 1-33 0,1-2-3 16,-1 0 0-16,1-6 24 0,-1 1-30 0,1 0 2 16,-2 0-3-16,2-1 26 15,-1 5-34-15,1-6 4 0,-2 2 19 0,2-3-22 16,-1-2 29-16,1 1-33 0,-2-1 30 0,3-2-32 16,-2-3 35-16,0 0-29 0,-1-1 21 0,0-6-32 15,-1 2 32-15,3-4-33 0,-3 2 32 0,0-12-35 16,1 17 33-16,-1-17-67 0,3 12-11 0,-3-12-64 15,0 0-39-15,0 12-133 0,0-12-59 0,0 0 23 16,0 0-87-16,0 0-472 0,-3-12-525 0</inkml:trace>
  <inkml:trace contextRef="#ctx0" brushRef="#br0">17760 13258 482 0,'-1'-8'450'0,"1"8"-170"16,-1-18 13-16,1 18-100 0,1-19-2 0,0 10-49 15,0-2 25-15,3 1-2 0,-4 10 19 0,3-16-9 16,-3 16-23-16,4-17-5 0,-4 17-24 16,5-13-5-16,-5 13-25 0,2-11-2 0,-2 11-16 15,0 0 9-15,3-11-16 0,-3 11 9 0,0 0-26 16,0 0 4-16,2-11-22 0,-2 11 4 0,0 0-19 16,0 0 12-16,0 0-12 0,0 0 21 15,0 0-17-15,4 12 8 0,-4-12 0 0,3 17-11 16,-2-3-19-16,3 1 27 0,-3 2-32 0,3 2 25 15,2 5-15-15,-3 0 2 0,3 2 3 0,-2 6 4 16,4 2-3-16,-3 1 11 0,4 5-5 0,-3 1 22 16,1 1-27-16,-2 1 25 0,2 1-23 15,-3-1 20-15,3 3-24 0,-2-2 25 0,1-1-21 16,-2-1 18-16,4-1-25 0,-3 0 32 0,-1 0-20 16,1-3 0-16,0 1-1 0,-1-3-1 0,1-1 19 15,-3 1-20-15,2-5-12 0,-1-4 1 16,-1 2-2-16,0-3-1 0,-1 0 1 0,0 0-3 15,-1-3 0-15,0-4 7 0,1-1-23 0,1-6-52 16,-2 2-50-16,1-6-78 0,-1-8-85 0,1 16-6 16,-1-16-42-16,5 12-37 0,-5-12-519 0,0 0-505 15</inkml:trace>
  <inkml:trace contextRef="#ctx0" brushRef="#br0">18906 13201 39 0,'4'-19'557'0,"-1"1"-130"0,1 2-130 0,-2 1-16 16,1 0-58-16,-1 1 7 0,2 2 26 15,-3 2-2-15,2 1-23 0,-3 9-33 16,2-15-20-16,-2 15-44 0,4-12-17 0,-4 12-33 16,0 0-5-16,0 0-9 0,0 0 25 0,0 0-10 15,17 12 11-15,-8 5-13 0,-3 7 28 0,3 7-16 16,1 3 20-16,-1 2-34 0,-2 3 2 0,-1 2-21 16,3 1 11-16,-4 1 0 0,-2 0 1 0,-1 3 10 15,-1-2-14-15,-2 0-1 0,0-2-19 0,-3 3-1 16,0-6-15-16,-1 1-4 0,-1-1-6 0,-1-3-3 15,2-2-6-15,-1-2 0 0,1-8-3 16,-2 0 3-16,5-4-8 0,-2-3 6 0,4-3-11 16,-3-3-1-16,2 0 4 0,1-11-13 0,0 14-39 15,0-14-47-15,0 12-45 0,0-12-68 16,0 0-68-16,0 0-69 0,0 0 13 0,0 0-38 16,0 0-61-16,0 0-462 0,0 0-523 0</inkml:trace>
  <inkml:trace contextRef="#ctx0" brushRef="#br0">15563 13609 3 0,'0'0'623'0,"-2"-12"-172"16,2 12-90-16,-3-13-38 0,3 13-10 0,-3-9-20 15,3 9-21-15,-4-12-36 0,4 12-11 0,-3-12-18 16,3 12-13-16,-5-10-15 0,5 10-9 0,-4-10-14 16,4 10-11-16,-2-9-15 0,2 9-9 0,0 0 2 15,-3-10-49-15,3 10 16 0,0 0-43 0,0 0 19 16,-4-9-43-16,4 9 27 0,0 0-33 0,0 0 18 16,0 0-23-16,0 0 14 15,0 0-30-15,-5-7 24 0,5 7-27 0,0 0 19 16,0 0-1-16,0 0 0 0,0 0 8 0,0 0-12 15,0 12 5-15,0-12-8 0,4 14 0 0,-2-4-3 16,1 1 3-16,1 4 0 0,0 0 2 0,0 3 9 16,1 0 20-16,2 4-28 0,-3-2 23 0,1 4-30 15,2-2 28-15,-1 2-33 0,-2 0 31 0,2-1-33 16,1 0 32-16,-2 3-35 0,-1-2 37 0,1-1-25 16,-1-3-9-16,1 2-4 0,-3-2 3 0,2-5 0 15,-1 2 17-15,-1 0-16 0,1-5 3 16,-1 1 4-16,1-2 1 0,-2 0-4 15,1 0 0-15,-2-11 2 0,1 14 0 0,-1-14 1 16,1 12 0-16,-1-12 2 0,5 11 5 0,-5-11-6 16,0 0 6-16,3 11-9 0,-3-11-4 0,0 0-39 15,0 0-48-15,2 10-52 0,-2-10-53 0,0 0-106 16,0 0-73-16,0 0-51 0,0 0-120 0,0 0-349 16,13-8-530-16</inkml:trace>
  <inkml:trace contextRef="#ctx0" brushRef="#br0">16490 13796 252 0,'4'-12'616'0,"2"4"-169"15,-1-2-76-15,2-1-48 0,-1 1-14 0,3-2-34 16,1 2-31-16,-1 1-23 0,0 1-4 0,1 2-38 16,-1-1-2-16,-9 7-40 0,18-9-1 15,-18 9-39-15,18-2 8 0,-18 2-37 0,22 2 22 16,-13 3-42-16,1 2 22 0,-1 3-32 0,0 0 21 15,-3 3-35-15,-2 0 22 0,1 2-32 0,-2 2 31 16,-3-2-40-16,-2 1 27 0,0 4-34 16,-2 0 25-16,0-4-30 0,-1 1 27 0,1-3-30 15,2 0 28-15,-2-3-22 0,4-11 22 0,-3 17-31 16,3-17 28-16,0 14-26 0,0-14 32 0,3 10-29 16,-3-10 30-16,13 7-23 0,-13-7-7 0,23 1 2 15,-7-4-14-15,1-1-39 0,3 0-42 0,0-3-87 16,1 0-87-16,0-2-28 0,-1 2-66 0,-1-4-69 15,-1 2-431-15,0 0-475 0</inkml:trace>
  <inkml:trace contextRef="#ctx0" brushRef="#br0">17471 13520 434 0,'8'-15'620'15,"-8"15"-203"-15,6-14-64 0,-1 6-95 0,-5 8-26 16,14-12-17-16,-7 5-19 0,-7 7-17 0,10-10-23 15,-10 10-27-15,10-7-27 0,-10 7-17 0,0 0-10 16,0 0-13-16,0 0-1 0,16 1-22 0,-16-1-9 16,4 11-7-16,-4-11-8 0,0 20-15 0,-2-8-2 15,2 2-16-15,-1 3-20 0,0-5 2 0,3 3-2 16,-2-3 10-16,3 2 4 0,-2-3 8 0,4 1 1 16,-1-1 15-16,0 0 4 15,1-2 24-15,0 1 5 0,0-3 24 0,3 1 2 16,-1-3 18-16,1 3-7 0,1-3 18 0,1 2-15 15,1-2 23-15,-2 0-24 0,3-2-1 0,-12-3-2 16,20 9-4-16,-9-4 0 0,-1 0-19 0,-10-5-2 16,21 10-6-16,-21-10-7 0,16 9-1 0,-16-9-8 15,14 11-4-15,-14-11-2 0,9 13 5 0,-9-13-13 16,4 13-6-16,-4-13-15 0,3 16-37 0,-3-16-63 16,-7 21-69-16,1-10-83 0,-4-1-33 0,1 4-65 15,-2-4-59-15,0 0-448 0,2 2-477 16</inkml:trace>
  <inkml:trace contextRef="#ctx0" brushRef="#br0">18426 13434 702 0,'1'-11'517'0,"2"2"-109"0,-3 9-61 16,2-17-38-16,-2 17-38 0,0-10-58 0,0 10-28 15,2-12-32-15,-2 12-27 0,0 0-7 16,0 0 1-16,0 0-19 0,0 0-19 0,0 0-17 16,10 14-11-16,-10-14-2 0,6 17-18 0,-1-7-9 15,-1 0-16-15,1-2-31 0,-1 5-37 16,5-3-10-16,-3 1-2 0,1 0 0 0,-1-4 12 15,-1 3 8-15,-5-10 11 0,12 9 10 0,-12-9 7 16,6 11 14-16,-6-11 34 0,5 6 17 0,-5-6-2 16,0 0-8-16,0 0 3 0,0 0 3 0,18-4 12 15,-18 4-4-15,10-9 9 0,-10 9 9 0,14-8 2 16,-14 8-1-16,14-10 0 0,-14 10 5 0,18-9-6 16,-18 9-11-16,13-6 7 0,-13 6-15 15,14-2 9-15,-14 2-6 0,0 0 16 0,17 2-9 16,-17-2 14-16,10 7-32 0,-10-7 14 0,6 14-22 15,-2-3 10-15,-1-2-11 0,-1 4-4 16,0-1-6-16,-1 3-18 0,0 0-47 0,-2 0-57 16,1 3-75-16,-3-1-75 0,2 1-65 0,0 0-2 15,-1-1-88-15,2-3-518 0,2 1-586 0</inkml:trace>
  <inkml:trace contextRef="#ctx0" brushRef="#br0">19276 13497 688 0,'2'-11'494'16,"1"1"-101"-16,-3 10-86 0,2-14-35 0,-2 14-33 15,0-12-22-15,0 12-34 0,0 0-27 0,2-13-32 16,-2 13-22-16,0 0-15 0,0 0-12 0,0 0-14 15,0 0-5-15,0 0-6 0,-6 10-3 16,6-10-7-16,2 12-6 0,-2-12-5 0,2 20-6 16,1-8-3-16,-2 0-4 0,4 0 9 15,-1 3-13-15,0-2 7 0,0 2-11 0,0 0 6 16,1-1-11-16,-1-1 10 0,-2-1-12 0,4 1 13 16,-2-2-15-16,-1 0 10 0,-2 0-4 0,4 1 2 15,-5-12-11-15,3 14 12 0,-3-14-11 0,2 16 23 16,-2-16-29-16,3 11 5 0,-3-11-24 0,-1 11-46 15,1-11-83-15,-6 8-75 0,6-8 16 0,0 0-94 16,-15 4-160-16,15-4-227 0,0 0-223 16</inkml:trace>
  <inkml:trace contextRef="#ctx0" brushRef="#br0">19263 13467 210 0,'6'-12'619'16,"4"0"-177"-16,4 2-59 0,1-1-50 0,1 3-32 15,-2-2-32-15,3 5-59 0,-3-2-38 0,1 2-34 16,2 2-30-16,-1 0-20 0,1 2-42 16,2 0-87-16,0 1-59 0,2 1-25 0,2 3-24 15,0-1-63-15,-5-1-108 0,5 1-380 0,-6 1-226 16</inkml:trace>
  <inkml:trace contextRef="#ctx0" brushRef="#br0">15969 14697 133 0,'0'0'564'0,"0"0"-156"15,0 0-113-15,0 0-36 0,-16-2-60 0,16 2-3 16,-14 3-8-16,14-3 2 0,-21 10-10 0,10-5-21 15,-4 5-17-15,0 0-24 0,-2 3-24 16,4-1-16-16,0 2-8 0,-2 1-23 0,3 2 3 16,1-1-16-16,0 0 0 0,2 2-15 15,-2-5 5-15,5 2-11 0,1-1 5 0,0-2-13 16,1 0 1-16,1-2 8 0,0 2-4 0,1-2 0 16,2-10-3-16,-1 15 1 0,1-15-1 0,1 15-1 15,-1-15-2-15,5 9 5 0,-5-9 4 0,7 10-1 16,-7-10 5-16,0 0-3 0,15 4-1 0,-15-4 2 15,0 0-3-15,23-2 9 0,-13-4 0 0,0 0 13 16,1-2-10-16,-1-1 9 0,3-3-10 0,-3-5 19 16,3 5-8-16,-3-5 38 0,-2 5-13 15,-2-1 30-15,2 1-15 0,-5 2 43 16,1-1-19-16,-4 11 38 0,7-15-46 0,-7 15 26 16,5-11-39-16,-5 11 31 0,3-11-49 0,-3 11 22 15,0 0-49-15,3-9 20 0,-3 9-40 0,0 0 24 16,0 0-38-16,5-12 24 0,-5 12-24 0,0 0 22 15,0 0-24-15,0 0-4 0,8 7 2 0,-8-7 0 16,5 9 2-16,-5-9 0 0,9 13 3 0,-4-3 10 16,0-1-3-16,0 1-4 0,3 2-3 0,-1-1 0 15,0 0-1-15,2 1 2 0,-1 0-29 0,1 0 40 16,2-2-54-16,-1 4-24 0,0-3-60 16,1 1-54-16,-1-3-82 0,-1 2-100 15,3-1-1-15,-2-2-91 0,-10-8-521 0,18 12-673 16</inkml:trace>
  <inkml:trace contextRef="#ctx0" brushRef="#br0">16445 14841 338 0,'-1'-9'658'0,"1"9"-138"16,-3-15-73-16,3 15-42 0,-5-17-35 0,5 17-39 15,-2-13-29-15,2 13 40 0,-2-14-45 16,2 14-6-16,-1-9-10 0,1 9-85 0,0 0-19 16,0-13-56-16,0 13-6 0,0 0-47 0,0 0 12 15,0 0-16-15,0 0 18 0,0 0-24 0,10 7 6 16,-5 5-24-16,2 1 6 0,-1-1-18 0,2 8-6 16,1-1-4-16,-1 2-1 0,-1 1 4 15,1 1-4-15,-2 0-24 0,2 2 23 0,-3-1-3 16,0-1-2-16,-1-2 0 0,2 0-5 0,-3-1-2 15,-1-4 1-15,2-1 2 0,-2-1-3 0,-1-1-1 16,0-2-1-16,-1-1-1 0,0-10 7 0,4 17-4 16,-4-17-1-16,1 12 3 0,-1-12 4 0,0 0-10 15,4 10-24-15,-4-10-59 0,0 0-67 16,0 0-57-16,0 0-41 0,0 0-46 0,0 0-72 16,0 0-41-16,0 0-31 0,0-14-138 0,0 14-337 15,0-13-558-15</inkml:trace>
  <inkml:trace contextRef="#ctx0" brushRef="#br0">12333 14296 19 0,'-14'-12'566'0,"-2"3"-150"0,-4 1-69 15,0 2-72-15,-2 0-32 0,-2 2-38 0,1 3-1 16,-1-1 1-16,-2 4-31 0,2 2-31 0,2 0-19 15,-1 4-24-15,1 1-15 0,3 3-22 0,4 0-6 16,1 4-20-16,2-1-1 0,5 5-14 0,1 0 2 16,4-1-14-16,3 0 6 0,4 4-4 0,4 0-2 15,3 3 1-15,7-2-4 0,3-2-3 0,2-2 2 16,4-1-1-16,-1-2-2 0,1-2 0 0,0 1 4 16,0-1-6-16,-2-2 3 0,-6-4-3 0,-2 3-6 15,1-3 5-15,-1 2-3 0,-6-4 7 16,-1 0-4-16,-1 2 22 0,-3-2 11 15,-1 1 12-15,-2 3 3 0,-4-11-10 0,0 18-12 16,-1-8 3-16,-3 2-14 0,-1 0 11 0,-3 2-19 16,-3 1 9-16,-1 0-13 0,-1-1 6 0,2 0-14 15,-1-2-11-15,1 0-37 0,1-3-30 0,2-1-32 16,-1-2-31-16,9-6 3 0,-10 10-4 0,10-10-54 16,0 0-52-16,0 0-105 0,0 0-297 0,-9-5-182 15</inkml:trace>
  <inkml:trace contextRef="#ctx0" brushRef="#br0">12373 14236 96 0,'2'-16'548'16,"-2"3"-122"-16,1 1-94 0,1 0-30 0,-2 12-30 15,1-17-20-15,-1 17-14 0,1-12-43 0,-1 12-28 16,0 0-32-16,0-13-24 0,0 13-13 0,0 0 6 15,0 0-18-15,7 9 1 0,-5-1-20 0,4 7 6 16,0 3-29-16,0 3-8 0,3 7 2 16,2 0-17-16,0 5 5 0,-1-1-14 15,2 2 4-15,-1 3-12 0,2-2 8 0,0 2-49 16,-3-1-49-16,0-5-73 0,-1 1-33 0,0-3 39 16,0-7-43-16,0-1 33 0,-3-4-69 0,-2-4-89 15,1-1-340-15,-5-12-191 0</inkml:trace>
  <inkml:trace contextRef="#ctx0" brushRef="#br0">12387 14521 546 0,'0'0'425'0,"0"0"-148"0,-3-9-17 16,3 9-105-16,5-12 9 0,3 4-76 0,2-1 11 16,6-3-49-16,1-1 28 0,5-3-55 15,3-1 38-15,0 1-13 0,3-2-4 0,0 1-21 16,0-3-9-16,2-1 13 0,-3 2-11 0,-2 0 2 16,-3-1-3-16,0 3-40 0,-6 4 45 0,-4-1-38 15,-3 3 39-15,-2 0-32 0,-4 2 50 0,-3 9-34 16,1-17 33-16,-1 17-30 0,-7-12 27 0,7 12-31 15,-13-10 30-15,13 10-2 0,-17-7 0 16,17 7-12-16,-18-3 20 0,18 3-10 0,-19 1-7 16,19-1-3-16,-15 5-2 0,15-5 4 0,-17 13 16 15,12-3 17-15,1 2 3 0,2 5-10 16,0-1-1-16,2 0-4 0,3 8-8 0,1 0-4 16,2 1-12-16,1 3 3 0,3 0-4 0,-1-1 7 15,1-1-19-15,3-4-2 0,-2-4-10 0,2-1-4 16,1-2-38-16,1-2-44 0,-2 0-19 0,5-5-45 15,-4-1-7-15,4-3-98 0,-18-4-455 0,32 0-242 16</inkml:trace>
  <inkml:trace contextRef="#ctx0" brushRef="#br0">12967 14313 325 0,'-6'-9'517'0,"-1"1"-143"0,3-1-58 0,4 9-41 15,-9-12-29-15,9 12-49 0,-5-9-18 0,5 9-18 16,0 0-30-16,-2-11 10 0,2 11-9 0,0 0-16 16,0 0-9-16,0 0-13 0,17 7-18 0,-17-7-12 15,15 13-12-15,-6-1-2 0,-1 0-15 0,3 3-1 16,-3 1-15-16,2 1 5 0,-3-2-10 16,1-1 6-16,-3 1-17 0,3-2 8 15,-3-2-8-15,-1-1 5 0,1-2-10 0,-5-8 9 16,5 16-6-16,-5-16 11 0,5 9 1 0,-5-9 20 15,0 0-9-15,0 0 10 0,0 0-11 0,0 0 21 16,0 0-21-16,0 0 28 0,3-16-15 0,-5 5 29 16,1-3-22-16,1-2 7 0,0-3-2 0,0 1 0 15,0-5 7-15,3-2-10 0,0 4-4 0,1-1 9 16,-1 4-6-16,3-3-7 0,-2 1-6 0,3 1 21 16,0 2-39-16,1-2 32 0,-2 3-43 15,3 4 26-15,0-2-31 0,-1 2 25 0,1 3-32 16,1-1 27-16,0 1-33 0,-1 3 37 0,0 1-36 15,-9 5 31-15,19-7-33 0,-19 7 29 0,19 0-27 16,-19 0 29-16,16 7-27 0,-9-2 5 16,2 3 10-16,-4-1-3 0,-1 3 3 0,-1-1 6 15,-2 2-1-15,-2 0 0 0,-3 1-1 0,-1 3 1 16,-3 2 6-16,-2-1-11 0,1 1 2 0,-3-1-4 16,1-3-5-16,-2 2-30 0,1-1-37 0,1-1-45 15,0-4-46-15,1 2-78 0,2-4-58 16,0 0-7-16,8-7-87 0,-11 11-526 0,11-11-567 15</inkml:trace>
  <inkml:trace contextRef="#ctx0" brushRef="#br0">13323 13886 390 0,'6'-15'589'16,"-3"3"-96"-16,1 3-81 0,0 0-42 15,-4 9-37-15,5-16-83 0,-5 16-18 0,5-12-35 16,-5 12-6-16,0 0-48 0,5-8 44 0,-5 8-25 16,0 0 14-16,15 4-44 0,-8 4 32 0,2 4-50 15,3 1-14-15,-1 2-29 0,3 3-7 0,-1-1-12 16,-2 3-6-16,1-3-9 0,3 8-5 0,-3-6-5 16,-1 1-6-16,1 1 3 0,-2-2-11 15,1 3-30-15,-2-1 30 0,-1-1-92 0,2 0-65 16,-3 1-71-16,-1-1-133 0,-1 2-18 0,2-3-90 15,-2-3-529-15,1-1-694 0</inkml:trace>
  <inkml:trace contextRef="#ctx0" brushRef="#br0">12002 15483 476 0,'-6'7'376'0,"6"-7"-50"0,-12 10-141 0,12-10-21 15,-12 11 12-15,12-11-84 0,-9 8 17 0,9-8-48 16,-7 7 46-16,7-7-49 0,0 0 33 0,0 0-38 16,0 0 47-16,0 0 30 0,0 0 8 15,18-6 4-15,5-7-8 0,9-7 3 0,15-12-12 16,8-1 9-16,5-6-15 0,22-12 11 15,5-2-7-15,2 0 2 0,6-3 10 0,2-1-2 16,1 1-8-16,-2-3 21 0,-1 3-48 0,-4 1 35 16,-3 0-50-16,-4 2 13 0,-6 1-7 0,-14 12 1 15,-5 0 6-15,-3 1 12 0,-5 4-13 0,-5 3-8 16,-1 3 3-16,-13 4 1 0,-3 4 0 0,-2 4 1 16,-5 0-11-16,-4 5-10 0,-4 1-27 0,-3 3 18 15,-2 3-12-15,-1-1-8 0,-8 6-11 0,11-8-6 16,-11 8-7-16,9-6-6 0,-9 6-39 0,0 0-59 15,0 0-82-15,0 0-106 0,0 0-84 16,0 0-102-16,-9 15-35 0,-6-5-132 0,-6 9-417 16,-2-2-796-16</inkml:trace>
  <inkml:trace contextRef="#ctx0" brushRef="#br0">12508 15288 122 0,'0'0'523'15,"41"-6"-207"-15,-4-6-6 0,17-8-98 0,6-4-14 16,9-3-22-16,1-6-12 0,3-1 76 0,1 0-31 16,14-10 29-16,-17 9-8 0,-5-1-8 15,-2 1-13-15,-4 2 14 0,-3 1-42 0,-7 4 31 16,-6 2-39-16,-11 5 10 0,-5 5 21 0,-5 2-4 15,-4 2-6-15,-7 4-14 0,-1 0-24 0,-1 2-39 16,-2-1-23-16,-8 7-20 0,9-8-47 16,-9 8-48-16,0 0-71 0,3-9-72 0,-3 9-41 15,0 0-72-15,0 0-53 0,-20 0-50 0,20 0-36 16,-20 5-51-16,10 0-474 0,-4-2-607 0</inkml:trace>
  <inkml:trace contextRef="#ctx0" brushRef="#br0">22682 13675 457 0,'0'0'467'0,"-25"-3"-154"0,25 3-10 16,-35 3-61-16,11 1-7 0,1 1-42 0,-1 3-7 16,-3 4-38-16,5-1-38 0,3 0-16 0,1 1-14 15,5 0-8-15,1 4 2 0,4-1-24 0,5 0-1 16,2-3-13-16,4 3-13 0,3 3 2 0,3-1-6 15,4 0-1-15,0-1-7 0,4 0 1 0,-1-1-5 16,2-1 8-16,-1 0-15 0,-1-1 4 16,0-1 0-16,-2 0 1 0,-2 0 8 0,-1-4 6 15,-2 1 13-15,-1 3 13 0,0-3-3 16,-3 1-1-16,-1 0-4 0,-2 0-3 0,-2 2-6 16,0-1 2-16,-4 3-9 0,-1-1 2 0,-2 4-2 15,-2 1-3-15,-3 0-5 0,1-2-2 0,-2-2-4 16,-2 3 0-16,0-2-10 0,1-1-17 0,-1-2-31 15,2 0-30-15,2-1-47 0,1-3-18 0,1-1-7 16,9-7-16-16,-14 11-83 0,14-11-139 0,0 0-285 16,0 0-202-16</inkml:trace>
  <inkml:trace contextRef="#ctx0" brushRef="#br0">22759 13711 229 0,'1'-15'574'16,"2"1"-194"-16,-1 2-50 0,-2 1-68 16,0 11-36-16,4-13-11 0,-4 13-27 0,0-13-34 15,0 13-35-15,0 0 8 0,0 0 1 0,0 0 2 16,0 0-9-16,5 15-24 0,-3-1-6 0,0 3-23 16,3 4-2-16,-2 1-21 0,1 2 3 0,-1 0-21 15,3 2 4-15,-1-1-14 0,1 0 5 0,0 1-16 16,1 2-23-16,-1 3-58 0,-1-7-59 0,1 1-36 15,0-3-17-15,0-1-58 0,-3-4-108 0,-1-1-397 16,-2-2-274-16</inkml:trace>
  <inkml:trace contextRef="#ctx0" brushRef="#br0">22646 13996 605 0,'0'0'442'0,"0"0"-85"0,0 0-110 0,0 0-17 16,0 0-29-16,0 0-24 0,0 0-8 15,12-5-13-15,-12 5-31 0,29-4-24 0,-9-1-23 16,2-2-10-16,3 3-8 0,-1-4-18 0,6 0-9 16,0-1-4-16,-2-4-7 0,2 1-4 0,-3 0-5 15,-1-2-4-15,-3-1 10 0,-5 1-10 0,0 2 5 16,-2-1-6-16,-4-3 10 0,0 3 12 0,-3 1 24 15,-4 2 25-15,-1-1-2 0,-4 11 7 0,2-17 15 16,-2 17-11-16,-1-14-10 0,1 14-6 0,-5-10-5 16,5 10-4-16,-5-8-8 0,5 8-17 15,0 0 13-15,0 0-28 0,0 0 14 16,0 0-26-16,-17 7 17 0,17-7-22 0,-4 20 27 0,4-6-34 16,0 4 23-16,1 1-23 0,1 5 19 15,-1 0-26-15,3 3 24 0,-1-1-24 0,-2-2 18 16,0 4-20-16,3-2-10 0,0-4-13 0,-2 2-16 15,-1-7-16-15,1 3-12 0,0-6-18 0,0 0 2 16,0-4-46-16,-2-10 29 0,1 19-23 0,-1-19 31 16,4 12-8-16,-4-12 63 0,0 0-33 0,4 8 62 15,-4-8-40-15,0 0 13 0,10-8 20 16,-10 8 15-16,8-19 8 0,-4 4 26 0,-2 1 16 16,4-7 15-16,-4 1 11 0,3-1 28 0,-2-1 0 15,-1 4 20-15,1 1-11 0,-1 0 16 16,1 1-19-16,-2-1 27 0,0 4-36 0,2 1 14 15,0-1-35-15,-1 2 10 0,1 2-44 0,-3 9 18 16,5-18-39-16,-5 18 21 0,7-15-36 0,-7 15 24 16,11-11-21-16,-11 11 15 0,16-7-28 0,-16 7 28 15,18-4-32-15,-18 4 32 0,23 6-29 0,-10-3 25 16,2 4-19-16,1 2 15 0,0-1-25 16,-3 4 27-16,2-1-23 0,-2 0 22 0,-1 0-25 15,-5 0 24-15,1 0-25 0,1 1 33 0,-3-4-33 16,-2 3 26-16,-4-11-22 0,5 15 27 0,-5-15-26 15,0 15 27-15,0-15-28 0,-7 14 39 0,7-14-38 16,-12 11 0-16,12-11 8 0,-18 11 6 0,18-11 1 16,-21 8 3-16,21-8 3 0,-23 2 4 0,23-2 12 15,-18 5-10-15,18-5-7 0,-18 0-2 16,18 0-1-16,-17 0-6 0,17 0-17 0,-18-3-46 16,18 3-40-16,-19-2-34 0,19 2-35 15,-18-2-53-15,18 2-35 0,-15-6 12 0,15 6-49 16,-14-4-57-16,14 4-471 0,-14-8-390 0</inkml:trace>
  <inkml:trace contextRef="#ctx0" brushRef="#br0">11984 14683 766 0,'0'0'452'15,"-5"15"-110"-15,5-15-79 0,0 0-16 0,14 10-12 16,3-13-54-16,7-4-45 0,13-5-18 0,12-7-12 15,7-6-11-15,3-3 3 0,5-4 6 0,2-3 3 16,7 0-10-16,15-12 5 0,4-1-14 0,-3 1 11 16,0 0-22-16,-19 11 4 0,-2 0-5 0,-2 1 2 15,-2-1 5-15,-4 6-4 0,-2-3 9 16,-6 6-7-16,-4-1 14 0,-5 4-31 0,-13 7 10 16,-3 0-29-16,-5 5 13 0,-5 2-19 15,-4 1 5-15,-3 3-57 0,-10 6-50 0,7-9-92 16,-7 9-125-16,0 0-10 0,-18 0-99 0,-1 0-161 15,-4 5-318-15,-6 0-476 0</inkml:trace>
  <inkml:trace contextRef="#ctx0" brushRef="#br0">11482 13791 837 0,'-2'-16'495'0,"2"0"-94"16,-3 4-18-16,3-2-10 0,0 6-55 16,0 8-37-16,-1-18-36 0,1 18-29 15,-2-12-35-15,2 12-35 0,-1-11-30 0,1 11-4 0,0 0 2 16,0 0 0-16,10 7-20 0,-2 2-12 16,0 5-14-16,1 2-13 0,1 6-10 0,5 5-6 15,-2-1 1-15,1 3-8 0,0 1-17 0,-1-2-19 16,-2 2 21-16,1-1-22 0,1 0 19 0,-2-3-21 15,-2-3 14-15,0-2-38 0,0 0-31 0,-1-2-41 16,-1-1-44-16,0-3-85 0,-2-1-30 0,0-1-56 16,0-5-108-16,-5-8-517 0,8 13-611 0</inkml:trace>
  <inkml:trace contextRef="#ctx0" brushRef="#br0">11731 13730 375 0,'-2'-14'686'0,"-2"4"-233"16,0 0-57-16,4 10-81 0,-4-16-62 0,4 16-46 15,-2-14-68-15,2 14-15 0,-3-11-102 0,3 11-24 16,0 0-91-16,0-9-19 0,0 9-55 0,0 0-135 16,8-8-371-16,-8 8-202 0</inkml:trace>
  <inkml:trace contextRef="#ctx0" brushRef="#br0">11986 13808 334 0,'0'0'559'0,"0"0"-153"0,-3-8-59 16,3 8-25-16,0 0-18 0,0 0-19 0,-4-10-45 15,4 10-30-15,0 0-28 0,0 0-27 0,0 0-30 16,0 0-28-16,-1-11-20 0,1 11-12 0,0 0-5 16,0 0-2-16,9 12-6 0,-4-3 0 0,0 0-6 15,0 4-5-15,3 2-5 0,-2-1-7 0,-1 3 1 16,3 2-10-16,-3 0-4 0,1 0 1 0,0-1-6 15,-1-2-1-15,-4 0-4 0,4 1-3 0,-1-2-15 16,-1 0-33-16,0-4-15 0,0 1-58 16,-3-12-28-16,5 17-79 0,-5-17 18 0,3 13-70 15,-3-13-106-15,0 0-424 0,3 8-362 0</inkml:trace>
  <inkml:trace contextRef="#ctx0" brushRef="#br0">11974 13633 563 0,'-5'-13'545'0,"1"-2"-86"0,-1 2-137 0,1 1-44 15,2 0-29-15,-2 2-38 0,1 1-56 16,3 9-19-16,-6-17-20 0,6 17-53 0,-4-12-46 16,4 12-109-16,-1-11-17 0,1 11-77 0,0 0-58 15,0 0-92-15,0 0-287 0,0 0-155 0</inkml:trace>
  <inkml:trace contextRef="#ctx0" brushRef="#br0">12080 13774 324 0,'0'0'565'0,"0"0"-179"16,16-3-99-16,-16 3-59 0,0 0-49 0,19 1 0 15,-19-1-29-15,16 4 0 0,-16-4-17 16,21 8-27-16,-11-2-17 0,0 0-16 0,2-1-11 0,-1 2-8 16,2 2-7-16,-4-1-10 0,4 1-10 0,-4-1 4 15,-2 1-1-15,2-2-4 0,-2 1-4 16,-1-1-4-16,-6-7 7 0,9 13-12 0,-9-13-4 16,9 10 11-16,-9-10 25 0,6 6 26 0,-6-6 29 15,0 0 25-15,0 0 29 0,9 7-38 0,-9-7-28 16,0 0-9-16,7-14-1 0,-4 5-6 15,0-2 3-15,1-1-4 0,-3-1 3 0,4-3 15 16,-1 2-26-16,1-1 22 0,-1 1-24 0,2-1 29 16,-3 3-38-16,1 2 27 0,0-2-41 0,-2 3-8 15,-2 9-5-15,7-17 4 0,-7 17 15 0,6-12-41 16,-6 12 27-16,9-9-42 0,-9 9 31 0,10-6-32 16,-10 6 32-16,0 0-35 0,23-2 26 0,-23 2-44 15,18 4 10-15,-18-4-20 0,23 6 10 16,-23-6-23-16,24 7 18 0,-24-7-17 0,23 7 12 15,-23-7-3-15,21 5 19 0,-21-5-2 0,20 0 16 16,-20 0-2-16,23-5 12 0,-10 0-12 16,0-1 14-16,-2-3-7 0,1-1 16 0,-2-1-14 15,-1-1 16-15,-3-3-7 0,-2 1 14 0,1-3 20 16,-2 2 11-16,-1-3 8 0,-3 3-6 0,0 1 13 16,-3 1-16-16,-1 1 19 0,0 2-31 0,-2 0 19 15,1 5-32-15,6 5 19 0,-15-4-35 0,15 4 41 16,-16 1-19-16,16-1-15 0,-15 11-1 0,9-2-8 15,-1 4-4-15,5-1-1 0,0 2 23 16,2 2-48-16,4 2-8 0,3 1-1 0,2 1-36 16,3-2 23-16,6 1-12 0,5-3 36 0,7-3-12 15,2-4 29-15,3-2-17 0,5-2 33 0,-2-3-30 16,3 1 30-16,-1-3-27 0,-8-5 28 16,-2 5-24-16,-4-1 25 0,0 0-23 0,-7 0 22 15,-3-1-23-15,-16 2 20 0,27-2-47 0,-27 2-7 16,0 0-25-16,23 0-56 0,-23 0-82 0,0 0-79 15,0 0-22-15,5 12-10 0,-5-12-85 0,0 0-488 16,-11 9-525-16</inkml:trace>
  <inkml:trace contextRef="#ctx0" brushRef="#br0">22037 14074 729 0,'-20'9'443'16,"5"-2"-108"-16,4-1-82 0,11-6-50 0,0 0 10 16,0 0-13-16,20 5-9 0,15-10-31 0,10-8-8 15,20-6 12-15,10-2-21 0,7-1-8 16,22-8-23-16,2 1-6 0,-3 0-25 0,-16 8 10 16,0-1-16-16,1 0 24 0,-2 3-35 0,-6 1 10 15,-6 2-29-15,-9 1 6 0,-6 3-30 0,-19 3 16 16,-7 1-26-16,-5 3-6 0,-6 1-32 0,-7 1-42 15,-15 3-88-15,0 0-94 0,0 0-34 0,0 0-140 16,0 0-450-16,-14 8-483 0</inkml:trace>
  <inkml:trace contextRef="#ctx0" brushRef="#br0">21990 15775 779 0,'-8'-12'557'0,"2"2"-93"0,-1-2-46 0,1 4-1 16,-2 1-83-16,8 7-11 0,-9-13-56 0,9 13 13 16,-6-8-53-16,6 8 1 0,-5-7-67 15,5 7-1-15,0 0-74 0,-8-8 15 0,8 8-54 16,0 0 18-16,0 0-34 0,0 0 33 0,0 0-16 15,0 0-8-15,-2 16 11 0,4-3-8 0,-1 1 1 16,4 4 0-16,-2 4-2 0,1 0-4 0,0 2 0 16,0 1 13-16,-1 2-27 0,1 6 16 0,0 0-31 15,1-7 18-15,-2 2-24 0,-1 0 19 16,3-2-26-16,-1-1 24 0,-1 0-27 0,-1-4 17 16,2 3-18-16,0-2 23 0,0-5-33 0,-2 0 4 15,1-1-62-15,-1-1-2 0,2-4-45 0,-1 1-55 16,-3-12-32-16,5 16-11 0,-5-16-28 15,8 10-33-15,-8-10-5 0,12 4-14 0,-12-4 5 16,17-2 11-16,-4-4-47 0,0-1-456 0,1-1-327 16</inkml:trace>
  <inkml:trace contextRef="#ctx0" brushRef="#br0">22226 16010 382 0,'0'0'641'0,"0"0"-163"16,0 0-99-16,0 0-55 0,0 0-49 15,0 0-42-15,0 0 6 0,0 0-9 0,0 0-5 16,0 0-12-16,9 7-29 0,-9-7-27 0,6 8-29 15,-6-8-23-15,5 10-13 0,-5-10-27 16,10 11-10-16,-10-11-11 0,7 15-31 0,-7-15-62 16,9 12-78-16,-9-12-96 0,5 15-89 0,-5-15-18 15,3 18-69-15,-3-18-486 0,0 14-506 0</inkml:trace>
  <inkml:trace contextRef="#ctx0" brushRef="#br0">22319 15804 363 0,'-1'-20'541'0,"0"5"-186"0,-2 0-54 15,2 2-104-15,-2 1-15 0,3 12-71 16,-2-20-25-16,2 20-74 0,-4-14-45 0,4 14-82 16,-5-12-86-16,5 12-323 0,0 0-5 0</inkml:trace>
  <inkml:trace contextRef="#ctx0" brushRef="#br0">22464 15904 495 0,'0'0'440'0,"10"7"-141"0,-10-7-8 0,14 8-95 16,-14-8-1-16,12 12-40 0,-6-5 1 0,0 2-11 16,-2 0-19-16,3 0-5 0,-5 0-26 0,3 3-9 15,-1-4-16-15,0 1-12 0,0 0-11 0,-4-9-1 16,5 17-17-16,-5-17-6 0,5 12 0 0,-5-12-3 16,4 10-2-16,-4-10 1 0,4 7 8 0,-4-7 21 15,0 0 15-15,6 7 20 0,-6-7 6 16,0 0 11-16,0 0 13 0,17-7 12 0,-17 7-11 15,11-11 1-15,-11 11-26 0,12-14 30 16,-7 7-34-16,-5 7 37 0,9-11-38 0,-9 11 25 16,9-9-44-16,-9 9 18 0,7-8-57 0,-7 8 25 15,0 0-46-15,9-8 32 0,-9 8-38 0,0 0 32 16,13-4-29-16,-13 4 21 0,0 0-35 0,19 1 34 16,-19-1-36-16,19 3 34 0,-19-3-37 0,18 5 37 15,-4 0-28-15,-3-2 25 0,5 2-32 0,-2-1 31 16,5 1-33-16,-1-2 35 0,1-1-36 15,2-2 32-15,-1 0-29 0,5-2 39 0,-1-2-38 16,1-2 34-16,-3-2-11 0,1-2 9 0,-2 1-33 16,-3-4 8-16,-2-1 14 0,1-1 25 0,-6-1 3 15,-1-3 14-15,-1 1 20 0,-6 1-25 16,-3-1-2-16,-1 1 7 0,-4 0 4 0,-2 2 21 16,-1-1-5-16,-1 3-3 0,-2 4-21 0,1 1 8 15,-2 1-19-15,12 7-9 0,-24-3-13 0,24 3 4 16,-27 7-8-16,13 0 1 0,5 1 1 0,0 4-11 15,4 2 3-15,1 1 2 0,4-2-7 16,1 5-21-16,6 2-26 0,1-1-32 0,3 1-33 16,1-1 3-16,2-2-42 0,2 0 49 0,1-2-7 15,6-1 50-15,-3-2-14 0,3-2 41 0,-2-3-19 16,2 0 38-16,0-2-56 0,-1-3-22 0,-3 1-67 16,-19-3-74-16,32 0-75 0,-32 0-43 15,25-5-47-15,-25 5-528 0,22-9-585 0</inkml:trace>
  <inkml:trace contextRef="#ctx0" brushRef="#br0">24552 15004 458 0,'0'0'413'15,"0"0"-142"-15,0 0-4 0,-14-3-106 0,14 3 30 16,0 0-30-16,0 0-13 0,0 0-25 0,0 0-18 15,-13-4-5-15,13 4 0 0,0 0-3 0,0 0-10 16,0 0-9-16,0 0 1 0,0 0-4 16,0 0-6-16,0 0-10 0,0 0-14 15,-8-6-4-15,8 6-5 0,0 0-4 0,0 0 14 0,0 0 9 16,14-5 4-16,-14 5-6 0,17-4-6 16,-17 4-2-16,24-3 1 0,-6 0 3 0,2 1-7 15,5-2 9-15,-1 4-14 0,2-4 9 0,0 0-15 16,3-1 14-16,5 0-22 0,-5 1 13 0,6 0-14 15,-2 0 10-15,2-3-17 0,-6 4 11 0,5-1-17 16,-4 1 18-16,-2 0-23 0,3-1 13 16,-2 1-12-16,2 1 17 0,0-1-17 0,4 2 18 15,-4-2-18-15,3 0 32 0,2 1-37 0,0-2 16 16,-1 1-17-16,-5 1 18 0,1-1 11 16,6-1-21-16,-1 2 0 0,-1-2 1 0,3 0 8 15,0 1-11-15,-1-1-1 0,1 0 2 0,-2 0-3 16,-1 1-1-16,-5 1-1 0,6-3 2 0,-5 3 5 15,6-1-8-15,-7 1 2 0,2 1 1 0,-2-2-3 16,0 2-1-16,0-2-1 0,0 2 3 0,0 1 8 16,-3-3-10-16,1 3 2 0,1-2-2 15,-1 1 4-15,-1 0-4 0,4-2 2 0,-4 2 0 16,-2-1-1-16,2 0 8 0,0 0-9 0,-3-1 0 16,3 3 3-16,-1-4-5 0,0 2 3 0,0 1 0 15,-1 0-1-15,2-3 8 0,-1 4-8 0,-1-2 0 16,2 1 2-16,-1-1-1 0,-1 1 0 15,0-1 0-15,-2 0 0 0,2 0 7 0,-2 1-10 16,0-3 3-16,1 4 0 0,-2-3-1 0,1 2 1 16,0-2 0-16,3 0 0 0,-3 1 7 0,2-1-9 15,2 1 3-15,-3 0-1 0,3 0-1 16,0-2 4-16,-2 3-7 0,1-2 4 0,0 3 4 16,-1-3 2-16,1 1-7 0,-2 0 0 0,0 0 2 15,-6-1-2-15,3 2 2 0,-2-1-1 0,1 0-2 16,3-2 14-16,-1 2-5 0,-3 0-2 0,4-2 5 15,0 1-1-15,-1 0-1 0,2-1-2 0,-1 0 1 16,0 1 0-16,1 0-4 0,0-1-1 0,-1 0 2 16,1 0-4-16,-3 2 2 0,-1 0-1 0,-2-1-2 15,0 0 8-15,1 2-8 0,-3-2 2 16,2 0-1-16,-18 3 1 0,28-4 0 16,-28 4 0-16,28-3 0 0,-15 0 0 0,-13 3 8 15,28-4-9-15,-28 4 0 0,27-4 2 0,-12 2-3 16,0 0-2-16,2-2 0 0,1 1 3 0,5 0 9 15,0-1-11-15,5-2 2 0,4 2 2 0,3-1-4 16,1-4 0-16,4 6 1 0,-1-6-1 0,2 4 8 16,1-5-8-16,0 3 1 0,-1 0-2 0,0-1 3 15,-3-1-2-15,1 4 1 0,-4-3 0 0,0 2 8 16,-1-1-7-16,-2-1-1 0,-7 1 0 16,1 2 2-16,1-2-1 0,-1 0-1 15,-1 1 0-15,-1 0 1 0,3 0 7 0,-2-1-8 0,2 0 0 16,3 2 0-16,2-2 0 0,0 0-1 15,0 1-2-15,2 2 3 0,-7-2 8 0,8 0-13 16,-1 1 7-16,-6 2-1 0,-1-1-3 0,-1 0 3 16,-2 0 0-16,2 3 1 0,-1-3 6 0,-2 1-7 15,-1-1 0-15,0 2-1 0,-3-1 1 0,0-1-1 16,0 3-1-16,0 0 1 0,3-4 0 0,-1 4 7 16,-1 0-7-16,-1 0-1 0,0-1 0 15,2 1 2-15,-1 1-2 0,-1-1 1 0,-1 1 0 16,3-1 8-16,-1-1-7 0,2 2 0 15,-2-1 0-15,1 1 0 0,0-2-3 0,-1 2 2 16,5-2 1-16,-2 2 8 0,1-3-13 0,0 1 6 16,0 1-3-16,1-1 4 0,-2-2-4 0,2 4 0 15,-5-3 1-15,4 1-2 0,1-1 8 0,-1 2-8 16,-2-2 0-16,2 1 0 0,-1-1 0 0,-3 3-1 16,0-3-1-16,0 2 6 0,0-2 1 0,0 2-8 15,0-1 2-15,0 1 2 0,-2 0-3 16,3 0 2-16,-2-1 1 0,0 0-1 0,2 2 9 15,-3 0-8-15,3-1 1 0,-2 0-1 0,1 0 3 16,1-1-2-16,-2 2-3 0,1-3 3 16,1 3 1-16,0-1 7 0,2 1-8 0,-3-3-1 0,3 3 4 15,1 0-5-15,-3-2 2 0,3 2 2 16,2 0-3-16,1 0 9 0,1 0-9 0,0 2 1 16,0-2 2-16,1 0-3 0,1 3 1 0,0-3 1 15,2 1 0-15,5 0 7 0,-1 3-9 0,1-3-1 16,-1 1 8-16,-2-2-5 0,-3 0 0 15,0 4 3-15,-2-3-1 0,-2-1 8 0,0 0-5 16,-5 0 7-16,-1 0 3 0,-4-1 3 0,-17 1-5 16,28-4-1-16,-28 4-14 0,26 0-73 0,-26 0-83 15,19-5-101-15,-19 5-75 0,13-7-66 0,-13 7-544 16,5-12-614-16</inkml:trace>
  <inkml:trace contextRef="#ctx0" brushRef="#br0">24534 14979 105 0,'0'0'448'16,"-8"-7"-146"-16,8 7-57 0,0 0-45 0,0 0-35 15,-6-7-40-15,6 7-20 0,0 0-15 16,0 0-10-16,0 0-9 0,0 0-15 0,-7-8 16 15,7 8-4-15,0 0-2 0,0 0 26 0,0 0-37 16,0 0 21-16,0 0-30 0,0 0 6 0,0 0-19 16,0 0 8-16,-3-9-24 0,3 9 10 0,0 0-22 15,0 0 17-15,0 0-19 0,0 0 8 0,0 0-9 16,0 0 23-16,3 10-14 0,-3-10 20 0,2 12-12 16,-2-12 14-16,0 13-2 0,0-1 12 15,1-2-14-15,-1 2-6 0,0 3 3 16,1 2 8-16,0 0-7 0,1 3-2 0,-2 2-1 15,1 2 7-15,0 2-6 0,-1-2-2 0,2 2-3 16,-2-1 0-16,1 0 0 0,0 3-1 0,-1-2-2 16,0-1-1-16,0 1-1 0,3 1 1 0,-1-1-3 15,-2-1-1-15,4 1 3 0,-4 1-1 0,3-1-1 16,-1-1-1-16,0 2 2 0,1-2-3 0,-1 1-4 16,0-3-5-16,1 0 5 0,-1-1-6 0,-2-1 6 15,2-4-5-15,-1 2 6 0,0 0-8 16,-1-3 6-16,1 5-4 0,1-4 0 0,-2 0-2 15,1 1 1-15,0 1 26 0,-1-3-28 16,0 4-3-16,0-3 4 0,0-1-3 0,0-2-1 16,-1-1-1-16,2 2 3 0,-1-6 0 0,0-9 2 15,-1 18 0-15,1-18 2 0,0 14-4 0,0-14-1 16,0 13 5-16,0-13 1 0,0 0 1 0,0 13 3 16,0-13-12-16,0 0 13 0,0 10-5 0,0-10 1 15,0 0 1-15,0 0-3 0,0 0 2 0,0 12 3 16,0-12-5-16,0 0 6 0,0 0-2 15,0 0 12-15,0 0 10 0,0 0 11 0,0 0-2 16,0 0-9-16,0 0-5 0,0 0 0 16,0 0-10-16,0 0-1 0,0 0-4 0,22-5-1 15,-22 5 2-15,16-5-2 0,-2 1-1 0,-1-1 3 16,6 0-2-16,3 0 1 0,0-1-1 0,3 1-1 16,2-1 1-16,5 1-2 0,1-2-4 0,1 2 4 15,0 1-3-15,0-1-1 0,1 2 14 0,-1-2-17 16,2 4 1-16,0-2 1 0,-5 2-1 0,-1-1 3 15,2 1 2-15,7 0-4 0,0 1 9 16,0-3 6-16,2 3 1 0,2-2-6 0,-1 2-2 16,3 0 2-16,-3-1-5 0,3 1 0 0,-2 0 1 15,0 0-2-15,0 0 4 0,-1 0-5 0,1 0 1 16,0-1 4-16,-1 1-4 0,1-1 0 0,-2-1 0 16,4 2-1-16,-2 0 5 0,3 0-7 15,0 0 2-15,2 0 2 0,-2 0-3 0,3 0-1 16,1-2 1-16,0 1-1 0,2-1 5 0,3 1-10 15,-2-3 5-15,1 4 8 0,-1-1-10 16,1-1 0-16,-2 1 1 0,-1 0 0 0,-1 0 5 16,-2-1-7-16,-1 1 1 0,-2 0 1 0,-2-1 4 15,-1 2-4-15,-1-2 0 0,-1 0 1 0,-2 2 13 16,-1-1-16-16,1-1 0 0,-6 2 0 0,0 0 3 16,0 0-5-16,0-1 2 0,1 1 1 0,4 0 38 15,2 1-40-15,2-1 34 0,-2 0-43 0,2 2 2 16,1-2 1-16,0 1 2 0,3 1 1 0,1 0 2 15,-4 0 6-15,2-1-4 0,-1 2 0 16,1-2 4-16,-3 0 35 0,2-1-47 16,-3 0 40-16,1 0-42 0,1 0 40 0,-1 0-44 15,0-1 40-15,1 1-40 0,-1 0 39 0,0 0-43 16,1-1 43-16,-2 1-43 0,4 0 47 0,-6-2-48 16,3 2 41-16,0-1-37 0,-3 1 38 0,2-1-43 15,-2-1 44-15,4 2-43 0,-1-2 47 0,3 1-49 16,1-1 42-16,0-1-37 0,3 1 38 0,0-1-42 15,0 0 40-15,3 2-41 0,0-3 47 0,-3 2-46 16,5-1 42-16,-2 2-40 0,0-1 40 16,1 0-43-16,2-1 43 0,0 3-40 15,-2 0 46-15,3 0-49 0,-1 0 42 0,-1 3-39 16,-1-3 42-16,-1 2-46 0,0 0 44 0,-1 1-43 16,1-2 47-16,0 1-46 0,0-1 43 0,1 2-38 15,-2-2 39-15,1 1-43 0,2-1 45 0,-2 0-42 16,1 2 51-16,-1-2-46 0,-1 0 47 0,0-2-38 15,-3 2 43-15,-1 1-5 0,0 0-2 0,0-2-7 16,0 0 2-16,0 1-5 0,-1-2-6 16,0 0-2-16,-2 1 0 0,4 0-2 15,-4 0-1-15,0-1-2 0,-1-1-33 0,-1 1 42 0,-2-1-46 16,-1 0 46-16,-2 0-42 0,-6 0 46 0,0 1-44 16,0-2 45-16,0 1-46 0,0 1 47 15,0-2-44-15,0 2 48 0,-2-1-45 0,2 0 47 16,-3 2 0-16,1-3 3 0,-4 3-35 0,3-1 55 15,-3-1-44-15,-1 2 47 0,-3-1-50 0,2 0 36 16,-1-1-44-16,3 0 40 0,-1 2-46 0,0-3 37 16,1 0-42-16,2 2 39 0,1-2-43 0,0 1 42 15,-2 0-42-15,3 1 36 0,-1 0-23 0,-3 0 21 16,1-2-30-16,-4 3 30 0,-3-1-32 0,1-1 34 16,-2 1-33-16,-17 1 32 0,30-2-40 0,-30 2 42 15,30-3-40-15,-30 3 40 0,30-3-38 0,-30 3 44 16,30-3-46-16,-30 3 43 0,30-4-46 0,-30 4 46 15,30-3-44-15,-12 0 39 0,-18 3-39 16,28-4 40-16,-12 0-39 0,-16 4 36 0,25-5-32 16,-25 5 38-16,24-5-36 0,-24 5 41 0,21-6-28 15,-21 6 52-15,17-6-23 0,-17 6 34 0,13-6-32 16,-13 6 19-16,13-7-18 0,-13 7 17 0,9-7-19 16,-9 7 10-16,8-8-16 0,-8 8 8 0,8-7-15 15,-8 7 8-15,5-10-16 0,-5 10 11 0,6-11-14 16,-6 11 8-16,5-14-12 0,-5 14 11 0,6-15-12 15,-6 15 3-15,6-18 5 0,-4 9 3 0,0-3-6 16,-1 0-5-16,1-2 6 0,0 0-6 0,-2-4 1 16,1-2-6-16,0-2 6 0,-1-3 0 0,0 0-1 15,0-4-1-15,0 3 0 0,0-4-3 16,2-1 4-16,-4 1-13 0,2-6 13 0,0 6-8 16,-1-5 12-16,0 6-9 0,-1 0 9 0,0 1-10 15,1 0 1-15,-1 0 9 0,-2 2-10 0,2 0 13 16,-2 0-13-16,3 1 13 0,-2 0-17 0,2 0 15 15,-2 2-14-15,2-2 19 0,1 1-5 0,-1 2-4 16,1-2 1-16,0 1 0 0,1-1-2 0,-1 1 0 16,1-1 0-16,1 2-1 0,0 0 0 0,0-1 1 15,0 2 2-15,2-2-3 0,0 2 0 0,-2 1 0 16,1 1 0-16,-1 2 5 0,1-1-18 16,-2 3 16-16,2-2-12 0,-1 1 13 0,0 2-12 15,-1 0 13-15,0 2-12 0,-1-2 12 0,2 1-13 16,-2 1 13-16,0 1-15 0,0-1 15 0,0 2-15 15,-2-2 14-15,2-1-16 0,-2 1 14 0,2 12-21 16,-3-19 20-16,1 9-26 0,2 10 29 0,-4-14-28 16,4 14 23-16,-4-15-31 0,4 15 24 0,-3-10-36 15,3 10 32-15,-4-8-38 0,4 8 29 0,-10-8-40 16,10 8 45-16,-14-6-33 0,14 6 44 0,-23-7-33 16,8 3 41-16,-3 1-34 0,0 1 39 0,-5-1-34 15,-1-1 37-15,-2 1-35 0,-2 1 36 0,1-1-35 16,1-1 43-16,-3-1-42 0,2 2 51 15,-1-2-52-15,0 3 40 0,1-2-40 0,1 1 41 16,0-1-39-16,-1 1 40 0,2 0-39 0,2 0 36 16,-2 1-37-16,2 0 39 0,2 2-39 0,-5-1 38 15,7 1-36-15,-3 0 38 0,1 0-38 0,0 0 36 16,-5 0-37-16,1 1 40 0,-2-1-40 0,0 2 7 16,2 0-1-16,-2-1 5 0,1 0 2 0,-2 0 1 15,1 2 9-15,1-1 0 0,-1 0-8 0,1 1 1 16,1-2 34-16,3 3-40 0,-1-1 36 15,4-1-39-15,1 0 35 0,0 3-38 0,1-5 40 16,3 4-40-16,14-4 36 0,-25 5-52 0,25-5 17 16,-23 3-66-16,23-3 11 0,-21 4-70 0,21-4 6 15,-19 3-72-15,19-3-13 0,-19 3-47 16,19-3-49-16,-19 2 53 0,19-2-130 0,-22 0-365 16,22 0-281-16</inkml:trace>
  <inkml:trace contextRef="#ctx0" brushRef="#br0">25488 4603 101 0,'-15'6'490'0,"15"-6"-132"0,0 0-108 0,-10 4 13 0,10-4-96 16,0 0 26-16,0 0-80 0,0 0 20 0,0 0-47 15,0 0 21-15,0 0-25 0,24-3-2 16,-6 2-9-16,6-2 7 0,4 0-4 0,8 1 6 16,5 0-6-16,1-1-3 0,-1 2-6 0,4-1-9 15,-6 1 2-15,1 1-12 0,-9 0-12 16,-2 0-4-16,-3-1-6 0,-5 1-7 0,-21 0-9 15,28 0-4-15,-28 0-16 0,21 0-67 0,-21 0-26 16,15 2-30-16,-15-2 29 0,4 9-78 0,-4-9-115 16,-2 16-374-16,-4-6-201 0</inkml:trace>
  <inkml:trace contextRef="#ctx0" brushRef="#br0">27410 7236 42 0,'0'0'480'0,"0"0"-129"15,0 0-136-15,0 0 12 0,0 0-79 0,0 0 21 16,0 0-98-16,12-2 60 0,-12 2-72 0,0 0 50 16,0 0-89-16,0 0 72 0,0 0-61 15,0 0 42-15,0 0-20 0,0 0 10 0,0 0-12 16,0 0 9-16,0 0-3 0,0 0 8 15,0 0-19-15,0 0 8 0,0 0 6 0,0 0 3 16,20 0 2-16,-20 0-7 0,26 6-12 0,-5-3-2 16,3 3-4-16,2-2-7 0,10 3 0 0,2 0-10 15,2 1 11-15,2 0 1 0,3 1 3 0,-2-2-1 16,3 2 6-16,-2 0 14 0,0-1-4 0,1 2 6 16,-1-3-10-16,-5 1 10 0,0-1-14 0,-3 0 15 15,-5-1-15-15,-4-2 14 0,-2 0-14 16,-3 0 15-16,1 0-13 0,-7 0 10 0,-16-4-27 15,25 3 16-15,-25-3-26 0,21 6 19 16,-21-6-20-16,0 0 24 0,18 4-18 0,-18-4 22 16,0 0-30-16,14 3 33 0,-14-3-23 0,0 0 26 15,0 0-33-15,11 4 26 0,-11-4-35 0,0 0 34 16,0 0-45-16,0 0 30 0,0 0-34 0,0 0 26 16,13 2-37-16,-13-2 34 0,0 0-38 0,0 0-3 15,0 0-85-15,0 0-54 0,0 0-84 0,0 0-71 16,0 0 39-16,0 0-86 0,0 0-48 15,0 0-387-15,0 0-341 0</inkml:trace>
  <inkml:trace contextRef="#ctx0" brushRef="#br0">26005 14904 130 0,'0'0'498'0,"0"0"-155"0,0 0-64 15,-3-9-3-15,3 9-89 0,0 0 8 0,0 0-21 16,0 0 28-16,-4-12-10 0,4 12-23 16,0 0-9-16,0 0-6 0,0-11 8 15,0 11 3-15,0 0-10 0,0 0-10 0,0 0-8 16,-1-10-26-16,1 10 4 0,0 0-35 0,0 0 8 15,0 0-19-15,0 0-12 0,0 0-35 0,0 0 15 16,0 0-27-16,0 0 12 0,0 0-21 0,0 0 26 16,0 0-20-16,0 0 30 0,4 8-33 0,-4-8 23 15,4 17-23-15,-2-5 23 0,-1-3-24 0,2 5 3 16,0 2 3-16,-1 1 11 0,1 0-6 0,-1 4 0 16,2 2 1-16,-3-1 28 0,4 3-37 15,-2-1 24-15,-2 2-32 0,4 1 30 0,-3 0-29 16,2 1 28-16,-2-1-34 0,-1 1 31 15,3 1-31-15,-1 3 27 0,-1-3-29 0,3 3 29 16,-1-4-22-16,-1-1 36 0,-1 1-46 0,1-2 30 16,-2 0-27-16,0 0 31 0,-1 0-26 0,2-2 9 15,-2 1 7-15,0-5-5 0,1-1 2 0,-2 0-1 16,1-2-1-16,0 0-4 0,0-2 2 0,-3 2 0 16,3-3-1-16,0-2 9 0,0 3-12 0,-1-1 2 15,0-2 0-15,-1 0 0 0,0-1-5 16,-1 0 4-16,1 1-2 0,2-12 10 0,-7 17-11 15,7-17 2-15,-2 14-3 0,2-14-4 0,-1 10-7 16,1-10-17-16,0 0-22 0,-2 10-2 0,2-10-42 16,0 0-20-16,0 0-39 0,0 0-34 0,0 0-48 15,10-8-26-15,-10 8-25 0,4-11-94 16,-4 11-494-16,1-18-485 0</inkml:trace>
  <inkml:trace contextRef="#ctx0" brushRef="#br0">26097 16789 485 0,'0'0'569'0,"0"-15"-105"16,0 15-86-16,-3-12-36 0,3 12-17 0,-6-13-66 16,6 13-28-16,-7-8-34 0,7 8-29 0,-13-8-7 15,13 8-5-15,-19 0-6 0,19 0-11 0,-26 4-8 16,10 3-6-16,-2 0-9 0,0 4-18 0,1-1-8 16,0 1-26-16,2 3-12 0,1 0-9 15,1-1-9-15,1 1-7 0,2 0-6 0,4-1 1 16,-1 0-5-16,3-4-16 0,2 2 0 0,2-11-3 15,-5 15-4-15,5-15 1 0,-3 11 1 0,3-11 9 16,0 0-1-16,3 12-3 0,-3-12 3 0,0 0 8 16,0 0 12-16,0 0 18 0,14-5 11 0,-14 5 9 15,8-10 5-15,-8 10 2 0,8-13 9 16,-8 13 3-16,9-16-8 0,-5 10-3 0,-4 6-5 16,9-15-5-16,-9 15-25 0,12-10 13 0,-12 10-17 15,12-9 15-15,-12 9-17 0,18-3 3 16,-18 3-4-16,17 0-4 0,-17 0-4 0,24 8-3 15,-12-3-4-15,0 2-7 0,1 0 1 0,0 3-6 16,-3-1-20-16,1 1-42 0,-1 0-44 0,1 4-85 16,-6-2-91-16,2 1-81 0,0 0-96 0,-3 1-41 15,-1-3-134-15,1 1-337 0,-2-1-662 0</inkml:trace>
  <inkml:trace contextRef="#ctx0" brushRef="#br0">26356 16982 361 0,'0'0'652'0,"10"-9"-128"0,-10 9-78 15,8-8-20-15,-8 8-75 0,0 0-70 0,8-7-35 16,-8 7-35-16,0 0 27 0,0 0-32 0,0 0-3 16,0 0-3-16,15 4-25 0,-15-4-20 0,4 12-38 15,-4-12-16-15,4 16-19 0,-4-16-23 0,1 18-10 16,0-7-9-16,-1-11-8 0,0 19-40 0,0-19 34 15,-1 20-40-15,0-8 32 0,1-12-55 16,-2 20-7-16,2-20-68 0,-2 18-14 0,2-18-50 16,-4 16-71-16,4-16-107 0,-6 13 19 0,6-13-91 15,-6 9-536-15,6-9-650 0</inkml:trace>
  <inkml:trace contextRef="#ctx0" brushRef="#br0">27188 14847 399 0,'2'-18'407'15,"0"1"-112"-15,0 0-50 0,1 0-20 0,-1 0-58 16,2 2 13-16,-2 1-39 0,-1 2 29 0,0 0 12 15,2 4 11-15,-3 8-13 0,2-18-12 16,-2 18-11-16,4-12-18 0,-4 12-22 0,1-12-14 16,-1 12-14-16,0 0-12 0,3-13-4 0,-3 13-12 15,0 0-5-15,0 0-3 0,1-9-13 16,-1 9-1-16,0 0 7 0,0 0 15 0,1 9-15 16,-1-9 13-16,-1 21-25 0,1-5 25 0,-1 0-27 15,1 5 25-15,0 4-23 0,0 1 37 0,0 1-30 16,0 3 14-16,2 5-8 0,0 2 8 0,0 0-1 15,1 3-1-15,-1 0 3 0,2 2 1 16,-2 2-5-16,-1 0 0 0,0 0-11 0,-1-1 0 16,0 1-13-16,-2-1 1 0,0-1-12 0,0 0 0 15,-2-5-2-15,1 3-5 0,-1-1 1 0,-1-1-3 16,3 1-32-16,-3-3 42 0,1 2-36 0,-1-2 33 16,1-2-3-16,1-2-3 0,-1-5-2 15,2-1-2-15,-1-2-1 0,0 1-4 0,0-3 4 16,-1-2-16-16,3-3-43 0,-2 0-45 0,1-5-31 15,-1-2-67-15,1 0-59 0,2-10-90 0,-4 15-35 16,4-15 18-16,0 0-87 0,0 0-410 0,0 0-461 16</inkml:trace>
  <inkml:trace contextRef="#ctx0" brushRef="#br0">28340 14746 538 0,'7'-15'366'0,"-2"0"-88"15,0-3-48-15,2-1-52 0,-1 4-23 0,-2 1-6 16,1 1-4-16,-3 2 22 0,2 1 31 0,-4 10-3 16,5-15-29-16,-5 15-16 0,4-12-21 0,-4 12-19 15,5-10-15-15,-5 10-17 0,0 0-2 0,4-12-7 16,-4 12 0-16,0 0 2 0,3-9 2 0,-3 9 6 16,0 0-8-16,0 0-2 0,2-10 1 0,-2 10-7 15,0 0-5-15,0 0-6 0,0 0-4 16,0 0 2-16,0 0-19 0,0-9 4 0,0 9-4 15,0 0-6-15,0 0-6 0,0 0-4 0,0 0-2 16,0 0 5-16,0 0-11 0,0 0 0 0,0 0-3 16,0 0 3-16,0 0-3 0,0 0 2 15,0 0 10-15,0 0 9 0,0 0 14 0,0 0-3 16,0 0-5-16,0 0-5 0,0 0-5 0,0 0-4 16,0 0-4-16,0 0-5 0,0 0 9 0,0 0 8 15,0 0-24-15,-4 12 29 0,4-2-32 16,0-1 29-16,0 5-32 0,0 2 30 0,0 2-23 15,0 2 21-15,-1 6-28 0,-2 0 30 0,2 1-31 16,-2 7 30-16,-1-1-33 0,0 3 3 0,1-1 1 16,-1 1 12-16,1-1 0 0,-1 1-8 0,1 0-2 15,-2 3 31-15,1-3-35 0,-1 3 30 0,3-1-33 16,-5-1 38-16,3 2-41 0,-1-2 40 0,-2 3-41 16,0-2 36-16,1 1-35 0,-1 1 55 15,-3-2-60-15,0 0 34 0,2-1-26 0,-2-3-3 16,2 0 0-16,1-2 3 0,0 0 3 15,-1-2 2-15,2-4 1 0,1-2 0 0,-1 1 10 16,3-3-8-16,-1 1 1 0,-2-2-3 0,4-4 33 16,0 0-38-16,-2-1 34 0,3-4-38 0,-1 1 33 15,0-4-29-15,2-9 26 0,-1 18-31 0,1-18-28 16,-1 13-57-16,1-13-16 0,0 0-72 0,-2 12-95 16,2-12-48-16,0 0-67 0,0 0-130 0,0 0-348 15,0 0-485-15</inkml:trace>
  <inkml:trace contextRef="#ctx0" brushRef="#br0">29522 14516 231 0,'3'-10'520'16,"-3"10"-148"-16,4-15-54 0,-4 15-73 0,2-12-30 15,-2 12-52-15,3-9-17 0,-3 9-42 16,0 0-15-16,3-9-13 0,-3 9 30 16,0 0-3-16,0 0 6 0,0 12-4 0,0-12-9 15,0 22-2-15,0-5-6 0,0 0-4 0,1 4-12 16,-1 4 3-16,1 0-3 0,-1 1-7 0,0 2 1 16,0 0-7-16,0 3-2 0,1 6 2 0,-1 0 0 15,0 1-17-15,2 0 12 0,-2 3-13 0,0-1 18 16,1 2-20-16,0 1 10 0,-1-1-4 0,0 2-4 15,0-1-6-15,0 1-6 0,-2-1-2 0,-1 0-6 16,2 0 6-16,-2-2-11 0,-1 0-1 0,-1 0-1 16,1-1-2-16,-3-1-19 0,-1-2 25 15,4-2-26-15,-2-2 32 0,3-5-36 16,-3-3 26-16,4-3-25 0,-2 1 25 0,2-6-30 16,0-1 14-16,-1-4-58 0,3-1-30 0,0-11-55 15,-2 18-28-15,2-18-55 0,-2 12-37 0,2-12 31 16,0 0-69-16,0 0-95 0,0 0-356 0,0 0-278 15</inkml:trace>
  <inkml:trace contextRef="#ctx0" brushRef="#br0">30583 14096 87 0,'3'-13'345'0,"-6"2"12"0,3 1-172 0,0-2 60 0,0 12-88 16,-1-17 17-16,1 17-41 0,-1-17 5 0,1 17-6 15,0-12-2-15,0 12-1 0,0-12 3 16,0 12-7-16,0 0-18 0,1-11-27 0,-1 11-6 16,0 0-23-16,0 0-5 0,1-11-4 15,-1 11 21-15,0 0 14 0,0 0 10 0,5 14 5 16,-4-2 5-16,1 6 3 0,-2 5-6 0,0 4-8 16,-2 7-12-16,0 5 17 0,-2 3-2 0,2 1 4 15,-4 2-18-15,3 3-11 0,-4 1-2 0,3 9-10 16,-3 0-7-16,0 1-9 0,2-1-5 0,1-8 2 15,-1 8-13-15,1-9-22 0,0-1 27 0,3 1-25 16,-4 0 13-16,3-2-14 0,-1 2 20 0,2-1 4 16,-2-2-12-16,1 0-10 0,-1-2 8 0,-1-2 0 15,2 1-4-15,-1-3-1 0,-2 0-1 16,4-5-3-16,-2 1 8 0,-2-3-9 16,3-7-5-16,-2 1-15 0,1-3-31 0,-1-2-34 15,-1 0-51-15,0-4-52 0,1-1-59 0,1-2 15 16,-1-2-10-16,0 3 23 0,1-4-5 0,1-2-55 15,-2-1-468-15,4-9-274 0</inkml:trace>
  <inkml:trace contextRef="#ctx0" brushRef="#br0">31623 14289 199 0,'9'-19'333'0,"0"0"3"0,1 1-167 15,-1-1 67-15,-1 2-94 0,1 0 31 16,0 1-32-16,0-1-1 0,1 1 21 0,-2 3-24 16,-1 3 81-16,-1-1-56 0,-1 4 16 0,-5 7-59 15,8-14 19-15,-8 14-18 0,7-10-19 16,-7 10-52-16,0 0 32 0,6-9-51 0,-6 9 45 16,0 0-24-16,4 9 39 0,-4 1-46 0,3 5 46 15,-2 7-35-15,0 6 20 0,1 9-2 0,-1 2 49 16,0 5-63-16,-1 2 43 0,0 2-45 0,0 1 46 15,0 1-56-15,-1 1 38 0,0 2-55 0,1-3 44 16,-2 4-62-16,1-4-1 0,0 2 0 0,-2-1 0 16,-1 9-1-16,0-12-2 0,-1 11 5 0,1-11-7 15,-3 9-3-15,1-12 38 0,-2 2-49 16,0-3 40-16,-2 0-48 0,0 0 46 16,1-1-33-16,-3-2-11 0,3 1 7 0,0-4-1 15,-2 2-1-15,2-3 4 0,0-2-1 0,-1-2 0 16,3-1 7-16,1-1-37 0,1-8-5 0,0 0-62 15,-2-1-70-15,2 0-114 0,0-4-57 0,1 1-40 16,0-5-582-16,-2 0-656 0</inkml:trace>
  <inkml:trace contextRef="#ctx0" brushRef="#br0">25193 15349 589 0,'0'0'556'16,"0"-17"-118"-16,0 17-50 0,0-13-14 0,0 13-23 15,-2-14-60-15,2 14 23 0,0-9-43 0,0 9 35 16,0 0-61-16,0-13 9 0,0 13-67 0,0 0-43 16,0 0-26-16,-2-9-25 0,2 9-20 0,0 0 17 15,0 0-11-15,0 0 16 0,2 13-26 0,-2-2 1 16,2 3-36-16,-2 4 17 0,0 6-28 0,0 0 16 15,0-2-28-15,0 3 13 0,0-1-33 0,-4 0-14 16,2 2-111-16,-1-2-59 0,-3-2-87 16,0 3-74-16,2-4-53 0,-1 1-53 0,-1-4-109 15,5 0-349-15,0-5-566 0</inkml:trace>
  <inkml:trace contextRef="#ctx0" brushRef="#br0">26164 15180 688 0,'5'-7'551'0,"3"0"-99"0,1 0-57 0,0 2-42 16,1-2-56-16,0 1-49 0,-10 6-9 0,22-7-18 15,-22 7-23-15,21-2-14 0,-21 2-15 0,19 1-8 16,-19-1-9-16,18 8-18 0,-12 1-16 15,4-1-18-15,-3 4-15 0,-3 1-4 0,1 3-21 16,-3-2 1-16,0 1-19 0,-2-1-4 0,-2 2-8 16,2 2-5-16,-4-3-4 0,3 2-5 15,1-5 4-15,-1 0 19 0,0-2-31 0,1-10 32 16,0 20-43-16,0-20-5 0,2 16 2 0,-2-16 3 16,8 12-4-16,-8-12-17 0,16 5-12 0,-16-5-102 15,23 3-37-15,-23-3-80 0,32-4-117 0,-16 0 15 16,5 0-59-16,2-2-106 0,8-2-333 0,-2 1-448 15</inkml:trace>
  <inkml:trace contextRef="#ctx0" brushRef="#br0">27461 15254 206 0,'0'0'625'16,"0"0"-168"-16,4-9-113 0,-4 9-54 0,0 0-42 16,9-9-26-16,-9 9-15 0,14-6-37 0,-14 6-5 15,14-2-33-15,-14 2-14 0,0 0-37 0,19-2-7 16,-19 2-23-16,13 3-3 0,-13-3-9 16,9 9-9-16,-9-9-4 0,3 16-3 0,-3-16 7 15,0 18-22-15,-3-7-4 0,1 2 1 0,-1-1-2 16,-1 0-1-16,2-1 2 0,-2 0-3 0,4-11 1 15,-4 16 3-15,4-16 13 0,-3 15 18 16,3-15 27-16,-2 10 5 0,2-10 5 0,2 12-8 16,-2-12 1-16,4 13-7 0,-4-13-5 0,7 14-11 15,-1-7-8-15,-1 2 5 0,4-1-14 0,-1 0-3 16,-2-1 0-16,3 2-1 0,-1-2 2 16,-2 3 5-16,1-3 7 0,-1 1 15 0,-1 0-36 15,-5-8 30-15,8 14-30 0,-8-14 25 0,2 16-35 16,-2-16 19-16,-6 15-53 0,0-7-29 0,-5 1-86 15,0 1-71-15,-6-1-101 0,-2 1-24 16,1-3-71-16,-5 2-496 0,0-1-545 0</inkml:trace>
  <inkml:trace contextRef="#ctx0" brushRef="#br0">28795 15145 550 0,'0'0'426'0,"9"-13"-138"0,-9 13-2 16,8-15-52-16,-8 15-13 0,8-13 9 0,-8 13 17 15,7-12-4-15,-7 12-10 0,7-12-8 0,-7 12 2 16,4-8-33-16,-4 8-7 0,5-9-27 0,-5 9-14 16,0 0-25-16,0 0-30 0,0 0-15 15,0 0-5-15,0 0 34 0,0 0-48 0,-7 20-4 16,-2-5 18-16,-1 3-49 0,-1 0 25 0,0 3-38 15,-1 4 27-15,0-1-38 0,4-2 31 0,0 0-37 16,2 0-11-16,3-2-36 0,1-2-31 0,-3 1-20 16,5-4-22-16,1-3 5 0,3 0 14 15,-1 0 23-15,1-3 17 0,2-1 17 0,-6-8 14 16,10 11 32-16,-10-11 29 0,12 6 28 0,-12-6 23 16,0 0 23-16,21-3 6 0,-21 3 46 0,17-5-35 15,-17 5 24-15,19-9-25 0,-19 9 22 0,16-9-29 16,-16 9 12-16,12-7-27 0,-12 7 11 0,12-7-32 15,-12 7 5-15,0 0-24 0,11-6 1 16,-11 6-18-16,0 0 15 0,0 0-17 0,13 5 9 16,-13-5-17-16,5 9 9 0,-5-9-27 0,4 11 7 15,-4-11-42-15,3 15-35 0,-3-15-95 16,1 19-52-16,-1-11-89 0,-1 6-87 0,-2 0-46 16,1-2-120-16,0 2-534 0,-2 3-836 0</inkml:trace>
  <inkml:trace contextRef="#ctx0" brushRef="#br0">30052 14942 866 0,'0'0'465'0,"-4"-16"-114"0,4 16-77 0,-7-8-47 16,7 8-42-16,0 0-12 0,-21 7-11 0,10-2-18 16,0 6 0-16,-1 0-20 15,-2 4-7-15,4 1-11 0,1 5 0 0,0 0-25 16,3 1-9-16,2 2-5 0,0 2-5 0,4-1 30 16,0 0-43-16,1 0 43 0,1-1-45 0,2-1 46 15,-1-1-55-15,1-6 41 0,1 6-46 0,0-4 38 16,-2 0-52-16,-1-2 41 0,2-1-49 0,-2-1 42 15,-1-1-48-15,0 0 43 0,-1-1-45 0,-2 2 43 16,-2-2-51-16,-1 1 44 0,-2-2-49 0,-4 2 8 16,1-4-9-16,-7 2-46 0,0-2-42 0,-2-2-45 15,0 0-52-15,-1-3-56 0,-1-1-26 16,4-1-11-16,17-2-112 0,-35-2-45 0,19-2-268 16,1-1-240-16</inkml:trace>
  <inkml:trace contextRef="#ctx0" brushRef="#br0">29967 15145 338 0,'8'-8'527'0,"-1"3"-127"15,4-3-41-15,-2 1-47 0,3-1-19 0,3 3-27 16,0-2-39-16,3 0-33 0,2 0-28 0,2 2-36 16,0-1-26-16,3 0-25 0,-2 2-62 0,4 0-95 15,-1 3-72-15,-1-2-42 0,-6 3-43 0,2 0-105 16,-2 3-375-16,-19-3-241 0</inkml:trace>
  <inkml:trace contextRef="#ctx0" brushRef="#br0">28792 15072 306 0,'0'0'401'0,"0"0"-64"16,0 0-103-16,12-6 3 0,-12 6-92 0,0 0 17 16,7-7-61-16,-7 7 30 0,0 0-47 0,8-8 24 0,-8 8-40 15,0 0 16-15,10-10-24 16,-10 10 27-16,7-8-3 0,-7 8-1 0,0 0 13 16,11-10 6-16,-11 10 7 0,0 0-4 0,10-10 6 15,-10 10-4-15,0 0-8 0,0 0-13 0,7-5-10 16,-7 5-19-16,0 0-10 0,0 0-17 0,0 0-6 15,0 0 5-15,0 0-13 0,6 11 13 0,-6-11-14 16,-2 22 9-16,1-5-6 0,-2 3-3 0,2 2-2 16,-3 2-4-16,2 0 0 0,-1 3-2 0,-2-2-2 15,3 1 3-15,0-2-6 0,0 1 3 16,2-2-4-16,0-4 0 0,2 1 2 16,0-3-5-16,0-1-1 0,3-3 1 0,-1 2-3 15,0-5 0-15,2-1 3 0,1 0 0 0,-1-3 6 16,4 0-5-16,-10-6 2 0,14 6 4 0,-14-6-1 15,0 0 1-15,23 1 12 0,-23-1 11 0,13-5 33 16,-13 5 9-16,15-8 11 0,-15 8 5 0,8-7 13 16,-8 7 14-16,0 0-5 0,10-8-13 0,-10 8-8 15,0 0-18-15,0 0-11 0,0 0-24 0,0 0-3 16,0 0-5-16,10 8-6 16,-10-8-4-16,-3 16-2 0,1-3 0 0,1 0-2 15,-3 3-33-15,3 3 33 0,1 1-30 0,0 6 29 16,1-2-27-16,3 1 4 0,-1 1-105 0,-1 0-10 15,2-2-39-15,0-2-63 0,0 2-95 0,2-3-38 16,-1-3-47-16,4 2-555 0,-4-6-654 0</inkml:trace>
  <inkml:trace contextRef="#ctx0" brushRef="#br0">32628 14391 124 0,'0'0'301'0,"2"-9"-75"0,-2 9-31 0,5-10-28 16,-5 10-13-16,3-10-9 15,-3 10-6-15,1-10-5 0,-1 10-13 0,0 0-3 16,3-12 2-16,-3 12-16 0,0 0 9 0,1-11-26 16,-1 11 39-16,0 0-61 0,0 0 54 0,1-13-71 15,-1 13 47-15,0 0-56 0,0 0 38 0,0 0-13 16,0 0-8-16,0-9-9 0,0 9-4 0,0 0-10 15,0 0-13-15,0 0-6 0,0 0 1 0,0 0-1 16,0 0 7-16,14-6 4 0,-14 6-3 0,13 3 3 16,-13-3-10-16,24 7-1 0,-6-3-3 15,0 1 0-15,6 0 4 0,-1 0-4 0,4 1 1 16,6 0 7-16,3 2-10 0,1-1 0 0,2 0 0 16,0 1 0-16,2-1 2 0,0 3-2 0,1-3-3 15,-2 1-1-15,2-3 11 0,-4 1-14 16,1 1 2-16,-1 0-1 0,-1-3 3 0,-4 2-4 15,-5-1 2-15,-1-2-1 0,0 1 5 0,-1-1-5 16,-3 0-2-16,-2-2 1 0,-5 2 0 0,-16-3 2 16,28 3-2-16,-28-3-2 0,24 1 6 0,-24-1-4 15,20 1 0-15,-20-1-2 0,22 0 1 16,-22 0 5-16,22 4-4 0,-22-4-2 0,27 1 12 16,-27-1-12-16,29 1 0 0,-29-1 1 0,33 1 0 15,-33-1-40-15,31 3 48 0,-31-3-34 0,29 3 45 16,-29-3-50-16,25 1 49 0,-25-1-28 0,18 0 60 15,-18 0-24-15,0 0 49 0,19 3-36 16,-19-3 42-16,8 0-44 0,-8 0 43 0,0 0-49 16,0 0 48-16,0 0-47 0,0 0 46 0,0 0-59 15,0 0 44-15,0 0-51 0,0 0 40 0,0 0-57 16,0 0 48-16,0 0-54 0,0 0 49 16,0 0-57-16,0 0 47 0,0 0-49 0,0 0 41 15,0 0-50-15,0 0 47 0,0 0-46 0,0 0 47 16,0 0-48-16,0 0 53 0,0 0-51 0,0 9 48 15,0-9-45-15,0 0 46 0,0 13-47 0,0-13 49 16,0 12-44-16,0-12 49 0,0 16-57 16,0-3 49-16,-3-1-47 0,-5 0 47 0,-1 5-4 0,-2 0-5 15,2 1 3-15,-3 0-8 0,2 0 2 0,2 3-4 16,-1 0-4-16,-1 1 3 0,0-2 0 16,0 8-46-16,1-6 57 0,1 0-50 15,-1 0 53-15,-1 0-48 0,1 0 48 0,0 5-46 16,0-5 50-16,-4 4-49 0,3-2 56 0,-4 2-56 15,3 0 51-15,0-6-51 0,-1 7 49 0,0-5-6 16,1 0-4-16,-1 4-1 0,3-4-3 0,-2-1 4 16,2 0-5-16,0 0-4 0,-1 1 0 0,3-1-1 15,-2-1-1-15,2 1 0 0,-2-1 0 0,2 0 4 16,0 1-2-16,0-4-4 0,0 3 1 0,0-2 0 16,-2 2 0-16,3-3 0 0,-1 1 0 15,0-4 5-15,2 0-6 0,-2 0 0 16,1-2 1-16,1 2 0 0,-3-1-3 0,3 0 4 15,0-4-1-15,0 1 6 0,1 0-3 0,-1-1-3 16,5-9 0-16,-8 17 0 0,8-17-3 0,-6 13 3 16,6-13 0-16,-5 11 5 0,5-11-3 0,-4 9-4 15,4-9 1-15,-4 9 2 0,4-9-1 0,0 0 1 16,-8 11 0-16,8-11 6 0,0 0 0 0,0 0-3 16,-5 8 4-16,5-8 2 0,0 0-1 15,-10 8 1-15,10-8-1 0,0 0 2 0,-22 6-4 16,22-6 0-16,-20 1-37 0,20-1 52 15,-27 3-47-15,7-2 50 0,-1 1-3 0,-2-1-4 16,-3 0-4-16,0 2 0 0,-4-3-6 0,-6 2-3 16,3-1-1-16,-4-1-3 0,-1 0 4 0,0 0-1 15,6-1-3-15,-7 0 4 0,0 0-6 0,2-1-1 16,5 1 1-16,1 0-2 0,2 0-3 0,-1-1-5 16,5 1-44-16,4 1-48 0,3-1-48 0,-1-1-57 15,19 2-66-15,-27-1-54 0,27 1-25 16,-19 0-48-16,19 0-383 0,-20-6-319 0</inkml:trace>
  <inkml:trace contextRef="#ctx0" brushRef="#br0">24645 14676 154 0,'0'0'456'0,"-6"-12"-133"0,6 12-73 16,-7-17-29-16,6 6-53 0,1 1-33 15,0-2-25-15,0-1-9 0,1 1-17 0,2-2-2 16,-1 1-11-16,0 1-10 0,-1-2-3 0,0 3-12 16,4-2 13-16,-3 1-32 0,0 0 23 15,3 0-38-15,-1 2 28 0,2 1-37 0,-2-2 29 16,1 2-32-16,1 2 14 0,-6 7-22 0,9-13 31 15,-9 13-30-15,12-9 28 0,-12 9-29 0,18-5 25 16,-18 5-24-16,23 2 0 0,-5 1-4 0,1 6 8 16,2-1 1-16,4 9 1 0,1-2-1 0,-2 4 2 15,2 0 2-15,-1 0-13 0,1 0 12 16,-1 2-1-16,1-3 0 0,-4-1 0 0,1-2 0 16,-4-3 0-16,-3 2 1 0,2-3-4 0,-2-2 8 15,-2-1 2-15,-3 0 1 0,0-2 3 0,0-2 6 16,-11-4 14-16,19 7 3 0,-19-7 19 0,17 6 5 15,-17-6 1-15,21-5 0 0,-8 0-7 16,6-2-5-16,-2-3-4 0,3-2-8 0,3-2 1 16,0-1-14-16,-1-2-1 0,4 0-5 0,-2 0-3 15,0-2-4-15,0 2 1 0,0 3-3 16,-2-1 6-16,3 0-8 0,-4 4 0 0,-3 0-5 16,4 1 2-16,-3 3-1 0,2-2-2 0,-1 4 0 15,-4 1 0-15,1 2 7 0,0 1-6 0,-17 1-4 16,30 0 2-16,-11 1-1 0,-2 1 1 0,-1 4-4 15,4 0 7-15,-1 0 4 0,-1 2-7 0,0-1 2 16,-1 3-2-16,2 0 0 0,-2-1 4 0,2 0-6 16,-3-1 2-16,1 1 8 0,1-1 40 15,-4-1-55-15,1-2 3 0,-1 0 2 0,3-1 4 16,-3-3 1-16,-14-1 0 0,33 0 11 16,-14-1-4-16,3-4 5 0,0-1 2 0,1-4 5 15,6-2 0-15,-3 1 3 0,2-3 2 0,-3 1 1 16,3-2 6-16,-3 0 1 0,0-1-7 0,2 2-4 15,0-4-2-15,0 3-4 0,0 0-1 0,1 0-9 16,-2 1 4-16,5 2-9 0,-3-2 9 0,-1 6-11 16,1-3 4-16,-3 3-7 0,-2 3 6 0,0 2-9 15,-5 1 11-15,1-2-9 0,-4 6 8 0,4 1-10 16,-1-1 6-16,-1 3 1 0,-1-1-2 16,4 2 2-16,-3 4-2 0,2-3 4 15,-3 2-1-15,2 1-4 0,-3-1 0 0,4-1 1 16,-5 4 2-16,3-3 0 0,-2-1-2 0,1-1 4 15,-4-2-4-15,4 2 6 0,-5-1-3 0,3-5 1 16,-14-1 1-16,27 3-1 0,-27-3 3 0,28-3-1 16,-13 1 2-16,2-4 5 0,2 0-1 0,0-3 1 15,-2-1 0-15,5 0-1 0,-2-2-9 0,-1 2 11 16,2-1-8-16,4-4 8 0,0 1-11 0,-2 1 5 16,2-1-2-16,-4 4 0 0,0 1-2 15,1-2-1-15,0 4 1 0,0 0-3 0,-3 2 4 16,2-2-2-16,-1 6-3 0,-2-1-1 0,2 0 0 15,-1 4 1-15,-1-2 1 0,1 3-3 16,3 2-5-16,-3-1 9 0,4 3-6 0,-3-1 7 16,1 1-8-16,-2 0 9 0,1-1-2 0,0 2 1 15,0 0 3-15,-1-2-4 0,1 0 1 0,-1-4 2 16,1 1-4-16,1 0 5 0,0-3-2 0,0 0 2 16,2-3-1-16,2-2-8 0,1 0 8 0,-1-2-5 15,3-2 6-15,1-2 2 0,-1 1 0 16,-4-2-3-16,3 0 2 0,-5 3 1 0,3-5-5 15,2 2-1-15,0-1-1 0,-3 3 1 0,-1 1 1 16,1 0-2-16,-1 1 2 0,-1 0 31 0,1-1-41 16,0 5 2-16,1-1 2 0,1 2 0 15,-5 0 2-15,4-1-1 0,-3 4 2 0,-1-1-2 16,3 2 5-16,3-1-4 0,-1 0 1 0,2 3 1 16,-1-2-1-16,-1 2 6 0,2-2-4 0,1 2-1 15,-1 0 4-15,1-1-5 0,0-2 2 0,-1 3-1 16,1-3 1-16,-2 0 2 0,-2 0 0 15,2 0 0-15,-1-3 2 0,-2 2-2 0,0-2-3 16,0-2 34-16,0 2-41 0,-1 1 42 0,-4-1-48 16,0 0 36-16,0 2-35 0,-2-4 33 0,-16 5-40 15,28-1 35-15,-28 1-37 0,27 0 35 0,-27 0-46 16,28 1 35-16,-28-1-32 0,31 5 1 16,-17-1 3-16,5-1 6 0,0-1 1 0,-1 2 4 15,3 2 1-15,2-1 4 0,-1-2 1 0,-1 3 3 16,3-4 7-16,-1 1-10 0,-2 2 2 0,-3-3 1 15,0 2 2-15,1-2 4 0,0 1-3 16,-2-1 2-16,0 0-1 0,0 0 0 0,-17-2 2 16,31 2-2-16,-31-2 2 0,29 3 0 0,-29-3 3 15,28 0 0-15,-28 0-3 0,27-2 0 0,-27 2 2 16,30-3-1-16,-30 3 3 0,28-5 3 0,-28 5 16 16,25-5 6-16,-25 5 12 0,24-7-6 0,-24 7-2 15,22-5 32-15,-22 5-40 0,19-7 41 0,-19 7-50 16,14-4 34-16,-14 4-40 0,0 0 33 15,16-6-42-15,-16 6 41 0,0 0-44 16,0 0 50-16,16-4-51 0,-16 4 44 0,0 0-43 16,0 0 37-16,0 0-44 0,11-5 41 0,-11 5-43 15,0 0 42-15,0 0-47 0,0 0 39 0,0 0-39 16,0 0 38-16,0 0-44 0,0 0 42 0,0 0-45 16,0 0 29-16,0 0-77 0,11-3 2 0,-11 3-79 15,0 0-60-15,0 0-30 0,0 0-16 0,0 0-132 16,0 0-10-16,0 0-312 0,-20-2-236 0</inkml:trace>
  <inkml:trace contextRef="#ctx0" brushRef="#br0">30816 13904 76 0,'0'0'203'0,"0"0"-17"0,0 0-53 0,0 0-15 16,0 0-23-16,0 0-4 0,0 0-14 15,0 0-9-15,0 0-5 0,0 0-5 0,0 0-5 16,0 0-10-16,0 0 0 0,0 0-3 0,0 0 1 16,0 0 0-16,0 0-1 0,0 0-2 0,0 0 2 15,0 0-2-15,0 0-2 0,0 0 4 0,0 0-3 16,0 0 8-16,0 0 1 0,0 0 7 15,0 0 16-15,0 0 19 0,0 0 25 0,0 0 33 16,0 0 15-16,0 0 12 0,0 0-7 0,0 0-13 16,0 0-31-16,0 0-25 0,0 0-8 0,-7-11-16 15,7 11-2-15,0 0 4 0,0-13-4 0,0 13 8 16,0-9-13-16,0 9-11 0,2-14-9 0,-2 14-9 16,2-15-6-16,-2 15-6 0,4-13-6 15,-4 13 3-15,5-14-10 0,-5 14-4 0,9-12 6 16,-9 12-15-16,8-12 2 0,-8 12-1 0,11-9-2 15,-11 9 6-15,12-6-7 0,-12 6-1 16,0 0 2-16,20-4-4 0,-20 4 3 0,17 4-1 16,-17-4 2-16,20 7 4 0,-10 0-7 0,1 0 3 15,1 1 2-15,-1 2-3 0,-1-2 0 0,1 3 2 16,-2 0 0-16,-1 0 5 0,1-1-7 0,-2 4 1 16,1-4 3-16,-3 0-2 0,1-1-1 0,-2 0 0 15,-4-9 2-15,8 15 4 0,-8-15-8 0,7 13 2 16,-7-13 6-16,6 8 0 0,-6-8 14 0,5 7 21 15,-5-7 31-15,0 0 22 16,0 0-4-16,15 4-11 0,-15-4-4 0,18-7-2 16,-4 0-3-16,-1 2-3 0,5-3-44 0,0-1 31 15,0-3-33-15,0 4 32 0,0-4-34 0,-1 3 32 16,0 0-36-16,-3 2 26 0,0 0-37 0,0 0 25 16,-2 3-32-16,-1 0 35 0,-11 4-42 0,20-5 31 15,-20 5-36-15,17-2 35 0,-17 2-37 0,16 6 32 16,-16-6-10-16,19 8 15 0,-11-1-40 0,-1 0 32 15,2 2-30-15,-1 1 36 0,0 0-36 0,0-1 34 16,0 2-32-16,-3-2 35 0,3 0-35 0,-2 0 36 16,1-1-39-16,0 0 37 0,-2 0-36 15,2-2 37-15,-7-6-34 0,11 12 38 0,-11-12-34 16,12 7 37-16,-12-7-34 0,16 5 33 0,-16-5-33 16,17 0 36-16,-17 0-35 0,20-4 32 0,-9-1-23 15,1 2 24-15,1-4-17 0,0 0 18 16,1 0-15-16,-1 1 17 0,1-1-12 0,0-1 16 15,0 1-25-15,-1-1 21 0,1 2-26 0,-1 1 19 16,0-2-20-16,-13 7 22 0,21-5-30 0,-21 5 25 16,21-4-33-16,-21 4 26 0,18 0-24 0,-18 0 22 15,19 4-29-15,-19-4 24 0,19 8-22 0,-10-1 27 16,-2-2-26-16,4 4 28 0,-4-1-30 0,2 1 32 16,0-1-28-16,1 1 27 0,-1 1-26 15,0-1 23-15,1 0-22 0,-2-3 27 0,4 3-7 16,-2-3 6-16,0-1-24 0,0-1 27 0,-10-4-25 15,25 7 28-15,-25-7-27 0,24 1 26 0,-24-1-25 16,29-5 24-16,-13 2-24 0,0-2 23 0,3-4-23 16,1 4 25-16,-1-4-25 0,-1-1 24 0,1 2-20 15,1-3 20-15,-2 1-26 0,1 2 25 0,0-1-22 16,-2 1 20-16,2-1-22 0,-5 4 20 0,0-2-23 16,-1 4 18-16,-13 3-20 0,24-7 24 0,-24 7-25 15,21 0 24-15,-21 0-24 0,18 2 24 16,-18-2-21-16,23 8 12 0,-13-3-10 0,1-1 13 0,0 3-11 15,0 1 12-15,3-1-9 0,-2 0 10 16,2 1-15-16,-1 0 24 0,1-2-22 0,0 1 23 16,1-2-21-16,0 2 22 0,6-2-20 0,-3-2 21 15,1 0-17-15,1-2 0 0,1-1 13 0,6-1-9 16,-2 0-6-16,2-1 13 0,0-2-10 0,1 0-10 16,0-1 20-16,5-2-1 0,-3 0-20 0,-6 2 22 15,0 0-21-15,-1 0 19 0,-1 1-21 0,-5 1 21 16,-1-1-17-16,-16 4 15 0,27-4-14 0,-27 4 12 15,22-1-14-15,-22 1 14 0,22 0-14 0,-22 0-11 16,24 5 9-16,-13-2 22 0,3 1-16 0,0 0 15 16,0 1-23-16,1 1 24 0,0 1-25 15,4 0 27-15,3 1-21 0,-1 1 19 0,9 0-21 16,0 0 21-16,0-1-21 0,3 3 24 0,0-2-23 16,3-2 21-16,0 0-19 0,0 1 13 0,1-1-12 15,-4 0 4-15,-4-3 1 0,-1-3 2 0,-4 4-2 16,-3-5 6-16,-2 0-1 0,-19 0 4 0,32 0 8 15,-32 0 17-15,26 0 5 0,-26 0 3 0,22-5 2 16,-22 5 2-16,16-2 6 0,-16 2-4 0,0 0-5 16,18-3-7-16,-18 3-6 0,0 0-10 0,15-4-1 15,-15 4-12-15,0 0-41 0,0 0-54 0,0 0-87 16,13-5-92-16,-13 5-167 0,0 0-41 0,0 0-84 16,-9-5 54-16,9 5-414 0,-19-1-567 15</inkml:trace>
  <inkml:trace contextRef="#ctx0" brushRef="#br0">29462 16817 808 0,'-6'-9'555'15,"6"9"-103"-15,-4-14-76 0,4 14-48 0,-2-11-78 16,2 11-60-16,-4-9-38 0,4 9-30 0,0 0 0 16,0 0 29-16,0 0 17 0,0 0 1 0,0 0-17 15,0 0-6-15,13 7-3 0,-6 1-6 0,2 1-10 16,0 4-16-16,3 2-30 0,-1 1 16 0,4 2-15 16,1 3-14-16,0 0-19 0,0 1 0 0,0 1-10 15,0 0-4-15,0 1-8 0,0-2-6 0,0 3-3 16,0-1-2-16,0 0-3 0,-2 0-31 15,2 0-40-15,-5-5-114 0,-2 1-29 0,1-1-73 16,1-1-92-16,-4 0-44 0,1-3-7 0,-2-3-3 16,-1 0 4-16,-5-12-328 0,7 13-268 15</inkml:trace>
  <inkml:trace contextRef="#ctx0" brushRef="#br0">29822 16940 7 0,'2'-32'441'0,"4"7"-86"0,-2 2-19 15,1 1 28-15,-1 7-75 0,-1 0 38 0,-2 3-28 16,-1 12-50-16,4-17-47 0,-4 17-28 0,1-9-9 16,-1 9 24-16,0 0 4 0,-11 4-10 15,-2 8-20-15,-9 5-14 0,-2 3-22 16,-5 3-11-16,-9 5-8 0,0 4-16 0,-3-1 0 16,-1 1-20-16,-4-2-9 0,5 4-12 0,0-4-4 15,4 1-7-15,0-2-8 0,8-6-36 0,2 0 28 16,1-1-22-16,1-1 24 0,4-4-28 0,2-2 24 15,4-1-31-15,3-2 29 0,0-2-31 0,4-3 31 16,0 0-26-16,8-7 38 0,-11 8-33 0,11-8 11 16,-9 8-8-16,9-8 30 0,0 0-26 0,-8 7 24 15,8-7-15-15,0 0 19 0,-9 6-10 0,9-6 9 16,0 0-10-16,0 0 3 0,0 0-10 16,-7 7-5-16,7-7 6 0,0 0-3 15,0 0 3-15,0 0-7 0,0 0-4 0,-7 6 0 16,7-6-2-16,0 0 2 0,0 0-9 0,0 0 5 15,0 0-6-15,0 0-1 0,0 0 1 0,0 0 3 16,0 0 3-16,0 0-1 0,0 0-5 0,0 0 4 16,0 0-9-16,-8 7 6 0,8-7-10 0,0 0 1 15,0 0 0-15,0 0 12 0,0 0-12 0,0 0 12 16,0 0-9-16,0 0 10 0,0 0-9 0,0 0 12 16,0 0-12-16,0 0 12 0,0 0-10 0,0 0 11 15,0 0-5-15,0 0 5 0,0 0-13 0,0 0 14 16,0 0-13-16,0 0 14 0,0 0-12 15,0 0-3-15,0 0 5 0,0 0 11 16,0 0-6-16,0 0 4 0,0 0-12 0,0 0 12 16,0 0-12-16,0 0 12 0,0 0-11 0,0 0 11 15,0 0-13-15,0 0 5 0,0 0-8 0,0 0 13 16,0 0-22-16,0 0 8 0,0 0-34 0,0 0 13 16,0 0-54-16,0 0 17 0,0 0-60 0,0 0 8 15,0 0-34-15,0 0-57 0,0 0-33 0,0 0-55 16,0 0-78-16,0 0-49 0,0 0-5 0,0 0-347 15,0 0-309-15</inkml:trace>
  <inkml:trace contextRef="#ctx0" brushRef="#br0">20424 13425 213 0,'0'0'362'0,"0"0"-82"0,-5-11-66 0,5 11-4 16,-4-10-22-16,4 10-33 0,-7-9-11 0,7 9-14 16,-5-11-11-16,5 11-11 0,-7-11-12 0,7 11-21 15,-6-12 7-15,6 12 5 0,-8-13 4 0,8 13 1 16,-5-10 1-16,5 10 6 0,-4-12-8 15,4 12 8-15,-5-12 12 0,5 12 0 0,-2-8-3 16,2 8-11-16,-4-9-6 0,4 9-1 0,-4-10-1 16,4 10-2-16,0 0-7 0,-6-10-8 0,6 10-9 15,0 0-15-15,0 0-11 0,-4-9-11 0,4 9-7 16,0 0-3-16,0 0-10 0,0 0-4 0,0 0-2 16,0 0 5-16,0 0-5 0,0 0 1 15,10 5 0-15,-4 2-1 0,3 5 5 0,5 3-6 16,-1 0 1-16,7 6 4 0,0 1-1 0,1 0-1 15,1-1 0-15,2 4-1 0,-2-2 4 0,1 0-5 16,1 2-1-16,2-4 18 0,-3 4-17 16,5-2 14-16,-1 1-18 0,0-3 18 0,2 2-19 15,1-3 28-15,-1 0-32 0,0 0 20 0,-2-3-18 16,1 1 18-16,-2-4-20 0,-2 3 20 0,-3-5-22 16,-2-1 29-16,-1 0-30 0,-1-3 22 0,1 3-17 15,-6-6 16-15,-1 4-19 0,1-4 19 0,-3 1-19 16,-9-6 38-16,15 9-42 0,-15-9 22 15,12 5-20-15,-12-5 20 0,0 0-20 0,13 7 0 16,-13-7-19-16,0 0-44 0,10 6-64 16,-10-6-71-16,0 0-42 0,0 0-22 0,2 8-78 15,-2-8-510-15,0 0-462 0</inkml:trace>
  <inkml:trace contextRef="#ctx0" brushRef="#br0">21067 13317 631 0,'5'-22'437'0,"-2"0"-85"0,-2 3-71 0,0 2-22 15,1 3-4-15,0 2 9 0,-2 1-25 0,3 1-21 16,-3 10-21-16,1-16-29 0,-1 16-34 0,1-12-28 15,-1 12-20-15,0 0-14 0,0 0-5 0,-15 17-8 16,3 2-7-16,-3 8 20 0,-4 2-38 0,-2 3-5 16,-4 8 2-16,-2 6-5 0,-1-2-3 15,-1 4-2-15,-1-3-3 0,-3 5-3 0,1 0 15 16,0-1-20-16,0-3 22 0,1 0-26 0,2 0 0 16,0-5 4-16,1 0-3 0,7-10 2 15,-2-1-1-15,5-3 3 0,2-2 4 0,-1-2-6 16,5-7-2-16,1 0 0 0,5-3 1 0,-1-5-2 15,2 1 0-15,5-9 2 0,-9 13 4 0,9-13 16 16,-7 8-4-16,7-8 21 0,0 0-4 0,-7 11 24 16,7-11-13-16,0 0 29 0,0 0-25 0,-4 8 37 15,4-8-32-15,0 0 48 0,0 0-48 16,0 0 23-16,0 0-40 0,0 0 19 0,0 0-40 16,0 0 22-16,0 0-36 0,0 0 27 0,0 0-38 15,0 0 30-15,0 0-37 0,0 0 34 0,0 0-40 16,0 0 30-16,0 0-34 0,0 0 24 15,0 0-24-15,0 0 30 0,0 0-34 0,0 0 29 16,0 0-42-16,0 0 39 0,0 0-42 0,0 0 35 16,0 0-31-16,0 0 35 0,0 0-30 0,-9 4 36 15,9-4-21-15,0 0 23 0,0 0 30 0,0 0-39 16,0 0-30-16,0 0 29 0,0 0-22 0,0 0 40 16,0 0-39-16,0 0 40 0,0 0-40 15,0 0 34-15,0 0-32 0,0 0 31 0,0 0-33 16,0 0 28-16,0 0-31 0,0 0 29 0,0 0-39 15,0 0 41-15,0 0-31 0,0 0 28 0,0 0-29 16,0 0 30-16,0 0-26 0,0 0 34 0,0 0-34 16,0 0 33-16,0 0-34 0,0 0 31 15,0 0-26-15,0 0 29 0,0 0-30 0,0 0 29 16,0 0-18-16,0 0 15 0,0 0-27 0,0 0 24 16,0 0-25-16,0 0 18 0,0 0-23 0,0 0 21 15,0 0-23-15,0 0 26 0,0 0-35 16,0 0 17-16,0 0-14 0,-9 7 13 0,9-7-12 15,0 0 15-15,0 0-11 0,0 0 9 0,0 0-29 16,0 0-27-16,0 0-42 0,0 0-60 0,0 0-43 16,0 0-94-16,0 0-119 0,0 0-520 0,0 0-633 15</inkml:trace>
  <inkml:trace contextRef="#ctx0" brushRef="#br0">20460 13375 261 0,'0'0'383'0,"0"0"-92"0,-5-10-54 15,5 10-7-15,0 0-45 0,0 0-26 16,-6-10-15-16,6 10-17 0,0 0 34 0,0 0-70 16,-8-9 42-16,8 9-54 0,0 0 55 0,-4-8-77 15,4 8 44-15,0 0-54 0,-4-9 34 0,4 9-53 16,0 0 31-16,-5-9-36 0,5 9 7 0,0 0-4 16,0 0-6-16,-8-8 3 0,8 8-5 0,0 0-2 15,0 0-3-15,0 0-8 0,0 0 20 0,-8-6-14 16,8 6-14-16,0 0 6 0,0 0 1 15,0 0-2-15,0 0-2 0,0 0-1 0,0 0 3 16,0 0 4-16,0 0-9 0,0 0-4 16,0 0 7-16,0 0-2 0,0 0 0 0,0 0 3 15,0 0 3-15,0 0 38 0,0 0-26 0,0 0 17 16,1 15-16-16,-1-15 24 0,11 15-21 0,-3-4 35 16,1 3-13-16,6 0 13 0,-2 3-8 0,6 5 9 15,0-3-16-15,3 4-5 0,1 0-7 0,0-1 0 16,3 2-6-16,-2 0-2 0,4-1 0 0,-2 2-3 15,-1-2 18-15,2 3-27 0,-1-5 12 0,-1 3-15 16,-2 0 12-16,3-2-9 0,-2 0 5 16,-1 1-13-16,-2 0 11 0,0-3-11 15,2 0-3-15,-4-1 2 0,2 0-1 0,-1-2 2 16,-1 3-1-16,2-1 2 0,1 1-1 0,-1 2 4 16,1-2-4-16,2 0 1 0,-1-3 2 0,-2 1-2 15,-1-2 1-15,-1-5-1 0,-3 3 0 0,2-2 0 16,-1-1 2-16,-4-1-3 0,0-1 0 0,1-2 1 15,-2 1 10-15,-2-3-13 0,-1 2 11 0,0-2-12 16,-9-5 3-16,12 8 8 0,-12-8-9 0,11 4 11 16,-11-4-5-16,0 0 12 0,11 9 11 15,-11-9 13-15,0 0 13 0,0 0 6 0,10 6 9 16,-10-6-7-16,0 0 8 0,0 0-14 0,0 0 36 16,0 0-62-16,0 0 13 0,7 7-25 15,-7-7 15-15,0 0-23 0,0 0 15 0,0 0-21 16,0 0 15-16,0 0-15 0,0 0 20 0,0 0-32 15,0 0 20-15,0 0-18 0,0 0 17 0,0 0-18 16,0 0 16-16,0 0-12 0,0 0 12 0,0 0-21 16,0 0 21-16,0 0-17 0,0 0 16 0,0 0-17 15,0 0 16-15,0 0-17 0,-5-8 20 0,5 8-44 16,0 0-29-16,0 0-40 0,-9-7-66 16,9 7-34-16,0 0-91 0,-13-7 26 0,13 7-54 15,0 0-63-15,-23-3-97 0,23 3-244 16,-17 0-252-16</inkml:trace>
  <inkml:trace contextRef="#ctx0" brushRef="#br0">20992 13389 283 0,'0'0'439'16,"0"-10"-166"-16,0 10-7 0,2-14-42 0,-2 14-49 16,5-17-24-16,-5 17-15 0,4-16-15 0,-4 16-13 15,3-18-20-15,-3 18 1 0,2-17-18 16,-2 17 10-16,2-17 4 0,-2 17-4 0,0-16 8 16,0 16 1-16,0-14-8 0,0 14 7 15,-3-13 6-15,3 13-6 0,-1-10-5 0,1 10-16 16,0 0-12-16,-3-10-15 0,3 10-11 0,0 0-8 15,0 0-1-15,-9 20 0 0,2 1-6 0,-5 9-4 16,2 7 18-16,-4 0-23 0,-3 16 0 0,-2-1-6 16,0 6 3-16,0-3 2 0,0 5 3 0,-2-4-9 15,2-4 0-15,0 1 9 0,1-4-10 0,0-3 0 16,4-9-1-16,-1 0 3 0,3-3 4 16,-2-5-2-16,4 2 15 0,-3-4-17 0,7-6 17 15,-2-1-18-15,0-2 9 0,3-3-10 0,0-2 16 16,1-3-19-16,-1-1 12 0,5-9-12 15,-4 15 17-15,4-15-17 0,-5 13 18 0,5-13-16 16,-2 8 22-16,2-8-10 0,0 0 14 0,-4 12-8 16,4-12 18-16,0 0-10 0,0 0 15 0,-5 10-3 15,5-10 7-15,0 0 22 0,0 0-28 0,0 0-6 16,0 0 1-16,0 0-7 0,0 0-2 0,0 0-4 16,-3 8-2-16,3-8-2 0,0 0-2 15,0 0-4-15,0 0 4 0,0 0-5 0,0 0 0 16,0 0-6-16,0 0 5 0,0 0 0 0,0 0-4 15,0 0-2-15,0 0 4 0,0 0-6 0,0 0 3 16,0 0-5-16,0 0-6 0,0 0-12 0,0 0-3 16,0 0-21-16,0 0-18 0,0 0-56 0,0 0-13 15,0 0-79-15,0 0 27 0,-5-9-72 16,5 9-87-16,-8-8-494 0,8 8-415 0</inkml:trace>
  <inkml:trace contextRef="#ctx0" brushRef="#br0">19351 14450 138 0,'-6'-11'633'0,"6"11"-150"0,-6-8-165 0,6 8-20 16,0 0-110-16,-3-8 16 0,3 8-88 0,0 0 29 16,0 0-58-16,0 0 28 0,-7-10-46 0,7 10 26 15,0 0-50-15,0 0 25 0,0 0 13 0,0 0-9 16,7 18-8-16,-2-4 3 0,3 2-2 0,0 3-6 16,0 1-6-16,1 6-9 0,2 3-1 0,0-1-4 15,0 3 0-15,-1-1-9 0,1 0-3 0,-1 0-4 16,1-1-2-16,-3 0-3 0,1-1 1 15,0-6 2-15,-1-1 1 0,-1 1 7 0,-2-4-4 16,1-3 8-16,0-1-10 0,-2-3 4 0,-2 1-8 16,2-4 0-16,-4-8-4 0,7 15 9 15,-7-15 9-15,7 10 27 0,-7-10 33 0,12 7-4 16,-12-7 34-16,24-3-58 0,-4-7 17 0,9-6-40 16,4-5 17-16,10-11-13 0,3-3-9 0,3-5-5 15,3-4-7-15,1-4 5 0,0-1-16 0,2 0-26 16,1 1 28-16,-6 3-24 0,0 3 2 0,-6 4 4 15,-2 1 0-15,-8 8 0 0,-8 6 11 0,-3 3-9 16,-8 6 2-16,0 0 1 0,-4 6-1 16,-4 0-4-16,1 0-28 0,-8 8-49 0,11-9-65 15,-11 9-73-15,0 0-59 0,0 0-63 0,0 0 34 16,0 0-17-16,0 0-17 0,0 0-17 0,-12 7-415 16,5 3-294-16</inkml:trace>
  <inkml:trace contextRef="#ctx0" brushRef="#br0">19633 14717 397 0,'0'0'427'0,"-10"-5"-177"0,10 5-2 16,0 0-101-16,-9-4 1 0,9 4-71 0,0 0 32 15,0 0-58-15,-2 8 55 0,2-8-12 0,4 21-5 16,-1-11-10-16,4 7-10 0,-1-1-8 0,0 4-6 16,2 0-7-16,2 0 57 0,-1-2-74 0,0 1 48 15,-1-1-60-15,2-1 53 0,-1 0-49 0,0-1 54 16,0-3-45-16,-3 0 36 0,-2-2-40 0,1-3 30 15,1 0-52-15,-6-8 44 0,7 13-39 0,-7-13 31 16,5 11-34-16,-5-11 30 0,7 8-7 16,-7-8 47-16,0 0-2 0,15 4 15 15,-15-4-8-15,34-11 3 0,-10-3-20 0,6-4-8 16,8-10-7-16,3-2-8 0,2-4-3 0,1-3-3 16,2 0-5-16,1-1-2 0,0 1 0 0,-4 0-5 15,-1 3 4-15,0 3-2 0,-11 8 12 0,-2-1 13 16,-3 4 10-16,-2 2 2 0,-7 5 2 0,-2 1 0 15,-2 1 14-15,-3 4-10 0,-1-1-5 0,-1 2-31 16,-8 6 17-16,11-9-30 0,-11 9 16 0,9-7-30 16,-9 7 18-16,0 0-21 0,10-7 13 15,-10 7-27-15,0 0 17 0,9-7-11 0,-9 7-9 16,0 0-12-16,0 0-5 0,0 0-1 0,8-6-13 16,-8 6-5-16,0 0-1 0,0 0 2 15,0 0-4-15,0 0 3 0,0 0 6 0,0 0 3 16,0 0 12-16,0 0 2 0,0 0 6 0,0 0 6 15,0 0 1-15,0 0 3 0,0 0 3 0,0 0 2 16,0 0 5-16,0 0-3 0,0 0 0 0,0 0 2 16,0 0 3-16,0 0-4 0,0 0 2 0,0 0-1 15,0 0 0-15,0 0 6 0,0 0-6 16,0 0 0-16,0 0 4 0,0 0-4 0,0 0 1 16,0 0 1-16,0 0-1 0,0 0 5 0,0 0-6 15,0 0 0-15,0 0 1 0,0 0 2 0,0 0-3 16,0 0 2-16,0 0-1 0,0 0 0 0,0 0 5 15,0 0-6-15,0 0-1 0,0 0 4 0,0 0-5 16,0 0 2-16,0 0-1 0,0 0 0 16,0 0 3-16,0 0-4 0,0 0-1 0,0 0 2 15,0 0 2-15,0 0-3 0,0 0-1 0,0 0 0 16,0 0 1-16,0 0 4 0,0 0-5 16,0 0-2-16,0 0 6 0,0 0-2 0,0 0 0 15,0 0 0-15,0 0 1 0,0 0 4 0,0 0-4 16,0 0-1-16,0 0 1 0,0 0 4 0,0 0-4 15,0 0 1-15,0 0-1 0,0 0 1 0,0 0 3 16,0 0-4-16,0 0 0 0,0 0 3 0,0 0-2 16,0 0-1-16,0 0 0 0,0 0 0 0,0 0 3 15,0 0-3-15,0 0-7 0,0 0 9 16,0 0 2-16,0 0-4 0,0 0 0 0,0 0 0 16,0 0 2-16,0 0 2 0,0 0-5 15,0 0 0-15,0 0 4 0,0 0-2 0,0 0 0 16,0 0 2-16,0 0-2 0,0 0 5 0,0 0-7 15,0 0-2-15,0 0 3 0,0 0 3 0,0 0-2 16,0 0-2-16,0 0 1 0,0 0-1 0,0 0 5 16,0 0-7-16,0 0 1 0,0 0 4 0,0 0-2 15,0 0-1-15,0 0 1 0,0 0-2 0,0 0 7 16,0 0-5-16,0 0 0 0,0 0 1 16,0 0 2-16,0 0-3 0,0 0 2 0,0 0-2 15,0 0 1-15,0 0 6 0,0 0-9 16,0 0 2-16,0 0 3 0,0 0-3 0,0 0-1 15,0 0 2-15,0 0 0 0,0 0 2 0,0 0-2 16,0 0-2-16,0 0 45 0,0 0-49 0,0 0-2 16,0 0 1-16,0 0 3 0,0 0-1 0,0 0 3 15,0 0-2-15,0 0 2 0,0 0 3 0,0 0-5 16,0 0 3-16,0 0 0 0,0 0-1 0,0 0 5 16,0 0-5-16,0 0-1 0,0 0 2 0,0 0 2 15,0 0-1-15,0 0-1 0,0 0 0 0,0 0 0 16,0 0 6-16,0 0-9 0,0 0 4 15,0 0 18-15,0 0-21 0,0 0 0 16,0 0 1-16,0 0 0 0,0 0 5 0,0 0-6 16,0 0 1-16,0 0 2 0,0 0 2 0,0 0-2 15,0 0 0-15,0 0 0 0,0 0-6 0,0 0 11 16,0 0-6-16,0 0 3 0,0 0 1 0,0 0-3 16,0 0 1-16,0 0-1 0,0 0-1 0,0 0 5 15,0 0-5-15,0 0-2 0,0 0 0 0,0 0 10 16,0 0-9-16,0 0 0 0,0 0-1 0,0 0 2 15,0 0 3-15,0 0-6 0,0 0 3 16,0 0 1-16,0 0-2 0,0 0-1 0,0 0 1 16,0 0 0-16,0 0 3 0,0 0-4 0,0 0-4 15,0 0 4-15,0 0 4 0,0 0-3 16,0 0 0-16,0 0 0 0,0 0 0 0,0 0 4 16,0 0-7-16,0 0 1 0,0 0 6 0,0 0-2 15,0 0 0-15,0 0 0 0,0 0 0 0,0 0 3 16,0 0-4-16,0 0-1 0,0 0 1 0,0 0 4 15,0 0-5-15,0 0 2 0,0 0-1 0,0 0 1 16,0 0 3-16,0 0-7 0,0 0 3 16,0 0 2-16,0 0-4 0,0 0-1 0,0 0-2 15,0 0 2-15,0 0 3 0,0 0-4 0,0 0-3 16,0 0 5-16,0 0 1 0,0 0-2 16,0 0-1-16,0 0 0 0,0 0 0 0,0 0 1 15,0 0-4-15,0 0 1 0,0 0 2 0,0 0-3 16,0 0-5-16,0 0 9 0,0 0-1 0,0 0 4 15,0 0-3-15,0 0 0 0,0 0 2 0,0 0 2 16,0 0-1-16,0 0 0 0,0 0 0 0,0 0-3 16,0 0 5-16,0 0-2 0,0 0 1 15,0 0 2-15,0 0-5 0,0 0 3 0,0 0 0 16,0 0 0-16,0 0 2 0,0 0-2 0,0 0-1 16,0 0 3-16,0 0-3 0,0 0 1 0,0 0 0 15,0 0-1-15,0 0 2 0,0 0-1 0,0 0-1 16,0 0 0-16,0 0 4 0,0 0-5 0,0 0 3 15,0 0-2-15,0 0 1 0,0 0 2 16,0 0-3-16,0 0 1 0,0 0 2 0,0 0-2 16,0 0-1-16,0 0 1 0,0 0-1 0,0 0 4 15,0 0-3-15,0 0-2 0,0 0 2 16,0 0 2-16,0 0-3 0,0 0 0 0,0 0 0 16,0 0 0-16,0 0 2 0,0 0 17 0,0 0-21 15,0 0 1-15,0 0-1 0,0 0-1 0,0 0 2 16,0 0 1-16,0 0 0 0,0 0-1 0,0 0 0 15,0 0 4-15,0 0-4 0,0 0 2 0,0 0-1 16,0 0 0-16,0 0 3 0,0 0-3 0,0 0 0 16,0 0 1-16,0 0 2 0,0 0-5 0,0 0 2 15,0 0 1-15,0 0 0 0,0 0 0 16,0 0-2-16,0 0 1 0,0 0 4 16,0 0-4-16,0 0-1 0,0 0 2 0,0 0 0 15,0 0 1-15,0 0-1 0,0 0-1 0,0 0 1 16,0 0 2-16,0 0-2 0,0 0-1 0,0 0 1 15,0 0 0-15,0 0 2 0,0 0-3 0,0 0 0 16,0 0 6-16,0 0-4 0,0 0-3 0,0 0 2 16,0 0 0-16,0 0 2 0,0 0-4 0,0 0 2 15,0 0-1-15,0 0 3 0,0 0-3 0,0 0 0 16,0 0 0-16,0 0 3 0,0 0-3 16,0 0 0-16,0 0 1 0,0 0 0 15,0 0 0-15,0 0-2 0,0 0 2 0,0 0 0 16,0 0 2-16,0 0-3 0,0 0 1 0,0 0 2 15,0 0-3-15,0 0 1 0,0 0 0 0,0 0-1 16,0 0 2-16,0 0-5 0,0 0-3 0,0 0-11 16,0 0-5-16,0 0-9 0,0 0-8 0,0 0-11 15,0 0-9-15,0 0-8 0,0 0 9 0,0 0-3 16,0 0 0-16,0 0 9 0,0 0 0 0,0 0 3 16,0 0 2-16,0 0-2 0,0 0 4 15,0 0 0-15,0 0 2 0,0 0-9 0,0 0 18 16,0 0 2-16,0 0 6 0,0 0 6 0,0 0 2 15,0 0 7-15,0 0 0 0,0 0-7 16,0 0 13-16,0 0 2 0,0 0 0 0,0 0 2 16,0 0-1-16,0 0 3 0,0 0 2 0,0 0-11 15,0 0 1-15,0 0 16 0,0 0-6 0,0 0 3 16,0 0 0-16,0 0 1 0,0 0 2 0,0 0 0 16,0 0-13-16,0 0 10 0,0 0 1 0,0 0 0 15,0 0 0-15,0 0 1 0,0 0 4 16,0 0 5-16,0 0-4 0,0 0-7 0,0 0 9 15,0 0-1-15,0 0-1 0,0 0-1 16,0 0-2-16,0 0 2 0,0 0-5 0,0 0-10 0,0 0 9 16,0 0-2-16,0 0-3 0,0 0-2 15,0 0-24-15,0 0-20 0,0 0-27 0,0 0-12 16,0 0-33-16,0 0-61 0,0 0-82 0,0 0-131 16,-12 5-162-16,12-5-63 0</inkml:trace>
  <inkml:trace contextRef="#ctx0" brushRef="#br0">20686 14529 49 0,'-14'3'450'0,"14"-3"-152"0,0 0-82 16,0 0-43-16,0 0-58 0,0 0 4 0,0 0-23 16,-19 0-14-16,19 0 1 0,0 0-5 0,0 0 37 15,0 0-58-15,0 0 22 0,0 0-43 0,0 0 39 16,0 0-55-16,0 0 37 0,0 0-51 0,0 0 44 16,0 0-48-16,0 0 55 0,0 0-70 15,0 0 53-15,-15-3-48 0,15 3 42 16,0 0-45-16,0 0 42 0,0 0-43 0,0 0 44 15,0 0-52-15,0 0 49 0,0 0-45 0,0 0 45 16,0 0-43-16,13-7 40 0,-1 2-42 0,1 0 34 16,9-1-34-16,1-3 40 0,0 2-44 0,6-3 45 15,3-4-44-15,-2 5 30 0,0 1-30 0,1-4 35 16,-2 0-34-16,1 3 43 0,-2 1-6 0,1-3-1 16,-8 4-4-16,-1-1-14 0,-7 3 13 15,-3 2-8-15,-10 3 15 0,18-7 3 16,-18 7 7-16,13-5-1 0,-13 5 0 0,0 0-3 0,14-5-2 15,-14 5-6-15,0 0 0 0,0 0-15 16,0 0 13-16,13-3-4 0,-13 3-2 0,0 0-4 16,0 0 0-16,0 0 8 0,0 0-15 0,0 0-7 15,12-4 10-15,-12 4 0 0,0 0-1 0,0 0-2 16,0 0 7-16,0 0-6 0,0 0-4 0,0 0 2 16,0 0-6-16,0 0 12 0,0 0 0 0,0 0-2 15,0 0 1-15,0 0-3 0,0 0 2 0,0 0-6 16,0 0 6-16,13-3-11 0,-13 3 15 15,0 0-3-15,0 0-5 0,0 0 4 0,0 0 2 16,0 0-2-16,0 0 0 0,0 0-12 0,0 0 10 16,0 0 4-16,0 0-1 0,0 0-1 15,0 0-5-15,0 0 6 0,0 0-1 0,0 0 0 16,0 0-12-16,0 0 14 0,0 0-2 0,0 0-5 16,0 0 6-16,0 0-3 0,0 0 2 0,0 0 0 15,0 0-22-15,0 0 29 0,0 0-8 0,0 0 4 16,0 0-3-16,0 0 1 0,0 0-3 0,0 0 1 15,0 0 0-15,0 0-13 0,0 0 15 16,0 0 0-16,0 0 0 0,0 0-1 0,0 0-1 16,0 0 0-16,0 0-1 0,0 0-1 0,0 0-10 15,0 0 14-15,0 0-2 0,0 0 1 0,0 0 0 16,0 0 4-16,0 0-5 0,0 0-2 0,0 0-9 16,0 0 13-16,0 0-1 0,0 0 1 15,0 0-3-15,0 0-1 0,0 0 2 0,0 0 0 16,0 0 0-16,0 0-12 0,0 0 16 0,0 0-2 15,0 0-2-15,0 0-1 0,0 0 2 0,0 0-2 16,0 0 0-16,0 0 0 0,0 0-11 16,0 0 15-16,0 0-2 0,0 0-1 0,0 0 0 15,0 0 0-15,0 0 9 0,0 0-11 0,0 0-13 16,0 0 16-16,0 0 0 0,0 0 4 0,0 0-1 16,0 0-7-16,0 0 3 0,0 0-1 0,0 0-7 15,0 0-5-15,0 0 15 0,0 0-2 0,0 0 7 16,0 0-9-16,0 0 0 0,0 0 3 0,0 0-3 15,0 0 6-15,0 0-19 0,0 0 15 16,0 0-2-16,0 0-7 0,0 0-16 0,0 0-30 16,0 0-12-16,0 0-6 0,0 0-69 15,8 5-126-15,-8-5-366 0,-3 12-166 0</inkml:trace>
  <inkml:trace contextRef="#ctx0" brushRef="#br0">24977 15633 162 0,'0'0'60'0,"0"0"140"0,0 0-166 0,0 0 120 15,0 0-141-15,0 0 139 0,0 0-161 0,0 0 127 16,0 0-145-16,0 0 134 0,0 0-133 0,0 0 119 16,0 0-124-16,0 0 124 0,0 0-133 15,0 0 115-15,0 0-113 0,0 0 135 16,0 0-137-16,-10 5 137 0,10-5-132 0,0 0 127 15,0 0-144-15,0 0 138 0,0 0-142 0,0 0 123 16,0 0-112-16,0 0 132 0,0 0-118 0,0 0 117 16,0 0-125-16,0 0 120 0,0 0-106 0,0 0 112 15,0 0-104-15,0 0 90 0,0 0-81 0,0 0 74 16,0 0-76-16,-17 2 83 0,17-2-84 0,0 0 78 16,0 0-82-16,0 0 74 0,0 0-80 0,0 0 75 15,0 0-78-15,0 0 53 0,0 0-39 16,0 0 64-16,0 0-71 0,-15-3 63 0,15 3-67 15,0 0 59-15,0 0-64 0,0 0 69 16,0 0-56-16,0 0 57 0,0 0-52 0,0 0 47 16,-15-4-39-16,15 4 47 0,0 0-27 0,0 0 27 15,0 0-15-15,0 0 16 0,0 0-2 0,0 0-2 16,0 0-6-16,0 0-3 0,0 0-5 0,0 0-4 16,0 0-9-16,0 0-1 0,0 0-2 0,0 0-12 15,0 0 6-15,0 0-4 0,0 0 1 16,0 0-3-16,0 0 1 0,0 0 0 0,0 0-3 15,0 0-6-15,0 0 6 0,0 0 1 0,0 0-2 16,0 0 3-16,0 0-4 0,0 0 5 0,0 0-9 16,0 0 5-16,0 0 1 0,0 0-3 15,0 0 3-15,0 0-1 0,0 0 1 0,0 0-2 16,0 0-2-16,0 0 3 0,0 0-1 0,0 0-1 16,0 0 2-16,0 0 2 0,0 0-1 0,0 0-6 15,0 0 6-15,0 0 1 0,0 0 0 16,0 0-1-16,0 0 1 0,0 0 2 0,0 0-7 15,0 0 5-15,0 0-2 0,0 0-1 0,0 0-2 16,4-8-1-16,-4 8 1 0,0 0 1 0,0 0-7 16,0 0 8-16,0 0 0 0,0 0-1 0,9-9 0 15,-9 9 1-15,0 0-1 0,10-8-3 0,-10 8 2 16,0 0-7-16,10-9 6 0,-10 9-8 0,8-8 9 16,-8 8-1-16,12-3-4 0,-12 3-3 15,16-3 14-15,-16 3-13 0,21-2 16 16,-21 2-15-16,30 3 13 0,-13-2-16 0,2 3 7 15,4 0-18-15,-2-1 22 0,-1 3-40 0,1-2 36 16,-5 0-2-16,0 0-5 0,-3 0-7 0,2 1-50 16,-4-2 64-16,-11-3-1 0,17 6-1 0,-17-6 5 15,13 6-14-15,-13-6-53 0,0 0 82 0,10 7-66 16,-10-7 75-16,0 0-67 0,0 0 72 0,0 0-59 16,0 0 68-16,0 0-63 0,-16 3 66 15,16-3-58-15,-14-5 60 0,14 5-51 0,-18-12 51 16,9 6-32-16,-2-4 34 0,0 1-26 15,2-3 30-15,-1 1-10 0,2 0 8 0,3-1-3 16,-1 0-2-16,2 2 8 0,0 0-15 0,4 10-6 16,-1-19-8-16,2 8-5 0,4-1-3 0,3-1 1 15,0 3-5-15,3-2-7 0,3 0 12 0,-1 3-2 16,2 3-1-16,-1 0-3 0,3 2-2 0,-17 4 1 16,27-3-9-16,-27 3 1 0,25 2-3 15,-25-2-6-15,22 5-23 0,-22-5-5 0,18 9 7 16,-18-9-67-16,10 12 40 0,-10-12-128 0,5 17 62 15,-5-17-148-15,4 17-210 0,-3-8 65 0</inkml:trace>
  <inkml:trace contextRef="#ctx0" brushRef="#br0">26160 15365 258 0,'0'0'428'0,"17"-8"-226"0,-17 8 41 15,19-5-120-15,-6 2 58 0,-13 3-38 0,23-4-29 16,-23 4-16-16,28-3-60 0,-28 3 42 16,28 0-22-16,-28 0-3 0,27 3-55 15,-27-3 40-15,26 4-45 0,-15-1 44 0,-11-3-50 16,21 6 44-16,-21-6-48 0,14 8 48 0,-14-8-44 15,11 12 39-15,-11-12-46 0,5 12 47 0,-5-12-48 16,-1 12 43-16,1-12-43 0,-6 13 40 0,6-13-32 16,-11 11 29-16,11-11-30 0,-11 7 43 0,11-7-9 15,-13 3 19-15,13-3 11 0,0 0-3 0,-18-4-1 16,18 4-6-16,-12-11 3 0,12 11-5 16,-7-17-2-16,5 7-2 0,2-1 2 0,0 0-8 15,1-3-7-15,4 1 6 0,0-2-20 0,5-2 0 16,-2 5-2-16,2-3-1 0,0 5-2 15,2 0 1-15,1 2 0 0,-4 4 3 0,-9 4-9 16,21-6-6-16,-21 6 2 0,22 4-1 0,-8 0 2 16,-2 3 8-16,0 2-9 0,1 2-4 0,-1 4 3 15,-1 0-12-15,-2 2-9 0,-1-1 17 0,-2 1-35 16,-1 0-18-16,-1-2 2 0,-3 2-35 16,-2-4 61-16,-2 2-54 0,0 0 67 0,-5-3-55 15,-1 1 67-15,0-3-47 0,-5-1 67 0,3-1-54 16,-5-4 61-16,0-2-45 0,16-2 68 0,-34 0-15 15,15-3 32-15,0-3 2 0,1-2-2 0,-1-5 35 16,2 0-34-16,2-2 3 0,4-2 8 0,-2-1-5 16,4-2 6-16,1 0 15 0,4-2-3 0,0 1-2 15,3 3-12-15,4 0-10 0,-1-1-16 0,2 2-5 16,3 2-9-16,0 2-6 0,2 2-10 16,0 1-8-16,0 6-4 0,-9 4-21 15,17-5-29-15,-17 5-15 0,14 1-10 0,-14-1-22 16,11 15-9-16,-8-4-18 0,-3 5-120 0,-3 1 10 15,-4 6-421-15,2 0-186 0</inkml:trace>
  <inkml:trace contextRef="#ctx0" brushRef="#br0">27346 15625 261 0,'0'0'479'0,"0"0"-207"16,7-8-8-16,-7 8-107 0,10-6 5 0,-10 6-76 15,15-6 30-15,-15 6-43 0,16-8 21 16,-16 8-44-16,19-3 20 0,-19 3-38 0,19-3 26 15,-19 3-25-15,19 6 6 0,-19-6-22 0,21 8 17 16,-12-2-28-16,1 0 20 0,-3 0-26 0,0 1 14 16,-1 0-9-16,-6-7-1 0,9 14-8 0,-9-14 16 15,4 12-3-15,-4-12-2 0,1 11 0 0,-1-11-3 16,-4 9 3-16,4-9-4 0,-7 8 4 16,7-8-3-16,0 0 4 0,-14 1 2 0,14-1 6 15,-12-4 7-15,12 4 1 0,-14-10 10 0,8-2 0 16,1 3-3-16,1-4-6 0,0-3-2 0,3-1 5 15,1-3 31-15,1 0-39 0,5-3 38 0,-4-1-51 16,5 1 0-16,1 1 2 0,3 1 2 0,-2 0-8 16,4 4 17-16,0 1-12 0,0 3-17 15,2 2 8-15,-2 3 0 0,2 2 1 0,-1 5-1 0,-14 1 45 16,31 1-47-16,-16 4 42 0,3 4-48 16,1-1 36-16,-6 4-45 0,5 0 43 15,-6 2-43-15,-3 0 43 0,-1 0-48 0,-4-1 50 16,1 3-56-16,-3-3 51 0,-1-1-51 0,-2 2 40 15,-1 0-43-15,-3 0 40 0,-1-2-1 0,-2 1-29 16,-1-2 0-16,-2-2-5 0,-3-1 11 0,1-3 47 16,-4-2-10-16,17-3-35 0,-30 1 56 0,12-2-16 15,0-2 39-15,0-6-24 0,0 1 35 0,2-4-39 16,1-1 29-16,4-3-42 0,1-1 33 0,2-1-34 16,3-1 29-16,2 2-31 15,1-1 31-15,2 3-35 0,1-2 28 0,2 0-40 16,0 3 29-16,3-1-35 0,1 4 23 0,2 1-32 15,-1 2 27-15,1 4-35 0,-9 4 32 0,18-5-37 16,-18 5 34-16,18 4-42 0,-6 1 31 0,-3-1-30 16,2 4 32-16,-1 2-37 0,-3 0 34 0,0-1-44 15,-2 1 23-15,-2 0-58 0,0 2 13 0,-3-2-65 16,-3 2-14-16,-3 4 6 0,-1-1-92 0,-4 1 17 16,-1-4-160-16,0 2-207 0,-1 0-115 15</inkml:trace>
  <inkml:trace contextRef="#ctx0" brushRef="#br0">28891 15683 135 0,'0'0'510'15,"9"-11"-211"-15,-1 5-9 0,1-2-95 0,-2 1-17 16,2 1-69-16,0-1 16 0,3 2-39 0,-12 5 7 16,20-8-31-16,-20 8 5 0,23-2-28 15,-23 2 4-15,22 2-14 0,-10 1 1 0,0 1-16 16,0 2 8-16,-2 3-14 0,0 0 10 0,1 1-15 15,-4 0 10-15,-2 0-5 0,0-1-2 0,-1-1-4 16,-4-8 10-16,0 17-6 0,0-17 0 0,-4 13 0 16,4-13-3-16,-14 15 3 0,5-9-10 0,9-6 10 15,-21 4-2-15,21-4 1 0,-30 0-2 0,12 0 5 16,-3-7 7-16,-1 0 1 0,1-4 22 16,1 2-21-16,0-6 20 0,4 1-28 15,-3-5 22-15,6 0-24 0,2-1 15 0,3-4-26 16,3 1 21-16,4-5-22 0,1 2 21 0,4-3-21 15,-1-3 31-15,5-2-27 0,4 6 1 0,-1 1 20 16,4 2-7-16,-2 4 1 0,0 4-3 0,2 2-3 16,-4 4-7-16,1 4 3 0,-12 7 6 0,18-8 27 15,-18 8-50-15,19 5 8 0,-8 3 39 0,-1 2-45 16,0 5 39-16,-2 3-43 0,-2 2 42 0,0 1-46 16,-2 0 46-16,-4-1-49 0,0-2 42 15,-2 5-43-15,-2-2 41 0,-4 1-42 0,1-4 44 16,-4 0-46-16,-3-3 6 0,0-1 5 0,-2-1 2 15,-1-5 2-15,-2-1 43 0,1-3-44 16,1-4 42-16,0-2-48 0,0-1 45 0,-1-6-35 16,1-2 43-16,1-3-38 0,3-3 44 0,0-2-46 15,3-6 49-15,2 1-53 0,1-6 42 0,4 4-42 16,1-3 38-16,2 0-42 0,0-1 3 0,2 2 29 16,-1 2-10-16,4-1 8 0,-1 4 14 15,-1 1 0-15,-1 6 2 0,2 0-11 0,-2 4-6 16,-2 12-11-16,2-17-11 0,-2 17-22 0,3-9 1 15,-3 9 2-15,0 0-31 0,0 0-18 0,6 11-20 16,-6-1-41-16,1 4 17 0,1 4-152 0,1 0 37 16,-3 7-360-16,2-1-125 0</inkml:trace>
  <inkml:trace contextRef="#ctx0" brushRef="#br0">29792 15499 17 0,'6'-8'445'0,"-6"8"-135"15,7-12-62-15,-7 12-41 0,10-12-41 0,-10 12-34 16,9-12-12-16,-9 12-13 0,10-8-16 0,-10 8-18 16,9-6-11-16,-9 6-5 0,0 0-12 0,0 0-8 15,0 0-5-15,23 3-5 0,-23-3-6 0,11 9-8 16,-11-9 9-16,11 10-12 0,-5-3-1 16,-2 2 0-16,3-1-5 0,-2 0 1 0,0-1-2 15,1 2 9-15,-6-9-9 0,7 18-3 0,-7-18 2 16,7 13-1-16,-7-13-1 0,4 14 0 0,-4-14 11 15,5 10-2-15,-5-10 42 0,0 0 55 16,4 11 29-16,-4-11-27 0,0 0-19 0,0 0-9 16,0 0-2-16,-9-10-8 0,4 1 18 0,-1-4 0 15,-1 1-13-15,-2-8-6 0,2-1-14 0,0 2 3 16,1-6 0-16,-2 2-45 0,4-2 33 0,1 1-38 16,1-2 23-16,2 1-33 0,3 0 31 15,1 1-40-15,3 2 2 0,3 1-2 0,1 1 3 16,3 3 8-16,0 4-13 0,2 2 3 0,-3 5-1 15,4 2 32-15,-17 4-36 0,29 4 33 0,-11 2-33 16,-1 5 27-16,-2 3 0 0,4 5-15 0,-2 2-6 16,-2 4-10-16,-3-1-5 0,0 2-9 0,-5-1-6 15,-2-4 1-15,-1 4 3 0,-3-2 1 16,-1-4 5-16,-2 2 6 0,-4-1 8 0,-3-2-2 16,-3-1 8-16,-1-2-4 0,-4-2 6 15,1-4 1-15,-3-2 2 0,2-2 2 0,0-1 5 16,17-4-2-16,-34-4 5 0,13-5 14 0,5 1 5 15,-1-5 2-15,3-3 9 0,0-1 8 0,1-9 7 16,4-2-40-16,0 0 36 0,4 2-37 0,4-3 28 16,2-1-38-16,1-3 2 0,3 2 3 0,2 3 2 15,3 0-3-15,-1 7 3 0,4 1-7 0,0 2 2 16,2 6-3-16,-1 0-2 0,3 3-2 16,-2 5 13-16,-15 4-12 0,27-2 0 0,-10 6 0 15,-3 2 34-15,2 4-43 0,-2 1 32 16,-1 4-44-16,-1 3 27 0,-3-1-3 0,-3 4-15 15,-3 0-6-15,-3-1 0 0,-3 2-8 0,-2 1-6 16,-5 3-1-16,-7 0-2 0,-1-2 2 0,-5-2 3 16,-2-2-1-16,-3 1 8 0,0-6 2 0,-2-1 4 15,6-7-32-15,1-2 51 0,4-2 25 0,19-3 28 16,-31-3 18-16,17-2 9 0,1-5-5 0,3-4 1 16,3-2-38-16,0-5 30 0,4 0-36 0,1-4 29 15,3 0-45-15,0 3 36 0,2-1-46 16,1 1-1-16,-3 3 0 0,1 2-17 0,0 3-38 15,-2 2-50-15,0 0-73 0,0 12-3 16,-3-17-42-16,3 17-17 0,-14-10-56 0,14 10-455 0,-28-4-273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24: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21017 9969 338 0,'0'0'483'0,"5"-13"-155"0,-5 13-57 0,3-17-64 15,-2 8-32-15,3-2 24 0,-3 0-44 0,2 1 21 16,-1 1-60-16,2-4 35 0,-2 5-50 0,-2 8 33 16,2-13-13-16,-2 13 24 0,5-13-26 0,-5 13 1 15,2-10-29-15,-2 10-11 0,0 0-6 0,3-10-12 16,-3 10-7-16,0 0-14 0,0 0-6 0,4-11-9 15,-4 11-6-15,0 0-6 0,0 0 0 0,0 0 0 16,0 0 5-16,0 0-1 0,0 0 0 0,12 8-3 16,-12-8 2-16,6 16 1 0,-2-7 3 15,2 6 3-15,-1-1-4 0,-1 3 8 0,3 1-2 16,-1 0 1-16,2 4-9 0,-3-2 4 0,0 1-6 16,0 0 2-16,0 1-5 0,-1 1 2 15,2-1 1-15,-2 0-3 0,0 0 45 0,1 4-52 16,-2-2 3-16,-1 1 0 0,0 1-3 0,0 0-3 15,-1-1 3-15,2 1 0 0,-1 1 1 0,0-1-4 16,-1 0 3-16,0-1-5 0,-1 0 3 0,0-1-4 16,0 0-1-16,0 1 2 0,0-2 4 0,0-4-6 15,0 2 4-15,0-3-3 0,0 1 1 16,-1 5 0-16,-2-2 23 0,1-1 0 0,-1-2 1 16,2 0-4-16,0-3-6 0,-2-3-3 0,2 1-3 15,0-1 0-15,-2 0-1 0,3-2-4 16,-1-1-4-16,1-10 2 0,-1 18 3 0,1-18-3 15,-2 10 0-15,2-10 0 0,-1 11 1 0,1-11 5 16,0 0-3-16,-1 14 1 0,1-14 10 0,0 0 6 16,0 0-2-16,-2 9 0 0,2-9-2 0,0 0-4 15,0 0 6-15,0 0-11 0,0 0-3 0,0 0 0 16,0 0 1-16,17 2 44 0,-17-2-57 0,15-5 4 16,-15 5 2-16,27-6 0 0,-11 0 6 15,8 2-6-15,0-3 28 0,9 1-23 0,3-3 21 16,5 2-22-16,4-1 28 0,12-1-25 0,3-2 38 15,4 0-42-15,3 1 1 0,3 0 2 0,5 0 3 16,2-1-1-16,6-1 1 0,5 2-1 16,6-2 29-16,3 0-24 0,24-4-10 0,-1 3 2 15,4-2 2-15,0 0 1 0,6 0 0 0,-1-1 0 16,3 2 3-16,2-1 0 0,0-1 12 0,6-1-13 16,0 0 0-16,3-1-2 0,-1 1-1 0,0-1 0 15,1 0-13-15,3 0 14 0,2-1 0 16,0 1 10-16,3-2-15 0,-2 2-20 0,2 0 12 15,3-1 16-15,0-1-15 0,2 1 14 0,-1 0-14 16,-1 0 12-16,2 4-1 0,2-4-4 0,0 4 0 16,-5 0 9-16,3-2-14 0,-1 3 3 0,-2-2 30 15,3 4-37-15,-3-3 32 0,-2 2-41 0,-1-1 40 16,-2 2-39-16,1 0 35 0,0 0 0 16,-5 1-10-16,2 0 5 0,-5 2-40 0,1-2 35 15,0 0-1-15,-1 1-2 0,-4 2-1 0,-2-1-4 16,-5 2 6-16,-3-1-12 0,-24 2-37 0,-2 1-51 15,0 1-39-15,-3-3-16 0,-3 5-51 16,-8-1-21-16,-6-3-60 0,-6 4-17 0,-9 1 18 16,-17-3-31-16,-6 1 38 0,-7-2-54 0,-13 0-104 15,-9 0-259-15,-14 5-212 0</inkml:trace>
  <inkml:trace contextRef="#ctx0" brushRef="#br0">20962 9885 106 0,'0'0'376'0,"0"0"-98"15,0 0-75-15,0 0-12 0,0 0-26 0,-5-9-22 16,5 9-40-16,0 0-2 0,0 0-9 0,0 0-14 16,0 0-7-16,0 0-5 0,0 0-9 0,0 0-8 15,0 0-23-15,-9-3 20 0,9 3-13 16,0 0 1-16,0 0-3 0,0 0-3 0,0 0-1 16,0 0 0-16,0 0 2 0,0 0-6 15,0 0 10-15,0 0 2 0,0 0-3 0,0 0 3 16,0 0-12-16,0 0-10 0,4-9 6 0,-4 9 38 15,0 0-53-15,18-5 43 0,-18 5-51 0,19-3 46 16,-2-2-51-16,1 1 38 0,2-1-34 0,4-2 48 16,3 4-41-16,6-7 50 0,3 2-34 0,1 0 39 15,4-5-43-15,0 4 4 0,4-1 3 0,-2-4 10 16,10 1 11-16,-2-1-11 0,1-1 15 0,-1 0 5 16,-1-3-3-16,1 2 29 15,-9 3-20-15,8-4 8 0,1 0-15 0,-3 0 6 16,3 1-26-16,-8 2 10 0,7-4-23 0,2 1 12 15,-1-1-4-15,1 2-23 0,1-1 17 0,2 0-14 16,0 0 12-16,1 1-16 0,1 0 16 0,0-1-16 16,5 1 17-16,-2-1-17 0,2 2 11 0,0 0-12 15,0 2 3-15,0-1 6 0,1 0-9 0,-2 1-2 16,1 0 0-16,-2 1 1 0,-5 0 0 0,4 2-2 16,-11 1 4-16,-3 1-2 0,4 1 1 0,-2-3 9 15,0 2-12-15,0 0 0 0,-2 0 2 16,4 0 25-16,-3 1-30 0,0 2 2 15,-3-2-1-15,3 1 2 0,-1-1-1 0,-1 3 1 16,1-3 0-16,1 5 1 0,-2-4-1 0,-2-1 7 16,4 3 2-16,-2 0-6 0,0 0-3 0,2-1 1 15,-1 1 1-15,-3-1 1 0,1 2-1 0,1-1 3 16,-3 1 3-16,2 1-3 0,-2-2 1 0,0 3-1 16,-1-2 0-16,-1-1 0 0,1 4 0 0,-2-3-1 15,2 2 7-15,-2-2-6 0,0 2 10 0,-2-1-16 16,1 1 9-16,0 0-6 15,-6 1 4-15,0-3-5 0,1 1 6 0,-2 2-6 0,1-1 9 16,2 1-10-16,-1-1 1 0,5-2 0 16,-1 0 0-16,-5 2 2 0,3-2-1 0,-3 0 1 15,-2 1 1-15,3 0-1 0,-2-2 0 0,-1 2-1 16,0 0 9-16,2 2-11 0,-2-2 14 0,3-1-15 16,-2 3 9-16,2 3-10 0,5-3 15 0,1 2-16 15,-1-2 13-15,0 3-11 0,0-2 9 0,-1 2-12 16,2 0 13-16,-2-1-9 0,-1 1 13 0,0 0-19 15,1-1 14-15,-5 2-10 0,5-1 0 16,3 2 1-16,-3-3 2 0,1 4 11 0,0-1-13 16,4 1 14-16,-1-4-14 0,1 3 9 0,2-2-10 15,-1 2 12-15,4-3-14 0,-1 0 12 0,-1 1-8 16,3-1 12-16,-1 0-15 0,0-1 10 16,1 2-10-16,0-2 13 0,-1 0-15 0,3 1 13 15,-1-1-8-15,3 3 8 0,-1-4-10 0,1 3 9 16,2-1-10-16,-3 2 12 0,3-2-14 0,-2 4 17 15,-2-4-16-15,2 1 13 0,-1 1-10 0,0-1 8 16,-2-2-10-16,2 2 12 0,-1-2-11 16,-2 1 12-16,0 0-13 0,-1-1 13 0,2 3-13 15,-1-4 16-15,1 0-16 0,-2 1 10 0,0-1-11 16,0 0 12-16,0 2 2 0,-2 0-5 0,2 1-2 16,-1-2 6-16,0 0-5 0,2 1 1 0,0-2-1 15,-1 0 0-15,0 0-12 0,1-2 15 0,0 1-10 16,-1 1 10-16,4-2-8 0,-3-2 9 15,1 2-12-15,2 1 12 0,-3-4-1 0,3 3 3 16,-2-2-5-16,1 1 0 0,3 0 2 0,-3-1-4 16,2 0 0-16,0 0-1 0,-2 1 1 15,-1 1 4-15,2-4-4 0,-3 3-3 0,0 0 3 16,1-1 7-16,-2-1-7 0,0 2 0 0,0-4 0 16,-3 4 0-16,3-3 2 0,-5 0-1 0,1 0-3 15,-1 0 7-15,-4 1-5 0,-3-2 0 0,-3 2 2 16,-6-1 0-16,-2 0 6 0,-2 4 5 0,-5-4 24 15,-2 4 15-15,-14 2 12 0,22-7 2 0,-22 7-1 16,19-4-9-16,-19 4-9 0,15-5 0 16,-15 5-16-16,14-3-4 0,-14 3-8 0,10-5-4 15,-10 5-3-15,0 0-4 0,17-4 1 16,-17 4 6-16,0 0-10 0,13-5 3 0,-13 5 3 16,0 0 1-16,0 0 5 0,0 0 2 0,14-3 4 15,-14 3 5-15,0 0-8 0,0 0 1 0,0 0-9 16,0 0-6-16,0 0 0 0,11-4-4 0,-11 4-2 15,0 0-2-15,0 0 11 0,0 0-4 0,0 0-4 16,9 10 2-16,-9-10-1 0,4 14 2 0,0 0-2 16,-3-3 2-16,0 3 7 0,-1 1-9 0,0 3 5 15,0-1-31-15,0 3 33 0,-1 4-28 0,-3 0 29 16,3 1 8-16,-1 1-11 16,0-2-22-16,0 1-3 0,0 1 6 0,0 3 4 15,-1-5-2-15,3 3 6 0,-2 1 27 0,2-1-33 16,0-2 39-16,1 3-39 0,0-2 33 0,1 0-34 15,1 2 35-15,1 0-28 0,-1-2 33 0,2 0-34 16,0 1 32-16,0-3-23 0,0 1 34 0,2-2-41 16,-2-3 35-16,1 2-34 0,-1-3 36 0,-1-2-31 15,1-2 40-15,-1 3-29 0,-1-3 27 0,3 0-20 16,-4-2 32-16,2 0-38 0,-2-1 3 0,0 0 4 16,-1-2 3-16,2 0 2 0,-3-10 2 15,1 17 1-15,-1-17 9 0,3 15-7 0,-3-15 7 16,0 14-6-16,0-14 7 0,0 12 5 15,0-12 4-15,-3 14 4 0,3-14 3 0,-9 12-11 16,0-7-9-16,0 2-5 0,-2-1-2 0,-4 1-11 16,-3-1-3-16,-5 0-38 0,-4-2-89 0,-9 4-101 15,-6-3-93-15,-3-2-90 0,-3 3-41 0,-15-3-84 16,7-3-561-16,-14 0-831 0</inkml:trace>
  <inkml:trace contextRef="#ctx0" brushRef="#br0">23068 9308 464 0,'0'0'417'0,"1"-15"-101"16,-1 15-67-16,0 0-66 0,0 0-20 0,0 0-23 15,15 9 38-15,-8 6-67 0,2 4 33 0,3 10 6 16,2 5-57-16,-1 6 39 0,4 10-28 0,0 8 34 15,0 2-28-15,-1 2-8 0,1 9-16 0,-1 3-7 16,0 2-23-16,-1-1 15 0,-2 6-14 0,0-1-29 16,-1 4 7-16,1 0-21 0,0-1-5 0,-3 1-2 15,1-2-22-15,0-2-54 0,-1-7 14 0,5-2-18 16,-3-7-15-16,1-5-22 0,1-3-38 0,-1-16-58 16,2-5-92-16,-2-5-142 0,3-6-179 15,-2-10-150-15</inkml:trace>
  <inkml:trace contextRef="#ctx0" brushRef="#br0">24809 9027 261 0,'6'-27'560'0,"2"3"-162"0,-1 1-21 16,0 3-119-16,-1 2 28 0,0 4-82 0,-2 3-16 15,-4 11-74-15,8-14 15 0,-8 14-20 0,0 0 10 16,19 4 16-16,-10 7 3 0,1 6-7 0,6 15 5 16,-2 4-2-16,2 14-7 0,1 6 5 0,-2 5-17 15,3 6-5-15,-1 5-31 0,-2 3-6 16,2 1-24-16,-1 3 1 0,0 2-2 0,0-5-28 16,0 2 6-16,0-3-14 0,1-3-27 0,-1 2-40 15,0-9-37-15,2 3-37 0,-3-2-80 16,4-5 7-16,0 0-62 0,-1-7 17 0,4-5-49 15,0-6-53-15,-6-11-442 0,9-6-332 0</inkml:trace>
  <inkml:trace contextRef="#ctx0" brushRef="#br0">26626 9068 634 0,'7'-25'490'0,"2"4"-118"0,-4-1-89 0,0 3-12 16,1-1 1-16,-2 6-5 0,-2 2-47 0,3 4-31 15,-5 8-38-15,4-16-35 0,-4 16-25 0,0 0-16 16,0 0-11-16,0 0-11 0,8 12 1 0,-6 7 6 16,-2 7-9-16,4 13-2 0,-3 2-8 0,3 3-1 15,-4 7 8-15,5 9 5 0,0 3-1 0,-1 2-1 16,3 1-17-16,0 1-2 0,3 1-4 15,-2-3-6-15,2-2 19 0,-2-2-31 16,3-2-11-16,-2-4-46 0,-1-8-47 0,2-3-24 16,-1-2-81-16,0-1 26 0,1-4-49 0,1-2-25 15,0-5-72-15,-3-9-131 0,3-2-240 0,0-3-218 16</inkml:trace>
  <inkml:trace contextRef="#ctx0" brushRef="#br0">27596 9094 508 0,'6'-11'422'0,"0"0"-63"0,2 1-114 16,-8 10-23-16,9-13-62 0,-9 13 3 0,6-10-31 15,-6 10-25-15,7-8-19 0,-7 8 1 0,0 0-1 16,0 0 28-16,16 10-26 0,-12 2-9 0,5 4 9 15,-1 7-7-15,-1 4 2 0,1 9-10 16,-1 1-8-16,1 3-6 0,-4 4 17 0,3 4-32 16,-1 10-5-16,-1 0-11 0,0 1-3 0,2-1-6 15,-5-8 3-15,2 1-16 0,-3-2-29 0,2 1-59 16,-1-1-79-16,2-6-9 0,0 2-47 0,-1-4-117 16,0-3-451-16,3-2-319 0</inkml:trace>
  <inkml:trace contextRef="#ctx0" brushRef="#br0">28624 9124 390 0,'8'-13'533'0,"-2"4"-126"0,-1 1-125 15,-5 8-52-15,9-11-72 0,-9 11-4 0,0 0-50 16,0 0 6-16,0 0-7 16,11 11 21-16,-11 6-17 15,-2 9-9-15,-3 11-5 0,3 4-15 0,-2 3-6 0,-3 16-8 16,-2 1-14-16,2 2-8 16,-5 2-1-16,0 2-16 0,-19 61 20 0,17-66-38 15,-2-5-13-15,2-3-4 0,-9 38-8 0,12-55 5 16,1-3 35-16,-1-4-24 15,-4 23 7-15,11-31 14 0,-3 10-36 16,5-22-38-16,0 1-42 0,-1 6-50 16,3-17 33-16,-1 10-55 15,1-10-827-15,0 0 23 0</inkml:trace>
  <inkml:trace contextRef="#ctx0" brushRef="#br0">12263 11301 274 0,'0'0'318'0,"0"0"-69"16,0 0-53-16,0 0-24 0,0 0-19 0,-15 4-27 16,15-4-12-16,0 0-12 0,0 0-11 0,0 0 1 15,0 0-26-15,0 0 43 0,0 0-45 0,0 0 32 16,0 0-46-16,-15-4 50 0,15 4-62 0,0 0 42 16,0 0-59-16,0 0 29 0,0 0 1 0,0 0-51 15,-10-3 44-15,10 3-59 0,0 0 57 0,0 0-51 16,0 0 50-16,0 0-51 0,0 0 54 15,0 0-52-15,0 0 51 0,-12-5-41 0,12 5 51 16,0 0-52-16,0 0 61 0,0 0-58 16,0 0 47-16,0 0-52 0,0 0 41 0,0 0-49 0,-11-6 44 15,11 6-50-15,0 0 37 0,0 0 7 16,0 0-51-16,0 0 57 0,-9-6-36 0,9 6 38 16,0 0-33-16,0 0 40 0,0 0 2 0,0 0-7 15,0 0-4-15,0 0 2 0,-9-5-8 0,9 5-5 16,0 0-13-16,0 0 4 0,0 0-4 0,0 0-4 15,0 0-3-15,0 0 1 0,0 0-6 0,0 0 4 16,0 0-1-16,0 0-1 0,0 0 0 0,0 0-8 16,0 0 8-16,0 0 0 0,0 0 0 0,0 0-1 15,0 0 3-15,0 0-2 0,0 0-1 16,0 0-2-16,0 0 4 0,0 0-1 16,0 0 0-16,0 0-7 0,17 1 10 0,-17-1 0 0,0 0 0 15,10 5 0-15,-10-5-1 0,0 0-9 16,13 7 13-16,-13-7-8 0,0 0 7 0,10 9-24 15,-10-9 29-15,9 7-1 0,-9-7 0 0,10 6-22 16,-10-6 26-16,8 7-21 0,-8-7 23 0,0 0-21 16,10 8 20-16,-10-8-14 0,0 0 25 0,8 7-23 15,-8-7 20-15,0 0-19 0,7 7 23 0,-7-7-20 16,0 0 21-16,8 7-19 0,-8-7 17 0,0 0-23 16,9 9 20-16,-9-9-20 0,0 0 8 0,9 11-9 15,-9-11 16-15,0 0-17 0,8 8 31 0,-8-8-6 16,0 0 10-16,7 8-18 0,-7-8 11 15,0 0-17-15,8 10 8 0,-8-10-9 16,0 0 7-16,0 0-13 0,9 7 13 0,-9-7-12 16,0 0 11-16,0 0-10 0,0 0 2 0,5 7-1 15,-5-7 9-15,0 0-9 0,0 0 7 0,0 0-8 16,0 0 10-16,0 0-12 0,0 0 6 0,5 8-5 16,-5-8 0-16,0 0-5 0,0 0 5 0,0 0-6 15,0 0 7-15,0 0-8 0,0 0 7 0,0 0-10 16,0 0 8-16,0 0-3 0,0 0-21 15,0 0-24-15,0 0-31 0,0 0-27 0,0 0-18 16,0 0-47-16,0 0 39 0,0 0-48 0,16 1 28 16,-16-1-27-16,0 0 13 0,11-6-17 15,-11 6-85-15,9-8-10 0,-9 8-314 0,8-13-122 16</inkml:trace>
  <inkml:trace contextRef="#ctx0" brushRef="#br0">11983 11117 197 0,'0'0'424'15,"0"0"-117"-15,0 0-31 0,0 0-16 16,0 0-53-16,-5-9-19 0,5 9 3 0,0 0-42 16,0 0 19-16,0 0-45 0,-4-8 22 0,4 8-64 15,0 0 35-15,0 0-56 0,0 0 39 0,-4-10-58 16,4 10 45-16,0 0-58 0,0 0 43 0,0 0-67 16,0 0 56-16,0 0-60 0,0 0 45 0,0 0-55 15,-1-12 47-15,1 12-56 0,0 0 52 0,0 0-57 16,0 0 47-16,0 0-54 0,0 0 61 0,0 0-49 15,0 0 51-15,0 0-49 0,0 0 65 16,0 0-48-16,19 5 53 0,-19-5-60 0,13 10 55 16,-13-10-58-16,15 9 5 0,-6-3-5 0,0 2 4 0,1 1 11 15,1 0 2-15,-2-1 2 0,3 1 2 16,-4 5 3-16,4-2-2 0,0 2-7 16,-3 1 6-16,0-4-3 0,0 5-1 0,0-3-5 15,-4-2-2-15,2-1 7 0,-1 0-2 0,0 0-1 16,-2-1 2-16,-4-9-3 0,8 14-2 0,-8-14-3 15,5 12 4-15,-5-12 3 0,6 10-3 0,-6-10 2 16,5 8 0-16,-5-8 1 0,0 0 10 0,5 8 3 16,-5-8 0-16,0 0 2 0,0 0 0 0,8 8 10 15,-8-8 33-15,0 0 8 0,0 0 7 16,21-5 12-16,-10-3-2 0,7-3-8 0,6-6-8 0,3-6-12 16,4-2 21-16,7-6-44 0,7-4 12 15,2-1 5-15,3-3-15 0,2-4-33 0,5 2 23 16,0 0-31-16,1-2 2 0,-1 2-1 0,-1 1-1 15,-6 5 4-15,-4 0-1 0,-5 4 12 16,-10 11 5-16,-6-1 24 0,-2 4 32 0,-6 6 24 16,-2 0 33-16,-5 2 2 0,-2 3-3 0,2-1-12 15,-10 7-12-15,12-9-15 0,-12 9-14 0,10-8-12 16,-10 8-10-16,0 0-14 0,11-9-6 0,-11 9-9 16,0 0-5-16,0 0 0 0,11-5-4 0,-11 5-7 15,0 0-1-15,0 0-2 0,0 0-3 16,8-8 1-16,-8 8-2 0,0 0 4 0,0 0-5 15,0 0-2-15,0 0 1 0,0 0 5 0,0 0-2 16,0 0-6-16,10-5 2 0,-10 5-1 0,0 0-1 16,0 0 1-16,0 0-2 0,0 0 2 0,0 0 4 15,0 0-4-15,0 0 0 0,0 0-1 0,0 0 2 16,0 0 3-16,0 0 1 0,0 0-7 0,0 0 2 16,0 0 0-16,0 0 0 0,0 0 0 15,0 0 1-15,0 0-2 0,0 0 2 0,0 0 4 16,0 0-1-16,0 0-6 0,0 0 1 0,0 0 0 15,0 0-1-15,0 0 1 0,0 0-1 16,0 0 1-16,0 0 2 0,0 0-4 0,0 0 1 16,0 0 1-16,0 0-1 0,0 0-1 0,0 0 6 15,0 0-1-15,0 0-7 0,0 0 2 0,0 0 0 16,0 0-2-16,0 0 1 0,0 0-1 0,0 0-1 16,0 0 4-16,0 0-4 0,0 0 3 0,0 0-3 15,0 0 7-15,0 0 0 0,0 0-4 0,0 0-1 16,0 0 2-16,0 0 0 0,0 0 1 0,0 0 1 15,0 0 0-15,0 0 2 0,0 0-2 0,0 0 1 16,0 0 0-16,0 0-3 0,0 0 5 0,0 0-9 16,0 0-8-16,0 0-12 0,0 0-13 0,0 0-12 15,0 0-23-15,0 0-28 0,0 0-20 16,0 0-37-16,0 0-28 0,0 0-37 16,0 0-39-16,0 0-66 0,0 0-49 0,0 0-59 15,0 0-44-15,-2 10-390 0,2-10-482 0</inkml:trace>
  <inkml:trace contextRef="#ctx0" brushRef="#br0">13477 11751 693 0,'-8'-9'458'0,"8"9"-89"0,0 0-67 0,-7-8-18 16,7 8-12-16,-4-9-13 0,4 9 21 0,-4-9-73 16,4 9 47-16,0 0-67 0,-5-11-15 0,5 11 16 15,0 0-57-15,0 0 7 0,-4-12-54 0,4 12 17 16,0 0-56-16,0 0 19 0,0 0-40 16,-3-9 19-16,3 9-43 0,0 0 39 0,0 0-37 15,9 12 27-15,-1-3-5 0,5 4-5 0,-2 4-3 16,3-1-3-16,-1 4-9 0,3 2 11 15,0 3-10-15,-1 0-22 0,-3-1 31 0,-2-4-24 16,0 0 29-16,-1 2-26 0,-1-1 4 0,0-1 6 16,-1 0 20-16,-2-2-1 0,2-4-2 0,-3 1 1 15,-1-1-1-15,0-2-6 0,3-3-2 0,-3-1-2 16,-1 2-2-16,2-2-2 0,-4-8 11 0,9 14-10 16,-9-14 14-16,13 11 14 0,-13-11 1 15,18 7 34-15,-18-7 10 0,28-4 0 0,-4-2-1 0,6-5-5 16,3-7-5-16,3-1-7 0,8-7-37 15,2-3 28-15,4 0-30 0,2-4 12 0,1-1-3 16,5-3-3-16,-1 1 33 0,3 0-47 0,0 0 22 16,0 2-5-16,-2 0 8 0,-1 2-1 15,-3 3 6-15,-7 0 2 0,-2 6 5 0,-13 4-10 16,-3 3-3-16,-7 3-5 0,-3 4-4 0,-1-3 0 16,-7 7 12-16,0 1-15 0,-1-3-10 0,-10 7-3 15,13-6-2-15,-13 6-4 0,9-6-8 0,-9 6-16 16,0 0-45-16,12-6-44 0,-12 6-56 0,0 0-49 15,0 0-30-15,0 0-29 0,12 9-48 0,-12-9-22 16,0 16-65-16,-1-4 33 0,-2 2-31 0,-1 3-59 16,-4 5-422-16,-3 7-499 0</inkml:trace>
  <inkml:trace contextRef="#ctx0" brushRef="#br0">13640 14454 1157 0,'0'0'572'0,"0"0"-128"0,0 0-94 0,0 0-100 16,0 0-55-16,0 0-45 0,-10 4-31 0,10-4-25 16,0 12-23-16,3-2-9 0,2 10-25 0,-1 4 5 15,3 0-23-15,1 7 13 0,-2-2-8 0,2 3 33 16,1-2 13-16,-1 0 0 0,3-3 5 15,-1 0 0-15,-3-2 13 0,-1-2 6 0,3 0-2 16,-1-2-7-16,-2-1-15 0,2-3-16 0,0 2 11 16,-1-5-15-16,1-1-31 0,-2-1 24 0,3-3-30 15,1 0 20-15,-2-2-26 0,4-3 24 16,-12-4-12-16,24 0 23 0,-4-7 7 0,0-2-8 16,5-8 6-16,3-4-1 0,2 1 5 0,4-13 11 15,3-1 9-15,-4-3 7 0,4-1 4 0,0 0-7 16,0 1-9-16,1-1-13 0,-3 4-7 0,-3-1-3 15,-4 9-20-15,-6 1-31 0,1 1-41 0,-4 3 19 16,-3 4-31-16,-2 4 23 0,-5 4-25 16,0-3-12-16,-2 7-12 0,-7 5-51 0,10-12-43 15,-10 12-50-15,7-8-81 0,-7 8-44 0,2-9-124 16,-2 9-527-16,4-9-734 0</inkml:trace>
  <inkml:trace contextRef="#ctx0" brushRef="#br0">18561 13496 7 0,'0'0'575'16,"-6"5"-196"-16,6-5-60 0,0 0-50 0,0 0-43 16,0 0-42-16,0 0-5 0,0 0-36 15,0 0-3-15,0 0-5 0,0 0-23 0,0 0-6 16,0 0-3-16,0 0 1 0,0 0-3 0,0 0 16 16,0 0-7-16,0 0-8 0,0 0 2 0,0 0-4 15,0 0-8-15,0 0-3 0,0 0-7 0,0 0-3 16,0 0-5-16,0 0 0 0,0 0-3 15,0 0 26-15,0 0-42 0,0 0 31 0,0 0-37 16,0 0 14-16,0 0-22 0,0 0 10 0,0 0-22 16,0 0 14-16,0 0-24 0,0 0 13 0,0 0-21 15,0 0 12-15,0 0-17 0,0 0 9 16,0 0-17-16,0 0 19 0,0 0-18 0,0 0 15 16,0 0 7-16,0 0-11 0,0 0-14 0,0 0 15 15,0 0-7-15,0 0-2 0,0 0-5 0,0 0 11 16,0 0-12-16,0 0 11 0,0 0-11 0,0 0 15 15,0 0-16-15,0 0 23 0,0 0-23 0,0 0 5 16,0 0-1-16,0 0 10 0,0 0-9 0,0 0 9 16,0 0-10-16,0 0 11 0,0 0 3 15,15 3-6-15,-15-3-3 0,0 0 7 0,0 0-2 16,0 0 0-16,0 0 0 0,0 0-18 0,0 0 21 16,0 0-5-16,0 0 3 0,0 0-14 15,0 0 13-15,0 0-3 0,0 0 1 0,0 0-4 16,0 0 4-16,0 0-5 0,0 0 13 0,0 0-15 15,0 0 4-15,0 0-5 0,0 0 5 0,0 0-5 16,0 0 4-16,0 0-6 0,0 0 7 0,0 0-2 16,0 0-3-16,0 0 8 0,0 0-8 0,0 0 0 15,0 0 3-15,0 0-2 0,0 0 0 0,0 0 4 16,0 0 0-16,0 0 3 0,0 0-4 16,0 0-3-16,0 0 9 0,0 0 3 0,0 0 2 15,0 0 6-15,0 0-1 0,0 0 6 0,0 0 1 16,0 0 4-16,0 0 33 0,0 0-1 15,0 0-38-15,0 0 1 0,0 0 2 0,0 0 0 16,0 0-2-16,0 0 27 0,0 0-37 0,0 0 29 16,0 0-36-16,0 0 30 0,0 0-37 0,0 0 34 15,0 0-38-15,0 0 28 0,0 0-31 0,0 0 28 16,0 0-31-16,0 0 33 0,0 0-35 0,0 0 33 16,0 0-29-16,0 0 36 0,0 0-34 0,12 5 28 15,-12-5-30-15,0 0 28 0,9 8-29 0,-9-8 34 16,11 10-33-16,-4-3 33 0,-1 1-8 15,0 1 5-15,3 1-8 0,0 1-3 0,-1 0 1 16,1 3-4-16,-2-2-2 0,1 0 4 16,1 0-7-16,1 3 1 0,-2-2-4 0,0 1 6 15,-2 0-6-15,4 1-2 0,-3-4 1 0,-1 0 1 16,-1-1-2-16,-1 0 6 0,4-1-5 0,-3 0 3 16,-5-9 5-16,6 12 0 0,-6-12-1 0,9 14 2 15,-9-14 1-15,5 8-1 0,-5-8 3 0,5 10-5 16,-5-10 1-16,0 0-3 0,4 9 5 0,-4-9-5 15,0 0-2-15,0 0 3 0,7 8 1 0,-7-8 14 16,0 0 20-16,0 0 3 0,19-5-1 0,-8-6-9 16,6-1-4-16,6-6-8 0,4-5-5 0,12-7-2 15,1-4-6-15,2 0-6 16,7-2-33-16,-2 0 23 0,3 1-38 0,-2-3 29 16,1 6-26-16,-2 1 31 0,-3 2 2 0,0-1 1 15,-12 9 1-15,-1 1 2 0,-3 1 10 0,-5 2-5 16,-2 7 3-16,-5-3 8 0,-4 5 18 0,-2 1 13 15,-10 7 15-15,15-8 7 0,-15 8-6 0,13-10-6 16,-13 10-1-16,9-7-16 0,-9 7-4 0,7-5-10 16,-7 5-4-16,0 0-6 0,10-5-15 0,-10 5-26 15,0 0-27-15,0 0-26 0,0 0-31 0,10-7-54 16,-10 7-48-16,0 0-56 0,0 0-29 16,0 0-33-16,0 0-23 0,0 0-29 0,0 0-49 15,-8-9-102-15,8 9-440 0,0 0-675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19: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21829 11650 14 0,'0'0'388'0,"0"0"-123"16,-4-9-55-16,4 9-8 0,0 0-24 0,4-14-17 16,-4 14-26-16,4-12-16 0,-4 12-12 0,3-14-25 15,-3 14 10-15,7-17-13 0,-7 17-5 0,3-16-13 16,-3 16 0-16,8-16-20 0,-8 16-9 0,3-12-21 16,-3 12 13-16,1-14-8 0,-1 14-1 0,3-9 0 15,-3 9-2-15,2-8 3 0,-2 8 4 16,0 0-9-16,0-11 17 0,0 11-4 0,0 0 15 15,0 0 58-15,0 0-66 0,2-11 9 0,-2 11 7 16,0 0 2-16,0 0 2 0,0 0-1 0,0 0-12 16,2-10-15-16,-2 10 5 0,0 0-8 0,0 0-2 15,0 0-6-15,0 0-3 0,0 0 11 16,10-6 18-16,-10 6-9 0,14-3 7 0,-14 3-1 16,27-5 4-16,-8 2 21 0,4 0-25 0,4 1-1 15,1-2 4-15,9 3-4 0,4-2-3 0,0-1 0 16,6 3-5-16,1-2-1 0,3-1-5 15,1 1-6-15,13-3 0 0,-1 2 0 0,0-1-4 16,4 2-3-16,1-3 0 0,1 0 13 0,3 1-19 16,2 1 1-16,2-3-3 0,1 2 4 0,1-1 1 15,4-2-2-15,0 1-1 0,2 1 1 0,-1-1 16 16,2-1-20-16,1-1 0 0,2 1-1 0,-1 1 5 16,2-2-3-16,0 3 1 0,1-2-2 15,-3 1 2-15,3 2 15 0,-2-2-18 0,2 1 10 16,0 1-11-16,-2 0 4 0,3 3-4 0,-1-3 3 15,0 1-1-15,-1 1 0 0,0-2 16 0,-1 0-17 16,3 3 10-16,-1-3-11 0,1 2 5 16,1 1-3-16,2-2 0 0,-2 1 0 0,3-1 0 15,-1 0 16-15,-1 0-17 0,2 2 1 0,1-1 6 16,0-2-5-16,2 3-1 0,0-3-1 0,1 2-1 16,0-3 2-16,1 2 16 0,3 0-18 0,1-1-1 15,24-2 6-15,-1-1 0 0,0 2 3 0,-25 0 4 16,25-1 14-16,2-3-13 0,-2 1 0 15,3 0 0-15,0 1 3 0,-3-2-1 0,2 2-2 16,-3 0 12-16,1-3-8 0,-1 2 1 0,2 1 3 16,-3-1 8-16,-23 2 6 0,1-1 3 15,-1 3 5-15,2-2 9 0,-3 1-7 0,23-4 1 16,-27 4 19-16,1-3-30 0,-2 2 18 0,-3-1-25 16,-2-1 13-16,-2 1-31 0,-2 0 24 0,-3 1-31 15,-5-1 19-15,1-2-71 0,-8 2-37 0,-5 0-60 16,-5-1-71-16,-17 3-32 0,-4 1-34 0,-7-1 1 15,-11-1-90-15,-10 4-416 0,-14 3-335 0</inkml:trace>
  <inkml:trace contextRef="#ctx0" brushRef="#br0">21863 11532 386 0,'0'0'407'0,"0"0"-170"15,0 0 25-15,-1-10-95 0,1 10 4 0,0 0-67 16,0 0 30-16,0 0-66 0,0 0 36 16,-3-10-65-16,3 10 41 0,0 0-61 0,0 0 45 15,0 0-55-15,0 0 42 0,0 0-50 0,0 0 43 16,0 0-13-16,0 0 2 0,0 0 7 15,0 0 1-15,2 10-5 0,-2-10-4 0,2 13-2 16,-2-13-1-16,3 20-1 0,-2-8 4 0,2 1 7 16,-1 0-18-16,-1 3 15 0,1 1-5 0,-1 0 0 15,0 2 38-15,-1 0-48 0,3 0 38 0,-1 3-37 16,0 2 30-16,0-2-47 0,2 2 42 0,-1 1-41 16,-1-2 0-16,2 4 3 0,1-2-3 15,-2 1 3-15,-1 3 6 0,3-4-7 0,-2 3 1 16,1-2 1-16,-2 2-3 0,2-2-2 0,-1 0-4 15,2-1 4-15,-3 2 4 0,1-1-7 0,1-2-3 16,0 1 4-16,-2-1 0 0,2 0-1 0,-1-1 0 16,-2 0-3-16,0 0 3 0,0 0 27 15,-1-4-37-15,0 3 27 0,-1 2-23 0,-1-2 29 16,0 2-33-16,-3 0 31 0,1 1-35 0,-1-3 34 16,1-1-34-16,-2 0 23 0,1-1-24 0,0-3 32 15,2 0-33-15,-1 0 31 0,-1-2-35 16,1-1 7-16,-2 1 7 0,3-3-4 0,1-2-3 15,-2 2 7-15,1 0 0 0,3-12 1 0,-5 17 1 16,5-17-3-16,-5 14 5 0,5-14 14 0,-2 15-19 16,2-15 3-16,-5 10 1 0,5-10 2 0,0 0 0 15,-3 9-5-15,3-9 8 0,0 0 12 0,-2 10-1 16,2-10-1-16,0 0 8 0,0 0 0 0,0 0 2 16,-2 9 2-16,2-9-1 0,0 0 6 15,0 0 6-15,0 0 4 0,0 0-8 0,0 0-2 16,0 0 2-16,0 0 1 0,0 0 4 15,0 0 2-15,0 0 26 0,0 0-30 0,0 0-3 16,0 0-5-16,19 0-5 0,-19 0-5 0,11-6-4 16,-11 6 0-16,15-6-2 0,-15 6 3 0,19-5-10 15,-19 5 9-15,23-7-10 0,-10 4 9 0,1-4-13 16,0 3 11-16,3 0-9 0,-1-3 6 0,2 3-9 16,4-1 11-16,-3-4-7 0,1 6 5 0,2-4-7 15,0 0 8-15,-3 1-9 0,5 0 4 0,-1 1-3 16,-1-2 9-16,1 4-4 0,3-2 6 15,0 1 0-15,6-2 15 0,3-1-4 16,-2 3-6-16,4-1 0 0,0-2-6 0,2 2 0 16,0 0-1-16,3 1 0 0,0-3 39 0,2 1-52 15,5-1 5-15,-1 3-3 0,1-2-1 0,12-2-3 16,0 1 5-16,3 2 2 0,-1-2-2 0,2 1 0 16,-1-1 0-16,0 2 30 0,0-1-32 0,1 1-2 15,-3 0-2-15,4 0 6 0,-2 1-1 0,3-3 2 16,0 2 3-16,2 0 0 0,0-1 0 0,2 0 0 15,1 1 0-15,-1 0-2 0,2-2 6 0,0 3-1 16,0-3 2-16,-2 1-2 0,4-1 10 16,1 2-4-16,0-2 45 0,3-1-49 15,-1 3-2-15,0-3 5 0,2 0-5 0,-2 2 0 16,0-1-2-16,1-1 1 0,2 1 5 0,-1-1-7 16,3 0-2-16,1 0 4 0,0-1-6 0,0 0 0 15,3 2 1-15,-3-1 0 0,2-2 0 0,-2 2 9 16,-1 0-11-16,2-1 2 0,-1 0 1 0,2 1-3 15,1-1-2-15,-2 0 4 0,2 0-1 0,-1 1 9 16,-3-4-10-16,1 4-1 0,0-1 2 0,-1 1 1 16,1-1-1-16,0-1 26 0,0 3-32 0,-1-4 28 15,0 3-22-15,0-1 19 16,-1 0-31-16,0 0 1 0,-3 2 3 0,-1-1 28 0,-2 1-30 16,1 0 26-16,0 0-21 0,-3-1 20 15,2 3-30-15,-4-1 30 0,0 0-27 0,-3 1 25 16,-2 0-27-16,1-1 25 0,-4 2-24 0,0 0 10 15,0 0 23-15,0 0-34 0,-10 2 29 0,10 0-29 16,-8-1 28-16,8-1-27 0,1 4 26 0,-1-3-20 16,-9 2 21-16,0-2-30 0,-1 3 28 0,0-1-24 15,3-1 26-15,-4 2-27 0,3 0 28 0,-1 0-29 16,-2 0 37-16,3 0-39 0,0 0 31 16,-1-1-27-16,1 0 26 0,-1 1-29 0,0 0 30 15,14 0-28-15,-4-3 33 0,1 3-35 0,-1-2 34 16,1 0-33-16,-1 1 31 0,4-3-29 0,-2 3 29 15,1 0-30-15,1 1 31 0,-2-1-22 0,4 1 23 16,-4 0-32-16,0 0 31 0,-10 0-30 16,9 1 31-16,0 0-30 0,-14-1 35 0,3 3-31 15,0-1 31-15,0 0-31 0,10-1 31 0,-11 1-3 16,10 1-7-16,-9-1 13 0,9 1-9 0,-12 1-3 16,12-1-3-16,-13-1 0 0,1 3-3 0,-1-2-1 15,-2 1 0-15,2 0 1 0,-2 1 37 0,-3-1-86 16,-3 0 42-16,2 0-1 0,-4 1 1 0,-2-2 3 15,-2 2-2-15,-7-3 20 0,-2 3-19 0,-3-2 4 16,-1-1-5-16,-5 1-6 0,-4-2 7 0,-15-1 0 16,28 3 0-16,-28-3 0 0,19 2-3 0,-19-2 8 15,17 3 7-15,-17-3 8 0,0 0 5 16,15 0 7-16,-15 0-6 0,0 0 7 0,0 0 1 16,17 3-3-16,-17-3 2 0,0 0 10 0,0 0-3 15,0 0-3-15,0 0-11 0,14 2 10 0,-14-2 1 16,0 0 3-16,0 0-3 0,0 0-7 0,0 0-9 15,0 0-6-15,6-9-3 0,-6 9-4 0,0 0-2 16,-1-13-3-16,1 13-3 0,-2-15 1 0,2 15-1 16,-4-17 0-16,1 5-2 0,-1 1 0 0,0-4 0 15,-2 2-1-15,2-3 0 0,-1-1-16 0,-1-3 19 16,1 1-18-16,-2 0 21 0,-2-3-19 0,3 2 20 16,-2-1-19-16,2 1 17 0,-2-1-17 0,1 0 20 15,-1-1-2-15,1 2-1 0,-1-1-2 16,0 0 0-16,1 0-2 0,0 1 1 0,-1-4-2 15,0 4 0-15,3-2-2 0,-2 0 3 0,-1 0 0 16,3-1-2-16,-1 0 0 0,0 0 0 0,1 0 1 16,0 0-3-16,0-1 3 0,0 1 0 0,1-1-1 15,0 3 0-15,2 0 1 0,-1-1-2 0,1 0 2 16,0 4-15-16,0-2 20 0,0 2-20 0,2 0 20 16,-1 0-19-16,-1-1 20 0,1 2-18 0,1 0 19 15,-2-1-18-15,2 5 19 0,-2-1-19 16,2 2 19-16,-2-1-18 0,1 1 18 0,0 1-11 15,-1 2 11-15,2 9-12 0,-1-18 7 0,1 18-22 16,-4-17 24-16,4 17-22 0,-2-17 24 0,2 17-22 16,-3-15 22-16,3 15-21 0,-4-17 20 0,4 17-21 15,-7-12 22-15,7 12-3 0,-7-17-4 0,2 9 2 16,5 8-3-16,-9-14 1 0,9 14-2 0,-10-14 1 16,10 14-1-16,-9-14-2 0,9 14 1 0,-10-8 0 15,10 8-3-15,-13-8 2 0,13 8-1 0,-11-7-1 16,11 7-1-16,-18-7 2 0,18 7-3 0,-22-5 1 15,7 3 1-15,15 2-1 0,-34-2 1 0,15 2 2 16,0 0-2-16,-3 0 2 0,3 0 1 0,-1 0-1 16,-1 2 1-16,0-2 0 0,0 0 0 0,-3 2 0 15,-4 1 0-15,5-2 0 0,-1 1 2 16,2 2-4-16,-1-2 0 0,4 0-19 0,1 2 25 16,-1 0-21-16,2-2 27 0,-2 1-25 0,2 0 19 15,-1 1-17-15,0 0 28 0,0-3-28 0,-2 5 27 16,-2-2-25-16,-2 3 24 0,2-4-18 0,-3 2 18 15,-2-1-26-15,-8 1 26 0,1 2-26 0,-2-2 25 16,-3 0-23-16,-2 2 24 0,-3-2-25 16,2 0 33-16,-3 1-29 0,-2-1-5 0,0-2 3 15,-1 4 3-15,1-4-7 0,0 2 10 0,-2 1-5 16,-1-2-9-16,1 2-25 0,-2-2-22 16,1 3-29-16,-1-3-27 0,-2 1 2 0,-7 0-41 15,7-1-5-15,-9 3-49 0,-2-2-26 0,-1 1-47 16,0 1 11-16,-7 1-26 0,-4-2-26 0,-10-3-85 15,-3 5-354-15,-10 1-293 0</inkml:trace>
  <inkml:trace contextRef="#ctx0" brushRef="#br0">23945 11383 338 0,'11'-15'501'15,"-4"4"-193"-15,0 1-6 0,-2-2-72 0,2 3-20 16,-2-2-17-16,0 4-14 0,-5 7-13 0,8-14-10 16,-8 14-27-16,5-9-26 0,-5 9-14 0,0 0-16 15,6-9-23-15,-6 9-8 0,0 0 8 0,7 6 15 16,-3 4 2-16,-2 5-8 0,6 5 9 0,-5 5-12 16,4 6-2-16,-1 3-14 0,-2 3 6 0,4 1-12 15,-4 2-1-15,-2 1-4 0,1 1 1 16,-3 2 14-16,-2 2-15 0,0 0-1 15,-3 13 6-15,-3-1-7 0,-1 1-2 0,-1 0-7 16,-1 0-4-16,0-2-3 0,0-1-3 0,2-13-5 16,1 3-2-16,2-3-32 0,1-2-23 0,-2-1-10 15,3-2-54-15,3-4 11 0,-3 3-66 0,4-9 34 16,-1 1-48-16,2-4-36 0,-1-1-51 0,4-6-66 16,-1-2-312-16,4-2-182 0</inkml:trace>
  <inkml:trace contextRef="#ctx0" brushRef="#br0">25377 11376 532 0,'17'-20'462'0,"-6"1"-94"15,0 3-86-15,-1 1-15 0,-4 2-34 0,1 5-20 16,-2 0-28-16,-5 8-35 0,6-12-20 0,-6 12-19 16,0 0-12-16,10-11-13 0,-10 11-16 0,0 0-7 15,0 0-2-15,0 0 1 0,0 19-5 0,-2 0-2 16,-2 4 5-16,0 10 1 0,0 4 6 0,2 4-17 16,-2 1-7-16,1 4 11 0,-1 2-4 0,-1 12 7 15,1-2-14-15,-3 1-11 0,-1 3-6 16,0 0-4-16,-3 4 11 0,1-2-24 0,-3 2 13 15,-4 1-23-15,2 0-18 0,-3 2-61 16,-2 3-62-16,2-2 34 0,0-7-13 0,4-1 9 16,1-8-20-16,5-12-18 0,5 1-4 0,1-5-23 15,2-10-61-15,4-4-118 0,4-1-328 0,3-5-211 16</inkml:trace>
  <inkml:trace contextRef="#ctx0" brushRef="#br0">26664 11351 370 0,'18'-33'492'0,"-3"4"-168"0,-1-2-19 16,-1 4-77-16,0 1-23 0,-2 1-35 0,-3 5-6 15,2 2 2-15,-1 2-4 0,-4 4-23 0,0 3-12 16,0 0-22-16,-5 9-18 0,7-13-13 0,-7 13-22 15,0 0-11-15,0 0 13 0,0 0 8 0,15 11-2 16,-12 9-9-16,-1 5 4 0,3 13-17 16,-5 7 3-16,2 5-1 0,-2 3-24 15,0 12 5-15,-2 1-13 0,0 3 1 0,-2-2 2 16,0 3-4-16,-1 0 2 0,1-1-1 0,-2 2-39 16,-1-3-43-16,1 0-39 0,-3-4-48 0,1-2 16 15,-2 0-41-15,1-6 51 0,4-10-49 0,-1-3-32 16,1-4-64-16,0-5-353 0,2-5-164 0</inkml:trace>
  <inkml:trace contextRef="#ctx0" brushRef="#br0">28218 11096 5 0,'9'-20'558'16,"-2"3"-145"-16,1 0-114 0,-2 2-20 15,0 2-90-15,-4 0 6 0,3 4-48 0,-5 9-10 16,7-15-46-16,-7 15-4 0,5-10-39 0,-5 10 22 16,0 0-20-16,0 0 24 0,14 5-13 0,-8 8-22 15,1 7 22-15,-1 4-17 0,4 9-6 0,-5 6-4 16,-1 6-10-16,1 2-4 0,-1 15-6 15,-4 1 0-15,0 0 2 0,-4-1 2 0,-1 1-2 16,-4-4 5-16,5-2-1 0,-7-3-12 0,1 2 5 16,1-12-3-16,1 1-1 0,-1 0-2 15,3-2-1-15,-1 5 0 0,-1-4 2 0,1 3-9 16,-1-2-48-16,3 2-38 0,-1-3 0 0,0-3-55 16,0-2-2-16,3-6-103 0,-3-8-460 0,4 0-232 15</inkml:trace>
  <inkml:trace contextRef="#ctx0" brushRef="#br0">29650 11001 370 0,'12'-12'485'0,"-4"0"-186"16,2 1-7-16,-4 2-111 0,-1 2 3 0,2 0-59 16,-7 7 1-16,10-11-51 0,-10 11 20 0,6-8-54 15,-6 8 38-15,0 0-31 16,0 0 24-16,16 4 13 0,-13 8-7 0,4 3-8 0,-2 10-15 16,-1 6 3-16,-2 5-7 0,-2 3-11 15,-2 4-1-15,-2 1-6 0,-4 12 0 0,-5 0 4 16,1 0-12-16,-4 0-3 0,0-2-2 0,-3 1-5 15,-2-1 0-15,3-1-10 0,-2-2 11 0,-2 0 0 16,5 2-9-16,0-3 9 0,2 0 5 0,6-7-7 16,1-2 0-16,2 0-4 0,3 0-21 0,0-4-36 15,2-1-41-15,3 0-52 0,0-9-19 0,0 0-20 16,2-2-67-16,1-5-113 0,3 0-227 16,1-6-120-16</inkml:trace>
  <inkml:trace contextRef="#ctx0" brushRef="#br0">30749 10933 560 0,'14'-19'455'0,"-2"6"-98"0,-3 2-86 0,-2 1-59 16,2 3-41-16,-9 7-21 0,9-8-14 0,-9 8-8 15,0 0 9-15,13 11-15 0,-7 4-3 0,-3 8-5 16,-3 6 9-16,-3 10-16 0,-3 8-8 0,-4 14-12 16,0 4 2-16,-6 2-12 0,2 3-10 15,-4 5 4-15,-2 5 14 0,3 2 17 0,-2 3-24 16,4 1-1-16,-2 4-32 0,4 1 8 0,1-1-14 16,1-2-27-16,4 3-74 0,0-6-53 15,-2 2-62-15,7-2-44 0,-1-3-47 0,3 0 1 16,-4-7-111-16,3 0-412 0,-1-4-329 0</inkml:trace>
  <inkml:trace contextRef="#ctx0" brushRef="#br0">26241 13497 377 0,'8'-9'665'0,"-8"9"-161"16,0 0-146-16,6-9-75 0,-6 9-54 0,0 0-51 15,0 0-50-15,0 0-23 0,0 0-17 0,0 0-5 16,0 0 2-16,12 10 1 0,-12-10-8 0,2 20-2 16,0-4-10-16,1 4 4 0,-3 6-8 15,4-2 6-15,-1 3-11 0,2 6-8 0,0-1-7 16,-1-3-10-16,2 3-6 0,-1-4-4 16,0-3-15-16,-1 3 12 0,1-3-25 0,-2 1-28 15,-1 3-62-15,2-5-49 0,-2 1-39 0,0-1-6 16,4-2-84-16,-4-4-98 0,0 2-385 0,3-5-282 15</inkml:trace>
  <inkml:trace contextRef="#ctx0" brushRef="#br0">27124 13650 479 0,'9'-16'500'0,"-3"6"-86"0,-2-2-93 16,-1 0-30-16,-1 3 2 0,-2 9-1 0,3-18-31 15,-3 18-45-15,-1-15-13 0,1 15-33 0,-7-11-10 16,7 11-39-16,-13-6 6 0,13 6-42 0,-21 5 11 16,4 3-32-16,-1 4 6 0,-4 5-10 0,3 6-9 15,0 0-5-15,1 3 1 0,4 1-15 16,2 2-5-16,2 1-3 0,7-4-8 0,1 3-2 16,2-2-4-16,7 4-4 0,4-5-17 0,3-1 18 15,7-4-24-15,1-1 27 0,4-7-18 0,4-1 39 16,4-4-10-16,3-5 40 0,4-3-24 15,0-3 43-15,1-6-25 0,2-3 34 0,4-7-24 16,-4-4 27-16,-5-3-35 0,-2-3 24 0,-5-7-31 16,-10 7 17-16,-3-5-26 0,-1-2 13 0,-6 1-24 15,-5-1 5-15,-3 3 1 0,-6 3-8 0,-4-3-1 16,-8 4-6-16,0 0-6 0,-4 0 19 16,-7 4-27-16,-1 0 12 0,-4 3-19 0,-4 1 19 15,0 0-24-15,-2 6 15 0,-5-2-32 0,2 5-7 16,-4 2-69-16,-1 3-8 0,-1 0-64 0,-1 4 5 15,0 2-27-15,0 2-6 0,4 3-48 0,2 2-48 16,3 1 3-16,5 1-18 0,4 4 47 0,10-3-54 16,3 1-69-16,6 0-376 0,6-2-283 0</inkml:trace>
  <inkml:trace contextRef="#ctx0" brushRef="#br0">27749 13759 10 0,'0'0'543'0,"0"0"-192"0,0 0-87 16,0 0-59-16,0 0-51 0,0 0-37 16,0 0-36-16,0 0-1 0,0 0-25 15,0 0-8-15,0 0-8 0,0 0-9 0,0 0-9 16,0 0-47-16,8-4-56 0,-8 4-159 0,0 0-244 15,0 0 68-15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25: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9119 5300 228 0,'0'0'262'0,"0"0"-80"15,0 0-17-15,0 0-30 0,0 0 14 0,0 0-7 16,0 0-42-16,0 0 22 0,0 0-49 0,0 0 31 16,0 0-47-16,-9-4 39 0,9 4-56 0,0 0 46 15,0 0-53-15,0 0 42 0,-7-5-53 16,7 5 11-16,0 0-21 0,0 0 48 0,0 0-60 15,-13-7 43-15,13 7-46 0,0 0 33 0,0 0-40 16,0 0 44-16,0 0-50 0,0 0 46 0,-9-6-46 16,9 6 52-16,0 0-63 0,0 0 38 0,0 0-31 15,0 0 43-15,0 0-46 0,0 0 45 0,0 0-44 16,0 0 44-16,0 0-49 0,0 0 47 0,0 0-46 16,0 0 47-16,0 0-48 0,0 0 34 0,0 0-55 15,0 0 78-15,0 0-54 0,0 0 44 0,0 0-41 16,0 0 46-16,0 0-45 0,0 0 47 15,0 0-44-15,0 0 43 0,5 13-50 0,-5-13 50 16,0 0-57-16,14 6 56 0,-14-6-17 16,12 6-38-16,-12-6 54 0,15 5-5 0,-15-5-2 15,15 7-3-15,-15-7-3 0,18 5-1 0,-18-5-2 16,22 5-1-16,-22-5-2 0,24 4-16 0,-24-4 3 16,25 5 17-16,-25-5-5 0,25 2 1 0,-25-2-1 15,29 4 8-15,-29-4-10 0,31 1 0 0,-31-1-1 16,32 0 1-16,-32 0 0 0,32 0-44 0,-13-1 40 15,-1-1-33-15,0 1 58 0,-1 0-54 0,2-1 55 16,1 0-52-16,-2-1 51 0,3 1-45 0,3 0 47 16,-5 1-47-16,4-3 48 0,-1 4-51 0,1-2 51 15,-4 1-55-15,5-1 53 0,-1 0-62 0,-2 0 62 16,-1 2-46-16,2-1 58 0,-3-1-58 16,1 1 48-16,1-2-50 0,-2 2 50 15,2 1-5-15,-2-3 4 0,0 3-12 0,0-1-17 16,0-1 13-16,-1 0-16 0,2 0-31 0,1 1 55 15,-2 0-44-15,1 1 49 0,1-3-45 0,1 0 48 16,1 1-44-16,0-2 47 0,-4 2-46 0,4-1 46 16,-4 3-50-16,0-3 49 0,2 1-51 0,0-1 47 15,0 0-37-15,1-1 44 0,1 2-40 0,-2-3 41 16,1 2-42-16,0-1 43 0,1 1-48 0,0-3 43 16,-1 3-43-16,-1-2 31 0,2 2-32 0,1-1 36 15,-2 0-38-15,1 0 44 0,1 2-42 16,1-1 41-16,-3-2-43 0,0 1 50 0,3 1-52 15,-2-1 41-15,-1 0-39 0,-5 2 31 0,2 0-28 16,1-3 39-16,-4 3-46 0,5 0 37 0,-3 1-29 16,2-3 39-16,-2 4-39 0,2-3 40 15,1 3-40-15,-2-4 40 0,0 3-36 0,0-1 37 16,-1 0-29-16,1 0 11 0,-2-1-5 0,-17 3 22 16,36-3-18-16,-20 2 26 0,2-3-27 0,-2 1 23 15,0 2-25-15,0-2 21 0,-2-1-19 0,-14 4 17 16,25-5-19-16,-25 5 20 0,22-4-13 0,-22 4 19 15,20-5-6-15,-20 5 3 0,18-4-20 16,-18 4 5-16,16-5-5 0,-16 5 14 0,15-4-14 16,-15 4 7-16,10-3-13 0,-10 3 10 0,0 0-11 15,16-4 8-15,-16 4-41 0,0 0-15 0,0 0-44 16,0 0 26-16,13-5-64 0,-13 5-22 0,0 0-52 16,0 0-71-16,0 0-267 0,-13 12-39 0</inkml:trace>
  <inkml:trace contextRef="#ctx0" brushRef="#br0">9387 5322 293 0,'0'0'285'0,"0"0"-63"16,0 0-57-16,0 0-4 0,0 0-40 0,-2-10 11 0,2 10-58 16,0 0 26-16,0 0-32 0,0 0 39 15,-4-9-50-15,4 9 29 0,0 0-40 0,0 0 32 16,0 0-58-16,0 0 42 0,-4-11-53 0,4 11 43 16,0 0-48-16,0 0 30 0,0 0-28 0,0 0 37 15,-3-7-58-15,3 7 53 0,0 0-50 0,0 0 44 16,0 0-50-16,0 0 46 0,0 0-49 0,0 0 46 15,0 0-50-15,0 0 48 0,2-11-50 0,-2 11 54 16,0 0-51-16,12-4 49 0,-12 4-38 0,18-4 45 16,-18 4-47-16,24-7 48 0,-10 5-48 0,5-3 46 15,3 2-44-15,2-3 44 0,3 3-41 0,1-2 30 16,5-1-32-16,3 2 39 0,1-1-42 0,-1 1 57 16,1-2-50-16,1-1 40 0,2 3-40 15,-2-3 41-15,3-1 0 0,-1 3-33 16,1-2 33-16,0 2-11 0,1-4 3 0,0 4-21 15,0-3 20-15,1 1-24 0,1 3 27 0,1-4-20 16,-2 2 17-16,2-1-20 0,-3 3 17 0,2-1-19 16,-1 0 15-16,-1-1-19 0,0 3 16 0,-2-1-18 15,-1 0 17-15,2 0 9 0,-2 1-14 0,-1 2-15 16,-2-3 19-16,0 0-16 0,-7 1 24 0,-1-1-9 16,2 1 22-16,-5-1 0 0,3 1 12 0,-4-1 0 15,1 1-3-15,-7 1-6 0,1-1-7 16,-4 0 1-16,-15 3-4 0,27-5 5 0,-27 5-9 15,24 0 2-15,-24 0-7 0,19-4 14 0,-19 4 2 16,14-1 10-16,-14 1-4 0,0 0 6 0,20-6-9 16,-20 6 4-16,0 0-2 0,0 0-5 0,15-1-6 15,-15 1-3-15,0 0-5 0,0 0-5 0,0 0 2 16,0 0-18-16,0 0-16 0,0 0-50 16,0 0-63-16,0 0-26 0,0 0-50 0,19 1 2 15,-19-1-25-15,0 0-71 0,-3 11-378 0,3-11-207 16</inkml:trace>
  <inkml:trace contextRef="#ctx0" brushRef="#br0">11211 5070 359 0,'0'0'470'0,"0"0"-98"0,4-11-101 0,-4 11-39 16,0 0-58-16,0-13-11 0,0 13-59 0,0 0 9 15,-2-9-45-15,2 9 8 0,0 0-39 0,0 0 16 16,0-11-37-16,0 11 20 0,0 0-41 16,0 0 6-16,0 0-68 0,0 0 38 0,0 0-62 15,0 0-22-15,0 0-37 0,0 0-49 16,0 0-349-16,0 0-49 0</inkml:trace>
  <inkml:trace contextRef="#ctx0" brushRef="#br0">11287 5045 3 0,'0'0'453'0,"0"0"-168"15,0 0-68-15,0 0-33 0,-12-7-38 0,12 7-30 16,0 0-29-16,-13-4-43 0,13 4-31 0,0 0-64 16,0 0-48-16,0 0-317 0,-16 0 180 15</inkml:trace>
  <inkml:trace contextRef="#ctx0" brushRef="#br0">11382 4783 87 0,'0'0'389'0,"0"0"-136"0,0 0-75 0,0 0-39 16,0 0-20-16,0 0-55 0,0 0-29 0,0 0-25 15,-16 3-15-15,16-3-12 0,0 0-27 0,-10 7-20 16,10-7-68-16,-11 8-162 0,11-8 83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20: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21089 11918 112 0,'0'0'604'16,"-10"-5"-132"-16,10 5-135 0,-7-7-1 15,7 7-55-15,-7-6 18 0,7 6-61 0,0 0-11 16,-10-9-19-16,10 9 2 0,0 0-14 15,-6-9-17-15,6 9-13 0,0 0-14 0,0 0-19 0,-6-9-16 16,6 9-18-16,0 0-22 0,0 0-17 16,0 0-16-16,-7-6-13 0,7 6-4 0,0 0-7 15,0 0-7-15,4 14 41 0,0-4-46 0,0 0 10 16,2 7-17-16,-2 0 15 0,4 4-22 0,-2-1 28 16,1 4-15-16,0-1-24 0,0 1-30 0,-1-3-17 15,1 1-40-15,-2-3-52 0,0-3-53 16,-2 0-67-16,1-2-5 0,0-2-54 0,-4-12-116 15,8 17-381-15,-8-17-408 0</inkml:trace>
  <inkml:trace contextRef="#ctx0" brushRef="#br0">21266 11693 779 0,'2'-25'575'0,"-2"0"-148"0,0 5-76 16,0 2-55-16,0-2-60 0,-2 3-50 15,-1 4-29-15,0-2-40 0,3 1-22 0,-4 5-20 16,2-3-20-16,2 12-41 0,-5-16-69 0,5 16-73 16,-4-12-18-16,4 12-27 0,0 0-57 0,0 0-103 15,0 0-342-15,-9 14-202 0</inkml:trace>
  <inkml:trace contextRef="#ctx0" brushRef="#br0">21466 11967 803 0,'0'0'435'0,"6"-13"-35"15,-6 13-136-15,9-13 8 0,-9 13-86 16,8-12 11-16,-8 12-90 0,9-11 21 0,-9 11-65 16,6-7 25-16,-6 7-43 0,0 0 27 0,0 0-32 15,0 0 25-15,24 5-36 0,-16 1-8 0,-2 2 1 16,0 3-4-16,1 2 0 0,-3 0 0 0,1 1-4 16,-2 1 5-16,-1 1-7 0,1-1-5 0,-2-1 4 15,-1 1-2-15,0-3 4 0,-1 3-8 0,-1-5-4 16,1 1 4-16,1-11 1 0,0 17 1 15,0-17-8-15,0 12 6 0,0-12 4 0,0 0 12 0,0 14 20 16,0-14 12-16,0 0-2 16,0 0-5-16,0 0-15 0,0 0-4 0,9-11-1 0,-5 1-2 15,1 1-2-15,-1-2 7 0,1 2 4 16,0-3 7-16,0 3 7 0,-1 1 0 0,0-2-3 16,0 0-3-16,-4 10-7 0,6-13 6 0,-6 13-20 15,6-10-11-15,-6 10-1 0,6-9-1 0,-6 9-5 16,0 0 1-16,9-8-1 0,-9 8-4 0,0 0 8 15,0 0-6-15,17 2-1 0,-17-2 9 0,13 6-8 16,-13-6-1-16,16 7 0 0,-16-7 1 0,12 8-1 16,-12-8 3-16,15 8-4 0,-15-8 1 15,12 4 8-15,-12-4-9 0,11 5 1 0,-11-5 3 16,0 0-2-16,12 6 10 0,-12-6-1 0,0 0 16 16,0 0 22-16,0 0 3 0,21-3 13 15,-21 3 2-15,11-8 3 0,-11 8 0 0,12-8 3 16,-12 8-35-16,15-12 25 0,-9 6-26 0,2-1 22 15,0 1-32-15,-2-1 18 0,3 3-30 0,-9 4 30 16,16-11-42-16,-16 11 27 0,15-7-33 0,-15 7 26 16,14-7-29-16,-14 7 26 0,15-1-27 0,-15 1 26 15,16 0-20-15,-16 0 12 0,16 6-62 16,-16-6-24-16,17 10-51 0,-8-3-60 0,-2 1-81 16,0 2-65-16,-1 4-9 0,-2-4-105 0,2 4-481 15,-3-2-588-15</inkml:trace>
  <inkml:trace contextRef="#ctx0" brushRef="#br0">22183 12010 764 0,'2'-10'533'0,"1"-1"-56"16,-1 2-77-16,-2 9-29 0,3-18-69 0,-3 18-19 15,1-14-18-15,-1 14-23 0,3-11-24 0,-3 11-56 16,0 0-23-16,2-11-43 0,-2 11 4 0,0 0-37 15,0 0 2-15,0 0-24 0,12 11 6 0,-10 0-11 16,1 2-9-16,-2 5-5 0,-1 0-8 0,0 7 4 16,0-1-15-16,-2 1-19 0,-2-3-6 15,1 2-4-15,-2-2 1 0,3-6 3 0,-2 2 2 16,1-4 10-16,1-1-4 0,0-5 2 16,2-8 5-16,-5 18 7 0,5-18 2 0,-1 11 4 15,1-11-3-15,0 0-5 0,0 0 10 0,0 0-9 16,0 0-1-16,-13-8 0 0,11-5 6 0,-1-3-4 15,2-3-1-15,0-7 0 0,1 2 2 0,0-2-3 16,2-2 15-16,1 2-8 0,-1 1 23 0,3-1-12 16,2 1 1-16,-2 2 13 0,1 1-19 0,3 1 33 15,0 4-37-15,0 1 7 0,1 0-18 0,0 4 15 16,-2 3-15-16,2 0 13 0,2 1-15 0,-2 3 12 16,0 0-8-16,-10 5 8 15,23-3-17-15,-23 3 15 0,22 0-12 0,-22 0 12 16,19 5-14-16,-9 1 16 0,-1 0-17 0,-2 1 17 15,0 3-25-15,-3-1 4 0,-1 2 0 0,-3 1-12 16,-2 0-2-16,0 1-1 0,-4 2 4 0,-1 0 2 16,-3 2 4-16,0-2-18 0,-3-1-2 0,0 1-2 15,0-1-19-15,3-4-21 0,0-2-25 0,-2 1-19 16,5-2-23-16,-1-1-23 0,8-6-26 0,-14 9-1 16,14-9-26-16,0 0-68 0,-13 3-156 0,13-3-234 15,0 0-210-15</inkml:trace>
  <inkml:trace contextRef="#ctx0" brushRef="#br0">22540 11895 28 0,'9'-6'638'0,"-9"6"-241"16,16-10-31-16,-16 10-126 0,11-7 26 15,-11 7-78-15,0 0 28 0,8-12-57 0,-8 12 6 16,0 0-60-16,0 0 24 0,0 0-43 0,0 0 9 15,0 0-45-15,0 0 15 0,0 0-25 0,-15 3 14 16,15-3-26-16,-5 12-5 0,5-12-3 16,-6 14-2-16,6-14-4 0,-5 19-1 0,5-6-7 15,-2-4 6-15,2-9-10 0,0 21-7 0,0-21-6 16,0 17-5-16,0-17 3 0,2 14 2 0,-2-14-5 16,0 11 7-16,0-11 6 0,0 0-1 0,4 12 0 15,-4-12 8-15,0 0 1 0,0 0 0 0,0 0 5 16,0 0 4-16,0 0 17 0,15-7-5 15,-15 7-4-15,5-15 2 0,-1 7 3 0,0-3 17 16,-4 1-10-16,3-2 12 0,-1 0-8 0,0 4 12 16,-2 8-11-16,2-16 13 0,-2 16-12 0,4-17 3 15,-4 17-20-15,1-12 2 0,-1 12-16 0,5-10 7 16,-5 10-14-16,8-9 8 0,-8 9-10 0,12-4 8 16,-12 4-12-16,19-2 10 0,-19 2-10 15,21 3 3-15,-8 2-5 0,-1 1 13 0,2 0-9 16,-3 2 7-16,3 1-10 0,-3-1 9 0,0 1-8 15,-1 1 6-15,-1 0-7 0,0-1 22 16,-4 3-26-16,2-4 4 0,-5 1-2 0,3-1 16 16,-5-8-14-16,2 17 1 0,-2-17 4 0,0 12 11 15,0-12-3-15,-2 11 14 0,2-11 18 0,0 0 10 16,-4 11 11-16,4-11 14 0,0 0 4 0,0 0 26 16,0 0-26-16,0 0-36 0,-10-6 16 0,10 6-29 15,-3-12 11-15,3 12-29 0,-2-19 17 0,2 5-4 16,2-2-17-16,1-5-11 0,2-1-2 0,2-2-4 15,3-7-37-15,3 2-28 0,1-2-29 16,4 1-3-16,0 4-1 0,-1 0-9 16,0 3 1-16,0 0 3 0,-1 1 10 0,-2 4 20 15,-1 2 16-15,1-1 13 0,-2 2 11 0,-1 0 6 16,-2 0 10-16,-1 3 10 0,0-2-1 0,-1 2 12 16,-2-1 15-16,0-1 6 0,1-1 11 0,-3 1 10 15,1-1 15-15,0 4 14 0,-3 1 8 0,-1 10 8 16,3-18 7-16,-3 18 2 0,2-14-8 0,-2 14-11 15,2-9-9-15,-2 9-21 0,0 0-14 0,0 0-1 16,0 0 12-16,0 0 9 0,0 0-1 0,2 12-8 16,-1 0-4-16,1 2 0 15,-2 6-15-15,1-2-4 0,0 5-1 0,-1 4-5 16,2-1-1-16,-1 1-2 0,0 2-14 0,-1 0-10 16,0 1-52-16,0-2-38 0,0 4-77 0,0-5-33 15,3 1-68-15,-1-2 22 0,-2-3-41 0,3-4-78 16,-1-4-458-16,2-3-421 0</inkml:trace>
  <inkml:trace contextRef="#ctx0" brushRef="#br0">23027 11822 475 0,'0'0'670'0,"0"0"-148"0,0 0-154 0,0 0-50 0,0 0-82 16,0 0-44-16,0 0-61 0,0 0-1 15,0 0-50-15,12-8-2 0,-12 8-49 0,20-8-27 16,-7 4-103-16,-1 0 13 0,0 0-87 0,2 1-76 16,-14 3-189-16,23-8-193 0,-23 8-164 0</inkml:trace>
  <inkml:trace contextRef="#ctx0" brushRef="#br0">24332 11579 347 0,'0'0'559'16,"2"-11"-133"-16,-2 11-67 0,0 0-24 0,3-13-21 15,-3 13-27-15,0 0-30 0,-1-12-29 16,1 12-18-16,0 0-48 0,0 0-17 0,-3-11-44 15,3 11-8-15,0 0-31 0,-2 8 2 0,2-8-25 16,-3 20-5-16,3-5-8 0,3 2-6 0,-1 6 0 16,1 2-6-16,1-1-2 0,1 2 1 0,1 6-4 15,2-3-2-15,-1 3 1 0,1-1-7 0,0-2 2 16,-2 3 1-16,0-7-2 0,0 0-1 16,-4 0 0-16,2-2-1 0,-3 1 3 0,1-4-4 15,-4-2 17-15,2 2-11 0,-2-3 9 0,-1-1-17 16,-1 0 19-16,-1-3-15 0,-1 1 38 15,-2-2-37-15,-1 0 26 0,-2 0-20 0,-3 0 23 16,0-4-25-16,-4 1 21 0,1-1-24 0,1-4 25 16,-2 1-26-16,1-2 16 0,-2-1-25 0,0-2 18 15,2 0-43-15,-1 0-24 0,0-4-66 0,2-2-61 16,0-2-58-16,1-3-6 0,3-2-18 0,5-5-75 16,-1-1-520-16,6-4-458 0</inkml:trace>
  <inkml:trace contextRef="#ctx0" brushRef="#br0">24322 11501 528 0,'4'-22'508'16,"1"-1"-114"-16,-4 6-124 0,0 0-41 0,2 3-20 16,-3 4-55-16,0 10-16 0,1-17-46 0,-1 17-28 15,1-10-56-15,-1 10-7 0,0 0-60 0,0 0 14 16,-4 9-94-16,6 1-73 0,-2 1-409 0,2 4-152 15</inkml:trace>
  <inkml:trace contextRef="#ctx0" brushRef="#br0">25039 11758 151 0,'0'0'652'15,"-12"-4"-210"-15,12 4-95 0,-9-4-75 0,9 4-34 16,0 0-45-16,-17-5-35 0,17 5-28 0,-17 2-28 16,17-2-15-16,-27 8-7 0,14-4-16 15,-1 2 7-15,1 1-37 0,-1 1 26 0,3 2-42 16,-2 1 26-16,0 2-41 0,3-1 31 0,-3 2-43 15,4 1-15-15,3-2-34 0,-1 1 0 0,0-3 0 16,2 0 8-16,1-1 10 0,4-10 5 16,-7 13 2-16,7-13 15 0,-5 11 4 0,5-11 7 15,0 0 6-15,-4 10-3 0,4-10 6 0,0 0 18 16,0 0 23-16,0 0 20 0,9-6 1 0,-9 6 30 16,9-7-25-16,-9 7 19 0,17-12-20 0,-7 7 6 15,-1 0-6-15,1-1 16 0,-1 0-17 0,-9 6 1 16,23-6-22-16,-23 6 4 0,21-6-21 15,-21 6 3-15,20 0-16 0,-20 0-2 0,22 3-3 16,-12 1-2-16,-1 1-16 0,4 3-34 0,-4 1-49 16,1 3-49-16,-2-1-34 0,-1-1-4 15,0 3 16-15,-1-2-4 0,0-3-62 0,0 2-79 16,-1-2-392-16,-5-8-222 0</inkml:trace>
  <inkml:trace contextRef="#ctx0" brushRef="#br0">25092 11771 71 0,'1'-13'672'0,"1"1"-233"0,0 1-75 16,1-1-70-16,1 3-32 0,1-1-7 16,0 2-46-16,3 0-45 0,-1 1-10 0,-7 7-9 15,18-9-12-15,-18 9-1 0,18 0-17 0,-18 0-8 16,24 9-17-16,-11 3-10 0,2-3-9 0,0 5-14 15,-3 1-1-15,1 2-16 0,-1 0 2 0,-1 1-12 16,-2 1 0-16,-1 0-11 0,-1 0 8 0,0-1 12 16,-3-3 7-16,-2-1 11 0,2-1 12 15,-3-2 6-15,2-1 15 0,-3-10 1 0,1 14 12 16,-1-14-13-16,3 13 50 0,-3-13-14 0,2 11 38 16,-2-11 5-16,0 0-25 0,0 0 0 15,0 0-54-15,0 0 0 0,0 0-36 0,9-8 9 16,-9-1-36-16,5-3 14 0,-2-2-34 0,2-6-12 15,0-1-61-15,3-3-10 0,-1-1-76 0,1 4-14 16,-1-1-46-16,1 4-41 0,-4 3-36 0,0 2-62 16,0 3-16-16,-4 10 8 0,6-11-14 0,-6 11-50 15,0 0-426-15,0 0-441 0</inkml:trace>
  <inkml:trace contextRef="#ctx0" brushRef="#br0">25801 11731 545 0,'8'-12'488'15,"-5"1"-85"-15,1 3-66 0,-1-2-10 0,-3 10-23 16,-2-17-6-16,2 17-46 0,-4-14 0 16,4 14-38-16,-8-12-18 0,8 12-48 0,-9-6-7 15,9 6-48-15,0 0-16 0,-19 1-15 0,19-1-11 16,-15 9-5-16,6-1-16 0,1 0-4 0,-1 4-4 15,-1-1-8-15,2 4-3 0,2-3-18 0,0 3-28 16,-1 0-6-16,2-3-2 0,0 0 12 0,2 0-4 16,3-12 16-16,-5 15-3 0,5-15 15 0,-2 11 3 15,2-11 31-15,-3 8 25 0,3-8 8 16,0 0 28-16,-2 9-9 0,2-9 23 0,0 0-25 16,0 0 21-16,0 0-29 0,0 0 22 0,11-4-40 15,-11 4 23-15,0 0-35 0,14-5 17 16,-14 5-38-16,9-6 23 0,-9 6-37 0,0 0 28 15,18-4-35-15,-18 4 35 0,0 0-42 0,22 3 38 16,-22-3-46-16,16 7-39 0,-7-3-30 0,-9-4-56 16,17 11-63-16,-11-3-59 0,-1 3-99 0,-1 1-57 15,-5 1-177-15,1 0-292 0,1 3-513 0</inkml:trace>
  <inkml:trace contextRef="#ctx0" brushRef="#br0">26139 11951 881 0,'0'0'679'16,"16"-8"-137"-16,-16 8-50 0,11-6-86 0,-11 6-52 15,0 0-19-15,13-7-52 0,-13 7 24 0,0 0-56 16,0 0-24-16,11-4-73 0,-11 4-9 0,0 0-57 16,0 0 4-16,0 0-42 0,0 0 15 0,0 0-41 15,0 0 2-15,0 0-90 0,15 3-25 0,-15-3-53 16,0 0-54-16,0 0-66 0,0 0-95 15,0 0-21-15,-1 12-77 0,1-12-543 16,0 0-716-16</inkml:trace>
  <inkml:trace contextRef="#ctx0" brushRef="#br0">26297 11584 217 0,'3'-11'614'0,"-3"11"-170"0,7-15-60 0,-7 15-36 16,4-15-41-16,-4 15-41 0,4-8-64 0,-4 8-20 15,0 0-32-15,0 0 8 0,0 0 16 16,0 0-22-16,0 0-19 0,8 16-22 0,-8-7-22 16,-1 7-12-16,-1 0-19 0,2 5-12 0,-2 1-4 15,0 2-11-15,1-1-7 0,4 0-4 0,-1 3-2 16,2-2-6-16,4-2 1 0,1-1-7 0,2-2-2 16,2 0 1-16,1-4-2 0,0 0 2 0,4-5 0 15,0-1 2-15,-4-3 14 0,1-2 15 16,-15-4 24-16,30 2 25 0,-30-2 22 0,24-4-13 15,-11 0 42-15,-4 0-36 0,0-2 23 0,-2-1-40 16,0-3 13-16,-4 0-35 0,1 1 4 0,-2-1-10 16,-2 10-17-16,0-19-17 0,-2 9-34 15,-2-2-46-15,3 3-71 0,-3-1-27 0,-1 1-59 16,0 0-53-16,5 9-108 0,-6-16 22 0,6 16-41 16,-4-21-85-16,4 21-408 0,1-21-511 0</inkml:trace>
  <inkml:trace contextRef="#ctx0" brushRef="#br0">26931 11355 679 0,'3'-14'513'0,"-1"0"-68"0,-2 2-52 16,0 12-27-16,2-17-68 0,-2 17-40 0,1-13-41 0,-1 13-12 15,0-10-45-15,0 10-13 0,0 0-41 16,0 0 40-16,0 0-13 0,0 0 28 15,0 17-58-15,-1-1 19 0,1 5-48 0,-2 5 15 16,1 1-50-16,0 1 22 0,-2 9-41 0,2-1 4 16,0 1-11-16,-1 1-4 0,-2-1-21 0,2-2-43 15,-1 2-39-15,-1-3-43 0,4-8-21 0,-2 1-25 16,-1-2-41-16,6-3-21 0,-3-2 7 0,2-2 9 16,0-5-77-16,0-2-104 0,3-1-330 0,-1-1-264 15</inkml:trace>
  <inkml:trace contextRef="#ctx0" brushRef="#br0">26846 11751 676 0,'0'0'443'0,"-3"-16"-85"0,6 6-91 16,5-1-48-16,1-2-3 0,4 1-7 0,1-1-2 15,0 4-26-15,1-2-17 0,2 2-6 0,-3 1-15 16,0 2-1-16,2-1-23 0,-1 2 10 0,2 2-28 15,-17 3 11-15,26-5-32 0,-26 5 18 16,25 0-24-16,-25 0 6 0,25 2-8 0,-25-2-7 16,26 7-3-16,-14-2-5 0,1 3 5 15,0-1-17-15,-3 3-6 0,-1 2-6 0,0-1-6 16,-1 2-9-16,-2-1-3 0,1 2-18 0,-5-3-15 16,2 3-41-16,0-2-43 0,0 2-28 0,-3-2-65 15,0 2-12-15,-1-3-68 0,-1 1-21 0,0 0-86 16,-6-4-498-16,7-8-498 0</inkml:trace>
  <inkml:trace contextRef="#ctx0" brushRef="#br0">27270 11468 334 0,'-13'-22'486'15,"-1"2"-110"-15,0 4-118 0,2-1-35 0,-2 5-74 16,4 0-6-16,-1 3-59 0,4 3 22 0,-2 0-67 15,9 6 4-15,-11-6-85 0,11 6-26 0,0 0-88 16,-16 6-170-16,16-6-160 0,-5 11 69 16</inkml:trace>
  <inkml:trace contextRef="#ctx0" brushRef="#br0">27422 11356 97 0,'4'-13'619'0,"-1"3"-139"0,1-2-67 0,-1 1-44 15,1 1-15-15,-4 10-36 0,2-16-27 0,-2 16-30 16,4-12-18-16,-4 12-58 0,0 0-15 0,3-14-54 16,-3 14-6-16,0 0-25 0,0 0 27 0,0 0-19 15,-2 15 23-15,2-1-41 0,-2 4 16 0,-1 6-46 16,1 3 21-16,-2 7-30 0,1-1 13 0,-1 2-35 15,-2 1-5-15,4 1 0 0,-1-1 15 0,-1 1-24 16,3-2 0-16,0-6-18 0,2 1 20 16,3-2-18-16,0-3-1 0,4 7-4 15,1-10-12-15,2-2-24 0,1-2-26 0,1-1-34 16,4-1-31-16,-3-3-62 0,1-1-64 0,-1 1 1 16,-3-5-75-16,-3-1-67 0,1-1-418 0,-2 1-410 15</inkml:trace>
  <inkml:trace contextRef="#ctx0" brushRef="#br0">27895 11764 613 0,'0'0'614'16,"5"-8"-138"-16,-5 8-77 0,0 0-72 0,6-9-57 15,-6 9-75-15,0 0-17 0,0 0-33 0,0 0-17 16,5-8-33-16,-5 8-13 0,0 0-27 0,0 0-9 16,0 0-24-16,0 0 0 0,0 0-14 15,0 0 1-15,0 0-8 0,0 0 7 0,0 0-9 16,0 0 9-16,0 0-4 0,0 0 25 0,0 0 11 16,0 0 37-16,0 0 2 0,0 0 41 0,0 0-16 15,0 0 5-15,0 0-11 0,4-10-19 0,-4 10-9 16,0 0-26-16,0 0-5 0,0 0-18 15,-6-10-39-15,6 10-43 0,0 0-83 0,-5-7-71 16,5 7-77-16,0 0-7 0,-4-7-80 0,4 7-554 16,0 0-593-16</inkml:trace>
  <inkml:trace contextRef="#ctx0" brushRef="#br0">28412 11535 10 0,'3'-13'603'0,"-1"0"-193"0,1-3-60 16,-1 0-32-16,2 2-43 0,0-2-13 0,-3 1-2 15,3 2-21-15,-3 2-1 0,-1 11-9 0,4-18-25 16,-4 18-35-16,1-14-40 0,-1 14-33 0,0 0-21 16,0 0-9-16,0 0 5 0,0 0-12 0,2 22-5 15,-5-4-13-15,1 5-5 0,-2 2-8 0,-4 4-5 16,0 3-22-16,1-2 17 0,-2 2-18 15,1-4 16-15,-1-3-22 0,3-3 21 16,-1-1-22-16,0-2 0 0,2-3 3 0,0 0 1 0,1-4 4 16,0-1-4-16,4-11-5 0,-5 16 9 15,5-16 4-15,-6 14 2 0,6-14 4 0,0 0 7 16,-4 11 0-16,4-11 2 0,0 0-11 0,0 0-1 16,0 0 22-16,-2-18-29 0,5 6 19 0,-2-5-23 15,5-4 21-15,-2-4 5 0,4-8-12 0,1 0-1 16,1-5-3-16,0 3 8 0,1 0 10 0,0 2 16 15,-1 0-12-15,-1 4 27 0,1 0-27 16,1 2 27-16,-4 6-40 0,1 1 24 0,2 0-31 16,-3 2 27-16,-2 6-36 0,0 3 29 0,1-2-28 15,-6 11 20-15,5-14-35 0,-5 14 27 0,7-12-33 16,-7 12 25-16,4-8-32 0,-4 8 39 16,0 0-32-16,0 0 39 0,19 8-36 0,-10 0 30 15,0 7-29-15,3 3 29 0,-3 2-29 0,3 6 30 16,-1 3-30-16,0 1 35 0,-4-1-37 0,2 3 32 15,-2-2-51-15,-1 2-7 0,-2-5-49 0,-2-2-18 16,2 0-31-16,0 0-15 0,-1-2-43 16,0 0-14-16,0-1-10 0,0-4 13 0,-3-1 13 15,2 0 1-15,1-4-55 0,-1-2-67 0,-2-11-402 16,2 19-246-16</inkml:trace>
  <inkml:trace contextRef="#ctx0" brushRef="#br0">28426 11690 486 0,'-5'-10'406'0,"5"10"-96"0,5-13-41 0,3 7-55 16,3-1 15-16,2 0-47 0,1 0 2 0,5-3-20 16,-5 5-26-16,-2-2-39 0,-1 4-18 0,0-3-8 15,-11 6-24-15,20-8-15 0,-20 8-13 0,18-4-44 16,-18 4-53-16,16-5 8 0,-16 5-64 0,18-3-32 15,-18 3-60-15,13-4-99 0,-13 4-234 0,0 0-69 16</inkml:trace>
  <inkml:trace contextRef="#ctx0" brushRef="#br0">28668 11465 445 0,'7'-7'374'15,"5"0"-89"-15,1-2-33 0,4 1-43 0,1 0-26 16,0 1-18-16,-1 4-3 0,1 1-6 16,0 0 0-16,1 4-7 0,-1 0-18 0,3 4-11 15,0 2-19-15,-2 1-19 0,-1 3-9 0,-1 2-20 16,-2 1-5-16,-2-1-11 0,1 2-5 0,-5 0-4 16,0 1 1-16,-4-2-8 0,0 0 6 15,-4 1-5-15,-1-4 1 0,-1 5-12 0,-4-2 10 16,1-1 7-16,-1-2 29 0,2-3 20 0,-2-1 35 15,-1 4-10-15,6-12 30 0,-10 10-7 0,10-10 5 16,-9 10 4-16,9-10-1 0,0 0-5 0,0 0-15 16,0 0-26-16,-17-3-14 0,17 3-20 15,-4-15-13-15,4 15-10 0,4-23 8 0,2 4-72 16,-1-3-17-16,3 0-69 0,2-6-19 0,3 2-57 16,-3-1-71-16,4 2-40 0,-5 4-42 0,2 2-50 15,-3 3-512-15,-1 0-557 0</inkml:trace>
  <inkml:trace contextRef="#ctx0" brushRef="#br0">29039 11348 460 0,'8'-6'508'15,"-8"6"-146"-15,0 0-61 0,18-5-38 0,-18 5-21 16,26-2-18-16,-7 2-19 0,0 2-33 0,3 1-21 15,2 1-16-15,-2 3-23 0,1 3-17 0,2 2-20 16,0 5-9-16,-1-2-17 0,-1 5-10 0,-3-3-7 16,1 5-8-16,-5-3-4 15,-2 0-6-15,-1 1-1 0,-4-2-1 0,-1 2-6 0,-2 0-1 16,-2-4-2-16,0 1-7 0,-2-4 8 16,-2 1-6-16,-2-2 9 0,-1 0-6 0,-1 0 19 15,2-2 5-15,-2 0 34 0,4-10 5 0,-8 12 32 16,8-12-5-16,-12 10 25 0,12-10-9 0,-11 5 43 15,11-5-48-15,0 0 16 0,-14-4-54 0,14 4 8 16,-7-14-47-16,4 5-29 0,3-5-56 0,0-4-69 16,1-4-54-16,4-2-64 0,0 2-41 0,3-1 4 15,0 2 15-15,2 2 13 0,0 4-7 16,-2 3-137-16,0 3-282 0,1 2-210 0</inkml:trace>
  <inkml:trace contextRef="#ctx0" brushRef="#br0">29892 11442 42 0,'0'0'574'0,"-4"-8"-189"0,4 8-76 0,0 0-57 15,-9-9-56-15,9 9-36 0,0 0-30 0,0 0-24 16,-13-3-10-16,13 3-26 0,-10 4-6 0,10-4 8 15,-13 8-33-15,6 0 15 0,1-2-31 16,-2 3 8-16,0 2-19 0,-1 0 4 0,2 0-10 16,-1-3 15-16,1 1-22 0,3-2 18 0,4-7-20 15,-9 12 15-15,9-12-12 0,-5 10 9 16,5-10 0-16,-6 7 20 0,6-7-4 0,0 0 22 16,-5 8 10-16,5-8 24 0,0 0 16 0,0 0 8 15,-1 11 3-15,1-11 10 0,0 0 1 0,3 10-1 16,-3-10 1-16,0 0-3 0,13 5 10 0,-13-5-11 15,0 0-2-15,15 7-38 0,-15-7 12 0,14 3-44 16,-14-3 14-16,15 5-35 0,-15-5 30 0,16 5-49 16,-16-5-9-16,17 8-64 0,-17-8-71 15,20 9-80-15,-9-5-56 0,0 1-33 0,-1 2 1 16,-1-2-39-16,-9-5-493 0,17 12-423 16</inkml:trace>
  <inkml:trace contextRef="#ctx0" brushRef="#br0">30057 11383 441 0,'-7'-10'512'0,"2"1"-111"16,1 1-113-16,4 8-49 0,-10-13-68 0,10 13-20 16,-4-8-50-16,4 8-8 0,0 0-25 15,0 0-5-15,0 0 2 0,0 0-25 0,0 0-4 16,0 0-5-16,9 7-7 0,0 1-3 0,-1-2-6 15,1 0-2-15,1 0 7 0,0 2-13 0,-1-1-4 16,-9-7 4-16,19 10-2 0,-19-10 0 0,13 8 2 16,-13-8 1-16,10 6 6 0,-10-6 28 0,0 0-17 15,0 0-5-15,0 0 33 0,0 0-14 0,18-2 13 16,-18 2 14-16,0 0 17 0,0 0 4 16,5-9-6-16,-5 9 2 0,0 0-3 0,0 0 3 15,7-11-1-15,-7 11-8 0,0 0-6 0,0 0-21 16,0 0-12-16,5-9-9 0,-5 9-12 0,0 0-8 15,0 0 3-15,0 0 0 0,0 0 4 16,10 6-5-16,-10-6-3 0,8 15 2 0,-1-4-4 16,1 3 1-16,0 3 3 0,-1 0 3 0,2 2 6 15,0-1-9-15,-2 3 2 0,-1 0-2 0,0 2 2 16,-1-1-3-16,-1 2-3 0,-1-2-13 0,-2 3 17 16,-1-1-16-16,0-2 15 0,-2 3-14 15,0-5 17-15,0 2-19 0,-1-6 15 0,-1 2-15 16,2-2 16-16,-3 0-15 0,0-3 15 0,1 2-1 15,-1-6 2-15,1 1-3 0,0-1-2 0,4-9 3 16,-9 15-1-16,9-15 6 0,-9 13-5 0,9-13 3 16,-11 11 4-16,11-11 4 0,-13 8-3 15,13-8 1-15,-12 7-3 0,12-7-1 0,-15 7 13 16,15-7-20-16,-10 4 1 0,10-4 1 0,0 0-2 16,-14 5-1-16,14-5 0 0,0 0 2 0,0 0 7 15,-16 5-9-15,16-5 5 0,0 0 7 16,0 0-5-16,0 0-3 0,-12 3-19 0,12-3 20 15,0 0-17-15,0 0 15 0,0 0-21 0,-20 2 24 16,20-2-19-16,0 0 19 0,-17 1-21 0,17-1 21 16,0 0-19-16,-20 0 29 0,20 0-33 0,0 0 27 15,-17-1-18-15,17 1 21 0,0 0-21 0,-17-5 25 16,17 5-15-16,0 0 39 0,-15-9-29 16,15 9 41-16,-7-8-32 0,7 8 29 0,-4-9-42 15,4 9 21-15,0-14-31 0,4 1 0 0,5 2 34 16,4-5-42-16,6-3 26 0,4-3-26 15,4 4 22-15,2-3-28 0,3 0 23 0,0-1-4 16,9-2 3-16,1-2-13 0,-1 2 5 0,1 0-4 16,2 1 1-16,-8 4-1 0,-1 1 0 0,4-1 2 15,-6 2 2-15,1 0 6 0,-4 1-4 0,-2 2-1 16,-4-2 2-16,-5 4 1 0,0-1-2 0,-6 2 1 16,1-3 0-16,-5 5 6 0,0 1-13 0,-2-1 8 15,0 1-5-15,-7 8 1 0,5-12-1 0,-5 12-4 16,5-12 1-16,-5 12 5 0,0 0-12 15,6-8 0-15,-6 8-3 0,0 0 4 16,0 0 0-16,0 0 1 0,6 12 0 0,-6-12 0 16,9 17 10-16,-3-5 0 0,2 1-9 0,1 3 5 15,2 0-3-15,2 2 1 0,-1-1 1 0,-1 2 2 16,1-1 8-16,-1-1-9 0,1 0 3 0,-3-1-1 16,1 0 4-16,-4 0 5 0,-1-2 2 0,-1-2-18 15,-1-1 29-15,-2 2-21 0,-3 0 22 0,-2 0-32 16,-3 1 13-16,-3 1-63 0,-5-2-41 0,-3 1-78 15,-5 1-84-15,0-2-23 16,-3 0-60-16,-4-2-175 0,7-3-308 0,3 0-403 0</inkml:trace>
  <inkml:trace contextRef="#ctx0" brushRef="#br0">31235 11830 1196 0,'0'0'630'0,"19"-5"-137"0,-19 5-137 0,13-4-110 16,-13 4-149-16,0 0-147 0,9-9-28 0,-9 9-63 15,0 0-6-15,-7-7-121 0,7 7-418 0,-19-7-216 16</inkml:trace>
  <inkml:trace contextRef="#ctx0" brushRef="#br0">21817 13031 452 0,'0'0'489'0,"0"0"-120"16,0 0-87-16,-18 0-66 0,18 0-36 0,0 0-42 15,0 0-31-15,0 0-20 0,0 0-3 16,-16 1-18-16,16-1-7 0,0 0 29 0,0 0-9 16,-2 11-5-16,2-11-5 0,3 12 3 0,-3-12-10 15,2 20-11-15,1-11-2 0,-2 6-6 0,2-3-8 16,-2 3-6-16,-1-1-10 0,0 1 1 0,0 0 1 16,0 4-11-16,0-3-14 0,0 2-25 0,0 0-36 15,0-1 15-15,-1-2-59 0,0-1-6 16,-1-1-49-16,2 1-100 0,-2-2-156 0,2-12-164 15,0 17-116-15</inkml:trace>
  <inkml:trace contextRef="#ctx0" brushRef="#br0">21827 12758 520 0,'-5'-17'470'0,"0"5"-53"0,3 0-160 0,-3 1-4 15,1 3-98-15,4 8 4 0,-5-15-68 16,5 15 21-16,-4-11-86 0,4 11-25 16,0 0-63-16,0 0-53 0,0 0-68 0,0 0-100 0,0 0-246 15,0 0-14-15</inkml:trace>
  <inkml:trace contextRef="#ctx0" brushRef="#br0">22164 13140 645 0,'0'0'425'0,"0"0"-116"0,0 0-59 15,10-6-57-15,-10 6-37 0,0 0-28 0,0 0-23 16,0 0-14-16,0 0-3 0,0 0 15 16,18 4-23-16,-18-4-6 0,7 7-1 0,-7-7-11 15,12 10-9-15,-12-10-11 0,11 12 0 0,-7-3 5 16,3-1-20-16,-1 4 8 0,-1-4-6 0,-1 1-4 16,1 1-7-16,-2 1 0 0,-1-2-7 0,-2-9 7 15,5 16-8-15,-5-16 18 0,5 17-26 0,-5-17 30 16,3 10-32-16,-3-10 40 0,4 11-8 15,-4-11 32-15,0 0 25 0,2 8 24 0,-2-8-6 16,0 0-16-16,0 0-15 0,0 0-7 0,13-8-6 16,-13 8 0-16,13-13-19 0,-7 6-6 15,1 1-5-15,0-2-9 0,2-1-6 0,-1 1-1 16,0 1-7-16,-1 0 2 0,-7 7-9 0,12-10-4 16,-12 10 7-16,11-7-8 0,-11 7-3 0,10-7-1 15,-10 7 0-15,0 0 0 0,14 0 7 0,-14 0-7 16,0 0 0-16,18 3 0 0,-18-3-6 0,12 5-3 15,-12-5 1-15,10 6 1 0,-10-6 4 0,10 8-1 16,-10-8 0-16,0 0 11 0,10 7-8 0,-10-7 2 16,0 0 4-16,0 0 0 0,12 8 6 15,-12-8 11-15,0 0 9 0,0 0 15 16,0 0 18-16,0 0 8 0,0 0 7 0,19-3 10 16,-19 3 8-16,9-8 6 0,-9 8-14 0,13-11 8 15,-13 11-33-15,13-12 33 0,-13 12-8 0,14-11-8 16,-14 11-13-16,11-10-9 0,-11 10-9 0,13-9-9 15,-13 9-1-15,17-7-12 0,-17 7 6 0,15-7-14 16,-15 7-3-16,17-3-1 0,-17 3-2 0,0 0-2 16,26 2-3-16,-26-2-40 0,16 5-6 0,-16-5-68 15,19 8-28-15,-19-8-48 0,18 11-36 0,-12-5-73 16,3 0-60-16,-1 1-13 16,-1 1-108-16,0 2-459 0,-1 0-601 0</inkml:trace>
  <inkml:trace contextRef="#ctx0" brushRef="#br0">23062 13115 722 0,'0'0'516'16,"2"-15"-56"-16,-2 15-21 0,2-13-20 16,-2 13-60-16,2-8-23 0,-2 8-18 0,0 0-18 15,0-12-61-15,0 12-1 0,0 0-84 16,0 0-6-16,0 0-70 0,1-9 10 0,-1 9-46 15,0 0 25-15,4 8-41 0,-4-8 25 0,2 16-39 16,0-3 23-16,-1-1-32 0,1 4 27 0,-1 2-35 16,-1 0 18-16,0-1-43 0,-1 4-2 0,1-2-26 15,-3-1 22-15,2-1-24 0,-2 0 11 0,2-2-10 16,-2-1 16-16,2-4 0 0,-1 0 15 0,2-10 2 16,-3 16 6-16,3-16 9 0,-4 13-6 15,4-13 23-15,0 0-3 0,-7 5 8 0,7-5 22 16,0 0-8-16,0 0 21 0,-12-11 1 0,12 11 4 15,-4-20-40-15,4 2 29 0,0-1-26 0,0-6 22 16,0 1-28-16,1-5 34 0,2 3-27 0,4-6 40 16,-2 0-42-16,2 1 45 0,0 5-53 0,0 2 33 15,0 2-38-15,3 2 31 0,-1 0-38 16,0 2 31-16,2 3-38 0,-1 1 32 0,1 5-24 16,0 1 19-16,1 1-33 0,-12 7 34 0,21-8-35 15,-21 8 32-15,21 0-33 0,-21 0 43 0,23 8-24 16,-10-1-28-16,-3 0 27 0,-2 0-3 15,-2 2-2-15,2-1-1 0,-3 3 2 0,-1-2 1 16,-3 3 11-16,-1 0-9 0,-3-2 4 0,-1 3-5 16,-1-1 3-16,-5 2-1 0,1 0-1 0,-2-2 4 15,-1 0 1-15,1-2 8 0,-1-1-9 0,2-2 6 16,-3 1-32-16,2-3 26 0,2 1-21 0,-2 0-34 16,11-6-39-16,-16 5-43 0,16-5-50 15,-17 4-69-15,17-4-61 0,0 0 7 0,-15 3-39 16,15-3-70-16,0 0-435 0,-6-8-448 0</inkml:trace>
  <inkml:trace contextRef="#ctx0" brushRef="#br0">23583 12864 106 0,'-2'-9'654'0,"2"9"-156"0,-8-5-128 0,8 5-25 16,0 0-43-16,-14-7-37 0,14 7-51 0,0 0-25 15,-17 4-14-15,17-4-21 0,-14 9-25 0,9-1-21 16,0 0-16-16,1 2-14 0,-1 1-18 0,4 1-10 16,1-12-11-16,0 20-9 0,1-6-7 0,3-2-41 15,-2 1-27-15,2-2-26 0,1-3-18 0,-1 4 8 16,-4-12 6-16,7 17 13 0,-7-17 15 0,5 12 11 15,-5-12 33-15,0 0 37 0,5 9-6 16,-5-9 2-16,0 0 6 0,0 0 14 0,0 0 9 16,0 0 2-16,0 0-3 0,-5-8 6 15,5 8 14-15,-5-11 6 0,5 11-3 0,-4-17-6 0,4 17-10 16,-3-17-8-16,3 17-5 0,0-21-16 16,-2 13-9-16,4-1 2 0,1-1-13 0,2 0-4 15,1 1-3-15,-1 1-8 0,4 0 2 0,-1 1 4 16,2 0-13-16,-10 7 7 0,19-7-1 0,-19 7-2 15,21 0 0-15,-21 0 1 0,19 3 0 0,-19-3 3 16,19 7-5-16,-19-7-4 0,19 12 4 16,-12-5 1-16,-1 1-3 0,-1 2-1 0,0-1-3 15,-4 1-1-15,2-1 5 0,-3-9-4 0,1 20-1 16,-1-20 6-16,0 13 0 0,0-13 0 0,0 14 1 16,0-14 8-16,-1 11 19 0,1-11 11 15,0 0 18-15,0 0 9 0,-1 11-9 0,1-11-12 16,0 0-7-16,0 0-8 0,0 0-5 0,-3-15 7 15,3 15-15-15,0-19-18 0,0 5 17 0,3-4-17 16,-1 1 15-16,1-5-16 0,1 0 13 0,0-4-21 16,-2 2-25-16,2 2-23 0,1-2-31 15,3 2-29-15,-2 2-33 0,1-2-18 0,2 3-53 16,1 2 49-16,1 3-32 0,0-1 41 0,0 4-4 16,-1 1 48-16,2 0 5 0,-2 2 42 0,0-3-2 15,-2 5 16-15,-1-1 15 0,1-1 5 16,-8 8 76-16,10-14-35 0,-3 7 61 0,-7 7-40 15,7-12 75-15,-7 12-37 0,7-16 53 0,-7 16-22 16,4-15 11-16,-2 5 3 0,1 1-3 0,-1-4-11 16,3-1-5-16,-1-1 0 0,1-2 1 0,-1 2-1 15,0 1 3-15,1 2 1 0,-2 2 10 16,-3 10 7-16,4-16-5 0,-4 16-9 0,5-12-18 16,-5 12-16-16,0 0-2 0,2-8-20 0,-2 8 3 15,0 0 10-15,0 0 2 0,-1 12 2 0,1-12 6 16,-3 20-14-16,2-8 33 0,-3 6-18 0,3 0-10 15,1 1-1-15,-1 6-10 0,1 1 2 0,-1 3-12 16,1-2-3-16,0-1-3 0,0 3-6 0,0 0 28 16,0 1-41-16,-2-1 5 0,2 2-98 15,0 0-21-15,2-2-38 0,-2 0-52 0,2-2-50 16,1-1 13-16,0-4-12 0,0 0-16 16,-2-6-4-16,0-2-54 0,-1-14-95 0,2 19-372 15,-5-11-334-15</inkml:trace>
  <inkml:trace contextRef="#ctx0" brushRef="#br0">23857 12797 789 0,'0'0'505'0,"-2"-16"-84"16,2 16-114-16,7-16 0 0,-1 6-78 0,2 3-34 15,-2-1-64-15,3 1-5 0,-1 0-60 0,-8 7-37 16,18-10-99-16,-18 10-1 0,23-7-60 0,-23 7-94 15,23-3-151-15,-23 3-276 0,25 3-182 0</inkml:trace>
  <inkml:trace contextRef="#ctx0" brushRef="#br0">24415 12920 60 0,'13'10'757'0,"-13"-10"-186"16,9 7-77-16,-9-7-9 0,0 0-41 15,6 6-30-15,-6-6 2 0,0 0-45 0,0 0 25 16,10 8-55-16,-10-8-60 0,0 0-37 0,0 0-46 16,0 0-10-16,0 0-49 0,0 0-10 0,0 0-48 15,0 0 3-15,0 0-34 0,0 0-13 0,0 0-73 16,0 0-31-16,0 0-61 0,14-1-107 0,-14 1-69 16,0 0-79-16,0 0-65 0,4-9-82 0,-4 9-657 15,0 0-929-15</inkml:trace>
  <inkml:trace contextRef="#ctx0" brushRef="#br0">25124 12702 492 0,'-4'-9'502'0,"4"9"-37"0,-10-13-117 16,10 13 6-16,-9-12-14 0,9 12-39 15,-8-10-51-15,8 10-29 0,0 0-46 0,-11-8-34 0,11 8-25 16,0 0-5-16,0 0-11 0,-8 9-10 16,8-9-8-16,-1 20-9 0,1-7-9 0,3 4-5 15,1 6-15-15,-2 0-10 0,3 3-6 0,0-1-5 16,0 2-6-16,-1-1-2 0,0 1-4 0,1-1-4 16,-2-1 8-16,1 1-11 0,-1-5-1 15,0 2 1-15,-3-4-4 0,1-2 2 0,-1-2-4 16,-1 0 4-16,0-1 8 0,-1-2-8 0,-3-2 0 15,1 2 0-15,1-3 1 0,-4 1-1 0,3-3 0 16,-6 0 0-16,10-7 0 0,-17 8 7 0,17-8-7 16,-17 5-2-16,17-5 2 0,-23-1-5 15,23 1-15-15,-27-9-36 0,10 2-47 0,-2-3-49 16,4-4-52-16,-2 1-57 0,-1-8 2 0,0 1-33 16,4-6-80-16,0 1-465 0,3-3-411 0</inkml:trace>
  <inkml:trace contextRef="#ctx0" brushRef="#br0">25214 12424 1219 0,'6'-10'602'0,"-2"2"-97"0,-4 8-93 16,8-13-94-16,-8 13-57 0,6-10-52 0,-6 10-33 15,0 0-44-15,6-10-43 16,-6 10-49-16,0 0-96 0,0 0-66 0,0 0-43 15,0 0-30-15,0 0-18 0,5 13-23 0,-5-13-69 16,3 19-488-16,-2-7-339 0</inkml:trace>
  <inkml:trace contextRef="#ctx0" brushRef="#br0">25501 12668 536 0,'0'0'477'16,"0"0"-38"-16,-6-11-128 0,6 11 16 0,0 0-62 15,-13-3-12-15,13 3-72 0,0 0 7 0,-19 1-29 16,19-1-1-16,-19 8-31 0,10-3-18 0,-2 3-25 16,1 0-16-16,1 5-13 0,0-3-9 0,1 1-11 15,1 3-7-15,1 0-7 0,0-2-4 0,3 2-4 16,-2-2-7-16,2 1-11 0,1-2-8 15,0-1-5-15,2-10 0 0,-4 16 2 0,4-16 4 16,-1 13 3-16,1-13 8 0,-1 10 17 0,1-10 27 16,0 0 31-16,-1 10 17 0,1-10 1 15,0 0 2-15,0 0 6 0,0 0 6 0,0 0 0 0,0 0-27 16,14-8 17-16,-14 8-30 0,10-4 25 16,-10 4-40-16,10-8 22 0,-10 8-44 0,9-5 30 15,-9 5-48-15,0 0 34 0,17-6-46 0,-17 6 30 16,11-3-38-16,-11 3 34 0,0 0-36 0,23 0 32 15,-23 0-37-15,18 4 29 0,-18-4-36 16,19 5-1-16,-19-5-44 0,19 8-9 0,-19-8-29 16,18 9-28-16,-9-2-36 0,0-2-53 15,0 0-37-15,1 1-25 0,-10-6 18 0,16 11 5 0,-16-11-62 16,12 3-102-16,-12-3-329 0,0 0-279 16</inkml:trace>
  <inkml:trace contextRef="#ctx0" brushRef="#br0">25668 12622 567 0,'0'0'502'0,"4"-14"-119"16,-4 14-101-16,7-10-30 0,-7 10-32 0,10-5 1 16,-10 5-27-16,0 0-27 0,23-2-7 0,-23 2-10 15,18 6-8-15,-8 2-5 0,-1 0-32 0,2 4-4 16,-3 0-29-16,3 2-14 0,-1 3-7 15,-3-1-12-15,1 4-5 0,-3-6-6 0,2 4 1 16,-2-3 10-16,0 0 9 0,-1-1 13 16,-2-3 21-16,1-1 11 0,-3-10 18 0,2 17 25 15,-2-17 24-15,3 12 8 0,-3-12 15 0,2 11 12 16,-2-11 13-16,0 0 6 0,0 0-28 0,0 0-61 16,0 0-4-16,0 0-44 0,13-7 3 0,-9-1-25 15,0-3-1-15,2-7-29 0,1-4 15 0,0 1-27 16,3-7 9-16,-1 0-55 0,3 1-16 0,-4 3-60 15,-1 2-14-15,0 5-59 0,0 2-80 0,-2 3-54 16,-2 2-63-16,-3 10-49 0,5-12 4 0,-5 12-5 16,0 0-59-16,0 0-435 0,0 0-576 15</inkml:trace>
  <inkml:trace contextRef="#ctx0" brushRef="#br0">26384 12639 794 0,'0'0'496'15,"3"-16"-148"-15,-3 16-40 0,0-15-13 0,0 15-2 16,-3-18-31-16,1 8-3 0,-2 0 10 16,4 10 17-16,-8-14-22 0,8 14-57 0,-11-13-14 0,11 13-61 15,-16-6 1-15,16 6-44 0,-18 1 10 16,18-1-9-16,-24 10 7 0,13-2-42 0,-4 2-20 15,3-1-3-15,0 6-6 0,-2 0-3 0,4 3-5 16,0 1 26-16,1-2-40 0,1 4 34 0,0-1-22 16,3-2 5-16,-1 2-13 0,4-6-16 0,0 0-32 15,0-1 29-15,0-1-28 0,2-12 32 0,0 17 10 16,0-17 10-16,0 14-33 0,0-14 29 16,0 11-12-16,0-11 42 0,0 0-2 0,0 0 5 15,0 0 9-15,0 0 12 0,0 0-7 0,16-7-27 16,-16 7 18-16,10-17-13 0,-5 8 23 15,0-2-27-15,5-3 26 0,-6 2-20 0,3 4 31 16,-2-1-10-16,0 2 2 0,-5 7 3 0,7-13-2 16,-7 13-3-16,7-10-10 0,-7 10-8 0,4-9-9 15,-4 9-8-15,0 0 20 0,5-7-34 0,-5 7 8 16,0 0-20-16,0 0 22 0,9-7-22 0,-9 7 18 16,0 0-23-16,15 4 21 0,-15-4-23 0,12 8 28 15,-12-8-29-15,12 9 22 0,-12-9-23 16,13 12 26-16,-6-2-29 0,-1 0 8 0,-1-1-63 15,0 1-27-15,-1-2-72 0,0 3-85 0,0-2-70 16,0 2-80-16,-1-1-57 0,-3-10-135 0,10 16-538 16,-10-16-882-16</inkml:trace>
  <inkml:trace contextRef="#ctx0" brushRef="#br0">26764 12826 375 0,'0'0'724'0,"0"0"-199"0,0 0-121 0,0 0-56 16,9 7-48-16,-9-7-60 0,0 0 11 0,0 0-5 15,0 0 4-15,0 0-10 0,0 0-15 16,0 0-12-16,0 0-5 0,0 0-19 0,0 0-4 0,10 3-2 16,-10-3 9-16,0 0 1 0,0 0 9 15,0 0-3-15,0 0-29 0,9-6-16 0,-9 6-47 16,0 0-3-16,4-12-39 0,-4 12-1 0,2-9-21 15,-2 9 4-15,4-8-31 0,-4 8 4 16,3-10-60-16,-3 10-30 0,2-10-70 0,-2 10-38 16,5-9-92-16,-5 9-8 0,0 0-94 0,2-10-50 15,-2 10-25-15,0 0-69 0,0 0-160 0,0 0-274 16,-15-4-627-16</inkml:trace>
  <inkml:trace contextRef="#ctx0" brushRef="#br0">27129 12574 488 0,'5'-15'502'0,"-5"15"-84"0,4-12-66 16,-4 12-28-16,0 0-31 0,4-11-40 0,-4 11-45 15,0 0-30-15,4-7-25 0,-4 7-30 0,0 0-15 16,0 0 19-16,0 0 7 0,9 4-3 0,-9-4-17 16,7 17-11-16,-3-3-13 0,0 2 9 0,0 0-17 15,-2 4-1-15,2 1-10 0,-2 0-14 0,-1 1-2 16,1-2-19-16,0 4-7 15,-1-5-6-15,1-1-5 0,-2 0-4 0,3-2 0 16,0-2 1-16,-2 0 5 0,0-3 14 0,4 0 5 16,-1-1 15-16,1-1 25 0,3-3 24 0,-8-6 12 15,15 5 8-15,-15-5 2 0,23-3-1 0,-7-2 1 16,0-3-6-16,3-1 2 0,-5-7-5 0,2 3-11 16,2-7-21-16,-4 1 13 0,-3 0-30 0,1-1 8 15,-2 1-23-15,-1-3-6 0,-1 3-26 0,-5 0 8 16,2 2-45-16,-2 4-23 0,-2 1-49 0,-1-1-59 15,-1 4-57-15,1 9-72 0,-6-16-69 0,6 16-49 16,-12-8-43-16,12 8-14 0,0 0-69 16,-23 0-525-16,23 0-798 0</inkml:trace>
  <inkml:trace contextRef="#ctx0" brushRef="#br0">27699 12332 575 0,'0'-16'493'15,"0"1"-56"-15,0 3-53 0,0-1-11 0,0 1-34 16,0-1-29-16,-1 3-31 0,1 10 22 0,-3-19-21 16,3 19 19-16,0-14-52 0,0 14-34 15,-1-11-36-15,1 11-40 0,0 0-28 0,-1-12-25 16,1 12-18-16,0 0 16 0,0 0 33 0,0 13-27 15,-2-2 8-15,1 5-21 0,1 4 6 0,-1 5-17 16,0 1 3-16,-1 1-22 0,2 1-7 0,-2 1-4 16,0 0-9-16,1 1-6 0,1-1-23 15,-1 2 26-15,0 3-7 0,-1 0-5 0,0 0-2 16,0-4-12-16,1-3-26 0,0-1-47 0,-2 2-31 16,2-6-36-16,2-1-41 0,2-1-7 0,-3-3-49 15,2-3-24-15,-2-2-58 0,0-1-40 0,0-11 58 16,2 13-29-16,-2-13-14 0,0 0-83 15,0 0-353-15,2 10-319 0</inkml:trace>
  <inkml:trace contextRef="#ctx0" brushRef="#br0">27543 12663 65 0,'0'0'636'0,"-9"-12"-213"0,9 12-91 0,-4-9-73 0,4 9-43 16,0 0-15-16,-4-11 33 0,4 11 15 0,0 0-18 15,8-9-15-15,-8 9-29 0,13-9-34 0,-13 9-29 16,22-8-25-16,-22 8-18 0,27-5-42 0,-27 5-68 16,28-4-70-16,-28 4-59 0,30 0-14 0,-13 2-15 15,0 1-51-15,0 0-87 0,0 1-431 16,5 0-279-16</inkml:trace>
  <inkml:trace contextRef="#ctx0" brushRef="#br0">28107 12657 510 0,'0'0'569'0,"0"0"-151"0,0 0-51 16,0 0-82-16,0 0-36 0,0 0-32 0,0 0-44 16,0 0-25-16,0 0-19 0,0 0-17 0,0 0-25 15,0 0-18-15,-17 2-14 0,17-2-10 0,0 0-8 16,-9 9-11-16,9-9-1 0,0 0-3 0,-8 8 5 15,8-8 20-15,0 0 23 0,0 0 23 0,-7 7 21 16,7-7 22-16,0 0 27 0,0 0 3 0,0 0-20 16,0 0 6-16,0 0-62 0,0 0 10 0,0 0-51 15,0 0 24-15,-10-7-46 0,10 7 28 0,0 0-70 16,0 0-26-16,-3-8-66 0,3 8-52 16,0 0-72-16,0 0-97 0,-3-13 18 0,3 13-80 15,0 0-128-15,-2-10-349 0,2 10-472 0</inkml:trace>
  <inkml:trace contextRef="#ctx0" brushRef="#br0">28090 12405 1066 0,'0'0'618'0,"0"-18"-93"16,0 18-23-16,3-12-104 0,-3 12 6 0,0-12-54 15,0 12-10-15,0 0-1 0,2-15-72 0,-2 15-38 16,0 0-47-16,1-9-34 0,-1 9-46 0,0 0-14 16,0 0-40-16,0 0-3 0,0 0-29 15,0 0-21-15,0 0-74 0,0 0-80 0,11 12-56 16,-11-12-85-16,5 20-91 0,-3-8-22 0,2 3-80 16,-4 1-545-16,2-1-790 0</inkml:trace>
  <inkml:trace contextRef="#ctx0" brushRef="#br0">28334 12356 955 0,'4'-10'561'0,"0"3"-69"0,-4 7-51 16,5-16-57-16,-5 16-24 0,4-10-48 0,-4 10 27 15,2-8-55-15,-2 8-2 0,0 0-72 0,4-9-30 16,-4 9-61-16,0 0 16 0,0 0-20 0,0 0 7 16,5 12-32-16,-5-12 5 0,2 23-26 0,-5-6 4 15,4 3-25-15,-1 2 9 0,0 2-22 0,2 2 0 16,-1-1-8-16,0 2-5 0,3-1-2 0,-3-1-1 16,0 3-8-16,1-2-3 0,-1-1-1 0,0 2-21 15,-1-1-38-15,3-1-84 0,-3 1-93 16,0-2-50-16,0-1-73 0,-1-3-79 0,1 1 16 15,-2-5-71-15,4-3-527 0,-2-1-741 16</inkml:trace>
  <inkml:trace contextRef="#ctx0" brushRef="#br0">28650 12702 206 0,'0'0'773'0,"13"-9"-215"15,-13 9-116-15,10-5-46 0,-10 5-63 0,0 0-58 16,11-5-24-16,-11 5-24 0,0 0-30 0,0 0-29 16,0 0-32-16,9-7-28 0,-9 7-16 0,0 0-25 15,0 0-13-15,0 0-9 0,0 0-7 16,0 0-6-16,0 0 18 0,0 0 21 0,0 0 30 16,0 0 26-16,0 0 12 0,0 0 22 0,0 0 16 15,0 0-33-15,0 0-32 0,0 0-16 0,-4-8-18 16,4 8-14-16,0 0-9 0,3-13-15 0,-3 13-10 15,0 0-8-15,1-13-29 0,-1 13-57 16,0 0-76-16,2-13-88 0,-2 13-77 0,0 0-103 16,0-13-49-16,0 13-186 0,0 0-395 0,0 0-791 15</inkml:trace>
  <inkml:trace contextRef="#ctx0" brushRef="#br0">29151 12298 861 0,'4'-9'565'16,"-1"-4"-112"-16,1 4-21 0,-1 1-33 0,-3 8-51 0,5-17-12 15,-5 17-51-15,4-9 11 0,-4 9-62 16,4-11 0-16,-4 11-74 0,0 0-14 0,0 0-9 16,0 0 54-16,0 0-26 0,24 7-1 0,-13 1-29 15,2 5-11-15,1 1-18 0,1 3-3 0,1 3-23 16,2 1-5-16,-2-1-18 0,2 4-2 15,-1-4-12-15,-2 3-5 0,2-1-10 0,-3-1-7 16,-3-1-4-16,1-3-2 0,1-1-7 0,-1 1-36 16,-1-2-59-16,-2 2-38 0,2-3-52 0,-3-1-83 15,-1-1-57-15,-1 0-66 0,1-2-50 0,-3-2-42 16,-4-8-22-16,8 11-520 0,-8-11-749 0</inkml:trace>
  <inkml:trace contextRef="#ctx0" brushRef="#br0">29543 12282 666 0,'0'0'577'0,"-1"-16"-84"0,1 16-52 16,0-11-30-16,0 11-63 0,0-12-10 0,0 12-20 15,0 0-44-15,0-10 10 0,0 10-63 0,0 0-8 16,0 0-78-16,0 0 2 0,-2-11-52 0,2 11 28 15,0 0-28-15,-5 11 15 16,0-4-27-16,-1 1 15 0,-2 4-33 0,0 1 14 16,1 4-28-16,-6 1 6 0,5 0-19 0,-3 3 12 15,-2 0-25-15,0 2 9 0,-1 2-12 0,-2 0-9 16,-1 0 2-16,-1 1-13 0,-2 0-31 0,-1-2-51 16,2 0-54-16,-1 0-42 0,-1-2-36 0,1-2-24 15,-1-1-64-15,6-2-71 0,-2-5 9 0,2 0-6 16,1-4-75-16,2 1-404 0,0-4-450 0</inkml:trace>
  <inkml:trace contextRef="#ctx0" brushRef="#br0">28997 12530 377 0,'0'0'644'16,"0"0"-135"-16,-6-7-97 0,6 7-64 0,0 0-3 15,0 0-39-15,0 0 30 0,10-5-25 0,-10 5 20 16,22-3-67-16,-4 3-19 0,6-1-36 16,4 1-27-16,4 1-11 0,6-1-46 0,3 1-5 15,0 1-38-15,1-2 1 0,-1 3-32 0,-5-1-10 16,6 1-9-16,-3 0-2 0,-2-2-15 0,-7 2-29 16,-2-1-28-16,1 0-33 0,-3 1-39 15,-3-1-36-15,-6-1-48 0,-17-1-33 0,24 4-48 16,-24-4-40-16,17 3-39 0,-17-3-21 0,0 0-109 15,0 0-371-15,0 0-458 0</inkml:trace>
  <inkml:trace contextRef="#ctx0" brushRef="#br0">28788 12693 190 0,'0'0'503'0,"0"0"-130"0,0 0-97 15,0 0-6-15,0 0-43 0,0 0-7 0,0 0-17 16,9 7 3-16,-9-7-16 0,0 0-28 0,0 0-12 15,0 0-15-15,0 0-25 0,0 0-15 0,0 0-18 16,0 0-15-16,0 0-11 0,0 0-11 0,0 0-11 16,0 0 1-16,0 0-4 15,0 0-13-15,0 0-4 0,6 7-1 0,-6-7 5 16,0 0-11-16,0 0-1 0,0 0 1 0,0 0 4 16,0 0 4-16,0 0-8 0,0 0 0 0,0 0 1 15,0 0 4-15,0 0 9 0,0 0 4 0,0 0 5 16,14-2 3-16,-14 2-14 0,0 0-4 0,19-3-3 15,-19 3 1-15,14-2-2 0,-14 2-2 0,17-3-1 16,-17 3 0-16,0 0-2 0,20-4 1 0,-20 4-2 16,0 0 2-16,0 0-1 0,16-1 2 0,-16 1-1 15,0 0-2-15,0 0 2 0,0 0-2 16,0 0 3-16,0 0-4 0,-3 13 11 0,3-13 7 16,-14 7-13-16,14-7-12 0,-20 9 13 15,9-4-12-15,-1-1 16 0,12-4-16 0,-18 8 14 16,18-8-6-16,-16 5 37 0,16-5-7 0,0 0 29 15,-14 4-2-15,14-4 45 0,0 0-21 0,0 0 12 16,0 0-47-16,-14-4 19 0,14 4-17 0,0 0-17 16,2-10-5-16,-2 10 3 0,5-7 0 0,-5 7-1 15,7-10 1-15,-7 10 2 0,8-9-2 0,-8 9 9 16,5-7-13-16,-5 7-2 0,0 0-8 16,9-8-4-16,-9 8-4 0,0 0-6 0,0 0-6 15,5-8-8-15,-5 8 5 0,0 0-10 0,0 0 1 16,0 0-2-16,0 0-4 0,-2 9-1 15,2-9-3-15,0 0 8 0,-7 12 24 0,7-12-16 16,0 0 25-16,-7 9-33 0,7-9 30 0,0 0-29 16,-7 7 27-16,7-7-42 0,0 0 3 0,0 0-51 15,0 0-30-15,-7 8-40 0,7-8-64 0,0 0-60 16,0 0 12-16,0 0-34 0,0 0-7 0,0 0-64 16,-9-8-410-16,9 8-306 0</inkml:trace>
  <inkml:trace contextRef="#ctx0" brushRef="#br0">27771 12216 16 0,'0'0'345'16,"0"0"-225"-16,0 0 112 0,0 0-145 0,0 0 98 15,0 0 1-15,5-9-14 0,-5 9-22 0,0 0-27 16,0 0-16-16,4-11-11 0,-4 11-16 15,0 0-19-15,0 0-12 0,0 0-2 0,1-11-10 16,-1 11-7-16,0 0-6 0,0 0-5 0,0 0-10 16,0 0 4-16,0 0-11 0,0 0 7 15,1-9-1-15,-1 9 3 0,0 0-8 0,0 0 5 16,0 0-10-16,0 0 0 0,0 0 7 0,0 0 0 16,0 0 0-16,0 0 5 0,0 0-1 0,0 0 4 15,0 0 0-15,0 0-6 0,0 0 5 0,0 0 3 16,0 0 0-16,0 0 3 0,0 0-1 0,0 0 2 15,0 0-1-15,0-10-8 0,0 10 5 0,0 0 0 16,0 0-5-16,0 0-1 0,0 0 0 0,0 0 3 16,0 0-15-16,0 0 7 15,0 0-1-15,0 0 0 0,0 0 13 0,0 0-16 0,0 0 4 16,0 0-3-16,0 0-5 0,0 0 12 16,0 0-1-16,0 0 4 0,0 0 4 0,0 0 20 15,0 0-13-15,0 0 5 0,0 0-21 0,0 0 15 16,0 0-16-16,0 0 16 0,0 0-21 0,0 0 24 15,0 0-13-15,0 0 14 0,-1 13-2 0,1-13-1 16,-3 12 8-16,3-12-4 0,-5 15-2 0,5-15-3 16,-6 17 0-16,3-7 0 0,-2 2 15 15,1-1-12-15,-1 0 4 0,3 1-5 16,-2 0-5-16,0 2-1 0,-1-2-3 0,-1 2-5 16,-1-2 5-16,5 0-7 0,-4-1-7 0,2 0 7 15,2 0-3-15,-2-1 25 0,-1 1-28 0,3 1 1 16,-2-2 2-16,1 2 7 0,1-1-15 0,-2-2 6 15,1 3 0-15,2-2-1 0,-2 0-9 0,2 1 8 16,-2-1 2-16,2-1 2 0,1-9-2 0,-5 17-5 16,5-17 6-16,-1 17-1 0,1-17-4 0,-3 16 4 15,3-16-3-15,-4 16 4 0,4-16 3 16,-1 17-14-16,1-17 9 0,-4 15 0 0,4-15 0 16,-1 16-1-16,1-16 1 0,-4 16 0 0,4-16 7 15,-1 13-9-15,1-13-1 0,-3 15 1 0,3-15 1 16,-2 14 1-16,2-14-1 0,-3 15-2 0,3-15 19 15,-5 14-21-15,5-14 4 0,-2 17-4 16,2-17 2-16,-2 15-1 0,2-15 3 0,-2 15-5 16,2-15 5-16,-3 14 5 0,3-14-6 0,-1 13-5 15,1-13 6-15,-3 9 0 0,3-9 1 0,0 12-9 16,0-12 11-16,-2 9 1 0,2-9-1 16,-2 12-5-16,2-12 9 0,0 0-1 0,0 14 1 15,0-14-4-15,0 0 3 0,2 12 16 0,-2-12-18 16,2 8 3-16,-2-8 2 0,0 0 4 0,7 14 7 15,-7-14 3-15,5 7 2 0,-5-7 1 0,0 0 1 16,11 8 4-16,-11-8-2 0,0 0 6 0,11 8 1 16,-11-8 3-16,0 0 4 0,17 4 0 15,-17-4-2-15,0 0 3 0,20 0 5 0,-20 0-5 16,17-1 2-16,-17 1 4 0,19-3 0 0,-19 3 8 16,19-5-28-16,-19 5 17 0,17-3-22 15,-17 3 15-15,16-4-24 0,-16 4 18 0,0 0-17 16,18-4 29-16,-18 4-30 0,0 0 25 0,13-4-23 15,-13 4 22-15,0 0-25 0,0 0 23 0,13-2-30 16,-13 2 32-16,0 0-40 0,0 0 23 0,0 0-28 16,0 0 21-16,13-3-50 0,-13 3-10 15,0 0-50-15,0 0-20 0,0 0-47 0,0 0-30 0,0 0-50 16,0 0-37-16,0 0 36 0,0 0-46 16,0 0-38-16,0 0-427 0,-11-7-276 0</inkml:trace>
  <inkml:trace contextRef="#ctx0" brushRef="#br0">27710 12612 247 0,'-16'-4'359'0,"16"4"-66"16,0 0-93-16,0 0 26 0,0 0-76 0,-15 0 9 15,15 0-66-15,0 0 13 0,0 0-50 0,0 0 39 16,-20-3-62-16,20 3 36 0,0 0-65 16,0 0 51-16,0 0-63 0,0 0 54 0,0 0-55 15,0 0 45-15,-15 0-50 0,15 0 47 16,0 0-50-16,0 0 47 0,0 0-56 0,0 0 58 15,0 0-54-15,0 0 59 0,0 0-42 0,0 0 51 16,0 0-45-16,0 0 50 0,0 0-11 0,10 6-11 16,-10-6 28-16,0 0 3 0,19 0 4 0,-19 0 4 15,17-2 11-15,-17 2 6 0,22-1-7 0,-22 1-4 16,20-3-7-16,-20 3-15 0,18-4-14 16,-18 4-3-16,17-3-7 0,-17 3-12 0,0 0 5 15,18-2-9-15,-18 2 7 0,0 0-4 0,0 0-10 16,16-3 0-16,-16 3 0 0,0 0-3 15,0 0-31-15,0 0-49 0,13-2-24 0,-13 2-18 16,0 0-46-16,0 0 5 0,0 0-72 0,0 0-64 16,0 0-319-16,0 0-146 0</inkml:trace>
  <inkml:trace contextRef="#ctx0" brushRef="#br0">28100 12781 464 0,'0'0'346'0,"-2"-9"-35"0,2 9-105 0,0 0 20 16,0 0-94-16,0 0 38 0,0 0-54 0,2-13 24 15,-2 13-21-15,0 0 2 0,0 0-6 0,0 0-9 16,0 0-9-16,0 0-24 0,0 0 2 0,0-8-13 16,0 8-11-16,0 0-6 0,0 0-17 15,0 0 2-15,0 0-2 0,0 0-11 16,0 0-6-16,0 0-2 0,0 0-2 0,0 0-2 16,0 0-1-16,0 0-2 0,-12 4 2 0,12-4 4 15,0 0-5-15,0 0 1 0,0 0-1 0,0 0 3 16,0 0 3-16,0 0-5 0,0 0 14 0,0 0 9 15,0 0 10-15,-11 3 5 0,11-3 17 0,0 0 14 16,0 0-11-16,0 0-11 0,0 0 11 0,0 0-22 16,0 0 5-16,0 0-17 0,0 0 1 0,0 0-14 15,0 0 6-15,7-8-14 0,-7 8 19 0,0 0-27 16,7-7 11-16,-7 7-13 16,0 0 15-16,12-4-19 0,-12 4 10 0,0 0-13 15,0 0 10-15,0 0-14 0,11-6 9 0,-11 6-7 16,0 0 13-16,0 0-10 0,0 0 9 0,0 0-8 15,7 10 10-15,-7-10-9 0,0 0 13 0,0 0-10 16,0 0 9-16,0 12-8 0,0-12 10 0,0 0-7 16,0 0 10-16,0 0-3 0,-1 10 22 0,1-10 2 15,0 0 40-15,0 0 8 0,0 0 42 0,0 0-8 16,0 0 47-16,0 0-28 0,0 0-5 0,0 0-24 16,0 0-32-16,0 0-6 0,0 0-7 15,0 0-2-15,0 0-3 0,6-14-3 0,-6 14-1 16,0 0-5-16,4-8-5 0,-4 8-8 15,0 0-2-15,3-10-10 0,-3 10 2 0,0 0-11 16,0 0-4-16,4-7-5 0,-4 7-30 0,0 0-55 16,0 0-53-16,0 0-58 0,0 0-53 0,0 0-71 15,0 0-24-15,0 0-6 0,-10 8-68 0,1 1-97 16,3-2-291-16,-1 1-356 0</inkml:trace>
  <inkml:trace contextRef="#ctx0" brushRef="#br0">28132 12604 399 0,'0'0'308'0,"0"0"-96"0,0 0-32 0,7-11-61 16,-7 11 24-16,0 0-34 0,0 0-4 0,5-7-39 15,-5 7 24-15,0 0-44 0,0 0 37 0,0 0-58 16,0 0 60-16,6-7-53 0,-6 7 46 15,0 0-52-15,0 0 48 0,0 0-48 0,0 0 30 16,0 0-47-16,0 0 50 0,0 0-29 0,0 0 33 16,6-8-8-16,-6 8-3 0,0 0-1 0,0 0 0 15,0 0-2-15,0 0 8 0,0 0-4 0,0 0-7 16,0 0 5-16,0 0-7 0,0 0-5 0,0 0-5 16,0 0-6-16,0 0-5 0,0 0 3 15,0 0-20-15,0 0 4 0,0 0-3 0,0 0-1 16,0 0 1-16,0 0 2 0,-2 11 6 0,2-11 3 15,-4 14-3-15,4-14-8 0,-4 19 17 16,-1-9 2-16,4 2 0 0,-2 1-3 0,-2 0 1 16,3 0-7-16,-2 2 11 0,0 1-15 0,2-3 4 15,0 0-6-15,0 0 5 0,2-1-8 0,0 2 10 16,0-2-16-16,0 3 12 0,2-3-10 0,0 0 7 16,0-1-9-16,4 2 6 0,-1-4-4 0,3 2 9 15,1-2 11-15,1-2 9 0,2 1 4 0,-2-2 1 16,-10-6-7-16,21 8-7 0,-21-8 0 0,17 7-6 15,-17-7 1-15,13 5 0 0,-13-5 8 16,9 5 13-16,-9-5-8 0,0 0 1 16,13 3-2-16,-13-3-1 0,0 0 4 0,0 0-16 15,0 0-1-15,10 7-9 0,-10-7-38 0,0 0-45 16,0 0-42-16,0 0-42 0,0 0-48 0,0 0 13 16,0 0-35-16,0 0-28 0,-5-10-98 0,5 10-356 15,0 0-237-15</inkml:trace>
  <inkml:trace contextRef="#ctx0" brushRef="#br0">28150 12639 163 0,'0'0'513'0,"0"0"-205"15,4-8-7-15,-4 8-91 0,0 0 1 0,6-9-23 16,-6 9-15-16,0 0 2 0,0 0 6 15,3-10-10-15,-3 10-28 0,0 0 1 16,0 0-8-16,0 0-11 0,4-7-12 0,-4 7-12 16,0 0-15-16,0 0-18 0,0 0-6 0,0 0-19 15,0 0 12-15,0 0 10 0,2 17-3 0,-3-7-2 16,0 4-12-16,-2 1-20 0,3 3 6 0,-1 0-13 16,-2 1 7-16,3-2-19 0,-2 2 12 0,0 1-17 15,2-3 18-15,0 1-9 0,0 0-3 0,2-3 0 16,-1-1-5-16,0-2 0 0,2 1-1 0,-2-2 0 15,2-1 3-15,-3-10-6 0,4 16 1 0,-4-16 0 16,3 14 0-16,-3-14-1 16,4 9 2-16,-4-9 0 0,2 11 1 0,-2-11 4 15,0 0-6-15,2 8-1 0,-2-8 4 0,0 0-4 16,0 0 1-16,4 13-1 0,-4-13-4 0,0 0-16 16,0 0-37-16,0 0-37 0,1 9-46 0,-1-9-53 15,0 0-42-15,0 0 17 0,0 0-45 0,-9 7-37 16,9-7-108-16,0 0-250 0,0 0-187 0</inkml:trace>
  <inkml:trace contextRef="#ctx0" brushRef="#br0">28937 14142 135 0,'0'0'96'0,"0"0"137"16,0 0-83-16,0 0-23 0,0 0-24 0,0 0-24 16,0 0-13-16,0 0-9 0,0 0-11 0,0 0-1 15,0 0-6-15,0 0-6 0,0 0 10 16,0 0-4-16,0 0 0 0,0 0-10 0,0 0-11 15,0 0 5-15,0 0-3 0,0 0-9 0,0 0 6 16,0 0-4-16,0 0-2 0,0 0-8 0,0 0 7 16,0 0 0-16,0 0-7 0,0 0 5 15,0 0 11-15,0 0-14 0,0 0 2 0,0 0-9 16,0 0 15-16,0 0 4 0,0 0 1 0,0 0 16 16,0 0 2-16,0 0 3 0,0 0-4 0,0 0 6 15,0 0-34-15,0 0 31 0,0 0 3 0,0 0-5 16,0 0-3-16,0 0-4 0,0 0-11 15,0 0-8-15,0 0 18 0,0 0-6 0,0 0-1 16,0 0 6-16,0 0-11 0,0 0-1 0,0 0-2 16,0 0 39-16,0 0-52 0,0 0 43 15,0 0-52-15,0 0 47 0,0 0-52 0,0 0 34 16,0 0-31-16,0 0 53 0,0 0-53 0,0 0 50 16,0 0-47-16,0 0 45 0,0 0-44 0,0 0 34 15,0 0-37-15,0 0 49 0,0 0-39 0,0 0 40 16,0 0-42-16,0 0 42 0,0 0-35 0,0 0 33 15,0 0-39-15,0 0 33 0,0 0-32 0,0 0 26 16,0 0-31-16,0 0 27 0,0 0-32 0,0 0 16 16,0 0-61-16,0 0 41 0,0 0-61 15,0 0 28-15,0 0-58 0,0 0-25 16,0 0-45-16,0 0-89 0,0 0-238 0,0 0 35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26: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14196 12054 520 0,'0'0'428'16,"0"0"-65"-16,0 0-113 0,0 0-21 0,0 0-65 16,0 0 26-16,0 0-75 0,0 0 44 0,0 0-67 15,0 0 32-15,0 0-70 0,0 0 42 0,0 0-51 16,0 0 37-16,0 0-37 0,0 0 28 0,0 0-38 16,0 0 33-16,0 0-37 0,0 0 22 0,0 0-35 15,0 0 9-15,0 0-21 0,0 0 28 0,0 0-29 16,0 0 23-16,0 0-33 0,0 0 30 0,0 0-26 15,0 0 29-15,9-7-26 0,-9 7 26 16,0 0-23-16,0 0 33 0,19 0-14 16,-19 0 19-16,0 0-20 0,20 0 16 0,-20 0-19 0,0 0 18 15,25 0-18-15,-25 0 7 0,19 0-9 16,-19 0 13-16,19 0-13 0,-19 0 10 0,22 0-15 16,-22 0 14-16,23-1-11 0,-23 1 8 0,27-3-15 15,-27 3 11-15,27-1-14 0,-27 1-1 0,27-1 1 16,-27 1-3-16,29-2-1 0,-12-1 0 0,0 1-1 15,-17 2 1-15,31-2-2 0,-31 2 1 0,28-2 0 16,-28 2 1-16,30-3-2 0,-30 3-1 16,28-1 0-16,-28 1 1 0,27-3-3 0,-27 3 4 15,25-1-1-15,-25 1 2 0,24 0 0 16,-24 0-2-16,26 0 0 0,-26 0 0 0,24-5 0 16,-24 5 0-16,25-1 1 0,-25 1 0 0,28-4-1 15,-12 2 2-15,0 0-2 0,0-1 0 0,2 2 9 16,-1-2-12-16,-1 0 7 0,2 1-5 0,0-1 11 15,0 3-12-15,1-3 9 0,-3 1-9 0,3-2 9 16,-3 2-10-16,2 0 10 0,-18 2-11 0,32-4 10 16,-32 4-11-16,27-3 11 0,-27 3-9 0,29-2 8 15,-29 2-10-15,30-3 11 0,-30 3-12 16,28-1 11-16,-28 1-10 0,27-3 10 0,-27 3-10 16,26 0 10-16,-26 0 9 0,27-2-13 0,-27 2-9 15,27-2 12-15,-27 2-11 0,25-1 5 0,-25 1-3 16,25-2 10-16,-25 2-10 0,27-1 10 15,-27 1-10-15,27-2 11 0,-27 2-10 0,25-3 9 16,-25 3-11-16,26-1 6 0,-26 1-5 0,22-3 11 16,-22 3-4-16,24 0 2 0,-24 0-10 0,24 0 11 15,-24 0-10-15,28-4 10 0,-28 4-12 0,23-1 12 16,-23 1-12-16,25 0 12 0,-25 0-11 0,23 0 12 16,-23 0-12-16,21-1 12 0,-21 1-13 15,21-1 14-15,-21 1-12 0,16 1 11 0,-16-1-7 16,0 0 6-16,23-1-11 0,-23 1 13 0,0 0-13 15,22-2 6-15,-22 2-5 0,0 0 10 16,19-1-11-16,-19 1 11 0,0 0-10 0,21 0 11 16,-21 0-11-16,19-2 11 0,-19 2-11 0,19-2 9 15,-19 2-11-15,23 0 12 0,-23 0-8 0,28 0 7 16,-28 0-9-16,33-4 10 0,-15 1-1 0,-18 3-2 16,32-1-7-16,-15-1 8 0,2 1-2 0,-1 0-1 15,0-2 2-15,1 3 1 0,-4 0-3 16,4-2 1-16,-19 2-1 0,30-2-4 0,-30 2 5 15,25-5 0-15,-25 5 1 0,22-1 0 0,-22 1-1 16,19-1 0-16,-19 1 0 0,19-1 1 0,-19 1-6 16,0 0 5-16,21-2 4 0,-21 2 3 0,0 0 2 15,18-3 3-15,-18 3 1 0,0 0-3 0,0 0-1 16,15 0-6-16,-15 0 3 0,0 0 2 16,0 0-18-16,0 0-69 0,0 0-95 0,0 0-77 15,0 0-145-15,0 0-528 0,0 0-573 0</inkml:trace>
  <inkml:trace contextRef="#ctx0" brushRef="#br0">15479 11783 354 0,'0'0'478'0,"0"0"-175"0,0 0 21 16,0 0-122-16,0 0 27 0,0 0-89 0,0 0 45 16,0 0-84-16,0 0 41 0,0 0-81 0,0 0 29 15,0 0-62-15,0 0 48 0,0 0-67 0,0 0 73 16,0 0-40-16,0 0 40 0,0 0-33 0,0 0 32 15,9 9-29-15,-9-9 20 0,11 5-2 0,-11-5-11 16,16 4-12-16,-16-4 0 0,22 8-5 0,-11-5-8 16,-11-3-5-16,23 5-13 0,-10 0 5 0,-13-5-1 15,28 7-4-15,-13-4-6 0,1-1 12 16,0 2-1-16,1-2-1 0,-17-2 3 0,29 3-6 16,-29-3 5-16,31 0 2 0,-31 0-2 15,32 3-3-15,-14-6 0 0,-18 3-1 0,34 0-2 16,-34 0-2-16,31 0-9 0,-31 0 5 0,32 0-1 15,-13 0-2-15,-19 0-3 0,31 0 1 0,-31 0 0 16,30 0-1-16,-30 0 0 0,31 0-7 0,-31 0 6 16,31-3 1-16,-31 3 1 0,28 0-5 0,-28 0 4 15,29-1 0-15,-29 1 0 0,26-1 3 0,-26 1-7 16,24-4 9-16,-24 4 1 0,23-2 2 16,-23 2-3-16,26-2-1 0,-26 2 1 0,28-4-1 15,-10 1 0-15,-2 2-1 0,3-3-9 0,-1 3 6 16,0-2-2-16,3 1-9 0,-2 0 10 15,1-1 0-15,1 0 1 0,-3 0-2 0,1 0-10 16,-1-1 5-16,0 2-3 0,-3 0 11 0,3-1-11 16,0 1 10-16,-4 0-9 0,1-1 10 0,-1 0-10 15,-14 3 10-15,27-4-8 0,-27 4 8 0,27-5-10 16,-27 5 10-16,25-3-7 0,-25 3 7 0,27-2-12 16,-27 2 12-16,25-5-10 0,-25 5 5 0,23-2-5 15,-23 2 12-15,21-2-11 0,-21 2 9 0,22-3 1 16,-22 3-1-16,23-3 0 0,-23 3-2 15,22-2-5-15,-22 2 7 0,23-4 0 16,-23 4-2-16,25-3-3 0,-25 3 3 0,23-5-10 16,-23 5 11-16,27-7-10 0,-27 7 5 0,27-4-3 15,-27 4 9-15,24-6-11 0,-24 6 10 0,28-5-8 16,-15 3 9-16,-13 2-8 0,24-5 9 0,-24 5-7 16,23-4 11-16,-23 4-1 0,17-4 12 0,-17 4 0 15,17-4 2-15,-17 4-9 0,15-3 3 0,-15 3-4 16,14-2-1-16,-14 2 1 0,13-4-3 0,-13 4 2 15,15-2 1-15,-15 2-4 0,14-6 2 16,-14 6-1-16,17-3 1 0,-17 3 4 0,15-5-6 16,-15 5-3-16,19-4 4 0,-19 4 0 0,19-5 1 15,-19 5 6-15,17-8-3 0,-17 8 32 0,18-8-40 16,-18 8 11-16,15-8 0 0,-15 8 18 16,14-6-10-16,-14 6 16 0,13-8-17 0,-13 8 15 15,10-10-15-15,-10 10 10 0,12-10-24 0,-12 10 22 16,9-12-19-16,-9 12 16 0,8-12-21 0,-8 12 21 15,6-13-22-15,-6 13 31 0,5-17-35 0,-3 9 25 16,1-2-28-16,-2-1 22 0,-1 11-26 16,3-18 27-16,-3 18-29 0,0-20 24 0,0 8-18 15,-1 1 16-15,-1 0-26 0,1-1 25 0,-2 0-24 16,1 0 25-16,-1 0-28 0,-2-3 25 0,2 4-24 16,-1-2 33-16,0-3-36 0,0 3 29 0,0-2-30 15,-1 1 26-15,0 2-26 0,-1-4 3 0,0 3 3 16,1-1 2-16,-1 0 9 0,-2-1-8 15,-1-1-2-15,2 4 3 0,-2-4 3 0,-2 3-1 16,4 0 1-16,-2-2 1 0,1 2 0 0,-1 2 31 16,0-1-30-16,0-1-8 0,-1 2 0 0,2 0 1 15,1 1 5-15,-2 0-2 0,0-1 2 16,1 2 43-16,-2-1-51 0,0 0 5 0,1 1-5 16,-2 1 0-16,0 0 6 0,1-1-3 0,-2 0 2 15,0 2 2-15,1-1-2 0,-4 0 3 0,2 1 0 16,-1 1 7-16,1 1-9 0,-1-3-1 0,2 3 25 15,-3 0-26-15,3 0 23 0,-1 2-25 0,-2-3 22 16,2 1-24-16,1 2 23 0,-2 1-17 16,14 2 15-16,-28-7-25 0,13 4 25 0,15 3-23 15,-31-4 21-15,15 1-22 0,-4 1 23 0,4-3-24 16,-3 4 29-16,-2-5-31 0,-2 4 27 0,1-4-25 16,0 2 23-16,1-1-22 0,-2 0 21 15,0 0-20-15,0 0 21 0,2 0-21 0,0 0 27 16,-1 0-29-16,3 1 27 0,1 0-26 0,1-2 21 15,0 4-21-15,-1-3 22 0,2 3-21 0,-3-4 20 16,2 5-14-16,0-2 15 0,1-1-27 0,-3 3 21 16,1-2-25-16,3 1 18 0,-3 0-20 0,18 2 15 15,-32-3-14-15,32 3 8 0,-31 0-13 0,31 0 17 16,-30 0-13-16,30 0 6 0,-33 2-6 16,33-2 12-16,-32 3 3 0,32-3 0 0,-29 2 7 15,29-2-8-15,-29 3 2 0,29-3 4 0,-25 3-1 16,25-3 1-16,-22 2-1 0,22-2 0 15,-21 3 1-15,21-3 9 0,-17 4-8 0,17-4-1 16,-16 4 3-16,16-4-2 0,-16 1 1 0,16-1 0 16,-17 6 1-16,17-6 9 0,-18 4-9 0,18-4 0 15,-22 7 0-15,8-4 1 0,0 1 4 0,-4-2-3 16,2 1 0-16,-2 2-2 0,-1-1 1 0,-3-1-6 16,5 2 8-16,-2-1-13 0,4 0 16 15,-3 0-7-15,1-2 8 0,1 4-8 0,0-5 11 0,4 4-10 16,-1-2 18-16,0 1-26 0,13-4 16 15,-22 8-12-15,10-3 12 0,1-1-13 0,11-4 12 16,-20 8-15-16,10-3 12 0,1 2-5 16,-3 0 7-16,3 0-14 0,0 1 13 0,-1-1-7 15,1 0-4-15,1 1 4 0,-3 2 1 0,3-1 0 16,1 1 3-16,-1-1 3 0,-1-1-6 0,0 2 0 16,3-1 1-16,-3 4 2 0,2-4-2 0,2 1 1 15,-3-1-3-15,2 0 4 0,-1 4-2 0,1-4 4 16,1 3-3-16,-1 0-4 0,1-1 14 0,-2 3-9 15,4-4 7-15,-1 0-12 0,-1 1 11 0,1 1-11 16,0-1 19-16,0 0-18 0,-1 0 8 16,1 1-15-16,2 0 18 0,-2-1-12 0,0 0 11 15,-1 2-10-15,1-1 10 0,0 1-11 16,-1-2 21-16,1 2-25 0,2-1 18 0,-2 0-14 16,1 0 13-16,-1 1 11 0,2-1-20 0,-1 0-8 15,-1-1 14-15,1 4-10 0,0-3 8 0,2 1-14 16,-2-1 16-16,2 2-12 0,-3 1 9 0,4-1-8 15,-4 2 11-15,3 0-12 0,-2 0 21 0,2 2-22 16,0-2 12-16,-2 1-12 0,2-1 14 0,0-1-14 16,-3 0 2-16,3 2 0 0,-2-2 1 15,3-1 4-15,-1-1-2 0,0 0-3 0,1 1 3 0,-2-1 2 16,1 0 0-16,1-1 0 16,0-1-1-16,0-11 0 0,0 18 2 0,0-18-6 15,0 21-9-15,0-21-6 0,1 17-3 0,-1-17-3 16,3 17-7-16,-3-17-6 0,3 10-6 0,-3-10-7 15,2 10-18-15,-2-10-5 0,6 9-13 0,-6-9-20 16,7 6-18-16,-7-6 4 0,0 0-20 0,14 9 1 16,-14-9 2-16,0 0-13 0,15 3-28 0,-15-3-22 15,0 0-62-15,0 0-37 0,17 2-353 0,-17-2-185 16</inkml:trace>
  <inkml:trace contextRef="#ctx0" brushRef="#br0">11610 11901 144 0,'0'0'429'0,"0"0"-145"0,0 0-78 0,0 0 9 16,0 0-24-16,0 0-23 0,0 0-38 0,0 0 9 16,0 0-43-16,-14 4 25 0,14-4-50 15,0 0 33-15,0 0-58 0,0 0 40 0,0 0-59 16,0 0 42-16,0 0-70 0,0 0 57 0,0 0-54 16,0 0 43-16,0 0-52 0,0 0 45 0,0 0-49 15,0 0 53-15,-12 4-51 0,12-4 62 0,0 0-61 16,0 0 45-16,0 0-42 0,-1 9 57 0,1-9-68 15,0 0 67-15,0 0-50 0,1 12 51 0,-1-12-46 16,0 0 43-16,0 0-51 0,3 11 45 16,-3-11-49-16,0 0 50 0,8 10-37 0,-8-10 37 15,7 6-22-15,-7-6 34 0,14 5-13 0,-14-5 30 16,16 2-25-16,-16-2 19 0,24 3-6 0,-24-3-10 16,29 3 6-16,-29-3-2 0,35 1-7 0,-15-1 1 15,7 1 12-15,1-1 5 0,-1 0-8 16,4-2-10-16,-1 0-9 0,9 1-12 0,-4-2 1 15,3 1-5-15,-3-1 5 0,2 0 8 0,-2-1 2 16,-2-1-3-16,-4 1-4 0,-2 1-4 0,-1-2 0 16,1 0-1-16,-3 0 0 0,-2-2 4 0,-2 4 1 15,-3-1 0-15,-1 1-3 0,-16 3-4 0,22-7 3 16,-22 7-3-16,19-3-3 0,-19 3-4 16,14-5-5-16,-14 5 0 0,0 0-4 0,18-4 16 15,-18 4-22-15,0 0 20 0,13-3-26 0,-13 3 26 16,0 0-29-16,0 0 19 0,0 0-38 0,17-2 19 15,-17 2-73-15,0 0-28 0,0 0-35 0,0 0-56 16,0 0-53-16,0 0-41 0,0 0-97 16,0 0-49-16,0 0-372 0,0 0-368 0</inkml:trace>
  <inkml:trace contextRef="#ctx0" brushRef="#br0">11782 11988 425 0,'0'0'414'15,"0"0"-73"-15,-18 0-75 0,18 0-25 0,0 0-73 16,0 0 26-16,0 0-79 0,-17 1 39 16,17-1-79-16,0 0 40 0,0 0-69 0,0 0 46 15,0 0-57-15,0 0 43 0,0 0-44 0,0 0 45 16,0 0-53-16,0 0 42 0,0 0-34 0,0 0 37 16,0 0 8-16,0 0-7 0,0 0-5 0,0 0-3 15,0 0-14-15,19 1 4 0,-19-1 1 0,24 0-21 16,-24 0 18-16,37 0-20 0,-16 0 4 15,3-1-9-15,3 0 9 0,1-3-15 0,0 3 8 16,1 0-18-16,-1-2 13 0,6-1-6 0,-5-1-2 16,-1-1 1-16,-1 2-12 0,-3 0 4 0,2-1-1 15,-2 1-2-15,-2-1-3 0,-4 1 4 0,-2 1 4 16,0 1 5-16,-2-2 7 0,-14 4 4 0,23-6-2 16,-23 6 4-16,18-5-8 0,-18 5 0 15,16-3 2-15,-16 3-1 0,13-6-3 0,-13 6-3 16,0 0-3-16,18-3-3 0,-18 3-4 0,0 0 3 15,10-5-6-15,-10 5 0 0,0 0-1 0,0 0 1 16,0 0-10-16,0 0 1 0,17-3-12 16,-17 3-6-16,0 0-3 0,0 0-11 0,0 0 6 15,0 0-4-15,0 0-4 0,0 0-9 0,0 0 5 16,0 0-3-16,0 0-1 0,0 0 0 0,0 0 3 16,0 0 2-16,0 0-1 0,0 0 11 0,0 0 5 15,0 0 3-15,0 0-3 0,0 0 14 0,0 0 3 16,0 0 2-16,0 0 1 0,0 0 4 15,0 0-13-15,0 0 13 0,0 0 6 0,0 0 1 16,0 0-1-16,0 0-6 0,0 0 8 0,0 0 3 16,0 0 2-16,0 0 2 0,0 0 1 0,0 0-6 15,0 0 8-15,0 0 2 0,0 0-11 0,0 0-6 16,0 0 6-16,0 0-1 0,0 0-2 16,0 0 0-16,0 0-1 0,0 0-6 0,0 0 7 15,0 0 2-15,0 0-5 0,0 0-6 0,0 0 8 16,0 0 0-16,0 0 0 0,0 0 0 0,0 0-5 15,0 0 7-15,0 0-2 0,0 0-1 0,0 0-7 16,0 0 8-16,0 0 1 0,0 0-2 0,0 0 0 16,0 0 2-16,0 0-2 0,0 0-4 15,0 0 6-15,0 0-1 0,0 0-6 0,0 0 2 16,0 0 5-16,0 0 1 0,0 0-1 0,0 0-1 16,0 0 0-16,0 0-5 0,0 0 6 0,0 0-1 15,0 0 0-15,0 0 0 0,0 0 0 0,0 0-8 16,0 0 10-16,0 0-3 0,0 0 0 15,0 0 1-15,0 0-5 0,0 0-1 0,0 0 8 16,0 0-1-16,0 0 0 0,0 0-9 0,0 0 10 16,0 0 1-16,0 0-3 0,0 0-1 15,0 0-4-15,0 0 0 0,0 0 6 0,0 0-1 16,0 0-8-16,0 0 0 0,0 0 11 0,0 0-2 16,0 0-2-16,0 0 2 0,0 0-2 0,0 0-4 15,0 0 4-15,0 0 2 0,0 0-3 0,0 0-4 16,0 0 7-16,0 0-2 0,0 0 1 0,0 0 0 15,0 0-6-15,0 0 7 0,0 0-3 0,0 0 6 16,0 0-22-16,0 0 15 0,0 0 6 0,0 0 0 16,0 0-1-16,0 0 2 0,0 0-3 15,0 0-6-15,0 0 6 0,0 0 0 0,0 0 0 16,0 0-2-16,0 0-8 0,0 0 11 0,0 0-1 16,0 0 0-16,0 0-1 0,0 0 0 15,0 0-6-15,0 0 2 0,0 0 10 0,0 0-5 0,0 0-2 16,0 0-4-16,0 0 6 0,0 0-2 15,0 0 1-15,0 0 0 0,0 0-1 0,0 0-6 16,0 0 6-16,0 0 2 0,0 0-9 0,0 0 10 16,0 0-1-16,0 0 0 0,0 0-1 0,0 0 0 15,0 0-1-15,0 0 2 0,0 0-8 0,0 0 9 16,0 0-1-16,0 0-1 0,0 0-9 0,0 0 11 16,0 0-1-16,0 0-1 0,0 0 1 15,0 0-1-15,0 0-4 0,0 0 10 0,0 0-7 16,0 0 0-16,0 0-7 0,0 0 8 0,0 0 0 15,0 0 0-15,0 0 0 0,0 0-1 0,0 0 0 16,0 0-6-16,0 0 10 0,0 0-2 16,0 0-2-16,0 0-8 0,0 0 10 0,0 0 2 15,0 0-3-15,0 0 1 0,0 0-1 0,0 0-7 16,0 0 8-16,0 0 0 0,0 0-1 0,0 0-17 16,0 0 16-16,0 0 3 0,0 0 1 0,0 0-2 15,0 0 1-15,0 0-1 0,0 0-6 0,0 0 7 16,0 0-1-16,0 0 1 0,0 0-3 0,0 0-6 15,0 0 8-15,0 0 2 0,0 0-3 16,0 0 0-16,0 0 5 0,0 0-12 0,0 0 0 16,0 0 13-16,0 0-8 0,0 0-8 0,0 0 11 15,0 0-2-15,0 0 0 0,0 0 0 16,0 0 0-16,0 0-5 0,0 0 7 0,0 0 1 16,0 0-2-16,0 0-8 0,0 0 9 0,0 0 1 15,0 0 1-15,0 0-2 0,0 0 0 0,0 0-6 16,0 0 7-16,0 0 0 0,0 0-1 0,0 0 0 15,0 0-6-15,0 0-1 0,0 0 8 0,0 0 1 16,0 0-2-16,0 0 2 0,0 0-1 0,0 0-1 16,0 0-7-16,0 0 9 0,0 0-1 0,0 0-10 15,0 0 4-15,0 0 6 0,0 0 3 16,0 0-5-16,0 0 1 0,0 0 1 0,0 0-7 16,0 0 8-16,0 0-2 0,0 0 0 0,0 0-1 15,0 0-8-15,0 0 9 0,0 0-3 0,0 0 2 16,0 0-1-16,0 0 1 0,0 0-6 15,0 0 6-15,0 0 1 0,0 0-1 0,0 0-1 16,0 0-8-16,0 0 5 0,0 0 5 0,0 0-2 16,0 0 2-16,0 0 0 0,0 0-7 0,0 0-24 15,0 0-14-15,0 0-26 0,0 0-8 0,0 0-22 16,0 0-13-16,0 0-43 0,0 0-24 0,0 0-47 16,0 0-22-16,0 0-14 0,0 0-47 0,0 0-195 15,0 0 33-15</inkml:trace>
  <inkml:trace contextRef="#ctx0" brushRef="#br0">12015 11865 438 0,'0'0'299'0,"0"0"-54"16,0 0-56-16,0 0-12 0,10-5-29 0,-10 5-22 15,0 0-12-15,0 0-14 0,0 0 0 0,0 0-35 16,0 0 6-16,9-6-20 0,-9 6-2 16,0 0-25-16,0 0 9 0,0 0-36 0,0 0 29 15,0 0-21-15,0 0-4 0,0 0-23 0,0 0-27 16,0 0-13-16,0 0-47 0,0 0 4 0,0 0-19 15,0 0-49-15,0 0-302 0,0 0 82 0</inkml:trace>
  <inkml:trace contextRef="#ctx0" brushRef="#br0">12471 11710 425 0,'0'0'344'15,"0"0"-117"-15,0 0-43 0,0 0-34 0,13-2-49 16,-13 2-50-16,0 0-32 0,0 0-32 16,0 0-40-16,0 0-31 0,0 0-60 0,0 0-207 15,0 0 241-15</inkml:trace>
  <inkml:trace contextRef="#ctx0" brushRef="#br0">12245 11885 457 0,'0'0'307'16,"0"0"-81"-16,0 0-54 0,0 0-53 0,0 0-32 15,0 0-26-15,0 0-27 0,0 0-26 0,18-1-20 16,-18 1-16-16,20-7-1 0,-9 3-7 0,1-1 13 15,4 0 2-15,-2 0 5 0,1 2 2 0,-1-2 7 16,-1 1 1-16,-3 1 1 0,-10 3 7 16,23-9-5-16,-23 9-1 0,14-4 5 0,-14 4 5 15,13-4 9-15,-13 4 6 0,0 0 7 0,13-4 8 16,-13 4 6-16,0 0 2 0,0 0 2 0,0 0 10 16,14-5-20-16,-14 5 15 0,0 0-8 0,0 0 13 15,0 0-14-15,0 0 7 0,0 0-11 0,0 0-3 16,0 0-5-16,0 0-3 0,0 0-15 15,14 0 3-15,-14 0-11 0,0 0 5 0,0 0-9 16,0 0-10-16,0 0-12 0,0 0-5 0,0 0-29 16,0 0 7-16,0 0-12 0,0 0-22 0,0 0-45 15,0 0-106-15,0 0-162 0,0 0 197 16</inkml:trace>
  <inkml:trace contextRef="#ctx0" brushRef="#br0">22645 9694 729 0,'0'0'608'16,"-2"-9"-100"-16,2 9-59 0,0 0-32 0,-4-10-55 15,4 10-41-15,0 0-9 0,0 0-76 16,-3-11 9-16,3 11-94 0,0 0-5 0,0 0-57 16,0 0-1-16,0 0-40 0,0 0 20 0,0 0-19 15,0 0 14-15,-4 11-33 0,4-11 22 0,-1 17-36 16,1-7 27-16,-2 5-38 0,2-1 27 16,0 5-33-16,-2-2 37 0,1 7-9 0,1-1-5 15,-2-2-64-15,0 3-27 0,0-2-59 0,-1-2-50 16,2-2-40-16,0 2-96 0,-1-3 31 0,0-2-43 15,0-3-83-15,1-1-55 0,1 0-342 0,0-11-362 16</inkml:trace>
  <inkml:trace contextRef="#ctx0" brushRef="#br0">22682 9590 827 0,'0'-26'626'0,"-1"-3"-151"0,1 4-38 0,0 0-85 16,1 2-72-16,-1 4-54 0,0 2-43 15,2 5-40-15,-1-1-27 0,0 3-57 0,-1 10-63 16,0-16-85-16,0 16-12 0,6-10-78 16,-6 10 3-16,0 0-55 0,0 0-88 0,0 0-463 15,13 11-315-15</inkml:trace>
  <inkml:trace contextRef="#ctx0" brushRef="#br0">22915 9735 663 0,'0'0'442'0,"0"0"-24"16,0 0-173-16,0 0 12 0,10-4-112 0,-10 4 17 16,0 0-44-16,0 0 29 0,13 5-69 0,-13-5 26 15,6 10-50-15,-6-10 36 0,9 12-35 16,-4-3 29-16,2 0-31 0,-5 0 22 16,3 0-27-16,-2 3 8 0,-1 0-33 0,2-2 20 15,-2 3-28-15,0-3 19 0,-2 3-27 0,0-3 17 16,0-1-20-16,0-9 22 0,0 19-21 0,0-19 19 15,0 15-10-15,0-15 38 0,0 11-26 0,0-11 30 16,0 0-1-16,0 13 23 0,0-13 5 0,0 0 9 16,0 0-3-16,0 0-6 0,0 0-1 0,0 0-9 15,0 0 13-15,13-5-9 0,-13 5 9 0,9-12-27 16,-3 3 16-16,1 0-27 0,0-1 22 0,-2 0-30 16,3 0-1-16,0 0 3 0,2 0-14 15,-2-2-2-15,-1 5-8 0,1 0-2 0,1-2-4 16,-1 2-4-16,-1 0-1 0,1 1-3 15,-8 6 7-15,15-9-13 0,-15 9 1 0,13-6 25 16,-13 6-35-16,14-4 27 0,-14 4-35 0,0 0 47 16,17 3-56-16,-17-3 39 0,11 7-40 0,-11-7 22 15,12 9-33-15,-12-9 19 0,10 14-23 0,-10-14 20 16,9 13-13-16,-9-13 15 0,6 14-6 0,-6-14 11 16,7 11-13-16,-7-11 22 0,5 11-10 0,-5-11 18 15,4 7-13-15,-4-7 17 0,0 0-9 16,0 0 35-16,7 10-8 0,-7-10 59 0,0 0-25 15,0 0 2-15,0 0-4 0,0 0-2 0,0 0 25 16,13-6-27-16,-13 6 38 0,5-11-30 16,-5 11 17-16,12-15-17 0,-6 6 26 0,-1 1-35 15,4-5 17-15,1 2-30 0,-2 3 21 0,1-3-30 16,0 3 31-16,0 1-41 0,-2-1 19 0,1 2-26 16,-8 6 23-16,14-10-32 0,-14 10 18 0,14-7-24 15,-14 7 23-15,16-3-21 0,-16 3 25 0,0 0-30 16,24 3 19-16,-24-3-18 0,16 8 1 0,-16-8-61 15,21 9-2-15,-12-4-74 0,1 2-42 16,2-2-31-16,-3 2-51 0,0 0-72 0,2 0-26 16,-2-4-58-16,0 4-105 0,0 0-452 15,0-3-679-15</inkml:trace>
  <inkml:trace contextRef="#ctx0" brushRef="#br0">23642 9743 343 0,'1'-12'561'0,"-1"12"-71"16,0-20-123-16,1 11 25 0,-1 9-14 0,4-19-56 16,-4 19-24-16,4-15-28 0,-4 15-38 0,4-10-39 15,-4 10-31-15,0 0 0 0,8-8-12 0,-8 8-3 16,0 0 5-16,10 7-19 0,-10-7-20 0,6 16-17 16,-2-4-17-16,-1 4-14 0,-1 0-13 0,0 2-11 15,-1 4-7-15,1 2 2 0,-4 1-14 0,1-1-2 16,-1-2-5-16,0 2-4 0,-1-3 0 15,1-3-5-15,-1-2 0 0,-1-1-1 0,3-3 0 16,-2-2 9-16,3-10-8 0,-2 17 8 0,2-17 1 16,-3 14 15-16,3-14 39 0,0 0-2 15,0 0-4-15,-5 7 12 0,5-7 4 0,0 0 7 16,-2-14-2-16,2 14 2 0,-3-24-13 0,3 7-9 16,0-2-6-16,3-5-3 0,-1-2-11 0,3-5 0 15,2-2-15-15,0 4-5 0,2-2-8 0,1 4 6 16,1 1-45-16,-2 3 34 0,3 5-34 0,-3-2 33 15,3 3-35-15,-1 4 40 0,2 0-27 0,-3 2 14 16,1 3-31-16,-1 2 36 0,1-1-8 0,-11 7-11 16,20-3-6-16,-20 3-9 0,20 1 0 0,-20-1 4 15,21 7 2-15,-10 0-7 0,-2-3-3 16,1 4 3-16,-4 0 19 0,1 1-24 0,-2 0 27 16,-2 3-20-16,-3-12 27 0,1 19-18 15,-2-9 22-15,-2-1-21 0,-2 4 23 0,-2-3-15 16,-2 0 18-16,-1 0-23 0,0-1 25 0,-3 1-24 15,2-5 23-15,-1 2-17 0,-2-2 14 0,3-1-23 16,-2 1 18-16,13-5-48 0,-25 3-12 16,25-3-63-16,-22 4-26 0,22-4-14 0,-21 0-13 0,21 0-18 15,-20-6-34-15,20 6-43 0,-21-7-25 16,21 7-47-16,-12-8 72 0,12 8-22 0,-8-11-23 16,8 11-13-16,-1-11-38 0,1 11-386 0,5-12-274 15</inkml:trace>
  <inkml:trace contextRef="#ctx0" brushRef="#br0">23972 9596 137 0,'11'-6'624'0,"-11"6"-122"16,0 0-143-16,10-8 10 0,-10 8-51 0,0 0-21 16,0 0-59-16,0 0-32 0,0 0-50 0,0 0-16 15,0 0-33-15,0 0-6 0,0 0-28 16,-6 11-4-16,6-11-24 0,-4 12 2 15,4-12-22-15,-1 17 7 0,1-17-15 0,0 17 4 16,0-17-23-16,1 18-9 0,-1-18-34 0,3 16 0 16,-3-16-23-16,2 17 26 0,-2-17-22 0,4 11 40 15,-4-11-20-15,3 9 40 0,-3-9 1 0,0 0 44 16,6 7-8-16,-6-7 13 0,0 0-20 0,0 0 18 16,10-6-3-16,-10 6 16 0,5-8-11 0,-5 8 12 15,8-18 4-15,-2 9-1 0,-1-3 1 0,2-1 6 16,-1-2-1-16,1 1-3 0,3-1-8 0,-2-3-8 15,2 3-4-15,1 0-3 16,0 0-7-16,0 4-6 0,2 1 6 0,2 1-10 16,-2 1-2-16,2 1-1 0,-1 1 3 0,4 4 0 15,1 0 3-15,-19 2-10 0,36 2-5 0,-14 1-2 16,-1 3 0-16,-1 1-1 0,0 4-5 0,-2-3 1 16,-3 5-1-16,0-1 4 0,-3 3-13 0,-3 0-9 15,-2-3 8-15,-2 3-25 0,-4-1 4 0,-1-2-7 16,-4 2 16-16,0-1-6 0,-1 1 24 0,-1-2-15 15,-1 0 26-15,-1-2-1 0,0-2 30 0,0 0-4 16,8-8 43-16,-10 11-16 0,10-11 42 16,-12 7-39-16,12-7 23 0,0 0-38 15,0 0 11-15,0 0-42 0,-15 0 19 0,15 0-39 16,-4-12 0-16,4 12-1 0,1-17-1 0,2 4 0 16,1-3 6-16,1-4-13 0,3-3-32 0,2-4-20 15,-2-3-24-15,3 1 14 0,4-1-44 0,-2 4-17 16,0 0-22-16,0 2-18 0,-2 5-27 0,2 2-1 15,0 0-31-15,-2 3 72 0,2 0-37 0,-5 6 78 16,1 0-27-16,-2-1 64 0,0 4-23 0,-7 5 73 16,10-13-46-16,-10 13 83 0,10-10-41 0,-10 10 79 15,9-11-26-15,-9 11 58 0,8-12 1 16,-8 12 45-16,9-12 3 0,-9 12 29 0,7-14 6 16,-7 14 6-16,7-12 22 0,-7 12-11 0,8-14 45 15,-8 14-43-15,5-13 0 0,-5 13 20 16,5-9-31-16,-5 9 6 0,0 0-40 0,6-9 4 0,-6 9-42 15,0 0 2-15,0 0-37 0,0 0 2 16,5-7-34-16,-5 7 18 0,0 0-24 0,5 8 11 16,-5-8-25-16,4 21 21 0,-1-6-27 0,2 2 1 15,-3 2 5-15,2 5-5 0,0 1-23 0,0 1 28 16,-2 7 1-16,2-6-30 0,-1 6-46 0,-2-4-48 16,3-2-48-16,0-1-33 0,-2 0-19 15,2-3-13-15,-1-2-1 0,-1-2-33 0,2-5-30 16,-1 1-40-16,-1-2 38 0,0-2-25 0,-2-11-28 15,2 14-64-15,-2-14-374 0,0 0-319 0</inkml:trace>
  <inkml:trace contextRef="#ctx0" brushRef="#br0">24538 9525 892 0,'0'0'596'0,"-7"-13"-162"16,7 13-42-16,0-11-28 0,0 11-52 0,9-12-26 15,-9 12-39-15,16-9 5 0,-5 3-96 0,4 1-28 16,1 3-26-16,2-1-62 0,-3-1-73 0,3 2-72 16,1 1-64-16,-2 1-51 0,4 0-87 0,5-2-126 15,-1 4-429-15,1-1-464 0</inkml:trace>
  <inkml:trace contextRef="#ctx0" brushRef="#br0">25163 9581 807 0,'0'0'562'0,"0"0"-103"15,0 0-79-15,0 0-30 0,2 9-83 0,-2-9-24 16,0 0-42-16,0 0-28 0,0 0-42 0,0 0-23 16,0 0-21-16,3 11-2 0,-3-11 6 0,0 0 14 15,0 0 19-15,0 0 7 0,0 0 63 16,0 0-5-16,0 0 23 0,0 0 16 15,0 0 9-15,0 0-7 0,0 0-4 0,0 0-8 16,0 0-16-16,0 0-8 0,0 0-36 0,0 0-60 16,0 0 15-16,0 0-40 0,0 0 21 0,0 0-53 15,0 0 26-15,0 0-52 0,0 0 35 0,0 0-53 16,14-5 35-16,-14 5-73 0,0 0 10 0,0 0-39 16,0 0-55-16,0 0-54 0,0 0-69 0,0 0-94 15,0 0-70-15,0 0-111 0,0 0-34 0,0 0-829 16,0 0-1126-16</inkml:trace>
  <inkml:trace contextRef="#ctx0" brushRef="#br0">25685 9339 575 0,'0'0'487'0,"-2"-15"-22"0,2 15-105 15,-2-10 17-15,2 10-18 0,-2-12-37 0,2 12-9 16,-3-9-32-16,3 9-15 0,0 0-56 0,-2-10-16 16,2 10-53-16,0 0-15 0,0 0-49 0,0 0 23 15,0 0-51-15,-7 10-8 0,7-10-5 0,-2 15-7 16,1-1-7-16,-1 0 4 0,2 1-4 0,2 2-11 16,-1 2-3-16,2 3-1 0,1 0-1 0,0-2-5 15,1 1-10-15,2-2-13 0,-1-2-2 0,2-2 10 16,-2-3-22-16,1 2 16 0,-1-4-9 0,-1-2 17 15,5-1-11-15,-10-7 18 0,13 7-10 16,-13-7 23-16,0 0-20 0,28-3 15 16,-16-1-12-16,-1-3 4 0,1-3 1 0,2-3 3 15,-1 1 3-15,-2-5 12 0,-1 0 25 0,1-1 6 16,-1 0 13-16,-3-1 7 0,0 2 7 0,-1 0 11 16,-1 0 10-16,0 2 35 0,-2 6-30 0,-2-3 28 15,3-2-31-15,-1 3 21 0,-3 11-28 0,2-16 12 16,-2 16-39-16,4-14 8 0,-4 14-36 0,1-11 10 15,-1 11-34-15,0 0 19 0,4-9-33 0,-4 9 22 16,0 0-23-16,0 0 23 0,0 0-24 0,10 12 20 16,-10-12-24-16,5 15-7 0,-1-4-33 15,-1 2-38-15,-1 3-56 0,2 0-45 16,-4 2-51-16,2-1-28 0,-1 1-26 0,0 0-69 16,-1-1 23-16,3-2-32 0,0-1-94 0,-3-14-80 15,4 19-274-15,-4-19-387 0</inkml:trace>
  <inkml:trace contextRef="#ctx0" brushRef="#br0">26200 9019 384 0,'0'-18'696'0,"0"3"-110"15,0 2-95-15,0-1-15 0,0 4-52 0,0 10-38 16,0-19 6-16,0 19-75 0,0-15-12 15,0 15-96-15,0-9-24 0,0 9-69 0,0 0 10 16,0 0-50-16,0 0 27 0,0 0-23 0,4 15 21 16,-3 1-8-16,1 7 0 0,-1 2-40 0,0 0 12 15,-1 4-31-15,4 5 18 0,-2 2-34 0,0-1 17 16,0 2-27-16,0-3-2 0,0 0 1 16,-1 0-12-16,3-5-38 0,-2-2-24 0,0-1-38 15,3 0-23-15,-1-3-21 0,1-1-21 0,0-3-21 16,0-5-30-16,-1 1-61 0,0-6-31 0,1 4-52 15,-5-13 3-15,8 12-36 0,-8-12-102 16,0 0-280-16,6 7-312 0</inkml:trace>
  <inkml:trace contextRef="#ctx0" brushRef="#br0">26148 9324 691 0,'-8'-10'494'0,"2"-1"-33"0,1 1-124 16,5 10-40-16,-4-15-35 0,4 15-48 0,2-14-22 15,5 6-21-15,4 1-30 0,3-1-27 0,4 0-26 16,5 2-17-16,0 2-8 0,3 0-51 0,-1 3-33 16,1 1-18-16,-2-3-1 0,3 6-11 0,-5-3 12 15,-2 0 7-15,-1 0 6 0,-19 0 5 0,30 0 4 16,-30 0 22-16,21 1 43 0,-21-1 29 16,18 2 25-16,-18-2 7 0,0 0 5 0,18 1-8 15,-18-1-13-15,0 0-10 0,0 0-17 16,18 5 1-16,-18-5 18 0,6 8-3 0,-6-8 8 15,6 12-25-15,-6-12 16 0,5 17-34 0,-3-8 24 16,1 1-43-16,-2 0-7 0,-1 2-1 0,1-1-6 16,1-1-26-16,-2 0-47 0,0 2-44 0,0-3-57 15,0-9-93-15,2 19-5 0,-2-19-54 0,0 15-97 16,0-15-530-16,-2 10-606 0</inkml:trace>
  <inkml:trace contextRef="#ctx0" brushRef="#br0">26571 9169 445 0,'-3'-22'723'16,"-1"1"-141"-16,2 4-64 0,-1-1-47 0,3 4-68 15,-1 2-52-15,0 0-56 0,1 12-66 0,0-18-69 16,0 18-73-16,1-13-90 0,-1 13-74 0,4-12-74 16,-4 12-80-16,9-7-25 0,-9 7-49 0,0 0-103 15,18 0-428-15,-18 0-415 0</inkml:trace>
  <inkml:trace contextRef="#ctx0" brushRef="#br0">26826 8926 760 0,'0'-18'568'0,"0"3"-64"0,-2 2-22 15,2-1-21-15,-2 0-51 0,2 5 22 0,0 9-65 16,0-18-12-16,0 18-78 0,-1-14-47 15,1 14-77-15,0 0 5 0,-1-10-15 0,1 10 42 16,0 0-28-16,-3 10 15 0,3-10-40 0,-1 22 12 16,0-5-24-16,-2 0-4 0,3 7-31 0,-2 0-2 15,-1 3-32-15,3 0 6 0,0 4-27 0,-1-3 11 16,0 9-26-16,-1-1 14 0,2 2-17 0,-1-3-7 16,0 2-8-16,-2-1-43 0,3-5-31 15,0-2-26-15,1-1-19 0,3-2-16 0,0-2-9 16,3 1-26-16,1-4-33 0,1-2-26 0,2-2-20 15,1-3-16-15,1-3-74 0,-1-4-18 0,2 0-61 16,-14-7-127-16,25 1-408 0,-25-1-638 16</inkml:trace>
  <inkml:trace contextRef="#ctx0" brushRef="#br0">27100 9225 460 0,'0'0'682'0,"0"0"-169"0,0 0-42 0,0 0-45 16,0 0-67-16,0 0-42 0,0 0-24 0,0 0-54 16,0 0-22-16,0 0-64 0,0 0 2 0,0 0-62 15,0 0 3-15,0 0-37 0,0 0 5 16,0 0-36-16,0 0 11 0,0 0-24 0,0 0 12 15,0 0-16-15,0 0 8 0,0 0-20 0,0 0 16 16,14 1-20-16,-14-1 17 0,0 0-19 0,0 0 18 16,0 0-13-16,0 0 10 0,0 0-15 0,0 0 14 15,0 0-17-15,0 0 17 0,0 0-19 0,0 0 15 16,0 0-16-16,0 0 26 0,0 0-26 16,0 0 20-16,0 0-19 0,10 7 20 0,-10-7-18 15,0 0 16-15,0 0-17 0,6 8 4 0,-6-8-28 16,0 0-9-16,4 8-13 0,-4-8-3 0,0 0 0 15,0 12-3-15,0-12 16 0,0 0 2 0,-1 14 14 16,1-14 4-16,0 0 10 0,-5 14-2 16,5-14 17-16,0 0 18 0,-3 8 28 0,3-8 37 15,0 0 6-15,0 0 45 0,0 0-22 0,-6 8-9 16,6-8 3-16,0 0 5 0,0 0-11 0,0 0 18 16,0 0-41-16,0 0 12 0,-3-12-42 15,3 12 19-15,0 0-43 0,0 0 13 0,0 0-62 16,-1-10-20-16,1 10-87 0,0 0-43 0,0 0-52 15,0 0-88-15,0-9-34 0,0 9-56 0,0 0-131 16,0 0-420-16,4-10-640 0</inkml:trace>
  <inkml:trace contextRef="#ctx0" brushRef="#br0">27866 8915 871 0,'-1'-12'538'0,"1"0"-98"16,0-2-16-16,0 3-23 0,0 2-44 16,0-4-35-16,0 13-6 0,0-16-47 0,0 16-22 15,0-12-78-15,0 12-7 0,0 0-66 0,0-14 0 16,0 14-40-16,0 0 20 0,0 0-32 0,0 13 31 16,1-3-49-16,-2 4 30 0,1 4-46 0,-1 6 29 15,-2 2-8-15,-1 0-5 0,-1 7-7 0,-1-1-2 16,0 1-36-16,-1 0 33 0,-2-3-26 15,2 0 17-15,0-7-31 0,0-1 28 0,1 0-31 16,-2-3 32-16,4-3-28 0,-1-2 41 0,1-5-40 16,1 2 41-16,3-11-35 0,-4 14 37 0,4-14-27 15,0 0 37-15,-2 9-30 0,2-9 33 0,0 0-37 16,0 0 39-16,6-15-22 0,-2 6 27 16,1-6-29-16,2-6 33 0,3-8-5 0,0 1 4 15,0-6 6-15,2-1 1 0,-1-1 8 0,1 1-5 16,-2-1-19-16,0 2 26 0,0 1-17 0,2 2 18 15,-3 4-24-15,0 2 19 0,-2 3-28 16,1 3-4-16,-1 2 14 0,-1 3-25 0,0 2-3 16,-1 2-5-16,-1 0-1 0,-4 10-6 0,9-10-1 15,-9 10 2-15,10-6 3 0,-10 6 2 0,13 4 4 16,-4 2 17-16,1 4-35 0,0 3 33 0,1 6-22 16,0 1 16-16,-1 5-2 0,1 4-4 0,-1 1-3 15,-4 2-2-15,1-1-11 0,-1 3-36 16,-3 0-27-16,0 0-28 0,1 0-50 0,-4-4 27 15,1-2-16-15,2-1 6 0,-2-1-28 0,2-1-8 16,-2-1-30-16,-1-6-43 0,3 0-35 0,-1-3-46 16,-2-1 70-16,3-4-60 0,-3-10-82 15,1 14-92-15,-1-14-270 0,0 0-276 0</inkml:trace>
  <inkml:trace contextRef="#ctx0" brushRef="#br0">27889 9135 436 0,'0'0'512'16,"-15"-10"-134"-16,15 10-77 0,-6-11-43 0,6 11-26 15,-3-9 8-15,3 9-15 0,7-11-35 16,-7 11-18-16,13-12-18 0,-1 5-27 0,-2 0-24 16,4 1-22-16,-1 1-15 0,2-1-18 0,2-1-48 15,0 4-62-15,-2-2-50 0,4 1-31 0,-3-1-12 16,0 2-40-16,2 1-86 0,-18 2-487 0,24-5-293 15</inkml:trace>
  <inkml:trace contextRef="#ctx0" brushRef="#br0">28164 8908 413 0,'0'0'541'0,"5"-10"-136"16,-5 10-68-16,9-12-21 0,-9 12-22 15,14-8-28-15,-14 8-50 0,18-4-19 0,-18 4-25 16,26 2-24-16,-10 3-26 0,2 3-21 0,1 2-19 16,-2 2-14-16,2 5 5 0,2 4-32 0,-5-1 4 15,0 4-20-15,-5 0 6 0,-1-2-23 0,-1-3-11 16,-4 3-4-16,-1-3 1 0,-1-1 2 15,-3-2 3-15,0 1 1 0,-3-3 12 0,2-4 23 16,-3 2 27-16,0 0 23 0,0-3 23 0,4-9 23 16,-8 14 24-16,8-14-27 0,-7 11 21 0,7-11-39 15,0 0 17-15,-8 5-18 0,8-5-20 0,0 0-19 16,-6-7-9-16,6 7-12 0,0-15-11 16,1 6-9-16,4-8-3 0,1-5-15 0,1-1-29 15,1 0-50-15,3-6-58 0,1 1-53 0,1-1-54 16,-3 1-62-16,0 3-82 0,0 4 1 0,-1 4-82 15,-5 0-508-15,1 8-656 0</inkml:trace>
  <inkml:trace contextRef="#ctx0" brushRef="#br0">28562 8782 518 0,'0'0'487'0,"16"1"-82"15,-16-1-45-15,23 6-15 0,-9-3-26 0,2 4-40 16,1 1-40-16,0 2-25 0,1-1-36 0,-3 4-33 16,2-2-25-16,-2 4-24 0,-1-3-18 0,-3 3-13 15,1 1-17-15,-3 1-6 0,-2 0-11 0,-2 0-8 16,-4-1-4-16,2-2-7 0,-3-1-2 16,-3 4 1-16,1-2-5 0,-4-1-1 15,3-1 0-15,-3-1 3 0,1-2-4 0,-2-1 5 16,2-2 23-16,5-7 36 0,-8 15 44 0,8-15 16 15,-8 7 5-15,8-7-9 0,0 0-16 0,0 0-10 16,0 0-11-16,-14-5-16 0,14 5-10 0,-1-17-13 16,1 3-10-16,2-3-2 0,5-7-17 0,-1 2 1 15,1-3-30-15,2-4-64 0,-1 8-33 0,-1-3-43 16,1 4-44-16,-1 1-57 0,-3 4-82 16,4 3 34-16,-3 3-57 0,1-3-67 0,-6 12-474 0,11-11-527 15</inkml:trace>
  <inkml:trace contextRef="#ctx0" brushRef="#br0">29264 8778 133 0,'0'0'639'0,"0"0"-220"0,-9 11-85 0,9-11-75 15,-17 10-41-15,9-3-36 0,-2 2-30 16,-2 0-40-16,3 0-11 0,-1 1-32 0,0-1-18 15,2 1-7-15,0 0-25 0,-2 2-20 0,3-3-19 16,-1 1 4-16,1 1-2 0,4-4 2 0,3-7 2 16,-11 12 5-16,11-12-5 0,-5 9 9 15,5-9 2-15,-5 9 27 0,5-9 32 0,0 0 39 16,0 0 39-16,-4 9 25 0,4-9 22 0,0 0-24 16,0 0 14-16,0 0-21 0,0 0 5 0,0 0-3 15,11-7-8-15,-11 7-3 0,0 0-9 16,17-4-7-16,-17 4-41 0,0 0-15 0,17-5-18 15,-17 5-10-15,0 0-11 0,24 3-13 0,-24-3-6 16,18 4-68-16,-18-4-32 0,21 6-25 0,-21-6-65 16,20 7-59-16,-20-7-61 0,22 7 4 0,-22-7-76 15,17 4-117-15,-17-4-331 0,16 3-381 0</inkml:trace>
  <inkml:trace contextRef="#ctx0" brushRef="#br0">29342 8792 539 0,'-2'-9'598'0,"2"9"-133"16,-5-15-107-16,5 15-52 0,-3-10-58 0,3 10-62 15,0 0-46-15,-2-10-33 0,2 10-3 0,0 0-30 16,0 0-20-16,0 0-9 0,0 0-11 0,0 0-21 16,17 2-34-16,-17-2-20 0,8 6-6 15,-8-6-6-15,12 5-3 0,-12-5-1 0,14 4 22 16,-14-4 10-16,0 0 16 0,14 5 39 15,-14-5 32-15,0 0 28 0,0 0 7 0,0 0 0 16,16 2 0-16,-16-2 6 0,0 0 0 0,0 0-2 16,0 0-11-16,0 0-10 0,0 0-25 0,0 0-14 15,0 0-12-15,0 0-14 0,0 0-3 0,18 3-3 16,-18-3 12-16,7 8-14 0,-7-8 11 0,7 18-18 16,-3-4 17-16,1-1-16 0,0 7 16 0,3 1-17 15,-2 3 26-15,3 6-12 0,-1-1 35 0,1 1-32 16,0 0 25-16,-1 0-20 0,0 0-4 0,-2-3-1 15,-3-1-4-15,3 0-2 16,-4 0 7-16,-1 3-13 0,-1-3-1 0,-1-1-6 16,-3 0-21-16,-3 3-14 0,-5 1-4 0,-1-4-8 15,-6 0 6-15,1-3 4 0,-3 0 9 0,-4-4 7 16,2-2 14-16,-1-1 5 0,-2-3 17 0,2-3 8 16,1-2 0-16,-2-2 43 0,3-2 38 0,1-3-9 15,2 0 37-15,3 0-33 0,-1-4-3 0,4-2 0 16,1-3-2-16,4-1-9 0,3-1-16 0,2 0-9 15,4-6 18-15,7-2-36 0,3-6 14 0,6-1-3 16,6-4-16-16,9-5-5 0,3-2-7 0,4-2 1 16,5-1 1-16,-1-2-9 0,2-1 0 15,-3 0-2-15,-2-1 1 0,0 0-5 0,-2 1-6 16,-5 1-30-16,-1 1 33 0,-5 2-29 0,-8 11 8 16,-4 0 35-16,-1 5-20 0,-5 3 26 15,-2 2 0-15,-2 4-12 0,-1 2-3 0,-1 3-7 16,-3 9-6-16,5-17-15 0,-5 17-36 0,4-8-59 15,-4 8 40-15,0 0-22 0,0 0 41 0,7 8-22 16,-5 3 25-16,5 4 4 0,0 3-2 0,1 4 13 16,3 4-5-16,5 1 7 0,-2 4 33 0,4-2-31 15,-2 3 35-15,2 0-30 0,1 1 34 0,-3-1-32 16,0 0 42-16,1-4-42 0,-3 3 40 16,-3-4-38-16,-2-5 34 0,0-2-33 15,-4-1 6-15,-1-3 4 0,-1-2 12 0,-2-3-4 16,-1 1 16-16,0-12 10 0,-2 17 6 0,-4-8 0 15,1-1 2-15,-2 1-4 0,7-9-4 0,-16 9 0 16,16-9-13-16,-19 8 2 0,19-8-49 0,-20 2-65 16,20-2-87-16,-25-2-135 0,25 2-51 0,-26-9-122 15,12 2-509-15,3-1-728 0</inkml:trace>
  <inkml:trace contextRef="#ctx0" brushRef="#br0">30264 9244 2104 0,'0'0'717'0,"0"0"-124"15,0 0-34-15,0 0-38 0,0-12-94 0,0 12-91 16,0 0-67-16,-2-13-71 0,2 13-106 0,0 0-132 16,-5-11-157-16,5 11-142 0,0 0-136 15,-6-10-31-15,6 10-150 0,-14-9-380 0,14 9-785 16</inkml:trace>
  <inkml:trace contextRef="#ctx0" brushRef="#br0">23265 10817 382 0,'0'0'602'0,"0"0"-88"0,-10-7-152 15,10 7-6-15,0 0-69 0,-9-9-38 0,9 9-53 16,0 0-20-16,-8-5-18 0,8 5-13 0,0 0-35 15,0 0-9-15,-9-6-26 0,9 6-5 0,0 0-23 16,0 0-2-16,0 0-2 0,0 0 24 16,0 0 19-16,0 15-5 0,3-5-4 0,1 1-22 15,1 5-11-15,0-1-8 0,0 4-5 0,-1 2-6 16,1-1-6-16,-1 1-9 0,1-1-30 16,-1-2-52-16,-2-2-49 0,1 0-50 0,-1 2-41 15,1-3-30-15,-1-4-82 0,2-1-83 0,-4-10-442 16,5 14-436-16</inkml:trace>
  <inkml:trace contextRef="#ctx0" brushRef="#br0">23418 10546 606 0,'-5'-22'713'0,"0"0"-152"0,3 5-112 0,-2 3-79 16,0 2-59-16,1 0-90 0,3 12-47 0,-2-17-39 0,2 17-57 15,-2-12-105-15,2 12-28 0,0 0-75 16,0 0 7-16,6-8-51 0,-6 8-55 0,0 0-76 16,16 8-463-16,-8-1-293 0</inkml:trace>
  <inkml:trace contextRef="#ctx0" brushRef="#br0">23601 10805 796 0,'0'0'588'15,"0"0"-120"-15,4-12-103 0,-4 12-28 0,5-10-64 16,-5 10-28-16,6-7-52 0,-6 7-26 0,0 0-30 16,15-2-20-16,-15 2-28 0,13 2-9 0,-13-2-21 15,20 7-6-15,-11-1-12 0,0-2-7 0,3 4-8 16,-2-1-8-16,1 2-3 16,0 0-6-16,-2-1 6 0,0 0-4 0,-1-2-2 15,-1-1-2-15,-7-5-1 0,12 12-3 0,-12-12-3 16,8 10 3-16,-8-10 1 0,7 7 1 0,-7-7 1 15,0 0 2-15,7 9-1 0,-7-9 14 0,0 0 26 16,0 0-1-16,0 0-10 0,0 0-1 0,0 0-2 16,0 0-2-16,14-2-6 0,-14 2-3 0,0 0-4 15,9-12 0-15,-9 12-9 0,6-8-3 0,-6 8 10 16,0 0-13-16,9-11 6 0,-9 11-13 0,0 0 8 16,9-7-11-16,-9 7 11 0,0 0-25 15,10-5-2-15,-10 5-10 0,0 0 0 16,0 0-12-16,17-3-10 0,-17 3 4 0,0 0-11 15,0 0 4-15,0 0-5 0,19 1 20 0,-19-1 1 16,0 0 10-16,0 0-1 0,0 0 17 0,0 0-2 16,14 4 17-16,-14-4 12 0,0 0 25 0,0 0 20 15,0 0 14-15,0 0 14 0,0 0-3 0,0 0 19 16,18-6-20-16,-18 6 29 0,10-7-41 0,-10 7 27 16,14-11-32-16,-5 3 18 0,0 0 13 0,0 1 19 15,0-1 34-15,-1 1-20 0,1-1 30 16,-1 3-22-16,0-4 17 0,1 4-33 0,-1-3 10 15,1 1-36-15,-9 7 2 0,15-11-39 0,-15 11 8 16,15-8-34-16,-15 8 14 0,17-7-24 16,-17 7 7-16,19-4-28 0,-19 4-3 0,21-6-57 0,-21 6-21 15,16 2-63-15,-16-2-15 0,18 5-73 16,-18-5-40-16,18 6-45 0,-18-6-86 0,19 9-4 16,-19-9-108-16,12 11-129 0,-12-11-293 0,12 8-601 15</inkml:trace>
  <inkml:trace contextRef="#ctx0" brushRef="#br0">24402 10564 726 0,'0'-14'606'0,"0"-1"-66"0,0 2-50 0,0 1-43 0,3 0-41 16,-3 2-18-16,0 10-13 0,2-19-40 15,-2 19-54-15,2-12-75 0,-2 12-43 0,0 0-20 16,4-8 3-16,-4 8-2 0,0 0-23 0,10 10-15 15,-7-1-14-15,3 6 2 0,-1 3-38 0,-1 5 15 16,-2 1-40-16,3 0 13 0,-3 3-39 16,1 0-42-16,1 7-65 0,-1-2-62 0,-1 2-66 15,1 0-53-15,-2-4-57 0,-1-3-46 0,0 2-92 16,0-3-61-16,-1-1-459 0,0-1-715 0</inkml:trace>
  <inkml:trace contextRef="#ctx0" brushRef="#br0">24461 10685 372 0,'-4'-21'596'0,"3"0"-69"0,1 3-128 16,1-1-15-16,0 0-50 0,5 0-41 0,0 0-23 16,2 1-25-16,2 2-25 0,1 1-23 0,5 1-24 15,-1 4-37-15,2 1-26 0,-3 6-18 0,1-1-19 16,-15 4-13-16,23 1-12 0,-6 4-11 0,-2 2-7 15,0 2 13-15,-2 2-36 0,1 1 9 0,-4 2-16 16,-2-1 10-16,0 1-12 0,-5 0 11 0,0-1-13 16,-2-1 23-16,-2 2-20 15,-3-2 12-15,0 3-17 0,-2-1 16 0,-3 1-18 16,-1-1 20-16,-3 1-16 0,0-5 17 0,-2 2-11 16,2-4 12-16,0-3-19 0,-2 2 21 0,2-3-9 15,-1-1 9-15,14-3-22 0,-24 2 18 0,24-2-30 16,-23-3-12-16,23 3-45 0,-24-9-36 0,10 4-25 15,2-5-59-15,3 1-2 0,0-4-70 0,0 3 43 16,4-1-48-16,1 0-68 0,-1-3-145 0,4 2-234 16,2 1-243-16</inkml:trace>
  <inkml:trace contextRef="#ctx0" brushRef="#br0">24855 10430 660 0,'0'0'646'0,"0"0"-121"0,0 0-74 0,0 0-45 16,-16 3-78-16,16-3-48 0,0 0-37 0,-14 9-47 15,14-9-29-15,-10 13-37 0,10-13-20 16,-8 16-32-16,6-6-4 0,-1-1-22 0,2 2-4 16,0-2-18-16,2 3 5 0,0-2-18 0,-1 0 12 15,3 3-23-15,-1-3-1 0,2 1-19 16,0-2 3-16,2 0-9 0,-6-9 10 0,8 13-1 0,-8-13 8 15,9 10 14-15,-9-10 45 0,9 8 8 16,-9-8 51-16,0 0-9 0,0 0 14 0,19-1 0 16,-19 1-8-16,9-10 14 0,-9 10-32 0,9-12 15 15,-5 4-38-15,-2-3 6 0,1 0-31 0,-2-3-17 16,-1 2-11-16,-2-3-27 0,2 0-31 0,-2 1-37 16,0 2-46-16,-1-2-46 0,-2 2-50 15,-2-1-48-15,0 4-40 0,-1 0-35 0,2 3-36 16,6 6-73-16,-18-12-59 0,18 12-325 0,-15-7-413 15</inkml:trace>
  <inkml:trace contextRef="#ctx0" brushRef="#br0">24814 10389 185 0,'19'-5'588'16,"-19"5"-127"-16,24-7-138 0,-8 4 6 0,1 1-67 15,1 4 13-15,3-4-65 0,-1 4-8 0,4 0-37 16,-2 0 6-16,1 4-34 0,-2 1-19 0,0 1-26 16,-3 1-8-16,-1 1-26 0,-2 2 1 0,2 2-21 15,-4 1 5-15,-1-1-20 0,-3 2 6 0,-2-3-18 16,-2 2 9-16,-3 0-13 0,0 2 1 16,-2-3-4-16,-3-1 10 0,1 2-11 0,-2 0-1 15,-1-4 28-15,1 0 27 0,-3 0 27 16,2-3 20-16,5-8 56 0,-9 11-6 0,9-11 43 15,-9 8-32-15,9-8 23 0,0 0-37 0,0 0-4 16,-15-9-51-16,11-1-1 0,4-4-36 0,-2-2 7 16,2-4-24-16,0-6-58 0,2-2-42 0,1 2-44 15,4 2-25-15,0-7-42 0,0 2-31 0,4 4-30 16,1 4-54-16,-1 1-40 0,4 3-30 0,-2 0-96 16,0 1-82-16,2 4-313 0,0-1-434 0</inkml:trace>
  <inkml:trace contextRef="#ctx0" brushRef="#br0">25561 10010 771 0,'-1'-16'642'16,"-3"0"-92"-16,3 2-29 0,-2 1-63 0,-1 1 9 16,2 3-53-16,-2-2-23 0,4 11-12 0,-4-12-112 15,4 12-32-15,-5-10-71 0,5 10-14 0,0 0-56 16,0 0 8-16,0 0-27 0,-4 10 16 0,4 0-35 15,0 7 24-15,2 0-40 0,0 8-4 16,1 1-8-16,-1 3 2 0,2 4-5 0,2 1-5 16,-1 0-5-16,2 1-3 0,-2-1-3 15,2 1 4-15,1-2-9 0,-3 0-29 0,2 0-69 16,-2-2-52-16,0-5-41 0,0 0-31 0,0-3-17 16,2-2-20-16,-2-1-32 0,1-1-9 0,-2-5-67 15,4-2 52-15,-2-3-55 0,-6-9-97 0,9 8-389 16,-9-8-443-16</inkml:trace>
  <inkml:trace contextRef="#ctx0" brushRef="#br0">25481 10281 1159 0,'-5'-12'671'0,"1"3"-132"0,4 9-90 16,-1-18-58-16,1 18-30 0,6-18-20 15,-1 9-45-15,3 0-35 0,1 0-63 0,2 2-46 16,3 0-41-16,0 0-82 0,0 5-85 0,3-1-79 15,-2 0-90-15,-15 3-94 0,32-1-107 0,-32 1-127 16,37 6-390-16,-18-3-612 0</inkml:trace>
  <inkml:trace contextRef="#ctx0" brushRef="#br0">26015 10376 965 0,'0'0'586'0,"8"8"-109"15,-8-8-69-15,0 0-38 0,8 5-75 0,-8-5-34 16,0 0-33-16,0 0-47 0,5 9-27 0,-5-9-41 16,0 0-16-16,0 0-25 0,0 0-5 15,0 0-13-15,6 7 4 0,-6-7-11 0,0 0 34 16,0 0-3-16,0 0 42 0,0 0-8 0,0 0 11 16,0 0 7-16,0 0 5 0,0 0 27 0,0 0-24 15,0 0 19-15,0 0-27 0,0 0 4 0,0 0-37 16,0 0-18-16,0 0-20 0,0 0-13 0,0 0-8 15,0 0-37-15,0 0-49 0,14-4-56 0,-14 4-60 16,0 0-56-16,0 0-45 0,0 0-53 0,0 0-34 16,0 0-95-16,0 0-151 0,2-8-482 15,-2 8-831-15</inkml:trace>
  <inkml:trace contextRef="#ctx0" brushRef="#br0">26568 10085 743 0,'0'0'616'16,"3"-13"-106"-16,-3 13-37 0,4-15-26 0,-4 15-26 15,5-14-24-15,-5 14 21 0,2-12-69 0,-2 12-31 16,0 0-94-16,5-12-14 0,-5 12-75 0,0 0-4 16,0 0-30-16,0 0 16 0,4 16-38 0,-5-4 7 15,-2 5-35-15,3 1-7 0,-2 1-11 0,2 6 17 16,0 0-27-16,1 0-6 0,0 1-5 0,3 2-3 15,0-2 8-15,1-2-27 0,4-2 9 0,-3 0-32 16,2-3 21-16,2-2-18 16,2-3 26-16,-3-3-17 0,1-3 28 0,0-1-13 15,-10-7 38-15,21 5-5 0,-21-5 43 0,24-5-4 16,-9-2 33-16,-1-2-1 0,2-3 1 0,-2-3-6 16,-5-2-49-16,3-2 43 0,-1 0-46 0,-1 2 40 15,-4 0-16-15,-1 0-13 0,-1 5-10 0,-1-1-10 16,-1 2-26-16,0 1-43 0,-2 10-60 0,0-16-54 15,0 16-49-15,-2-15-119 0,2 15-63 0,-2-13-77 16,2 13-13-16,-3-10-93 0,3 10-162 0,0 0-294 16,-4-9-758-16</inkml:trace>
  <inkml:trace contextRef="#ctx0" brushRef="#br0">27178 9810 438 0,'0'-10'761'0,"0"10"-165"0,-3-19-64 0,3 19-47 16,-1-19-1-16,1 19-39 0,-1-12 4 0,1 12-70 15,-2-11-58-15,2 11-87 0,0 0-29 16,0 0-59-16,0 0-6 0,0 0-22 0,0 0 19 16,-2 12-25-16,2 3 5 0,-2 3-39 0,1 6 6 15,-1 1-35-15,3 2 10 0,-2 3-24 0,1 4 7 16,-2 3-29-16,2-1-3 0,0 2-1 15,0-1-55-15,2-1-23 0,0 0-56 0,-1 1-61 16,3-3-48-16,-2-7-34 0,1 7-26 0,1-9-17 16,3 0-85-16,-2-3 30 0,1-1-47 0,-1-6-70 15,-2-6-471-15,2 1-633 0</inkml:trace>
  <inkml:trace contextRef="#ctx0" brushRef="#br0">27074 10159 1185 0,'-4'-10'585'16,"-1"1"-125"-16,5 9-60 0,-1-15-84 0,1 15-39 15,9-18-47-15,-3 11-45 0,3-2-31 0,5 2-39 16,0 0-38-16,7 2-56 0,-2 2-61 0,0-1-65 16,3 3-60-16,-2-3 17 0,0 4-50 0,1 2-5 15,-2 0 30-15,-1-2 16 0,1 1 12 16,-19-1 26-16,30 1 15 0,-30-1 32 0,23 0 46 15,-23 0 23-15,16 3 49 0,-16-3 21 0,0 0 77 16,19-2-34-16,-19 2 27 0,0 0 26 0,0 0 16 16,17-2 16-16,-17 2-1 0,0 0-2 0,0 0-1 15,0 0-22-15,0 0 23 0,14-3-37 0,-14 3 18 16,0 0-59-16,0 0 22 0,0 0-46 16,0 0 22-16,0 0-13 0,10 7 42 0,-10-7-30 15,3 8 17-15,-3-8-29 0,1 14 8 0,-1-14-38 16,0 17-11-16,0-7-15 0,0 2-11 15,0-1-7-15,0 3-49 0,0-2-66 0,0 3-74 16,0-1-61-16,0-2-44 0,2 4-70 0,-2-5-28 16,0 3-89-16,0-14-120 0,0 19-435 0,0-19-740 15</inkml:trace>
  <inkml:trace contextRef="#ctx0" brushRef="#br0">27506 9935 1204 0,'0'-11'625'0,"-2"1"-56"16,2 10-56-16,-3-16-32 0,3 16-81 0,-3-10-6 15,3 10-70-15,-2-12-74 0,2 12-52 0,-3-9-40 16,3 9-30-16,0 0-29 0,-4-8-20 0,4 8-16 16,0 0-9-16,0 0-16 0,-1-10-8 0,1 10-7 15,0 0-12-15,0 0-38 0,0 0-47 0,-5-9-79 16,5 9-49-16,0 0-58 0,0 0-74 0,0 0-67 15,0 0 1-15,0 0-69 0,0 0-494 16,0 0-649-16</inkml:trace>
  <inkml:trace contextRef="#ctx0" brushRef="#br0">27745 9766 719 0,'1'-9'577'0,"-1"9"-64"0,-1-19-8 0,-2 9-15 15,3 10-27-15,-2-14-39 0,2 14 12 16,-3-13-80-16,3 13-51 0,0 0-88 0,-2-12-19 16,2 12-44-16,0 0-9 0,0 0 13 0,0 0 1 15,-3 13-31-15,3-1 7 0,0 5-39 0,0 2 10 16,0 5-33-16,-1 3 6 0,1 2-35 16,-2 1 10-16,2 6-28 0,0 0 11 0,2 0-26 15,-1 1-34-15,-1-2-64 0,3-1-60 0,-1 0-72 16,2 0-57-16,-3-8-49 0,2 0-67 0,0 2-13 15,-1-7-45-15,3 1-55 0,-3-7-119 0,3-3-295 16,-2-3-571-16</inkml:trace>
  <inkml:trace contextRef="#ctx0" brushRef="#br0">28077 10110 623 0,'4'-10'756'15,"-4"10"-187"-15,0 0-87 0,8-9-85 0,-8 9-71 16,0 0-36-16,0 0-42 0,0 0-23 0,0 0-62 16,0 0-10-16,0 0-31 0,0 0-22 15,0 0-33-15,0 0 0 0,0 0-37 0,0 0 14 16,-4 10-27-16,4-10 13 0,0 0-21 0,-6 9 18 16,6-9-6-16,0 0 67 0,0 0-3 0,-6 8 56 15,6-8 55-15,0 0 3 0,0 0 14 0,0 0-43 16,0 0 0-16,0 0-47 0,0 0 1 0,0 0-39 15,2-12-5-15,-2 12-38 0,0 0-15 0,4-14-78 16,-4 14-60-16,0 0-123 0,3-12-44 16,-3 12-129-16,0 0-120 0,4-13-134 0,-4 13-591 15,0 0-990-15</inkml:trace>
  <inkml:trace contextRef="#ctx0" brushRef="#br0">28646 9690 1063 0,'-1'-14'603'0,"1"14"-83"0,-2-11-36 0,2 11-59 16,0 0-18-16,-3-9-43 0,3 9 15 0,0 0-39 16,0 0-69-16,0 0-42 0,0-13-33 15,0 13-9-15,0 0 14 0,0 0-6 0,0 0 22 16,12 10-26-16,-7-3-12 0,3 5-49 0,0-1-13 16,1 7-29-16,2 0-28 0,1 3 7 0,2 4-7 15,1-1-14-15,-1 2-9 0,1 0-14 0,3-1 6 16,-2-1-28-16,-2 2-35 0,2-3-66 0,-3-5-20 15,-1-2-77-15,0 1-26 0,-1-2-98 0,1-3-50 16,-5-3-64-16,-1 1-11 0,1-3-43 16,-7-7-128-16,6 8-470 0,-6-8-836 0</inkml:trace>
  <inkml:trace contextRef="#ctx0" brushRef="#br0">28923 9709 578 0,'-1'-15'780'16,"1"3"-154"-16,0-1-49 0,-1 4-40 0,1 9-39 16,0-17 0-16,0 17-52 0,-2-12-53 0,2 12-79 15,0 0-35-15,0-14-72 0,0 14-27 0,0 0-57 16,0 0-4-16,0 0-32 0,0 0 15 16,-10 5-26-16,4 5 2 0,-1 2-35 15,-3 7 7-15,-3 0-25 0,1 5 12 0,-4 1-26 16,1 1 13-16,-2 1-45 0,3-1-34 0,-2 1-53 15,0 0-74-15,0-1-84 0,0 1-93 0,-3-1-58 16,5-1-52-16,-2-1 17 0,0-2-31 0,3-5-48 16,2-5-438-16,1 1-661 0</inkml:trace>
  <inkml:trace contextRef="#ctx0" brushRef="#br0">28518 9901 815 0,'0'0'826'0,"-14"-8"-172"0,14 8-76 16,-10-5-66-16,10 5-37 0,0 0-33 0,-13-7-48 15,13 7-70-15,0 0-46 0,0 0-22 0,0 0-2 16,10-6-27-16,-10 6-34 0,33-2-14 0,-6 0-53 16,4-1-14-16,1 3-34 0,6 0 0 0,-6 0-38 15,9 1 15-15,2 3-20 0,-3-4-3 16,1 1-7-16,1 0 5 0,-5 0-11 0,-3-1-1 15,-2 0-13-15,-2 0 10 0,0 0-13 0,-4 0 10 16,-4 0-13-16,-3 0 5 0,-19 0-6 16,27-1 14-16,-27 1-27 0,22 0-3 0,-22 0-40 15,0 0-11-15,21 0-33 0,-21 0-41 0,0 0-59 16,0 0-90-16,0 0-81 0,0 0-21 0,0 0-49 16,15-2-16-16,-15 2-14 0,0 0-63 0,-11-6-479 15,11 6-749-15</inkml:trace>
  <inkml:trace contextRef="#ctx0" brushRef="#br0">12029 11997 69 0,'0'0'387'15,"0"0"-150"-15,0 0-13 0,0 0-40 0,0 0-21 16,0 0-28-16,0 0-11 0,0 0-13 0,0 0-5 15,0 0-19-15,0 0-12 0,0 0-12 0,0 0-8 16,0 0-6-16,0 0-19 0,-15 3 9 0,15-3-4 16,0 0-7-16,0 0 0 0,0 0-4 15,0 0-3-15,0 0 0 0,0 0 0 16,0 0 21-16,0 0-22 0,0 0 42 0,0 0-41 16,0 0 27-16,0 0-49 0,0 0 37 0,0 0-29 15,0 0 57-15,0 0-39 0,18-7 42 0,-4 4-31 16,1-3 50-16,8 2-38 0,1-1 27 0,8-3-42 15,3 3 40-15,1 0-34 0,-2 2 30 0,4-3-30 16,-3 1 10-16,1 2-18 0,-8 0 20 0,-2-1-11 16,0 4-14-16,-8-3 1 0,1 3-6 0,-19 0-5 15,28-3-3-15,-28 3 0 0,20-1-6 0,-20 1-7 16,0 0 9-16,21 0-5 0,-21 0-17 16,0 0-7-16,19-1-15 0,-19 1-14 0,0 0-13 15,0 0-12-15,17 1-4 0,-17-1-48 0,0 0 40 16,0 0-37-16,16 0-5 0,-16 0-36 15,0 0-78-15,0 0-20 0,0 0-328 0,19 0-124 16</inkml:trace>
  <inkml:trace contextRef="#ctx0" brushRef="#br0">12425 11647 133 0,'0'0'225'0,"0"0"-59"0,0 0-49 0,0 0-25 15,0 0-28-15,0 0-11 0,-8 7-9 0,8-7 8 16,0 0-21-16,0 0 10 0,0 0-10 16,0 0 5-16,0 0-6 0,0 0 0 0,0 0 3 15,0 0-7-15,0 0-1 0,0 0-4 0,0 0-19 16,-10 5-5-16,10-5-23 0,0 0 15 0,0 0-39 16,0 0 8-16,0 0-48 0,-12 5-39 0,12-5-138 15,0 0 83-15</inkml:trace>
  <inkml:trace contextRef="#ctx0" brushRef="#br0">12366 11682 94 0,'0'0'308'0,"0"0"-102"0,0 0-52 16,0 0-48-16,0 0-40 0,0 0-42 16,0 0-48-16,0 0-251 0,-10 6 84 0</inkml:trace>
  <inkml:trace contextRef="#ctx0" brushRef="#br0">5810 11921 178 0,'0'0'176'16,"0"0"-23"-16,0 0-61 0,0 0 4 0,0 0-31 15,0 0 5-15,0 0-27 0,0 0 4 0,0 0-7 16,0 0 7-16,0 0-19 0,0 0 7 15,0 0-15-15,0 0 5 0,0 0-6 0,-4-8 15 16,4 8 0-16,0 0-12 0,0 0 11 0,0 0-12 16,0 0-3-16,-4-12-2 0,4 12-38 0,0 0 39 15,0 0-1-15,0 0-3 0,-4-9 3 0,4 9-5 16,0 0-1-16,0 0-4 0,0 0 10 0,0 0-9 16,-2-8-4-16,2 8 0 0,0 0-2 0,0 0-1 15,0 0 0-15,0 0 3 0,0 0-2 0,0 0 0 16,-3-9 0-16,3 9-1 0,0 0 3 0,0 0-1 15,0 0-2-15,0 0-1 0,0 0 0 0,0 0-2 16,0 0 4-16,0 0 3 0,0 0-6 16,0 0-1-16,0 0 2 0,0 0-3 15,0 0 7-15,0 0-6 0,0 0 5 0,0 0-7 16,0 0 3-16,0 0-1 0,0 0-7 0,0 0 3 16,0 0 7-16,0 0-1 0,0 0 2 0,0 0-1 15,0 0 0-15,0 0 0 0,0 0 3 0,0 0-1 16,0 0-3-16,0 0 1 0,0 0-1 0,0 0 0 15,0 0 6-15,0 0-7 0,0 0 2 0,0 0-2 16,0 0 1-16,0 0-2 0,3-9 3 0,-3 9 10 16,0 0-9-16,0 0-3 0,0 0 1 0,0 0-1 15,0 0 1-15,0 0-3 0,0 0 9 0,0 0-7 16,0 0 2-16,0 0 1 0,0 0 0 16,0 0 1-16,0 0 3 0,14 2-2 0,-14-2 0 15,0 0 4-15,0 0 6 0,0 0 0 16,0 0 5-16,0 0-1 0,0 0 0 0,0 0 6 15,0 0-14-15,0 0 1 0,0 0-3 0,18-1-1 16,-18 1-1-16,0 0 2 0,0 0-5 0,0 0-2 16,0 0 1-16,0 0 1 0,0 0 0 0,0 0 1 15,20 0-1-15,-20 0 0 0,0 0 1 0,0 0 1 16,0 0-1-16,0 0 3 0,0 0 1 0,18 0-2 16,-18 0-5-16,0 0 2 0,0 0 1 0,0 0 4 15,0 0-6-15,22 0 1 0,-22 0-1 16,0 0 0-16,19 5-1 0,-19-5 0 0,17 1-7 15,-17-1 13-15,21 3-13 0,-21-3 7 0,27 4-6 16,-27-4 14-16,28 2-14 0,-28-2 14 0,31 2-14 16,-14-1 18-16,2 1-24 0,-1-2 32 0,1 0-14 15,1 2 20-15,1-2-3 0,3 0-2 16,3-2 1-16,1 1-2 0,0 0-1 0,0 0 1 16,3-1 0-16,-3 0 0 0,1-1-10 0,3 2 7 15,3-3 3-15,-6 0-3 0,8 1-5 0,-5-2-5 16,-1 3 3-16,-2-1 2 0,-2-1 0 0,1 1-2 15,0 1-2-15,-1-1 3 0,-3-1 0 0,1-1-9 16,-4 3 14-16,0 0 7 0,-6-2 0 16,3 3-5-16,-18 1-5 0,27-5 10 0,-27 5-2 15,20-3 5-15,-20 3 1 0,18-5 2 0,-18 5 3 16,17-3-26-16,-17 3 27 0,0 0 15 0,15-3-8 16,-15 3 2-16,0 0 11 0,0 0-2 0,14-4-1 15,-14 4 41-15,0 0-66 0,0 0-4 0,0 0-4 16,12-5-5-16,-12 5-1 0,0 0-4 0,0 0-18 15,0 0 6-15,0 0 5 0,0 0 0 16,0 0-12-16,3-8-14 0,-3 8-11 0,0 0-13 16,0 0-25-16,0 0-43 0,0 0-40 0,0 0-31 15,0 0-24-15,-2 9-48 0,2-9-206 16,-8 14 97-16</inkml:trace>
  <inkml:trace contextRef="#ctx0" brushRef="#br0">6124 11981 233 0,'0'0'277'0,"0"0"-74"0,0 0-39 15,0 0-26-15,0 0-42 0,0 0 4 0,0 0-30 16,-18 0-5-16,18 0-30 16,0 0 7-16,0 0-19 0,0 0-4 0,0 0-3 0,0 0 9 15,0 0-11-15,12-8 11 0,-12 8-26 16,15-5 24-16,-15 5-16 0,26-4 10 0,-11 0-20 16,2 3 19-16,-2-3-7 0,3 0 19 0,-2 1-18 15,1 2 23-15,0-4-22 0,-17 5 27 0,24-5-7 16,-10 3 7-16,0 0 2 0,-14 2-4 15,23-7-4-15,-23 7-4 0,19-5 3 0,-19 5-2 0,17-5 1 16,-17 5 2-16,0 0 2 0,19-7-2 0,-19 7-15 16,0 0 10-16,13-2 0 0,-13 2-7 0,0 0-4 15,0 0-3-15,0 0-5 0,15-6 4 16,-15 6-6-16,0 0-1 0,0 0 1 0,0 0 1 16,0 0-16-16,0 0 15 0,13-3-16 0,-13 3 22 15,0 0-2-15,0 0 1 0,0 0-7 16,0 0 3-16,0 0-3 0,5-9 0 0,-5 9 0 15,0 0-1-15,0 0 3 0,0 0-16 0,0 0 18 16,4-9 28-16,-4 9-38 0,0 0-7 0,0 0 9 16,0 0 27-16,0 0-33 0,0 0 28 0,0 0-30 15,0 0 28-15,0 0-30 0,0 0-12 0,0 0 32 16,0 0-15-16,0 0-4 0,1-11 4 0,-1 11 2 16,0 0 0-16,0 0 1 0,0 0 0 15,0 0 0-15,0 0 1 0,0 0 0 0,0 0 1 16,0 0-15-16,0 0 4 0,0 0 15 0,0 0-4 15,0 0 3-15,0 0-3 0,0 0 4 0,0 0-2 16,0 0-1-16,0 0 0 0,0 0-1 0,0 0 0 16,0 0-13-16,0 0 2 0,0 0 16 0,0 0-4 15,0 0 4-15,0 0-2 0,0 0-1 16,0 0 2-16,0 0-2 0,0 0 2 0,0 0-4 16,0 0 2-16,0 0 0 0,0 0-16 0,0 0 3 15,0 0 16-15,0 0-4 0,0 0 2 0,0 0-1 16,0 0 2-16,0 0-2 0,0 0 0 0,0 0 0 15,0 0-2-15,0 0 2 0,0 0-16 0,0 0 4 16,0 0 16-16,0 0-6 0,0 0 5 0,0 0-4 16,0 0 0-16,0 0 0 0,0 0 1 15,0 0-1-15,0 0 8 0,0 0-12 0,0 0 1 16,0 0-13-16,0 0 16 0,0 0-15 0,0 0 11 16,0 0-5-16,0 0 0 0,0 0-2 0,0 0 4 15,0 0 1-15,0 0-2 0,0 0 0 0,0 0 2 16,0 0 0-16,0 0-12 0,0 0 16 0,0 0-2 15,0 0 1-15,0 0-1 0,0 0-4 16,0 0 1-16,0 0-1 0,0 0-1 0,0 0-1 16,0 0 3-16,0 0-1 0,0 0-12 0,0 0 5 15,0 0 14-15,0 0 1 0,0 0-2 0,0 0-4 16,0 0 4-16,0 0-1 0,0 0 0 0,0 0 5 16,0 0-6-16,0 0 5 0,0 0-16 15,0 0 13-15,0 0-3 0,0 0 5 0,0 0-3 16,0 0-2-16,0 0 1 0,0 0 1 0,0 0 4 15,0 0-2-15,0 0-2 0,0 0 2 0,0 0 0 16,0 0-12-16,0 0 14 0,0 0 2 0,0 0-2 16,0 0-2-16,0 0-3 0,0 0 3 0,0 0 0 15,0 0 0-15,0 0 1 0,0 0-1 0,0 0 0 16,0 0-12-16,0 0 1 0,0 0 15 0,0 0 0 16,0 0-1-16,0 0-3 0,0 0-5 15,0 0-4-15,0 0-2 0,0 0 2 16,0 0 2-16,0 0-10 0,0 0 4 0,0 0 13 15,0 0 4-15,0 0-6 0,0 0-2 0,0 0 0 16,0 0 4-16,0 0 1 0,0 0-6 0,0 0 7 16,0 0-2-16,0 0 0 0,0 0-9 0,0 0 12 15,0 0 1-15,0 0 0 0,0 0-4 0,0 0-2 16,0 0 0-16,0 0 2 0,0 0 1 0,0 0-5 16,0 0 6-16,3 10 0 0,-3-10-2 0,0 0-10 15,0 0 13-15,0 0 3 0,0 0-2 0,0 0-3 16,0 0-4-16,0 0 5 0,0 0-2 0,0 0 0 15,0 0 0-15,0 0 0 0,0 0 1 0,0 0-10 16,0 0 6-16,0 0 9 0,0 0-7 16,0 0 3-16,0 0-5 0,0 0-2 15,0 0 5-15,0 0-4 0,0 0-2 0,0 0-3 16,0 0 2-16,0 0-9 0,0 0 8 0,0 0 8 16,0 0-2-16,0 0-6 0,0 0-6 0,0 0 12 15,0 0-1-15,0 0 0 0,0 0 1 0,0 0-1 16,0 0 1-16,0 0-8 0,0 0 0 0,0 0 10 15,0 0 1-15,0 0-4 0,0 0-9 0,0 0-1 16,0 0 3-16,0 0-3 0,0 0 0 0,0 0-1 16,0 0 2-16,0 0 0 0,0 0-3 15,0 0 3-15,0 0 4 0,0 0-4 0,0 0-3 16,0 0-5-16,0 0 5 0,0 0-2 0,0 0 2 16,0 0-2-16,0 0-8 0,0 0-13 0,0 0-4 15,0 0-12-15,0 0-6 0,0 0 6 0,0 0 3 16,0 0 18-16,0 0-4 0,0 0 9 15,0 0-17-15,0 0 15 0,5 8-18 0,-5-8 21 16,0 0-17-16,0 0 18 0,0 0-20 0,0 0-17 16,0 0-78-16,4 9-85 0,-4-9 58 0</inkml:trace>
  <inkml:trace contextRef="#ctx0" brushRef="#br0">11717 11843 274 0,'0'0'306'0,"0"0"-42"0,0 0-69 16,0 0 4-16,0 0-24 0,0 0-26 0,0 0-9 15,0 0-41-15,0 0 11 0,0 0-25 0,0 0 15 16,0 0-48-16,0 0 18 0,0 0-37 0,0 0 20 16,0 0-37-16,0 0 24 0,0 0-44 0,0 0 36 15,0 0-35-15,0 0 36 0,0 0-42 0,0 0 30 16,0 0-31-16,0 0 28 0,0 0-21 16,0 0 17-16,0 0-45 0,0 0 53 0,0 0-38 15,0 0 29-15,0 0-27 0,0 0 26 0,0 0-28 16,0 0 27-16,0 0-25 0,0 0 14 0,0 0-28 15,0 0 43-15,0 0-20 0,0 0 20 0,0 0-26 16,0 0 23-16,0 0-24 0,0 0 24 16,0 0-26-16,4 7 25 0,-4-7-25 0,0 0 15 15,0 0-13-15,0 0 32 0,9 5-32 0,-9-5 22 16,0 0-21-16,0 0 22 0,0 0-23 0,11 5 23 16,-11-5-24-16,0 0 17 0,0 0-15 0,0 0 24 15,0 0-25-15,11 7 26 0,-11-7-27 16,0 0 32-16,0 0-21 0,12 5 9 0,-12-5-20 15,0 0 23-15,15 3-39 0,-15-3 44 0,0 0-29 16,15 4 29-16,-15-4-26 0,0 0 23 0,15 2-22 16,-15-2 22-16,0 0-23 0,17 3 14 0,-17-3-13 15,0 0 34-15,16 0-40 0,-16 0 30 0,0 0-27 16,22 0 26-16,-22 0-25 0,17 2 26 16,-17-2-27-16,18-1 17 0,-18 1-15 0,19-1 29 15,-19 1-34-15,19 0 22 0,-19 0-24 0,19-2 19 16,-19 2-19-16,18 0 21 0,-18 0-17 0,21-1 10 15,-21 1-24-15,0 0 38 0,24-1-27 16,-24 1 2-16,0 0-14 0,20 0-3 0,-20 0-4 16,0 0-21-16,21 0 20 0,-21 0-5 0,0 0 2 15,19 1 11-15,-19-1 8 0,0 0-3 0,19 3-1 16,-19-3 8-16,0 0 2 0,17 1 1 0,-17-1 2 16,0 0-3-16,19 1 8 0,-19-1 6 0,0 0 0 15,0 0-5-15,25-1 6 0,-25 1-4 16,0 0 0-16,18 0-6 0,-18 0 8 0,0 0-6 15,21-3 11-15,-21 3-3 0,15-1-6 0,-15 1 5 16,17-4 0-16,-17 4 1 0,15-1 0 0,-15 1 0 16,17-4-5-16,-17 4-14 0,15-4 30 0,-15 4-22 15,14-2 22-15,-14 2-17 0,0 0 23 16,14-4-13-16,-14 4 20 0,0 0-8 0,0 0-21 0,17-4 28 16,-17 4 10-16,0 0-21 0,0 0 7 15,0 0-18-15,12-3 10 0,-12 3-9 0,0 0 6 16,0 0-9-16,0 0 1 0,0 0 6 0,0 0 2 15,0 0-11-15,13-4 10 0,-13 4-11 16,0 0 11-16,0 0-5 0,0 0 2 0,0 0-6 16,0 0 6-16,0 0-2 0,0 0 6 0,0 0-16 15,0 0 9-15,0 0-7 0,0 0 11 0,0 0-11 16,0 0 10-16,0 0-8 0,0 0 11 0,12-4-5 16,-12 4 3-16,0 0-7 0,0 0 14 0,0 0-4 15,0 0 13-15,0 0-11 0,0 0-9 16,0 0 12-16,0 0 3 0,0 0-7 0,0 0-4 15,0 0 3-15,0 0-4 0,0 0 1 0,0 0-2 16,0 0 1-16,0 0-12 0,0 0 12 0,0 0 4 16,0 0 2-16,0 0-10 0,0 0 12 15,0 0-13-15,0 0 0 0,0 0 1 0,0 0 0 16,0 0 0-16,0 0 2 0,0 0 2 0,0 0 12 16,0 0-16-16,0 0 8 0,0 0-4 0,0 0 4 15,0 0-6-15,0 0 5 0,0 0-6 0,0 0 5 16,0 0-6-16,0 0 6 0,0 0-8 15,0 0 7-15,0 0-6 0,0 0 7 0,0 0-2 0,0 0-4 16,0 0-2-16,0 0 14 0,0 0-16 16,0 0 4-16,0 0-4 0,0 0 7 0,0 0-10 15,0 0 0-15,0 0-8 0,0 0-13 0,0 0 1 16,0 0-15-16,0 0 13 0,0 0-11 16,0 0 10-16,0 0-12 0,0 0 21 0,0 0-18 15,0 0 24-15,0 0-19 0,0 0 22 0,0 0-16 16,0 0 19-16,0 0-35 0,0 0 8 0,0 0-16 15,0 0-15-15,0 0-9 0,0 0-9 0,0 0-7 16,0 0 11-16,0 0-2 0,0 0 10 0,0 0 17 16,0 0 18-16,0 0 3 0,0 0 16 0,0 0 18 15,0 0 15-15,0 0 12 0,0 0 12 0,0 0 5 16,0 0 0-16,0 0 0 0,0 0-3 16,0 0-2-16,0 0-2 0,0 0-1 0,0 0-3 15,0 0 2-15,0 0-2 0,0 0-1 0,0 0-2 16,0 0 0-16,0 0-30 0,0 0 24 15,0 0-4-15,0 0-2 0,0 0-3 0,0 0 0 16,0 0 0-16,0 0 0 0,0 0 1 0,0 0 7 16,0 0-22-16,0 0 22 0,0 0-9 0,0 0 20 15,0 0-17-15,0 0 16 0,0 0-16 0,0 0 6 16,0 0-14-16,0 0 13 0,0 0-25 0,0 0 18 16,0 0-24-16,0 0 21 0,0 0-18 0,0 0 16 15,0 0-13-15,0 0 2 0,0 0-9 0,0 0 25 16,0 0-34-16,0 0 20 0,0 0-18 15,0 0 21-15,0 0-18 0,0 0 20 0,0 0-12 16,0 0 12-16,0 0-17 0,0 0 14 0,0 0-39 16,0 0 10-16,0 0-12 0,0 0-7 15,0 0-6-15,0 0-3 0,0 0 7 0,0 0-5 16,0 0-3-16,0 0 9 0,0 0 6 0,0 0 1 16,0 0 2-16,0 0-1 0,0 0-4 0,0 0-7 15,0 0-35-15,0 0-49 0,0 0-117 0,0 0 75 16</inkml:trace>
  <inkml:trace contextRef="#ctx0" brushRef="#br0">7722 11872 190 0,'0'0'139'15,"0"0"3"-15,0 0-60 0,0 0 9 16,0 0-30-16,0 0 9 0,0 0-26 0,0 0 7 16,0 0-17-16,0 0 13 0,0 0 3 0,0 0 1 15,0 0-4-15,0 0 4 0,0 0 0 0,-7-6 0 16,7 6 1-16,0 0 1 0,0 0 4 0,0 0-6 15,0 0-3-15,0 0-5 0,-5-8 8 0,5 8 3 16,0 0-6-16,0 0 2 0,0 0-2 0,0 0-1 16,0 0-2-16,-5-8-8 0,5 8-7 15,0 0 4-15,0 0-29 0,0 0 28 0,0 0 20 16,-5-7-6-16,5 7-2 0,0 0-2 0,0 0-3 16,0 0-2-16,0 0 32 0,-8-10-47 0,8 10 38 15,0 0-49-15,0 0 38 0,0 0-67 0,0 0 50 16,0 0-33-16,0 0 41 0,0 0-57 0,0 0 49 15,0 0-44-15,-5-7 38 0,5 7-41 16,0 0 39-16,0 0-41 0,0 0 39 0,0 0-51 16,0 0 41-16,0 0-29 0,0 0 40 0,0 0-37 15,0 0 37-15,0 0-42 0,0 0 40 0,0 0-41 16,0 0 39-16,0 0-39 0,0 0 40 0,0 0-50 16,0 0 39-16,0 0-27 0,0 0 40 15,0 0-46-15,0 0 10 0,0 0 40 0,15-3-42 16,-15 3 42-16,0 0-41 0,0 0 4 0,22-1 6 15,-22 1 4-15,0 0-4 0,27-1 8 0,-27 1 3 16,19-3-6-16,-19 3 9 0,24-1 1 0,-10-2 2 16,4 0-4-16,-2-1 30 0,4-1-34 0,2 0 0 15,-2 0-3-15,3-2 0 0,0 2 1 0,0 0 3 16,-1 1-21-16,1-2 24 0,1-1 1 0,-1 3-10 16,-1-2 14-16,1 1-1 15,0 1-1-15,0-1 1 0,-3-2-1 0,1 2 3 16,-1 0-3-16,2 0 1 0,0 1 0 0,-1-3 1 15,1 2-1-15,-1-1-5 0,-1 4-10 0,2-4 10 16,-6 4 0-16,2-2-4 0,2 1 1 0,-3 1-1 16,1-2 1-16,0 4-4 0,1-3 1 0,-2 0 0 15,-17 3 1-15,28-2-1 0,-11-1-1 0,-17 3-10 16,25-2 2-16,-25 2 9 0,25-3 2 0,-25 3-3 16,21-1 1-16,-21 1 0 0,18-2 0 0,-18 2 1 15,0 0-8-15,24-1-28 0,-24 1-8 0,0 0-15 16,17 0-4-16,-17 0 5 0,0 0-42 0,0 0 31 15,19 3-52-15,-19-3 15 0,0 0-22 0,0 0-10 16,6 9-27-16,-6-9-63 0,-10 13-255 16,0-3 74-16</inkml:trace>
  <inkml:trace contextRef="#ctx0" brushRef="#br0">7651 12071 121 0,'0'0'364'0,"0"0"-112"16,0 0-18-16,0 0-60 0,-15 1 3 0,15-1-45 15,0 0 10-15,0 0-56 0,0 0 29 0,0 0-23 16,0 0-18-16,0 0-12 0,-17-1-13 0,17 1-10 16,0 0-8-16,0 0-7 0,0 0-18 0,0 0 14 15,0 0-7-15,0 0-47 0,0 0 51 0,0 0-4 16,0 0-42-16,0 0 51 0,0 0-33 15,0 0 52-15,0 0-6 0,0 0 3 0,23-3-13 16,-23 3 13-16,31-3-10 0,-8 1 0 0,3-3 7 16,2 2-1-16,6-2-3 0,6-2-5 15,-2 1 0-15,2-1-5 0,0-1-2 0,0-1-1 16,2 0-4-16,2-2 52 0,-5 1-61 0,1 0 45 16,-1 1-46-16,-1 0 41 0,-3-3-59 0,0 2 65 15,-4 3-55-15,-2-1 47 0,-5-1-52 0,-1 5 46 16,-6-1-49-16,-2 0 44 0,-2 2-51 0,-13 3 50 15,19-6-49-15,-19 6 40 0,14-4-39 0,-14 4 48 16,0 0-62-16,17-5 50 0,-17 5-64 16,0 0 24-16,0 0-56 0,14-2 1 0,-14 2-35 15,0 0-30-15,0 0-30 0,0 0-4 0,0 0-4 16,0 0-9-16,0 0-75 0,7 7-185 0,-7-7 135 16</inkml:trace>
  <inkml:trace contextRef="#ctx0" brushRef="#br0">6347 12076 146 0,'0'0'276'0,"0"0"-88"0,0 0-27 15,0 0-31-15,0 0-26 0,0 0-14 0,10-5-26 16,-10 5-1-16,0 0-17 0,10-10-7 0,-10 10-19 15,6-6 4-15,-6 6-13 0,0 0-5 16,12-9-24-16,-12 9-17 0,0 0-14 0,14-7-39 16,-14 7-80-16,0 0-127 0,14-4 84 0</inkml:trace>
  <inkml:trace contextRef="#ctx0" brushRef="#br0">10958 11967 137 0,'0'0'381'0,"0"0"-158"15,-9 5-102-15,9-5-65 0,0 0-54 0,0 0-71 16,-12 7-184-16,12-7 75 0</inkml:trace>
  <inkml:trace contextRef="#ctx0" brushRef="#br0">12043 11851 365 0,'0'0'323'16,"0"0"-52"-16,0 0-50 0,0 0-22 0,0 0-35 15,0 0-35-15,0 0-4 0,0 0-32 0,0 0 0 16,0 0-36-16,0 0 3 0,0 0-27 0,0 0 8 15,0 0-57-15,0 0 57 0,0 0-25 16,0 0 12-16,0 0-23 0,0 0 22 0,0 0-19 16,0 0 21-16,0 0-21 0,0 0 17 0,0 0-15 15,0 0 41-15,0 0-2 0,0 0-10 0,0 0-1 16,0 0-4-16,0 0-3 0,0 0-4 16,0 0-36-16,0 0 38 0,0 0-19 0,0 0 15 15,0 0-3-15,0 0-6 0,0 0 1 0,0 0 0 16,0 0-1-16,0 0-1 0,0 0 1 0,0 0 1 15,0 0 0-15,0 0 0 0,0 0-11 0,0 0 4 16,0 0 9-16,0 0 9 0,0 0-4 0,0 0 1 16,0 0-1-16,0 0-4 0,0 0-1 0,0 0-5 15,0 0-2-15,0 0-4 0,0 0-9 0,0 0 8 16,0 0-11-16,0 0 11 0,0 0-1 16,0 0-1-16,0 0-2 0,0 0-1 0,0 0-1 15,0 0-1-15,0 0-13 0,0 0 4 0,0 0-17 16,0 0-6-16,0 0-15 0,0 0-23 0,0 0-37 15,0 0-43-15,0 0-116 0,12-4-96 16,-12 4-214-16,0 0-104 0</inkml:trace>
  <inkml:trace contextRef="#ctx0" brushRef="#br0">11830 11923 194 0,'0'0'328'0,"0"0"-57"0,0 0-68 0,0 0 0 16,0 0-25-16,0 0-26 0,0 0-27 0,0 0-33 15,0 0 6-15,0 0-19 0,0 0-6 0,0 0-16 16,0 0 28-16,0 0-30 0,0 0 40 0,0 0 3 16,0 0 6-16,0 0-14 0,0 0-3 0,0 0-4 15,0 0-13-15,0 0-8 0,0 0-11 0,0 0-9 16,0 0-2-16,0 0-6 0,0 0-10 0,0 0-4 15,0 0-4-15,0 0-1 0,0 0 3 0,0 0 0 16,18 3 14-16,-18-3 3 0,0 0 7 16,26 0-8-16,-26 0 1 0,27-1 8 15,-27 1 5-15,32-3-8 0,-32 3 14 0,28-4-11 16,-13 2-6-16,-15 2 3 0,25-3 13 0,-25 3 4 16,24-5-7-16,-24 5-5 0,17-2-6 0,-17 2-10 15,13-5-6-15,-13 5-5 0,0 0-17 0,0 0-34 16,19 0-34-16,-19 0-44 0,0 0-42 0,0 0-5 15,0 0-20-15,13 4-50 0,-13-4-54 0,0 0-45 16,0 0-389-16,0 0-243 0</inkml:trace>
  <inkml:trace contextRef="#ctx0" brushRef="#br0">11942 12043 467 0,'0'0'367'0,"0"0"-88"0,-9 5-41 0,9-5-1 16,0 0-71-16,0 0 30 0,0 0-67 0,0 0 54 16,0 0-91-16,0 0 64 0,11 6-73 0,-11-6 34 15,0 0-55-15,21-4 38 0,-21 4-50 0,19-4 34 16,-19 4-37-16,18-4 28 0,-18 4-29 0,23-5 13 16,-23 5-16-16,18-3 23 0,-18 3-21 0,15-4 21 15,-15 4-20-15,13-4 10 0,-13 4-12 16,0 0 13-16,16-3-19 0,-16 3 7 15,0 0-18-15,0 0 5 0,0 0-18 0,16-1 9 16,-16 1-17-16,0 0 11 0,0 0-17 0,0 0 2 16,0 0-19-16,0 0-5 0,14-5-37 0,-14 5-11 15,0 0-28-15,0 0 41 0,0 0-73 0,0 0 43 16,0 0-61-16,0 0 23 0,0 0-49 0,0 0-22 16,0 0-31-16,0 0-60 0,-5-7-342 0,5 7-159 15</inkml:trace>
  <inkml:trace contextRef="#ctx0" brushRef="#br0">19488 13246 39 0,'0'0'320'0,"0"0"-98"16,0 0-42-16,-17 3-26 0,17-3-28 0,0 0-5 15,0 0-34-15,0 0-6 0,0 0-23 0,-17 2 2 16,17-2-30-16,0 0-3 0,0 0-13 0,0 0 15 15,0 0-19-15,0 0 27 0,0 0-14 0,0 0 30 16,-13 3-55-16,13-3 80 0,0 0 7 0,0 0-21 16,0 0 18-16,0 0-1 0,0 0-16 0,0 0 1 15,0 0-19-15,0 0 17 0,0 0-25 0,0 0 2 16,0 0-9-16,0 0-4 16,0 0-3-16,0 0-4 0,0 0-14 0,0 0 11 15,0 0-11-15,0 0 6 0,-12 3-2 0,12-3-2 16,0 0-1-16,0 0-2 0,0 0-9 0,0 0 17 15,0 0-9-15,0 0 18 0,0 0 44 0,0 0-61 16,0 0 55-16,8 6-62 0,-8-6 52 0,0 0-41 16,0 0 43-16,14 5-41 0,-14-5 36 0,0 0-42 15,15 3 44-15,-15-3-50 0,0 0 1 0,24 0-2 16,-24 0 5-16,0 0-1 0,26 1 1 16,-26-1-8-16,19 0 5 0,-19 0 5 0,19 0-1 15,-19 0-1-15,21 0 0 0,-21 0 6 0,21 1-5 16,-21-1-8-16,22 0 10 0,-22 0-1 15,26 0 1-15,-26 0-3 0,25-1-15 0,-25 1 18 16,28 0 4-16,-28 0-5 0,28-1-10 0,-28 1 8 16,27 0 1-16,-27 0 1 0,28-3-2 0,-28 3-2 15,25-2 4-15,-25 2 4 0,25-1-12 0,-25 1 12 16,23-1-2-16,-23 1 1 0,22 0-2 0,-22 0-5 16,19-1 5-16,-19 1 1 0,19 0-4 0,-19 0-4 15,21-2 4-15,-21 2 0 0,18-2 0 16,-18 2-7-16,20 0 6 0,-20 0 3 0,19-1 6 15,-19 1-14-15,21 0 7 0,-21 0 0 0,21-1-1 16,-21 1 1-16,23-1-1 0,-23 1-3 0,20-2 8 16,-20 2-6-16,23 0-4 0,-23 0 7 15,21-3 1-15,-21 3-2 0,23 0 2 0,-23 0-6 16,25-1 3-16,-25 1 6 0,23 0-6 0,-23 0-6 16,21-1 6-16,-21 1 3 0,23 0-2 0,-23 0 1 15,22 0-3-15,-22 0 2 0,22-2 6 0,-22 2-14 16,20 2 9-16,-20-2 1 0,21-2 1 15,-21 2 0-15,21-1 3 0,-21 1-5 0,22 0 8 16,-22 0-7-16,19 0-5 0,-19 0 3 0,23 0-1 16,-23 0 0-16,21-1-2 0,-21 1-6 0,20 0 5 15,-20 0 6-15,19 0-6 0,-19 0-5 16,18 0 5-16,-18 0 1 0,18 0 1 0,-18 0-4 16,0 0-2-16,23 1 5 0,-23-1 5 0,0 0-9 15,22 1 4-15,-22-1-1 0,0 0 0 0,19 2 3 16,-19-2-4-16,13 2 9 0,-13-2 4 0,0 0-2 15,19 0-1-15,-19 0 4 0,0 0 1 16,22 0-4-16,-22 0-1 0,17 3-6 0,-17-3 4 16,0 0 2-16,27 0-7 0,-27 0 0 0,18 0-2 15,-18 0 2-15,19 0-1 0,-19 0-6 0,0 0 7 16,26 0 3-16,-26 0-5 0,0 0-2 0,19 0 2 16,-19 0 0-16,0 0 0 0,23 2 1 0,-23-2-4 15,0 0 3-15,19 0 5 0,-19 0-2 16,0 0-6-16,0 0 2 0,23 0 0 0,-23 0 0 15,0 0-1-15,0 0-2 0,17 0 8 0,-17 0-4 16,0 0-2-16,0 0 2 0,18 1 0 16,-18-1 3-16,0 0 0 0,0 0-4 0,22 0 5 15,-22 0 2-15,0 0-4 0,21 0-3 0,-21 0 2 16,0 0-1-16,26-1 0 0,-26 1 0 0,0 0-3 16,23 0 13-16,-23 0-8 0,0 0-4 0,25 0 1 15,-25 0-4-15,0 0 4 0,21-2-2 0,-21 2-3 16,0 0 5-16,19 0 4 0,-19 0-4 0,0 0-2 15,0 0 2-15,20 2 0 0,-20-2 0 16,0 0 0-16,0 0-3 0,0 0 4 0,21 0 3 16,-21 0-4-16,0 0 0 0,0 0 0 15,18 0 0-15,-18 0 1 0,0 0 0 0,16 1-3 16,-16-1 7-16,0 0-6 0,21 0 1 0,-21 0 0 16,0 0 0-16,25 0 0 0,-25 0 11 0,17 0-17 15,-17 0 6-15,0 0 2 0,27 1 10 0,-27-1-17 16,0 0 3-16,24-1-1 0,-24 1-2 0,0 0 3 15,24 0-2-15,-24 0 4 0,0 0 0 0,21-1 1 16,-21 1-3-16,0 0 2 0,18 0 17 0,-18 0-19 16,0 0 0-16,0 0-4 0,21-2 21 0,-21 2-18 15,0 0-1-15,0 0 1 16,22 0 2-16,-22 0 0 0,0 0-1 0,18-3-4 0,-18 3 3 16,0 0 7-16,22 0-4 0,-22 0-1 15,15-1 0-15,-15 1 1 0,18-1 1 0,-18 1-2 16,18-2-3-16,-18 2 4 0,0 0 5 0,19-1-6 15,-19 1 0-15,0 0 1 0,24-3 0 0,-24 3 0 16,0 0-4-16,19-1 5 0,-19 1 4 0,0 0-3 16,20-3-2-16,-20 3-2 0,0 0 3 0,20 0-3 15,-20 0 2-15,0 0 16 0,19-2-19 0,-19 2 4 16,0 0 0-16,23-3-4 0,-23 3 0 16,18-2 0-16,-18 2 2 0,22-1 0 0,-22 1-3 15,22-2 8-15,-22 2-5 0,24-4-1 16,-24 4 3-16,24 0-1 0,-24 0-1 0,24-2 1 15,-24 2-4-15,20-1 4 0,-20 1 4 0,19-2-4 16,-19 2 3-16,19-3-2 0,-19 3-3 0,18-1 2 16,-18 1-1-16,18-3-2 0,-18 3 7 0,15-1-4 15,-15 1-1-15,19-3 0 0,-19 3 1 0,21-1 0 16,-21 1 0-16,20 0-3 0,-20 0 3 0,22-3 5 16,-22 3-6-16,27-1-1 0,-27 1 2 15,25-3-2-15,-25 3 1 0,27-3-2 0,-27 3-3 16,21-2 5-16,-21 2 4 0,21 0-5 0,-21 0 1 15,18-3-1-15,-18 3 2 0,0 0 2 0,19-2-1 16,-19 2-2-16,0 0 9 0,0 0-5 0,0 0 2 16,21-1 1-16,-21 1 3 0,0 0 1 15,0 0-2-15,0 0-3 0,0 0 2 0,0 0 0 16,16-1-4-16,-16 1-1 0,0 0 0 0,0 0-3 16,0 0-1-16,0 0-6 0,0 0-13 0,0 0-10 15,0 0-7-15,0 0-33 0,0 0-12 16,0 0-25-16,0 0-6 0,0 0 44 0,0 0-45 15,0 0-3-15,0 0-15 0,0 0-40 0,0 0-61 16,0 0-52-16,0 0-292 0,0 0-110 0</inkml:trace>
  <inkml:trace contextRef="#ctx0" brushRef="#br0">26149 13286 19 0,'0'0'496'15,"0"0"-123"-15,0 0-151 0,0 0 45 0,-17-2-94 16,17 2 20-16,0 0-64 0,0 0 19 0,0 0-12 15,0 0-28-15,0 0-9 0,0 0-18 0,-15-1-15 16,15 1-12-16,0 0-12 0,0 0-9 0,0 0-2 16,0 0-14-16,0 0-5 0,0 0-8 15,0 0 7-15,0 0-1 0,0 0 0 0,0 0-2 16,14 1 1-16,-14-1-2 0,17 4-2 0,-17-4-10 16,21 5 15-16,-21-5 0 0,27 5-4 0,-13-3 2 15,4 3-3-15,-1-3 0 0,1 0 4 16,2 3-10-16,-1-2 2 0,4 0-3 0,0-1 6 15,0 1 2-15,-1-2 0 0,1 2-1 0,-2-1-2 16,-1 0 0-16,-1-1-10 0,3 1 14 0,-2 0 1 16,1-1 3-16,-1-1-4 0,2 1-1 0,-3 0 1 15,0-1 6-15,0 0-5 0,-1 2-9 16,1-2 11-16,-1 0 0 0,2 0-5 0,-20 0 6 16,33 0-2-16,-14 0 0 0,-1 0 3 0,2 0-14 15,-1 0 15-15,-2 0-5 0,3 0-2 0,0 0-1 16,-1 0 2-16,1 0-5 0,-2 0 8 0,-18 0-5 15,34 0-6-15,-15 0 9 0,0 0-3 16,-19 0-2-16,34 0 1 0,-13 0-4 0,-3 0 3 16,2 0 3-16,-2 0-6 0,2 0-8 0,-2 0 10 15,0 0-8-15,1 0 9 0,-19 0-1 0,35-2-3 16,-35 2 4-16,29 0 4 0,-29 0-14 0,31-1 12 16,-31 1 10-16,29-2 6 0,-29 2 6 15,30-2 6-15,-30 2-1 0,28-3 8 0,-28 3-14 16,28-1 2-16,-28 1-10 0,29-3 2 0,-29 3-5 15,32-3 2-15,-14 2-10 0,1-2 7 0,0 2-3 16,-2 0 2-16,1-2-12 0,0 2 5 0,1-1-6 16,-1 0 6-16,-1-1-10 0,2 3 10 15,-19 0 0-15,30-2 2 0,-14 0-6 0,0 1 13 16,0-3-3-16,-16 4 10 0,28-3-3 0,-28 3 10 16,27-2-3-16,-27 2-3 0,26-4-10 15,-13 0 5-15,-13 4-12 0,28-4 6 0,-28 4-9 16,27-3 8-16,-13-1-12 0,-14 4 10 0,28-3-11 15,-11 2 12-15,-1 0-12 0,-1-2 6 0,2 3-8 16,-2-3 8-16,-15 3 1 0,29-2 0 0,-14-2-3 16,-15 4 3-16,30-2-4 0,-30 2-1 0,28-3 0 15,-28 3 3-15,24-3 4 0,-24 3-2 0,28-4 3 16,-28 4 1-16,28-2-4 0,-13-1 18 0,2 0-23 16,1 1 0-16,-1-1 3 0,1 3-2 0,1-3 2 15,-1 2-3-15,3-2 6 16,-2 1-3-16,3 0 0 0,-1 1-1 0,-1-1 3 0,-1-1 1 15,-1 2 1-15,0 0-2 0,3-2 6 16,-2 2-6-16,-1-1 1 0,1 1 1 0,-1 1-2 16,-18 0 9-16,30-3-4 0,-30 3 7 0,32 0 8 15,-32 0-2-15,30-1 3 0,-30 1 1 0,28-2 2 16,-28 2 6-16,23-1-4 0,-23 1-3 0,20 0 3 16,-20 0 3-16,21-1-6 0,-21 1-3 0,0 0-7 15,20-2-2-15,-20 2 3 0,0 0-24 0,19-1-42 16,-19 1-42-16,0 0-62 0,0 0-95 15,14-1 5-15,-14 1-66 0,0 0-79 0,0 0-430 16,0 0-380-16</inkml:trace>
  <inkml:trace contextRef="#ctx0" brushRef="#br0">8589 14316 46 0,'0'0'281'0,"0"0"-74"16,0 0-55-16,-3-9-31 0,3 9-15 0,0 0-9 16,0 0-6-16,0 0-9 0,-1-12-15 0,1 12-3 15,0 0-27-15,0 0 20 0,-2-11-26 0,2 11 2 16,0 0-22-16,0 0 14 0,-3-9-13 16,3 9 14-16,0 0-10 0,0 0 13 0,0 0-9 15,-5-8 25-15,5 8-30 0,0 0 29 16,0 0-24-16,0 0 27 0,0 0-30 0,0 0 31 15,0 0-17-15,-2-9-3 0,2 9 11 0,0 0-11 16,0 0-9-16,0 0-10 0,0 0 8 0,0 0-3 16,0 0-2-16,0 0 4 0,0 0-38 0,0 0 32 15,0 0 0-15,0 0-5 0,0 0-4 0,0 0 3 16,0 0-2-16,0 0 0 0,0 0-2 0,0 0-10 16,0 0 16-16,0 0 5 0,0 0 0 0,0 0 3 15,7-7 7-15,-7 7-1 0,0 0 3 16,0 0 4-16,18 0-14 0,-18 0 15 0,0 0-2 15,23 0 10-15,-23 0-2 0,23-4-1 0,-9 0-27 16,1 1 37-16,2-1 1 0,3-3-10 16,2 0 0-16,-1-1 5 0,0 1-13 0,4-2 10 15,3-2-15-15,0 0 11 0,1-1-2 0,1-2-6 16,0 1-4-16,0-1-1 0,0-1-4 0,1 3-2 16,0-1-3-16,-2 1 2 0,-1 0-2 0,3 0-25 15,-4 2 25-15,-4 2-3 0,0 0 0 0,-2 0-14 16,-1-1 12-16,-4 5-11 0,-3-1 16 0,0 1-21 15,-13 4 10-15,18-7-25 0,-18 7-15 0,14-3-53 16,-14 3 11-16,0 0-69 0,0 0-35 16,16 3-66-16,-16-3-322 0,0 0-100 0</inkml:trace>
  <inkml:trace contextRef="#ctx0" brushRef="#br0">9509 14022 42 0,'0'0'493'0,"0"0"-135"16,0 0-125-16,0 0-3 0,0 0-95 0,0 0-14 15,0 0-71-15,0 0-11 0,0 0-70 16,0 0-48-16,0 0-68 0,0 0-285 0,0 0 166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6:39: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4100 7299 114 0,'0'0'162'0,"0"0"-36"15,0 0-33-15,0 0-27 0,0 0-17 0,0 0-29 16,0 0-16-16,0 0 29 0,0 0-3 0,0 0-8 16,0 0-2-16,0 0-2 0,-6 7 3 15,6-7 4-15,0 0-3 0,0 0-1 0,0 0-5 16,0 0-6-16,0 0-7 0,0 0 4 15,0 0-3-15,0 0-1 0,0 0 1 0,0 0-1 16,0 0 0-16,0 0 0 0,0 0 2 0,0 0 2 16,0 0 6-16,0 0 0 0,0 0 1 0,0 0-13 15,0 0 26-15,0 0-9 0,0 0 12 0,0 0-14 16,0 0 11-16,0 0-12 0,-14 2 7 0,14-2-11 16,0 0 4-16,0 0 3 0,0 0 3 0,0 0-8 15,0 0 8-15,0 0-5 0,0 0-3 0,0 0 1 16,0 0 2-16,0 0-3 0,0 0 7 0,0 0 0 15,0 0-3-15,0 0 2 0,0 0-14 0,0 0 15 16,0 0-7-16,0 0 5 0,0 0-15 0,0 0 12 16,0 0-6-16,0 0 3 0,0 0-7 15,0 0 3-15,0 0-6 0,0 0 4 16,0 0-8-16,0 0 5 0,0 0-4 0,0 0 6 16,0 0-8-16,0 0 3 0,0 0-2 0,0 0 4 15,0 0-4-15,0 0 6 0,0 0-5 0,0 0 6 16,0 0-17-16,0 0 18 0,0 0-7 0,0 0 8 15,18 0-8-15,-18 0-1 0,0 0-4 0,0 0 11 16,0 0-6-16,11 3 6 0,-11-3-8 0,0 0-9 16,0 0 15-16,13 6 4 0,-13-6-7 0,0 0 9 15,0 0-10-15,0 0 4 0,14 6-12 0,-14-6 12 16,0 0 4-16,0 0-3 0,14 2-5 0,-14-2 4 16,0 0-5-16,0 0 8 0,0 0-20 15,17 3 23-15,-17-3-9 0,0 0 11 0,0 0-10 16,0 0-2-16,17 0 2 0,-17 0 9 0,0 0-8 15,0 0 10-15,17 3-11 0,-17-3 12 16,0 0-26-16,17 1 27 0,-17-1-11 0,0 0 15 16,19 0-16-16,-19 0 9 0,0 0-13 0,22 1 19 15,-22-1-14-15,0 0 12 0,25 3-14 0,-25-3 18 16,19 0-13-16,-19 0 18 0,17 0-15 0,-17 0 24 16,19 0-29-16,-19 0 21 0,19-1-32 0,-19 1 34 15,17-2-22-15,-17 2 15 0,18 0-28 0,-18 0 24 16,0 0-25-16,23 0 20 0,-23 0-35 15,0 0 43-15,23 0-23 0,-23 0 21 0,0 0-33 16,23 0 29-16,-23 0-23 0,0 0 27 0,24 3-29 16,-24-3 27-16,0 0-33 0,21 1 34 0,-21-1-39 15,0 0 44-15,21 2-29 0,-21-2 33 0,0 0-35 16,23 1 25-16,-23-1-30 0,19 2 34 0,-19-2-31 16,17 3 32-16,-17-3-33 0,18 2 30 15,-18-2-45-15,14 3 47 0,-14-3-29 0,0 0 34 16,22 2-49-16,-22-2 41 0,0 0-32 0,20 1 36 15,-20-1-32-15,0 0 30 0,22 4-30 0,-22-4 30 16,0 0-32-16,20 0 24 0,-20 0-21 0,0 0 37 16,19 1-36-16,-19-1 34 0,0 0-38 15,18 0 34-15,-18 0-27 0,0 0 45 0,21 0-38 16,-21 0 46-16,0 0-49 0,15-1 31 0,-15 1-43 16,0 0 57-16,17 0-54 0,-17 0 48 0,0 0-50 15,0 0 45-15,14-5-48 0,-14 5 49 0,0 0-52 16,0 0 43-16,0 0-59 0,0 0 23 0,0 0-62 15,16-1 6-15,-16 1-77 0,0 0 3 0,0 0-28 16,0 0-249-16,0 0 172 0</inkml:trace>
  <inkml:trace contextRef="#ctx0" brushRef="#br0">5369 7424 32 0,'0'0'204'0,"0"0"-2"0,0 0-83 0,0 0-16 16,0 0-5-16,0 0-12 0,0 0 15 0,0 0-41 16,0 0-11-16,-15-4 1 0,15 4-9 0,0 0-18 15,0 0 6-15,0 0-15 0,0 0-2 0,0 0 5 16,0 0-4-16,0 0 2 0,0 0 0 16,0 0-1-16,0 0 4 0,0 0-12 15,0 0 14-15,0 0-2 0,0 0 7 0,0 0-11 16,0 0 12-16,0 0-7 0,0 0 7 0,0 0-12 15,0 0 8-15,-17 2-14 0,17-2 6 0,0 0-22 16,0 0 22-16,0 0-11 0,0 0 9 0,0 0-14 16,0 0 9-16,0 0-10 0,0 0 13 0,0 0-10 15,0 0 11-15,0 0-11 0,0 0 16 0,0 0-26 16,0 0 30-16,0 0-15 0,0 0 24 0,0 0-23 16,0 0 17-16,0 0-25 0,0 0 26 0,0 0-25 15,0 0 21-15,0 0-23 0,0 0 21 0,0 0-27 16,0 0 20-16,0 0-20 0,0 0 28 15,0 0-29-15,0 0 25 0,0 0-32 0,0 0 32 0,0 0-23 16,0 0 23-16,0 0-25 0,0 0 26 16,0 0-25-16,0 0 20 0,0 0-33 15,9-5 43-15,-9 5-27 0,0 0 27 0,0 0-36 16,0 0 30-16,0 0-22 0,0 0 24 0,18 3-22 16,-18-3 20-16,0 0-21 0,0 0 22 0,11 4-41 15,-11-4 46-15,0 0-27 0,0 0 37 0,0 0-35 16,17 2 31-16,-17-2-29 0,0 0 36 0,0 0-37 15,0 0 39-15,15 1-41 0,-15-1 38 0,0 0-57 16,0 0 45-16,0 0-29 0,0 0 44 0,21 1-50 16,-21-1 38-16,0 0-43 0,0 0 45 15,0 0-42-15,18 1 42 0,-18-1-42 0,0 0 43 16,0 0-44-16,18 3 32 0,-18-3-28 0,0 0 49 16,0 0-55-16,19 0 54 0,-19 0-53 0,0 0 50 15,0 0-44-15,0 0 42 0,20 0-51 0,-20 0 50 16,0 0-52-16,0 0 41 0,19 0-51 15,-19 0 64-15,0 0-55 0,0 0 52 0,17 1-52 16,-17-1 51-16,0 0-48 0,0 0 49 0,0 0-51 16,22-1 50-16,-22 1-51 0,0 0 54 0,0 0-66 15,0 0 68-15,19 0-52 0,-19 0 52 0,0 0-52 16,0 0 48-16,0 0-51 0,17-3 51 0,-17 3-51 16,0 0 51-16,0 0-52 0,15-2 52 15,-15 2-53-15,0 0 42 0,0 0-40 0,0 0 53 16,18-2-59-16,-18 2 57 0,0 0-66 0,0 0 68 15,15-1-52-15,-15 1 52 0,0 0-53 0,0 0 51 16,19-4-49-16,-19 4 35 0,0 0-47 0,0 0 67 16,13-3-61-16,-13 3 59 0,0 0-53 0,0 0 49 15,16-2-51-15,-16 2 54 0,0 0-56 0,0 0 54 16,20-3-53-16,-20 3 51 0,0 0-60 16,15-2 48-16,-15 2 5 0,0 0-51 0,17-2 60 15,-17 2-55-15,0 0 52 0,20-2-50 0,-20 2 53 16,0 0-56-16,23-3 55 0,-23 3-48 0,0 0 47 15,21-3-66-15,-21 3 68 0,0 0-54 16,20-1 53-16,-20 1-56 0,0 0 54 0,24-3-54 16,-24 3 57-16,17-1-55 0,-17 1 54 0,22-2-54 15,-22 2 52-15,20 0-52 0,-20 0 39 0,19 0-38 16,-19 0 56-16,21 0-60 0,-21 0 40 0,20 2-33 16,-20-2 56-16,21 0-57 0,-21 0 55 0,20 3-61 15,-20-3 62-15,22 0-55 0,-22 0 39 0,19 0-51 16,-19 0 74-16,0 0-64 0,25 0 63 0,-25 0-56 15,0 0 52-15,25 0-56 0,-25 0 57 0,0 0-58 16,23 0 56-16,-23 0-56 0,0 0 57 16,19-3-59-16,-19 3 65 0,0 0-63 15,22-3 57-15,-22 3-46 0,0 0 52 0,20-2-54 16,-20 2 53-16,14-4-52 0,-14 4 60 0,15-3-67 16,-15 3 52-16,0 0-55 0,17-4 39 0,-17 4-37 15,0 0 44-15,15-2-44 0,-15 2 51 0,0 0-52 16,0 0 50-16,15-3-51 0,-15 3 51 0,0 0-53 15,0 0 51-15,0 0-60 0,0 0 26 0,0 0-47 16,13-4 34-16,-13 4-64 0,0 0 12 0,0 0-84 16,0 0-91-16,0 0-255 0,0 0 39 0</inkml:trace>
  <inkml:trace contextRef="#ctx0" brushRef="#br0">5511 7536 158 0,'0'0'311'0,"0"0"-86"0,-9 7-42 0,9-7-19 15,0 0-42-15,0 0 9 0,0 0-58 0,-8 7 33 16,8-7-49-16,0 0 29 0,0 0-47 0,0 0 34 16,0 0-48-16,0 0 32 0,0 0-17 15,0 0 0-15,0 0-46 0,0 0 38 0,0 0-58 16,0 0 35-16,0 0-17 0,-9 7 41 0,9-7-44 16,0 0 32-16,0 0-31 0,0 0 49 0,0 0-46 15,9 7 47-15,-9-7-50 0,0 0 54 16,9 6-51-16,-9-6 37 0,9 6-34 0,-9-6 45 15,9 6-56-15,-9-6 66 0,12 5-10 0,-12-5-42 16,11 5-7-16,-11-5 55 0,14 4-6 0,-14-4-5 16,17 3-3-16,-17-3-3 0,15 3-19 0,-15-3 15 15,19 1-12-15,-19-1-2 0,19 3 7 0,-19-3-4 16,29 5-2-16,-29-5 2 0,28-1-2 0,-28 1 3 16,29-2-2-16,-10 2-1 0,-1-1-2 15,0-2-9-15,1 1 8 0,-1 2-20 0,1-3 20 16,0 3 16-16,-2-3-9 0,2 1-1 0,-2 0-3 15,1 0-2-15,-18 2-6 0,28-4 4 0,-28 4-1 16,26-3-2-16,-26 3-5 0,22-1 5 0,-22 1-1 16,22-3-8-16,-22 3 10 0,19-1 0 0,-19 1-3 15,17-1 4-15,-17 1 7 0,0 0-9 0,20-2 3 16,-20 2 0-16,0 0 2 0,18-1 6 16,-18 1-5-16,0 0 2 0,0 0 18 0,0 0-17 15,19-2-3-15,-19 2-23 0,0 0 17 16,0 0 12-16,0 0-1 0,0 0-9 0,0 0 0 0,0 0 1 15,19 0-5-15,-19 0-2 0,0 0-2 16,0 0-5-16,0 0 4 0,0 0-22 0,0 0-16 16,0 0-8-16,0 0-8 0,0 0-8 0,0 0-11 15,0 0-68-15,0 0 7 0,0 0-43 0,0 0-42 16,12-4-30-16,-12 4-241 0,0 0 52 0</inkml:trace>
  <inkml:trace contextRef="#ctx0" brushRef="#br0">6900 7497 37 0,'-10'5'337'0,"10"-5"-106"0,0 0-57 16,0 0-43-16,-12 6-36 0,12-6-6 0,0 0-18 16,0 0-17-16,-8 7-10 0,8-7-8 0,0 0-12 15,0 0 0-15,0 0-15 0,0 0 8 0,0 0-5 16,0 0 5-16,-9 5-7 0,9-5 2 0,0 0-1 16,0 0 9-16,0 0-4 0,0 0 14 0,0 0-20 15,0 0 26-15,0 0-51 0,0 0 55 16,0 0-20-16,0 0 26 0,0 0-31 0,-6 7 26 15,6-7-37-15,0 0 38 0,0 0-34 0,0 0 34 16,0 0-37-16,0 0 37 0,0 0-40 0,0 0 29 16,0 0-47-16,0 0 63 0,0 0-52 15,0 0 48-15,0 0-51 0,0 0 47 0,0 0-44 16,0 0 48-16,0 0-49 0,0 0 61 0,0 0-55 16,0 0 57-16,14-5-59 0,-14 5 45 0,0 0-35 15,22-5 47-15,-22 5-43 0,20-3 48 0,-8-1-5 16,-1 1-7-16,2-2-7 0,0 3-8 0,2-3-6 15,-3 2-3-15,-12 3 28 0,24-7-42 0,-24 7-10 16,19-6 6-16,-19 6-10 0,14-4 10 0,-14 4 0 16,0 0-1-16,18 0-6 0,-18 0 5 0,0 0 0 15,12-5-2-15,-12 5-2 0,0 0-6 16,0 0-20-16,0 0-50 0,0 0 53 0,0 0-70 16,16-2 43-16,-16 2-66 0,0 0 4 15,0 0-34-15,0 0-51 0,0 0-54 0,0 0-198 16,0 0 132-16</inkml:trace>
  <inkml:trace contextRef="#ctx0" brushRef="#br0">7039 7470 334 0,'0'0'311'0,"0"0"-83"0,0 0-2 0,0 0-66 16,0 0 36-16,-13 4-90 0,13-4 41 0,0 0-70 16,0 0 42-16,0 0-70 0,0 0 48 0,0 0-67 15,0 0 32-15,0 0-49 0,0 0 52 0,0 0-69 16,0 0 58-16,0 0-54 0,0 0 41 0,0 0-52 15,0 0 57-15,0 0-48 0,0 0 44 0,0 0-8 16,0 0-47-16,18-4 33 0,-18 4 2 0,18-3 0 16,-18 3-13-16,0 0-33 0,28 0 45 15,-28 0-5-15,18-2-1 0,-18 2 5 0,20-4-11 16,-20 4-2-16,16 0-20 0,-16 0-15 16,0 0 37-16,19-1 8 0,-19 1-6 0,0 0-9 15,0 0-25-15,0 0 45 0,19-2-10 0,-19 2-3 16,0 0-5-16,0 0 7 0,0 0-28 0,0 0-63 15,0 0 51-15,0 0-86 0,16-1 7 0,-16 1-66 16,0 0-77-16,0 0-273 0,-6-8-9 0</inkml:trace>
  <inkml:trace contextRef="#ctx0" brushRef="#br0">4895 8724 222 0,'0'0'238'0,"0"0"-72"0,0 0-14 0,0 0-32 16,-8-7-26-16,8 7-8 0,0 0-40 0,0 0 32 15,0 0-30-15,-6-9 23 0,6 9-35 0,0 0 21 16,0 0-27-16,0 0 21 0,-5-8-30 0,5 8 22 16,0 0-23-16,0 0 12 0,0 0-20 0,-8-7 14 15,8 7-30-15,0 0 20 0,0 0-21 0,0 0 20 16,0 0-22-16,0 0 22 0,0 0-23 15,-5-10 25-15,5 10-12 0,0 0 19 16,0 0 5-16,0 0 15 0,0 0 5 0,0 0-3 16,0 0-5-16,0 0 0 0,0 0 2 0,0 0-9 15,0 0 4-15,0 0-11 0,0 0 6 0,0 0-16 16,-5-7-13-16,5 7-3 0,0 0 25 0,0 0-10 16,0 0 11-16,0 0-23 0,0 0 8 0,0 0-13 15,0 0 13-15,0 0-14 0,0 0 10 0,0 0-14 16,0 0 9-16,0 0-17 0,0 0 15 0,0 0-4 15,0 0 9-15,0 0-9 0,0 0 12 0,8 6-17 16,-8-6 15-16,0 0-13 0,7 8 16 0,-7-8-15 16,0 0 12-16,10 7-11 0,-10-7 10 15,0 0-26-15,8 6 22 0,-8-6-4 0,0 0 19 16,7 7-22-16,-7-7 9 0,0 0-10 0,8 7 22 16,-8-7-15-16,0 0 24 0,8 7-22 0,-8-7 25 15,0 0-26-15,10 8 19 0,-10-8-38 16,0 0 49-16,12 9-33 0,-12-9 42 0,0 0-41 15,9 8 38-15,-9-8-43 0,0 0 48 0,10 4-44 16,-10-4 54-16,0 0-46 0,0 0 61 0,18 3-57 16,-18-3 47-16,13-3-48 0,-13 3 52 0,19-10-69 15,-10 6 54-15,2-1 2 0,2-3-19 0,-1 1-1 16,1-2-6-16,-1 2-2 0,2 0-5 16,-4 1-2-16,2-2-59 0,-2 2 64 0,-2-1-58 15,-8 7 61-15,15-8-57 0,-15 8 60 0,10-8-58 16,-10 8 47-16,0 0-47 0,12-6 49 0,-12 6-74 15,0 0 61-15,9-6-51 0,-9 6 26 0,0 0-51 16,0 0 6-16,0 0-38 0,11-6-45 0,-11 6-8 16,0 0-30-16,0 0-28 0,0 0-39 0,0 0-203 15,0 0 115-15</inkml:trace>
  <inkml:trace contextRef="#ctx0" brushRef="#br0">4460 10952 347 0,'0'0'333'0,"0"0"-44"0,0 0-86 0,0 0 14 15,-7 6-91-15,7-6 15 0,0 0-81 0,0 0 42 16,0 0-78-16,0 0 54 0,0 0-61 0,0 0 35 16,0 0-51-16,0 0 41 0,0 0-46 0,-10 6 44 15,10-6-46-15,0 0 50 0,0 0-60 0,0 0 47 16,0 0-33-16,0 0 45 0,0 0-51 16,0 0 61-16,0 0-27 0,0 0-49 15,0 0 51-15,0 0-54 0,0 0 54 0,0 0-53 16,0 0 49-16,0 0-59 0,-4 8 62 0,4-8-65 15,0 0 65-15,0 0-48 0,18 4 64 0,-18-4-23 16,18 1 0-16,-18-1-7 0,25 3-2 0,-25-3-3 16,32 0 0-16,-13 0-4 0,0-1-12 0,2-1 13 15,-1 1-2-15,3 0 10 0,0 0-10 0,2-1 7 16,-5-2-9-16,-1 3-1 0,2 0 1 0,-2-1-1 16,-1 0 0-16,1 0-1 0,-1 2 9 0,-18 0-26 15,29-2 19-15,-29 2-2 0,28 0-2 0,-28 0 5 16,26 0-3-16,-26 0 2 0,25 0 0 15,-25 0-2-15,27 4 1 0,-27-4 0 0,24 2-2 16,-24-2-2-16,27 1-14 0,-27-1 18 16,21 1-2-16,-21-1 2 0,24 1 2 0,-24-1-4 15,23-1 5-15,-23 1-2 0,25-2 1 0,-25 2-10 16,22-2 10-16,-22 2 2 0,18-2-39 0,-18 2 30 16,0 0 19-16,22-2-2 0,-22 2 0 0,0 0 2 15,0 0-3-15,0 0 0 0,21-1-1 0,-21 1-3 16,0 0-2-16,0 0-2 0,0 0 1 0,13 3-19 15,-13-3-10-15,0 0-10 0,0 0-35 0,2 12-59 16,-2-12-63-16,0 0-102 0,0 0-184 0,0 0 79 16</inkml:trace>
  <inkml:trace contextRef="#ctx0" brushRef="#br0">9618 6865 181 0,'0'0'326'0,"0"0"-99"0,0 0-54 0,6-6-14 16,-6 6-48-16,0 0 22 0,0 0-39 15,0 0 5-15,0 0-53 0,7-10 0 16,-7 10-23-16,0 0 20 0,0 0-31 0,0 0 20 16,0 0-30-16,0 0 30 0,0 0-34 0,0 0 22 15,0 0-29-15,0 0 63 0,6-5-32 0,-6 5 53 16,0 0-50-16,0 0 55 0,0 0-54 0,0 0 56 15,0 0-56-15,0 0 52 0,0 0-48 0,0 0 40 16,0 0-36-16,0 0 21 0,0 0 0 0,0 0-16 16,0 0 3-16,0 0 3 0,0 0-14 0,0 0 14 15,0 0 0-15,0 0-4 0,0 0-3 0,0 0 0 16,0 0-14-16,0 0 3 0,0 0-9 16,0 0 4-16,0 0-8 0,0 0 5 0,0 0-3 15,0 0-5-15,0 0 3 0,0 0-11 0,5 12 7 16,-5-12 3-16,0 0-6 0,1 14-3 0,-1-14 5 15,4 11 2-15,-4-11 6 0,3 14-6 0,-3-14-1 16,4 19-4-16,-3-9 5 0,0 0 6 16,2-1-5-16,-2 4-5 0,2-2 25 0,-1 0-36 15,2 3 8-15,-3-3 0 0,2 2-2 0,-1-1 0 16,-1-1 4-16,2 0-3 0,-3-2 1 0,3 2-4 16,-3-11 0-16,2 18 5 0,-2-18 15 0,1 18-10 15,-1-18-13-15,3 14 2 0,-3-14-5 0,1 14 6 16,-1-14 0-16,3 11 1 0,-3-11 0 15,0 0-1-15,3 14-3 0,-3-14-3 0,0 0-35 16,0 0-43-16,1 14-19 0,-1-14-15 0,0 0-71 16,0 0-64-16,0 0-463 0,0 0-242 0</inkml:trace>
  <inkml:trace contextRef="#ctx0" brushRef="#br0">9706 6619 457 0,'1'-12'496'0,"2"-3"-148"0,-2 2-54 0,-1 1-77 16,3 1-8-16,-3 11-44 0,2-20-26 0,-2 20-28 16,0-18-12-16,0 18-28 0,3-11-45 0,-3 11-41 15,1-12-80-15,-1 12-14 0,0 0-78 0,4-10-71 16,-4 10-310-16,0 0-86 0</inkml:trace>
  <inkml:trace contextRef="#ctx0" brushRef="#br0">9962 6909 261 0,'0'0'436'0,"0"0"-149"15,0 0 4-15,0 0-97 0,0 0 6 0,0 0-35 16,-11-6-40-16,11 6-12 0,0 0-20 0,0 0-26 15,0 0 5-15,0 0-22 0,0 0-9 16,0 0-6-16,5-8-5 0,-5 8-3 0,0 0-3 16,17-2-3-16,-17 2 8 0,0 0-13 0,22 2 1 15,-22-2-23-15,18 5 15 0,-7-1 9 0,0 1-3 16,0 0-1-16,-1 0-3 0,1 0-3 0,1 2 1 16,-2 0-3-16,2 3 52 0,-3-2-63 0,-3 0 43 15,3 0-49-15,-4 2 54 0,0-2-59 0,-1 1 47 16,-4-9-52-16,7 14 58 0,-7-14-71 0,3 15 71 15,-3-15-70-15,2 15 67 0,-2-15-61 16,0 14 60-16,0-14-60 0,-2 9 60 0,2-9-59 16,0 0 53-16,-1 11-44 0,1-11 31 0,0 0-18 15,0 0 7-15,0 0 55 0,0 0-65 0,-8 7 49 16,8-7-42-16,0 0 49 0,-5-10-55 0,5 10 46 16,-4-7-49-16,4 7 47 0,-2-10-37 0,2 10 32 15,-3-14-34-15,3 14 13 0,-1-15-1 0,1 15 4 16,1-15-1-16,-1 15-10 0,3-14-4 15,-3 14 14-15,4-15 1 0,-4 15-4 0,6-16-2 16,-6 16 0-16,8-11-2 0,-8 11-1 0,10-11-10 16,-10 11 4-16,9-6 4 0,-9 6 0 0,9-6 5 15,-9 6 3-15,14-3-10 0,-14 3-2 16,0 0 0-16,20 0 7 0,-20 0-3 0,18 3 0 16,-18-3-1-16,17 2-2 0,-17-2-7 0,19 10-14 15,-10-3-39-15,0-2-23 0,-1 2-10 0,-2 2 29 16,2-1-58-16,-1 2-36 0,-3 0-86 0,0-2-80 15,1 2-281-15,-1-2-136 0</inkml:trace>
  <inkml:trace contextRef="#ctx0" brushRef="#br0">10589 6686 525 0,'5'-21'428'0,"0"2"-143"0,0 4 10 0,1-5-49 16,0 4 28-16,-4 4 9 0,1 3-16 0,-1 0-26 15,-2 9-44-15,4-16-16 0,-4 16-38 0,3-11-11 16,-3 11-35-16,0 0-8 0,1-9-35 0,-1 9 6 16,0 0-19-16,0 0 14 0,0 16-23 0,0-2 11 15,-1 2-10-15,0 4 1 0,-2 4-25 0,2 3 10 16,-2 6-18-16,1 3 16 0,-1-2-19 0,2-5 2 15,-1 0 0-15,4-2-3 0,-1 0-1 16,2-3 0-16,-1 0 1 0,5-2 6 0,-1-3-10 16,3 1-4-16,0-1-11 0,0-4-11 0,2-1-29 15,-2-1-30-15,0-4-34 0,1 0-48 16,-1-4 32-16,2 0-56 0,-11-5-37 0,16 6-86 16,-16-6-466-16,0 0-325 0</inkml:trace>
  <inkml:trace contextRef="#ctx0" brushRef="#br0">10539 6901 525 0,'0'0'408'0,"-9"-11"-159"0,9 11 10 0,-4-9-105 16,4 9 12-16,7-13-63 0,-7 13 16 0,13-12-70 16,-1 5 41-16,1 0-86 0,2 2 11 0,2 2-97 15,5-4-72-15,-3 2-112 0,1 1-216 0,2 1 71 16</inkml:trace>
  <inkml:trace contextRef="#ctx0" brushRef="#br0">11292 6684 151 0,'6'-14'549'0,"-6"14"-155"0,4-14-100 16,-4 14-20-16,9-14 12 0,-9 14 1 0,6-14-1 15,-6 14-62-15,7-11-31 0,-7 11-47 0,5-8-20 16,-5 8-35-16,0 0-12 0,5-9-24 0,-5 9 5 16,0 0-12-16,0 0 12 0,10 11-22 0,-10-11 8 15,5 20-15-15,-1-5 4 16,-1 1-12-16,-1 6 9 0,2 0-14 0,-3 0 11 0,2 4-18 15,-2-3 13-15,2 3-18 0,-2-3 1 16,0 0-1-16,0-4 0 0,1-1-1 0,-1 0 1 16,3-1 2-16,-3-2 1 0,3 2 10 0,1-5-7 15,-1 0-3-15,2-2 0 0,-2-1-2 0,2-2 2 16,2 0-2-16,1-1-1 0,-9-6-7 0,21 7-57 16,-21-7-43-16,20 1-90 0,-20-1 24 0,21-3-75 15,-21 3-25-15,21-8-93 0,-12 4-425 0,-1-3-318 16</inkml:trace>
  <inkml:trace contextRef="#ctx0" brushRef="#br0">11365 6699 126 0,'-12'-13'523'0,"-1"1"-106"0,4-1-114 16,2 2-24-16,0 3-45 0,2 0-14 0,0-5-34 15,5 13-35-15,-2-17-19 0,2 17-39 0,0-17-23 16,2 8-15-16,7 1-19 0,-3-1-26 0,5 0-54 15,3 2-9-15,4-1-75 0,2 3-45 0,2-2-106 16,2 2-347-16,-2 2-160 0</inkml:trace>
  <inkml:trace contextRef="#ctx0" brushRef="#br0">11951 6538 425 0,'0'0'431'0,"12"-4"-174"15,-12 4 25-15,19-8-98 0,-19 8 15 16,23-9-61-16,-9 4 14 0,-14 5-16 0,25-9-14 0,-9 6-10 15,0-1-8-15,-3 0-7 0,1 2-7 16,0-2-4-16,-14 4-2 0,27-2-15 0,-27 2 6 16,24-3-11-16,-24 3 3 0,22 2-11 0,-22-2 4 15,21 3-8-15,-11 3 8 0,1 2-11 0,-2 0 33 16,5 4-47-16,-2 2 8 0,-2 3-7 0,4-1 7 16,-4 2-17-16,3 1 13 0,-3 1-19 0,3-3 6 15,0 2-14-15,-3 0 10 0,4 1-16 0,-2-2 0 16,-1 1-2-16,0-1 0 0,0 2-2 0,-2-3 37 15,1 0-45-15,-2 0 6 0,-3-2 1 16,1-2-1-16,-1 1 3 0,0-3 0 0,-1 0-3 16,-4-11 1-16,7 14-1 0,-7-14 5 15,5 14 1-15,-5-14 4 0,1 11 3 0,-1-11 5 16,0 0-3-16,-1 15-2 0,1-15-5 0,-12 10-5 16,3-5-9-16,-6 2-25 0,-5-2-31 0,-2 2-19 15,-4-2-71-15,1 0 16 0,-1 0-69 0,-1 2-40 16,-1-7-112-16,5 5-449 0,-1 0-356 0</inkml:trace>
  <inkml:trace contextRef="#ctx0" brushRef="#br0">12847 6581 293 0,'0'0'429'0,"-1"-14"-69"0,1 14-109 16,-2-13 1-16,2 13-80 0,2-12 9 0,-2 12-19 16,1-10-16-16,-1 10-14 0,1-12-19 0,-1 12-21 15,0 0-26-15,4-12-12 0,-4 12 3 0,0 0-24 16,10-5-8-16,-10 5 11 0,0 0 0 16,21 7-1-16,-11-2-3 0,1 5-2 0,5-1-3 15,-4 6-5-15,1-3-4 0,1 2-3 0,-1 1 26 16,-2 2-29-16,0 0 5 0,-1-3-10 15,0 1-1-15,-3 0-8 0,-2-1 8 0,0-1-2 16,-1-2 1-16,-2 0-2 0,3-3 2 0,-5-8-4 16,2 18 5-16,-2-18-7 0,1 14 7 0,-1-14-1 15,1 12 15-15,-1-12 5 0,0 0 24 0,0 12 14 16,0-12 25-16,0 0-21 0,0 0 1 0,0 0-22 16,0 0 7-16,0 0-9 0,0 0 11 0,0 0-22 15,0 0 21-15,-10-11-31 0,10 11 15 0,-1-16-5 16,2 5-11-16,-1 0-15 0,5-4 10 0,-1 0-19 15,0-1 13-15,1 0-16 0,1-1 13 16,3 0-13-16,0 1 14 0,-1 0-18 0,0 2 24 16,2 2-22-16,-3 0 14 0,1 0-14 0,1 2 15 15,-1 2-18-15,-2 1 22 0,-1-2-21 0,-5 9 15 16,9-9-17-16,-9 9 15 0,10-8-16 0,-10 8 14 16,7-7-13-16,-7 7 19 0,0 0-20 0,0 0 16 15,0 0-17-15,20 3 17 0,-20-3-13 16,12 7 21-16,-12-7-19 0,11 12 16 0,-5-4-15 15,1 0 17-15,-2 3-16 0,0 0 12 0,3 0-10 16,-2 1 20-16,-1 1-22 0,0 2 16 16,1-3-16-16,-3 0 17 0,1-1-14 0,0 0 15 15,1 1-19-15,-1 0 16 0,-3 1-17 0,3-4 17 16,-1 3-18-16,-1 1 15 0,2-4-13 0,-3 3 22 16,3 0-22-16,-2-3 14 0,-2-9-16 0,3 18 15 15,-3-18-14-15,5 16 19 0,-5-16-20 0,4 15 17 16,-4-15-18-16,4 11 3 0,-4-11 0 0,5 11 0 15,-5-11 2-15,5 9 0 0,-5-9 1 0,9 8-8 16,-9-8-27-16,9 7-43 0,-9-7-59 0,13 5-62 16,-13-5 6-16,0 0 10 0,24 1-47 15,-24-1-55-15,18-6-164 0,-6 3-185 0,0-6-168 0</inkml:trace>
  <inkml:trace contextRef="#ctx0" brushRef="#br0">13532 6601 97 0,'-3'-11'579'0,"3"11"-245"15,-1-15 3-15,1 15-60 0,-3-16-15 0,3 16 5 16,0-10-4-16,0 10-28 0,-2-12-47 0,2 12-34 16,0 0-26-16,-1-10-24 0,1 10-23 0,0 0-16 15,0 0-7-15,0 0-5 0,0 0 1 0,0 0-20 16,0 0 15-16,-4 10-29 0,4-10 4 15,0 14-13-15,0-14 7 0,1 17-12 0,-1-17 9 16,3 22-13-16,0-10 9 0,-2 1-14 0,2-1 17 16,0 3-16-16,1 0 13 0,-2-2-11 15,3 3 8-15,0-3-11 0,2-1 8 0,-2-2-11 16,1 1 10-16,1-3-14 0,-2 1 13 0,2-1-11 16,-7-8 15-16,12 10-15 0,-12-10 15 0,10 7-7 15,-10-7 10-15,0 0-14 0,18 4 17 0,-18-4-13 16,13-1 12-16,-13 1-4 0,14-7 20 0,-14 7-10 15,13-11 15-15,-7 4-14 0,2 0 22 0,-3-1-12 16,-5 8 22-16,10-13-26 0,-10 13 18 0,8-15-17 16,-3 5 25-16,-3 2-11 0,-2 8 18 15,7-16-26-15,-7 16 25 0,5-18-29 0,-5 18 28 16,5-15-32-16,-5 15 30 0,5-15-38 0,-5 15 29 16,3-10-30-16,-3 10 14 0,5-8-35 0,-5 8 30 15,0 0-40-15,0 0 25 0,2-9-28 0,-2 9 28 16,0 0-27-16,0 0 28 0,8 7-29 0,-8-7 32 15,5 10-29-15,-5-10 30 0,9 16-22 0,-3-8 25 16,1 1-46-16,-2 1-3 0,0-2-59 16,2 3-25-16,-1-3-62 0,-1 2-61 0,0-1-20 15,1 1-44-15,0-1-1 0,-6-9-95 16,7 10-389-16,-7-10-324 0</inkml:trace>
  <inkml:trace contextRef="#ctx0" brushRef="#br0">13886 6620 543 0,'0'0'494'15,"7"-8"-111"-15,-7 8-70 0,4-8 14 0,-4 8 12 16,0 0-39-16,9-9-36 0,-9 9-52 0,0 0-20 16,10-8-53-16,-10 8-3 0,0 0-43 0,0 0 4 15,21-1-32-15,-21 1 12 0,15 9-30 16,-7-3 13-16,0 2-31 0,-1 3 13 15,2 0-30-15,0 0 48 0,-1 0-59 0,-2 3 18 0,4-2-21 16,-6-1 57-16,3-2-63 0,-2 2 17 16,-1-3-22-16,-4-8 24 0,8 15-20 0,-8-15 22 15,7 12-24-15,-7-12 24 0,5 9-22 0,-5-9 34 16,0 0-3-16,5 8 58 0,-5-8-4 0,0 0 30 16,0 0-34-16,0 0-11 0,0 0-8 0,19-3-12 15,-19 3-12-15,9-9-3 0,-9 9-8 0,12-14-3 16,-7 6-2-16,-5 8-3 0,10-12-1 0,-10 12-3 15,9-13-2-15,-9 13 6 0,10-11-2 0,-10 11-11 16,5-8 42-16,-5 8-50 0,7-7-7 0,-7 7 35 16,0 0-41-16,0 0 38 0,0 0-38 15,14-3 39-15,-14 3-39 0,0 0 37 0,11 5-38 16,-11-5 42-16,9 5-31 0,-9-5-8 0,10 7 45 16,-10-7-42-16,9 5 1 0,-9-5 5 15,0 0 4-15,11 6 1 0,-11-6 3 0,0 0 5 16,0 0 5-16,11 7 10 0,-11-7 18 0,0 0 17 15,0 0 10-15,0 0-14 0,0 0-2 0,18-1-4 16,-18 1 9-16,8-6-5 0,-8 6-9 0,10-8-5 16,-10 8 5-16,10-10-6 0,-10 10-7 0,12-10 7 15,-12 10-12-15,14-13 0 0,-14 13-1 0,15-11 4 16,-15 11 0-16,14-9-1 0,-14 9-3 16,12-8-4-16,-12 8 0 0,12-7-7 0,-12 7-1 15,0 0 1-15,13-6-4 0,-13 6-3 0,0 0 6 16,0 0-2-16,19 0-9 0,-19 0-6 0,0 0-31 15,16 6-58-15,-16-6-62 0,10 8-40 0,-10-8-89 16,11 12-134-16,-6-5-34 0,-5-7-673 0,11 15-883 16</inkml:trace>
  <inkml:trace contextRef="#ctx0" brushRef="#br0">14696 6585 1172 0,'4'-7'629'0,"-4"7"-63"0,6-17-80 16,-6 17 23-16,10-12-36 0,-10 12-63 0,7-12-68 16,-7 12-90-16,5-12-51 0,-5 12-45 0,5-8-70 15,-5 8-90-15,0 0-98 0,6-10-100 0,-6 10-102 16,0 0-88-16,0 0 18 0,0 0-73 0,0 0-551 16,-2 15-715-16</inkml:trace>
  <inkml:trace contextRef="#ctx0" brushRef="#br0">14900 6907 804 0,'9'4'600'0,"-9"-4"-146"16,15 9-86-16,-15-9 4 0,13 7-29 0,-13-7-34 16,11 7-42-16,-11-7-27 0,10 6-27 0,-10-6-17 15,10 9-64-15,-5-2 4 0,2 1-49 0,-1 0 8 16,-6-8-48-16,4 18-8 0,-4-9 6 0,-4 7-59 15,-5 1-41-15,-1 0-55 0,-3-2-54 0,-6 3-52 16,-4 0-62-16,-3-1-5 0,-2-2-24 0,-4-2-80 16,-4-1-475-16,-2-1-463 0</inkml:trace>
  <inkml:trace contextRef="#ctx0" brushRef="#br0">8635 6878 83 0,'0'0'511'0,"0"0"-209"16,-5-10-2-16,5 10-92 0,0 0 11 0,0 0-74 15,0 0 23-15,0 0-60 0,0 0 18 0,0 0-21 16,-5-7 28-16,5 7 13 0,0 0-42 0,0 0-9 15,0 0-13-15,0 0 2 0,0 0-14 16,0 0-6-16,0 0-18 0,0 0-6 0,0 0-10 16,0 0 4-16,4-9-5 0,-4 9 0 0,0 0-6 15,20 1 15-15,-20-1-3 0,28-1 5 16,-11 1 7-16,8 0 17 0,2-3-2 0,3 0-3 16,4-1-2-16,1 2-19 0,-2-4 10 0,4 0-20 15,-4 3 11-15,-5-4-20 0,-1 4 15 0,-4-1-26 16,0 0 11-16,0 0-17 0,-5 1 9 0,-1 3-17 15,-17 0 9-15,25-4-37 0,-25 4-12 0,19-4-33 16,-19 4-18-16,17-1-29 0,-17 1-40 0,0 0 11 16,0 0-42-16,19 1 43 0,-19-1 3 15,0 0-5-15,0 0-72 0,-3 12-30 0,3-12-84 16,-11 11-166-16,1-1 22 0</inkml:trace>
  <inkml:trace contextRef="#ctx0" brushRef="#br0">8730 7084 379 0,'0'0'383'0,"-23"6"-129"0,23-6 22 15,-19 3-87-15,19-3-4 0,-15 6-24 0,15-6-18 16,0 0-29-16,-16 4-23 0,16-4-7 0,0 0-17 15,0 0-12-15,-13 4-10 0,13-4-1 0,0 0 10 16,0 0 16-16,0 0 15 0,0 0 10 0,12 8 6 16,-12-8 10-16,21 2 17 0,-21-2 3 0,32 3 7 15,-9-5-22-15,2 2-1 0,3 0 1 0,0-1-6 16,1-1-6-16,2-1-2 0,2-1-8 0,-2 2-8 16,-2-1-10-16,-1 0-13 0,0-2-2 0,-1 2-27 15,1 1 0-15,-2-2-20 0,-3 2 10 0,-1-3-15 16,-5 3 8-16,0-1-2 0,-17 3-8 15,28-2-16-15,-28 2-15 0,23-3-23 16,-23 3-27-16,15-2-15 0,-15 2-43 0,0 0-42 16,17-1-5-16,-17 1-79 0,0 0-44 0,0 0-97 15,0 0-453-15,0 0-443 0</inkml:trace>
  <inkml:trace contextRef="#ctx0" brushRef="#br0">8602 6890 504 0,'0'0'431'0,"0"0"-139"16,0 0 7-16,0 0-60 0,0 0 8 0,0 0-16 16,0 0-9-16,-9-4-17 0,9 4-64 0,0 0-8 15,0 0-24-15,0 0-7 0,0 0-24 0,0 0 1 16,0 0-11-16,12-8 24 0,-12 8-12 0,24-4 9 16,-5 0 23-16,5 0-30 0,4-1-17 0,0 3 25 15,7-4-22-15,1 2 16 0,-2 0-33 16,1 1 14-16,-6 0-39 0,-1 0 17 0,-1 1-31 15,0 0 24-15,-3 2-32 0,-1-4 22 0,-1 3-31 16,-2 1 33-16,-3-1-35 0,-17 1 5 0,28 0-48 16,-28 0-4-16,23 0-40 0,-23 0-14 15,0 0-51-15,24 0-31 0,-24 0-22 0,0 0 5 16,17 2 7-16,-17-2-41 0,0 0-11 0,0 0-68 16,-4 14-367-16,4-14-212 0</inkml:trace>
  <inkml:trace contextRef="#ctx0" brushRef="#br0">8709 7112 329 0,'0'0'471'0,"-9"8"-94"0,9-8-62 16,0 0-57-16,0 0-16 0,0 0-6 0,0 0-30 15,0 0-33-15,0 0-42 0,0 0-25 0,18-5-17 16,-5 0-22-16,-2 1-16 0,4-2-23 15,1 2-32-15,3-2-39 0,1 0-25 0,0 0 28 16,0 2-53-16,2-1-40 0,0 0-64 0,-2 0-62 16,-1-3-97-16,3 2-190 0,-3 1-48 0</inkml:trace>
  <inkml:trace contextRef="#ctx0" brushRef="#br0">9192 6717 293 0,'0'0'409'0,"-2"-11"-52"16,2 11-112-16,-4-11 9 16,4 11-78-16,-6-9 16 0,6 9-34 0,-4-9 21 15,4 9-16-15,0 0-12 0,-8-10-33 0,8 10-24 16,0 0-12-16,0 0-19 0,-5-9-4 0,5 9-16 15,0 0-14-15,0 0-11 0,0 0 3 0,0 0-9 16,-5-8 0-16,5 8-2 0,0 0-2 0,0 0-4 16,0 0 0-16,0 0-5 0,0 0-22 0,0 0-40 15,0 0-54-15,-8-8 15 0,8 8-61 0,0 0 0 16,0 0-33-16,0 0-25 0,0 0-67 0,0 0-240 16,1 12-15-16</inkml:trace>
  <inkml:trace contextRef="#ctx0" brushRef="#br0">8847 7426 242 0,'0'0'477'15,"0"0"-86"-15,0 0-96 0,0 0-19 0,0 0-22 16,0 0-4-16,0 0-16 0,0 0-34 16,0 0-35-16,-5 7-33 0,5-7-8 0,0 0-18 15,0 0-3-15,0 0-21 0,0 0 8 0,0 0-26 16,0 0-3-16,0 0-18 0,0 0 23 0,13-4-6 15,-13 4 19-15,19-5-15 0,0 1 14 0,4-1-17 16,3-2 23-16,-2 2-31 0,9 0 37 0,2-3-23 16,-1 1 4-16,-2-2-3 0,3 2-4 0,-2 1-4 15,0-2-2-15,-1 0-6 0,-4 3-6 0,-1 0-3 16,-3-1-5-16,-1 2-3 0,-1-1-5 0,-3 1 6 16,-3-1-17-16,-16 5-4 0,25-4 2 0,-25 4-2 15,18-4-5-15,-18 4 2 0,13-4-5 16,-13 4-2-16,0 0-2 0,15 0-3 15,-15 0-14-15,0 0-28 0,0 0-40 0,0 0-16 16,16-3-85-16,-16 3-64 0,0 0-75 0,0 0 4 16,0 0-48-16,0 0-40 0,0 0-451 0,-17 6-457 15</inkml:trace>
  <inkml:trace contextRef="#ctx0" brushRef="#br0">8887 7417 506 0,'0'0'378'0,"0"0"-37"16,-22 3-93-16,22-3-13 0,0 0-28 0,-14 2-9 15,14-2 11-15,0 0-26 0,0 0-15 0,-15 3-48 16,15-3-4-16,0 0-18 0,0 0 1 0,0 0-19 15,0 0-1-15,0 0-22 0,0 0 5 0,0 0-24 16,0 0 16-16,0 0 15 0,0 0 38 0,0 0 4 16,0 0-17-16,28 0 32 0,-8-3-32 0,1 1 24 15,3-1-33-15,2 1 32 0,-1-2-36 0,-2 1 35 16,0 1-49-16,0-4-7 0,-4 5 6 16,-2-3-11-16,1 1-18 0,-18 3-7 0,23-2-2 15,-23 2-4-15,18-4-9 0,-18 4-11 0,0 0-30 16,19-1-50-16,-19 1-54 0,0 0-49 0,0 0-93 15,0 0-42-15,15 1 13 0,-15-1-45 0,0 0-41 16,-2 14-479-16,2-14-471 0</inkml:trace>
  <inkml:trace contextRef="#ctx0" brushRef="#br0">13294 7045 78 0,'0'0'404'0,"-9"-5"-120"0,9 5-66 16,0 0-43-16,0 0-7 0,0 0-13 15,0 0-28-15,0 0-13 0,0 0-19 0,0 0-9 16,0 0-37-16,0 0 13 0,0 0-14 15,0 0 19-15,0 0-34 0,0 0 12 0,0 0-24 16,0 0 24-16,0 0-18 0,0 0 44 0,0 0-41 16,9-7 63-16,-9 7-70 0,19-1 58 0,-19 1-68 15,32-3 42-15,-14 2-47 0,5-2 51 0,3-1-60 16,-1 1 62-16,0 1-75 0,0-3 70 0,2 3-63 16,-3-1-13-16,4-1 19 0,-5 1 54 0,-1 0-62 15,-3 2 54-15,0-2-63 0,-19 3 55 0,27-2-59 16,-27 2 47-16,21-3-47 0,-21 3 55 0,16-3-70 15,-16 3 46-15,0 0-42 0,16 0-3 0,-16 0-81 16,0 0-88-16,0 0-178 0,0 0-233 16,0 0-150-16</inkml:trace>
  <inkml:trace contextRef="#ctx0" brushRef="#br0">11482 7357 240 0,'0'0'344'0,"0"0"-112"16,0 0-25-16,0 0-57 0,0 0 25 0,0 0-63 16,0 0 15-16,0 0-61 0,-10-5-7 0,10 5-31 15,0 0 52-15,0 0-60 0,0 0 52 0,0 0-47 16,0 0 47-16,0 0-3 16,17-5-9-16,-17 5-1 0,23-4-14 0,-7 3-7 15,2-1-8-15,4-3-21 0,2 2 12 0,1-1-24 16,1 1 17-16,2 1 1 0,8-4-8 0,-2 0-7 15,5 3-4-15,-3-3-1 0,1 3-5 0,2-2 2 16,-3 0-6-16,1-1 1 0,-2 1-18 0,-1 2 6 16,-7 0 20-16,0-1 4 0,-3 1 0 0,-1 0-8 15,-5 1 7-15,-18 2 3 0,28-3-2 0,-28 3-9 16,19-1-17-16,-19 1-18 0,0 0-26 0,21-2-55 16,-21 2-8-16,0 0-15 0,0 0-52 0,0 0-29 15,0 0-136-15,0 0 226 0</inkml:trace>
  <inkml:trace contextRef="#ctx0" brushRef="#br0">6730 10834 267 0,'0'0'303'0,"0"0"-93"0,0 0-25 15,0 0-42-15,0 0 3 0,0 0-43 0,0 0 21 16,-15 2-52-16,15-2 19 0,0 0-47 16,0 0 38-16,0 0-52 0,0 0 25 0,0 0-46 15,0 0 55-15,0 0-57 0,0 0 46 0,0 0-51 16,0 0 38-16,0 0-50 0,0 0 47 0,0 0-51 16,-13 3 48-16,13-3-46 0,0 0 42 0,0 0-63 15,0 0 50-15,0 0-32 0,0 0 54 0,0 0-52 16,0 0 61-16,0 0-62 0,0 0 56 15,0 0-55-15,0 0 54 0,0 0-53 0,0 0 51 16,0 0-63-16,0 0 46 0,0 0-37 0,0 0 47 16,0 0-50-16,0 0 50 0,0 0-56 0,0 0 54 15,0 0-56-15,0 0 54 0,0 0-54 0,0 0 55 16,0 0-55-16,0 0 41 0,0 0-46 0,0 0 62 16,10 4-59-16,-10-4 62 0,0 0-54 0,0 0 62 15,16 5-62-15,-16-5 55 0,0 0-53 16,20 1 53-16,-20-1-53 0,20 1 48 0,-20-1-55 15,27 0 40-15,-27 0-35 0,36-1 46 0,-12 0-47 16,3-1 50-16,0-1-51 0,1 2 50 0,0-2-51 16,0 0 53-16,2 1-55 0,3-5 53 0,-5 4-54 15,-1 1 39-15,-2-3-36 0,-1 3 52 0,1-3-59 16,-3 3 64-16,-3 1-63 0,0-1 55 0,-1-1-49 16,0 1 52-16,-3 0-53 0,3 0 51 15,-18 2-51-15,25-3 37 0,-25 3-39 16,25-3 55-16,-25 3-58 0,19 0 62 0,-19 0-54 15,19-1 52-15,-19 1-6 0,0 0-4 0,24-3-46 16,-24 3 50-16,0 0-48 0,16-1 49 0,-16 1-48 16,0 0 44-16,0 0 2 0,0 0-12 0,19 0-34 15,-19 0 43-15,0 0-6 0,0 0-3 0,0 0-46 16,0 0-25-16,11 4 32 0,-11-4-79 0,0 0-40 16,0 0-66-16,0 0-333 0,2 12-42 0</inkml:trace>
  <inkml:trace contextRef="#ctx0" brushRef="#br0">10046 10873 393 0,'0'0'394'0,"0"0"-134"0,-19 2 15 0,19-2-46 16,0 0-45-16,0 0-23 0,-18 0-19 0,18 0-18 15,0 0-11-15,0 0-7 0,0 0-6 0,0 0-7 16,-19-3-20-16,19 3-6 0,0 0-5 0,0 0 1 16,0 0-12-16,0 0-5 0,0 0-14 15,0 0-6-15,0 0 1 0,0 0-4 0,0 0-3 16,0 0 4-16,0 0 4 0,0 0 2 0,0 0-3 15,20-1-2-15,-20 1 4 0,28 1 3 0,-10 0-1 16,2 1-11-16,6-2-3 0,2 0 1 0,1 0-3 16,2 0-3-16,0-2-1 0,7 1-2 0,-2-2-1 15,1 2-4-15,0-3 1 0,-1 0 1 0,-7 0 3 16,-1-1 0-16,-1 3-7 0,0-4 3 0,0 2-5 16,-3 0 3-16,-2-1 0 0,-5 1 0 15,-1 0 1-15,0-1 2 0,-16 5-1 0,24-7-2 16,-24 7 3-16,21-6 5 0,-21 6 8 15,16-6-7-15,-16 6-6 0,13-4 0 0,-13 4-1 16,0 0 0-16,15-4-13 0,-15 4-45 0,0 0-66 16,0 0-34-16,11-5-51 0,-11 5-99 0,0 0-498 15,0 0-349-15</inkml:trace>
  <inkml:trace contextRef="#ctx0" brushRef="#br0">11860 10935 105 0,'0'0'564'0,"-21"4"-202"15,21-4-91-15,-17 1-60 0,17-1-54 16,0 0-27-16,0 0 8 0,0 0-60 0,0 0 46 15,14 8-60-15,-14-8 44 0,31 3-64 16,-12-3 52-16,1 0-82 0,7 1 60 0,0-1-64 16,1 0 50-16,0-1-60 0,2 0 49 0,-2-1-56 15,0 0 40-15,-1 0-38 0,-3 1 54 0,2-2-64 16,-2 2 66-16,-4 0-69 0,-2-2 71 0,0 1-65 16,-18 2 64-16,29-2-61 0,-29 2 62 0,22-5-56 15,-22 5 56-15,17 0-51 0,-17 0 56 0,0 0-47 16,19-4 40-16,-19 4-54 0,0 0 55 0,0 0-52 15,17-1 38-15,-17 1-46 0,0 0 41 0,0 0-46 16,0 0 36-16,0 0-40 0,16-3 22 16,-16 3-65-16,0 0 32 0,0 0-79 0,0 0 17 15,0 0-69-15,0 0-101 0,0 0-111 16,0 0-234-16,0 0-135 0</inkml:trace>
  <inkml:trace contextRef="#ctx0" brushRef="#br0">7286 10771 142 0,'0'0'249'0,"0"0"-77"15,0 0-31-15,0 0-18 0,0 0-26 16,0 0-14-16,0 0-13 0,0 0-10 0,-8-7 7 16,8 7-2-16,0 0-2 0,0 0-12 0,0 0 4 15,0 0-12-15,-10-5 4 0,10 5-3 0,0 0-4 16,0 0 3-16,0 0-12 0,0 0-15 0,0 0-25 15,-13-4 53-15,13 4-15 0,0 0 0 0,0 0-1 16,0 0-7-16,0 0-2 0,0 0-2 0,0 0-2 16,0 0 40-16,0 0-50 0,0 0 34 0,0 0-55 15,0 0 60-15,-9-6-48 0,9 6-3 0,0 0 45 16,0 0-50-16,0 0 52 0,0 0-49 16,0 0 52-16,18 0-50 0,-18 0 52 0,0 0-50 15,20 0 38-15,-20 0-38 0,0 0 57 0,27-2-58 16,-27 2 59-16,17 0-50 0,-17 0 49 0,19-4-44 15,-19 4 40-15,19-1-44 0,-19 1 39 16,0 0-40-16,21-2 27 0,-21 2-31 0,0 0 26 16,16-1-31-16,-16 1 37 0,0 0-40 0,0 0 35 15,16-4-38-15,-16 4 36 0,0 0-38 0,0 0 37 16,0 0-7-16,16 0-7 0,-16 0-33 0,0 0-49 16,0 0 36-16,0 0-73 0,0 0 10 0,0 0-53 15,0 0-40-15,22-2-56 0,-22 2-231 0,0 0 71 16</inkml:trace>
  <inkml:trace contextRef="#ctx0" brushRef="#br0">9941 10800 5 0,'0'0'420'0,"0"0"-154"0,0 0-47 0,0 0-60 16,0 0 10-16,0 0-45 0,0 0 38 0,11-4-19 15,-11 4-10-15,0 0-12 0,0 0-30 16,0 0-7-16,0 0 4 0,0 0-22 15,0 0 0-15,0 0-10 0,0 0-2 0,0 0-2 16,0 0-4-16,0 0-3 0,0 0-10 0,0 0-2 16,0 0-7-16,0 0-1 0,0 0-5 0,0 0 0 15,0 0 4-15,0 0-6 0,0 0-26 0,0 0 26 16,0 0-2-16,0 0-3 0,0 0 0 0,0 0 4 16,0 0 8-16,0 0 8 0,0 0 1 0,0 0 0 15,23 0-1-15,-23 0-7 0,0 0-6 0,24 0 2 16,-24 0 12-16,0 0 1 0,24-3 10 0,-24 3 9 15,18 0 4-15,-18 0 1 0,0 0-1 0,23 0 3 16,-23 0 6-16,0 0-3 0,18-3-3 16,-18 3-6-16,0 0-4 0,16-2-7 0,-16 2-8 15,0 0-8-15,0 0-1 0,13-5-7 16,-13 5-5-16,0 0-2 0,0 0-10 0,0 0-40 16,0 0-45-16,15-1-66 0,-15 1-75 0,0 0 11 15,0 0-67-15,0 0-46 0,0 0-463 0,0 0-328 16</inkml:trace>
  <inkml:trace contextRef="#ctx0" brushRef="#br0">12171 10798 261 0,'0'0'367'0,"-11"7"-127"0,11-7-23 0,0 0-17 15,0 0-7-15,0 0-64 0,0 0 12 0,0 0-19 16,-13 5-13-16,13-5-13 0,0 0-10 0,0 0-12 16,0 0-11-16,0 0-8 15,0 0-6-15,0 0 32 0,-13 2-50 0,13-2 54 16,0 0-74-16,0 0 53 0,0 0-55 0,0 0 57 16,0 0-66-16,0 0 58 0,0 0-60 0,0 0-22 15,0 0 30-15,0 0 57 0,0 0-56 0,0 0 46 16,0 0-59-16,0 0 38 0,0 0-49 0,0 0 45 15,0 0-41-15,0 0 49 0,0 0-57 0,22 2 55 16,-22-2-56-16,25-4 51 0,-25 4-55 0,30-5 56 16,-30 5-54-16,28-4 54 0,-28 4-56 0,26-4 46 15,-26 4-45-15,22-4 56 0,-22 4-53 0,18-3 54 16,-18 3-52-16,15-4 64 0,-15 4-40 0,0 0 8 16,16-3 16-16,-16 3 7 0,0 0-4 15,0 0-2-15,14-2 4 0,-14 2 0 0,0 0-1 16,0 0-2-16,0 0 0 0,0 0-2 15,0 0-3-15,15-3 1 0,-15 3 0 0,0 0 1 16,0 0-9-16,0 0 1 0,0 0-9 0,0 0-1 16,0 0-4-16,0 0-1 0,0 0-8 0,0 0 1 15,0 0-8-15,0 0-40 0,0 0-36 0,0 0 14 16,0 0-63-16,0 0 33 0,0 0-57 0,0 0-45 16,0 0-74-16,0 0-105 0,0 0-200 0,0 0-118 15</inkml:trace>
  <inkml:trace contextRef="#ctx0" brushRef="#br0">4380 10893 35 0,'0'0'175'15,"0"0"-40"-15,0 0-23 0,0 0-45 0,0 0-14 16,0 0-25-16,0 0-17 0,0 0-3 0,0 0-91 16,0 0 92-16,0 0-90 0,3-10 104 0,-3 10-104 15,0 0 127-15,0 0-108 0,0 0 124 0,0 0-113 16,0 0 130-16,0 0-14 0,0 0 5 15,0 0-7-15,0 0-12 0,0 0 0 0,0 0-2 16,0 0-6-16,0 0 4 0,0 0-6 0,0 0-5 16,0 0-6-16,-3-8-4 0,3 8 2 0,0 0-3 15,0 0 2-15,0 0 1 0,0 0-2 0,0 0 2 16,0 0 0-16,0 0 3 0,0 0-4 16,-5-7-4-16,5 7 0 0,0 0-11 0,0 0 6 15,0 0-11-15,0 0 2 0,0 0 9 0,0 0 2 16,0 0-4-16,0 0-6 0,0 0 0 0,0 0 9 15,0 0-6-15,0 0-1 0,0 0-5 0,0 0 1 16,0 0-12-16,0 0 2 0,0 0 8 0,0 0 2 16,0 0-2-16,0 0-4 0,0 0 2 0,0 0 10 15,0 0-1-15,0 0 0 0,0 0 0 16,0 0-2-16,0 0-2 0,0 0-12 0,0 0 10 16,0 0-3-16,0 0-3 0,0 0-5 0,0 0 4 15,0 0 5-15,0 0-3 0,0 0 0 0,0 0 0 16,8-7 1-16,-8 7-13 0,0 0 10 15,0 0 5-15,20-1 2 0,-20 1 7 0,18-2-6 16,-18 2 7-16,16-1-1 0,-16 1-1 0,21-2 4 16,-21 2 0-16,24-5 1 0,-24 5-32 0,22-7 28 15,-7 6 5-15,-15 1-6 0,23-7 8 0,-10 4-21 16,2-2 14-16,-15 5-9 0,25-5 8 0,-11 2-11 16,0 0 1-16,-14 3-1 0,25-6-1 0,-25 6-13 15,27-3 18-15,-27 3-6 0,26-5 1 0,-26 5 32 16,25-2-42-16,-25 2 37 0,22-2-38 0,-22 2 35 15,23-2-36-15,-23 2 33 0,20 0-32 16,-20 0 21-16,21-2-16 0,-21 2 28 0,0 0-37 16,22 0 31-16,-22 0-37 0,0 0 38 15,23 2-28-15,-23-2 27 0,0 0-35 0,22 1 35 16,-22-1-34-16,16 1 25 0,-16-1-37 0,0 0 51 16,23 3-37-16,-23-3 37 0,16 1-41 0,-16-1 38 15,16 2-34-15,-16-2 65 0,16 1-71 0,-16-1 37 16,17 2-42-16,-17-2 44 0,17 1-50 0,-17-1 52 15,0 0-49-15,19 2 13 0,-19-2-47 0,0 0-14 16,19 5-30-16,-19-5-27 0,12 3-72 0,-12-3-183 16,0 0 203-16</inkml:trace>
  <inkml:trace contextRef="#ctx0" brushRef="#br0">9002 9689 573 0,'-10'5'396'0,"10"-5"-80"16,0 0-54-16,-12 7-46 0,12-7 44 0,-9 8-79 16,9-8 46-16,-14 7-49 0,14-7-13 0,-11 9-9 15,11-9-15-15,-12 7-12 0,12-7-12 0,-9 7-14 16,9-7-8-16,-9 4-8 0,9-4-5 0,0 0-4 15,-11 8-8-15,11-8 14 0,0 0-29 16,0 0-4-16,-8 6-5 0,8-6-1 0,0 0-2 16,0 0 2-16,0 0 1 0,0 0 0 15,-9 5 2-15,9-5 3 0,0 0 0 0,0 0-2 16,0 0-3-16,0 0-2 0,0 0-1 0,0 0-6 16,0 0-16-16,0 0 4 0,0 0 12 0,0 0-20 15,18-10 33-15,1 1-28 0,8-3 22 0,1-3-34 16,5 0 26-16,3-3-34 0,11-1 0 0,-1-3-3 15,4-1 3-15,0 4-2 0,1 0 29 0,-1-3-26 16,0 3 2-16,0 0-11 0,-12 4 2 0,4-2-1 16,-5 2 3-16,-1-1 1 0,-3 2 0 0,-3 2 1 15,-1-2-2-15,-1 3 2 0,-9 3 1 0,1-1 0 16,-4 1 1-16,-3 1-1 0,1 0 0 0,-4 3 2 16,-10 4 7-16,17-8-19 0,-17 8-29 15,13-7-37-15,-13 7-50 0,7-7-112 0,-7 7-85 16,4-10-100-16,-4 10-198 0,-2-10-290 0,2 10-550 15</inkml:trace>
  <inkml:trace contextRef="#ctx0" brushRef="#br0">9633 9235 361 0,'0'0'611'0,"-18"0"-101"15,18 0-173-15,0 0 10 0,-19 2-60 0,19-2-42 16,0 0-27-16,0 0-46 0,0 0-21 0,-17 2-25 16,17-2 15-16,0 0-5 0,0 0 2 0,20 0-7 15,-20 0-22-15,34-2-2 0,-10 0-29 0,3 0-4 16,3 1-25-16,-1-4 14 0,-1 3-20 0,3-1 13 16,-2-1-16-16,-1 1 19 0,-1 0-23 0,-4-1 3 15,0 3 4-15,-4 0-3 0,-2-2 1 0,-17 3-7 16,27-2-1-16,-27 2-2 0,20 2 18 15,-20-2-3-15,19 8 17 0,-11-1 22 0,-2 1 2 16,1 3-5-16,-2 1-3 0,-1 5 5 0,-2-2 11 16,-2 0-37-16,-1 3-36 0,0 0-3 15,-3 0-2-15,0 0 24 0,2-1-38 0,-1 1 30 16,-1-2-9-16,0 2-8 0,-1 2-35 0,-2-3-43 16,0 2-49-16,-1 0-38 0,-1 1-55 0,-2-3-53 15,-2 0-84-15,3-1-42 0,-3 0-78 0,-6-2-161 16,6 0-305-16,-1-4-580 0</inkml:trace>
  <inkml:trace contextRef="#ctx0" brushRef="#br0">11147 8267 585 0,'0'0'442'0,"0"0"-107"0,-4-10-52 16,4 10 40-16,0 0-63 0,0 0 7 0,-1-12-26 16,1 12-21-16,0 0-16 0,0 0-20 0,0 0-19 15,0-12-17-15,0 12-13 0,0 0-5 0,0 0-11 16,0 0-19-16,0 0-9 0,0 0-9 0,-2-8-9 16,2 8-8-16,0 0-8 0,0 0-10 0,0 0-25 15,0 0 16-15,0 0-24 0,0 0 18 0,0 0-23 16,0 0 19-16,0 0-22 0,0 0 28 15,0 0-25-15,0 0 14 0,0 0-27 0,0 0 30 16,0 0-26-16,0 0 23 0,0 0-25 0,0 0 24 16,0 0-29-16,0 0 27 0,0 0-27 0,0 0 26 15,0 0-27-15,0 0 26 0,0 0-27 0,0 0 32 16,0 0-27-16,0 0 14 0,0 0-26 0,0 0 30 16,0 0-28-16,0 0 22 0,0 0-23 0,0 0 23 15,0 0-23-15,0 0 20 0,0 0-21 0,0 0 24 16,0 0-22-16,0 0 24 0,0 0-15 15,0 0 25-15,0 0-34 0,0 0 26 0,0 0-29 16,0 15 27-16,0-15-22 0,0 12 24 0,0-12-25 16,2 18 24-16,-2-8-24 0,1 2 24 15,1-1-23-15,-1 4 24 0,2 0-24 0,-1 1 24 16,0 2-15-16,0-2 15 0,0 1-24 0,0 0 0 16,0-1 3-16,0-1 4 0,-1-3 2 0,0 1 1 15,-1-1-1-15,1-2 2 0,-1-10-3 0,2 16 4 16,-2-16 0-16,1 14 0 0,-1-14 0 0,0 10 2 15,0-10 22-15,0 0-19 0,3 12-1 0,-3-12-12 16,0 0-23-16,0 0-22 0,1 11-21 0,-1-11-31 16,0 0-56-16,0 0-62 0,0 0-40 0,0 0-54 15,0 0-106-15,0 0-54 0,0 0-327 0,-9-6-360 16</inkml:trace>
  <inkml:trace contextRef="#ctx0" brushRef="#br0">11215 8078 619 0,'4'-22'474'0,"-3"2"-32"15,2 2-141-15,-1 0 32 0,2-1-42 0,1 3-26 16,-1 0-51-16,0 0-30 0,0 1-49 0,1 4-14 16,-1 1-41-16,-4 10-14 0,6-15-65 0,-6 15-21 15,5-14-93-15,-5 14 20 0,3-10-71 0,-3 10 6 16,0 0-52-16,0 0-119 0,0 0-394 0,0 0-247 15</inkml:trace>
  <inkml:trace contextRef="#ctx0" brushRef="#br0">11370 8261 479 0,'0'0'453'0,"0"0"-122"16,0 0-66-16,0 0-56 0,15 1-36 0,-15-1 43 15,0 0-96-15,20 2 34 0,-20-2-80 0,17 3 50 16,-17-3-96-16,19 5 62 0,-19-5-67 0,17 6 51 16,-17-6-63-16,15 12 52 0,-8-6-60 0,-1 1 49 15,-6-7-60-15,9 15 53 0,-9-15-53 16,6 15 40-16,-6-15-43 0,2 18 48 16,-2-18-68-16,1 15 57 0,-1-15-44 0,0 12 52 15,0-12-53-15,0 12 53 0,0-12-47 0,0 0 44 16,0 10-36-16,0-10 64 0,0 0-20 0,0 0 32 15,0 0-23-15,0 0 30 0,0 0-22 0,0 0 13 16,0 0-11-16,0 0 8 0,0 0 3 0,1-15 1 16,-1 15-3-16,4-18-5 0,0 7-2 0,0-1-1 15,2 0 1-15,-2-2 22 0,2 3-23 0,-2-3-11 16,3 3-5-16,-2-1-4 0,2 2-3 0,-3 0-12 16,4 0 5-16,-2 2-16 0,-1 1 7 0,4-2-14 15,-2 1 6-15,-1 2-9 0,-6 6 6 0,15-8-13 16,-15 8 11-16,13-5-9 0,-13 5 8 0,0 0-10 15,23 2 10-15,-23-2-13 0,17 8 13 16,-7 0-9-16,-2-1 2 0,-1 3-22 0,2-1-17 16,-1 3-16-16,-3 1-55 0,0-1-37 0,-1 0-105 15,-1-1 27-15,0-1-76 0,-3-10-129 16,7 17-422-16,-7-17-444 0</inkml:trace>
  <inkml:trace contextRef="#ctx0" brushRef="#br0">12028 7933 238 0,'0'-10'655'0,"1"-5"-128"0,-1 6-131 16,0-3 19-16,0 12-23 0,0-15-47 0,0 15-14 16,0-12-46-16,0 12-36 0,0 0-40 0,-1-14-45 15,1 14-24-15,0 0-40 0,0 0-27 0,0 0-12 16,0 0-12-16,0 0-6 0,0 0-2 0,-4 10-7 15,3-1-4-15,-1 4-6 0,1 5 21 0,1 2-35 16,-1 4 25-16,-1 1-32 0,2 1 25 16,0 1-22-16,2 0 26 0,-1 1-42 0,2-1 33 15,-1-3-38-15,1 2 20 0,1-1-39 0,1-3 0 16,0-2-26-16,0-1-3 0,0-4-26 16,1-1-34-16,1-2-41 0,-1-3-74 0,-1-1-6 15,2 1-55-15,-7-9-110 0,6 5-524 0,-6-5-594 16</inkml:trace>
  <inkml:trace contextRef="#ctx0" brushRef="#br0">11918 8141 826 0,'0'0'485'0,"-9"-14"-176"0,9 14 0 16,-1-12-70-16,1 12 24 0,8-17-56 0,0 9-14 15,1-1-54-15,5-3-12 0,2 3-41 0,3-2-6 16,0 4-86-16,5-2-28 0,-1 3-102 15,0-1-65-15,2-1-148 0,-1 4-407 16,0 2-279-16</inkml:trace>
  <inkml:trace contextRef="#ctx0" brushRef="#br0">12651 7902 7 0,'0'0'610'0,"0"0"-164"0,2-10-85 15,-2 10-80-15,0 0-34 0,1-10-22 16,-1 10-20-16,0 0-23 0,4-12-37 0,-4 12-23 16,0 0-20-16,4-10-17 0,-4 10-27 0,0 0-11 15,6-7 6-15,-6 7-12 0,0 0-5 0,0 0-2 16,19 0-4-16,-19 0-1 0,16 5-4 0,-6 2-3 16,-1-2-32-16,1 7 30 0,-1-3-22 0,0 2 21 15,1 4-30-15,-1 1 22 0,-3-2-22 0,2-1 31 16,-3 1-29-16,-1-2 27 0,1 1-28 0,-1-4 26 15,-3 1-27-15,3-1 3 0,-4-9 2 0,4 17-2 16,-4-17 7-16,1 13 6 0,-1-13 3 0,1 10-5 16,-1-10 12-16,0 0 23 0,4 11 22 15,-4-11 15-15,0 0 2 0,0 0-9 0,0 0-11 16,0 0-10-16,0 0-1 0,0 0-2 0,5-13-2 16,-5 13 0-16,5-18 1 0,-2 7 3 0,-2-2 2 15,3 1-6-15,-1 0-4 0,0-4 3 0,3 3 0 16,-3-3-2-16,1 2-3 0,2 2-3 15,-2 0-1-15,2-2 1 0,-1 4 4 0,0 0-23 16,-1 0 19-16,2 0-26 0,-6 10 16 0,8-12-21 16,-8 12 7-16,6-14-15 0,-6 14 12 0,8-6-13 15,-8 6 15-15,0 0-16 0,11-6 22 0,-11 6-19 16,0 0 10-16,14 3-16 0,-14-3 1 0,14 9 6 16,-6-3 4-16,0 1 0 0,-2 1 9 15,5 0-12-15,0 3 13 0,-1-1 36 0,3 3-46 16,0-1-12-16,1 1 25 0,-2-2-25 0,1 1 16 15,0-2-19-15,-1-1 20 0,0-1-20 0,-2 0-7 16,2 0-24-16,-1-2-38 0,0-2-44 0,-1 2-85 16,-10-6-23-16,18 8-76 0,-18-8-167 0,0 0-433 15,21 4-556-15</inkml:trace>
  <inkml:trace contextRef="#ctx0" brushRef="#br0">13275 7849 630 0,'0'0'535'0,"1"-14"-194"0,-1 14 7 16,0 0-60-16,-1-15 26 0,1 15-48 0,0 0-19 15,0-12-47-15,0 12-24 0,0 0-48 0,0 0-20 16,0 0-33-16,0-9-8 0,0 9-22 0,0 0 1 15,0 0-18-15,0 0 4 0,0 12-9 0,0-12-1 16,1 13-9-16,-1-13-5 0,4 15-6 0,0-6 10 16,0 0-12-16,-1-1 9 0,3 2-3 15,0 0 0-15,3-1-9 0,-3-1 12 0,2 0-9 16,-8-8 11-16,19 9-9 0,-10-3 18 16,-9-6 1-16,19 6 12 0,-19-6 9 0,18 2 9 15,-18-2 1-15,18-1 10 0,-18 1 7 0,21-4 5 16,-21 4-3-16,19-11-8 0,-12 5-8 0,2 1 2 15,-1-4-22-15,-3-1-7 0,0 0-8 0,-1 1-6 16,-1-2-11-16,-2 2-34 0,-1-3-30 0,0 12-32 16,-4-17-38-16,4 17-58 0,-2-18-27 0,2 18-56 15,-6-12 22-15,6 12-59 0,-5-11-74 0,5 11-452 16,-9-4-413-16</inkml:trace>
  <inkml:trace contextRef="#ctx0" brushRef="#br0">13465 7746 416 0,'0'0'490'0,"9"-9"-86"15,-9 9-116-15,9-5 18 0,-9 5-51 0,12-8 20 16,-12 8-68-16,11-6-16 0,-11 6-37 0,0 0-2 16,17-6-39-16,-17 6-1 0,0 0-28 0,19 0 5 15,-19 0-11-15,18 6-10 0,-18-6-11 0,14 8 1 16,-14-8-18-16,15 11-1 0,-6-3-13 15,-9-8 3-15,12 13-13 0,-5-5 6 0,-2 0-5 16,2 0-4-16,-3 0 1 0,-4-8-3 0,9 13-10 16,-9-13 3-16,7 13 5 0,-7-13-2 0,7 8 1 15,-7-8 2-15,0 0 7 0,6 11 12 0,-6-11 15 16,0 0 15-16,7 7 13 0,-7-7 10 0,0 0-9 16,0 0-10-16,0 0-7 0,15-2 16 0,-15 2-30 15,9-9-13-15,-9 9-4 0,10-12-3 0,-2 4 25 16,-3 0-30-16,1 2 26 0,-6 6-35 0,9-14 30 15,-9 14-35-15,10-10 28 0,-10 10-36 0,7-12 30 16,-7 12-25-16,6-9 16 16,-6 9 18-16,7-6-33 0,-7 6-29 0,0 0 26 0,0 0-28 15,7-9 27-15,-7 9-23 0,0 0 25 16,0 0-24-16,0 0 18 0,14 4-24 0,-14-4 28 16,0 0-29-16,9 8 16 0,-9-8-22 0,9 7 12 15,-9-7-13-15,5 8 10 0,-5-8-9 0,0 0 10 16,7 9-5-16,-7-9 12 0,0 0 1 0,0 0 11 15,6 8-1-15,-6-8 22 0,0 0-9 0,0 0 23 16,0 0-8-16,0 0 32 0,10 5-24 0,-10-5-1 16,0 0-5-16,0 0-7 0,0 0-3 0,0 0 17 15,0 0-25-15,12-4 19 0,-12 4-26 0,0 0 21 16,10-7-16-16,-10 7 21 0,0 0-34 0,13-7 33 16,-13 7-38-16,0 0 25 0,14-7-20 15,-14 7 20-15,0 0-20 0,19-3 20 0,-19 3-20 16,0 0 21-16,23-2-19 0,-23 2 16 15,18 0-20-15,-18 0-2 0,24 1-56 0,-24-1-54 16,31 1-53-16,-12-1-111 0,0 2 24 0,0-2-110 16,-1-2-613-16,3 2-696 0</inkml:trace>
  <inkml:trace contextRef="#ctx0" brushRef="#br0">14302 7695 427 0,'0'0'500'0,"8"-9"-79"16,-8 9-170-16,15-12 16 0,-6 3-87 0,1-2 54 16,1 2-66-16,0-4-26 0,2-1-31 15,-3 2-21-15,2-2-7 0,-1-1-5 0,-2 5-6 16,0-4 0-16,-1-3-8 0,-3 3-4 0,-1-1-12 15,-2-2-5-15,-1 0-6 0,-2-2 0 0,1 2-6 16,-2 5-2-16,-4-5-2 0,0 0 9 0,-3 0 2 16,3 4 7-16,-2 1 0 0,-1 0 6 15,4 3 1-15,-3 2 1 0,8 7-12 0,-10-13-11 16,10 13-10-16,-9-9-7 0,9 9-2 0,0 0 0 16,0 0-1-16,0 0-2 0,-19 7 0 0,19-7-1 15,-10 15 1-15,5-3 2 0,0 2 7 0,2 0-2 16,-3 4-4-16,-1 2-1 0,0-2-2 0,0 2-1 15,2 1-1-15,0-1 0 0,0 1-3 0,-3-3-1 16,5 1 3-16,-1-2-5 0,1 0 0 0,-1-1 0 16,4-3 0-16,-1-1 3 0,0 2 2 0,1-14-8 15,1 18 8-15,-1-18-7 0,1 15 14 0,-1-15-13 16,4 13 10-16,-4-13 1 0,3 9 15 16,-3-9 11-16,0 0-5 0,15 6 7 15,-15-6-4-15,0 0 3 0,19 0-7 0,-19 0 6 16,21-3-9-16,-21 3 3 0,19-2-11 0,-19 2 1 15,18-4-5-15,-18 4-3 0,20 0 4 0,-20 0-12 16,18-3-2-16,-18 3-1 0,20 3 0 0,-20-3-2 16,19 4 1-16,-19-4-2 0,20 8 0 0,-20-8-6 15,18 10 7-15,-18-10-7 0,11 9 18 0,-11-9-15 16,10 12 7-16,-10-12-11 0,5 13 16 0,-5-13-3 16,3 16 8-16,-3-16-11 0,-3 11 4 0,3-11 4 15,-5 14 7-15,-4-7 4 0,9-7-2 0,-15 12 5 16,7-8-10-16,-4 1-6 0,0 0-4 0,-3-1 4 15,-1 1-12-15,1-2-24 0,15-3-39 16,-27 3-51-16,27-3-55 0,-23 0-47 0,23 0-28 16,-24-3-61-16,24 3-125 0,-20-11-450 15,12 5-506-15</inkml:trace>
  <inkml:trace contextRef="#ctx0" brushRef="#br0">14571 7664 577 0,'0'0'491'0,"25"-7"-48"16,-12 3-174-16,2-2 3 0,1 2-15 15,-1-3-26-15,-1 2-48 0,1-3-26 0,-2 1-22 16,1-1-23-16,-1 2-18 0,-1-1-3 0,-2 2 7 16,-10 5 10-16,14-12 1 0,-14 12-5 0,11-8-6 15,-11 8-10-15,0 0-16 0,8-10-17 0,-8 10-13 16,0 0 35-16,0 0-63 0,-4-10-5 0,4 10-1 15,0 0 35-15,-15-2-50 0,15 2 2 16,0 0 0-16,-18 2 2 0,18-2 0 0,-14 4-3 16,14-4 2-16,-12 8 1 0,12-8 7 0,-14 13 16 15,9-5 16-15,0 1 6 0,2 1 10 0,1-1 9 16,1 4 2-16,-1-2-21 0,0-1 9 0,2 2-26 16,0-12 9-16,1 20-22 0,0-11 13 15,1 3-22-15,0-3 26 0,2 2-32 0,1-2-4 16,2 0-9-16,0-1-17 0,1 0-26 0,1-2-37 15,2-3-39-15,1 3-69 0,-12-6-1 0,28 7-67 16,-28-7-3-16,27 1-85 0,-27-1-529 0,19-1-511 16</inkml:trace>
  <inkml:trace contextRef="#ctx0" brushRef="#br0">14886 7533 513 0,'0'0'441'0,"12"-9"-104"0,-12 9-49 0,11-4-33 16,-11 4-7-16,0 0 2 0,23 0-5 0,-23 0-33 16,17 7-14-16,-8-2-14 0,0 3-21 0,0 2-20 15,1 0-13-15,-2 2-18 0,-2-1-21 0,0 3-10 16,3 0-14-16,-5 0-10 0,1 1-9 0,-1-1-10 16,-3-1-11-16,1 0-1 0,-4-1-8 0,1 2 0 15,-3 0-6-15,-2-1-4 0,-3 1-12 0,-1-1-9 16,-2 1 3-16,1-5 1 0,-1 1 2 0,2-2 3 15,1-1 5-15,0-1 7 0,9-6 18 0,-10 6 14 16,10-6 11-16,0 0 6 0,0 0 5 0,-12-5-5 16,12 5 18-16,4-14-19 0,4 3 37 15,2-4-51-15,2-3 17 0,4-4-30 16,2-1 42-16,-1 3-29 0,-1-1 42 0,2 0-40 16,-4 4 37-16,2 0-44 0,0-4 27 0,0 4-46 15,-4 1 29-15,1 2-39 0,-4-1 33 0,1 3-40 16,-2 1 33-16,-3 2-6 0,-5 9-8 0,8-14-10 15,-8 14 7-15,7-9-21 0,-7 9-20 0,0 0-27 16,3-8-40-16,-3 8 32 0,0 0 7 0,0 0 1 16,0 0 8-16,0 0 14 0,0 0-5 0,1 12 9 15,-1-12 6-15,8 13 1 0,-3-4 4 0,3 4 3 16,2 1 4-16,1 3-21 0,2-3 28 0,1 6-22 16,-1-5 24-16,1 3-18 0,-1-1 24 15,0 1-13-15,-2-1 17 0,-2 1-22 0,1-3 10 16,-1 3 8-16,-2-4 5 0,0 0 2 0,-2 0-1 15,-2-1-2-15,-2-3 0 0,-1-10-2 0,0 19 0 16,-1-9 0-16,-2 0 6 0,1 0-11 16,-4-1-15-16,-1-1-22 0,1-1-32 0,-3-2-35 15,0 2-52-15,9-7-81 0,-18 4-67 0,18-4-109 16,-23 3-198-16,23-3-299 0,-22-3-543 0</inkml:trace>
  <inkml:trace contextRef="#ctx0" brushRef="#br0">15810 7490 658 0,'4'-9'528'0,"-4"9"-90"16,4-16-43-16,-4 16 1 0,1-13-15 0,-1 13-76 15,4-11-6-15,-4 11-92 0,0 0-42 0,3-13-39 16,-3 13-9-16,0 0-48 0,0 0 12 0,0 0-37 16,0 0-14-16,2 16 1 0,-2-16-4 0,4 22-4 15,-2-10 5-15,-2 2-1 0,2 4-8 0,0-1 1 16,1-1 3-16,-2 1 1 0,4-1-3 0,-2 0 0 16,1-1 2-16,-1 1-13 0,4-4 14 15,-2 2-17-15,-1-5 14 0,1 2-15 0,0-2 19 16,0-1-26-16,3 2 19 0,1-3-22 0,1 0 22 15,3 1-16-15,-1-4-1 0,6 0-3 0,-2-2-17 16,1-1-22-16,2 2-42 0,0-3-35 16,-2 0-81-16,0-4 0 0,1 2-89 0,-4-2-56 15,0-3-155-15,-2 0-344 0,-5-1-429 0</inkml:trace>
  <inkml:trace contextRef="#ctx0" brushRef="#br0">15898 7445 601 0,'-5'-9'494'0,"5"9"-116"0,-7-14-90 16,7 14-1-16,2-15-14 0,-2 15-16 0,8-16-60 15,-2 7-40-15,3 1-35 0,6-1-21 0,-1-2-19 16,7 2-43-16,-2 3-68 0,4-1-73 0,0 0 10 16,4 5-94-16,-2-4-124 0,2 0-452 0,-1 6-287 15</inkml:trace>
  <inkml:trace contextRef="#ctx0" brushRef="#br0">16371 7317 633 0,'8'-7'459'0,"-2"-1"-95"15,6 0-60-15,2-1 4 0,0-1-1 0,2 0-17 16,-3 3-40-16,-1 2-29 0,2-2-24 0,-3 2-35 15,-11 5-27-15,21-7-25 0,-21 7-16 0,20-6-14 16,-20 6-2-16,17-1-11 0,-17 1-4 0,19 1-14 16,-19-1 2-16,15 7-7 0,-5-1 3 0,1 3 1 15,-2 1 22-15,1 5-27 0,-1 2-14 16,0 2-4-16,-3 3-6 0,4-1 0 0,-3 2-6 16,-1 0-2-16,3 2-3 0,-3-1 0 15,2-2-4-15,-1 0 2 0,-1 1-4 0,1-3 41 16,0 0-42-16,-2-1-17 0,3 0 17 0,-2-2-10 15,2-3 14-15,-2 1-16 0,1-2 41 0,-2 0-42 16,1-2 12-16,-2-2-12 0,0 0 24 0,-4-9-27 16,6 15 20-16,-6-15-12 0,5 12 5 0,-5-12 4 15,2 11 5-15,-2-11 12 0,-2 9 9 0,2-9 5 16,-5 11 2-16,5-11-3 0,-14 12-5 0,4-8 4 16,0 2-6-16,-6 0-14 0,2-2-8 0,-6 1-21 15,-2 2-27-15,2-4-33 0,-1-1-40 16,-4 0-58-16,3 2-59 0,1-2-87 0,1-1-7 15,20-1-110-15,-29 0-473 0,29 0-554 16</inkml:trace>
  <inkml:trace contextRef="#ctx0" brushRef="#br0">17228 7353 737 0,'0'0'718'0,"13"-11"-175"0,-13 11-75 0,11-9-61 16,-11 9-11-16,7-8-7 0,-7 8-26 0,8-7-50 16,-8 7-58-16,0 0-69 0,8-7-46 15,-8 7-69-15,0 0-81 0,0 0-96 0,6-7-100 16,-6 7-162-16,0 0-17 0,0 0-133 0,0 0-464 16,0 0-683-16</inkml:trace>
  <inkml:trace contextRef="#ctx0" brushRef="#br0">17337 7718 729 0,'4'9'529'0,"-4"-9"-79"0,9 17-90 16,-9-17 25-16,5 16-34 0,-5-16-39 0,1 15-24 15,0-4-19-15,-1-11-33 0,-2 21-45 0,-2-9-37 16,-2 1-31-16,-3 4-43 0,-1-1-58 0,-4 1-68 15,-3 3-72-15,-5-3-136 0,-1 7-8 0,-4-2-139 16,-11 4-581-16,6-3-688 0</inkml:trace>
  <inkml:trace contextRef="#ctx0" brushRef="#br0">11514 9214 94 0,'0'0'611'0,"0"0"-149"0,0 0-146 0,0 0-19 16,0 0-71-16,0 0 41 0,0 0-42 0,0 0 0 15,-6-7-43-15,6 7-6 0,0 0-26 0,0 0-2 16,0 0-23-16,0 0 0 0,0 0 18 0,0 0-44 16,0 0-9-16,0 0-11 0,0 0 7 15,0 0-12-15,0 0 15 0,-4 8 1 0,4-8 12 0,1 17 0 16,-1-17-15-16,1 19-10 0,1-6-18 16,-1 1-3-16,0 1-18 0,1-1-8 0,-1 3-2 15,0 0-8-15,2-1-3 0,-1 0-2 16,3 2-7-16,-4-2-16 0,1-4-18 0,2 5-1 15,-2-3-46-15,1 0-28 0,-1-4-32 0,2 2-54 16,-4-12-56-16,3 20-38 0,-3-20-60 0,1 12-96 16,-1-12-484-16,0 0-573 0</inkml:trace>
  <inkml:trace contextRef="#ctx0" brushRef="#br0">11592 9165 656 0,'1'-22'520'0,"-1"3"-77"0,2 0-144 0,-2 1-7 16,0 3-71-16,0 1-15 0,0 0-70 0,0 4 5 15,0 0-59-15,0 10 8 0,0-19-66 0,0 19-7 16,0-12-96-16,0 12 22 0,0-12-69 16,0 12-62-16,0 0-73 0,0 0-102 0,0 0-228 15,0 0-125-15</inkml:trace>
  <inkml:trace contextRef="#ctx0" brushRef="#br0">11683 9181 606 0,'10'5'601'0,"-10"-5"-154"0,0 0-105 0,0 0-60 16,0 0-38-16,14 5-24 0,-14-5-21 0,0 0-3 15,10 7-9-15,-10-7-13 0,14 9-22 0,-14-9-27 16,18 11-24-16,-9-4-18 0,4 1-16 16,-3 1-15-16,3-2-9 0,-3 4-9 0,-1-2-6 15,0 3-8-15,1-3-1 0,-1-1-7 16,-5 1-2-16,4 0 2 0,-2-1 41 0,-6-8-55 16,9 12 47-16,-9-12-56 0,5 12 53 0,-5-12-54 15,8 8 51-15,-8-8-46 0,0 0 63 0,9 5-30 16,-9-5 26-16,0 0-24 0,0 0 17 0,14-5 9 15,-14 5-60-15,14-14 5 0,-8 8 2 0,3-3 1 16,-4 1 4-16,5-1 7 0,-2-1 3 0,1 0 8 16,-2 3 4-16,0 0 31 0,1-1-23 0,-8 8-10 15,10-11-3-15,-10 11-2 0,13-10-5 0,-13 10-6 16,9-8-2-16,-9 8-3 0,9-6-1 0,-9 6-1 16,0 0 0-16,19-3-1 0,-19 3 1 15,17 2-2-15,-17-2 1 0,20 7-8 0,-8-4-3 16,0 2-17-16,0 0-23 0,-1 2-13 0,2-2-13 15,-1 4-24-15,0-4-43 0,-1-1-47 0,0 1-28 16,-11-5-20-16,21 6-12 0,-21-6-88 0,21 0-74 16,-21 0-432-16,23-3-429 0</inkml:trace>
  <inkml:trace contextRef="#ctx0" brushRef="#br0">12273 8814 968 0,'-5'-15'527'0,"0"1"-121"16,1 4-33-16,4 10-23 0,-4-17-58 0,4 17-31 15,-4-10-36-15,4 10-41 0,0 0-33 0,-5-12 0 16,5 12 0-16,0 0-14 0,0 0-20 0,16 12-11 16,-9-2-17-16,5 5-25 0,-2 3-11 0,0 1-16 15,4 6-6-15,0 4-4 0,2-2-6 0,-1 1-6 16,0 2-13-16,1-1-31 0,0-2-29 0,-3 0-37 15,0-1-54-15,-4-2-49 0,0-4-42 16,-3 1-29-16,2-1-81 0,-5-6-79 0,0-2-430 16,-3-1-457-16</inkml:trace>
  <inkml:trace contextRef="#ctx0" brushRef="#br0">12255 9017 732 0,'0'0'616'0,"-10"-12"-128"16,10 12-109-16,-4-12-24 0,4 12-58 0,4-10-2 16,-4 10-16-16,14-12-48 0,-2 5-29 15,1 2-61-15,6-3-41 0,2 1-56 0,1 4-60 0,1-3-86 16,1 3-86-16,2-1-54 0,1 1-121 16,-2-3-581-16,3 5-614 0</inkml:trace>
  <inkml:trace contextRef="#ctx0" brushRef="#br0">13290 8768 425 0,'0'0'546'0,"0"0"-115"0,0 0-91 16,0 0-21-16,-2-10-12 0,2 10-8 16,0 0-34-16,0 0-17 0,0 0-31 0,0 0-31 15,0 0-36-15,0 0-28 0,0 0-26 0,0 0-15 16,0 0 8-16,0 0-5 0,0 0-5 16,0 0-10-16,-4 13 0 0,4-13-6 0,1 19-15 15,2-8-12-15,-2 3-1 0,0-1-10 0,2 2-6 16,-1 2-3-16,2-1-5 0,-1 0-2 0,2 0-18 15,-2 1-31-15,3-2-30 0,-2-2-50 0,-2 0-34 16,1-3-66-16,2 0 7 0,-1-2-72 0,-4-8-37 16,6 13-132-16,-6-13-373 0,0 0-397 0</inkml:trace>
  <inkml:trace contextRef="#ctx0" brushRef="#br0">13288 8625 840 0,'-9'-11'553'0,"5"0"-173"0,-2 2-13 16,0 1-48-16,6 8-29 0,-9-12-66 0,9 12-37 15,-6-9-46-15,6 9-33 0,-6-8-91 0,6 8-53 16,0 0-125-16,-3-10 49 0,3 10-77 0,0 0-125 16,0 0-466-16,10-7-308 0</inkml:trace>
  <inkml:trace contextRef="#ctx0" brushRef="#br0">13442 8486 542 0,'0'0'525'0,"3"-10"-51"0,-3 10-123 16,0 0 19-16,1-11-24 0,-1 11-42 0,0 0-32 15,0 0-33-15,4-9-36 0,-4 9-44 0,0 0-30 16,0 0 12-16,0 0-46 0,0 0-11 0,0 0-11 15,15 8 4-15,-7-2-9 0,-2 6-12 0,2 0-13 16,1 2-5-16,1 3-8 0,-1 1-5 0,1-1 15 16,1 3-26-16,-1 1-3 0,1 1-1 0,-2 4-2 15,2-4-2-15,-3 0-21 0,0 1-31 0,-3 1-28 16,3-3-45-16,-4 1-76 0,2-2-2 16,-3-2-92-16,-1-2 63 0,1-3-43 0,-1-3-64 15,-2-10-66-15,2 16-369 0,-2-16-289 0</inkml:trace>
  <inkml:trace contextRef="#ctx0" brushRef="#br0">13470 8753 397 0,'-19'-3'603'0,"19"3"-150"15,-13-6-128-15,13 6-66 0,0 0-30 0,-12-3-22 16,12 3-11-16,0 0-11 0,0 0-22 15,0 0-27-15,18-5-29 0,-18 5-20 0,30-4-18 16,-7 0-13-16,5 0-11 0,-2 2-21 0,8-4 7 16,-2-2-6-16,1 2-8 0,1-1-4 0,-2 1-11 15,0-5-4-15,-3 2 6 0,-3 1-1 0,-5 0-1 16,2 0 0-16,-1-1 0 0,-5 0 3 0,-2 2-8 16,-3 1 3-16,-1-1 14 0,-3 0-14 0,-2 0 16 15,-6 7-17-15,9-11 10 0,-9 11-14 0,4-11 17 16,-4 11-19-16,-4-11 16 0,4 11-18 0,-5-13 18 15,5 13-17-15,-9-10 22 0,9 10-18 16,-12-9 17-16,12 9-7 0,-11-5 14 0,11 5-19 16,0 0 7-16,-14-6-16 0,14 6 7 15,0 0-3-15,0 0 17 0,-18 8-17 0,18-8 17 16,-9 10-17-16,9-10 14 0,-4 16 11 0,0-6 5 16,2 1 4-16,2 2 0 0,-4 0-1 0,4 0-5 15,0 1-3-15,4 0-3 0,-3 0-2 0,4 1-2 16,-2 0-3-16,3-1-1 0,-2-1-2 0,3 1-10 15,1-2-4-15,0 1-6 0,1-5-21 0,2 0-47 16,2-1-22-16,1-3-49 0,4 2-77 0,0-6-10 16,0 0-77-16,1-2-116 0,3-3-283 0,-4 2-240 15</inkml:trace>
  <inkml:trace contextRef="#ctx0" brushRef="#br0">14201 8566 138 0,'0'-18'628'0,"0"18"-149"0,2-13-169 0,-2 13 9 16,5-12-61-16,-5 12 38 0,9-13-36 0,-9 13-16 15,10-11-32-15,-10 11-11 0,11-7-27 0,-11 7-24 16,16-6-24-16,-16 6-18 0,0 0-17 0,20-1-13 16,-20 1-10-16,18 6-14 0,-10 0-4 0,1 0-12 15,-1 2-5-15,0 0-7 0,0 4-5 0,-3-3-9 16,3 1 0-16,-5 0 41 0,3 0-51 0,-3 0 35 15,1 0-47-15,-4-10 41 0,7 16-53 16,-7-16 45-16,7 12-47 0,-7-12-2 0,3 12 4 16,-3-12 3-16,2 9 8 0,-2-9 9 0,0 0 3 15,6 10 51-15,-6-10-51 0,0 0 40 0,0 0-44 16,0 0 44-16,11-10-42 0,-11 10 5 16,10-16-1-16,-6 7-3 0,3-4 3 0,-1 1 8 15,2-3 0-15,-1 3 4 0,0 0 20 0,-1 1-17 16,1 0 23-16,-1 2-13 0,-1 1 13 0,-5 8-30 15,8-12 24-15,-8 12-40 0,6-10 27 0,-6 10-25 16,5-7 15-16,-5 7-21 0,0 0 19 0,12-7-20 16,-12 7 22-16,0 0-22 0,0 0 3 0,15 7 4 15,-15-7 3-15,13 10-8 0,-8-3-1 16,1 1-1-16,-2 2-1 0,1-1-7 0,-1 0-9 16,1-1-7-16,-5-8-1 0,6 17-1 0,-6-17 2 15,6 14 3-15,-6-14 4 0,5 16 6 0,-5-16 5 16,4 10 5-16,-4-10 1 0,4 7 8 0,-4-7 9 15,0 0 9-15,0 0 41 0,8 8-35 0,-8-8 2 16,0 0 4-16,0 0 3 0,8-5-1 0,-8 5 1 16,9-10 13-16,-9 10-11 0,10-15 3 15,-5 6 3-15,-1 0 3 0,3-1 1 0,-2 0-3 16,0 0-2-16,1 1 2 0,-1-2-2 0,0 2-8 16,0 0-3-16,1 2-6 0,-6 7-5 15,7-12 5-15,-7 12-8 0,7-10-5 0,-7 10-16 16,0 0-1-16,6-9 0 0,-6 9 4 0,0 0-1 15,0 0 0-15,0 0 1 0,14 7 3 0,-14-7 2 16,8 8-3-16,-8-8 9 0,6 14-10 0,-6-14 3 16,5 15 2-16,-5-15-4 0,5 13 0 0,-5-13 5 15,6 15-17-15,-6-15 15 0,3 12-15 0,-3-12 16 16,4 10-12-16,-4-10 15 0,0 0-9 0,6 10 15 16,-6-10-27-16,0 0 51 0,0 0-18 0,9 6 27 15,-9-6-1-15,0 0 0 0,16-6-3 0,-10-1-15 16,1-1-3-16,2-2-5 0,1-2-2 15,0-2-5-15,0-4 29 0,2-2-37 16,1-3 29-16,-3 1-36 0,1-2 29 0,-2 0-32 16,1 5 37-16,-1-1-35 0,-5 2 29 0,1 3-32 15,-1 4 31-15,-4 11-34 0,4-17 24 0,-4 17-36 16,4-11 31-16,-4 11-8 0,0 0 0 0,0 0 1 16,0 0-4-16,0 0-5 0,0 0-30 0,3 9 50 15,-3-9-47-15,8 17 39 0,1-5-32 0,3 3 39 16,0 0-31-16,6 1 35 0,2 3-33 0,1 1 3 15,-2 0 5-15,3-2 4 0,0 2 2 0,1-3 1 16,-4 3-19-16,4-3 35 0,-4 1-40 0,-3-3 47 16,0-2-49-16,-3 1 12 0,1 1 4 15,-4 1 3-15,-1-6 2 0,1 0 29 0,-2-1-31 16,-2 0 29-16,-6-9-32 0,12 13-2 0,-12-13 38 16,8 11-63-16,-8-11-9 0,3 8-8 0,-3-8-41 15,0 0-15-15,-3 14-11 0,3-14-10 0,-13 8-22 16,13-8-15-16,-21 10-16 0,6-3-9 0,-2-4-11 15,1 1-14-15,-1-1-58 0,-2 0-75 16,0-3-80-16,19 0-274 0,-29 2-236 0</inkml:trace>
  <inkml:trace contextRef="#ctx0" brushRef="#br0">15680 8342 87 0,'0'0'713'0,"11"-10"-221"0,-11 10-88 0,13-14-32 15,-5 8-4-15,-8 6-35 0,11-12-22 16,-11 12-17-16,12-11-21 0,-12 11-60 0,10-9-19 16,-10 9-59-16,8-6-11 0,-8 6-44 0,0 0 5 15,0 0-15-15,0 0 26 0,14 6-33 0,-14-6 12 16,7 14-41-16,-7-14 31 0,3 24-45 0,-2-10 28 16,-1 1-36-16,0 3 3 0,3 0-4 15,-3 0 5-15,1 1-3 0,0 0 1 0,2-1 12 16,-2 0-24-16,4 1 6 0,-1-3-7 0,4 2 9 15,-1-3-10-15,2 0 0 0,3 1 1 0,-1-4 0 16,2 0 2-16,1-4-3 0,-1 0 0 0,6-2-4 16,-3 0-14-16,0 0-25 0,0-5-16 0,1 3-31 15,-17-4-89-15,27 3-32 0,-27-3-115 0,28-4-82 16,-19 0-128-16,-9 4-398 0,18-9-594 0</inkml:trace>
  <inkml:trace contextRef="#ctx0" brushRef="#br0">15791 8293 602 0,'-5'-8'529'0,"5"8"-191"16,-4-14-31-16,4 14-123 0,1-14 53 0,-1 14-111 16,9-14 35-16,-5 4-91 0,6 3 38 0,2-1-80 15,2 1 42-15,2-2-81 0,5 2 35 0,2 1-70 16,-1 0-9-16,3 0-99 0,-2 2-132 0,1-1-366 15,0 2-182-15</inkml:trace>
  <inkml:trace contextRef="#ctx0" brushRef="#br0">16224 8143 313 0,'0'0'591'0,"10"-10"-251"0,-10 10-7 0,11-9-129 16,-11 9 59-16,15-8-81 0,-15 8 43 0,17-6-57 15,-17 6 6-15,20-6-25 0,-20 6-6 16,23-4-21-16,-23 4 17 0,26-3-47 0,-26 3 0 16,28-2 7-16,-28 2 2 0,28-5 2 15,-28 5-5-15,28-3-7 0,-28 3-1 0,23-2-14 16,-23 2 6-16,19-2-21 0,-19 2 0 0,0 0-27 15,19 0 5-15,-19 0-15 0,14 4 17 0,-14-4-15 16,12 11 28-16,-4-2-33 0,0 1 19 0,-1 4-28 16,-1-2 22-16,3 6-23 0,0-2 26 0,-1 3-22 15,-2 0 24-15,3 1-24 0,-1-1 37 0,-2 1-47 16,2 0 35-16,-2 1-42 0,0 0 3 0,1 0 2 16,-3 0-1-16,1-2 0 0,-1-2 0 0,-2 0-2 15,2 0 2-15,-4-4 2 0,5 2 11 16,-2-2 2-16,-1-3-18 0,0 2 16 0,0 0-2 15,-2-12 13-15,3 14-10 0,-3-14 16 0,2 13-15 16,-2-13 21-16,0 10-25 0,0-10 33 16,-2 9-32-16,2-9 26 0,-7 8-38 0,-3-1 34 15,-1-5-35-15,-4 4 18 0,-5 2-44 0,-2-2 34 16,1-1-49-16,-2 2 0 0,0 0-21 0,0 0-40 16,1-3 9-16,1 2-78 0,6-1-27 0,0-1-60 15,15-4-30-15,-23 6-19 0,23-6-97 0,-18 2-102 16,18-2-330-16,0 0-413 0</inkml:trace>
  <inkml:trace contextRef="#ctx0" brushRef="#br0">17338 8282 651 0,'0'0'645'0,"12"-8"-155"0,-12 8-86 0,0 0-28 16,10-5-36-16,-10 5-15 0,0 0-8 0,0 0-8 16,9-8-60-16,-9 8-5 0,0 0-84 15,0 0-6-15,0 0-67 0,0 0 18 0,0 0-46 16,0 0 12-16,9-4-49 0,-9 4 25 0,0 0-45 15,0 0 12-15,0 0-58 0,0 0-14 0,0 0-43 16,0 0-62-16,0 0-62 0,0 0-100 16,0 0-2-16,0 0-29 0,0 0-82 0,0 0-451 15,-11-6-510-15</inkml:trace>
  <inkml:trace contextRef="#ctx0" brushRef="#br0">17382 8584 595 0,'4'15'652'0,"1"-2"-129"0,-1 1-54 15,-2 0-38-15,2-2-37 0,0 1-25 0,-1 0-2 16,-1-2 17-16,-1 0-22 0,2-1-50 16,-1 4-49-16,-2-14-53 0,0 19-38 0,-1-9-23 15,0 2-28-15,-3 0-22 0,-2 2-23 0,-1-2-25 16,-4 3-69-16,-6-1-70 0,-2 4-99 0,-5-2-65 15,-3 0-86-15,-4 1-43 0,-3-1-85 0,-6 1-167 16,-9 0-413-16,-4 3-798 0</inkml:trace>
  <inkml:trace contextRef="#ctx0" brushRef="#br0">12286 9875 399 0,'0'0'342'0,"0"0"-67"0,0 0-21 15,6-11-33-15,-6 11-8 0,0 0-70 0,5-12 54 16,-5 12-80-16,4-8 68 0,-4 8-79 16,0 0 72-16,7-11-20 0,-7 11-2 0,0 0-4 15,5-8-9-15,-5 8-16 0,0 0-12 16,0 0-7-16,0 0-20 0,2-10-26 0,-2 10-4 15,0 0-12-15,0 0-8 0,0 0 2 0,4 10-5 16,-4-10-2-16,0 0-5 0,5 14-1 0,-5-14-4 16,4 13 0-16,-4-13 6 0,8 16-3 0,-3-8-4 15,0 2 2-15,0-2-4 0,1 3-2 0,2-4-5 16,-8-7-1-16,14 15-3 0,-6-7-1 16,0-1-2-16,0 1-7 0,0-2-30 0,-8-6-25 15,17 12-35-15,-17-12-42 0,19 5-35 0,-19-5-26 16,18 3-44-16,-18-3-93 0,16-7-558 0,-16 7-510 15</inkml:trace>
  <inkml:trace contextRef="#ctx0" brushRef="#br0">12457 9636 238 0,'-2'-10'707'0,"2"10"-201"0,-3-16-135 16,3 16-71-16,-1-10-49 0,1 10-41 15,-2-11-62-15,2 11-30 0,0 0-30 0,-1-11-42 16,1 11-42-16,0 0-29 0,0 0-51 0,0 0-96 16,7-10-94-16,-7 10-459 0,0 0-252 0</inkml:trace>
  <inkml:trace contextRef="#ctx0" brushRef="#br0">12480 9739 830 0,'0'0'485'0,"0"0"-112"16,0 0-40-16,18 4-23 0,-18-4-28 0,10 4-52 16,-10-4-38-16,18 10-12 0,-18-10-10 0,14 10-28 15,-7-3-24-15,0 0-24 0,1 1-14 0,-2 1-12 16,2-1-17-16,-1 1-7 0,1-2-4 0,-3 3-13 15,2-3-6-15,-7-7-3 0,11 12-6 0,-11-12 0 16,9 10-6-16,-9-10-2 0,8 10 8 0,-8-10 4 16,0 0 23-16,8 10 20 0,-8-10 21 0,0 0 13 15,0 0-1-15,0 0-9 0,0 0-15 0,16-3-5 16,-16 3-8-16,12-11-5 0,-6 4-7 0,2-2-4 16,-1 0 25-16,1-1-24 0,1 1 27 15,-3 0-32-15,1 1 31 0,-1 0-6 0,1-1-9 16,0 2-10-16,-7 7-6 0,12-13-9 0,-12 13-8 15,9-11-6-15,-9 11-2 0,8-6 11 16,-8 6-11-16,0 0-10 0,15-4 2 0,-15 4-14 16,0 0-18-16,16 2-18 0,-16-2-22 0,0 0-16 15,18 5-32-15,-18-5-31 0,17 5-39 0,-17-5-43 16,13 7-71-16,-13-7 6 0,15 7-55 0,-15-7-117 16,10 3-443-16,-10-3-555 0</inkml:trace>
  <inkml:trace contextRef="#ctx0" brushRef="#br0">13049 9448 889 0,'-3'-15'541'0,"2"5"-110"0,-2-3-14 0,-2 2-23 16,3 3-40-16,2 8-28 0,-4-15-33 15,4 15-37-15,-4-11-42 0,4 11-43 0,0 0-38 16,-3-9-27-16,3 9-8 0,0 0 7 0,0 0-15 15,0 0 17-15,8 9-36 0,-8-9 22 0,12 17-42 16,-6-5-5-16,-1 3-6 0,4 2 25 0,1 4-34 16,-3-1 22-16,0 4-10 0,1-1-8 0,1-2-9 15,-1 3-11-15,-2-1-24 0,-1 2-38 16,3-5-32-16,-4 4-37 0,1-6-40 0,-4 2-43 16,3-4-57-16,-3-4-65 0,0 2-50 0,2-2-48 15,-3-12-63-15,0 14-408 0,0-14-513 0</inkml:trace>
  <inkml:trace contextRef="#ctx0" brushRef="#br0">13059 9583 663 0,'-1'-9'545'0,"1"9"-124"16,-3-15-87-16,3 15-39 0,-1-12-34 0,1 12-53 15,0-12-40-15,0 12-27 0,4-7-33 0,-4 7-22 16,9-6-11-16,-9 6 29 0,17-4-105 0,-17 4-56 15,26-3-26-15,-26 3-39 0,32-3-87 0,-13 2-91 16,-1 0-486-16,1 1-319 0</inkml:trace>
  <inkml:trace contextRef="#ctx0" brushRef="#br0">14144 9282 55 0,'-3'-13'748'0,"-2"0"-321"0,1 1-20 16,-6 0-84-16,1 2 30 0,-1 2-38 0,-3 0-30 16,-1 2 10-16,-1 2-72 0,1 1-31 0,14 3-32 15,-34 1-18-15,19 4-43 0,-2-1-12 0,2 1-24 16,2 2-5-16,1 1-21 0,1 1-11 0,4 0-19 15,-1-1-19-15,3 2-23 0,1-1-22 0,4-9-15 16,-5 17-21-16,5-17-2 0,-1 15-4 16,1-15 2-16,1 12 4 0,-1-12-2 0,1 10 17 15,-1-10 25-15,0 0 11 0,5 8 8 0,-5-8 9 16,0 0 8-16,0 0 8 0,0 0 10 16,0 0 17-16,17-4 14 0,-17 4 16 0,0 0 4 15,6-9 16-15,-6 9 6 0,0 0 3 0,6-10 7 16,-6 10-3-16,0 0-11 0,3-10-1 0,-3 10-10 15,0 0-11-15,0 0-1 0,3-8-8 0,-3 8-14 16,0 0-8-16,0 0-7 0,0 0-6 0,0 0 3 16,0 0-3-16,0 0 0 0,14 4 0 0,-14-4 1 15,10 15-2-15,-5-4 4 0,4 6-1 0,0 3 1 16,0-4 54-16,-1 4-66 0,1 2 3 0,-2-1 3 16,1 1-1-16,-1 2 1 0,0 1 0 15,-2-3 3-15,2 3-6 0,-2 0 5 0,0-2 1 16,0 0-1-16,-3-3-2 0,1 1 0 0,0-3 1 15,-2-2-4-15,0-3 4 0,-1 1-4 0,-1-1 8 16,0-2-12-16,-2-3-6 0,0 3-6 16,-1-2-14-16,-3-1 4 0,1-1-5 0,-3 0 11 15,-1-1-2-15,10-6 12 0,-22 5-4 0,22-5 6 16,-26 3 5-16,26-3 5 0,-28-3-7 0,12-1 8 16,1-2-1-16,0-2 4 0,1-1-10 0,0-6 7 15,4 3-9-15,2-6 7 0,4 2-4 0,2-1-4 16,2-4 1-16,5 1 5 0,1-1 2 15,6 1-3-15,3-3 3 0,3 3 1 0,0-4 57 16,2 4-65-16,3 1 5 0,-2 0 6 0,2 0 45 16,-3-1-49-16,1 3 14 0,-1 0 11 0,-2 2 11 15,-4 1 5-15,2 0 6 0,-1 0 6 0,-1 1 3 16,-3-1 2-16,-1 4 3 0,2 0 49 0,-4-2-64 16,-1 2-2-16,0 3 0 0,0-1 18 0,-7 8-7 15,9-11-2-15,-9 11-3 0,5-8-16 16,-5 8-11-16,0 0-11 0,7-7-2 0,-7 7 31 15,0 0-40-15,0 0 2 0,4 12-12 0,-4-12 22 16,1 16-23-16,-1-6 12 0,1 0-23 0,2 2 5 16,-1 1-5-16,-2-2-6 0,4 3 0 15,-1-3-5-15,-1 1-1 0,1-3 4 0,-3-9 6 16,6 14 2-16,-6-14-21 0,4 13 26 0,-4-13 6 16,5 9 5-16,-5-9-19 0,0 0 9 0,5 8 5 15,-5-8 24-15,0 0 3 0,0 0-2 0,13-2 3 16,-13 2-1-16,9-10 0 0,-9 10-4 0,11-11 11 15,-4 3-1-15,-7 8 5 0,10-11 20 0,-10 11-28 16,10-13 25-16,-10 13-22 0,8-9 15 0,-8 9-27 16,6-7 15-16,-6 7-24 0,0 0 11 0,9-9-16 15,-9 9 14-15,0 0-17 0,0 0 16 0,16-3-13 16,-16 3 21-16,0 0-25 16,15 3 12-16,-15-3-15 0,14 7 5 0,-14-7-18 15,14 8-21-15,-14-8-9 0,17 12-64 0,-17-12 14 16,15 11-107-16,-15-11-14 0,13 8-92 0,-13-8-82 15,9 7-104-15,-9-7-408 0,6 5-557 0</inkml:trace>
  <inkml:trace contextRef="#ctx0" brushRef="#br0">14517 9314 331 0,'3'-17'555'0,"-3"17"-88"16,2-12-169-16,-2 12 31 0,8-11-47 0,-8 11 26 15,9-13-67-15,-9 13-6 0,7-6-18 16,-7 6-19-16,12-6-27 0,-12 6-35 16,0 0-17-16,18-2-26 0,-18 2-15 0,0 0-17 15,20 4-10-15,-20-4-12 0,13 8-6 0,-13-8-7 16,15 9-8-16,-15-9 0 0,13 15-4 0,-13-15-4 16,9 11-1-16,-9-11-3 0,10 13-1 0,-10-13-3 15,9 9-4-15,-9-9 0 0,5 8-2 0,-5-8 3 16,0 0-1-16,9 10 7 0,-9-10 5 0,0 0 7 15,0 0 3-15,0 0-2 0,0 0 6 0,0 0 5 16,18-3 5-16,-18 3 3 0,8-9 8 0,-8 9 1 16,9-12-10-16,-3 4-4 0,-1-1 0 15,-1 2 1-15,3-1 2 0,-1-1 1 0,-6 9-3 16,6-13-2-16,-6 13-3 0,9-12 4 0,-9 12-17 16,8-11-5-16,-8 11-2 0,6-7-6 15,-6 7-1-15,0 0-2 0,9-8 0 0,-9 8-1 16,0 0-4-16,0 0 4 0,0 0 9 0,16 0-3 15,-16 0-8-15,0 0 0 0,10 8 2 0,-10-8 1 16,6 9 0-16,-6-9-1 0,5 14 2 0,-5-14 0 16,4 15-3-16,-4-15-1 0,1 17 22 0,-1-17-25 15,3 13-8-15,-3-13 2 0,3 14 0 0,-3-14 3 16,3 14-1-16,-3-14 11 0,0 10-10 0,0-10 12 16,3 10-10-16,-3-10 11 0,0 0 2 15,1 9-2-15,-1-9-9 0,0 0 5 0,0 0 1 16,1 11 9-16,-1-11-6 0,0 0 5 0,0 0 2 15,0 0 4-15,0 0 7 0,4 7-4 0,-4-7 21 16,0 0-22-16,0 0 12 0,0 0-21 16,0 0 32-16,0 0-32 0,12-4 34 0,-12 4-28 15,6-8 30-15,-6 8-4 0,9-11-3 0,-3 4 0 16,1-2-3-16,-2 1-1 0,4-4 3 0,-3 0 1 16,1 0-7-16,-1-1 7 0,2-5-4 15,-3-2-1-15,1 3-3 0,-3-3-6 0,1-1 21 0,-2 2-31 16,0 4 25-16,-2 0-28 0,0 1 24 15,0-1-28-15,-2 6 19 0,2 9-30 0,-1-19 27 16,1 19-37-16,-1-11 22 0,1 11-33 0,-2-10 25 16,2 10-32-16,0 0 30 0,0 0-24 0,0 0 31 15,7-7-26-15,-7 7 23 0,0 0-31 0,11 10 24 16,-11-10-29-16,12 15 36 0,-5-5-27 0,2 3 4 16,2 2 0-16,-2-2-8 0,2 4 0 0,-1-2 3 15,-1 3 0-15,4-2 4 0,-3 0 1 0,0 1 3 16,3-2-21-16,-1 1 60 0,-2 1-51 15,4-2 2-15,-4-3 5 0,0 0 6 0,-2-3 2 16,0-1 5-16,-2-2-2 0,-6-6 2 0,10 13 2 16,-10-13-1-16,4 9 3 0,-4-9 2 15,-1 10-6-15,1-10-20 0,-9 9 10 0,9-9-5 16,-9 11-24-16,9-11 3 0,-13 10-63 0,13-10 12 16,-14 7-114-16,14-7-22 0,-14 8-94 0,14-8-131 15,-14 2-551-15,14-2-738 0</inkml:trace>
  <inkml:trace contextRef="#ctx0" brushRef="#br0">15562 9034 390 0,'8'-15'594'0,"1"1"-230"0,-1-2-11 16,3 0-113-16,-1-1 51 0,-1 1-39 0,3-1 12 15,-6 5-20-15,3 1 10 0,-3 2 1 0,-1 2-29 16,-5 7-6-16,9-15-44 0,-9 15-28 16,8-9-23-16,-8 9-27 0,0 0-23 15,4-9-21-15,-4 9 12 0,0 0-26 0,0 0 40 16,9 14-35-16,-9-14 31 0,1 25-52 0,-1-8 34 16,0 1-40-16,0 6 24 0,0 1-41 0,0-1 31 15,0 0-36-15,0 2 1 0,0-3 1 0,0-2 11 16,0-2-2-16,1 1-10 0,1-4 0 0,0 1 3 15,0-4 0-15,-1-1 0 0,0 0 2 0,2-3 2 16,-3-9-1-16,2 16 3 0,-2-16 6 0,4 14 16 16,-4-14-12-16,3 9 1 0,-3-9 7 15,0 0-43-15,0 0 4 0,5 8-92 0,-5-8-35 0,0 0-38 16,0 0-12-16,0 0-50 0,0 0 21 16,-8-8-48-16,8 8 74 0,-6-7-35 15,6 7 32-15,-9-9-25 0,9 9-8 0,-12-7-11 16,12 7-18-16,-11-8-3 0,11 8 32 0,-12-10-8 15,12 10 65-15,-10-8 63 0,10 8 116 0,-9-9 63 16,9 9 18-16,-6-11 44 0,6 11-7 0,-7-13 7 16,7 13-41-16,-2-16 24 0,2 16 66 0,-5-18-77 15,5 9 79-15,0 9-50 0,1-25 29 0,0 15-18 16,3-4 32-16,-2-1-16 0,1-1 13 0,2 3-10 16,-2 1-7-16,-2 1 15 0,4 1-23 0,-5 10 19 15,4-16-23-15,-4 16 24 0,6-15-43 0,-6 15-18 16,3-8-12-16,-3 8-5 0,0 0-10 15,4-12-12-15,-4 12-13 0,0 0-13 16,0 0-1-16,2-10 13 0,-2 10-38 0,0 0 12 16,0 0 40-16,7 12-30 0,-7-12 26 0,6 18-34 15,-3-7 27-15,-1 5-30 0,3 4 28 0,-2 0-30 16,-1 3 21-16,1-5-30 0,-2 6 24 0,2 1-26 16,-2-1-8-16,-1 0 1 0,0-2-1 0,1 2-3 15,-1-2 3-15,0-3-1 0,0 0-32 0,0 0 36 16,0-6-31-16,0 3 34 0,2-3-25 0,-1 1 28 15,0-3-33-15,1-3 37 0,0 2-25 0,-2-10 45 16,10 12-18-16,-10-12 39 0,14 8-34 0,-14-8 44 16,25 5-59-16,-25-5 29 0,28 0-34 0,-10 0 26 15,1-2-37-15,1-1 34 0,-2 0-40 16,1 1-6-16,-1-1-84 0,-1 0-48 0,-17 3-33 16,28-8-85-16,-28 8-55 0,20-7-45 0,-20 7-63 15,17-8-80-15,-17 8-527 0,9-11-791 16</inkml:trace>
  <inkml:trace contextRef="#ctx0" brushRef="#br0">15806 8967 865 0,'-5'-8'528'16,"5"8"-176"-16,-5-15-16 0,5 15-56 0,1-12-7 15,-1 12-47-15,9-13-6 0,-9 13-45 0,10-12-26 16,0 6-40-16,2-1-31 0,1 3-64 0,2-1-40 16,-1 1-116-16,4 0 12 0,-2 1-87 15,1 1-163-15,-17 2-425 0,31 0-354 0</inkml:trace>
  <inkml:trace contextRef="#ctx0" brushRef="#br0">16512 9002 599 0,'-12'-9'655'0,"12"9"-162"15,-9-8-136-15,9 8-25 0,0 0-80 16,-5-10-24-16,5 10-40 0,0 0-14 0,7-11-37 16,-7 11-16-16,16-9-32 0,-6 5-10 15,4 2-26-15,2-3-7 0,0 3-11 0,2 0 1 16,-1-3-7-16,0 3-6 0,-1 1-11 0,2-3 8 16,-18 4-1-16,24-3 20 0,-24 3 14 0,17-3 18 15,-17 3 32-15,13-3-18 0,-13 3 18 0,0 0-33 16,0 0 12-16,19-1-41 0,-19 1 5 0,0 0-32 15,0 0 18-15,11 4-21 0,-11-4 19 0,4 13-13 16,0-4 23-16,-3 4-42 0,0-1 28 0,2 5-27 16,-2 2 22-16,2 0-23 0,1 5-3 0,-2-4 1 15,2 2 3-15,3-1-1 0,-1 3 11 0,0-2-10 16,2 1 2-16,0-3 0 0,0 2 7 16,1-2 10-16,-1-1-4 0,1 1 4 15,0-7-3-15,-3 1 10 0,1 0 2 0,-3-2 3 16,1-4 0-16,-5-8 7 0,6 16-7 0,-6-16 3 15,3 14 8-15,-3-14-14 0,-3 13-4 0,3-13-9 16,-10 14 3-16,2-8-4 0,-5 0-3 0,-2 0-10 16,-3 1-28-16,-2 0-16 0,-2-3-16 0,-1 1-44 15,3-1 12-15,-3 0-85 0,0-1-52 0,5-2-56 16,0 2-25-16,18-3-93 0,-30-2-89 0,30 2-403 16,-21-3-524-16</inkml:trace>
  <inkml:trace contextRef="#ctx0" brushRef="#br0">17057 9132 1263 0,'11'-8'690'0,"0"-2"-135"0,-1 2-95 0,-1-1-50 16,1 1 29-16,-1-1-53 0,-2-2 9 0,-1 0-91 15,2 4-18-15,-8 7-82 0,11-12-23 0,-11 12-82 16,7-8-38-16,-7 8-107 0,6-7-62 0,-6 7-122 15,0 0-96-15,8-8-59 0,-8 8-109 0,0 0-171 16,0 0-338-16,0 0-727 0</inkml:trace>
  <inkml:trace contextRef="#ctx0" brushRef="#br0">17316 9385 810 0,'10'9'755'0,"-3"3"-162"0,0-1-89 0,-1-3-81 16,0 0-28-16,-1 2-20 0,1-3-36 0,-6-7 41 16,5 19-80-16,-4-11-41 0,-1 4-7 0,-1-1-43 15,-2 1-40-15,-3 3-33 0,-3 2-36 0,-5 1-55 16,-5 3-35-16,-2-2-100 0,-4 3-90 16,-3-2-73-16,-2 4-74 0,-4-3-70 0,-5 4-103 15,-12 0-227-15,5-2-303 0,-1-1-774 0</inkml:trace>
  <inkml:trace contextRef="#ctx0" brushRef="#br0">4398 7502 96 0,'0'0'176'16,"0"0"136"-16,0 0-196 0,0 0 91 0,0 0-154 15,0 0 95-15,0 0-132 0,0 0 100 0,0 0-128 16,0 0 103-16,0 0-122 0,0 0 96 0,0 0-112 16,0 0 120-16,0 0-117 0,0 0 109 0,0 0-122 15,-13-3 121-15,13 3-120 0,0 0 118 0,0 0-119 16,0 0 119-16,0 0-119 0,0 0 106 15,0 0-102-15,0 0 126 0,0 0-111 0,0 0 107 16,0 0-114-16,0 0 106 0,0 0-107 16,0 0 102-16,0 0-104 0,0 0 103 0,0 0-101 15,0 0 86-15,0 0-89 0,0 0 105 0,14 2-98 16,-14-2 97-16,0 0-98 0,0 0 101 0,16 3-93 16,-16-3 93-16,0 0 0 0,15 3-6 0,-15-3-5 15,0 0-18-15,0 0-2 0,23 0 13 0,-23 0-8 16,0 0 0-16,22 0-5 0,-22 0 0 0,17-4 2 15,-17 4-4-15,22-3-2 0,-22 3-5 0,22-7-1 16,-22 7-20-16,20-3 7 0,-20 3 13 0,22-4-14 16,-22 4 6-16,19-3-4 0,-19 3 0 15,21-2-1-15,-21 2 1 0,20-3-2 0,-20 3-1 16,24-3-5-16,-24 3 5 0,23 0-9 0,-23 0 12 16,26 0-8-16,-26 0 0 0,28-1 7 0,-28 1-2 15,28 0 0-15,-28 0-2 0,27 0 4 16,-27 0-4-16,31 0 2 0,-31 0 0 0,29 1-18 15,-29-1 12-15,31 0 8 0,-31 0 0 0,34 3-7 16,-15-3 8-16,-1 0-3 0,3 0 0 0,-2 0-1 16,0 0 2-16,0 0-1 0,0 0 4 0,2-3-6 15,-1 3-8-15,0-1 15 0,-1 0-21 0,1-2 12 16,-2 1 5-16,1 1-1 0,4-2 5 0,-1-1-6 16,-3 1 1-16,-1-1-1 0,4 0 0 15,-2 0 3-15,-1 1-12 0,-1 0 4 0,0-1 6 16,0 1-3-16,0 0 4 0,1 1 3 0,-2 0-4 15,-1 1-1-15,2-1-2 0,0 0 3 0,0 0-1 16,-2 1 7-16,2-1-10 0,-18 2-3 0,32-3 6 16,-15 2-5-16,1-2 6 0,-18 3-1 0,30-2-1 15,-13-1 2-15,0 0-2 0,-2 3 0 16,0-2 1-16,-2-1 1 0,-13 3-2 0,30-3-15 16,-30 3 11-16,25-2 6 0,-25 2-5 0,23-4 6 15,-23 4 0-15,24 0-2 0,-24 0-1 0,27 0 4 16,-27 0-3-16,28-3 0 0,-28 3 0 15,31-1 3-15,-14 0-11 0,2-2 10 0,-1 2-14 16,1-2-29-16,4 0 55 0,-3 1-3 0,3-1-2 16,0-2-3-16,-5 2 0 0,4 2 5 0,-3-4-8 15,-1 3-1-15,0-1-8 0,0 1 2 0,-2 0 6 16,2 1 2-16,-18 1-3 0,29-2-2 0,-29 2 1 16,30-3 0-16,-30 3-1 0,27-1 2 0,-27 1 0 15,24-1 4-15,-24 1-6 0,22 0-8 0,-22 0 8 16,23-2-4-16,-23 2 0 0,23 0 7 0,-23 0 0 15,24 0-2-15,-24 0-1 0,23 0 5 16,-23 0-3-16,28 0-3 0,-28 0 2 16,23 0-9-16,-23 0 3 0,22 2 9 0,-22-2 2 15,20-2 9-15,-20 2 6 0,21 0 1 0,-21 0 0 16,20 0 2-16,-20 0-3 0,18-1-3 0,-18 1-2 16,0 0-2-16,22-1 2 0,-22 1-5 0,0 0 0 15,20-3-9-15,-20 3 6 0,0 0 2 0,16 0-3 16,-16 0 0-16,0 0-1 0,0 0-1 0,16-3-2 15,-16 3 1-15,0 0-1 0,0 0-2 0,0 0-17 16,0 0-27-16,0 0-38 0,0 0 8 0,16 4-22 16,-16-4-41-16,0 0-65 0,-3 11-310 0,3-11 15 15</inkml:trace>
  <inkml:trace contextRef="#ctx0" brushRef="#br0">5539 7617 365 0,'0'0'332'15,"0"0"-80"-15,0 0-57 0,0 0-28 0,0 0-26 16,-5-7-40-16,5 7-21 0,0 0-17 0,0 0-26 16,0 0-31-16,0 0-23 0,0 0 1 0,5-8-18 15,-5 8-39-15,0 0 7 0,20-3-144 0,-20 3 106 16,21 0-250-16,-21 0 235 0</inkml:trace>
  <inkml:trace contextRef="#ctx0" brushRef="#br0">5926 7565 226 0,'0'0'228'0,"18"-4"59"0,-18 4-60 0,0 0-51 15,0 0-36-15,0 0-45 0,0 0-11 0,0 0-36 16,0 0-32-16,14-3-42 0,-14 3-171 0,0 0 100 15,0 0-254-15,0 0 241 0</inkml:trace>
  <inkml:trace contextRef="#ctx0" brushRef="#br0">7448 13183 112 0,'0'0'235'0,"0"0"-89"0,0 0-27 0,0 0-45 16,0 0 0-16,0 0-23 0,0 0-17 15,0 0-19-15,0 0-9 0,0 0-26 0,0 0 26 16,0 0-3-16,0 0-3 0,0 13 1 0,0-13 0 16,0 0 13-16,0 0 2 0,0 0 17 15,0 0 11-15,0 0 15 0,0 0 16 0,0 0-2 16,0 0-6-16,0 0-17 0,0 0 20 0,0 0-13 16,0 0 9-16,0 0-27 0,0 0 13 0,0 0-39 15,0 0 27-15,0 0-22 0,0 0 32 0,0 0-41 16,0 0 24-16,0 0-20 0,-6 6 27 0,6-6-21 15,0 0 46-15,0 0-46 0,0 0 52 0,0 0-65 16,0 0 62-16,0 0-61 0,0 0 54 0,0 0-7 16,0 0-8-16,0 0 0 0,0 0-11 0,0 0 2 15,0 0-2-15,0 0-2 0,0 0-2 16,0 0-2-16,0 0-13 0,0 0 9 0,0 0-12 16,0 0 1-16,0 0 5 0,0 0-4 0,0 0-3 15,0 0-1-15,0 0-3 0,0 0-1 0,0 0-3 16,0 0-8-16,0 0 2 0,0 0-8 15,0 0 9-15,0 0 7 0,0 0-1 0,0 0 1 16,0 0-2-16,0 0-1 0,5-6 0 0,-5 6 1 16,0 0-9-16,0 0 3 0,0 0-2 0,0 0 1 15,15-3 12-15,-15 3-4 0,0 0-2 0,0 0 1 16,18-3-2-16,-18 3 1 0,0 0-31 16,18-4 8-16,-18 4 31 0,0 0-7 0,23-2 4 15,-23 2-9-15,15-3 11 0,-15 3-4 0,18-2-1 16,-18 2-3-16,18-3 1 0,-18 3-1 0,19-1-27 15,-19 1 31-15,19 0-25 0,-19 0 21 0,0 0-21 16,23-1 24-16,-23 1-25 0,0 0 44 0,23 1-43 16,-23-1 34-16,0 0-34 0,21 0 36 0,-21 0-36 15,0 0 35-15,20 1-33 0,-20-1 33 16,0 0-39-16,18 3 42 0,-18-3-37 0,0 0 36 16,19 2-35-16,-19-2 34 0,0 0-33 0,18 2 27 15,-18-2-24-15,0 0 23 0,23 5-24 0,-23-5 32 16,0 0-31-16,23 2 31 0,-23-2-35 15,0 0 35-15,22 3-35 0,-22-3 34 0,0 0-29 16,22 0 28-16,-22 0-40 0,0 0 42 0,20 3-34 16,-20-3 34-16,0 0-36 0,22 1 36 0,-22-1-35 15,0 0 34-15,19 1-31 0,-19-1 24 0,0 0-26 16,22 2 24-16,-22-2-23 0,0 0 35 0,20 1-33 16,-20-1 34-16,0 0-37 0,21 0 32 0,-21 0-34 15,0 0 28-15,20 1-23 0,-20-1 22 16,0 0-20-16,22 2 29 0,-22-2-35 0,0 0 36 15,18 1-39-15,-18-1 38 0,0 0-34 0,0 0 33 16,23 0-31-16,-23 0 31 0,0 0-39 0,17 0 40 16,-17 0-34-16,0 0 34 0,0 0-36 15,21 3 36-15,-21-3-35 0,0 0 34 0,0 0-34 16,24 0 28-16,-24 0-32 0,0 0 31 0,0 0-23 16,24 0 33-16,-24 0-35 0,0 0 34 0,22 0-2 15,-22 0-3-15,16-3-5 0,-16 3-2 0,20 0-8 16,-20 0 7-16,20-1 0 0,-20 1-11 0,22-3 8 15,-22 3 1-15,27-1-1 0,-27 1-1 0,27-3 1 16,-27 3-1-16,24-1-1 0,-24 1 0 16,24 0-6-16,-24 0-10 0,22-3-13 0,-22 3 39 15,22 0-3-15,-22 0-4 0,20 0 2 0,-20 0-1 16,18-2-2-16,-18 2-1 0,19 0-5 16,-19 0 7-16,19-1-10 0,-19 1-17 0,17-1 31 15,-17 1-2-15,19-1-28 0,-19 1 32 0,20-5-29 16,-20 5 31-16,21-1-28 0,-21 1 23 0,23-3-20 15,-23 3 29-15,26-3-39 0,-26 3 40 0,25-1 17 16,-25 1-29-16,25-3-28 0,-25 3 32 0,25-2-28 16,-25 2 5-16,27-3 3 0,-27 3 29 0,24 0-41 15,-24 0 40-15,23-1-31 0,-23 1 32 0,21 0-35 16,-21 0 36-16,20-2-35 0,-20 2 33 16,22 0-29-16,-22 0 28 0,18 0-39 0,-18 0 41 15,0 0-34-15,24 0 34 0,-24 0-35 0,0 0 35 16,23 0-31-16,-23 0 30 0,0 0-31 15,24 0 29-15,-24 0-36 0,16 2 37 0,-16-2-3 16,0 0-3-16,26 0-3 0,-26 0 2 0,21 0-4 16,-21 0 0-16,20-2-9 0,-20 2 2 0,26 0 7 15,-26 0-10-15,27-2 7 0,-27 2 3 0,28-3-2 16,-28 3 1-16,29-4-1 0,-29 4 0 0,31-5-1 16,-31 5-6-16,28-3 6 0,-14-1-7 0,-14 4 9 15,27-5-1-15,-13 1 1 0,-1 3-2 0,-13 1 2 16,24-7-1-16,-10 4-1 0,-1 1-1 0,-13 2 1 15,24-7-5-15,-11 2 5 0,-13 5-8 16,24-3 8-16,-24 3 3 0,24-6-1 0,-24 6-3 16,24-5 0-16,-12 1 1 0,-12 4-1 15,26-7 1-15,-26 7-5 0,25-4 9 0,-25 4-8 16,21-5 10-16,-21 5 0 0,23-5-1 0,-23 5-2 16,20-5 1-16,-20 5 7 0,19-6-4 0,-19 6 3 15,17-4 1-15,-17 4 0 0,14-4 3 0,-14 4-1 16,0 0 3-16,18-4-3 0,-18 4-9 0,0 0 1 15,13-1 12-15,-13 1-19 0,0 0 23 0,0 0 0 16,12-5-2-16,-12 5-4 0,0 0 2 0,0 0 2 16,0 0-3-16,0 0-6 0,0 0-9 0,0 0 7 15,15-2 5-15,-15 2-8 0,0 0-19 0,0 0-33 16,0 0-32-16,0 0-28 0,0 0-82 16,0 0-113-16,-6-8-383 0,6 8-212 15</inkml:trace>
  <inkml:trace contextRef="#ctx0" brushRef="#br0">10907 12691 240 0,'0'0'365'0,"0"0"-99"0,0 0-37 0,0 0-23 15,-5-11-25-15,5 11-24 0,0 0-31 0,0 0 3 16,0 0-28-16,-4-9 22 0,4 9-49 0,0 0 21 15,0 0 6-15,0 0-68 0,-1-10 57 0,1 10-70 16,0 0 56-16,0 0-61 0,0 0 50 0,0 0-56 16,-1-10 53-16,1 10-56 0,0 0 56 15,0 0-44-15,0 0 44 0,0 0-57 0,0 0 56 16,0 0-44-16,0 0 39 0,0 0-48 16,0 0 36-16,0 0-45 0,0 0 31 0,-7-8-39 15,7 8 38-15,0 0-38 0,0 0-19 0,0 0 13 16,0 0 51-16,0 0-48 0,0 0 36 0,0 0-41 15,0 0 40-15,0 0-43 0,0 0 38 0,0 0-33 16,0 0 41-16,0 0 11 0,13-2-5 0,-13 2-20 16,18-2 33-16,-18 2-23 0,29-5 25 0,-11 3-21 15,4 0 24-15,2-3-19 0,0 2 24 0,1-1-18 16,-1 1 16-16,2-3-17 0,-2 5 12 0,0-3-12 16,-1 0 10-16,-1 0-11 0,-1-1 14 0,1 2-9 15,-6-2 6-15,0 2-11 0,0-1 2 0,0 0-6 16,-16 4-9-16,22-5-2 15,-22 5-5-15,19-3 3 0,-19 3-9 0,14-5 3 16,-14 5 30-16,0 0-54 0,17-4-36 0,-17 4-25 16,0 0-48-16,0 0-18 0,13-3-72 0,-13 3 22 15,0 0-60-15,0 0-66 0,0 0-79 0,0 0-327 16,8-5-247-16</inkml:trace>
  <inkml:trace contextRef="#ctx0" brushRef="#br0">11340 12441 524 0,'0'0'427'0,"-11"-10"-92"0,11 10-56 0,-9-9-46 16,9 9-6-16,0 0-1 0,-13-8-4 0,13 8-21 16,0 0-20-16,-6-5-25 0,6 5-23 0,0 0-26 15,0 0-21-15,-7-8-18 0,7 8-13 0,0 0-9 16,0 0-7-16,0 0 2 0,0 0 10 0,0 0 6 15,0 0-5-15,0 0-6 0,0 0 0 0,0 0-8 16,22 5 0-16,-22-5 1 0,17 6 0 0,-17-6 4 16,24 8 15-16,-10-3-19 0,0-1-8 0,2-1-4 15,0 3-2-15,-1-3 5 0,2 2-3 0,-2-3-1 16,1 1-4-16,0 1-3 0,-16-4-6 16,26 5 10-16,-15-2-14 0,-11-3 4 15,23 5 0-15,-23-5 14 0,18 5-10 0,-18-5 10 16,18 4-9-16,-18-4 5 0,10 4-7 0,-10-4 23 15,0 0-20-15,15 6 12 0,-15-6-5 0,0 0 36 16,11 12-26-16,-11-12-4 0,2 9-5 0,-2-9-4 16,0 15-4-16,0-15-4 0,-4 19 19 0,3-6-28 15,-5 0-31-15,1 2-31 0,-4 3-24 0,1-2-37 16,-1 1-45-16,-1-1-65 0,4-1 1 0,-2-1-51 16,3-2 46-16,0-3-25 0,-2 0-21 15,7-9-54-15,-6 15-79 0,6-15-242 0,0 0-182 0</inkml:trace>
  <inkml:trace contextRef="#ctx0" brushRef="#br0">12088 11976 598 0,'0'0'470'0,"0"0"-136"15,4-12-28-15,-4 12-90 0,0 0 40 0,1-9-72 16,-1 9 45-16,0 0-43 0,3-11 15 0,-3 11-25 16,0 0 0-16,3-9-40 0,-3 9-16 0,0 0-21 15,0 0-4-15,0 0-17 0,3-10 1 0,-3 10-10 16,0 0-5-16,0 0-6 0,0 0-9 0,0 0-5 16,0 0-9-16,0 0-3 15,0 0-9-15,2-9 1 0,-2 9-6 0,0 0 0 16,0 0-9-16,0 0-1 0,0 0-6 0,0 0-3 15,0 0 6-15,0 0 8 0,0 0-1 0,7 10 8 16,-7-10-8-16,6 15 9 0,-3-5-3 0,-1 3 0 16,2-2-5-16,0 2-1 0,-3-1 6 0,2 1-11 15,-2 4 2-15,2-2-3 0,-1-2-1 0,-2 2 4 16,0 0-6-16,1-2-1 0,1 2-1 0,-2-1 0 16,0-1-1-16,1-1-2 0,-1 0 6 15,3 1-1-15,-1-2-10 0,2-1 0 0,2 2 0 0,-2-3 3 16,4-1-3-16,0 0-2 0,3 1 0 15,-1-4-4-15,2 0-2 0,3-1-1 0,-2-1 7 16,-13-3 0-16,27 3-6 0,-27-3 0 16,28 0 6-16,-28 0-2 0,25-1 9 0,-25 1-2 15,26-5 2-15,-26 5 1 0,20-6 0 0,-8 1 9 16,-2 0-2-16,-1 0-6 0,1-2 2 0,-1 1 45 16,-2 0-43-16,-1-1 9 0,3-1 6 0,-4 2 4 15,0-3 6-15,-5 9 5 0,9-15-15 0,-9 15 33 16,8-13-29-16,-8 13 42 0,3-12-19 0,-3 12 43 15,3-10-35-15,-3 10 32 0,4-10-32 0,-4 10 33 16,0 0-33-16,1-10 26 0,-1 10-41 0,0 0 20 16,0 0-36-16,0 0 13 0,2-11-36 15,-2 11 19-15,0 0-33 0,0 0 25 0,0 0-22 16,0 0 29-16,0 16-30 0,-2-4 30 0,2 1-24 16,-1 3 22-16,0 9-28 0,-3-1 34 15,4 1-39-15,0 1 32 0,-2 0-30 0,2 3 32 16,0-3-32-16,-1 1 4 0,2-2 9 0,-1 0-8 15,0-2 7-15,0-3-3 0,2-1 2 0,-2 0 1 16,1-2-29-16,-1-3 36 0,1-1 0 0,1 1 2 16,-1-2-3-16,0 0-2 0,-1-3 8 0,0-9-9 15,2 15 10-15,-2-15-3 0,1 13 9 0,-1-13 6 16,0 0 2-16,1 14 3 0,-1-14 1 0,0 0 1 16,3 10 0-16,-3-10 4 0,0 0-5 15,0 0 2-15,1 9-11 0,-1-9-3 0,0 0-3 16,0 0-2-16,0 0-10 0,0 0-34 0,0 0-59 15,0 0-53-15,0 0-81 0,0 0-67 16,0 0-67-16,0 0-37 0,0 0-126 0,0 0-560 16,0 0-832-16</inkml:trace>
  <inkml:trace contextRef="#ctx0" brushRef="#br0">11146 12422 375 0,'0'0'464'16,"0"0"-161"-16,8-6-41 0,-8 6-66 0,0 0-31 16,0 0-30-16,7-10-23 0,-7 10-21 0,0 0-18 15,5-11-17-15,-5 11-25 0,3-9 8 16,-3 9-21-16,0 0-14 0,5-13-13 0,-5 13-54 15,0 0 25-15,1-9-52 0,-1 9-19 16,0 0-53-16,2-13-94 0,-2 13-216 0,0 0 93 16</inkml:trace>
  <inkml:trace contextRef="#ctx0" brushRef="#br0">3995 13104 110 0,'0'0'185'0,"0"0"-30"15,0 0-55-15,0 0-20 0,0 0-16 0,0 0-11 16,0 0-11-16,0 0-16 0,0 0-22 15,0 0-15-15,0 0-19 0,0 0-41 0,0 0-40 16,0 0-67-16,0 0 36 0</inkml:trace>
  <inkml:trace contextRef="#ctx0" brushRef="#br0">4145 13025 28 0,'0'0'-11'16,"0"0"4"-16</inkml:trace>
  <inkml:trace contextRef="#ctx0" brushRef="#br0">4458 12900 23 0,'0'0'178'0,"5"8"-32"0,-5-8-31 0,0 0-42 15,0 0-21-15,0 0-6 0,0 0-10 0,0 0-33 16,5 8 18-16,-5-8-12 0,0 0-48 0,0 0-153 15,0 0 34-15</inkml:trace>
  <inkml:trace contextRef="#ctx0" brushRef="#br0">5681 15571 130 0,'-8'-6'203'0,"8"6"-26"16,0 0-64-16,-8-7-13 0,8 7-3 15,0 0-18-15,0 0-19 0,-11-4-9 0,11 4-5 16,0 0-7-16,0 0-2 0,-10-6-7 0,10 6-7 15,0 0-10-15,0 0 1 0,0 0-10 0,0 0-4 16,0 0-10-16,-9-6-5 0,9 6-5 0,0 0-7 16,0 0 3-16,0 0-3 0,0 0 4 0,0 0 12 15,0 0 0-15,0 0 6 0,0 0 10 0,0 0 0 16,0 0 3-16,-13-5 10 0,13 5 8 0,0 0-5 16,0 0-3-16,0 0 11 0,0 0-3 15,0 0-2-15,0 0-3 0,-10-4-4 0,10 4-7 16,0 0 0-16,0 0 1 0,0 0-2 0,0 0 2 15,0 0 3-15,-13-4 8 0,13 4-3 16,0 0-8-16,0 0 13 0,0 0 3 0,0 0-4 16,0 0-2-16,0 0 1 0,-13-3-4 0,13 3 6 15,0 0-1-15,0 0-7 0,0 0-1 0,0 0-4 16,0 0-14-16,0 0 13 0,0 0 0 0,0 0-2 16,0 0-7-16,0 0-7 0,0 0 19 0,0 0 2 15,-19-2 1-15,19 2 1 0,0 0-14 0,0 0 17 16,0 0 0-16,0 0-6 0,0 0 32 15,0 0-40-15,0 0 35 0,0 0-40 0,0 0 43 16,0 0-38-16,0 0 1 0,0 0 2 0,0 0 43 16,0 0-50-16,0 0 40 0,0 0-44 15,0 0 40-15,0 0-45 0,0 0 45 0,0 0-47 16,0 0 35-16,0 0-33 0,0 0 49 0,0 0-47 16,0 0 49-16,0 0-47 0,0 0 50 0,0 0-51 15,0 0 48-15,0 0-54 0,0 0 34 0,0 0-35 16,0 0 42-16,0 0-54 0,0 0 58 0,0 0-53 15,0 0 47-15,0 0-50 0,0 0 49 0,0 0-56 16,0 0 42-16,0 0-34 0,0 0 44 16,0 0-46-16,0 0 50 0,0 0-52 0,0 0 52 15,0 0-58-15,0 0 58 0,0 0-54 0,0 0 45 16,0 0-48-16,0 0 57 0,0 0-51 0,8-8 48 16,-8 8-47-16,0 0 50 0,0 0-53 15,0 0 54-15,15 0-59 0,-15 0 57 0,0 0-58 16,0 0 53-16,15-4-44 0,-15 4 49 0,0 0-52 15,13-4 53-15,-13 4-53 0,0 0 52 0,0 0-51 16,18-4 37-16,-18 4-34 0,0 0 45 0,0 0-40 16,14-2 41-16,-14 2-49 0,0 0 49 0,0 0-49 15,13-5 52-15,-13 5-53 0,0 0 52 0,0 0-56 16,13-5 58-16,-13 5-58 0,0 0 53 16,11-4-45-16,-11 4 51 0,0 0-52 0,14-6 50 15,-14 6-51-15,0 0 49 0,12-7-49 0,-12 7 35 16,0 0-34-16,15-2 44 0,-15 2-47 0,0 0 43 15,14-6-39-15,-14 6 49 0,0 0-50 16,14-4 48-16,-14 4-48 0,0 0 33 0,14-2-31 16,-14 2 44-16,0 0-45 0,14-3 47 0,-14 3-48 15,0 0 50-15,0 0-54 0,16-3 53 0,-16 3-50 16,0 0 35-16,0 0-39 0,0 0 56 0,16-4-59 16,-16 4 59-16,0 0-50 0,0 0 47 0,0 0-50 15,16-3 51-15,-16 3-52 0,0 0 52 0,0 0-56 16,0 0 56-16,16-2-57 0,-16 2 56 15,0 0-48-15,0 0 49 0,0 0-49 0,17-1 48 16,-17 1-56-16,0 0 58 0,0 0-56 0,0 0 56 16,14-4-68-16,-14 4 70 0,0 0-50 0,0 0 47 15,0 0-48-15,0 0 47 0,13-3-48 16,-13 3 50-16,0 0-54 0,0 0 53 0,0 0-56 16,0 0 57-16,0 0-47 0,0 0 45 0,14-3-49 15,-14 3 50-15,0 0-54 0,0 0 39 0,0 0-30 16,0 0 40-16,0 0-43 0,0 0 47 0,0 0-48 15,0 0 48-15,0 0-57 0,0 0 41 0,0 0-66 16,0 0 4-16,0 0-52 0,0 0-45 0,0 0-27 16,0 0-55-16,0 0-227 0,2 11 112 15</inkml:trace>
  <inkml:trace contextRef="#ctx0" brushRef="#br0">6302 15488 57 0,'0'0'336'0,"0"0"-98"0,0 0-28 16,0 0-50-16,0 0-21 0,0 0-25 0,0 0 0 16,0 0-19-16,0 0-15 0,0 0-11 0,0 0-8 15,0 0 19-15,0 0-41 0,0 0 39 0,0 0-59 16,0 0 42-16,0 0-53 0,0 0 42 0,0 0-52 16,0 0 28-16,0 0-30 0,0 0 33 0,0 0-44 15,0 0 10-15,0 0 45 0,0 0-45 0,0 0 48 16,0 0-49-16,0 0 39 0,0 0-53 15,0 0 57-15,0 0-55 0,0 0 51 0,0 0-51 16,0 0 50-16,0 0-52 0,0 0 50 16,0 0-52-16,0 0 34 0,5-8-32 0,-5 8 43 15,0 0-44-15,0 0 50 0,0 0-52 0,9-7 51 16,-9 7-48-16,0 0 50 0,0 0-61 0,10-6 42 16,-10 6-42-16,0 0 58 0,0 0-43 0,13-6 41 15,-13 6-51-15,0 0 53 0,9-6-50 0,-9 6 50 16,0 0-51-16,9-4 51 0,-9 4-68 0,0 0 55 15,0 0-33-15,11-5 47 0,-11 5-75 0,0 0 36 16,0 0 43-16,12-5-44 0,-12 5 39 0,0 0-50 16,0 0 48-16,0 0-49 0,18-3 41 15,-18 3-43-15,0 0 52 0,0 0-55 0,0 0 51 16,19-2-45-16,-19 2 44 0,0 0-49 16,0 0 47-16,18-3-47 0,-18 3 34 0,0 0-43 15,0 0 62-15,17-1-50 0,-17 1 44 0,0 0-42 16,13-5 50-16,-13 5-50 0,0 0 39 0,13-5-42 15,-13 5 7-15,0 0-12 0,14-5 57 0,-14 5-49 16,0 0 38-16,12-4-36 0,-12 4 46 0,0 0-40 16,11-5 37-16,-11 5-46 0,0 0 36 0,12-4-60 15,-12 4 44-15,0 0-38 0,10-6 26 0,-10 6-38 16,0 0 16-16,13-6-15 0,-13 6 7 16,0 0-14-16,0 0-8 0,11-5-13 0,-11 5-31 15,0 0-41-15,9-7-64 0,-9 7-91 0,0 0 301 16</inkml:trace>
  <inkml:trace contextRef="#ctx0" brushRef="#br0">6436 15605 97 0,'0'0'273'0,"0"0"-79"0,0 0-43 0,0 0-29 16,0 0-31-16,0 0-66 0,0 0 44 0,-13-4-3 16,13 4-5-16,0 0-14 0,0 0 9 0,0 0-6 15,0 0-1-15,0 0 3 0,0 0-26 0,-13-4 6 16,13 4-5-16,0 0-6 0,0 0-10 0,0 0 9 16,0 0-7-16,0 0-6 0,0 0 1 0,0 0-14 15,0 0 11-15,0 0 2 0,0 0-2 0,0 0-7 16,-6-7 6-16,6 7 0 0,0 0 0 15,0 0 0-15,0 0 7 0,0 0-3 0,0 0 47 16,4-8-25-16,-4 8 36 0,0 0-47 16,0 0 46-16,0 0-43 0,0 0 37 0,0 0-49 15,5-11 38-15,-5 11-64 0,0 0 64 0,0 0-58 16,0 0 39-16,0 0-45 0,5-8 44 0,-5 8-47 16,0 0 43-16,0 0-58 0,0 0 58 0,10-6-47 15,-10 6 48-15,0 0-51 0,0 0 46 0,9-5-42 16,-9 5 44-16,0 0-44 0,0 0 39 0,13-4-40 15,-13 4 46-15,0 0-48 0,13-6 36 0,-13 6-37 16,0 0 29-16,13-6-41 0,-13 6 35 16,11-6-46-16,-11 6 35 0,12-8-17 0,-12 8 29 15,11-9-23-15,-11 9 21 0,14-9-17 16,-6 2 26-16,-8 7-22 0,14-10 24 0,-8 3-36 16,-6 7 36-16,13-13-21 0,-13 13 31 0,13-12-29 15,-13 12 8-15,10-10-30 0,-10 10 15 0,12-12-15 16,-12 12 6-16,11-11-4 0,-11 11 7 0,10-13-7 15,-10 13 15-15,11-11 2 0,-11 11 6 0,10-12-8 16,-10 12 13-16,9-14 0 0,-9 14 1 0,6-14-1 16,-6 14 6-16,10-13-15 0,-10 13 15 0,5-14-4 15,-5 14 0-15,8-15-6 0,-8 15-3 16,5-15-6-16,-5 15-7 0,9-14 1 0,-9 14 9 16,5-15 2-16,-5 15-6 0,5-14 4 0,-5 14 5 15,5-16 4-15,-5 16 1 0,6-13 4 0,-6 13-6 16,5-16 0-16,-5 16 6 0,2-14 0 15,-2 14-6-15,5-18-2 0,-5 18-4 0,1-18-9 0,-1 18-21 16,2-17 14-16,-2 17-25 0,1-19 24 16,-1 19-16-16,0-19 15 0,0 19-9 0,-1-18 24 15,1 18-13-15,-3-19 25 0,3 19-19 0,-1-19 26 16,0 9-14-16,-3 1 19 0,4 9-26 0,-4-17 27 16,3 6-16-16,-3 3 20 0,4 8-18 15,-4-18 18-15,0 10-6 0,2-1 18 0,-2-1-39 16,0 0 34-16,-1 1-21 0,1 2 15 0,-1-3-15 15,1 2 8-15,4 8-15 0,-9-16 16 0,3 7-22 16,2 1 21-16,-1 0-17 0,1-1 18 0,0 1-2 16,-1-1 4-16,5 9-11 0,-9-16 5 15,9 16-3-15,-7-13 1 0,7 13 10 0,-8-14 4 16,8 14-1-16,-8-11-7 0,8 11 11 0,-7-11-2 16,7 11 0-16,-7-10-8 0,7 10 3 0,-8-9-9 15,8 9 5-15,-6-8-3 0,6 8 0 0,-9-8 0 16,9 8-1-16,-6-8 3 0,6 8-3 0,-8-8 6 15,8 8-10-15,-8-6 10 0,8 6-2 16,-7-7-3-16,7 7 0 0,-8-7-1 0,8 7-5 16,-6-5 0-16,6 5 3 0,0 0-2 0,-11-10-5 15,11 10 7-15,0 0 0 0,-11-8-1 0,11 8-1 16,0 0 0-16,-9-7-5 0,9 7 7 16,0 0-2-16,-10-8 8 0,10 8-22 0,0 0 10 15,-12-9 5-15,12 9 2 0,0 0-3 0,-10-8 9 16,10 8-15-16,0 0 5 0,-10-6 0 0,10 6 0 15,0 0 0-15,-9-7-6 0,9 7 8 0,0 0 0 16,0 0-1-16,-9-7 3 0,9 7-6 0,0 0-4 16,0 0 4-16,0 0-16 0,-9-7-21 0,9 7-20 15,0 0-20-15,0 0-40 0,0 0-163 16,0 0 84-16</inkml:trace>
  <inkml:trace contextRef="#ctx0" brushRef="#br0">6661 15341 114 0,'0'0'295'16,"0"0"-85"-16,0 0-49 0,5-10-39 15,-5 10-32-15,0 0-19 0,0 0-30 0,0 0-32 16,1-11-95-16,-1 11 2 0,0 0-193 0,0 0 83 16</inkml:trace>
  <inkml:trace contextRef="#ctx0" brushRef="#br0">6660 15341 238 0,'0'0'251'0,"-9"-8"-80"16,9 8-42-16,0 0-29 0,0 0-44 0,0 0-27 15,0 0-63-15,0 0-31 0,0 0-196 0,0 0 81 16</inkml:trace>
  <inkml:trace contextRef="#ctx0" brushRef="#br0">25321 12455 322 0,'0'0'130'16,"8"-8"94"-16,-8 8-163 0,11-9 111 0,-11 9-137 15,9-9 116-15,-9 9-45 0,8-11 0 0,-8 11-19 16,7-8-8-16,-7 8-11 0,7-6-23 0,-7 6 6 16,6-11-12-16,-6 11 0 0,7-6 0 0,-7 6-4 15,0 0-7-15,6-11-15 0,-6 11 11 16,0 0-4-16,9-8 0 0,-9 8-3 16,0 0 0-16,0 0-3 0,6-9 0 0,-6 9-12 15,0 0 16-15,0 0-3 0,0 0 6 0,0 0 5 16,4-8-2-16,-4 8 2 0,0 0-1 0,0 0-5 15,0 0-1-15,0 0 7 0,0 0 2 0,0 0-2 16,0 0 2-16,5-8 2 0,-5 8 1 0,0 0 5 16,0 0-8-16,0 0 8 0,0 0-1 0,0 0-3 15,0 0-2-15,0 0-2 0,0 0 6 16,0 0-15-16,0 0-3 0,0 0 4 0,0 0-3 16,0 0 16-16,0 0-18 0,0 0-1 0,0 0-1 15,0 0-1-15,0 0 4 0,0 0-7 0,0 0-1 16,0 0 2-16,-5-7-1 0,5 7 0 15,0 0-2-15,0 0-1 0,0 0-1 0,0 0 10 16,-9 7-16-16,9-7 3 0,0 0-1 0,-10 8 1 16,10-8-3-16,0 0 3 0,-8 12 2 0,8-12 8 15,-5 5-11-15,5-5-2 0,-6 11-2 0,6-11 8 16,-5 8-3-16,5-8 0 0,-8 10 1 16,8-10 0-16,-5 12 9 0,5-12-15 0,-6 12 13 15,6-12-11-15,-8 11 16 0,8-11-18 0,-9 14 9 16,9-14-7-16,-9 15 10 0,4-8-9 0,0 4 4 15,0-3-6-15,-3 1 9 0,4 1-7 0,-2-1 8 16,-1 1-11-16,2-2 11 0,-1 1 1 0,1 3-24 16,0-4 16-16,-2 2 8 0,2-1-2 15,1 1-9-15,-3 0 7 0,2-2-7 0,-1 5 12 16,1-4-14-16,0-1-1 0,1 3 3 0,-2-3 8 16,2 2-9-16,0-1 8 0,-1 1-9 15,1 0 8-15,-1 0 1 0,0 0-12 0,3-1 4 16,-2-1 7-16,4-8-8 0,-7 17 12 0,7-17-14 15,-5 16 1-15,5-16 12 0,-6 17-10 0,6-17-1 16,-6 16 2-16,6-16 2 0,-7 14-1 0,7-14 0 16,-4 12 0-16,4-12 22 0,-5 15-27 0,5-15 1 15,-4 13 0-15,4-13 3 0,-4 10 1 0,4-10-1 16,-2 12-6-16,2-12 8 0,-3 12 9 16,3-12-6-16,-6 10-5 0,6-10 0 0,-1 10 0 15,1-10 0-15,-3 14 0 0,3-14 2 16,-5 12 9-16,5-12-12 0,-4 13 0 0,4-13 2 15,-2 11 0-15,2-11 2 0,-3 10-2 0,3-10 30 16,-4 9-26-16,4-9-9 0,-2 9-2 0,2-9 4 16,0 0 0-16,-3 12 2 0,3-12-1 0,-2 11 0 15,2-11 3-15,-3 8 9 0,3-8-12 0,-2 12 0 16,2-12 8-16,-2 9-7 0,2-9 0 0,-2 10-1 16,2-10 1-16,-3 10 10 0,3-10-10 0,-3 17-1 15,3-17 1-15,-2 12 1 0,2-12 3 16,-3 13-2-16,3-13 0 0,-2 11 7 0,2-11-9 15,-3 12 0-15,3-12 23 0,-3 11-27 16,3-11 7-16,-2 13-5 0,2-13 0 0,-4 10 2 16,4-10 9-16,-1 10-12 0,1-10 3 0,-4 12 0 15,4-12 2-15,-2 10-1 0,2-10 0 0,-3 11 0 16,3-11 11-16,-2 9-14 0,2-9 1 0,-3 14 9 16,3-14-7-16,-4 14 5 0,4-14-6 0,-5 12 5 15,5-12 4-15,-4 9-4 0,4-9-9 0,-5 13 10 16,5-13-8-16,-2 9 8 0,2-9-7 15,-4 8 5-15,4-8-3 0,-3 9 6 0,3-9-9 16,0 0 0-16,-4 12 4 0,4-12 4 0,0 0-7 16,-4 8 9-16,4-8-15 0,0 0 18 0,-2 12-12 15,2-12-2-15,0 0 8 0,0 0-2 16,-4 10-3-16,4-10 7 0,0 0-8 0,0 0 7 16,0 0 3-16,-5 8-14 0,5-8 5 0,0 0 11 15,0 0-13-15,0 0 7 0,0 0-9 0,-2 11 11 16,2-11 1-16,0 0-4 0,0 0-13 0,0 0 13 15,0 0-5-15,-3 8 7 0,3-8-8 16,0 0 6-16,0 0-5 0,0 0 9 0,-4 9-11 16,4-9 9-16,0 0-8 0,0 0 8 15,-4 9-5-15,4-9 4 0,0 0-4 0,0 0 7 16,-4 12-9-16,4-12-1 0,0 0 14 0,0 0-7 16,0 0-1-16,-6 8 0 0,6-8-3 0,0 0 18 15,0 0-26-15,0 0 0 0,0 0 11 0,-4 10-2 16,4-10 2-16,0 0-2 0,0 0 0 0,0 0 2 15,0 0 1-15,0 0 3 0,0 0-14 0,0 0 12 16,0 0 0-16,0 0 3 0,0 0 2 16,0 0-4-16,0 0 19 0,0 0-22 0,0 0-6 15,0 0 2-15,0 0-23 0,0 0-33 0,0 0-15 16,0 0-56-16,0 0 22 0,0 0-84 0,0 0-86 16,-5-13-357-16,5 13-165 0</inkml:trace>
  <inkml:trace contextRef="#ctx0" brushRef="#br0">23970 13018 350 0,'0'0'138'0,"0"0"86"0,0 0-33 16,2-11-46-16,-2 11-11 0,0 0-19 15,0 0-24-15,0-12 3 0,0 12-12 0,0 0-17 16,1-11-7-16,-1 11-7 0,0 0-11 0,0 0-37 15,0 0 31-15,0-11-9 0,0 11-2 0,0 0-2 16,0 0-1-16,0 0-1 0,0 0 0 16,0 0-13-16,0 0 17 0,-3-9-17 0,3 9 14 15,0 0-2-15,0 0-3 0,0 0-3 0,-10-6 0 16,10 6-9-16,0 0 3 0,0 0 9 0,-13-4-1 16,13 4-1-16,0 0-6 0,0 0 7 0,-17-3-9 15,17 3 6-15,0 0-10 0,0 0 8 0,0 0-2 16,-17 0 0-16,17 0 11 0,0 0-18 15,0 0-7-15,0 0 9 0,0 0-7 0,0 0 7 16,0 0 0-16,0 0-2 0,-17-1 2 0,17 1 3 16,0 0-12-16,0 0 5 0,0 0 5 15,0 0 6-15,0 0-6 0,0 0 2 0,0 0-1 16,0 0-3-16,0 0 9 0,0 0-7 0,0 0 8 16,0 0-8-16,0 0 7 0,0 0-5 0,0 0 0 15,0 0-7-15,0 0 3 0,0 0-15 0,0 0-2 16,0 0-7-16,0 0-6 0,0 0-1 0,0 0-2 15,0 0-10-15,0 0 19 0,0 0 5 16,0 0-2-16,0 0 12 0,0 0-7 0,0 0-6 16,0 0 13-16,0 0 3 0,0 0 28 15,0 0-29-15,0 0-5 0,0 0 5 0,0 0 2 16,-15 1 0-16,15-1-11 0,0 0 19 0,0 0-2 16,0 0 9-16,0 0 7 0,0 0 2 0,0 0 1 15,0 0 1-15,0 0-9 0,0 0-5 0,0 0 20 16,0 0-4-16,0 0-1 0,0 0-3 0,0 0 0 15,0 0-4-15,0 0-6 0,0 0 15 0,0 0-18 16,0 0 2-16,0 0 0 0,0 0 1 0,0 0 0 16,0 0-2-16,0 0 2 0,0 0-5 15,0 0 7-15,0 0 3 0,0 0-3 0,0 0-1 16,0 0 0-16,0 0-2 0,0 0 5 0,0 0-8 16,-10 6-5-16,10-6 4 0,0 0 0 15,0 0-1-15,-7 7 0 0,7-7-2 0,0 0-5 16,0 0 6-16,-9 8 0 0,9-8-2 0,0 0 0 15,-6 8 2-15,6-8-2 0,-6 8 4 0,6-8-11 16,-5 9 8-16,5-9-2 0,-6 9 1 0,6-9 0 16,-5 8-1-16,5-8 2 0,-4 8-1 15,4-8-6-15,-5 9 7 0,5-9 0 0,-5 9 2 16,5-9-2-16,-2 10 0 0,2-10 0 0,-5 12-6 16,5-12 6-16,-3 11 34 0,3-11-40 0,-4 11 27 15,4-11-28-15,-1 12 32 0,1-12-39 16,-3 11 29-16,3-11-31 0,-1 11 39 0,1-11-38 15,0 0 35-15,-3 11-37 0,3-11 32 0,0 0-25 16,-1 11 26-16,1-11-28 0,0 0 35 0,0 10-35 16,0-10 32-16,0 0-29 0,1 12 24 15,-1-12-24-15,0 0 21 0,4 10-23 0,-4-10 31 16,0 0-31-16,3 10 29 0,-3-10-34 0,0 0 28 16,0 0-22-16,4 11 18 0,-4-11-12 0,0 0 20 15,0 0-24-15,5 8 24 0,-5-8-25 0,0 0 19 16,6 7-24-16,-6-7 29 0,0 0-25 0,8 8 28 15,-8-8-31-15,0 0 29 0,11 9-30 0,-11-9 20 16,7 6-24-16,-7-6 29 0,9 6-24 0,-9-6 22 16,0 0-21-16,11 9 23 15,-11-9-19-15,0 0 18 0,10 8-27 0,-10-8 28 16,0 0-23-16,13 5 21 0,-13-5-21 0,0 0 21 16,9 7-17-16,-9-7 16 0,0 0-26 0,9 6 28 15,-9-6-22-15,0 0 21 0,11 5-20 0,-11-5 21 16,0 0-16-16,12 6 17 0,-12-6-21 0,0 0 22 15,9 4-22-15,-9-4 27 0,0 0-26 0,0 0 20 16,15 5-14-16,-15-5 4 0,0 0-11 0,9 5 19 16,-9-5-19-16,0 0 19 0,0 0-19 0,18 3 19 15,-18-3-12-15,0 0 2 0,14 5-7 16,-14-5 17-16,0 0-14 0,0 0 15 16,21 2-15-16,-21-2 16 0,0 0-11 0,0 0 10 15,20 2-1-15,-20-2 3 0,0 0 3 0,0 0 7 16,18 0-12-16,-18 0 9 0,0 0-14 0,0 0 27 15,19 0-33-15,-19 0-1 0,0 0 2 0,0 0 11 16,23-3-11-16,-23 3 8 0,0 0-10 0,16-1 10 16,-16 1 0-16,0 0 0 0,0 0-1 0,17-3 5 15,-17 3 0-15,0 0 6 0,0 0 2 16,13-2-4-16,-13 2 12 0,0 0-9 0,0 0 1 16,19-3-4-16,-19 3 0 0,0 0-2 0,13-6 27 15,-13 6-37-15,0 0 9 0,17-5 1 0,-17 5 6 16,0 0-2-16,14-6 2 0,-14 6-1 15,0 0 1-15,14-7 2 0,-14 7-1 0,0 0 4 16,11-7-4-16,-11 7 3 0,7-8-6 0,-7 8-4 16,8-7-3-16,-8 7-3 0,8-6-1 0,-8 6 2 15,7-8-5-15,-7 8 4 0,6-7-6 0,-6 7 1 16,9-10-1-16,-9 10 5 0,6-11 5 16,-6 11 3-16,6-11 5 0,-6 11 6 0,3-14-2 15,-3 14 2-15,4-13-2 0,-4 13 3 0,2-15 5 16,-2 15-9-16,0-14-3 0,0 14 2 0,-2-16-1 15,2 16-5-15,-4-18 1 0,2 11-4 0,-1-3-2 16,-2 1 3-16,-1 0-9 0,-2 1-7 16,2-2-12-16,-3 2-45 0,-4 1-47 0,0-1-41 0,-1 2-41 15,-1 1 8-15,-2 0-25 0,1 3 8 16,-2-3-22-16,1 5-47 0,17 0-124 0,-31 0-198 16,31 0-120-16</inkml:trace>
  <inkml:trace contextRef="#ctx0" brushRef="#br0">26235 12816 7 0,'0'0'123'0,"0"0"167"0,0 0-210 0,-4-10 114 16,4 10-17-16,0 0-30 0,0 0-10 0,-3-13-18 16,3 13-24-16,0 0 7 0,0 0-19 15,0-11-12-15,0 11-3 0,0 0-8 0,0 0-8 16,2-10-6-16,-2 10-12 0,0 0 6 0,0 0 2 16,1-13 41-16,-1 13-52 0,0 0 43 0,0 0-46 15,0-11 30-15,0 11-33 0,0 0 29 0,0 0-34 16,-3-10 32-16,3 10-40 0,0 0 30 0,-5-12-39 15,5 12 25-15,-8-5-23 0,8 5 25 16,-12-7-14-16,12 7 20 0,-13-8-25 0,13 8 24 0,-18-6-19 16,18 6 17-16,-19-8-8 15,19 8 13-15,-21-4-19 0,21 4 12 0,-19-5-17 16,19 5 11-16,-18 0-17 0,18 0 11 0,-19 0-14 16,19 0 11-16,-21 4-15 0,21-4 0 0,-17 5 1 15,17-5 5-15,-18 8-1 0,18-8 11 0,-17 12-13 16,17-12 9-16,-14 13 0 0,7-6-5 0,0 1 0 15,2 0 4-15,-1 2-1 0,1-2-5 0,1 1 3 16,-1 3 0-16,1-2 4 0,1 1-6 0,-2-1-1 16,4 2-1-16,-2 0 1 0,2-2 0 0,1 0-1 15,0-10-1-15,-1 20 17 0,1-20-20 16,0 19 1-16,0-19 1 0,1 17 0 16,-1-17 4-16,5 16 0 0,-5-16 9 0,5 16-1 15,-5-16 7-15,9 14 4 0,-2-6-9 0,-7-8-1 16,14 11 0-16,-14-11-2 0,15 9 20 0,-15-9-27 15,17 8 6-15,-17-8-6 0,16 5 7 0,-16-5-3 16,18 1-1-16,-18-1 3 0,17-1 14 0,-17 1 17 16,16-5 1-16,-16 5-11 0,16-8-1 0,-7 3-9 15,0-2-4-15,0-2-4 0,1-1-2 16,-1 0 1-16,0-2-7 0,1 0 2 0,-1 1-3 16,1-4 4-16,-2 5-1 0,2-2 3 0,-2 0 8 15,-1 1 1-15,1 0 1 0,0-1 0 16,-2 2 6-16,-1 1-7 0,2-1 11 0,-1 1-13 15,0-2 17-15,-1 4-10 0,-5 7 19 0,7-12-21 16,-7 12 16-16,6-11-8 0,-6 11 11 0,5-8-25 16,-5 8 15-16,0 0-23 0,4-10 13 0,-4 10-18 15,0 0 10-15,0 0-21 0,0 0 18 0,0 0-21 16,0 0 20-16,0 0-19 0,0 0 18 16,0 0-14-16,0 0 13 0,-6 12 1 0,6-12-5 15,-8 17 0-15,6-9-1 0,-4 3-2 0,1-2 0 16,3 2-1-16,-2 1 6 0,0-2-7 0,2 2-1 15,0 0 3-15,0 0-4 0,2-12 0 16,1 20-3-16,0-9-14 0,1 1-23 0,0-1-54 16,4-2-54-16,-2 3-111 0,1-3 8 0,1-1-63 15,-6-8-83-15,12 14-418 0,-5-7-379 0</inkml:trace>
  <inkml:trace contextRef="#ctx0" brushRef="#br0">26589 12908 288 0,'0'0'372'16,"0"0"-187"-16,0 0 50 0,0-11-11 16,0 11-25-16,0 0-31 0,0 0-15 0,0-9-10 15,0 9-18-15,0 0-23 0,0 0-18 0,2-12-27 16,-2 12-6-16,0 0-9 0,7-10-12 15,-7 10-30-15,0 0-28 0,7-9-27 0,-7 9-10 0,0 0-13 16,0 0 0-16,9-7-2 0,-9 7-2 16,0 0-103-16,0 0 128 0,0 0-106 0,0 0 143 15,0 0-103-15,0 0 124 0,14-2-113 0,-14 2 143 16,0 0-122-16,0 0 130 0,0 0-99 16,0 0 145-16,0 0-112 0,0 0 137 0,0 0-7 15,0 0-5-15,0 0 2 0,0 0-14 0,0 0 8 16,0 0 4-16,0 0 6 0,0 0 8 0,0 0 13 15,0 0 13-15,14-3 3 0,-14 3-9 0,0 0 0 16,0 0-10-16,0 0-3 0,0 0-11 0,0 0-7 16,0 0-9-16,0 0-7 0,0 0-5 0,0 0-13 15,0 0-9-15,0 0-8 0,0 0-14 16,0 0-8-16,0 0 5 0,0 0-17 0,0 0 0 16,0 0-9-16,0 0 0 0,0 0 2 15,0 0 5-15,-1 10-3 0,1-10 0 0,-3 9 1 16,3-9-1-16,-3 12 2 0,3-12-6 0,-4 15-1 15,4-15 4-15,-5 17-4 0,2-5-1 0,1-1 5 16,-2 0-1-16,2 1 4 0,-3 2-8 0,3-2 6 16,-1 0-5-16,-2 2 0 0,3-2-1 0,-2 3-1 15,1-2 0-15,1-1 6 0,-2 0-8 0,1 0 0 16,1 1 4-16,-3-1-4 0,2-1 1 0,-1 1-2 16,0 0 1-16,0 0 6 15,2-2-8-15,-2 2 0 0,0 0-1 0,-1-2 5 16,3 0-3-16,-2 0-1 0,1 1 1 0,3-11 0 15,-6 16 6-15,6-16-7 0,-5 14 0 0,5-14 3 16,-4 13-4-16,4-13 1 0,-3 8 0 0,3-8 0 16,0 0 7-16,-5 12-8 0,5-12 0 0,0 0 8 15,0 0-6-15,-4 12 0 0,4-12 1 0,0 0 0 16,0 0 9-16,0 0-6 0,0 0 3 0,-1 8 3 16,1-8 3-16,0 0-4 0,0 0-2 0,0 0-2 15,0 0-3-15,1-8 8 16,-1 8-7-16,2-12-2 0,-2 12 1 0,2-13-3 15,-2 13 1-15,2-21 1 0,1 12-1 0,-3-6 7 16,3 3-10-16,-1-2 4 0,2-1 4 0,-1-2-5 16,-1 0-1-16,2 1 1 0,0-4 1 0,1 1 7 15,0-1-8-15,0-1-1 0,-1 1 0 0,3-1 3 16,-2 3 0-16,-1-3-5 0,1 6 3 0,-2-2 5 16,1 3 2-16,0 0-4 0,-1 3 2 0,-1 0 7 15,2 3 6-15,-4 8 4 0,3-17 0 0,-3 17-1 16,5-12 5-16,-5 12-11 0,2-10 2 15,-2 10-5-15,0 0-4 0,3-12 0 0,-3 12-10 16,0 0 2-16,0 0 16 0,2-9-22 0,-2 9-1 16,0 0-2-16,0 0 2 0,0 0 0 15,0 0 3-15,0 0 4 0,0 0-2 0,0 0 8 16,0 10-10-16,0-10 1 0,-4 16 4 0,3-5-2 16,-1 0 1-16,-1 1 0 0,-2 3 1 0,3 2 7 15,-2-1-13-15,0 0 6 0,1 0-2 0,-2 1 2 16,1 2-2-16,-2-2 2 0,2 0 1 0,-1-1 17 15,1 0-13-15,-2 0-7 0,1-3-4 16,-2 4 6-16,4-5-2 0,-4 2 0 0,3-2 0 16,0 0 0-16,-1-2 10 0,2 2-11 0,-1-4 2 15,4-8 0-15,-7 15-2 0,7-15 1 0,-5 14 0 16,5-14 0-16,-4 9 8 0,4-9-5 16,-2 10 5-16,2-10-1 0,0 0 2 0,-4 9 4 15,4-9-5-15,0 0 4 0,0 0-6 0,-5 10 6 16,5-10-2-16,0 0-28 0,0 0 28 0,0 0-3 15,-3 8-2-15,3-8 0 0,0 0-1 16,0 0 7-16,0 0-9 0,0 0 1 0,0 0-21 16,0 0 23-16,-5 8 1 0,5-8-1 0,0 0-1 15,0 0 14-15,0 0-17 0,0 0 4 0,0 0-29 16,0 0 31-16,0 0-3 0,0 0 0 0,0 0-1 16,0 0-1-16,0 0 7 0,0 0-9 0,0 0-5 15,0 0-16-15,0 0 27 0,0 0 1 0,0 0-3 16,0 0 1-16,0 0 6 0,0 0-10 15,0 0 4-15,0 0-28 0,0 0 31 0,0 0 1 16,0 0-4-16,0 0 4 0,0 0-26 16,0 0 39-16,0 0-33 0,0 0 29 0,0 0-26 15,0 0 28-15,0 0-29 0,0 0 30 0,0 0-27 16,0 0 34-16,0 0-35 0,0 0 37 0,0 0-33 16,0 0 32-16,0 0-34 0,0 0 28 0,0 0-31 15,0 0 29-15,0 0-25 0,0 0 14 0,0 0-84 16,0 0-26-16,0 0-90 0,0 0-89 0,0 0-35 15,0 0-32-15,0 0-31 0,0 0-94 0,-9-5-337 16,9 5-362-16</inkml:trace>
  <inkml:trace contextRef="#ctx0" brushRef="#br0">8185 15603 154 0,'0'0'36'0,"0"0"144"0,0 0-176 0,-2-9 115 16,2 9-140-16,0 0 112 0,0 0-125 0,0 0 117 16,0 0-122-16,0 0 115 0,0 0-123 0,0 0 131 15,0 0-132-15,0 0 135 0,0 0-132 0,0 0 134 16,0 0-136-16,0 0 142 0,14-3-148 0,-14 3 126 16,0 0-125-16,0 0 129 0,0 0-129 0,0 0 125 15,0 0-125-15,0 0 125 0,0 0-137 0,0 0 148 16,0 0-143-16,0 0 165 0,0 0-4 0,0 0-16 15,0 0 3-15,0 0-11 0,0 0-20 16,0 0 2-16,0 0-16 0,0 0 3 0,0 0-7 16,0 0-8-16,0 0-5 0,0 0-5 15,0 0-2-15,0 0-3 0,0 0-3 0,0 0 2 16,0 0-1-16,0 0 7 0,0 0-13 0,0 0 19 16,0 0-2-16,0 0-4 0,15-1 2 0,-15 1-11 15,0 0 8-15,0 0 5 0,0 0-14 0,0 0 9 16,0 0-3-16,0 0-6 0,0 0 5 0,12-4-6 15,-12 4 1-15,0 0 0 0,0 0-8 16,0 0 11-16,15-4-6 0,-15 4 5 0,0 0 5 16,15-3 1-16,-15 3-3 0,0 0-3 0,19-3-7 15,-19 3-4-15,0 0 8 0,21-4-2 0,-21 4 51 16,16-3-66-16,-16 3 4 0,17-4 1 0,-17 4 0 16,17-3-3-16,-17 3 7 0,20-5-7 15,-20 5 11-15,21-2-4 0,-21 2 2 0,25-5 1 16,-25 5 0-16,24-5-1 0,-11 2-2 0,-13 3 2 15,28-2-5-15,-28 2 10 0,30-7 1 0,-30 7 1 16,29-4 2-16,-15 1 0 0,2 0 8 16,0 0-2-16,-2-1-1 0,3 1 9 0,-2 1-1 15,2-2-5-15,-3 1-6 0,0 0 0 0,-14 3 2 16,27-5-9-16,-27 5-8 0,24-4 5 0,-24 4-1 16,24-2-2-16,-24 2 0 0,22-3 0 0,-22 3 21 15,22-4-27-15,-22 4-4 0,20 0 8 0,-20 0-1 16,21-1-1-16,-21 1-1 0,21-2 2 15,-21 2 5-15,22-3 0 0,-22 3-5 0,27-2-1 16,-27 2 1-16,28-2 22 0,-28 2-25 0,27-6 23 16,-27 6-22-16,28-4 19 0,-28 4-15 15,28-5 11-15,-28 5-12 0,27-3 16 0,-27 3-20 16,24-6 19-16,-24 6-20 0,26-4 18 0,-26 4-15 16,24-4 4-16,-24 4-8 0,23-5 17 0,-23 5-16 15,24-4 15-15,-24 4-19 0,21-6 19 0,-21 6-20 16,20-4 17-16,-20 4-17 0,17-5 11 0,-17 5-9 15,18-2 18-15,-18 2-19 0,18-3 17 0,-18 3-16 16,14-4 16-16,-14 4-12 0,16 0 3 16,-16 0-7-16,16-2 21 0,-16 2-23 0,0 0 18 15,23-1-18-15,-23 1 18 0,0 0-11 16,21-3 11-16,-21 3-20 0,0 0 20 0,20-2 39 16,-20 2-67-16,0 0 19 0,19-2-15 0,-19 2 19 15,0 0-11-15,20-3 11 0,-20 3-19 0,0 0 21 16,21 0-16-16,-21 0 14 0,0 0-13 0,20 0 18 15,-20 0-17-15,0 0 17 0,27 0-19 0,-27 0 19 16,20 0-12-16,-20 0 15 0,18 0-16 0,-18 0 20 16,21 0-24-16,-21 0 16 0,19 0-15 0,-19 0 10 15,18 0-10-15,-18 0 18 0,0 0-22 0,23 0 22 16,-23 0-16-16,0 0 19 0,25 0-15 16,-25 0 4-16,0 0-5 0,24-3 15 15,-24 3-16-15,0 0 15 0,22 0-17 0,-22 0 17 16,0 0-19-16,26-1 19 0,-26 1-8 0,0 0 4 15,24 0-18-15,-24 0 19 0,0 0-16 0,23-1 15 16,-23 1-14-16,0 0 21 0,21-2-24 0,-21 2 18 16,0 0-19-16,21 0 18 0,-21 0-13 0,0 0 14 15,22 0-18-15,-22 0 21 0,0 0-18 0,19-1 18 16,-19 1-4-16,0 0-3 0,24 0-13 0,-24 0 13 16,0 0-7-16,26-1 14 0,-26 1-16 0,0 0 13 15,20 0-16-15,-20 0 16 0,0 0-13 16,20 0 1-16,-20 0 6 0,0 0 5 15,17 0-13-15,-17 0 14 0,0 0-14 0,0 0 12 16,21-3 16-16,-21 3-21 0,0 0-12 0,0 0 4 16,23 0 5-16,-23 0 23 0,0 0-9 0,24 0 2 15,-24 0-7-15,0 0 1 0,24 0 18 0,-24 0-23 16,19-3-9-16,-19 3 11 0,19 0 12 0,-19 0-18 16,17 0-7-16,-17 0 5 0,20 0-3 0,-20 0 10 15,19 0 1-15,-19 0-15 0,24-1 5 0,-24 1 8 16,24-4-6-16,-24 4 7 0,25-4-6 0,-25 4 6 15,25-5-7-15,-25 5 10 16,22-4 2-16,-22 4-3 0,20-5 0 0,-20 5 8 0,16-3 2 16,-16 3 1-16,14-4-4 0,-14 4-5 15,0 0 5-15,14-4 2 0,-14 4-8 0,0 0-16 16,0 0-49-16,0 0-31 0,0 0-63 0,0 0-44 16,0 0-78-16,0 0-413 0,0 0-212 0</inkml:trace>
  <inkml:trace contextRef="#ctx0" brushRef="#br0">10043 15601 163 0,'0'0'403'0,"0"0"-119"0,0 0-60 0,0 0 23 15,0 0-80-15,0 0 16 0,0 0-67 0,0 0 31 16,3-10-59-16,-3 10 21 0,0 0-39 15,0 0 29-15,0 0-30 0,0 0 23 0,0 0-18 16,0 0 9-16,0 0-5 0,0 0 6 0,0 0-10 16,0 0-9-16,0 0 3 0,0 0-9 0,0 0-3 15,0 0-10-15,0 0-2 0,0 0-10 0,0 0 1 16,0 0-9-16,0 0 6 0,0 0-20 0,0 0 9 16,0 0-11-16,0 0 2 0,0 0 0 0,0 0-3 15,-9 7-11-15,9-7 10 0,0 0-3 0,-5 10 0 16,5-10-9-16,0 0 9 0,-5 12-6 0,5-12 3 15,0 0-2-15,-3 12 4 16,3-12-8-16,0 0 12 0,-4 13-12 0,4-13 7 16,0 0-6-16,-1 11 7 0,1-11-6 0,0 0 3 15,0 10-6-15,0-10 14 0,0 0-11 0,3 14 11 16,-3-14-12-16,0 0 7 0,2 10-5 0,-2-10 5 16,0 0-8-16,4 10 10 0,-4-10 7 0,0 0-9 15,6 9-7-15,-6-9 1 0,0 0 2 0,8 10 0 16,-8-10 0-16,0 0-3 0,9 7 5 0,-9-7 3 15,0 0-4-15,9 7-2 0,-9-7 0 0,0 0 0 16,10 5 1-16,-10-5-1 0,0 0 1 0,9 7-6 16,-9-7 13-16,0 0-7 15,12 6-1-15,-12-6 0 0,0 0 6 0,0 0-5 16,12 7 0-16,-12-7 1 0,0 0-2 0,12 4 2 16,-12-4 6-16,0 0-6 0,11 7 2 0,-11-7 1 15,0 0 0-15,0 0-1 0,13 4-3 0,-13-4 3 16,0 0 3-16,12 7-4 0,-12-7-2 0,0 0 0 15,11 3 2-15,-11-3-2 0,0 0 2 0,14 5-5 16,-14-5 5-16,0 0 3 0,12 4-2 0,-12-4-2 16,0 0 0-16,0 0 1 0,11 4 1 15,-11-4-3-15,0 0 7 0,0 0 1 0,13 4-5 16,-13-4 2-16,0 0 1 0,0 0 0 16,0 0-1-16,22 1 0 0,-22-1-2 0,0 0 4 15,0 0 0-15,23-1 1 0,-23 1 5 0,0 0 1 16,19-4 6-16,-19 4-9 0,0 0 9 0,15-4-5 15,-15 4 23-15,0 0-5 0,17-4 17 0,-17 4-12 16,0 0 10-16,13-6-19 0,-13 6 13 0,0 0-19 16,10-7 19-16,-10 7-28 0,0 0 13 0,11-6-17 15,-11 6 13-15,8-8-18 0,-8 8 25 0,5-7-16 16,-5 7 24-16,4-9-17 0,-4 9 19 16,5-12-24-16,-5 12 27 0,4-11-29 0,-4 11 19 15,1-14-27-15,-1 14 23 0,0-13-13 0,0 13 22 16,-1-12-25-16,1 12 31 0,-4-17-27 15,4 17 24-15,-5-12-31 0,5 12 26 0,-7-12-35 16,7 12 42-16,-7-10-47 0,7 10 27 0,-12-12-32 16,12 12 29-16,-10-8-31 0,10 8 27 0,-13-7-32 15,13 7 29-15,-15-7-19 0,15 7 17 0,-14-4-40 16,14 4 11-16,-18-3-51 0,18 3-9 0,0 0-40 16,-28 0-7-16,28 0-27 0,-24 6-20 15,10-2-31-15,-2 0-34 0,2 2 28 0,-1-1-48 16,-2 2-57-16,-4 0-485 0,8 0-346 0</inkml:trace>
  <inkml:trace contextRef="#ctx0" brushRef="#br0">5690 14908 85 0,'0'0'216'0,"0"0"-50"16,0 0-67-16,0 0-30 0,-5-8-32 0,5 8-43 15,0 0-75-15,0 0-95 0,0 0 35 0</inkml:trace>
  <inkml:trace contextRef="#ctx0" brushRef="#br0">5670 14937 21 0,'0'0'189'0,"0"0"-9"0,0 0-35 0,0 0-26 15,0 0-53-15,0 0 62 0,-11 5-11 0,11-5-5 16,0 0-16-16,0 0 2 0,0 0-39 0,0 0 24 16,0 0-25-16,0 0 11 0,0 0-32 0,0 0 27 15,0 0-32-15,0 0 30 0,0 0-38 0,0 0 36 16,0 0-56-16,0 0 45 15,0 0-32-15,0 0 40 0,0 0-49 0,0 0 37 16,0 0-52-16,0 0 44 0,0 0-48 0,0 0 8 16,0 0-14-16,0 0 60 0,0 0-48 0,0 0 55 15,0 0-51-15,0 0 56 0,0 0-50 0,0 0 53 16,0 0-4-16,0 0-3 0,0 0-5 0,0 0-14 16,0 0 6-16,0 0-16 0,0 0-6 0,0 0 10 15,0 0-10-15,8-9-1 0,-8 9 5 0,0 0-9 16,2-13 4-16,-2 13 4 0,4-12-1 0,-4 12-3 15,4-13 5-15,-4 13-20 0,4-13 29 0,-4 13-14 16,4-15 16-16,-4 15-4 0,5-13-1 0,-5 13-5 16,5-13-3-16,-5 13-2 0,2-12-5 15,-2 12-2-15,3-12-7 0,-3 12 8 16,4-11 7-16,-4 11-8 0,2-9 2 0,-2 9 3 16,4-10 8-16,-4 10-5 0,3-9 4 0,-3 9-6 15,4-10 0-15,-4 10-3 0,0 0-1 0,2-10-2 16,-2 10-1-16,0 0 5 0,0 0-9 0,5-9-2 15,-5 9-5-15,0 0 4 0,0 0 4 0,4-10-2 16,-4 10-1-16,0 0 6 0,0 0 4 0,4-9 0 16,-4 9 6-16,0 0 11 0,4-8-6 0,-4 8 3 15,0 0-11-15,4-9 6 0,-4 9-7 16,0 0 2-16,3-9-8 0,-3 9 3 0,0 0-9 16,6-9 6-16,-6 9-10 0,0 0 8 0,0 0-4 15,4-12 9-15,-4 12-12 0,0 0 7 0,6-8-12 16,-6 8 9-16,0 0-5 0,5-11 5 0,-5 11-5 15,0 0 4-15,6-9-5 0,-6 9 4 0,0 0-10 16,7-10 25-16,-7 10-20 0,0 0 8 16,7-8-13-16,-7 8 11 0,0 0-3 0,5-7 4 15,-5 7-4-15,0 0 4 0,0 0-5 0,7-9 6 16,-7 9-10-16,0 0 10 0,0 0 0 0,6-8 5 16,-6 8-13-16,0 0 7 0,0 0-10 0,0 0-29 15,0 0-51-15,4-9-22 0,-4 9-17 16,0 0-54-16,0 0-25 0,0 0-104 0,0 0-352 15,0 0-190-15</inkml:trace>
  <inkml:trace contextRef="#ctx0" brushRef="#br0">5717 14613 329 0,'0'0'358'16,"0"0"-49"-16,0 0-101 0,0 0 19 0,0 0-93 16,0 0 27-16,0 0-64 0,-12-5 22 15,12 5-49-15,0 0 32 0,0 0-65 0,0 0 41 16,0 0-58-16,0 0 39 0,0 0-48 0,0 0 36 16,0 0-42-16,0 0 35 0,0 0-42 0,1-8 33 15,-1 8-43-15,0 0 35 0,8-8-30 0,-8 8 34 16,0 0 0-16,13-8-10 0,-13 8-1 0,0 0-3 15,11-9-3-15,-11 9 2 0,0 0-17 0,13-8 7 16,-13 8 9-16,0 0-8 0,10-6 10 16,-10 6 0-16,0 0 1 0,9-6 0 0,-9 6 1 15,0 0 0-15,0 0 0 0,8-5-4 0,-8 5 0 16,0 0-2-16,0 0-2 0,0 0-2 16,0 0 1-16,10-7-3 0,-10 7 0 0,0 0 1 15,0 0-2-15,0 0 3 0,0 0 1 0,0 0 6 16,0 0-7-16,0 0-1 0,0 0-1 0,0 0-1 15,0 0-11-15,0 0 10 0,0 0 0 0,0 0-1 16,0 0-5-16,0 0 5 0,0 0-2 0,12 8-3 16,-12-8-10-16,0 0-20 0,3 10-55 0,-3-10 27 15,3 9-78-15,-3-9-52 0,3 12-82 0,-3-12-286 16,0 14-75-16</inkml:trace>
  <inkml:trace contextRef="#ctx0" brushRef="#br0">5810 14347 3 0,'0'0'496'0,"0"0"-151"16,0 0-85-16,0 0-39 0,0 0-40 0,0 0-42 15,0 0-11-15,-8-6-19 0,8 6-14 0,0 0-18 16,0 0-25-16,0 0-5 0,0 0 15 0,0 0-21 15,0 0 1-15,0 0-6 0,0 0-6 0,0 0-2 16,0 0-5-16,0 0-4 0,0 0-3 0,0 0-3 16,0 0-13-16,0-11 13 0,0 11-11 0,0 0 8 15,9-5-4-15,-9 5-1 0,0 0 0 0,14-9-1 16,-14 9-1-16,9-3 0 0,-9 3-1 0,13-6-20 16,-13 6 13-16,0 0 13 0,14-6-8 0,-14 6-1 15,0 0 9-15,16-4 5 0,-16 4-9 0,0 0-1 16,15-5-1-16,-15 5 1 0,0 0-1 15,16-1 2-15,-16 1-13 0,0 0 14 16,0 0-10-16,18 0 5 0,-18 0 4 0,0 0-1 16,0 0 0-16,20 3 0 0,-20-3-2 0,0 0 1 15,0 0 2-15,16 2-2 0,-16-2-10 0,0 0 11 16,0 0-7-16,13 5 1 0,-13-5 9 0,0 0 0 16,0 0-1-16,6 6 0 0,-6-6-1 0,0 0 1 15,5 9-2-15,-5-9 1 0,4 9-8 0,-4-9 7 16,1 9-20-16,-1-9 17 0,3 13 10 0,-3-13-5 15,0 12 0-15,0-12-2 0,0 13 0 0,0-13-1 16,0 11 0-16,0-11 1 0,0 14-8 0,0-14-23 16,0 11 15-16,0-11-12 0,-3 12 45 15,3-12-36-15,-1 12 35 0,1-12-34 0,-4 13 32 16,4-13-33-16,-2 9 35 0,2-9-36 0,-4 11 28 16,4-11-29-16,0 0 32 0,-3 13-29 15,3-13 37-15,0 0-37 0,-4 8 37 0,4-8-36 16,0 0 34-16,0 0-35 0,0 0 27 0,-2 9-22 15,2-9 29-15,0 0-41 0,0 0 35 0,0 0-26 16,0 0 33-16,-3 10-35 0,3-10 33 0,0 0-34 16,0 0 35-16,0 0-36 0,0 0 28 0,0 0-23 15,0 0 22-15,0 0-20 0,0 0 31 0,0 0-33 16,0 0 34-16,0 0-29 0,0 0 25 0,0 0-25 16,0 0 26-16,0 0-28 0,0 0 1 15,0 0 5-15,0 0 24 0,0 0-21 0,0 0 23 16,0 0-5-16,0 0-2 0,18-5-3 0,-18 5-2 15,13-5-5-15,-13 5 2 0,14-5-9 16,-14 5 8-16,15-7-1 0,-15 7 0 0,13-8-3 16,-13 8 1-16,12-9-1 0,-12 9 1 0,10-3-4 15,-10 3 5-15,0 0 11 0,13-6-4 0,-13 6 3 16,0 0 3-16,9-6-12 0,-9 6-3 0,0 0 19 16,0 0-4-16,11-5-6 0,-11 5-1 15,0 0-2-15,0 0-4 0,0 0-6 0,0 0-21 0,9-7-19 16,-9 7-24-16,0 0-66 0,0 0-42 15,0 0-92-15,0 0-372 0,0 0-168 0</inkml:trace>
  <inkml:trace contextRef="#ctx0" brushRef="#br0">5825 14375 65 0,'0'0'367'0,"0"0"-118"16,0 0-24-16,0 0-62 0,0 0 8 0,-15-4-47 16,15 4 13-16,0 0-72 0,0 0 19 0,0 0-3 15,0 0-12-15,-7-7-5 0,7 7-5 0,0 0-9 16,0 0-2-16,0 0-2 0,0-14 1 16,0 14-7-16,0 0 0 0,0 0-6 0,3-10-16 15,-3 10 6-15,0 0 0 0,4-10-4 0,-4 10 1 16,0 0-4-16,6-8-1 0,-6 8-3 0,0 0-2 15,8-8 5-15,-8 8-9 0,0 0-4 0,10-7-12 16,-10 7 16-16,0 0-7 0,13-8 1 0,-13 8 6 16,0 0-1-16,15-5 1 0,-15 5 0 0,0 0-2 15,18-3 1-15,-18 3-3 0,0 0 1 0,0 0 0 16,22 0-13-16,-22 0 14 0,0 0-6 16,15 1 6-16,-15-1-3 0,0 0 2 0,16 5-10 15,-16-5 11-15,0 0 0 0,12 5-3 0,-12-5 1 16,0 0 0-16,12 9-13 0,-12-9 16 15,6 7-9-15,-6-7 7 0,8 10 1 0,-8-10-3 16,4 9 1-16,-4-9-1 0,5 10 2 0,-5-10-3 16,4 10-41-16,-4-10 40 0,1 10-26 0,-1-10 35 15,1 12-36-15,-1-12 45 0,1 11-42 0,-1-11 46 16,0 11-46-16,0-11 39 0,0 0-34 0,-2 14 43 16,2-14-44-16,-1 8 34 0,1-8-36 0,0 0 42 15,-3 14-34-15,3-14 14 0,0 0-12 0,-4 9 41 16,4-9-44-16,0 0 40 0,0 0-41 0,-4 11 29 15,4-11-30-15,0 0 42 0,0 0-44 16,-4 9 42-16,4-9-42 0,0 0 44 0,0 0-45 16,-3 10 43-16,3-10-44 0,0 0 33 15,0 0-28-15,0 0 40 0,-5 10-48 0,5-10 49 16,0 0-42-16,0 0 41 0,0 0-41 0,0 0 41 16,-4 8-41-16,4-8 39 0,0 0-37 0,0 0 38 15,0 0-49-15,0 0 42 0,0 0-32 0,0 0 38 16,0 0-37-16,0 0 38 0,0 0-41 0,0 0 40 15,0 0-40-15,0 0 40 0,0 0-40 0,0 0 38 16,0 0-44-16,0 0 46 0,0 0-38 0,0 0 38 16,0 0-36-16,5 6 38 0,-5-6-38 0,0 0 37 15,0 0-35-15,0 0 29 0,18-2-27 16,-18 2 24-16,0 0-24 0,14-4 33 0,-14 4-37 16,0 0 5-16,18-6 2 0,-18 6 31 15,10-5-37-15,-10 5 34 0,14-4 25 0,-14 4-39 16,10-4-35-16,-10 4 33 0,0 0-22 0,15-5 32 15,-15 5-30-15,0 0 35 0,12-5-33 0,-12 5 36 16,0 0-9-16,0 0 0 0,9-7-8 0,-9 7 4 16,0 0-10-16,0 0-14 0,0 0 23 0,13-4 0 15,-13 4-1-15,0 0-9 0,0 0-16 0,0 0-62 16,0 0 8-16,0 0-107 0,0 0-61 0,0 0-101 16,0 0-162-16,-5 11 39 0</inkml:trace>
  <inkml:trace contextRef="#ctx0" brushRef="#br0">9647 15733 452 0,'0'0'292'0,"0"0"-76"0,0 0-40 0,0 0-31 15,0 0-21-15,3-9-16 0,-3 9-25 0,0 0 2 16,0 0-8-16,0 0-5 0,2-12-6 15,-2 12-6-15,0 0-5 0,0 0-3 0,0 0-3 16,4-10-14-16,-4 10 18 0,0 0 28 0,0 0-39 16,0 0 25-16,0 0-38 0,0 0 15 0,3-10-29 15,-3 10 20-15,0 0-30 0,0 0 23 0,0 0-37 16,0 0 18-16,0 0-62 0,0 0-35 16,0 0-11-16,0 0-3 0,0 0-41 0,0 0-63 15,20-1-332-15,-20 1-33 0</inkml:trace>
  <inkml:trace contextRef="#ctx0" brushRef="#br0">12695 15512 411 0,'0'0'355'0,"0"0"-125"16,0 0-24-16,0 0-63 0,0 0 2 0,8 7-46 16,-8-7 41-16,0 0-62 0,0 0 44 0,0 0-63 15,0 0 43-15,0 0-56 0,0 0 30 0,0 0-30 16,0 0 30-16,0 0-37 0,0 0 18 0,0 0-34 16,0 0 22-16,0 0-38 0,0 0 20 0,0 0-33 15,0 0 34-15,0 0-32 0,0 0 28 16,0 0-32-16,0 0 28 0,0 0-23 0,19 0 24 15,-19 0-27-15,0 0 26 0,0 0-17 16,0 0 20-16,0 0-21 0,0 0 15 0,0 0 1 16,0 0-27-16,0 0 22 0,0 0-19 0,0 0 17 15,0 0-18-15,0 0 18 0,0 0-13 0,0 0 11 16,0 0-22-16,0 0 22 0,0 0-18 0,0 0 17 16,0 0-17-16,0 0 23 0,0 0-25 0,0 0 13 15,0 0-38-15,0 0 26 0,0 0-56 16,0 0 21-16,0 0-76 0,0 0-69 0,0 0-76 15,0 0-299-15,0 0-82 0</inkml:trace>
  <inkml:trace contextRef="#ctx0" brushRef="#br0">9549 15680 172 0,'0'0'300'0,"0"0"-86"0,0 0-54 0,0 0-43 15,0 0-14-15,0 0-13 0,0 0-14 0,0 0-18 16,0 0 6-16,0 0-25 0,0 0-7 0,0 0-6 16,0 0-7-16,0 0 6 0,0 0-14 15,0 0-2-15,0 0 0 0,0 0 0 16,0 0 1-16,0 0-12 0,0 0 14 0,0 0-3 15,0 0-6-15,0 0 4 0,0 0 7 0,0 0-13 16,0 0 18-16,0 0 9 0,0 0-13 0,0 0-3 16,0 0-3-16,0 0-2 0,0 0-1 0,0 0 2 15,0 0 3-15,0 0-21 0,0 0 12 0,0 0-26 16,0 0-32-16,0 0-47 0,-9-6-103 0,9 6-179 16,0 0 211-16</inkml:trace>
  <inkml:trace contextRef="#ctx0" brushRef="#br0">9287 15031 26 0,'0'0'71'16,"0"0"13"-16,0 0-2 0,0 0-7 0,0 0 3 15,0 0-19-15,0 0-14 0,0 0-8 0,0 0-9 16,0 0 4-16,0 0-12 0,0 0-10 0,0 0 6 15,0 0 2-15,0 0 2 0,0 0-5 0,0 0 6 16,0 0 3-16,0 0 1 0,0 0-7 0,0 0-8 16,0 0 0-16,0 0 1 0,0 0-2 0,0 0-2 15,0 0-2-15,0 0-1 0,0 0 3 0,0 0-6 16,0 0-4-16,0 0 5 0,0 0-1 16,0 0 3-16,0 0-4 0,0 0 1 0,0 0-1 15,0 0 2-15,0 0-7 0,0 0 10 16,0 0-5-16,0 0 1 0,0 0 0 0,0 0-1 15,0 0 0-15,0 0 7 0,0 0-20 0,0 0 14 16,0 0 0-16,0 0-2 0,0 0 1 0,0 0-17 16,0 0-17-16,0 0-23 0,0 0-28 0,0 0-13 15,0 0-77-15,0 0 36 0</inkml:trace>
  <inkml:trace contextRef="#ctx0" brushRef="#br0">6369 14372 44 0,'0'0'253'0,"0"0"-44"0,0 0-59 15,0 0-16-15,0 0-22 0,0 0-15 16,0 0-22-16,-10-5 2 0,10 5-4 0,0 0 9 16,0 0-15-16,0 0 15 0,0 0-36 0,0 0 40 15,0 0-34-15,0 0 34 0,0 0-41 0,0 0 42 16,0 0-48-16,0 0 48 0,0 0-52 0,0 0 47 15,0 0-48-15,0 0 47 0,0 0-46 0,-6-8 37 16,6 8 4-16,0 0-4 0,0 0-5 0,0 0-7 16,0 0-15-16,0 0-8 0,0 0-28 15,0 0 28-15,1-9 1 0,-1 9-1 0,0 0 5 16,0 0 2-16,0 0 1 0,0 0-8 0,0 0-11 16,2-10 5-16,-2 10-5 0,0 0-3 0,0 0-4 15,0 0-3-15,0 0-6 0,0 0-1 0,0 0-5 16,0 0-10-16,0 0 15 0,0 0-3 0,0 0-8 15,0 0-7-15,0 0 6 0,0 0 0 16,0 0 5-16,0 0-4 0,0 0 1 0,0 0-4 16,0 0 3-16,0 0 4 0,8 5 4 0,-8-5-6 15,0 0 6-15,4 14-12 0,-4-14 5 0,1 10 2 16,-1-10-1-16,3 10 0 0,-3-10 0 16,0 10 0-16,0-10-1 0,3 12 1 0,-3-12 1 15,0 11 3-15,0-11 3 0,1 13-9 0,-1-13 4 16,0 0-4-16,1 12-1 0,-1-12 2 0,0 0-2 15,0 0 3-15,0 13-4 0,0-13-1 0,0 0-1 16,0 0 2-16,0 0 6 0,3 11-9 0,-3-11-2 16,0 0 0-16,0 0-5 0,6 5-2 0,-6-5-9 15,0 0 10-15,0 0-10 0,15 6 11 0,-15-6-9 16,0 0 14-16,0 0 20 0,25-1-17 0,-25 1-11 16,0 0 3-16,19-5 3 0,-19 5 19 15,15-5-18-15,-15 5 12 0,16-7-9 16,-16 7 10-16,12-7-2 0,-12 7 2 0,13-8-2 15,-13 8 2-15,9-8-10 0,-9 8-1 0,12-9 12 16,-12 9-1-16,9-9 1 0,-9 9-1 0,6-8-1 16,-6 8 0-16,6-9 0 0,-6 9 1 0,4-8 5 15,-4 8 2-15,0 0 4 0,5-12-14 0,-5 12 9 16,0 0 8-16,3-10-2 0,-3 10 1 0,0 0 2 16,1-9 1-16,-1 9-2 0,0 0 3 0,0 0 16 15,0 0-17-15,0-12-4 0,0 12-2 0,0 0 4 16,0 0 9-16,0 0 2 0,0 0 2 0,0 0 0 15,0-9-3-15,0 9 0 0,0 0-3 0,0 0-9 16,0 0-1-16,0 0 2 0,0 0 3 0,0 0-3 16,0 0-9-16,0 0-2 15,0 0 1-15,0 0 0 0,0 0-4 0,0 0 0 16,0 0 0-16,0 0-1 0,0 0-4 0,0 0 4 16,0 0 10-16,0 0-11 0,0 0-4 0,0 0-1 15,0 0 3-15,0 0 0 0,0 0 1 0,0 0-1 16,0 0 2-16,0 0-1 0,-4 12 6 0,4-12-5 15,0 14 8-15,0-14-9 0,0 14 11 0,0-14-15 16,1 19 8-16,-1-19-5 0,3 21 5 0,0-10-7 16,-2 1 8-16,4 0-9 0,-2 1 8 0,-1-1-10 15,2 0 12-15,-2 0-5 0,1 0 6 0,1 2-9 16,0-1 8-16,-3-2-11 0,4 0 8 16,-4-2-6-16,2 0 6 0,-3-9-7 0,6 16 8 15,-6-16-9-15,4 13 11 0,-4-13-8 0,4 10 11 16,-4-10-7-16,3 11 3 0,-3-11-7 15,0 0 8-15,3 9-6 0,-3-9 7 0,0 0-7 16,0 0 7-16,6 9-7 0,-6-9 8 0,0 0-10 16,0 0 7-16,0 0-16 0,0 0-29 0,0 0-36 15,3 10-56-15,-3-10 4 0,0 0-41 0,0 0 29 16,0 0-62-16,0 0-77 0,0 0-407 0,0 0-215 16</inkml:trace>
  <inkml:trace contextRef="#ctx0" brushRef="#br0">12389 14580 219 0,'0'0'354'16,"-7"-10"-87"-16,7 10-64 0,-7-9-50 0,7 9-22 16,-9-10-18-16,9 10-30 0,-3-10-19 0,3 10-10 15,-3-12-10-15,3 12-8 0,0-10-8 0,0 10-19 16,0-11 13-16,0 11-6 16,5-11 22-16,-5 11-33 0,4-9 22 0,-4 9-39 15,10-8-3-15,-10 8-43 0,8-7 6 0,-8 7-1 16,10-7-5-16,-10 7 8 0,0 0 1 0,19-1 1 15,-19 1 1-15,0 0 2 0,19 1 2 0,-19-1 12 16,13 4-9-16,-13-4 9 0,17 5-6 0,-17-5 1 16,14 5-1-16,-14-5 3 0,16 8 0 0,-16-8-1 15,16 7 10-15,-16-7 5 0,15 5 4 0,-15-5 5 16,17 6 2-16,-17-6 1 0,16 6-1 0,-16-6 15 16,16 2 13-16,-16-2 14 0,0 0 12 15,24 0 8-15,-24 0-4 0,18-2 3 0,-18 2-3 16,15-4-4-16,-15 4 7 0,19-4 4 15,-19 4-2-15,17-9-4 0,-17 9-17 0,18-7 35 16,-18 7-26-16,15-9 15 0,-15 9-27 0,14-11 18 16,-14 11-36-16,16-10 23 0,-16 10-46 0,12-9 42 15,-12 9-30-15,8-10 19 0,-8 10-27 0,8-6 26 16,-8 6-30-16,0 0 24 0,11-8-45 0,-11 8 48 16,0 0-29-16,0 0 13 0,13-5-14 15,-13 5 23-15,0 0-24 0,0 0 22 0,0 0-41 16,20 0 25-16,-20 0-15 0,0 0-9 0,0 0 0 15,23 0-2-15,-23 0-2 0,0 0-53 0,20 0 39 16,-20 0-25-16,16-3-7 0,-16 3-7 0,18-5-7 16,-18 5-13-16,20-7-10 0,-9 3-7 15,-11 4 14-15,20-10 18 0,-20 10 20 0,22-8 37 16,-13 2 49-16,-9 6 69 0,19-8 10 0,-19 8-9 16,14-7-10-16,-14 7-18 0,17-8-17 0,-17 8-5 15,12-7-8-15,-12 7-2 0,12-3-8 16,-12 3 18-16,0 0-21 0,22-2-5 0,-22 2-4 15,15 3 0-15,-15-3 4 0,14 5-1 0,-14-5-2 16,20 6-2-16,-20-6 5 0,21 6-6 0,-21-6 4 16,24 7-5-16,-10-4-11 0,-14-3-26 0,27 4-38 15,-13-3-74-15,5 1-70 0,-19-2 53 0</inkml:trace>
  <inkml:trace contextRef="#ctx0" brushRef="#br0">13490 14333 283 0,'0'0'290'0,"14"-7"-90"0,-14 7-49 0,0 0-39 16,14-6-23-16,-14 6-41 0,0 0-43 0,0 0-29 16,14-5-53-16,-14 5-26 0,0 0-183 0,0 0 86 15</inkml:trace>
  <inkml:trace contextRef="#ctx0" brushRef="#br0">6616 14645 87 0,'0'0'238'15,"0"0"-48"-15,0 0-38 0,0 0-22 0,0 0-31 16,-16 3-19-16,16-3-15 0,0 0-11 0,0 0 0 15,0 0-13-15,-17 0-9 0,17 0-6 0,0 0-4 16,0 0-6-16,0 0-8 0,0 0 4 0,0 0-4 16,0 0-2-16,-19 0-7 0,19 0 7 0,0 0-1 15,0 0 1-15,0 0-1 0,0 0 5 0,0 0 5 16,0 0-10-16,0 0 11 0,0 0-1 16,0 0-3-16,-4-10-24 0,4 10 28 15,0 0 0-15,0 0 0 0,6-8-3 0,-6 8-1 16,0 0-4-16,9-9 18 0,-9 9 6 0,8-8 1 15,-8 8 0-15,10-12 40 0,-2 5-45 0,1 0 27 16,-3-1-40-16,2-1 27 0,-2 2-50 0,3-1 34 16,-4 1-25-16,-5 7 33 0,11-12-41 0,-11 12 26 15,10-10-29-15,-10 10 29 0,6-9-37 0,-6 9 8 16,5-9-39-16,-5 9-22 0,0 0-21 0,0 0-16 16,3-10-49-16,-3 10-256 0,0 0 183 0</inkml:trace>
  <inkml:trace contextRef="#ctx0" brushRef="#br0">6565 14602 105 0,'0'0'320'0,"0"0"-108"0,0 0-41 15,0 0-55-15,0 0-17 0,0 0-21 0,0 0-14 16,0 0-10-16,0 0-4 0,0 0 7 0,0 0-21 16,0 0 7-16,0 0-3 0,10-6-5 15,-10 6-3-15,12-7-1 0,-12 7 29 16,13-9-38-16,-13 9 19 0,15-8 31 0,-15 8-39 16,13-9 19-16,-13 9-30 0,11-8 37 0,-11 8-55 15,10-4 37-15,-10 4-43 0,0 0 38 0,12-8-41 16,-12 8 34-16,0 0-40 0,0 0 26 0,10-4-38 15,-10 4 47-15,0 0-34 0,0 0 38 0,0 0-49 16,0 0 31-16,0 0-55 0,9-6-11 0,-9 6-53 16,0 0-27-16,0 0-46 0,0 0-262 0,0 0 143 15</inkml:trace>
  <inkml:trace contextRef="#ctx0" brushRef="#br0">9447 15467 73 0,'0'0'48'0,"0"0"121"15,0 0-158-15,0 0 150 0,0 0-163 0,0 0 124 16,0 0-138-16,0 0 136 0,0 0-146 15,0 0 134-15,0 0-151 0,0 0 133 0,0 0-130 16,0 0 131-16,0 0-146 0,0 0 138 0,0 0-131 16,0 0 122-16,0 0-133 0,0 0 128 0,0 0-151 15,0 0 138-15,0 0-128 0,0 0 115 16,0 0-126-16,0 0 110 0,0 0-124 0,0 0 68 16,-7 6-174-16,7-6 42 0</inkml:trace>
  <inkml:trace contextRef="#ctx0" brushRef="#br0">12149 15482 245 0,'0'0'277'15,"0"0"-92"-15,0 0-46 0,-2 9-36 0,2-9-25 16,0 0-12-16,0 0-10 0,0 0-18 0,0 0 2 16,0 0-2-16,2 10-3 0,-2-10-12 0,0 0 11 15,0 0 3-15,0 0 0 0,4 7 9 16,-4-7 2-16,0 0 1 0,0 0-13 0,0 0 12 15,0 0-6-15,0 0-9 0,0 0-2 0,0 0-5 16,6 8-4-16,-6-8 0 0,0 0-19 0,0 0 12 16,0 0 2-16,0 0-12 0,0 0 20 0,0 0-12 15,0 0-3-15,0 0-6 0,0 0 14 0,0 0-2 16,0 0-3-16,0 0-2 0,0 0-3 16,0 0 39-16,0 0-80 0,0 0 5 0,0 0-8 15,0 0-23-15,0 0-17 0,0 0-25 16,-19 0-38-16,19 0-324 0,0 0 105 0</inkml:trace>
  <inkml:trace contextRef="#ctx0" brushRef="#br0">3070 16702 40 0,'0'0'150'0,"0"0"-15"0,0 0 2 16,0 0-36-16,0 0-12 0,0 0-9 0,0 0 1 15,0 0-12-15,0 0-3 0,0 0-4 0,0 0-9 16,-18 2-12-16,18-2-4 0,0 0-13 16,0 0-2-16,0 0-3 0,0 0-6 15,0 0 0-15,0 0-5 0,0 0 0 0,0 0-7 16,0 0-1-16,0 0 5 0,0 0 4 0,0 0-2 15,0 0 8-15,0 0 23 0,0 0 16 0,0 0 5 16,0 0 1-16,0 0-2 0,0 0-14 0,0 0-12 16,0 0 36-16,0 0-43 0,-11 3-6 0,11-3-3 15,0 0-8-15,0 0 3 0,0 0-3 0,0 0-2 16,0 0-20-16,0 0-30 0,0 0-25 0,0 0-23 16,0 0-26-16,0 0-113 0,0 0-125 0,0 0 235 15</inkml:trace>
  <inkml:trace contextRef="#ctx0" brushRef="#br0">4129 16641 106 0,'0'0'120'16,"0"0"-22"-16,0 0-23 0,0 0-14 15,0 0-24-15,0 0-6 0,0 0-11 0,0 0-1 16,0 0 2-16,0 0-8 0,0 0-5 0,0 0-8 15,0 0 3-15,0 0-3 0,0 0 7 0,0 0-2 16,0 0-1-16,0 0 5 0,0 0 6 0,0 0 3 16,0 0 0-16,0 0-2 0,0 0-2 15,0 0 2-15,0 0 0 0,0 0 3 0,0 0-1 16,-2 12 5-16,2-12-7 0,0 0 4 0,0 0 0 16,0 0 0-16,0 0 0 0,0 0-2 0,0 0 1 15,0 0 3-15,0 0 2 0,0 0 0 0,0 0 1 16,0 0 0-16,0 0-8 0,0 0-9 0,0 0 5 15,0 0-13-15,0 0 18 0,0 0 0 0,0 0-11 16,0 0-7-16,0 0-43 0,0 0 52 0,0 0-1 16,0 0 3-16,0 0-5 0,-3 8-9 0,3-8 11 15,0 0-2-15,0 0-1 0,0 0-1 0,0 0 1 16,0 0-4-16,0 0 0 0,0 0 2 16,0 0-1-16,0 0 6 0,0 0-10 0,0 0 1 15,0 0 0-15,0 0 0 0,0 0 2 0,0 0 4 16,0 0-1-16,0 0-3 0,0 0-16 0,-1 9 11 15,1-9 2-15,0 0 8 0,0 0-1 0,0 0-5 16,0 0-45-16,0 0 56 0,0 0-3 0,0 0 4 16,0 0-1-16,0 0 1 0,0 0-10 0,0 0 12 15,0 0-9-15,0 0 7 0,0 0-7 0,0 0 6 16,0 0-6-16,0 0 6 0,0 0-3 0,0 0 3 16,0 0-4-16,0 0 1 0,0 0 3 0,0 0-11 15,0 0 9-15,0 0-9 0,0 0 2 0,0 0 12 16,0 0-17-16,0 0 6 0,0 0-8 15,0 0 15-15,0 0-13 0,0 0 3 0,0 0-5 16,0 0-3-16,0 0 5 0,0 0 9 0,0 0-42 16,0 0 46-16,0 0-6 0,0 0 2 0,0 0-5 15,0 0 4-15,0 0-6 0,0 0 6 16,0 0-6-16,0 0 5 0,0 0-7 0,0 0 6 16,0 0-5-16,0 0 5 0,0 0-4 0,0 0 8 15,0 0-4-15,0 0-7 0,0 0 6 0,0 0-7 16,0 0 4-16,0 0 4 0,0 0-5 0,0 0-9 15,0 0 11-15,0 0 5 0,0 0-5 0,0 0 3 16,0 0-3-16,0 0-16 0,0 0 18 16,0 0 0-16,0 0-3 0,0 0 4 0,0 0-18 15,0 0 6-15,0 0-13 0,0 0-30 0,0 0-26 16,0 0-61-16,0 0-147 0,0 0 83 0</inkml:trace>
  <inkml:trace contextRef="#ctx0" brushRef="#br0">5474 16547 285 0,'0'0'357'0,"0"0"-115"0,0 0-48 15,0 0-23-15,0 0-30 0,0 0-28 0,-16-2-28 16,16 2-12-16,0 0-12 0,0 0-13 0,0 0-12 16,0 0-15-16,-11-5 21 0,11 5-39 0,0 0 14 15,0 0 5-15,0 0-10 0,0 0 0 16,0 0-5-16,0 0 1 0,0 0 1 0,0 0-15 15,0 0 21-15,0 0-14 0,-10-3 6 0,10 3 3 16,0 0-2-16,0 0 6 0,0 0-1 0,0 0-4 16,0 0-12-16,0 0 11 0,0 0-8 0,0 0 8 15,0 0 39-15,0 0-54 0,0 0 4 0,0 0 0 16,0 0 0-16,0 0-9 0,0 0 13 16,0 0-6-16,0 0 1 0,0 0 6 0,0 0 0 15,0 0 0-15,0 0-1 0,0 0 0 0,0 0-10 16,0 0 13-16,0 0-11 0,0 0 9 0,0 0 2 15,0 0-2-15,0 0 0 0,0 0-2 16,0 0 2-16,0 0-12 0,0 0 15 0,0 0-10 16,0 0 9-16,0 0-2 0,0 0-9 0,0 0 10 15,0 0 0-15,0 0-2 0,0 0 4 0,0 0-14 16,0 0 12-16,0 0-8 0,0 0 9 0,0 0-4 16,0 0 2-16,0 0-1 0,0 0 0 0,-12 3-1 15,12-3-10-15,0 0 3 0,0 0 16 0,0 0-11 16,0 0 4-16,0 0 0 0,0 0 5 15,0 0-6-15,0 0 0 0,0 0 0 0,0 0-8 16,0 0 9-16,0 0-5 0,0 0 4 0,0 0 0 16,0 0 1-16,0 0-1 0,0 0-1 15,0 0 1-15,0 0-9 0,0 0 11 0,0 0-8 16,0 0 7-16,0 0-2 0,0 0 2 0,0 0-1 16,0 0 3-16,0 0-7 0,0 0 30 0,0 0-49 15,0 0 1-15,0 0 14 0,0 0-7 0,0 0 4 16,0 0-3-16,0 0 1 0,0 0-4 0,0 0 1 15,0 0-5-15,0 0-5 0,0 0-23 0,0 0 5 16,0 0-13-16,0 0-16 0,0 0-7 16,0 0 13-16,0 0-8 0,0 0-16 0,0 0-11 15,0 0-2-15,0 0-85 0,0 0 25 0,0 0-84 16,0 0 71-16</inkml:trace>
  <inkml:trace contextRef="#ctx0" brushRef="#br0">6639 16770 486 0,'0'0'387'16,"0"0"-147"-16,-14-5 10 0,14 5-105 0,0 0 27 15,0 0-79-15,0 0 33 0,-11-3-59 0,11 3 31 16,0 0-57-16,0 0 33 0,0 0-56 0,-8-9 37 16,8 9-53-16,0 0 44 0,0 0-55 0,0-12 36 15,0 12 7-15,0 0-13 0,4-11 3 0,-4 11-4 16,5-11-3-16,-5 11-3 0,5-8-3 16,-5 8-1-16,6-12-1 0,-6 12-4 0,9-12 2 15,-1 6-14-15,-8 6 13 0,8-11-9 0,-8 11 0 16,9-9 9-16,-9 9-3 0,7-10 0 15,-7 10 7-15,5-7-10 0,-5 7-5 0,0 0-16 16,8-8-21-16,-8 8-77 0,0 0 2 0,0 0-52 16,0 0-57-16,0 0-48 0,0 0-180 0,0 0 122 15</inkml:trace>
  <inkml:trace contextRef="#ctx0" brushRef="#br0">6546 16791 174 0,'0'0'354'0,"-13"7"-106"16,13-7-53-16,-9 6-32 0,9-6-26 0,0 0-24 15,-9 4-23-15,9-4-14 0,0 0-30 0,0 0-1 16,0 0-4-16,0 0 3 0,0 0 1 0,0 0 39 16,0 0-52-16,0 0 25 0,4-10-45 0,-4 10 32 15,9-9-52-15,-9 9 59 0,10-12-53 0,-10 12 52 16,13-12-67-16,-13 12 52 0,10-10-64 0,-10 10 29 15,8-7-58-15,-8 7 6 0,0 0-40 0,10-10-41 16,-10 10-40-16,0 0-291 0,0 0 102 0</inkml:trace>
  <inkml:trace contextRef="#ctx0" brushRef="#br0">4836 16787 153 0,'0'0'217'15,"0"0"-62"-15,0 0-45 0,0 0-18 0,-9-6-6 16,9 6-34-16,0 0-3 0,0 0 0 0,0 0-2 15,0 0-3-15,0 0 1 0,-6-7-2 0,6 7-5 16,0 0 6-16,0 0-9 0,0 0 7 0,0 0-5 16,0 0-4-16,0 0-4 0,0 0-3 0,0 0-6 15,0 0-5-15,0 0-3 0,0 0-3 0,0 0-8 16,0 0-1-16,0 0 0 0,0 0 1 16,-8-9 5-16,8 9-2 0,0 0 0 0,0 0-4 15,0 0 3-15,0 0-3 0,0 0-2 0,0 0 4 16,0 0-1-16,0 0 0 0,3 12-1 0,-3-12 2 15,0 0 6-15,1 12-10 0,-1-12-12 0,0 0-3 16,1 15-15-16,-1-15-7 0,0 12-33 0,0-12-21 16,1 17-270-16,-1-17 228 0</inkml:trace>
  <inkml:trace contextRef="#ctx0" brushRef="#br0">5020 16694 138 0,'0'0'372'0,"0"0"-145"0,0 0-44 15,-1-12-52-15,1 12-12 0,0 0-34 0,0 0 5 16,-1-9-66-16,1 9 56 0,0 0-44 0,0 0 29 16,0 0-27-16,0 0 24 0,-3-10-35 0,3 10 33 15,0 0-42-15,0 0 43 0,0 0-47 0,0 0 47 16,0 0-44-16,0 0 42 0,0 0 2 0,0 0-5 15,-4-8-3-15,4 8-5 0,0 0-5 0,0 0 4 16,0 0-14-16,0 0-4 0,0 0-3 0,0 0-5 16,0 0-2-16,0 0-4 0,0 0-2 0,0 0 0 15,0 0-4-15,0 0 1 0,0 0 4 0,0 0-3 16,0 0-2-16,0 0-12 0,0 0 3 0,0 0 26 16,0 0-32-16,0 0 14 0,0 0-4 15,0 0-2-15,0 0-5 0,0 0-2 0,0 0 0 16,0 0 1-16,0 0 8 0,0 0 0 0,0 0-2 15,0 0-2-15,0 0 1 0,0 0 0 0,0 0 0 16,0 0 0-16,0 0 2 0,0 0-1 0,0 0 0 16,3 14-2-16,-3-14 0 0,4 11-38 0,-4-11 46 15,5 14-40-15,-5-14 45 0,6 13-40 16,-6-13 41-16,8 17-38 0,-4-5 41 0,-1-3-41 16,1 2 43-16,0 2-33 0,1-1 21 0,0 1-29 15,2 1 33-15,-3-2-30 0,1 0 4 0,-1 0 4 16,0-2-6-16,0 0 4 0,0-1 3 15,-4-9 9-15,5 17-1 0,-5-17 1 0,4 15 1 16,-4-15-1-16,4 10-9 0,-4-10-22 0,4 12-26 16,-4-12-27-16,5 8-31 0,-5-8-34 0,0 0-42 15,6 9-308-15,-6-9 39 0</inkml:trace>
  <inkml:trace contextRef="#ctx0" brushRef="#br0">5268 16661 181 0,'0'0'404'0,"0"0"-137"0,-4-8-31 15,4 8-72-15,0 0 38 0,0 0-87 0,-1-12 39 16,1 12-61-16,0 0 36 0,0 0-53 0,0 0 33 15,-1-9-14-15,1 9-10 0,0 0-11 16,0 0-11-16,0 0-2 0,0 0-9 0,0 0-13 16,0 0 6-16,0 0-29 0,-2-10 20 0,2 10-10 15,0 0-6-15,0 0-3 0,0 0-5 0,0 0-1 16,0 0-4-16,0 0-3 0,0 0-9 0,0 0 10 16,0 0 4-16,0 0-8 0,0 0 1 15,0 0 2-15,9 9-2 0,-9-9 0 0,7 8-12 16,-7-8 2-16,5 8 3 0,-5-8 1 0,8 11 0 15,-8-11-6-15,7 12 20 0,-1-4-17 0,0 1 14 16,-1 0-14-16,0 1 10 0,0-1-35 0,0 0 9 16,0 3-44-16,2-4 29 0,-2 1-60 0,-1 1-12 15,1 1-19-15,2-3-28 0,-3 1-44 0,-4-9-118 16,8 14-154-16,-8-14 88 0</inkml:trace>
  <inkml:trace contextRef="#ctx0" brushRef="#br0">5415 16666 228 0,'0'0'413'16,"-1"-8"-146"-16,1 8-10 0,0 0-77 0,-3-12 3 15,3 12-56-15,0 0 30 0,0 0-59 0,0-10 38 16,0 10-12-16,0 0-16 0,0 0-12 0,0 0-4 15,0-12-4-15,0 12-5 0,0 0-6 16,0 0-7-16,0 0-5 0,0 0-6 0,0 0-10 0,0 0-8 16,0 0-12-16,0 0-13 0,0 0-6 15,0 0 2-15,1-9 4 0,-1 9-4 0,0 0-3 16,8 7 1-16,-8-7-3 0,6 10-2 0,-6-10-2 16,11 14-2-16,-5-5-20 0,2-1-28 0,-1 3-43 15,1 2 9-15,0-1-58 0,-1 1 26 0,1 4-70 16,-2-1-15-16,0 1-23 0,-1-2-41 0,1-1-255 15,-2 1 5-15</inkml:trace>
  <inkml:trace contextRef="#ctx0" brushRef="#br0">5237 17070 69 0,'0'0'240'0,"0"0"-202"16,0 0 130-16,0 0-181 0,0 0 132 0,0 0-151 15,0 0 145-15,0 0-146 0,0 0 147 0,-12-3-160 16,12 3 153-16,0 0-147 0,0 0 132 0,0 0-123 15,0 0 141-15,0 0-120 0,0 0 124 0,0 0-140 16,0 0 134-16,0 0-11 0,0 0-7 0,0 0-4 16,0 0-9-16,0 0-11 0,-16-2-2 0,16 2-7 15,0 0-7-15,0 0-6 0,0 0-4 0,0 0-7 16,0 0-3-16,0 0-5 0,0 0-7 0,0 0 3 16,0 0-5-16,0 0-1 0,0 0 0 0,0 0-2 15,0 0-3-15,0 0 2 0,0 0 0 0,0 0-3 16,0 0 5-16,0 0 4 0,0 0 0 15,0 0 5-15,0 0-1 0,0 0-16 0,0 0 12 16,0 0 1-16,0 0 1 0,0 0 9 0,0 0-2 16,0 0 1-16,0 0-1 0,0 0-4 0,0 0-2 15,0 0-3-15,0 0-2 0,0 0-1 0,0 0 8 16,0 0-14-16,0 0-2 0,0 0-1 0,0 0 0 16,0 0 1-16,0 0 2 0,0 0-4 0,0 0-1 15,0 0-1-15,0 0-2 0,0 0 1 0,0 0 5 16,0 0-4-16,0 0-2 0,0 0 5 0,0 0-8 15,4-10 2-15,-4 10-4 0,0 0 10 0,0 0 7 16,0 0 3-16,10-4 1 0,-10 4-5 0,0 0 0 16,0 0-3-16,14-3-2 0,-14 3 0 15,0 0-1-15,13-4-2 0,-13 4-2 0,0 0 1 16,18-3-1-16,-18 3 0 0,0 0-1 0,18-1-1 16,-18 1 1-16,0 0 0 0,22 0-1 15,-22 0 2-15,15 2-1 0,-15-2-1 0,17 3 1 16,-17-3 19-16,15 3-18 0,-15-3 0 0,0 0 0 15,20 3-8-15,-20-3 3 0,0 0 0 0,18 2-3 16,-18-2 2-16,0 0-3 0,0 0 4 0,18 4 4 16,-18-4-1-16,0 0 2 0,0 0 0 0,14 5-1 15,-14-5 5-15,0 0-7 0,0 0 7 0,0 0 27 16,21-4 22-16,-21 4 19 0,14-6 9 0,-5-1 3 16,2-1-2-16,3-6-8 0,3 1-10 15,-3-5-12-15,2-1-7 0,1-3-10 0,-3 4-12 16,-1 0 2-16,-1 2-11 0,0 0 4 0,-2 2-11 15,-2 3 6-15,1 2-11 0,-4 2 8 0,2 0-9 16,-7 7 7-16,9-12-27 0,-9 12-19 0,7-8-36 16,-7 8-52-16,0 0-12 0,8-7-44 0,-8 7 9 15,0 0-66-15,0 0-74 0,0 0-332 0,0 0-172 16</inkml:trace>
  <inkml:trace contextRef="#ctx0" brushRef="#br0">3429 17806 352 0,'0'0'283'0,"0"0"-72"0,0 0-57 15,0 0-30-15,0 0-21 0,0 0-16 0,0 0-24 16,0 0 4-16,0 0-23 0,0 0 3 0,0 0-7 16,0 0 3-16,0 0-3 0,0 0-6 0,0 0 9 15,0 0-2-15,0 0 0 0,0 0 2 16,0 0-7-16,13-3-4 0,-13 3-7 0,0 0-3 15,0 0-7-15,0 0 0 0,0 0-15 0,0 0 0 16,0 0 0-16,0 0 10 0,0 0-3 0,0 0 4 16,0 0-14-16,0 0 1 0,0 0-4 0,0 0 3 15,0 0-8-15,0 0-8 0,0 0-16 0,0 0-15 16,0 0-23-16,0 0-24 0,0 0-38 16,0 0-123-16,0 0-138 0,0 0 197 0</inkml:trace>
  <inkml:trace contextRef="#ctx0" brushRef="#br0">4131 17806 90 0,'0'0'275'0,"0"0"-73"16,0 0-49-16,0 0-25 0,0 0-22 16,0 0-8-16,0 0-4 0,0 0 3 0,0 0-19 15,0 0 10-15,0 0-13 0,0 0 6 0,0 0 0 16,0 0 1-16,0 0-14 0,0 0-5 0,0 0-1 16,0 0-4-16,0 0 35 0,0 0-58 0,0 0 38 15,0 0-55-15,0 0 40 0,0 0-52 0,0 0 42 16,0 0-50-16,0 0 50 0,0 0-58 0,0 0 42 15,0 0-46-15,0 0 44 0,0 0-48 0,0 0 46 16,0 0-48-16,0 0 46 0,0 0-48 0,0 0 48 16,0 0-47-16,0 0 44 0,0 0-47 0,0 0 32 15,0 0-50-15,0 0 44 0,0 0-74 0,0 0-16 16,0 0-28-16,0 0-40 0,0 0-17 0,0 0-22 16,0 0-266-16,0 0 108 0</inkml:trace>
  <inkml:trace contextRef="#ctx0" brushRef="#br0">4827 17802 407 0,'0'0'347'15,"0"0"-83"-15,0 0-40 0,0 0-32 0,0 0-44 16,-5 8-9-16,5-8-10 0,0 0 20 0,0 0-32 16,0 0 15-16,0 0-23 0,0 0 21 0,0 0-6 15,0 0-12-15,0 0 3 0,0 0-7 0,0 0-6 16,0 0-11-16,0 0-5 0,0 0-7 0,0 0-11 16,0 0-7-16,0 0-13 0,0 0-9 0,0 0-9 15,0 0-6-15,0 0-14 0,0 0-20 0,0 0-28 16,0 0-40-16,0 0-52 0,0 0-10 15,0 0-54-15,0 0-8 0,-6 7-16 0,6-7-35 16,0 0-25-16,0 0-310 0,7 7-121 0</inkml:trace>
  <inkml:trace contextRef="#ctx0" brushRef="#br0">5969 17694 281 0,'0'0'247'0,"0"0"-75"0,0 0-35 16,0 0-28-16,0 0-16 0,0 0-14 0,0 0-10 16,0 0 4-16,0 0-18 0,0 0-2 0,0 0 3 15,-8 7-9-15,8-7-6 0,0 0 2 0,0 0-1 16,0 0-2-16,0 0-6 0,0 0-17 0,0 0-1 15,0 0-3-15,0 0-2 0,0 0 14 0,0 0-5 16,0 0-6-16,0 0-1 0,0 0-3 0,0 0-2 16,0 0 1-16,0 0 0 0,0 0-6 15,0 0 2-15,0 0-4 0,0 0 4 0,0 0-1 16,0 0 0-16,0 0-1 0,0 0-1 0,0 0 0 16,0 0-1-16,0 0-1 0,0 0 2 0,0 0-23 15,0 0 24-15,0 0 1 0,0 0-1 0,0 0 0 16,0 0-1-16,0 0-16 0,0 0-16 0,0 0-15 15,0 0-23-15,0 0-45 0,0 0-65 0,0 0-242 16,0 0 172-16</inkml:trace>
  <inkml:trace contextRef="#ctx0" brushRef="#br0">2466 14958 167 0,'0'0'357'0,"0"0"-95"15,4-8-48-15,-4 8-26 0,0 0-24 16,1-10-35-16,-1 10-28 0,0 0-1 0,0 0-15 16,0-11-3-16,0 11-15 0,0 0-12 0,0 0-6 15,-4-11-2-15,4 11-16 0,0 0-7 0,0 0-5 16,-8-6-9-16,8 6-5 0,0 0 3 0,0 0-14 15,0 0 2-15,0 0-2 0,-14 6 7 0,14-6-5 16,-7 11-1-16,7-11 1 0,-5 9 0 0,5-9 41 16,-4 12-54-16,4-12 51 0,-2 15-54 15,2-15 51-15,3 17-48 0,-2-8 45 0,2 3-42 16,1-2 45-16,1 2-52 0,1 1 45 0,2 1-45 16,-3 0 2-16,4 0-3 0,1 3 14 0,0-1-5 15,-1 0 2-15,3 2 8 0,-3 0-3 0,0 0-2 16,-2 1 0-16,1 1-1 0,-3 0 1 15,0 0 1-15,-1 1-9 0,-1 1 14 0,-2 0-6 16,-1-2 1-16,-1 4 5 0,-2-3-16 16,1 3 4-16,-4-2-9 0,1 1-4 0,-1-1 1 0,-3-1-2 15,3-1-4-15,-1 1-9 0,-2-3 22 0,-1-2-8 16,2 0 5-16,1-3-8 0,0-2 18 16,0-2 10-16,-1 0 8 0,3-2 11 0,5-7-3 15,-12 10-3-15,12-10 1 0,-11 11-14 0,11-11 20 16,-8 6-3-16,8-6 2 0,0 0-3 0,-10 7-3 15,10-7 5-15,0 0-1 0,0 0 0 0,-13 5 4 16,13-5 0-16,0 0-10 0,0 0 0 0,0 0 10 16,0 0-10-16,0 0 6 0,-9 4-6 0,9-4-3 15,0 0-1-15,0 0-2 0,0 0-2 0,0 0 0 16,0 0 2-16,-4 11-12 0,4-11 18 16,4 14 41-16,1-4-41 0,2 9 42 0,1 1-49 15,4 9 50-15,0 3-50 0,-1 2 2 0,2 1-1 16,1 6 0-16,0 13-2 0,-1-3-17 15,2 4 24-15,-1 1-8 0,0 1 5 0,-1 3 2 16,1 0 3-16,0 5 33 0,1-3-42 0,1 2 41 16,0 0-51-16,1 2 3 0,2-2 1 0,-1 0 1 15,-1 0 0-15,2-1 2 0,-2-1 2 0,3-3 0 16,-2-2 0-16,-2-4-2 0,0-13 25 0,0 12-28 16,2-6 33-16,-5-6-36 0,1-2 44 0,0-3-48 15,0 2-15-15,2-3 14 0,-1 2 3 0,-1-2 1 16,0-4 10-16,1-2-1 0,-2-2 4 0,4-3-8 15,-7-5 2-15,4-2-2 0,-1 0 1 0,2-3 0 16,-1-1 1-16,-4-3-1 0,3-1-2 0,-4-3-6 16,1 2-4-16,-10-7-5 0,17 7-6 15,-17-7-12-15,12 7-18 0,-12-7-24 0,0 0-68 16,10 7-160-16,-10-7-153 0,0 0 108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21: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12106 11921 179 0,'0'0'268'0,"0"0"-92"0,0 0-27 16,0 0-18-16,-7-7-18 0,7 7 0 0,0 0-12 15,0 0-19-15,0 0-10 0,-11-7-38 0,11 7 53 16,0 0-27-16,-9-6 2 0,9 6-26 0,0 0 6 16,0 0-19-16,-17-4 8 0,17 4-10 15,0 0 2-15,0 0-14 0,-19-1 1 0,19 1-10 16,0 0 12-16,0 0-14 0,0 0 12 0,-19 0-9 15,19 0 15-15,0 0-13 0,0 0 20 0,0 0-3 16,-17 1 2-16,17-1-8 0,0 0 1 16,0 0-7-16,0 0 3 0,-18 4-8 0,18-4 7 15,0 0-8-15,0 0 0 0,0 0 0 0,-15 4 2 16,15-4-4-16,0 0 4 0,-9 4-1 0,9-4-1 16,0 0 28-16,-10 9-8 0,10-9 4 0,0 0-6 15,-13 8 12-15,13-8-12 0,0 0 21 0,-9 7-31 16,9-7 31-16,0 0-18 0,-9 8 37 15,9-8-30-15,0 0 24 0,-10 6-32 0,10-6 52 16,0 0-45-16,0 0 41 0,0 0-41 0,-9 7 45 16,9-7-57-16,0 0 65 0,0 0-50 0,0 0 36 15,0 0-53-15,0 0 35 0,0 0-58 0,0 0 47 16,-9 5-46-16,9-5 40 0,0 0-43 16,0 0 36-16,0 0-48 0,0 0 49 0,0 0-36 15,0 0 32-15,0 0-29 0,0 0 35 0,18 3-31 16,-18-3 35-16,19-1-24 0,-19 1 28 0,28-4-21 15,-6 1 35-15,2-3-25 0,1 0 20 0,5-1-6 16,4-1-6-16,1-1-11 0,1 0 6 16,0 1-5-16,2-2 0 0,-2-1-12 0,1 0 6 15,-4 0-5-15,2 3 0 0,-5-2-1 0,-4 3-5 16,-4 0-15-16,1 3 11 0,-3-1 5 0,-3 0-2 16,-2 2-1-16,-1 0-8 0,0-1 8 0,-14 4-2 15,26-4-1-15,-26 4 1 0,20-1-3 0,-20 1 1 16,21-4-3-16,-21 4 4 0,0 0-1 0,24 0 0 15,-24 0-12-15,13 4-5 0,-13-4-12 16,15 4-18-16,-15-4-25 0,12 8-26 0,-12-8-27 16,12 9-25-16,-12-9-39 0,8 13-41 0,-8-13-86 15,5 12-53-15,-5-12-193 0,5 9-75 0</inkml:trace>
  <inkml:trace contextRef="#ctx0" brushRef="#br0">12316 11930 121 0,'0'0'425'0,"-29"5"-124"0,11-2-60 15,2 0-22-15,-4 0-29 0,3 1-33 0,-4 2 2 16,5-1-41-16,-1-2 29 0,2 1-60 0,2-2 38 15,13-2-55-15,-22 7 46 0,22-7-85 0,-14 4 43 16,14-4-66-16,0 0 46 0,-18 4-51 0,18-4 48 16,0 0-26-16,0 0 48 0,0 0-44 0,0 0 45 15,0 0-26-15,16 6 43 0,-16-6-23 0,25-1 17 16,-6-4-23-16,5 2 15 0,2-2-23 16,0-2 14-16,6 1-8 0,-2-2-9 0,3 1-12 15,-1-2-3-15,0 4-8 0,-5-2-3 0,-2 2-6 16,0 0-3-16,2 2-2 0,-3-2-9 0,-1 2 4 15,-5-1-1-15,0 4-3 0,-18 0-5 16,28-3 7-16,-28 3-3 0,19-2 1 0,-19 2 1 16,0 0 2-16,23-1-2 0,-23 1 3 0,0 0 9 15,17-2 1-15,-17 2-2 0,0 0-4 0,0 0 2 16,0 0-1-16,16 0 0 0,-16 0-2 0,0 0 2 16,0 0-3-16,0 0-2 0,0 0 4 0,0 0 1 15,18-1 3-15,-18 1 4 0,0 0 2 0,0 0 4 16,0 0-1-16,0 0-2 0,0 0-4 0,0 0-7 15,0 0-3-15,0 0-2 0,0 0 1 16,0 0-5-16,0 0 1 0,0 0-1 0,0 0 25 16,0 0-34-16,0 0 2 0,0 0 0 0,0 0-4 15,0 0 2-15,0 0 4 0,0 0-1 16,0 0 1-16,0 0 3 0,0 0-2 0,0 0-2 16,0 0 4-16,16-1-1 0,-16 1 0 0,0 0-4 15,0 0 3-15,0 0 3 0,0 0-2 0,0 0 5 16,0 0-7-16,0 0 2 0,0 0 0 0,0 0 0 15,0 0-1-15,0 0 1 0,0 0-4 0,0 0 3 16,0 0 11-16,0 0-14 0,0 0 2 0,0 0-1 16,0 0 1-16,0 0-1 0,0 0 2 15,0 0 0-15,0 0-2 0,0 0 0 0,0 0 2 16,0 0 1-16,0 0 0 0,0 0 0 0,0 0 0 16,0 0 20-16,0 0-24 0,0 0 0 0,0 0-2 15,0 0 4-15,0 0-2 0,0 0 2 16,0 0 1-16,0 0 0 0,0 0-1 0,0 0 0 15,0 0 1-15,0 0-4 0,0 0 5 0,0 0-1 16,0 0 24-16,0 0-25 0,0 0-6 0,0 0 3 16,0 0 1-16,0 0 2 0,0 0 0 0,0 0 0 15,0 0-3-15,0 0 0 0,0 0 4 0,0 0 1 16,0 0 1-16,0 0-2 0,0 0 1 0,0 0-4 16,0 0 2-16,0 0-1 0,0 0 4 15,0 0-2-15,0 0 1 0,0 0 1 0,0 0-1 16,0 0 0-16,0 0-1 0,0 0 0 0,0 0 0 15,0 0 0-15,0 0-4 0,0 0 3 16,0 0-1-16,0 0 0 0,0 0-1 0,0 0 0 16,0 0-5-16,0 0-1 0,0 0-1 0,0 0 1 15,0 0-3-15,0 0 7 0,0 0-1 0,0 0 2 16,0 0 1-16,0 0 2 0,0 0-1 0,0 0 1 16,0 0-1-16,0 0 2 0,0 0-1 0,0 0-4 15,0 0 7-15,0 0-4 0,0 0 1 0,0 0-1 16,0 0 2-16,0 0 0 0,0 0-1 0,0 0 1 15,0 0 1-15,0 0-7 0,0 0 2 16,0 0 4-16,0 0 1 0,0 0-1 0,0 0 0 16,0 0 0-16,0 0 1 0,0 0-1 0,0 0 0 15,0 0-6-15,0 0 1 0,0 0 7 16,0 0-2-16,0 0 2 0,0 0-1 0,0 0 0 16,0 0 0-16,0 0-1 0,0 0 1 0,0 0-1 15,0 0 0-15,0 0-4 0,0 0 5 0,0 0-1 16,0 0 1-16,0 0-1 0,0 0 1 0,0 0-1 15,0 0-2-15,0 0 2 0,0 0 2 16,0 0-10-16,0 0 7 0,0 0 19 0,0 0-26 16,0 0-1-16,0 0 1 0,0 0 1 0,0 0 0 15,0 0 1-15,0 0 1 0,0 0-4 0,0 0 6 16,0 0 2-16,0 0-1 0,0 0 2 0,0 0-2 16,0 0 0-16,0 0 2 0,0 0-1 0,0 0 0 15,0 0 1-15,0 0-7 0,0 0 3 0,0 0 4 16,0 0 0-16,0 0 0 0,0 0 0 15,0 0 0-15,0 0 2 0,0 0-2 0,0 0 0 16,0 0-5-16,0 0 0 0,0 0 9 0,0 0-13 16,0 0-22-16,0 0-14 0,0 0-12 0,0 0-17 15,0 0-30-15,0 0-4 0,0 0-11 0,0 0-11 16,0 0-12-16,0 0-18 0,0 0-36 16,0 0-5-16,0 0-19 0,0 0-80 0,0 0-60 15,0 0-159-15,0 0 2 0</inkml:trace>
  <inkml:trace contextRef="#ctx0" brushRef="#br0">14155 11918 254 0,'0'0'246'0,"0"0"-74"15,0 0-34-15,-3-10-28 0,3 10 0 0,0 0-5 16,0 0-8-16,-4-10-6 0,4 10-5 0,0 0-3 16,0 0-15-16,0 0-1 0,-6-9-6 0,6 9-15 15,0 0-14-15,0 0-1 0,0 0-7 0,0 0-6 16,0 0-4-16,0 0-30 0,-7-5 29 0,7 5 1 15,0 0 4-15,0 0-19 0,0 0 2 16,0 0-2-16,0 0 3 0,0 0-1 0,0 0-6 16,0 0 8-16,0 0-3 0,-13 5 2 15,13-5-1-15,0 0 0 0,0 0 2 0,0 0-1 16,-10 3-7-16,10-3 9 0,0 0 6 0,0 0-9 16,0 0 6-16,-9 6 2 0,9-6 2 0,0 0 4 15,0 0-10-15,0 0 20 0,0 0-2 0,0 0 6 16,0 0-4-16,-13 3-1 0,13-3 0 0,0 0-3 15,0 0-5-15,0 0-3 0,0 0-4 0,0 0-2 16,0 0-2-16,0 0 1 0,0 0-3 16,0 0-1-16,0 0-13 0,0 0 18 0,0 0-3 15,0 0-2-15,0 0 4 0,0 0 2 0,0 0 4 16,3 12-10-16,-3-12 20 0,0 0 2 16,0 0 3-16,0 0 37 0,0 0-35 0,16 1 42 15,-16-1-47-15,0 0 50 0,0 0-52 0,20-3 35 16,-20 3-47-16,0 0 38 0,24-2-36 0,-24 2 53 15,20 4-51-15,-20-4 40 0,27 1-43 0,-27-1 55 16,31 4-41-16,-16-1 37 0,4-1-40 0,0 1 27 16,-2 1-48-16,2-1 46 0,2 1-35 15,-1 0 29-15,-1-2-34 0,-1 2 21 0,1 0-26 16,-3-1 16-16,0-1-17 0,3 2 2 0,-3-2-5 16,2 2 12-16,-3-3 8 0,4 2-3 0,-2-1-1 15,-1 1-6-15,2-2 8 0,-2 3-7 16,-16-4-5-16,28 3 3 0,-28-3-1 0,28 3 0 15,-14 0-1-15,-14-3-2 0,28 4 1 0,-28-4 8 16,27 3-4-16,-27-3-2 0,29 2 2 0,-29-2 0 16,27 3-1-16,-27-3 3 0,28 0 1 0,-28 0 5 15,28 3 9-15,-28-3-2 0,30 0 4 16,-30 0-5-16,30 0-3 0,-30 0-4 0,27 0-5 16,-27 0 0-16,29 0 1 0,-29 0-5 0,29 1-1 15,-29-1-2-15,25 0 0 0,-25 0-1 0,27 3 1 16,-27-3-4-16,24 2 2 0,-24-2 5 0,26 3-5 15,-26-3 0-15,24 4-1 0,-24-4 1 0,26 1 0 16,-26-1-4-16,24 4 4 0,-24-4 1 16,24 4 2-16,-24-4-1 0,26 3-2 0,-26-3-1 15,27 1 1-15,-27-1-1 0,28 0 0 0,-28 0-1 16,28 0 2-16,-28 0 2 0,29 0-3 0,-29 0 1 16,32 0 1-16,-14-1-1 0,1-1-1 15,-1 1 1-15,0 1-3 0,1-1 10 0,-1-1-7 16,1 1-2-16,-1 1 3 0,0-3-2 0,1 1 2 15,0 1-2-15,-2 0-1 0,2-1 3 0,-2 1 2 16,1-1-1-16,-3 0-1 0,-15 2-2 0,32-3 4 16,-14 2 1-16,0-2 3 0,-3 0 0 0,4 1 9 15,-3-1 0-15,1 1-1 0,0 0 1 0,2-3-3 16,-2 2-3-16,-1 1-2 0,2-2 4 0,-1 1-9 16,1-2 14-16,-1 2-17 0,0 0 10 15,1 1-11-15,-1-2 11 0,1 0-13 16,-2 0 11-16,2 0-14 0,-1 2 14 0,1-2-12 15,-3 0 8-15,4 1-9 0,-2 2 9 0,-1-3-9 16,2 1 11-16,-1-1-11 0,0 2 5 0,-2 0-4 16,0-3 9-16,-15 5-10 0,28-3 11 0,-28 3-11 15,27-5 10-15,-27 5-12 0,22-3 7 0,-22 3-6 16,19-3 14-16,-19 3-15 0,15-3 11 0,-15 3-8 16,0 0 13-16,17-3-10 0,-17 3 17 0,0 0-6 15,0 0 13-15,15-2-7 0,-15 2 9 16,0 0-10-16,0 0 4 0,0 0-11 0,0 0 5 15,13-2-20-15,-13 2-22 0,0 0-64 16,0 0-55-16,0 0-94 0,0 0 1 0,0 0-69 16,-4 7-98-16,4-7-355 0,-12 8-287 0</inkml:trace>
  <inkml:trace contextRef="#ctx0" brushRef="#br0">16114 11962 277 0,'0'0'353'0,"0"0"-121"15,0 0-84-15,0 0-65 0,-4-8-70 0,4 8-60 16,0 0-64-16,0 0-168 0,0 0 84 15</inkml:trace>
  <inkml:trace contextRef="#ctx0" brushRef="#br0">16118 11942 44 0,'0'0'421'0,"0"0"-168"0,0 0-56 0,0 0-56 16,0 0-84-16,0 0-88 0,0 0-82 0,0 0-170 15,0 0 82-15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23: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16379 6479 58 0,'0'0'130'0,"0"0"144"0,0 0-223 0,2-9 133 16,-2 9-148-16,0 0 118 0,4-11-142 16,-4 11 116-16,0 0-23 0,3-9-16 0,-3 9-22 15,0 0-10-15,0 0-25 0,2-10 5 0,-2 10-8 16,0 0-9-16,0 0 1 0,0 0-10 16,3-11-1-16,-3 11-4 0,0 0-1 0,0 0-1 15,0 0 0-15,0 0-1 0,0 0 0 0,0 0-16 16,1-9 12-16,-1 9 7 0,0 0-3 0,0 0 2 15,0 0-2-15,0 0 0 0,0 0-10 0,0 0 3 16,0 0 9-16,0 0 1 0,0 0-4 0,0 0 13 16,0 0 4-16,0 0-2 0,5-9 3 0,-5 9 0 15,0 0-14-15,0 0 10 0,0 0-3 0,0 0-5 16,0 0-5-16,0 0 2 0,0 0 0 16,0 0 0-16,0 0-2 0,0 0 0 0,0 0-13 15,0 0 15-15,12 5-3 0,-12-5 2 0,0 0 0 16,0 0-5-16,11 4 3 0,-11-4 3 15,0 0 6-15,13 5-1 0,-13-5-11 0,0 0 12 16,19 6 0-16,-19-6 0 0,17 2-6 0,-17-2 5 16,14 4-8-16,-14-4 10 0,15 4-3 0,-15-4 4 15,14 2-21-15,-14-2 20 0,14 6-5 0,-14-6 1 16,18 2 1-16,-18-2-1 0,19 6 7 0,-19-6-12 16,18 2 0-16,-18-2-1 0,23 6 1 0,-23-6-15 15,22 4 14-15,-22-4-1 0,23 5 3 0,-23-5-6 16,22 5 6-16,-22-5-1 0,23 6-2 15,-23-6 1-15,23 6-2 0,-23-6 3 0,21 4-18 16,-21-4 20-16,25 5-1 0,-25-5-2 0,25 4 1 16,-25-4-5-16,30 4 6 0,-14-2-2 15,2 0-2-15,1-1 3 0,2 1-1 0,-1-2-13 16,3 2 16-16,1 1 0 0,1-3 0 0,-3 4-6 16,0-2 4-16,3-1 8 0,-2 4-12 0,-1-3 2 15,0-2-1-15,3 3-13 0,-1 0 13 0,-1-1 3 16,0-2-4-16,3 2 4 0,-5-2 0 0,0 0-2 15,2 0 0-15,-2 0-1 0,6-2-14 0,-5 2 18 16,1 0-3-16,1-5-4 0,-5 5 5 0,1-1 1 16,-1 1-1-16,0-2-2 0,-19 2 3 15,29 0-13-15,-29 0 22 0,22 0-12 0,-22 0-1 16,19-2 2-16,-19 2 1 0,0 0-1 16,21 0 1-16,-21 0 3 0,0 0-17 0,0 0 14 15,18 0-2-15,-18 0 2 0,0 0 1 0,0 0-3 16,0 0 1-16,0 0 2 0,19 0-2 0,-19 0-18 15,0 0 19-15,0 0-24 0,0 0-24 0,0 0-27 16,0 0-139-16,0 0 36 0,-13 8-230 0,13-8 191 16</inkml:trace>
  <inkml:trace contextRef="#ctx0" brushRef="#br0">21982 6334 183 0,'0'0'288'15,"5"-10"-97"-15,-5 10-16 0,0 0-32 0,0 0-29 16,0 0-10-16,0 0-6 0,0 0-13 0,0 0-10 16,0 0-27-16,0 0 6 0,0 0-10 0,-4-9 0 15,4 9-16-15,0 0-6 0,0 0-3 16,0 0-6-16,0 0-14 0,0 0 13 0,0 0-3 16,0 0 6-16,0 0-12 0,0 0-1 0,0 0 5 15,0 0-4-15,0 0-5 0,0 0 1 0,0 0 0 16,0 0-5-16,0 0 6 0,0 0 1 0,0 0 0 15,0 0-13-15,8-6 1 0,-8 6 17 0,0 0-3 16,0 0-3-16,17 3 7 0,-17-3-5 0,12 4 0 16,-12-4 0-16,18 4-12 0,-18-4 10 15,18 4 4-15,-18-4-7 0,18 7 7 16,-18-7 0-16,19 4-2 0,-19-4 1 0,18 6-15 16,-18-6 27-16,19 5-4 0,-19-5-17 0,18 7 7 15,-18-7-1-15,17 4 2 0,-17-4-2 0,19 6-11 16,-19-6 15-16,24 5-90 0,-24-5 104 0,23 7-86 15,-23-7 101-15,27 4-88 0,-27-4 87 0,28 3-76 16,-28-3 93-16,30 2-88 0,-30-2 88 0,29 4-83 16,-29-4 87-16,29 2-92 0,-29-2 89 0,30 2-92 15,-30-2 92-15,28 3-93 0,-28-3 86 16,28 2-85-16,-28-2 88 0,27 2-90 16,-27-2 92-16,25 3-94 0,-25-3 81 0,25 4-77 15,-10-1 86-15,-15-3-86 0,27 4 90 0,-12 0-91 16,2-1 78-16,-2 0-77 0,2-1 88 0,-2 1-87 15,4 2 89-15,-2-2-90 0,-2 1 90 0,4-2-92 16,-1 1 77-16,-1 1 5 0,0-2-87 0,2 1 88 16,-2 0-6-16,0-1-6 0,0 0-5 0,-3 2-3 15,2-3-86-15,-16-1 95 0,27 4-87 16,-27-4 92-16,25 4-87 0,-25-4 92 0,21 0-89 16,-21 0 79-16,22 2-74 0,-22-2 92 0,19 2-90 15,-19-2 89-15,24 3-91 0,-24-3 92 16,27 3-91-16,-27-3 86 0,26 1-84 0,-26-1 89 15,29 1-91-15,-29-1 91 0,29 4-93 0,-29-4 93 16,31 1-95-16,-31-1 95 0,30 1-91 0,-30-1 88 16,30 1-89-16,-30-1 91 0,31 3-90 0,-31-3 91 15,29 3-92-15,-29-3 90 0,30 1-88 0,-30-1 90 16,30 0-91-16,-30 0 91 0,28 3-92 16,-28-3 92-16,31 3-91 0,-31-3 89 0,29 1-88 15,-29-1 86-15,31 1-86 0,-31-1 90 0,31 0-90 16,-31 0 77-16,34 0-76 0,-34 0 88 0,34 0-87 15,-34 0 88-15,34 0-91 0,-15-1 91 0,-1 1-90 16,1 0 78-16,-1-1-77 0,0 1 91 0,1 0-90 16,2 0 90-16,-3-3-92 0,1 3 61 15,-1 0-58-15,1 0 93 0,-19 0-94 0,32-3 90 16,-32 3-90-16,30 0 95 0,-30 0-96 16,31-1 92-16,-31 1-93 0,28-3 92 0,-28 3-90 15,28-1 85-15,-28 1-86 0,23-2 89 0,-23 2-89 16,22-1 90-16,-22 1-92 0,23 0 89 0,-23 0-89 15,20-1 82-15,-20 1-78 0,20-1 92 0,-20 1-91 16,19-2 76-16,-19 2-74 0,19-2 81 0,-19 2-80 16,18 0 87-16,-18 0-92 0,18-1 97 0,-18 1-98 15,18-1 82-15,-18 1-83 0,19 0 89 0,-19 0-87 16,20-1 87-16,-20 1-88 0,20-2 88 16,-20 2-90-16,21-2 90 0,-21 2-87 15,19-1 84-15,-19 1-83 0,0 0 91 0,22-2-72 16,-22 2 80-16,0 0-71 0,19-2 65 0,-19 2-70 15,0 0 65-15,0 0-68 0,23-2 60 0,-23 2-59 16,0 0 54-16,14-3-48 0,-14 3 55 0,0 0-48 16,16-2 53-16,-16 2-52 0,0 0 48 0,14-4-8 15,-14 4-8-15,0 0 3 0,0 0-6 0,16-4-3 16,-16 4-4-16,0 0-1 0,0 0-4 16,0 0-1-16,13-2-8 0,-13 2-3 0,0 0-3 15,0 0-18-15,0 0-110 0,0 0 63 0,0 0-162 16,0 0-21-16,0 0-192 0,-15 5 139 15</inkml:trace>
  <inkml:trace contextRef="#ctx0" brushRef="#br0">24327 6503 297 0,'0'0'170'0,"0"0"54"0,0 0-181 0,0 0 67 16,0 0-196-16,-7-8 55 0,7 8-183 0,0 0 50 15</inkml:trace>
  <inkml:trace contextRef="#ctx0" brushRef="#br0">24306 6512 325 0,'0'0'203'0,"0"0"56"0,0 0-189 15,-5-9 100-15,5 9-143 0,0 0 97 0,0 0-129 16,-5-8 106-16,5 8-164 0,0 0 91 0,0 0-149 16,0 0 127-16,0 0-120 0,0 0 98 0,0 0-106 15,0 0 14-15,0 0-120 0,0 0 60 0</inkml:trace>
  <inkml:trace contextRef="#ctx0" brushRef="#br0">24296 6495 3 0,'0'0'330'16,"0"0"-205"-16,0 0 86 0,0 0-155 15,0 0 131-15,0 0-143 0,0 0 116 0,0 0-116 16,0 0 103-16,0 0-116 0,0 0 77 0,0 0-101 16,0 0 88-16,0 0-106 0,-1-10 86 0,1 10-99 15,0 0 89-15,0 0-99 0,0 0 92 0,0 0-95 16,0 0 83-16,6-8-84 0,-6 8 90 0,0 0-94 16,0 0 92-16,0 0-94 0,0 0 85 0,0 0-84 15,0 0 89-15,0 0-89 0,0 0 91 16,0 0-91-16,0 0 87 0,0 0-96 0,0 0 88 15,0 0-102-15,0 0 104 0,0 0-101 0,0 0 99 16,0 0-101-16,0 0 90 0,0 0-88 0,0 0 106 16,0 0-106-16,0 0 109 0,0 0-105 15,0 0 107-15,0 0-108 0,0 0 109 0,0 0-107 0,0 0 108 16,0 0-104-16,0 0 100 0,0 0-101 16,0 0 105-16,0 0-110 0,0 0 127 0,0 0-121 15,0 0 95-15,0 0-120 0,0 0 97 16,0 0-131-16,0 0 103 0,0 0-140 0,0 0 117 15,0 0-99-15,-5 9 43 0,5-9-185 0,0 0 84 16</inkml:trace>
  <inkml:trace contextRef="#ctx0" brushRef="#br0">24170 5479 16 0,'0'0'265'0,"0"0"-194"0,0 0 118 0,0 0-173 16,0 0 115-16,0 0-143 0,0 0 118 0,0 0-140 15,0 0 126-15,0 0-132 0,0 0 115 0,0 0-129 16,0 0 121-16,0 0-111 0,1-11 97 16,-1 11-105-16,0 0 115 0,0 0-118 0,0 0 116 15,0 0-117-15,0 0 116 0,0 0-127 0,0 0 98 16,0 0-81-16,0 0 117 0,0 0-120 15,0 0 116-15,0 0-109 0,0 0 110 0,0 0-133 16,0 0 120-16,0 0-133 0,0 0 44 0,-8 8-198 16,8-8 65-16</inkml:trace>
  <inkml:trace contextRef="#ctx0" brushRef="#br0">24340 5419 101 0,'0'0'77'16,"0"0"63"-16,0 0-248 0,0 0 35 0</inkml:trace>
  <inkml:trace contextRef="#ctx0" brushRef="#br0">24362 5454 71 0,'0'0'100'15,"0"0"119"-15,0 0-209 0,10-5 131 0,-10 5-154 16,0 0 66-16,0 0-139 0,0 0-76 0,0 0 48 15</inkml:trace>
  <inkml:trace contextRef="#ctx0" brushRef="#br0">24386 5462 97 0,'0'0'93'0,"0"0"142"0,0 0-202 0,0 0 103 0,0 0-150 15,0 0 97-15,0 0-123 16,0 0 80-16,0 0-105 0,0 0 48 0,0 0-69 16,0 0 32-16,0 0-97 0,0 0 51 0</inkml:trace>
  <inkml:trace contextRef="#ctx0" brushRef="#br0">24364 5461 142 0,'0'0'68'0,"0"0"142"0,0 0-182 0,0 0 109 16,0 0-141-16,0 0 114 0,0 0-138 15,0 0 134-15,0 0-156 0,0 0 128 0,0 0-132 16,0 0 101-16,0 0-128 0,0 0 59 0,0 0-179 16,0 0 40-16</inkml:trace>
  <inkml:trace contextRef="#ctx0" brushRef="#br0">27539 5661 133 0,'0'0'109'0,"0"0"-6"16,0 0-26-16,0 0-49 0,0 0 17 15,0 0-20-15,0 0 8 0,0-10-15 0,0 10-12 16,0 0 8-16,0 0-3 0,0 0-3 0,0 0-4 15,0 0 8-15,0 0 0 0,0 0-22 0,0 0 15 16,0 0-1-16,0 0-1 0,0 0-2 0,0 0-23 16,0 0 29-16,0 0 4 0,0 0-10 15,0 0-1-15,0 0 0 0,0 0 3 0,0 0-9 16,0 0 9-16,0 0-1 0,0 0-12 0,0 0 13 16,0 0-1-16,0 0 1 0,0 0-7 0,0 0 8 15,0 0 9-15,0 0-8 0,0 0 20 0,0 0 1 16,0 0 4-16,0 0 1 0,0 0-7 15,0 0 11-15,0 0-5 0,0 0-8 0,0 0 2 16,0 0-5-16,0 0 2 0,0 0-14 0,0 0 7 16,0 0-2-16,0 0 1 0,0 0-1 15,0 0 3-15,0 0 5 0,0 0 2 0,0 0-10 16,0 0-2-16,0 0 0 0,0 0 0 0,0 0-4 16,0 0 6-16,0 0-9 0,0 0-6 0,0 0 11 15,0 0-9-15,0 0-35 0,-15-5-27 0,15 5-30 16,-14-4-34-16,14 4-115 0,-26-8 69 0</inkml:trace>
  <inkml:trace contextRef="#ctx0" brushRef="#br0">29683 6728 26 0,'0'0'61'0,"-7"-7"-6"0,7 7-12 0,-9-8-13 15,9 8-17-15,-9-7 10 0,9 7-20 0,-10-9 17 16,10 9-4-16,-8-7 14 0,8 7-5 0,0 0 11 16,-9-11 30-16,9 11-51 0,0 0 18 0,0 0-3 15,-4-9 0-15,4 9-5 0,0 0 14 16,0 0 18-16,0-10-3 0,0 10-5 15,0 0-7-15,0 0-8 0,-2-10-5 0,2 10-16 16,0 0 7-16,0 0-8 0,-3-10-6 0,3 10 4 16,0 0-15-16,0 0 23 0,0 0-10 0,0 0 17 15,-1-12-1-15,1 12-8 0,0 0 4 0,0 0-9 16,0 0-5-16,0 0-4 0,0 0-6 0,0 0 8 16,0 0-5-16,0 0-4 0,0 0 4 0,-4-7 1 15,4 7 1-15,0 0 9 0,0 0-10 16,0 0 3-16,0 0-6 0,0 0 7 0,0 0-2 15,0 0 5-15,0 0 5 0,0 0 7 0,0 0 5 16,0 0-4-16,0 0 0 0,0 0-6 0,-18-1-3 16,18 1-4-16,0 0-10 0,0 0 6 15,0 0-3-15,0 0-2 0,0 0 3 0,-4 9-3 16,4-9 4-16,-2 11-6 0,2-11 7 0,-3 10 1 16,3-10-4-16,0 12 2 0,0-12 1 0,0 10-5 15,0-10 6-15,0 0-4 0,0 12 19 16,0-12 24-16,0 0 12 0,0 0 10 0,-1 11 1 15,1-11-7-15,0 0 7 0,0 0-10 0,0 0-7 16,0 0-3-16,-3 8-11 0,3-8-5 0,0 0-8 16,0 0-4-16,0 0-4 0,0 0-4 0,0 0-1 15,0 0-1-15,0 0-1 0,0 0-3 0,0 0 3 16,0 0 3-16,-12-4-7 0,12 4 2 0,0 0 30 16,0 0 7-16,0 0-4 15,-2-9-2-15,2 9-4 0,0 0-12 0,0 0-6 16,0-11 1-16,0 11-8 0,0 0 4 0,0 0-7 15,2-11-7-15,-2 11-23 0,0 0-85 0,0 0-46 16,0 0-6-16,0 0-17 0,-12 6-27 0,4-1-188 16,-3 7 200-16</inkml:trace>
  <inkml:trace contextRef="#ctx0" brushRef="#br0">29682 8006 224 0,'18'0'69'0,"-18"0"138"0,0 0-190 0,0 0 122 16,0 0-135-16,0 0 129 0,0 0-111 0,0 0 98 16,0 0-95-16,0 0 121 0,0 0-126 0,0 0 117 15,0 0-114-15,0 0 109 0,0 0-110 0,0 0 70 16,0 0-77-16,0 0 75 0,0 0-86 0,0 0 71 15,0 0-85-15,0 0 73 0,0 0-82 16,0 0 68-16,0 0-75 0,0 0 75 0,0 0-77 16,0 0 73-16,0 0-78 0,0 0 78 0,0 0-78 15,0 0 74-15,0 0-78 0,0 0 79 0,0 0-74 16,0 0 74-16,0 0-74 0,10-6 72 0,-10 6-74 16,0 0 68-16,0 0-71 0,0 0 73 15,0 0-75-15,0 0 75 0,0 0-114 0,0 0 17 16,0 0-138-16,0 0 36 0,0 0-245 0,-4-8 185 15</inkml:trace>
  <inkml:trace contextRef="#ctx0" brushRef="#br0">29580 7453 7 0,'0'0'85'0,"0"0"-1"0,6-9-45 15,-6 9 11-15,4-8-13 0,-4 8-10 0,5-10-22 16,-5 10-6-16,4-9-33 0,-4 9-70 0,5-10 37 15</inkml:trace>
  <inkml:trace contextRef="#ctx0" brushRef="#br0">29650 7317 26 0,'0'0'64'0,"8"-13"20"0,-8 13-55 0,6-12 6 0,-6 12-8 16,4-14-6-16,-4 14-6 16,4-14-3-16,-4 14-26 0,8-19 172 0,-6 9-161 15,-2 10 104-15,4-18-124 0,-3 10 114 0,3-1-133 16,-4 9 117-16,3-18-108 0,-1 10 101 0,2-1-111 15,-4 9 108-15,6-16-115 0,-6 16 123 0,6-15-118 16,-6 15 108-16,6-14-130 0,-6 14 148 0,5-13-127 16,-5 13 120-16,8-14-126 0,-8 14 125 0,7-11-121 15,-7 11 131-15,4-11-150 0,-4 11 122 0,5-9-101 16,-5 9 103-16,0 0-118 0,4-10 122 16,-4 10-116-16,0 0 121 0,4-9-120 0,-4 9 118 15,0 0-112-15,0 0 117 0,5-8-125 16,-5 8 123-16,0 0-125 0,0 0 119 0,0 0-117 0,5-7 115 15,-5 7-114-15,0 0 112 0,0 0-122 16,0 0 119-16,0 0-111 0,0 0 110 0,0 0-111 16,0 0 115-16,0 0-114 0,0 0 114 0,0 0-116 15,0 0 114-15,0 0-118 0,0 0 120 0,0 0-119 16,-10 11 120-16,10-11-116 0,-6 6 117 16,6-6-123-16,-9 14 124 0,1-7-126 0,0-1 131 15,2 3-121-15,-4 0 120 0,0 0-118 0,-1-1 118 16,1 0-121-16,-1 1 106 0,0-1-103 0,2-3 5 15,-1 2 8-15,3-2 10 0,7-5-1 0,-15 11 14 16,15-11 2-16,-15 8-5 0,15-8 12 0,-10 7 5 16,10-7 7-16,-10 7-14 0,10-7-13 15,0 0-33-15,-12 8-109 0,12-8 43 0</inkml:trace>
  <inkml:trace contextRef="#ctx0" brushRef="#br0">29531 7011 69 0,'0'0'185'15,"0"0"111"-15,8-5-211 0,-8 5 117 0,0 0-160 16,10-7 106-16,-10 7-131 0,0 0 110 15,9-8-143-15,-9 8 115 0,0 0-134 0,0 0 117 16,0 0-145-16,9-7 104 0,-9 7-135 0,0 0 91 16,0 0-147-16,0 0-20 0,-9 10-86 15,9-10 77-15</inkml:trace>
  <inkml:trace contextRef="#ctx0" brushRef="#br0">29300 7703 110 0,'0'0'110'0,"0"0"134"0,0 0-220 16,0 0 147-16,0 0-156 0,0 0 138 16,-4 9-164-16,4-9 135 0,0 0-142 0,0 0 109 15,0 0-125-15,0 0 123 0,0 0-137 16,0 0 127-16,0 0-141 0,0 0 138 0,0 0-135 16,-1 10 126-16,1-10-127 0,0 0 130 0,0 0-134 15,0 0 128-15,0 0-127 0,0 0 132 0,0 0-140 16,0 0 142-16,0 0-134 0,0 0 133 0,0 0-136 15,0 0 129-15,0 0-121 0,0 0 126 0,0 0-142 16,0 0 143-16,0 0-133 0,0 0 132 16,0 0-140-16,0 0 141 0,0 0-136 0,0 0 86 15,0 0-153-15,0 0-148 0,0 0 82 0</inkml:trace>
  <inkml:trace contextRef="#ctx0" brushRef="#br0">30381 7157 46 0,'0'0'135'16,"0"0"146"-16,0 0-261 0,0 0 161 0,0 0-165 15,5-10 116-15,-5 10-156 0,0 0 131 16,0 0-144-16,0 0 89 0,0 0-129 0,0 0 117 16,0 0-120-16,0 0-7 0,0 0-119 0,0 0 43 15</inkml:trace>
  <inkml:trace contextRef="#ctx0" brushRef="#br0">30096 7824 35 0,'0'0'75'0,"0"0"110"0,0 0-162 16,-5 8 141-16,5-8-161 0,0 0 145 0,0 0-137 16,0 0 142-16,0 0-143 0,0 0 115 15,0 0-143-15,0 0 116 0,0 0-131 0,0 0 122 16,0 0-165-16,0 0 94 0,0 0-146 0,0 0-134 16,0 0 80-16</inkml:trace>
  <inkml:trace contextRef="#ctx0" brushRef="#br0">30937 7211 26 0,'0'0'125'0,"5"-9"-29"16,-5 9 11-16,0 0-14 0,5-7-20 0,-5 7-5 15,0 0-9-15,0 0-4 0,8-9-11 0,-8 9-11 16,0 0-6-16,0 0-19 0,0 0 4 0,6-8-17 16,-6 8 20-16,0 0-41 0,0 0-30 0,0 0 3 15,0 0-15-15,0 0-33 0,0 0-66 0,0 14 42 16</inkml:trace>
  <inkml:trace contextRef="#ctx0" brushRef="#br0">30688 7868 90 0,'0'0'317'0,"0"0"-222"0,0 0 107 0,0 0-172 15,0 0 117-15,-7 8-144 0,7-8 107 0,0 0-139 16,0 0 111-16,0 0-169 16,0 0 68-16,0 0-257 0,0 0 82 0</inkml:trace>
  <inkml:trace contextRef="#ctx0" brushRef="#br0">31584 7289 46 0,'0'0'27'0,"0"0"-52"0,0 0 7 16</inkml:trace>
  <inkml:trace contextRef="#ctx0" brushRef="#br0">31192 7931 73 0,'-11'6'133'15,"11"-6"121"-15,0 0-245 0,-9 6 97 0,9-6-149 16,0 0 43-16,0 0-167 0,0 0 42 0</inkml:trace>
  <inkml:trace contextRef="#ctx0" brushRef="#br0">31756 7473 92 0,'0'0'89'0,"0"0"-19"0,0 0-26 0,0 0-33 0,0 0 10 15,-10 9-6-15,10-9-1 0,-7 15 0 0,7-15-10 16,-3 17-8-16,3-17-35 0,-3 17 50 15,3-17-1-15,-1 18-3 0,1-18-1 0,-1 12-12 16,1-12 1-16,0 11 23 0,0-11-34 0,0 0 14 16,-2 14 0-16,2-14 0 0,0 0-3 15,-3 9 5-15,3-9-14 0,0 0 1 0,-8 7 24 16,8-7 2-16,0 0-13 0,0 0 3 0,-13 5-3 16,13-5-16-16,0 0-11 0,0 0-76 0,0 0 34 15</inkml:trace>
  <inkml:trace contextRef="#ctx0" brushRef="#br0">29599 6691 40 0,'0'0'74'0,"0"0"-21"16,0 0-25-16,0 0-13 0,0 0-35 0,0 0-3 16,0 0-9-16,0 0-14 0,0 0 15 0</inkml:trace>
  <inkml:trace contextRef="#ctx0" brushRef="#br0">29602 6699 89 0,'2'-8'135'0,"-2"8"143"15,0 0-221-15,0-12 138 0,0 12-153 0,0 0 137 16,4-14-148-16,-4 14 138 0,2-9-111 0,-2 9 103 16,4-13-91-16,-4 13 62 0,2-10-67 0,-2 10 49 15,2-13-30-15,-2 13 13 0,3-11 11 0,-3 11-14 16,1-10-6-16,-1 10-7 0,0 0-4 16,3-13 7-16,-3 13-12 0,0 0 3 0,0 0-20 15,1-12-3-15,-1 12-9 0,0 0-12 0,0 0-3 16,0 0-7-16,-1-13-3 0,1 13 3 15,0 0-14-15,0 0-7 0,0 0 0 0,0 0 0 16,0 0 3-16,0 0-3 0,0 0 1 0,0 0 47 16,0 0-50-16,-21 5 36 0,21-5-53 0,-7 7 42 15,7-7-45-15,-7 8 59 0,7-8-62 0,-4 9 48 16,4-9-39-16,-6 14 50 0,6-14-64 0,-4 15 52 16,4-15-48-16,-2 15 46 0,2-15-47 15,0 16 50-15,0-16-38 0,0 17 36 0,0-17-56 16,2 17 19-16,0-6 5 0,-2-11-2 0,2 20 7 15,3-10 3-15,-2 0 1 0,-1-2 0 0,2 3-1 16,-1-3 3-16,-3-8 1 0,5 16-1 0,-5-16 0 16,6 17 0-16,-6-17 0 0,5 16 8 15,-5-16-8-15,4 14-2 0,-4-14 2 0,3 12 0 16,-3-12 0-16,1 12 0 0,-1-12 0 0,0 12 26 16,0-12-19-16,-1 14-12 0,1-14 4 0,-6 10 2 15,6-10 1-15,-8 10 0 0,8-10-5 16,-13 12 1-16,13-12 2 0,-17 10-34 0,8-5-21 15,9-5-15-15,-19 6-13 0,19-6-8 0,-15 7-18 16,15-7-13-16,-17 5-22 0,17-5-31 0,0 0-145 16,0 0-193-16,-20 1 14 0</inkml:trace>
  <inkml:trace contextRef="#ctx0" brushRef="#br0">29572 6699 58 0,'9'-17'492'0,"3"0"-218"16,-1 2 12-16,3 0-79 0,-2 0 5 0,4 2-35 16,-1-1-9-16,0 3-12 0,0 0-19 0,-1 3-23 15,-1 3-19-15,1-2-21 0,-2 2-13 0,-12 5-16 16,24-5-9-16,-24 5-2 0,20 0-19 0,-20 0-30 16,23 3-15-16,-12 2-14 0,1-2-56 0,-3 4 35 15,5-1-89-15,-5 3 73 0,2-1-113 16,0 0 98-16,-3-1-162 0,-1 0-215 15,0 0 88-15</inkml:trace>
  <inkml:trace contextRef="#ctx0" brushRef="#br0">29512 7849 162 0,'10'-10'386'0,"-10"10"-103"0,6-11-65 15,-6 11-27-15,5-11-13 0,-5 11-30 0,2-10-21 16,-2 10-2-16,2-12-14 0,-2 12 1 15,0-10-19-15,0 10-2 0,0 0-11 0,-2-12-9 16,2 12 8-16,0 0-36 0,-4-12-10 0,4 12-1 16,0 0-11-16,-12-3-4 0,12 3-3 0,0 0-3 15,-21 2 3-15,21-2-11 0,-14 7 2 16,14-7-1-16,-18 8 0 0,11-2 0 0,7-6-1 16,-16 12 13-16,10-5-17 0,1 1 8 0,-3 0-10 15,6 0 16-15,-2 1-18 0,1 0 20 0,3-9-21 16,-4 19 8-16,4-8-8 0,0-1-1 0,0 3 4 15,2-1 1-15,0-1 0 0,1 2 0 0,-1-1 0 16,2-3 6-16,-3 3-6 0,3-2-3 0,0-1 5 16,-1 1 0-16,-3-10 0 0,6 17 0 15,-6-17-2-15,4 16 8 0,-4-16-9 16,4 13 1-16,-4-13 1 0,2 12 0 0,-2-12 0 16,0 13 2-16,0-13-1 0,-2 11 5 0,2-11-10 15,-7 11 2-15,7-11-2 0,-11 11-6 0,11-11-8 16,-12 10-13-16,12-10-11 0,-15 5-38 0,15-5 8 15,-19 5-80-15,19-5 69 0,-19 3-134 0,19-3 89 16,-20-1-131-16,20 1-201 0,-17-3 108 0</inkml:trace>
  <inkml:trace contextRef="#ctx0" brushRef="#br0">29424 7878 432 0,'13'-13'337'0,"-2"1"-76"0,3-1-34 15,-1 0-30-15,0 2-40 0,2 2-20 0,-4-1-13 16,1 0-16-16,1 4-28 0,2 0-8 0,-2-2-16 16,0 2-11-16,4 3-9 0,-17 3-8 0,24-5-7 15,-24 5-23-15,23 0-23 0,-23 0-8 16,24 5-15-16,-24-5-15 0,22 8-4 0,-10-3-39 16,-1-1-24-16,-11-4-45 0,15 10-316 0,-15-10 59 15</inkml:trace>
  <inkml:trace contextRef="#ctx0" brushRef="#br0">29672 7951 103 0,'0'0'527'0,"0"0"-170"16,0 0-60-16,0 0-53 0,0 0-41 0,0 0-32 15,0 0-27-15,0 0-17 0,0 0-20 0,0 0-8 16,0 0-25-16,0 0-9 0,0 0-19 0,0 0 6 16,0 0-29-16,0 0 8 0,0 0-40 15,0 0-32-15,0 0-32 0,0 0-37 16,0 0-45-16,0 0-46 0,0 0-133 0,0 0-176 16,0 0 19-16</inkml:trace>
  <inkml:trace contextRef="#ctx0" brushRef="#br0">29581 8035 302 0,'0'0'358'0,"0"0"-188"0,0 0 46 0,0 0-103 16,0 0 64-16,0 0-99 0,0 0 49 0,-1-10-28 16,1 10-90-16,0 0 67 0,0 0-79 15,0 0 63-15,0 0-64 0,-5-7 67 0,5 7-5 16,0 0-4-16,0 0-1 0,0 0-3 0,0 0 7 15,0 0-4-15,0 0 11 0,0 0 1 0,0 0-4 16,-3-10-12-16,3 10-9 0,0 0 2 0,0 0-17 16,0 0-6-16,0 0 5 0,0 0 2 15,2-10 1-15,-2 10 4 0,0 0 8 0,0 0 7 16,0 0 8-16,4-12 6 0,-4 12-11 0,0 0-4 16,0 0-6-16,0 0-8 0,0 0 17 0,2-8-36 15,-2 8-5-15,0 0-10 0,0 0-61 16,0 0-38-16,0 0-25 0,0 0-6 0,0 0-34 15,0 0-161-15,0 0 44 0,0 0-256 0,-10 4-35 16</inkml:trace>
  <inkml:trace contextRef="#ctx0" brushRef="#br0">29768 7899 178 0,'0'0'445'0,"11"-12"-134"0,-11 12-60 16,9-11-27-16,-9 11-48 0,8-8-22 0,-8 8-13 16,6-10-23-16,-6 10-6 0,0 0 4 0,4-8-48 15,-4 8 11-15,0 0-41 0,0 0 10 0,0 0-27 16,0 0 11-16,-11 6-22 0,11-6 23 0,-17 12-31 16,7-3-3-16,-2 1-5 0,2 5-4 15,1-6-6-15,0 5-5 0,3-2 10 0,1 2 3 16,1-4 0-16,4-10 2 0,-3 19 2 0,3-19 11 15,0 14 12-15,0-14 18 0,4 13 29 16,-4-13 21-16,9 11 24 0,-9-11 16 0,13 2 8 16,-13-2 17-16,0 0-26 0,22-2-10 0,-22 2-18 15,21-7-13-15,-10-1-17 0,1-1-13 0,-3 0-11 16,0-2-10-16,1-5-8 0,-3 1-41 0,-3-3-73 16,-3 3-72-16,-4-4-56 0,-3-2-5 0,-7-3 1 15,-5 0-2-15,-3 2-159 0,-6 0 18 16,0 2-206-16,-2 3-89 0</inkml:trace>
  <inkml:trace contextRef="#ctx0" brushRef="#br0">30009 5867 39 0,'0'0'418'0,"0"0"-134"0,5-13-65 16,-5 13-23-16,0 0-20 0,3-12-24 0,-3 12-30 15,1-10-7-15,-1 10-18 0,2-11-9 16,-2 11-18-16,2-8-14 0,-2 8-7 0,0 0-11 16,0-14-9-16,0 14-4 0,0 0 0 0,3-9-15 15,-3 9-6-15,0 0-8 0,0 0-67 0,0 0-35 16,0 0-12-16,0 0-14 0,0 0-17 0,0 0-18 16,0 0-25-16,-4 12-182 0,0-1 221 0</inkml:trace>
  <inkml:trace contextRef="#ctx0" brushRef="#br0">29046 8374 55 0,'0'0'511'0,"0"0"-198"0,0 0-146 15,0 0 46-15,0 0-111 0,0 0 42 0,0 0-35 16,0 0-17-16,0 0-13 0,0 0-20 0,0 0 3 16,0 0-9-16,0 0-12 0,0 0-8 0,0 0-1 15,0 0-12-15,0 0-6 0,0 0-43 0,0 0 45 16,0 0-48-16,0 0 52 0,0 0-48 0,0 0 51 16,0 0-52-16,0 0 51 0,0 0-51 0,0 0 48 15,0 0-41-15,0 0 48 0,0 0-52 0,0 0 54 16,0 0-50-16,0 0 42 0,0 0-41 15,0 0 48-15,0 0-45 0,0 0 46 0,0 0-50 16,0 0 47-16,0 0-41 0,0 0 39 0,0 0-48 16,0 0 49-16,0 0-46 0,0 0 53 15,0 0-54-15,0 0 48 0,0 0-36 0,0 0 30 16,0 0-30-16,0 0 39 0,0 0-31 0,0 0 32 16,0 0-4-16,0 0 1 0,0 0-10 0,0 0-8 15,0 0-16-15,0 0 22 0,0 0-2 0,0 0-6 16,0 0-2-16,0 0-38 0,0 0-14 15,0 0-159-15,0 0 14 0,-13-7-322 0,13 7 12 16</inkml:trace>
  <inkml:trace contextRef="#ctx0" brushRef="#br0">28625 7045 472 0,'-9'-5'354'0,"-2"-2"-92"0,3 2-41 0,8 5-37 15,-15-10-35-15,15 10-25 0,-15-8-17 0,15 8-12 16,-13-7 4-16,13 7-2 0,-10-6-9 0,10 6-10 16,0 0-14-16,-12-6-5 0,12 6-12 0,0 0-15 15,0 0-2-15,-9-7-6 0,9 7-9 0,0 0-2 16,0 0-3-16,0 0 5 0,0 0-3 0,1 15 12 16,-1-15-5-16,7 21 15 0,-2-8 12 15,0 3 4-15,5 2-1 0,-2 1 1 16,1 2 6-16,0-1 27 0,1 2-50 0,0 4 39 15,-1-2-56-15,3 1 33 0,-3-3-41 0,0-1 31 16,0 3-41-16,-2-4 39 0,0 2-10 0,-1-2 2 16,-1 1-45-16,0-3 38 0,0-2-39 0,-1 1 39 15,0-2-43-15,-3-3 45 0,3 2-41 0,-2-2 43 16,0 0-43-16,1-2 37 0,0-2-37 0,-3-8 37 16,2 16-37-16,-2-16 37 0,2 12-33 0,-2-12 41 15,0 12-48-15,0-12 40 0,0 0-40 16,4 10 33-16,-4-10-85 0,0 0-4 15,0 0-69-15,3 10-42 0,-3-10 26 0,0 0-120 16,0 0 26-16,0 0-397 0,0 0-183 0</inkml:trace>
  <inkml:trace contextRef="#ctx0" brushRef="#br0">28913 7193 504 0,'4'-10'353'0,"-2"0"-81"15,1-2-47-15,-2 3-38 0,-1 9 15 0,3-18-69 16,-3 18 33-16,2-16-50 0,-2 16 7 0,0-12-30 16,0 12 0-16,0-13-36 0,0 13 2 0,-7-8-23 15,7 8 1-15,-20-3-25 0,20 3 25 0,-35 4-32 16,9 2 13-16,-5 5-17 0,-2 1 13 15,-4 5 9-15,-9 4-29 0,-1 4 2 0,-2-2-1 16,5 3 0-16,-2-3 2 0,3 2 2 0,8-5 7 16,0 0 41-16,5-2-61 0,0-1 6 0,6-2 0 15,5-3 2-15,2-3 1 0,4 1 3 0,2-3 7 16,1 0 40-16,10-7-56 0,-15 8 4 16,15-8 47-16,-12 9-48 0,12-9 47 0,0 0-45 15,-12 8 50-15,12-8-39 0,0 0 36 0,-9 6-46 16,9-6 50-16,0 0-41 0,0 0 35 0,-9 6-18 15,9-6 45-15,0 0-44 0,0 0 39 16,0 0-36-16,0 0 35 0,-9 5-41 0,9-5 36 16,0 0-38-16,0 0 35 0,0 0-44 0,0 0 36 15,0 0-41-15,0 0 37 0,0 0-43 0,0 0 34 16,0 0-38-16,0 0 36 0,0 0-38 0,0 0 18 16,0 0-19-16,-9 5 40 0,9-5-46 0,0 0 37 15,0 0-37-15,0 0 37 0,0 0-35 0,0 0 33 16,0 0-36-16,0 0 41 0,0 0-42 15,0 0 37-15,0 0-36 0,0 0 38 0,0 0-38 16,0 0 34-16,0 0-34 0,0 0 41 16,0 0-43-16,0 0 37 0,0 0-36 0,0 0 38 15,0 0-37-15,0 0 36 0,0 0-36 0,0 0 40 16,0 0-42-16,0 0 37 0,0 0-36 0,0 0 38 16,0 0-42-16,0 0 41 0,0 0-36 0,0 0 40 15,0 0-44-15,0 0 39 0,0 0-38 0,0 0 38 16,0 0-38-16,0 0 39 0,0 0-36 0,0 0 34 15,0 0-40-15,0 0 42 0,0 0-18 0,0 0 13 16,0 0-36-16,0 0 39 0,0 0-37 16,0 0 37-16,0 0-35 0,0 0 36 15,0 0-38-15,0 0 39 0,0 0-33 0,0 0 31 16,0 0-34-16,0 0 36 0,0 0-38 0,0 0 37 16,0 0-38-16,0 0 40 0,0 0-38 0,0 0 42 15,0 0-42-15,0 0 38 0,0 0-37 0,0 0 36 16,0 0-42-16,0 0 40 0,0 0-36 0,0 0 44 15,0 0-56-15,0 0-2 0,0 0-92 0,0 0-22 16,0 0-49-16,0 0-83 0,0 0 50 0,0 0-180 16,0 0-230-16,0 0-169 0</inkml:trace>
  <inkml:trace contextRef="#ctx0" brushRef="#br0">28396 7166 51 0,'0'0'207'0,"-3"-9"119"0,3 9-226 0,0 0 123 16,-1-11-140-16,1 11 102 0,0 0-115 15,2-10 84-15,-2 10-28 0,0 0-22 0,8-9-16 16,-8 9-15-16,0 0-26 0,9-7-12 0,-9 7-55 16,0 0 64-16,0 0-70 0,14 5 70 0,-14-5-73 15,6 9 50-15,-6-9-48 0,5 15 59 16,-5-3-63-16,0 1 72 0,-2-2-78 0,-1 3 3 16,1-3-5-16,-3 1 3 0,1 0-1 0,0-3 3 15,0 1 11-15,0-2 1 0,4-8 4 0,-9 13 4 16,9-13 12-16,-10 8-7 0,10-8 0 0,0 0 4 15,-11 4 1-15,11-4 1 0,0 0 0 0,-12-4 3 16,12 4-1-16,-5-8 1 0,5 8 1 16,-4-9 80-16,4 9-85 0,0-15 72 0,0 15-74 15,0-10 60-15,0 10-42 0,4-13 40 16,-4 13-64-16,6-12 62 0,-6 12-66 0,11-8 63 16,-11 8-71-16,9-7 56 0,-9 7-59 0,0 0 66 15,0 0-63-15,19 1 62 0,-19-1-69 0,11 6 68 16,-11-6-78-16,13 13-15 0,-8-6-23 0,-1 2-49 15,2 3-46-15,-2-2-68 0,1 2-119 0,4 1 230 16</inkml:trace>
  <inkml:trace contextRef="#ctx0" brushRef="#br0">32106 7894 204 0,'18'3'162'0,"-3"-1"98"0,-15-2-207 0,26 7 121 16,-26-7-176-16,19 4 132 0,-19-4-148 0,14 4 128 15,-14-4-110-15,0 0 143 0,18 3-105 0,-18-3 113 16,0 0-103-16,0 0 59 0,17 0-77 0,-17 0 65 15,0 0-66-15,0 0 49 0,0 0-67 0,13-2 51 16,-13 2-55-16,0 0 37 0,0 0-46 0,0 0 47 16,10-7-50-16,-10 7 42 0,0 0-47 0,0 0 36 15,0 0-41-15,4-9 39 0,-4 9-36 16,0 0 41-16,0 0 12 0,0 0-25 16,0 0-4-16,0-12-11 0,0 12 8 0,0 0-8 15,0 0-34-15,0 0 47 0,0 0 1 0,0 0-5 16,-2-10-3-16,2 10-7 0,0 0 0 0,0 0-36 15,0 0 50-15,-2-9-3 0,2 9-49 0,0 0 55 16,0 0-52-16,0 0 50 0,0 0-74 0,-8-7 59 16,8 7-91-16,0 0 82 0,0 0-101 0,0 0 102 15,0 0-120-15,-11-4 119 0,11 4-122 16,0 0 108-16,0 0-121 0,-16-1 129 0,16 1-128 16,0 0 143-16,0 0-127 0,-18-3 145 0,18 3-118 15,0 0 135-15,0 0-122 0,0 0 133 0,0 0-123 16,0 0 136-16,-17 0-123 0,17 0 142 0,0 0-135 15,0 0 156-15,0 0-136 0,0 0 140 16,0 0-139-16,0 0 128 0,0 0-115 0,-15-3 134 16,15 3-121-16,0 0 128 0,0 0-118 0,0 0 110 15,0 0-120-15,0 0 93 0,0 0-106 16,0 0 96-16,0 0-102 0,0 0 96 0,0 0-100 16,0 0 92-16,0 0-85 0,0 0 91 0,0 0-95 15,0 0 85-15,0 0-88 0,0 0 87 0,-14-2-94 16,14 2 90-16,0 0-99 0,0 0 96 0,0 0-94 15,0 0 91-15,0 0-95 0,0 0 93 0,0 0-101 16,0 0 79-16,0 0-97 0,0 0 103 0,0 0-126 16,0 0 100-16,0 0-125 0,0 0 107 15,0 0-156-15,0 0 92 0,0 0-245 0,0 0 266 16</inkml:trace>
  <inkml:trace contextRef="#ctx0" brushRef="#br0">28011 7071 358 0,'0'0'376'15,"0"0"-103"-15,0 0-48 0,0 0-32 0,28-1-40 16,-28 1-24-16,31 0-26 0,-11 1-8 0,6 2-14 16,-1 0-16-16,3-3-12 0,-1 7-9 0,4-1-12 15,-2 3-4-15,-5-1-12 0,2 3-14 0,-4 3 13 16,-3-4-29-16,-2 4 23 0,-3 0-42 0,-4 1 29 16,-4-1-43-16,-1-3 4 0,-5 1 3 15,-5 0-2-15,0 2 3 0,-3-4 7 0,-7 4 8 16,1-4-2-16,-4-1 4 0,0-3 9 0,-1-4 0 15,2 1 3-15,17-3 64 0,-35-3-69 0,19 1 66 16,-1-3-45-16,4 0 54 0,1 0-20 16,1-2 18-16,4 0-14 0,1 0 6 0,6 7-3 15,-5-12-8-15,5 12-15 0,5-17 6 0,4 7-3 16,1 0-6-16,9 1-5 0,-1 1 2 0,-1 0-7 16,1 4-3-16,-3-1-9 0,0 2-4 15,-15 3-12-15,30 0-14 0,-30 0-54 0,25 3 49 16,-13 0-73-16,-12-3 68 0,21 9-108 0,-21-9 82 15,13 12-128-15,-13-12 66 0,4 14-335 0,-4-14 102 16</inkml:trace>
  <inkml:trace contextRef="#ctx0" brushRef="#br0">14378 7643 219 0,'-2'-10'522'0,"0"2"-217"0,-1-6-14 0,2 2-45 15,0 2-53-15,0-3-21 0,-1 2-6 0,2 0-20 16,0 11 12-16,-1-18-6 0,1 18-27 0,-1-12-20 16,1 12-15-16,0-13-17 0,0 13-12 0,0 0-18 15,0-12-14-15,0 12-11 0,0 0-1 16,0 0 5-16,0 0-14 0,0 0-2 16,0 0 7-16,12 3-1 0,-12-3-4 0,9 15-1 15,-2-5-2-15,-2-1-2 0,0 5 1 0,1-4 5 16,-2 0-1-16,1-1-7 0,0 1-4 0,-5-10 5 15,8 13 3-15,-8-13 5 0,9 9 9 0,-9-9 7 16,8 7 5-16,-8-7 14 0,11 7 9 0,-11-7 4 16,18 0-10-16,-18 0-6 0,26-2-5 0,-11-3-6 15,1 2-9-15,3-4 7 0,-3 2-14 0,3-1 6 16,-2 1-16-16,-2-1 14 0,-1 2-18 0,-2-2 5 16,-12 6-42-16,23-8-24 0,-23 8-60 0,19-7-28 15,-19 7-12-15,14-4-10 0,-14 4-47 16,0 0 17-16,17-3-52 0,-17 3-45 0,0 0-310 15,0 0-140-15</inkml:trace>
  <inkml:trace contextRef="#ctx0" brushRef="#br0">14558 7628 24 0,'0'0'491'0,"-14"-8"-93"0,14 8-148 0,-9-9 27 15,9 9-113-15,-5-8 21 0,5 8-26 0,-3-11-25 16,3 11-17-16,-1-9-17 0,1 9-16 0,0 0-14 15,-4-8-15-15,4 8-7 0,0 0-23 0,0 0-3 16,0 0 5-16,-5-10-6 0,5 10-6 16,0 0-3-16,0 0-2 0,0 0-4 0,0 0 4 15,0 0-2-15,5 10-6 0,-5-10-2 16,5 14 10-16,0-4-10 0,-1-1 6 0,0 3 4 16,0 1 5-16,1 1-9 0,-1 0-2 0,1-1 49 15,-3-4-60-15,2 3 51 0,0-1-56 0,-4-11 40 16,5 14-43-16,-5-14 47 0,9 15-50 0,-9-15 73 15,14 12-34-15,-14-12 45 0,24 5-40 0,-7-5 4 16,3 0-1-16,5-3-2 0,-1 1-4 0,3-3 12 16,9-4 15-16,-2 1 3 0,3-2-7 0,2-2-13 15,-4 2-6-15,2 0-5 0,-5-1-1 0,-2 1-5 16,-7 2 3-16,-2 3-9 0,-1-1-1 16,-5 0-6-16,-15 6 2 0,19-6 9 0,-19 6-5 15,16-6-6-15,-16 6-4 0,0 0-14 0,16-2-19 16,-16 2-30-16,0 0-30 0,0 0-26 0,0 0 4 15,0 0-14-15,0 0-7 0,0 0-19 16,0 0-85-16,0 0-114 0,0 0-239 0,0 0-125 16</inkml:trace>
  <inkml:trace contextRef="#ctx0" brushRef="#br0">15248 13125 30 0,'0'0'295'0,"0"0"-85"16,0 0-47-16,0 0-42 0,0 0-32 0,0 0-23 15,0 0-5-15,0 0-19 0,0 0-3 0,-14 4-15 16,14-4 4-16,0 0-21 0,0 0 9 0,0 0-10 15,-9 8 10-15,9-8-11 0,0 0 9 0,0 0-8 16,0 0 24-16,0 0 18 0,-12 5-12 0,12-5 25 16,0 0-9-16,0 0 16 0,0 0-18 0,0 0 31 15,-11 5-38-15,11-5 20 0,0 0-27 0,0 0 37 16,0 0-48-16,0 0 49 0,-18 0-45 16,18 0 48-16,0 0-12 0,0 0-4 0,0 0 11 15,0 0-34-15,0 0 4 0,-19 1-12 0,19-1 1 16,0 0-6-16,0 0-6 0,0 0-5 15,0 0-13-15,0 0 4 0,-17 2 6 0,17-2-4 16,0 0 0-16,0 0 1 0,0 0 0 0,0 0 4 16,0 0-10-16,0 0 3 0,-15 2 15 0,15-2-1 15,0 0 1-15,0 0-2 0,0 0-1 0,0 0-4 16,0 0-4-16,0 0-8 0,0 0 9 0,-13 4-3 16,13-4 0-16,0 0 2 0,0 0-1 15,0 0-3-15,0 0 2 0,0 0-8 0,0 0 15 16,0 0-13-16,0 0 11 0,0 0-3 0,0 0-3 15,0 0 1-15,0 0 14 0,0 0 11 0,0 0-1 16,4 11-11-16,-4-11 13 0,6 9-3 16,-6-9-1-16,12 7-3 0,-12-7-4 0,14 10 4 15,-14-10 3-15,18 11-4 0,-18-11-11 0,20 9 4 16,-20-9 0-16,21 9-4 0,-10-6-6 0,3 4 1 16,-1-2 0-16,-13-5 4 0,27 9-6 0,-13-4-7 15,0-2 7-15,1 1-2 0,-3 1 0 16,0-2 2-16,-12-3-9 0,25 6 25 0,-25-6-19 15,24 7-2-15,-24-7 6 0,23 4 6 0,-9-3 1 16,-14-1 3-16,26 6-3 0,-26-6 3 0,25 5 2 16,-25-5-7-16,28 3-2 0,-28-3-2 15,28 2 1-15,-13 2-2 0,-15-4-1 0,29 3-4 0,-29-3 1 16,27 2 6-16,-27-2-10 0,28 5 5 16,-28-5-3-16,27 2 1 0,-27-2 1 0,25 4-8 15,-25-4 8-15,23 4 3 0,-23-4-5 0,18 2 2 16,-18-2 3-16,18 3 1 0,-18-3 0 15,0 0 2-15,18 2 0 0,-18-2 5 0,0 0 4 16,15 2 3-16,-15-2-9 0,0 0 1 0,0 0-4 16,0 0 1-16,14 5-1 0,-14-5-4 0,0 0 7 15,0 0-4-15,0 0-1 0,0 0-4 0,0 0 3 16,0 0-4-16,0 0-1 0,14 3-14 0,-14-3-17 16,0 0-29-16,0 0-57 0,0 0 5 0,0 0-61 15,-7 6-30-15,7-6-82 0,0 0-110 0,-18 7-282 16,18-7-201-16</inkml:trace>
  <inkml:trace contextRef="#ctx0" brushRef="#br0">25564 12320 23 0,'0'0'390'0,"0"0"-228"15,0 0 95-15,0 0-146 0,0 0 97 0,0 0-28 16,0 0-27-16,0 0-31 0,0 0-27 15,0 0-1-15,0 0-10 0,0 0-7 0,0 0-8 16,0 0-3-16,0 0-4 0,0 0-3 0,0 0-1 16,0 0-9-16,0 0 0 0,0 0-4 0,0 0-7 15,0 0-3-15,0 0-9 0,0 0-5 0,0 0 2 16,0 0-15-16,0 0 2 0,0 0-2 0,0 0-6 16,0 0-26-16,0 0-25 0,0 0-39 0,0 0-17 15,0 0-67-15,0 0-154 0,0 0-203 0,0 0-16 16</inkml:trace>
  <inkml:trace contextRef="#ctx0" brushRef="#br0">26385 12337 185 0,'0'0'269'0,"0"0"11"0,0 0-135 15,0 0 89-15,0 0-33 0,0 0-23 0,0 0-28 16,0 0-16-16,0 0-13 0,0 0-4 0,0 0-18 15,0 0-2-15,0 0-4 0,0 0-2 0,0 0 5 16,0 0 6-16,0 0-10 0,0 0 4 16,0 0 9-16,-3-8-1 0,3 8 8 0,0 0-3 15,0 0 0-15,0 0 13 0,0 0-20 0,0 0 2 16,0 0-13-16,0 0-8 0,0 0-8 0,0 0-9 16,0 0-13-16,0 0-11 0,0 0-8 0,0 0-6 15,0 0-2-15,0 0-30 0,0 0-46 0,0 0-50 16,0 0-81-16,0 0-72 0,0 0-30 15,0 0-41-15,0 0-161 0,2-11-246 0,-2 11-257 16</inkml:trace>
  <inkml:trace contextRef="#ctx0" brushRef="#br0">27019 12377 121 0,'0'0'549'16,"0"0"-182"-16,5-6-76 0,-5 6-55 16,0 0-40-16,3-13-9 0,-3 13-38 15,-1-11 1-15,1 11-32 0,-4-13-19 0,4 13-20 16,-3-17-18-16,3 17-18 0,-5-12-45 0,5 12-42 16,-1-12-45-16,1 12-140 0,0 0 17 0,-3-12-385 15,3 12-130-15</inkml:trace>
  <inkml:trace contextRef="#ctx0" brushRef="#br0">27777 12541 23 0,'0'0'547'0,"0"0"-184"16,0 0-77-16,8-8-42 0,-8 8-45 0,0 0-25 15,0 0-12-15,7-10-9 0,-7 10 9 0,0 0 6 16,3-8-23-16,-3 8-24 0,0 0-18 16,4-9-5-16,-4 9-8 0,0 0-9 0,4-9-3 15,-4 9-12-15,0 0-5 0,0 0-8 0,3-8-8 16,-3 8-8-16,0 0-6 0,0 0-4 0,0 0-9 16,0 0 1-16,6-9-3 0,-6 9-5 0,0 0-4 15,0 0-3-15,0 0 0 0,0 0 0 0,0 0-6 16,0 0 4-16,0 0-4 0,0 0 3 15,0 0-4-15,0 0-2 0,0 0 2 0,2-8 5 0,-2 8-11 16,0 0 7-16,0 0-3 0,0 0 1 16,0 0 10-16,0 0-12 0,0 0 1 15,0 0 2-15,0 0 2 0,0 0 3 0,0 0-4 16,0 0 4-16,0 0-3 0,0 0 0 0,0 0 1 16,0 0 0-16,0 0 1 0,0 0 0 0,0 0 4 15,0 0-2-15,0 0-4 0,0 0 3 0,0 0-1 16,0 0 1-16,0 0 0 0,0 0 0 0,0 0 3 15,0 0-3-15,0 0 3 0,0 0-2 0,0 0 1 16,0 0-1-16,0 0-1 0,0 0 2 0,0 0-5 16,0 0-26-16,0 0-41 0,0 0-59 15,0 0-45-15,0 0-24 0,0 0-32 16,0 0-176-16,0 0-300 0,0 0-230 0</inkml:trace>
  <inkml:trace contextRef="#ctx0" brushRef="#br0">18028 14475 247 0,'0'0'89'16,"0"0"114"-16,0 0-181 0,0 0 124 0,0 0-153 16,0 0 128-16,0 0-139 0,-11-4 133 15,11 4-137-15,0 0 144 0,0 0-122 0,0 0 137 16,0 0-105-16,0 0 93 0,0 0-120 0,0 0 93 16,0 0-109-16,0 0 98 0,0 0-113 15,0 0 96-15,0 0-110 0,0 0 99 0,0 0-104 16,0 0 96-16,0 0-100 0,0 0 102 0,0 0-105 15,0 0 90-15,0 0-89 0,0 0 107 0,-9 7-107 16,9-7 104-16,0 0-105 0,0 0 107 0,0 0-107 16,0 0 92-16,3 9-89 0,-3-9 105 15,0 0-108-15,0 0 106 0,0 0-104 0,0 0 105 16,0 0-111-16,0 0 111 0,3 8-101 0,-3-8 105 16,0 0-110-16,0 0 106 0,0 0-100 0,0 0 105 15,0 0-93-15,0 0 111 0,0 0-104 0,0 0 91 16,0 0-87-16,0 0 86 0,0 0-88 15,0 0 71-15,0 0-73 0,0 0 83 0,0 0-3 16,0 0-94-16,0 0 82 0,0 0-7 0,0 0-33 16,0 0 26-16,0 0-12 0,0 0-72 15,0 0 88-15,0 0 7 0,0 0 3 0,11 5-1 16,-11-5-7-16,0 0 33 0,0 0-28 0,12 6-2 16,-12-6-3-16,17 2-3 0,-17-2-3 0,25 4-4 15,-8-2-2-15,2 0-11 0,3 2 5 0,4-2-4 16,-1 2-2-16,1-1-1 0,-1 1-3 0,3 1 2 15,-2-2-2-15,0 3-10 0,0 1 9 0,1-3-2 16,-1 3 1-16,1-2 0 0,-3 2-3 16,1-1 13-16,-3 0-19 0,4 1 5 15,-2-1 1-15,0 0 6 0,-2 1-5 0,2-2-2 16,2 1 3-16,-3 1-3 0,1-3-6 0,-1 1 11 16,0 1-3-16,-1 0 0 0,1-3 2 0,-4 4-4 15,0-5 5-15,-3 2-7 0,-1-2 8 0,-15-2 6 16,24 4 1-16,-24-4 11 0,17 3 3 0,-17-3 20 15,0 0 1-15,20 3 16 0,-20-3-7 0,0 0-12 16,14 2-6-16,-14-2-7 0,0 0-36 0,0 0-51 16,0 0-46-16,12 6-44 0,-12-6-181 15,0 0-21-15,0 0-199 0,-3 11-45 0</inkml:trace>
  <inkml:trace contextRef="#ctx0" brushRef="#br0">22930 15678 222 0,'0'0'150'0,"0"0"105"16,0 0-178-16,0 0 115 0,0 0-168 15,0 0 125-15,0 0-138 0,0 0 120 0,0 0-140 16,0-12 123-16,0 12-133 0,0 0 114 0,0 0-13 15,0 0-18-15,0 0-9 0,0 0-7 0,0 0-25 16,0 0 13-16,0 0-8 0,0 0-11 0,0 0 3 16,0 0-5-16,0 0-5 0,0 0-15 15,0 0 15-15,0 0 0 0,0 0-9 0,0 0 4 16,0 0 0-16,0 0-1 0,0 0-2 0,0 0-14 16,0 0 17-16,0 0-1 0,0 0-5 15,0 0 5-15,0 0-2 0,0 0 4 0,0 0-18 16,0 0 15-16,0 0-1 0,0 0-10 0,0 0 11 15,0 0-2-15,0 0 1 0,3-9-2 0,-3 9-16 16,0 0 8-16,0 0-9 0,0 0-134 0,0 0 115 16,0 0-131-16,0 0 92 0,0 0-116 0,0 0 2 15,0 0-95-15,0 0 83 0</inkml:trace>
  <inkml:trace contextRef="#ctx0" brushRef="#br0">28652 14001 44 0,'0'0'509'0,"0"0"-275"16,0 0 20-16,9-9-132 0,-9 9 71 0,0 0-129 16,0 0 63-16,9-8-105 0,-9 8 73 0,0 0-97 15,0 0 88-15,6-9-107 0,-6 9 78 0,0 0-99 16,0 0 60-16,0 0-154 0,11-5 59 16,-11 5-173-16,0 0-132 0,0 0 213 15</inkml:trace>
  <inkml:trace contextRef="#ctx0" brushRef="#br0">29754 14401 261 0,'11'-5'109'0,"-11"5"16"0,0 0-287 16,5-13 48-16</inkml:trace>
  <inkml:trace contextRef="#ctx0" brushRef="#br0">30533 14555 149 0,'0'0'61'0,"0"0"-104"0,0 0-14 16,0 0 18-16</inkml:trace>
  <inkml:trace contextRef="#ctx0" brushRef="#br0">33546 14587 96 0,'0'0'83'0,"0"0"-2"15,0 0-16-15,14-6-13 0,-14 6-6 0,0 0-9 16,0 0-18-16,0 0 1 0,15-2-13 0,-15 2 9 15,0 0 0-15,0 0 6 0,0 0-2 16,0 0 23-16,0 0-19 0,0 0-2 0,19 0 3 16,-19 0 8-16,0 0 2 0,0 0-7 0,0 0 11 15,0 0 0-15,0 0-4 0,0 0 6 0,0 0-1 16,0 0-3-16,0 0-5 0,0 0-11 16,0 0 4-16,0 0-6 0,0 0-1 0,0 0-5 15,15-4-5-15,-15 4 1 0,0 0-8 0,0 0 7 16,0 0-2-16,0 0-5 0,0 0 3 0,0 0-3 15,0 0 2-15,0 0-11 0,0 0 11 16,0 0 2-16,0 0-2 0,0 0-3 0,0 0 1 16,0 0-1-16,0 0 0 0,0 0-7 0,0 0 10 15,0 0-5-15,0 0-1 0,0 0 3 0,0 0-23 16,0 0-14-16,0 0-18 0,0 0-29 0,0 0 13 16,0 0-29-16,6 8-24 0,-6-8-78 0,0 0 40 15</inkml:trace>
  <inkml:trace contextRef="#ctx0" brushRef="#br0">32196 13556 131 0,'0'0'182'16,"0"0"-23"-16,0 0-58 0,5-7-7 0,-5 7 0 15,0 0-14-15,0 0-6 0,0 0 2 0,6-10-5 16,-6 10 3-16,0 0-9 0,0 0-5 0,0 0 5 16,4-8-6-16,-4 8-1 0,0 0-9 0,0 0-6 15,0 0-1-15,0 0-10 0,0 0-2 0,5-8-6 16,-5 8-1-16,0 0-3 0,0 0-4 16,0 0 0-16,0 0-2 0,0 0 0 0,0 0 2 15,0 0-3-15,0 0 1 0,0 0-6 0,0 0-3 16,0 0 5-16,0 0-4 0,0 0-1 15,0 0-1-15,0 0 17 0,0 0-23 0,0 0 0 16,0 0 8-16,0 0-7 0,0 0-2 0,0 0 1 16,-4-8 2-16,4 8 4 0,0 0-8 0,0 0 9 15,0 0-5-15,0 0-3 0,0 0 3 0,0 0 0 16,0 0 6-16,0 0-6 0,0 0-2 16,0 0 5-16,0 0-2 0,0 0-1 0,0 0-1 15,0 0-18-15,-10-7-38 0,10 7-46 0,0 0-61 16,-16-3-45-16,16 3-180 0,-22-1 203 0</inkml:trace>
  <inkml:trace contextRef="#ctx0" brushRef="#br0">30549 13779 235 0,'0'0'374'0,"0"0"-97"16,0 0-50-16,0 0-21 0,5 10-21 0,-5-10-8 15,0 0 8-15,0 0 1 0,0 0-54 0,0 0 29 16,0 0-33-16,0 0-16 0,0 0-35 0,0 0-17 15,0 0-10-15,0 0-11 0,0 0-9 0,0 0-3 16,0 0-12-16,0 0-1 0,0 0-20 0,3 8-50 16,-3-8-42-16,0 0-36 0,0 0-50 15,0 0-61-15,0 0-57 0,0 0-240 0,13-4-42 16</inkml:trace>
  <inkml:trace contextRef="#ctx0" brushRef="#br0">31181 13876 236 0,'0'0'404'16,"0"0"-104"-16,0 0-50 0,14-3-14 0,-14 3-67 15,0 0-37-15,8-7-25 0,-8 7-23 0,0 0-14 16,8-8-17-16,-8 8-11 0,0 0-9 15,7-8-69-15,-7 8-61 0,0 0-44 0,14-8-49 16,-14 8-22-16,14-3-218 0,-14 3 166 0</inkml:trace>
  <inkml:trace contextRef="#ctx0" brushRef="#br0">31998 13963 71 0,'0'0'421'0,"0"0"-131"0,20 2-54 15,-20-2-37-15,0 0-39 0,0 0-33 0,17-3-13 16,-17 3 3-16,0 0-13 0,15-4-16 0,-15 4-9 16,0 0 15-16,14-3-56 0,-14 3-10 0,0 0-6 15,19-5-4-15,-19 5-4 0,0 0 8 0,16-4-14 16,-16 4-2-16,0 0 0 0,16-6-5 0,-16 6-12 15,0 0-68-15,11-8-46 0,-11 8-71 16,0 0-50-16,0-14-228 0,-6 8 88 0</inkml:trace>
  <inkml:trace contextRef="#ctx0" brushRef="#br0">30104 13079 53 0,'0'0'141'0,"0"0"-1"0,0 0-13 16,0 0-28-16,0 0-8 0,0 0 4 0,0 0-6 16,0 0-17-16,0 0-2 0,0 0 5 15,0 0-3-15,0 0-9 0,0 0-2 0,0 0-3 16,0 0 10-16,0 0-3 0,0 0 1 0,0 0 3 16,0 0-2-16,0 0 7 0,0 0-12 15,0 0-2-15,0 0-6 0,0 0-2 0,0 0 5 16,0 0-13-16,0 0 8 0,0 0-16 0,0 0-10 15,19 5 5-15,-19-5-1 0,19 0-1 0,-19 0 1 16,19 5 4-16,-19-5-12 0,20 6-1 0,-20-6-3 16,21 6-6-16,-21-6-4 0,16 8 6 0,-16-8-3 15,16 9 9-15,-16-9-11 0,12 9-3 0,-12-9 4 16,11 10 25-16,-11-10-36 0,9 11 11 16,-9-11 8-16,7 11-11 0,-7-11-16 15,4 15 22-15,-4-15-14 0,1 14 16 0,-1-14-18 16,-1 13 20-16,1-13-19 0,-6 16 24 0,2-6-25 15,1 0 25-15,-3-1-24 0,3 1 26 0,-5 0-24 16,2 0 36-16,-3 1-40 0,1-1-1 0,-2 2 5 16,0-3 1-16,-1 4 2 0,-3-1 0 0,0 0-1 15,2-1 8-15,0-2-12 0,0 0 5 0,2 2 0 16,0-2 1-16,2-4-2 0,-2 4 1 0,4-4-1 16,6-5 3-16,-12 10-8 0,12-10 5 15,-10 8 0-15,10-8 0 0,0 0 2 16,-10 9-1-16,10-9 8 0,0 0-5 0,-5 9 13 15,5-9 22-15,0 0 8 0,4 11 21 0,-4-11 35 16,12 9-46-16,0-4 35 0,2 2-49 0,2 0 33 16,2 0-42-16,5-1 35 0,-2 0-50 0,2 0 34 15,0 1-37-15,0-3 48 0,0 3-53 0,-2-2 34 16,0 0-36-16,-3-2 41 0,-3 0-41 0,-15-3 42 16,25 6-32-16,-25-6 50 0,17 3-31 0,-17-3 38 15,13 0-46-15,-13 0 36 0,0 0-49 16,17 6 39-16,-17-6-47 0,0 0 40 0,0 0-42 15,0 0 33-15,15 3-50 0,-15-3 34 0,0 0-70 16,0 0-1-16,0 0-85 0,0 0-20 0,0 0-99 16,15 4-47-16,-15-4 33 0,0 0-152 15,0 0-375-15,0 0-332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30: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7484 5741 324 0,'0'0'465'0,"-12"-12"-129"15,6 7-43-15,-2-3-70 0,-2-1-30 0,2-3 29 16,-1 0-81-16,-1 3 50 0,3-4-58 0,-2 1 21 16,1 1-34-16,-1 0 17 0,1 1-31 0,2 1 12 15,1 1-27-15,5 8-6 0,-9-12-37 16,9 12-20-16,-8-9-6 0,8 9 9 0,0 0-29 16,-5-8 19-16,5 8-22 0,0 0 20 0,0 0-22 15,9 8 20-15,-9-8-26 0,14 13 1 0,-5-5 8 16,1 3 9-16,2 2-8 0,-2-1-1 0,4 1-1 15,-4 4-2-15,3-4 4 0,0 3-1 0,-3 1 0 16,0-1 2-16,2-1-1 0,-3 0 1 16,-3-1-1-16,4-2 10 0,-3-1-15 0,-2-3 2 15,0 2 0-15,-5-10 5 0,9 12-4 0,-9-12 3 16,6 11 4-16,-6-11 12 0,0 0 10 0,9 9 2 16,-9-9 3-16,0 0-1 0,0 0 11 0,18-3-3 15,-8-10 0-15,4 0-10 0,8-9-5 16,2-2-4-16,2 3 1 0,-2-4-8 0,2 0-3 15,2 0 1-15,-1 0-3 0,-2 1 6 0,-1 2-13 16,-1 3 8-16,-2 1-17 0,-4 3-19 0,-5 4-51 16,0 0-18-16,-5 6-82 0,1-2 26 0,-8 7-52 15,9-7 6-15,-9 7-19 0,0 0-37 0,5 11-58 16,-7 1-346-16,-6 2-187 0</inkml:trace>
  <inkml:trace contextRef="#ctx0" brushRef="#br0">7746 5711 99 0,'0'0'595'0,"-8"-9"-196"0,8 9-68 0,-8-10-42 16,8 10-15-16,-7-9-16 0,7 9-30 0,-5-8-42 16,5 8-38-16,0 0-27 0,-5-8-22 0,5 8-23 15,0 0-17-15,0 0-16 0,-4-9-13 0,4 9-10 16,0 0-4-16,0 0-4 0,0 0 0 0,0 0 5 15,14 5 2-15,-4 2 0 0,3 2-5 0,2 5-1 16,0 0 1-16,3 1 0 0,2 4 3 0,1-2 3 16,-4-1 4-16,-2-2 3 0,2 0-3 15,-2 0 2-15,0-2 3 0,-1 2 5 0,-1-6 6 0,-1 1 1 16,-2-2 5-16,0 1 1 0,-10-8 6 16,18 10 7-16,-18-10 28 0,20 2 28 0,-20-2 24 15,31-3 0-15,-9-9-17 0,6-5-17 16,3-5-39-16,7-8 26 0,-1 2-37 0,3-4 24 15,-1-1-49-15,2-1-1 0,-2 3 1 0,0-1-3 16,-2 3 1-16,-7 5 0 0,-1 0 2 0,-1 2-1 16,-5 1-1-16,0 3 30 0,-4 2-32 0,-3 4 31 15,-2 2-25-15,-3 1 38 0,-4 2-22 0,-7 7 32 16,14-11-29-16,-14 11 17 0,11-8-27 0,-11 8 16 16,0 0-26-16,10-9 19 0,-10 9-26 0,0 0 22 15,9-6-25-15,-9 6 16 0,0 0-28 0,0 0 21 16,7-7-26-16,-7 7 21 0,0 0-25 15,0 0 20-15,0 0-23 0,0 0 20 0,0 0-17 16,0 0 21-16,6-5-24 0,-6 5 18 0,0 0-22 16,0 0 22-16,0 0-22 0,0 0 21 0,0 0-20 15,0 0 17-15,0 0-25 0,1-11 13 0,-1 11-41 16,0 0 10-16,0 0-40 0,-10-5 17 0,10 5-28 16,0 0 18-16,-12-7-48 0,12 7 18 0,0 0-44 15,-13-5 8-15,13 5-43 0,0 0-23 0,-17-4-29 16,17 4-62-16,0 0-13 0,-22 2-36 0,22-2 0 15,-20 7-54-15,6 1-102 16,-3 0-281-16,2 3-300 0</inkml:trace>
  <inkml:trace contextRef="#ctx0" brushRef="#br0">12651 10323 601 0,'-19'1'469'0,"19"-1"-93"0,0 0-65 0,-18 0-43 15,18 0-20-15,0 0-29 0,0 0-41 0,0 0-31 16,-19-1-13-16,19 1-21 0,0 0-17 16,0 0-17-16,0 0-11 0,0 0-8 0,0 0-11 15,-15-4 5-15,15 4 50 0,0 0-58 0,0 0 1 16,0 0 49-16,0 0-54 0,0 0 51 0,0 0-59 15,0 0 47-15,0 0-57 0,0 0 0 0,0 0-6 16,0 0-2-16,0 0 1 0,0 0-7 0,0 0-5 16,0 0-1-16,0 0-2 0,0 0 0 0,0 0 4 15,0 0 50-15,0 0-50 0,0 0 39 16,7 7-35-16,-7-7 11 0,24 5-2 0,-24-5 8 16,31 1 5-16,-9-1-1 0,6 0-3 0,2-1-3 15,7-4 1-15,2 3-6 0,2-4-4 16,0 2 0-16,4 0-4 0,-3 0-4 0,5-1 28 15,-3 1-39-15,-1-2 29 0,1 0-31 0,-1 4 28 16,-1-1-30-16,-1-1 29 0,2 1-3 0,-2 2-34 16,0-3 33-16,0 1-31 0,0-4 30 0,-1 5-32 15,-1-3 24-15,0 3-24 0,-2-3 2 0,0 3 5 16,0-1 0-16,-9 0 5 0,0 1 0 0,2-1 0 16,-4-1 1-16,0 1 0 0,-2 1 1 0,0-1 4 15,-6 1-1-15,1 2 40 0,-2-2-57 0,-17 2 9 16,30-1 1-16,-30 1 0 0,24-6 2 15,-24 6-1-15,20-1 1 0,-20 1 2 0,16-1 2 16,-16 1-1-16,0 0-1 0,20-1 0 16,-20 1 2-16,0 0-2 0,15-3 1 0,-15 3-1 15,0 0 1-15,0 0 0 0,16-1 2 0,-16 1-6 16,0 0-23-16,0 0-20 0,0 0-31 0,0 0-36 16,0 0-28-16,19-1-47 0,-19 1-16 0,0 0-8 15,0 0-33-15,0 0-51 0,0 0-36 0,0 0-469 16,0 0-353-16</inkml:trace>
  <inkml:trace contextRef="#ctx0" brushRef="#br0">13210 10261 445 0,'0'0'426'0,"-30"-1"-76"0,30 1-48 16,-24-2-49-16,24 2-31 0,-20-1-10 0,20 1-11 16,-17-1-13-16,17 1-29 0,0 0-11 15,-18-5-17-15,18 5-36 0,0 0 0 16,0 0-17-16,-18 0-19 0,18 0-19 0,0 0 62 15,0 0-49-15,0 0 58 0,0 0-57 0,23-2 53 16,-5 1-56-16,9-3 41 0,4 2-49 0,8-1 45 16,6-1-58-16,2-1 43 0,14-1-58 0,2-1 2 15,1-2-9-15,1 2 2 0,-1-1-3 0,1 0-1 16,-1-1-4-16,0 2 5 0,-4-1-6 0,0 0 4 16,-10 2 2-16,0-1-2 0,-4-2-2 0,0 1 13 15,-4 0-15-15,-1 0 2 0,-3 1 9 0,-2-2 6 16,-3 2 20-16,-6 0-13 0,0 4 11 0,-5-2-10 15,-1 1 8-15,-3-1-14 0,-1 2 52 16,-17 3-57-16,25-6 16 0,-25 6-15 16,21-4 26-16,-21 4-28 0,17-4 2 0,-17 4 25 15,0 0-22-15,19-3 2 0,-19 3-4 0,0 0 0 16,13-4 2-16,-13 4-1 0,0 0 6 0,0 0-1 16,0 0-13-16,15-3-2 0,-15 3 2 0,0 0-4 15,0 0 1-15,0 0-2 0,0 0-1 0,0 0-1 16,13-2-1-16,-13 2 5 0,0 0-17 0,0 0-28 15,0 0-15-15,0 0-5 0,0 0-16 0,0 0-24 16,0 0-30-16,0 0-53 0,0 0-8 0,0 0-67 16,0 0 44-16,0 0-32 0,0 0 25 0,-17 2-35 15,17-2-9-15,-13 6-33 0,13-6-64 16,-14 4-234-16,14-4-130 0</inkml:trace>
  <inkml:trace contextRef="#ctx0" brushRef="#br0">16864 10216 409 0,'0'0'332'0,"0"0"-93"0,0 0-32 0,0 0-17 16,0 0-28-16,0 0-28 0,0 0-21 0,0 0-20 15,0 0-12-15,0 0 9 0,0 0-63 0,0 0 64 16,0 0 7-16,0 0-8 0,0 0-4 0,0 0-8 15,0 0-9-15,0 0-15 0,0 0-9 16,0 0-8-16,0 0 1 0,-9-8-27 0,9 8 10 16,0 0-7-16,0 0 1 0,0 0 0 15,0 0-3-15,0 0 1 0,0 0 3 0,0 0 2 0,0 0-9 16,0 0 13-16,0 0-6 0,22 2 12 16,-22-2 4-16,0 0 4 0,17 2 3 0,-17-2-2 15,0 0-5-15,20 4 3 0,-20-4 0 0,21 3 6 16,-21-3-7-16,24 5 5 0,-24-5-1 0,30 3 0 15,-13 0 0-15,2-1-9 0,-1 0 6 0,5 1 0 16,0-1-9-16,4 1 1 0,-1-1 2 0,-1 2-4 16,2-3-3-16,1 1 0 0,0-2-9 15,-1 0 6-15,1 5 1 0,0-5-1 0,-1 0-3 16,1 0-1-16,0 0 0 0,-2 0-1 16,-2 0-1-16,-1 0-7 0,1 0 0 0,3 0 6 0,-7 0-1 15,1 0-1-15,1 0-2 0,0 0 6 16,-2 0-3-16,2 0 0 0,-2 0-1 0,7 0-6 15,-4 1 8-15,0-1-3 0,4 1 4 0,-3-1 3 16,4 0 5-16,0 2-3 0,-2-4-2 0,2 2-4 16,3-1-3-16,0 0 5 0,-1 1-7 0,7-5 3 15,0 4-1-15,0-1 0 0,-1-4-3 16,1 3 0-16,3 0-3 0,-3 1-3 0,1-2 4 16,-1 1-1-16,0 2 1 0,0-1 0 0,-1 0-1 15,-5-1-1-15,-1 1 2 0,1 0-4 0,-2 1-4 16,1-3 6-16,-2 4 0 0,0-2 3 0,-1 1-3 15,1-1-1-15,-1 0 1 0,-1 1 2 16,-1 0-2-16,1 0-4 0,-1-1 4 0,-1 2-5 16,-4-1 7-16,-1 0-5 0,0-2 6 0,-1 3-5 15,-18 0 7-15,29 0-3 0,-29 0 0 0,23-3 0 16,-23 3 8-16,19 0 7 0,-19 0 8 0,0 0 12 16,20-4 7-16,-20 4 8 0,0 0 8 15,0 0-5-15,19-1-3 0,-19 1 2 0,0 0-3 16,0 0-2-16,0 0-6 0,0 0 0 0,15-2-5 15,-15 2 4-15,0 0-15 0,0 0-5 0,0 0-2 16,0 0-4-16,0 0-3 0,0 0-6 0,15-2-26 16,-15 2-38-16,0 0-51 0,0 0-64 0,0 0-122 15,0 0-92-15,0-12-138 0,0 12-480 0,0 0-723 16</inkml:trace>
  <inkml:trace contextRef="#ctx0" brushRef="#br0">22353 10014 53 0,'0'0'559'0,"0"0"-181"16,0 0-82-16,0 0-52 0,0 0-53 16,0 0-44-16,0 0-17 0,0 0-11 0,0 0 26 15,0 0-68-15,0 0 42 0,0 0-73 16,0 0 57-16,-2-11-69 0,2 11 59 0,0 0-47 16,0 0 31-16,0 0-35 0,0 0 34 0,0 0-48 15,0 0 33-15,0 0-46 0,0 0-1 0,0 0 10 16,0 0-13-16,0 0-8 0,0 0 5 0,0 0-2 15,0 0 0-15,0 0-3 0,0 0-4 0,0 0 3 16,7-9 7-16,-7 9-9 0,0 0-5 0,0 0 7 16,0 0-2-16,21 0 1 0,-21 0 1 0,0 0-4 15,27 0 2-15,-27 0 7 0,26 0-6 0,-7 0-5 16,0 0 5-16,5-2 1 16,3 1-2-16,3 0 34 0,5-2-43 0,5 1 43 15,2-1-37-15,0 2 4 0,4-3-15 0,-1 3 38 16,2-2-38-16,1 2 42 0,0-2-37 0,1 2 29 15,-2 1-29-15,3-3 31 0,-1 2-36 0,0-2 41 16,-1 2-27-16,-1-1 33 0,0 0-24 0,-2-3 36 16,-2 4-24-16,1-1 35 0,-3-4-10 0,-2 5 13 15,1-4-9-15,-4 1 13 0,-2-1-8 0,1 2 9 16,-7-2-13-16,-1 3 2 0,-2 0-7 0,3-3-2 16,-2 5-2-16,-1 0-8 0,-3-2-4 0,0 0 4 15,-2 2-1-15,-2-1 20 16,-18 1-15-16,31 0-4 0,-31 0 0 0,24-2 12 15,-24 2-8-15,22 0 19 0,-22 0-5 0,0 0 32 16,23-1-13-16,-23 1 27 0,0 0-30 0,0 0 27 16,20 0-37-16,-20 0 23 0,0 0-45 0,0 0 25 15,0 0-44-15,18 0 27 0,-18 0-40 0,0 0 31 16,0 0-43-16,0 0-9 0,0 0-63 0,0 0-18 16,0 0-52-16,0 0-74 0,0 0-81 0,0 0-72 15,0 0-77-15,0 0-122 0,-16-9-295 0,0 6-482 16</inkml:trace>
  <inkml:trace contextRef="#ctx0" brushRef="#br0">18609 9186 194 0,'0'0'643'0,"0"0"-271"0,16-2-13 16,-16 2-138-16,0 0 42 0,0 0-77 0,0 0 29 16,0 0-66-16,0 0 3 0,0 0-58 0,0 0-11 15,0 0-6-15,0 0-14 0,13-4 0 0,-13 4 3 16,0 0-1-16,0 0-3 0,0 0-8 15,0 0-12-15,6-6-4 0,-6 6 1 0,0 0-9 16,0 0-1-16,7-8-2 0,-7 8-4 0,0 0 3 16,6-9-2-16,-6 9-1 0,0 0 2 0,5-11 4 15,-5 11 1-15,3-9 5 0,-3 9-2 0,4-9-4 16,-4 9-2-16,2-12-1 0,-2 12-2 16,0-14-3-16,0 14-1 0,0-13 3 0,0 13-6 15,0-17-2-15,0 17-2 0,0-16-3 0,-2 4 1 16,2 12-1-16,-4-20-2 0,1 11-5 0,-1-3 4 15,-2 2-1-15,1-2-2 0,-1-1-1 0,-1 1-3 16,-3-2 3-16,-3-1 2 0,2 2-4 16,-2-1 3-16,-1 0 7 0,-3 2-7 0,2-2-2 15,-2 2 12-15,-1-1-7 0,-1 2 3 0,-2-2-3 16,-3-1-3-16,3 2 0 0,-2 3 2 0,-3-2-5 16,-2-1 6-16,6 1-3 0,-5 1 6 0,3 2 0 15,3-2 7-15,-2-1 2 0,1 3 2 16,-1-1-10-16,1 1 14 0,3-1 0 0,-3 1 12 15,3 0-7-15,0 2 13 0,0-2-9 0,0 1 12 16,3 0-9-16,2 0 27 0,-1 1-31 16,0 0 26-16,-1 0 15 0,1-1-31 0,1 3-30 15,-3-3 26-15,4-1-32 0,-4 4 28 0,0-2-23 0,-2-1 15 16,1 0-28-16,0 0 30 0,0 0-33 16,0 2 27-16,0-2-29 0,3 0 27 0,-4 1-28 15,3 1 27-15,0 0-28 0,0-1 37 0,-2 2-39 16,-2-2 38-16,6 1-38 0,-4 0 40 0,3 0-32 15,-2 0 37-15,2 1-7 0,-2-1-3 0,2 0-3 16,0 2 0-16,-1-3-3 0,0 3 6 16,0-1-3-16,1 0 0 0,-3 0 9 0,5 1-15 15,-2-2-5-15,0 2 10 0,-2-2-10 0,4 2-1 16,0-2 0-16,1 2 0 0,-1 0 3 0,-2-1-4 16,15 4-2-16,-26-8 2 0,15 5-4 0,-1-1-2 15,-1 1 7-15,0-1-9 0,1 0 1 16,0 1-4-16,1-3 3 0,-3 4 0 0,2-2 3 15,12 4-3-15,-23-6 2 0,23 6 4 0,-19-5-4 16,19 5 8-16,-14-5-2 0,14 5-7 0,0 0 0 16,-19-4 0-16,19 4-7 0,0 0 6 0,-13-4-3 15,13 4 4-15,0 0-6 0,0 0 1 0,0 0-2 16,-17-3-2-16,17 3 7 0,0 0-9 0,0 0 2 16,0 0 4-16,0 0-2 0,0 0 1 15,0 0 3-15,-12-3-2 0,12 3 1 0,0 0 4 16,0 0-4-16,0 0 2 0,0 0 6 0,0 0-5 15,0 0-6-15,0 0 2 0,0 0 1 0,0 0-1 16,0 0 0-16,0 0 3 0,0 0-3 16,0 0 3-16,0 0-1 0,0 0-2 0,0 0 6 15,-11-4-7-15,11 4-1 0,0 0 2 0,0 0 1 16,0 0 1-16,0 0-2 0,0 0 1 0,0 0 1 16,0 0-2-16,0 0 1 0,0 0 3 0,0 0 0 15,0 0-6-15,0 0 9 0,0 0-10 0,0 0 3 16,0 0-2-16,0 0 3 0,0 0-4 0,0 0 3 15,0 0 1-15,0 0 1 0,0 0-2 0,0 0-1 16,0 0 7-16,0 0-7 0,0 0 8 0,0 0-7 16,0 0 1-16,0 0 1 0,0 0-2 15,0 0 1-15,0 0 2 0,0 0-1 16,0 0 3-16,0 0 2 0,0 0-1 0,0 0 2 16,0 0-9-16,0 0 4 0,0 0-5 0,0 0 4 15,0 0-2-15,0 0 1 0,0 0 1 0,0 0-1 16,0 0 3-16,0 0 0 0,0 0 1 0,0 0-6 15,0 0 1-15,0 0-1 0,0 0 3 0,0 0 0 16,0 0 0-16,0 0-1 0,0 0 2 0,0 0 5 16,0 0-5-16,0 0 5 0,0 0-7 0,0 0 1 15,0 0 0-15,0 0 0 0,0 0 0 0,0 0 2 16,0 0-1-16,0 0 5 0,0 0-6 0,0 0 6 16,0 0 0-16,0 0-9 0,0 0 3 0,0 0-2 15,16-3 1-15,-16 3 0 0,0 0 0 16,0 0 2-16,0 0 1 0,0 0-2 15,0 0 5-15,0 0-7 0,0 0 1 0,0 0 1 16,0 0-1-16,0 0 3 0,0 0-1 0,0 0 0 16,0 0 0-16,0 0 0 0,0 0 3 0,0 0-4 15,0 0 7-15,0 0-10 0,0 0 3 0,0 0 0 16,0 0 1-16,0 0-2 0,0 0 2 0,0 0-1 16,0 0 5-16,0 0-5 0,0 0 6 0,0 0-8 15,0 0 2-15,0 0 1 0,0 0 0 0,0 0-1 16,0 0 2-16,0 0 0 0,0 0 3 0,0 0-5 15,0 0 6-15,0 0-2 0,0 0-5 16,0 0 1-16,0 0-1 0,0 0 0 16,0 0 0-16,0 0 1 0,0 0 1 0,0 0 2 15,0 0-5-15,0 0 6 0,0 0-6 0,0 0 2 16,0 0 0-16,0 0-1 0,0 0 2 0,0 0 0 16,0 0 3-16,0 0-5 0,0 0 1 0,0 0 6 15,0 0-7-15,0 0 1 0,0 0 0 0,0 0 0 16,0 0 1-16,0 0-2 0,0 0 3 0,0 0 3 15,0 0 0-15,0 0 11 0,0 0-11 0,0 0-8 16,0 0 2-16,0 0 0 0,0 0 2 0,0 0 9 16,0 0-12-16,0 0 1 0,0 0-1 0,0 0 4 15,0 0-4-15,0 0 0 0,0 0 7 16,0 0-7-16,0 0 1 0,0 0-1 0,0 0 0 16,0 0 1-16,0 0 0 0,0 0 0 15,0 0 2-15,0 0 3 0,0 0-4 0,0 0 6 16,0 0-1-16,0 0-8 0,0 0 1 0,10-3 2 15,-10 3-1-15,0 0 1 0,0 0 3 0,0 0-2 16,0 0 5-16,0 0-6 0,0 0 11 0,0 0-12 16,0 0-1-16,0 0 2 0,0 0 18 0,0 0-23 15,0 0 3-15,0 0-1 0,0 0 4 0,0 0-3 16,0 0 4-16,0 0-10 0,0 0-1 0,0 0-7 16,0 0-7-16,0 0-16 0,0 0-19 0,0 0-15 15,0 0-38-15,0 0-29 0,0 0-27 16,0 0-32-16,0 0-51 0,0 0-30 0,0 0 4 15,0 0 17-15,0 0 18 0,0 0-25 16,0 0 17-16,0 0-58 0,0 0-408 0,15-4-243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25: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19962 9082 51 0,'11'-14'522'15,"2"-1"-118"-15,0-2-132 0,-3 3 11 0,3-5-51 16,-2 3-18-16,0-2-4 0,-1 1-4 0,-4 0 1 16,3 0-43-16,-2-2-4 0,0-2-8 0,-2 3-7 15,-1-2-6-15,0 5-3 0,0-1 27 0,-3-1-29 16,-1 2-9-16,0 3 2 0,0-2-17 0,-1 3 6 15,1 11-26-15,-1-18 12 0,1 18-29 0,-3-15 12 16,3 15-40-16,-4-12 11 0,4 12-28 0,-1-10 4 16,1 10-26-16,0 0 21 0,-19-2-27 15,3 9 20-15,-5 0-24 0,-6 6 20 16,-4 1-22-16,2 3 27 0,-2 0-14 0,2 3-2 16,1 1-14-16,1-2-12 0,4 2-8 0,2 0 0 15,2 0-3-15,6-3-6 0,3 1 2 0,0-2-11 16,2 0 4-16,4-2 2 0,3-1 3 0,0-2 8 15,3-2 7-15,1 2 3 0,1-3 33 0,2-1-31 16,4-1 5-16,-10-7 6 0,22 4 3 0,-22-4 1 16,38-7 0-16,-16-1 2 0,5-4 1 0,2-4 7 15,2-3-8-15,-3-3 3 0,3-2 9 0,-2-1 4 16,-2-1 8-16,-1 0-3 0,-2-1 13 16,-4-1-10-16,1 1 33 0,-2 2-30 0,-4 0 30 15,-2 2-13-15,0 5 22 0,-4 0-34 0,-1 2 27 16,-1 2-22-16,-2 2 34 0,-1 2-36 15,1-2 30-15,-5 12-31 0,4-17 18 0,-4 17 1 16,5-14-15-16,-5 14-7 0,4-11-7 0,-4 11-2 16,2-10-6-16,-2 10-6 0,0 0 2 0,4-11-4 15,-4 11 0-15,0 0-3 0,0 0-10 0,2-9 0 16,-2 9-6-16,0 0-3 0,0 0-34 0,0 0 36 16,0 0-20-16,1-12 26 0,-1 12-28 0,0 0 35 15,0 0-29-15,0 0 35 0,0 0-30 16,4-8 34-16,-4 8-31 0,0 0 33 0,0 0-22 15,0 0 20-15,0 0-30 0,0 0 30 0,0 0-29 16,0 0 32-16,0 0-32 0,0 0 38 16,0 0-12-16,0 0-30 0,4-8 32 0,-4 8-32 15,0 0 31-15,0 0-30 0,0 0 30 0,0 0-2 16,0 0 7-16,0 0-15 0,0 0 3 0,0 0-8 16,0 0-1-16,0 0 0 0,0 0 1 0,0 0 2 15,0 0 1-15,0 0 9 0,0 0-8 0,0 0 6 16,0 0-6-16,0 0 3 0,0 0 0 15,0 0 1-15,0 0 0 0,0 0 0 0,0 0 10 16,0 0 4-16,0 0-45 0,0 0 32 0,0 0-8 16,0 0 7-16,0 0-1 0,0 0 1 0,0 0-26 15,0 0 36-15,0 0-9 0,0 0-34 0,0 0 22 16,0 0-18-16,0 0-23 0,0 0-31 16,0 0-43-16,0 0-55 0,0 0-96 0,0 0-67 15,0 0-43-15,0 0-112 0,0 0-395 0,-16-4-524 16</inkml:trace>
  <inkml:trace contextRef="#ctx0" brushRef="#br0">23904 6334 286 0,'6'-14'566'0,"-1"1"-175"0,-1-2-78 16,-1 5-27-16,-2-2-9 0,0 2-34 0,-1 10-15 16,-1-18-42-16,1 18-30 0,-3-17-22 0,3 17-24 15,-6-14-23-15,6 14-18 0,-14-8-14 16,14 8-13-16,-22-3-5 0,6 6-4 0,-6 4-9 15,0 0-4-15,-5 5-4 0,1 1-6 16,-1 4-13-16,1-1-17 0,3 2-12 0,3 1-2 16,3-4 33-16,3 0-40 0,0 1 9 0,4 0 0 15,3-6 6-15,0 1 3 0,2-3 5 0,1 0-3 16,4-8 19-16,-7 14 2 0,7-14 56 0,0 0 37 16,-1 11 39-16,1-11-11 0,0 0 19 0,18-8-26 15,-4-3-10-15,4-2 1 0,4-3-5 0,1-2-8 16,0-2-21-16,1 4 13 0,-1-5-8 0,1 3-10 15,-1-2 2-15,0 4-16 0,-1-2 4 0,-3 2-4 16,0 2 3-16,-5 3-5 0,2-3-3 16,-5 6-5-16,0 1 0 0,-1 1-3 15,-10 6-7-15,11-11-3 0,-11 11-11 0,12-5-3 16,-12 5-14-16,0 0-7 0,9-8-7 0,-9 8-4 16,0 0 4-16,0 0 9 0,10 10-6 0,-10-10 7 15,1 21-34-15,-1-7 22 0,0 6-15 0,-2 3-26 16,-1 1-19-16,-1 1-12 0,2-1 28 0,0 0-27 15,0-1 18-15,-1-5-33 0,3 1-18 0,-2-2-37 16,0-2-26-16,1 2-52 0,1-2-37 0,0-3 44 16,0 2-44-16,-1-2-1 0,0-1-45 15,1-11-429-15,2 16-269 0</inkml:trace>
  <inkml:trace contextRef="#ctx0" brushRef="#br0">24254 6343 40 0,'10'-8'615'0,"2"0"-222"0,-2 0-51 0,2 0-49 16,0 1-10-16,1 2-19 0,1-2-28 0,-4 2-31 16,-10 5-41-16,22-6-29 0,-22 6-23 0,17-3-13 15,-17 3-8-15,17 4-7 0,-17-4-11 0,17 11-9 16,-7 0-12-16,-3 2 1 0,-2 3-19 15,-1 0 1-15,-2 1-14 0,0 1 7 0,-1-1-17 16,-1 0 10-16,-1 1-14 0,1-3 4 0,0 0-8 16,-2-3 10-16,2 2-12 0,-2-3 12 0,2-11-6 15,0 21 17-15,0-21-6 0,0 13 17 16,0-13 23-16,2 12-20 0,-2-12-14 0,5 11 21 16,-5-11-31-16,13 7 15 0,-13-7-31 0,24 4-50 15,-24-4-77-15,27 0-73 0,-27 0-12 0,36-1-42 16,-18-2 42-16,4 1-57 0,-1-4-103 0,0 0-327 15,3 2-226-15</inkml:trace>
  <inkml:trace contextRef="#ctx0" brushRef="#br0">24984 6401 48 0,'0'0'612'0,"23"-9"-157"0,-9 3-47 16,5-1-37-16,1 0-12 0,2 1-13 0,2-2-69 15,-1 3-48-15,0-2-46 0,-1 2-36 0,0-1-30 16,1 4-26-16,-7-3-55 0,4 4-88 0,-20 1-86 16,35 0-56-16,-17 2-40 0,-4 2-106 0,3-2-467 15,-4 4-361-15</inkml:trace>
  <inkml:trace contextRef="#ctx0" brushRef="#br0">25234 6620 776 0,'0'0'520'0,"-8"8"-69"0,8-8-50 16,0 0-33-16,0 0-80 0,0 0-51 0,0 0-47 15,8 6-33-15,-8-6-48 0,23-1-17 0,-23 1-98 16,33-4-123-16,-7 3-54 0,-2 0-76 16,4 0-89-16,3 1-444 0,7 0-334 0</inkml:trace>
  <inkml:trace contextRef="#ctx0" brushRef="#br0">26707 6386 358 0,'4'-10'559'0,"-4"10"-125"0,2-19-52 15,-2 19-20-15,2-16-34 0,-2 16-56 0,-1-17-59 16,1 17-38-16,0-13-32 0,0 13-31 0,-8-11-24 16,8 11-16-16,-18-7-13 0,18 7-12 15,-32 2-7-15,7 3-11 0,-5 4 5 0,0 1-17 16,-2 5 6-16,1 0-19 0,2 1 4 0,3 1-16 16,2-2 5-16,2 4-15 0,6-7 8 15,1 2-13-15,4 1 5 0,0-3-16 0,3-2 5 16,1 1-6-16,1-2 6 0,6-9-3 0,-5 13 14 15,5-13-1-15,-4 12 13 0,4-12 4 0,0 0 11 16,0 0 2-16,15 5 17 0,-15-5 3 0,24-11 1 16,-5 1 14-16,5-3-9 0,1-4 17 0,2-2-7 15,1 1 29-15,-1-2-15 0,0 0 16 16,-1 1-17-16,-1-1 6 0,-3 3 20 0,-5 3 22 16,-2 0 6-16,-2 4 12 0,-2-2-10 0,-3 7-3 15,-2-3-13-15,-6 8 19 0,10-11-42 16,-10 11-10-16,9-10-12 0,-9 10-10 0,8-7-9 15,-8 7-8-15,0 0-4 0,5-7-5 0,-5 7-7 16,0 0-1-16,0 0-6 0,8-7-2 0,-8 7-4 16,0 0-1-16,0 0-4 0,0 0 0 0,0 0-2 15,0 0 5-15,0 0-2 0,0 0 7 0,0 0-5 16,0 0 0-16,-7 16 1 0,7-16-1 0,-10 18 2 16,6-9 2-16,-2 5-2 0,1 0 3 0,0 1 18 15,1 1-21-15,1 0 10 0,-2 2-17 0,4 1 28 16,0 2-31-16,1-4 28 0,0 4-31 15,-2-1 21-15,4-2-44 0,-1 1 15 0,0-1-49 16,0 0 18-16,3-4-41 0,-2 0 17 16,0 1-39-16,-1-5-6 0,-1-10-27 0,4 19-54 15,-4-19-53-15,7 15-40 0,-7-15-37 0,11 8-9 16,-11-8-67-16,21 6-417 0,-21-6-396 0</inkml:trace>
  <inkml:trace contextRef="#ctx0" brushRef="#br0">27364 6512 194 0,'0'0'651'0,"8"-12"-176"16,-8 12-61-16,6-10-14 0,-6 10-19 0,5-13-67 16,-5 13-17-16,6-10-37 0,-6 10 0 0,2-8-63 15,-2 8-3-15,0 0-75 0,6-12-1 0,-6 12-53 16,0 0 5-16,0 0-45 0,0 0 18 0,0 0-28 15,0 0 28-15,0 0-39 0,-8 20 28 0,1-4-34 16,-1 1 27-16,-2 3-8 0,3 2-3 16,-4 1-3-16,2-2-1 0,-1 2-20 0,1-3 30 15,0 1-37-15,-1-1 28 0,1 2-26 16,1-3 28-16,0 1-27 0,0-2 26 0,0-1-9 16,-1 0-4-16,2-5-55 0,4-1-19 0,-5 0-49 15,1 0-40-15,-1-2-63 0,-1 0-59 0,0-2 29 16,1 0-65-16,-3-2-74 0,11-5-417 0,-22 3-369 15</inkml:trace>
  <inkml:trace contextRef="#ctx0" brushRef="#br0">24066 6757 308 0,'0'0'376'15,"0"0"-81"-15,0 0-60 0,0 0-20 0,0 0-7 16,0 0-79-16,0 0 22 0,0 0-66 0,-14 2 17 16,14-2-48-16,0 0 24 0,0 0-42 0,0 0 32 15,0 0-52-15,0 0 32 0,0 0-46 0,0 0 20 16,0 0-23-16,0 0 25 0,0 0-28 16,0 0 36-16,14 5-38 0,-14-5 35 15,24 3-37-15,-8 1 27 0,4-1-28 0,3 4 25 16,2-2-22-16,0 1 29 0,7 2-30 0,3-2 27 15,0 3-33-15,1-2 27 0,0 3-28 0,2-3 21 16,2 3-16-16,1-5 31 0,-2 4-36 0,5-1 35 16,-2-1-35-16,1 2 25 0,3-1-22 0,11 4 23 15,1-2-20-15,2 0 32 0,-1-1-7 0,1 1-3 16,0 2-3-16,0-2-10 0,-2 1 7 0,-1 1-10 16,2-1 11-16,-1 3-4 0,-1-5 1 15,3 1-4-15,-1 0 2 0,1-1-6 16,-1 1 5-16,2-2-3 0,3 1-21 0,-1-2 27 15,-1 1-1-15,0-1-2 0,-4 0 0 0,-8-2-6 16,-2 0 6-16,1 2-30 0,-3 0 36 0,0-2-28 16,-2-2 32-16,-1 1-29 0,-6-1 27 0,-1 0-19 15,-8-3 32-15,-1 1-4 0,-3-1 40 0,-4 0 16 16,-20 0 16-16,30-1 8 0,-30 1-13 0,27-3-8 16,-27 3-19-16,24-5 1 0,-24 5-17 0,17-7 1 15,-17 7-19-15,13-5-6 0,-13 5-30 16,9-8-52-16,-9 8-59 0,7-7-26 0,-7 7-50 15,0 0-39-15,-6-11-115 0,6 11-319 0,-17-7-197 16</inkml:trace>
  <inkml:trace contextRef="#ctx0" brushRef="#br0">25769 7043 390 0,'-10'6'429'0,"10"-6"-165"16,0 0 0-16,0 0-105 0,0 0 21 0,0 0-37 15,0 0-28-15,0 0-21 0,18 0-26 16,-18 0-33-16,0 0-75 0,0 0-34 0,13-6-120 16,-13 6-338-16,0 0-23 0</inkml:trace>
  <inkml:trace contextRef="#ctx0" brushRef="#br0">24291 5929 78 0,'0'0'101'0,"0"0"185"0,0 0-236 15,0 0 128-15,0 0-176 0,0 0 147 0,0 0-157 16,0 0 125-16,0 0-127 0,0 0 135 16,0 0-142-16,0 0 116 0,-11 5-123 0,11-5 132 15,0 0-131-15,0 0 118 0,-10 7-130 0,10-7 128 16,0 0-127-16,0 0 108 0,-11 8-106 0,11-8 119 15,0 0-120-15,-9 4 112 0,9-4-106 0,0 0 104 16,-10 7-13-16,10-7-22 0,0 0 9 16,-13 6-4-16,13-6-6 0,0 0 3 0,-13 5-10 15,13-5-4-15,0 0-14 0,0 0 12 0,-14 4-14 16,14-4 14-16,0 0-2 0,0 0 2 16,0 0-1-16,0 0 4 0,-13 4-1 0,13-4 9 15,0 0-4-15,0 0 15 0,0 0 3 0,0 0 5 16,0 0 1-16,0 0 3 0,0 0 2 0,0 0 6 15,0 0-48-15,0 0-1 0,0 0-2 0,0 0-2 16,-11-5 2-16,11 5 2 0,0 0-2 0,0 0-2 16,6-11 4-16,-6 11-15 0,0 0-1 0,8-11 0 15,-8 11-3-15,9-10 0 0,-9 10-2 0,15-10 1 16,-15 10 9-16,16-12-9 0,-6 7-4 16,0-2 3-16,2-1 2 0,2 1 0 15,-1 0 5-15,0 2-2 0,0-2 3 0,3 2 7 16,-1-2-6-16,-1 2 0 0,3-2 9 0,-1 0 1 15,2 0 0-15,-1 2-1 0,-2-1 1 0,4-1 10 16,-3 5-9-16,4-5-2 0,-1 0-5 0,2 2-5 16,-1-1 4-16,2 1-2 0,-2 1-7 0,3-1 5 15,0 3 6-15,0-3-11 0,3 3 0 0,-2 1 0 16,2-4-1-16,1 4-1 0,1 0 3 0,-2-1-4 16,3 2 8-16,-3 0-8 0,2 0 1 0,-2 0-1 15,2 0-1-15,-2-1 0 0,-1 1 1 16,-4 0-1-16,-1-1 2 0,3 1 7 15,-2 0-11-15,0 0 0 0,-1 0 1 0,0-2 2 16,-1 2 0-16,0 0-2 0,2 2 2 0,-2-2 9 16,0 1-11-16,0-1 0 0,1 1 2 0,0-1-2 15,-1 2 1-15,0-1-4 0,0 0 3 0,-2 2 1 16,2-1 8-16,0 1-9 0,-1-1-1 0,1 1 0 16,-2 1 1-16,2-1 0 0,0 2 0 0,2 0 1 15,1 2 8-15,-1-2-9 0,-1 2 26 0,1-1-32 16,-2 1 2-16,-2-3 1 0,-2 1-1 15,1 0 0-15,-5-1 2 0,-1 3 6 0,2-4-7 16,-1 2 0-16,-11-5 3 0,20 10-1 16,-20-10-1-16,20 10 2 0,-11-3-1 0,1-3 12 15,0 3-16-15,-1-2 6 0,0 2-1 0,0 1 2 16,0-3-1-16,1 1 0 0,-1 2-2 0,0-1 11 16,3 1-10-16,-1 2 2 0,-2-3-1 0,3 2 0 15,-2-1 0-15,0 1 0 0,0-1-1 0,-1 1-1 16,0-1 8-16,-2-1-11 0,0 2 0 0,2-1-3 15,-4-1-2-15,2-1 3 0,0 5-2 16,-3-4 1-16,1 3 8 0,-1-1-6 0,3 1-3 16,-2 0 9-16,2 3-4 0,0-1 4 0,-1 2-5 15,1-1 7-15,1 2 1 0,1 2 3 0,0-2-9 16,0 0-10-16,3 0 12 0,-5-3 5 16,1 2-5-16,2-2 3 0,-3 0-4 0,-1-2 6 15,2 1 4-15,-1-2-14 0,-3-1 4 0,1 0 4 16,-5-8-3-16,9 13 5 0,-9-13-6 0,7 9 5 15,-7-9 7-15,5 8-2 0,-5-8 2 0,0 0 20 16,6 9 15-16,-6-9 15 0,0 0 21 16,0 0-1-16,5 7 18 0,-5-7-5 0,0 0 8 15,0 0-12-15,0 0 4 0,0 0-25 0,7 8 4 16,-7-8-28-16,0 0 13 0,0 0-35 0,0 0 8 16,0 0-43-16,0 0-44 0,0 0-78 0,0 0-101 15,0 0 7-15,0 0-62 0,0 0-22 16,-11-8-109-16,11 8-271 0,-11-7-223 0</inkml:trace>
  <inkml:trace contextRef="#ctx0" brushRef="#br0">26158 6177 496 0,'0'0'386'0,"0"0"-39"16,1-11-93-16,-1 11-16 0,0 0-41 16,3-12 6-16,-3 12-30 0,0 0-20 0,0 0-39 15,2-11-36-15,-2 11-14 0,0 0-8 16,0 0-20-16,0 0-1 0,0 0-15 0,0 0 9 16,0 0 4-16,0 0-4 0,0 0 11 0,0 0 3 15,11 4 5-15,-11-4-2 0,6 10 4 0,-6-10-14 16,9 13 3-16,-3-5-4 0,-2 0-11 0,3 4 0 15,1 0-3-15,-2 2-4 0,1-2 4 0,2 4-9 16,0-1 4-16,-3 0-3 0,2-2 2 0,-1 1-7 16,0-2 6-16,0 1-1 0,-1-4 8 0,-1 1-5 15,-5-10 10-15,5 15-9 0,-5-15 8 0,4 14-10 16,-4-14 14-16,4 10-10 0,-4-10 13 16,-4 11-5-16,4-11 14 0,-9 13 4 15,9-13-7-15,-21 9 4 0,21-9 12 0,-26 8-8 16,26-8-9-16,-28 4-5 0,14 0-9 0,14-4-2 15,-28 2 3-15,28-2-11 0,-27 2-5 0,27-2-3 16,-25 5-36-16,25-5-46 0,-25 2-57 0,25-2-63 16,-26 5-44-16,11-3 35 0,15-2-42 0,-22 8-6 15,22-8-18-15,-15 7-123 0,15-7-205 0,-10 7-131 16</inkml:trace>
  <inkml:trace contextRef="#ctx0" brushRef="#br0">26251 6665 485 0,'0'0'367'0,"0"0"-90"0,0 0-37 0,0 0-42 15,0 0-37-15,0 0-20 0,0 0-14 16,0 0-14-16,13 3-3 0,-13-3-35 0,0 0 10 15,0 0-37-15,0 0 13 0,0 0-33 0,0 0 16 16,0 0-27-16,0 0 7 0,0 0-12 0,0 0 16 16,14 2-22-16,-14-2 19 0,0 0-21 0,0 0 13 15,0 0-10-15,0 0 5 0,0 0-7 0,0 0 18 16,0 0-14-16,0 0 9 0,0 0-7 0,0 0 11 16,0 0-11-16,0 0 0 0,0 0 14 0,0 0-13 15,0 0 5-15,0 0 3 0,0 0 1 16,0 0 4-16,0 0 3 0,0 0 7 15,0 0 5-15,0 0-3 0,0 0 8 0,0 0 13 16,0 0-4-16,0 0 4 0,0 0 4 0,0 0 4 16,0 0-1-16,0 0 2 0,0 0 5 0,0 0-9 15,0 0-7-15,0 0-3 0,0 0-6 0,0 0-5 16,0 0-6-16,0 0-9 0,0 0-5 0,0 0-3 16,0 0-7-16,0 0-2 0,0 0-2 0,0 0-1 15,0 0 4-15,14-2-9 0,-14 2 1 0,0 0-1 16,0 0 3-16,0 0-4 0,0 0-1 15,0 0 0-15,0 0-1 0,0 0 5 0,0 0-6 16,0 0 1-16,7-6 1 0,-7 6 0 16,0 0 0-16,0 0 4 0,0 0-3 0,0 0-2 15,0 0 2-15,0 0-1 0,0 0 1 0,0 0-2 16,0 0 3-16,0 0-16 0,0 0-28 0,7-8-24 16,-7 8-44-16,0 0-73 0,0 0-29 0,0 0-45 15,0 0-50-15,-5-9-538 0,5 9-435 0</inkml:trace>
  <inkml:trace contextRef="#ctx0" brushRef="#br0">23531 6353 73 0,'0'0'354'16,"0"0"-101"-16,0 0-58 0,0 0-14 0,-14 3-44 15,14-3 26-15,0 0-60 0,0 0 13 0,0 0-46 16,-17 2 32-16,17-2-55 0,0 0 44 16,0 0-54-16,0 0 45 0,0 0-55 0,0 0 46 15,0 0-60-15,0 0 54 0,-15 2-56 0,15-2 54 16,0 0-47-16,0 0 40 0,0 0-40 16,0 0 38-16,0 0-32 0,0 0 23 0,0 0-14 15,0 0-19-15,0 0 21 0,0 0-6 0,0 0-7 16,0 0-3-16,0 0-7 0,0 0 1 0,0 0-9 15,0 0 8-15,0 0-3 0,0 0 1 0,0 0 0 16,0 0 0-16,0 0-15 0,0 0 20 0,0 0-6 16,0 0 12-16,0 0-18 0,0 0 21 0,0 0-14 15,0 0 11-15,0 0-13 0,0 0 8 0,0 0-11 16,0 0 11-16,0 0-11 0,0 0 4 16,0 0-13-16,0 0 11 0,0 0-19 15,0 0 18-15,0 0-10 0,0 0 13 0,0 0-13 16,0 0 1-16,0 0 2 0,0 0 8 0,0 0-10 15,0 0 10-15,0 0-12 0,0 0 13 0,0 0-3 16,0 0 0-16,0 0-14 0,0 0 14 0,0 0-7 16,0 0 8-16,0 0-11 0,0 0 11 0,0 0 20 15,0 0-25-15,0 0-6 0,0 0 10 0,0 0-3 16,0 0 11-16,0 0-3 0,0 0 2 0,0 0 2 16,0 0 6-16,0 0-11 0,0 0-7 0,0 0 5 15,0 0 1-15,0 0-7 0,0 0-9 16,0 0-46-16,0 0-5 0,0 0-23 15,0 0-55-15,0 0-27 0,0 0-94 0,-18 2-401 16,18-2-188-16</inkml:trace>
  <inkml:trace contextRef="#ctx0" brushRef="#br0">24112 5893 69 0,'0'0'294'0,"0"0"-216"0,0 0 121 16,0 0-152-16,0 0 134 0,0 0-150 0,0 0 128 16,0 0-132-16,0 0 115 0,0 0-135 0,0 0 101 15,0 0-109-15,0 0 106 0,0 0-123 0,0 0 98 16,0 0-111-16,0 0 101 16,0 0-112-16,0 0 107 0,0 0-102 0,0 0 99 15,0 0-6-15,0 0-9 0,0 0-5 0,0 0-14 16,0 0-9-16,0 0 11 0,0 0-3 0,0 0-6 15,0 0-2-15,0 0-2 0,0 0 6 0,0 0-43 16,-5 10 34-16,5-10-6 0,0 0 4 0,0 0-3 16,0 0-2-16,0 0 6 0,0 0-5 0,5 7-20 15,-5-7 15-15,0 0-3 0,0 0 2 0,0 0 1 16,0 0 2-16,3 10-3 0,-3-10 0 16,0 0-14-16,0 0 11 0,2 9 13 0,-2-9-14 15,0 0 3-15,0 0-1 0,0 0 1 0,5 11-14 16,-5-11 16-16,0 0-2 0,0 0 2 15,0 0-3-15,0 0 0 0,4 9 0 0,-4-9 0 16,0 0-16-16,0 0 18 0,0 0-4 0,0 0 1 16,0 0 1-16,1 10 1 0,-1-10 0 0,0 0 4 15,0 0-20-15,0 0 17 0,0 0 1 0,0 0-3 16,0 0 2-16,0 0 0 0,0 0 8 16,0 0-40-16,0 0 35 0,0 0-1 0,0 0-2 15,0 0-2-15,2 9-2 0,-2-9 5 0,0 0-2 16,0 0-13-16,0 0 22 0,0 0-6 0,0 0-3 15,0 0 6-15,0 0 0 0,0 0 4 16,0 0 0-16,0 0-8 0,0 0 11 0,0 0 2 16,0 0 6-16,0 0-1 0,0 0 0 0,0 0-2 15,0 0 1-15,0 0-1 0,0 0-5 0,0 0 12 16,0 0 2-16,0 0 0 0,0 0 2 16,0 0 2-16,0 0 3 0,0 0-7 0,0 0-9 15,0 0 3-15,0 0-2 0,15-1-1 0,-15 1-6 16,0 0-1-16,12-7 2 0,-12 7-6 0,0 0-5 15,14-7 9-15,-14 7 1 0,12-4 2 0,-12 4 4 16,11-7 1-16,-11 7 7 0,13-6-9 0,-13 6-2 16,13-7 6-16,-13 7 2 0,15-4-2 0,-15 4-3 15,16-8-1-15,-16 8-7 0,16-7 6 0,-16 7 7 16,16-7-12-16,-16 7-5 0,19-8 0 16,-19 8-1-16,18-9-1 0,-18 9-1 15,21-5-4-15,-21 5 1 0,16-7 11 0,-16 7-14 16,19-2-3-16,-19 2 2 0,19-5 1 0,-19 5 1 15,19-4 1-15,-19 4 0 0,20-2 0 0,-20 2 9 16,20-2-13-16,-20 2 4 0,20-2-2 0,-20 2 1 16,21 0 1-16,-21 0 0 0,28 0 0 0,-28 0 11 15,30 2-10-15,-30-2-8 0,30 2 5 0,-14-1 1 16,2 2-1-16,-3-1 1 0,3 0-1 0,0 0 0 16,-3 1 13-16,3 0-17 0,-18-3 4 0,28 6 2 15,-28-6 0-15,29 2 0 16,-14-1 6-16,-15-1-8 0,29 6 12 0,-29-6-13 15,29 8-1-15,-12-8 6 0,-2 4-8 0,3 0 6 16,-2-1-1-16,0 1-2 0,-2-1 0 0,3 3 14 16,-2-3-18-16,2 2 5 0,-2 0 0 0,2 0-3 15,2 2 6-15,0-2-1 0,-4 1 1 0,5 1 11 16,-5-1-12-16,0-1-4 0,2 0 3 0,-3 0 1 16,0 0-2-16,-1 1 2 0,-2-3-1 0,1 2 2 15,-2 0 10-15,1 0-17 0,-11-5 20 0,20 9-18 16,-9-2 10-16,-2-4-9 0,1 3 6 15,3 2-6-15,-3-1 11 0,3 1-12 0,0-1 0 16,0 0 4-16,-1 1 7 0,0 0-11 0,-2-1 16 16,3 1-18-16,-3-1 12 0,-1 0 3 15,1-2-4-15,0 2-13 0,-1-1 14 0,2 1-3 16,-2-2 1-16,0 3-2 0,-1-1-2 0,1-2 1 16,-1 4 1-16,1-4-13 0,0 2 15 0,-3 1-8 15,2-1 4-15,-1 0 2 0,1 1 0 0,-1-1 0 16,-1 1 0-16,2-1 3 0,-1 2-16 0,0-2-3 15,-1 1 17-15,2 0-11 0,-3 0 12 16,4 0-13-16,-3 1 15 0,1-1-1 0,1 4 0 16,0-3-14-16,1 0 17 0,-1 2-17 0,-2-4 15 15,5 3-16-15,-4-1 14 0,2 2-10 0,0-2 12 16,-1 1 25-16,1-2-43 0,1 0 13 16,-2-1-10-16,-1 1 0 0,0-3 1 0,-1 4 2 15,3-4 12-15,-9-5-12 0,10 11-1 0,-10-11 4 16,11 11 0-16,-11-11 2 0,10 10-1 0,-10-10 0 15,7 9 2-15,-7-9 9 0,9 10-13 0,-9-10 3 16,10 10 1-16,-10-10 2 0,11 12-2 16,-11-12-1-16,7 8 0 0,-7-8 14 0,9 7-16 15,-9-7 0-15,8 6 40 0,-8-6-45 0,0 0 2 16,10 10 0-16,-10-10 2 0,0 0 12 0,9 11-12 16,-9-11-1-16,0 0 6 0,8 7-2 15,-8-7 10-15,0 0-6 0,0 0 1 0,9 7 5 16,-9-7 9-16,0 0-14 0,0 0 3 0,8 5 1 15,-8-5-1-15,0 0 0 0,0 0-1 0,0 0-2 16,0 0-5-16,0 0-56 0,0 0-29 0,8 7-25 16,-8-7-60-16,0 0-175 0,0 0-284 15,0 0-162-15</inkml:trace>
  <inkml:trace contextRef="#ctx0" brushRef="#br0">25993 6350 489 0,'0'0'394'0,"3"-9"-142"0,-3 9-16 0,0 0-51 16,0 0 8-16,0 0-66 0,0 0 17 0,0 0-55 16,0 0 18-16,0 0-61 0,0 0 36 0,0 0-50 15,0 0 22-15,0 0-36 0,0 0 24 0,0 0-22 16,0 0 30-16,0 0-18 0,0 0 24 16,6 9-11-16,-6-9 9 0,8 16-3 15,-3-7 10-15,1 3-2 0,1 0-4 0,0 0 4 16,4 5-16-16,-2-2-2 0,1 1-9 0,-1-1-5 15,-2-3-4-15,1 2-2 0,0-2-6 0,-1 1-1 16,-3-4 2-16,1 1-4 0,-1-2-4 0,-4-8 0 16,10 15-2-16,-10-15 0 0,4 11 0 0,-4-11-2 15,5 10 6-15,-5-10-6 0,2 11 4 0,-2-11-1 16,-3 10 0-16,3-10-1 0,-8 10 5 0,-2-3-3 16,0 1 0-16,-3 0 2 0,-5 0-3 0,-2 3-4 15,0-2-1-15,0 0 1 16,0-1 14-16,0 0-18 0,0 0 0 0,2 0 4 15,0-1-4-15,3 0 4 0,1-3-4 0,-1 2 0 16,4-1 1-16,11-5 1 0,-24 9 1 0,24-9 4 16,-20 5-5-16,20-5 5 0,-16 5-6 0,16-5 3 15,-14 6 1-15,14-6 1 0,0 0 4 0,-14 4 2 16,14-4 9-16,0 0 2 0,0 0-5 0,-13 5 0 16,13-5-2-16,0 0-1 0,0 0-1 0,0 0-2 15,0 0 4-15,-15 3-1 0,15-3 10 0,0 0-2 16,0 0 1-16,0 0 1 0,0 0 1 15,0 0 4-15,0 0-7 0,0 0 0 0,0 0 3 16,0 0-6-16,0 0-5 0,0 0 1 16,0 0-4-16,-11 4 4 0,11-4-8 0,0 0-1 15,0 0-2-15,0 0 2 0,0 0-4 0,0 0-1 16,0 0 0-16,0 0-1 0,0 0 5 0,0 0-6 16,0 0 0-16,0 0 4 0,0 0-5 0,0 0-1 15,0 0 2-15,0 0 0 0,0 0 4 0,0 0-5 16,0 0 0-16,0 0 3 0,0 0-4 0,0 0 0 15,0 0 1-15,0 0 0 0,0 0 5 16,0 0-6-16,0 0 2 0,0 0 0 0,0 0 2 16,0 0-4-16,0 0 2 0,0 0-1 0,0 0 1 15,0 0 4-15,0 0-7 0,0 0 3 16,0 0 4-16,0 0-5 0,0 0-1 0,0 0 2 16,0 0 1-16,0 0 3 0,0 0-4 0,0 0 1 15,0 0-2-15,0 0 6 0,0 0-6 0,0 0 2 16,0 0 13-16,0 0-19 0,0 0 8 0,0 0-5 15,0 0 1-15,0 0 2 0,0 0-7 0,0 0-30 16,0 0-26-16,0 0-40 0,0 0-61 16,0 0-18-16,0 0-47 0,0 0-1 0,0 0-74 15,0 0-475-15,0 0-308 0</inkml:trace>
  <inkml:trace contextRef="#ctx0" brushRef="#br0">25855 6911 329 0,'0'0'294'0,"0"0"-44"16,0 0-45-16,0 0-34 0,0 0-33 0,0 0-27 15,0 0-28-15,0 0-13 0,0 0-17 0,0 0-22 16,3 9 2-16,-3-9-1 0,0 0-37 0,0 0-14 16,0 0-19-16,0 0-15 0,0 0-13 0,0 0-15 15,0 0-27-15,0 0-84 0,0 0-169 0,0 0 230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32: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4946 6711 23 0,'0'0'60'0,"0"0"125"0,-9-5-160 16,9 5 136-16,0 0-167 0,0 0 124 0,0-10-136 15,0 10 121-15,0 0-24 0,0 0-9 16,0 0-19-16,0-12-9 0,0 12-6 0,0 0-7 15,0 0-111-15,0 0 113 0,0 0 1 0,0 0-6 16,0 0-7-16,0-12-1 0,0 12-106 0,0 0 119 16,0 0 1-16,0 0 1 0,0 0 3 0,0 0 7 15,0 0 5-15,0 0 3 0,0 0-4 0,0 0-3 16,0 0-16-16,0 0-4 0,0 0 2 0,0 0-4 16,0 0-3-16,0 0-12 0,0 0 1 15,0 0 3-15,-6-7-1 0,6 7-1 0,0 0-1 16,0 0 12-16,0 0-6 0,0 0 0 0,0 0 19 15,0 0 6-15,0 0 3 0,0 0-3 0,0 0-10 16,0 0-5-16,0 0-2 0,0 0-4 0,0 0-4 16,0 0-5-16,0 0-1 0,0 0-14 0,0 0-4 15,0 0 18-15,0 0-3 0,0 0-1 16,0 0-3-16,0 0-2 0,0 0 5 0,0 0 0 16,0 0-2-16,0 0 1 0,0 0-2 0,0 0 3 15,0 0-12-15,0 0 12 0,0 0 2 0,0 0-3 16,0 0 4-16,0 0-7 0,0 0 4 0,0 0 0 15,0 0-2-15,0 0-2 0,0 0 2 0,-9 5 1 16,9-5-10-16,0 0 2 0,0 0 14 0,0 0 1 16,0 0 2-16,0 0-1 0,0 0 7 15,0 0 4-15,0 0-3 0,0 0-26 0,-13 5 27 16,13-5-1-16,0 0 0 0,0 0-11 0,0 0 12 16,0 0-12-16,0 0 14 0,0 0-3 0,0 0-4 15,0 0-2-15,0 0-1 0,0 0-2 0,0 0-1 16,0 0-2-16,0 0-1 0,0 0-13 0,0 0 7 15,0 0 7-15,0 0-6 0,0 0 4 16,0 0 1-16,0 0 4 0,0 0-3 0,0 0 0 16,0 0 5-16,0 0 37 0,5-10-40 0,-5 10 35 15,14-5-42-15,-14 5 6 0,18-7 2 16,-6 2-7-16,0-1 8 0,2-2 0 0,4 0-2 16,-2-1-1-16,0-1-1 0,2 0-3 0,0-1 1 15,1 0-3-15,0 1 9 0,3-2-11 0,-2 1 1 16,1 1-8-16,1-2 11 0,-1 0 28 0,0 3-32 15,-2-2 28-15,0 2-39 0,-1 1 38 0,-1-1-42 16,-5 4 38-16,0-2-39 0,-2 2 28 0,-10 5-26 16,17-8 17-16,-17 8-20 0,11-5 40 0,-11 5-40 15,0 0 33-15,13-7-46 0,-13 7 23 0,0 0-48 16,0 0 27-16,0 0-46 0,0 0-8 16,0 0-28-16,0 0 1 0,14 7-29 15,-14-7-55-15,0 0-279 0,-8 11 92 0</inkml:trace>
  <inkml:trace contextRef="#ctx0" brushRef="#br0">5006 6658 211 0,'0'0'302'0,"0"0"-85"16,0 0-45-16,-6 7-39 0,6-7-24 0,0 0-21 15,0 0-11-15,0 0-12 0,0 0-18 16,-8 9 3-16,8-9-13 0,0 0-2 16,0 0-6-16,0 0-2 0,0 0 3 0,0 0 11 15,0 0 14-15,0 0 5 0,0 0-6 0,0 0-4 16,18-4-14-16,-18 4-2 0,15-5 5 0,-6 0-12 16,0-2-1-16,5 3-4 0,-2-4-4 0,1 1-4 15,0-1-3-15,2 1 1 0,0-3 0 0,2 1-6 16,-1 1-3-16,0-2-6 0,0 2 8 0,3-3-8 15,-2 1 6-15,-1 2 0 0,1-3-1 0,-2 3 0 16,-2 2 1-16,1-2-2 0,-5 3 1 0,-9 5-22 16,18-8 23-16,-18 8-6 0,14-7 1 15,-14 7-2-15,0 0-10 0,14-6 2 0,-14 6-14 16,0 0-3-16,0 0-5 0,13 7-15 0,-13-7-14 16,0 0-18-16,2 15-35 0,-2-15-120 0,-3 10-4 15,3-10-121-15,-8 14 230 0</inkml:trace>
  <inkml:trace contextRef="#ctx0" brushRef="#br0">4965 6815 89 0,'0'0'292'0,"-7"11"-82"0,7-11-39 0,-6 8-31 0,6-8-7 15,0 0-17-15,0 0 2 0,0 0-29 16,0 0 3-16,9-6-22 0,-9 6-8 0,16-11-10 15,-7 2-7-15,1 1-1 0,0-2-4 0,-1-1-6 16,4 2-23-16,-4-2 18 0,1 3-4 0,0 0-14 16,-4 2 10-16,-6 6-9 0,13-12 0 15,-13 12 2-15,12-8-8 0,-12 8 4 0,9-8-2 16,-9 8-4-16,6-7 0 0,-6 7 0 0,0 0-2 16,8-6-9-16,-8 6 3 0,0 0 9 0,0 0-3 15,0 0 0-15,10-6-2 0,-10 6-1 0,0 0 2 16,0 0-1-16,0 0 0 0,0 0-1 0,0 0 24 15,0 0-40-15,8-6-9 0,-8 6 3 16,0 0-7-16,0 0-21 0,0 0-18 0,-2 15-29 16,2-15-17-16,-3 10-123 0,3-10-152 0,-7 12 203 15</inkml:trace>
  <inkml:trace contextRef="#ctx0" brushRef="#br0">5023 6792 304 0,'0'0'241'0,"0"0"-64"0,0 0-26 0,0 0-28 16,0 0-20-16,0 0-22 0,0 0-17 0,0 0 22 15,0 0 2-15,0 0-4 0,0 0-21 16,11-6-9-16,-11 6-6 0,10-8-18 0,-10 8 5 16,12-8-9-16,-12 8-4 0,11-11-2 0,-11 11-7 15,12-9 1-15,-12 9-2 0,15-11-3 0,-15 11 0 16,10-11-3-16,-10 11 0 0,12-8-13 0,-12 8 2 15,9-9 12-15,-9 9 0 0,0 0 4 0,10-7 2 16,-10 7 4-16,0 0 3 0,0 0-2 0,9-7 6 16,-9 7-9-16,0 0 1 0,0 0-10 0,6-6 3 15,-6 6 13-15,0 0-6 0,0 0 8 16,0 0 6-16,0 0-1 0,0 0 6 0,0 0-3 16,8-7-5-16,-8 7-6 0,0 0-4 0,0 0-1 15,0 0-3-15,0 0 6 0,0 0-10 0,0 0-2 16,0 0 6-16,-2-9-3 0,2 9-2 15,0 0 5-15,0 0-9 0,0 0-1 0,0 0 1 16,0 0-1-16,0 0-1 0,0 0-1 0,-4-10 3 16,4 10-9-16,0 0 6 0,0 0-1 0,0 0 0 15,0 0-2-15,0 0-2 0,0 0-6 0,0 0-21 16,0 0-16-16,0 0-20 0,0 0 3 0,-10 5-9 16,10-5-27-16,-4 14-34 0,4-14-51 0,-3 15-308 15,3-15 51-15</inkml:trace>
  <inkml:trace contextRef="#ctx0" brushRef="#br0">6210 6611 281 0,'0'0'68'0,"0"0"140"0,0 0-173 0,0 0 123 15,0 0-150-15,0 0 125 0,-5-9-16 0,5 9-15 16,0 0-19-16,0 0-18 0,0 0-9 15,0 0-12-15,-5-7-8 0,5 7-12 0,0 0 1 16,0 0-5-16,0 0-6 0,0 0-5 0,0 0-1 16,0 0 0-16,0 0-13 0,0 0 11 0,-7-8-1 15,7 8-2-15,0 0-3 0,0 0 4 0,0 0-4 16,0 0 2-16,0 0-2 0,0 0-1 0,0 0 1 16,0 0-1-16,0 0-6 0,0 0 3 0,0 0 15 15,0 0-9-15,0 0-1 0,0 0-4 16,0 0 2-16,0 0 7 0,0 0 4 0,0 0 7 15,0 0 3-15,0 0 3 0,0 0-7 0,0 0 5 16,0 0 13-16,0 0 1 0,0 0 0 0,0 0-6 16,0 0-2-16,0 0-1 0,0 0-2 0,0 0-7 15,0 0 0-15,0 0-5 0,0 0-1 0,0 0-15 16,0 0 18-16,0 0-11 0,0 0 1 16,0 0 2-16,0 0-2 0,0 0 1 0,0 0-13 15,0 0 18-15,0 0-2 0,0 0 1 0,3-9 1 16,-3 9-9-16,0 0 13 0,0 0-5 0,0 0-1 15,0 0 2-15,0 0 0 0,0 0-5 16,0 0 2-16,0 0-1 0,0 0-2 0,18 1 0 16,-18-1 1-16,0 0-11 0,0 0 4 0,0 0 9 15,0 0-6-15,0 0 5 0,0 0 1 0,14 3-1 16,-14-3 0-16,0 0-4 0,0 0 4 0,0 0 0 16,0 0-3-16,0 0-12 0,0 0 7 0,0 0 11 15,0 0-9-15,16 1 5 0,-16-1 2 0,0 0-3 16,0 0-2-16,0 0 0 0,0 0 1 0,0 0-5 15,0 0 5-15,0 0 1 0,0 0-14 0,0 0 15 16,17 0-6-16,-17 0 0 0,0 0 6 16,0 0 0-16,0 0-2 0,0 0 1 0,0 0-1 15,0 0 0-15,18 3-1 0,-18-3 1 0,0 0-7 16,0 0 7-16,0 0-5 0,0 0 1 16,0 0 4-16,11 4 3 0,-11-4-3 0,0 0-2 15,0 0 1-15,0 0 1 0,0 0-2 0,0 0-1 16,16 2-6-16,-16-2 2 0,0 0 6 0,0 0-6 15,0 0 8-15,0 0-5 0,0 0 2 0,12 3 2 16,-12-3-2-16,0 0 2 0,0 0-1 0,0 0 0 16,0 0-9-16,0 0 5 0,16 4 4 0,-16-4-4 15,0 0 6-15,0 0-1 0,0 0-1 0,0 0 0 16,13 2 2-16,-13-2-1 0,0 0 0 0,0 0 1 16,0 0-1-16,0 0-6 0,16 3 5 15,-16-3-4-15,0 0-5 0,0 0 14 0,0 0-2 16,14 3-17-16,-14-3 22 0,0 0 1 15,0 0 2-15,0 0-1 0,21 2-1 0,-21-2-4 16,0 0 3-16,0 0-7 0,0 0-1 0,20 0 7 16,-20 0-1-16,0 0-2 0,0 0 5 0,0 0-8 15,0 0-1-15,21 0 3 0,-21 0-2 0,0 0-1 16,0 0 0-16,0 0 2 0,0 0-4 0,21 0 4 16,-21 0 1-16,0 0-2 0,0 0-1 0,0 0 0 15,22 0 3-15,-22 0-3 0,0 0-1 0,0 0 0 16,19-2 1-16,-19 2 36 0,0 0-51 0,18 0 5 15,-18 0 42-15,0 0-44 0,18 0 40 16,-18 0-43-16,0 0 38 0,22-3-39 0,-22 3 38 16,0 0-40-16,19 0 28 0,-19 0-30 15,0 0 43-15,18-2-43 0,-18 2 40 0,0 0-40 16,19 0 40-16,-19 0-39 0,0 0 36 0,17-2-37 16,-17 2 39-16,0 0-41 0,16-1 41 0,-16 1-38 15,0 0 27-15,17-4-26 0,-17 4 30 0,0 0-31 16,15 0 39-16,-15 0-39 0,0 0 38 0,19-3-39 15,-19 3 39-15,0 0-40 0,17-2 40 0,-17 2-40 16,0 0 4-16,19-3 4 0,-19 3-5 0,0 0 3 16,17-2 11-16,-17 2 0 0,0 0 0 15,17-2-5-15,-17 2 6 0,0 0 3 0,17-2-2 16,-17 2 1-16,0 0 0 0,14-3-1 0,-14 3-11 16,0 0 8-16,0 0 7 0,18-3 1 0,-18 3-3 15,0 0 0-15,0 0-1 0,0 0 3 0,14-4-4 16,-14 4 2-16,0 0-1 0,0 0 1 0,0 0-1 15,0 0-5-15,0 0 7 0,17-3 50 16,-17 3-59-16,0 0-2 0,0 0 2 0,0 0 2 16,0 0-3-16,0 0 29 0,0 0-52 0,0 0-4 15,11 6-3-15,-11-6-13 0,0 0-10 0,0 14-23 16,0-14-52-16,0 16-8 0,0-16-42 0,-2 18-297 16,-1-7 68-16</inkml:trace>
  <inkml:trace contextRef="#ctx0" brushRef="#br0">6306 6609 42 0,'0'0'100'0,"-12"-5"167"0,12 5-193 0,0 0 120 16,0 0-27-16,0 0-34 0,0 0-17 0,0 0-41 15,0 0 14-15,0 0 4 0,0 0-9 16,0 0-13-16,0 0-12 0,0 0-4 0,0 0 0 16,0 0 2-16,0 0-9 0,0 0-3 0,0 0-3 15,0 0-4-15,0 0-14 0,0 0 6 0,0 0-10 16,0 0-6-16,0 0 4 0,0 0-12 0,0 0 8 15,0 0-6-15,0 0 5 0,0 0-8 0,0 0-1 16,0 0 3-16,0 0-11 0,0 0 13 0,0 0-9 16,0 0 13-16,0 0 7 0,0 0-1 0,17-4 1 15,-17 4-6-15,0 0-17 0,0 0 17 0,20 0 1 16,-20 0-5-16,0 0-4 0,18-1 1 0,-18 1 5 16,0 0-5-16,23 0 7 15,-23 0 0-15,19-4 9 0,-19 4 4 0,26 0 29 16,-26 0-40-16,28-5 29 0,-28 5-38 0,29-3 30 15,-11 2-35-15,0 0 28 0,0-1-40 0,1 1 28 16,-1-2-22-16,1 2 28 0,0 1-30 0,-2-3 29 16,2 3-33-16,-1-2 32 0,1 0-30 0,-1-1 29 15,-1 2-26-15,0 0 20 0,-17 1-22 0,30-3 18 16,-30 3-16-16,28-2 25 0,-28 2-24 0,23-2 22 16,-23 2-21-16,18 0 22 0,-18 0-21 0,17-3 19 15,-17 3-13-15,0 0 21 0,19-3-11 0,-19 3 24 16,0 0 0-16,0 0-5 0,16-1-14 0,-16 1-3 15,0 0-1-15,0 0 4 0,0 0-42 16,0 0-14-16,0 0-47 0,17 4 28 0,-17-4-60 16,5 11-26-16,-1-3-22 0,3 0-56 15,0 4-361-15,5 2-112 0</inkml:trace>
  <inkml:trace contextRef="#ctx0" brushRef="#br0">8562 6713 12 0,'0'0'349'0,"0"0"-94"15,0 0-51-15,0 0-30 0,0 0-42 0,-15 3 10 16,15-3-39-16,0 0 20 0,0 0-41 16,0 0 28-16,0 0-61 0,0 0 39 15,0 0-56-15,0 0 41 0,0 0-53 0,-18-5 42 16,18 5-50-16,0 0 49 0,0 0-48 0,0 0 36 15,0 0-38-15,0 0 52 0,0 0-55 0,0 0 49 16,0 0-42-16,0 0 38 0,-12-2-41 0,12 2 35 16,0 0-39-16,0 0 34 0,0 0-35 0,0 0 27 15,0 0-28-15,0 0 23 0,0 0-36 0,0 0 21 16,0 0-24-16,0 0 30 0,0 0-29 0,0 0 28 16,0 0-36-16,0 0 36 0,0 0-34 0,0 0 32 15,6-10-31-15,-6 10 26 0,0 0-25 0,15-3 24 16,-15 3-28-16,17-4 42 0,-17 4-27 15,25-5 20-15,-9 2-25 0,0 1 29 0,6-3-24 16,0 2 22-16,2-3-24 0,0 3 22 0,2-2-16 16,-2 1 13-16,3-2-25 0,2 2 25 15,3-1-20-15,4-2 19 0,1-1 3 0,0 2-1 16,0-2-1-16,1 3-2 0,3-5 0 0,-1 3-2 16,1-2-1-16,2 2 7 0,-2-2-2 0,5 0 1 15,-4 2-3-15,4-2 2 0,-1 1-3 0,1 1-14 16,-3-1-1-16,1 3 14 0,2 0-2 0,-4-2 0 15,0 3 4-15,-1 0-6 0,-1-2-2 0,-2 4-2 16,-2-1-1-16,0-1-5 0,-7 1 2 16,0 1 6-16,1 0-17 0,-1-1 18 0,-1 2-22 15,-1 0 14-15,1-2 10 0,-3 0 0 0,0 3-1 16,-1 0-2-16,1-2-1 0,-5 2-1 0,-1-3-2 16,0 3 1-16,-1 0-2 0,-18 0 7 0,30 0-6 15,-30 0 3-15,29-2-1 0,-29 2-1 0,24 0-8 16,-24 0 4-16,22-1 13 0,-22 1 0 0,0 0 0 15,23-1-2-15,-23 1-1 0,0 0-2 0,18 0-1 16,-18 0-2-16,0 0-9 0,0 0-29 16,0 0-22-16,22 0-30 0,-22 0-18 0,0 0-61 15,0 0-85-15,0 0-419 0,0 9-198 16</inkml:trace>
  <inkml:trace contextRef="#ctx0" brushRef="#br0">8901 6863 206 0,'0'0'301'0,"0"0"-76"0,0 0-25 16,-17-3-39-16,17 3 10 0,0 0-51 0,0 0 25 16,0 0-61-16,-15-2 40 0,15 2-56 0,0 0 35 15,0 0-58-15,0 0 40 0,0 0-56 0,0 0 38 16,-10-6-55-16,10 6 40 0,0 0-51 15,0 0 43-15,0 0 11 0,0 0-13 0,21-3 4 16,-21 3 16-16,39-5-10 0,-12 3 1 0,8-3-4 0,5 2 1 16,7-2 3-16,3 1 0 0,14-6 4 15,4 2-2-15,2-1-4 0,0-3-4 0,3 3-6 16,-1-2 0-16,-2-1-7 0,0 3-13 16,-2 0-9-16,-3 1 8 0,-3-2-3 0,-14 3-1 15,-4 0-3-15,-2 2 0 0,-5-2 3 0,-8 2 11 16,-5 2 12-16,-2 1 16 0,-5-1 27 0,-17 3 21 15,25-4 10-15,-25 4-2 0,18-5-9 0,-18 5-15 16,0 0-14-16,21-2-17 0,-21 2-11 0,0 0-10 16,0 0-8-16,19-3-7 0,-19 3-19 15,0 0-26-15,0 0-32 0,0 0-34 0,0 0-33 16,15 0-27-16,-15 0-34 0,0 0 0 0,0 0-3 16,0 0-11-16,0 0-44 0,0 0-32 0,0 0-87 15,0 0-246-15,-19 3-141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30: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7486 6946 167 0,'-38'-13'107'0,"2"-3"-64"0,-1 1-10 16,5 2-9-16,1 2-23 0,6-1-68 0,6 2 33 16,6-1 9-16,7 2 41 0,2-2-107 0,5 1 31 15</inkml:trace>
  <inkml:trace contextRef="#ctx0" brushRef="#br0">7531 7674 467 0,'0'0'337'15,"0"0"-75"-15,-14 7-36 0,14-7-34 0,0 0-36 16,0 0-21-16,-13 4-16 0,13-4 16 0,0 0-48 16,0 0 34-16,0 0-56 0,0 0 32 0,-10 5-44 15,10-5 55-15,0 0-74 0,0 0 46 0,0 0-44 16,0 0 36-16,0 0-50 0,0 0 57 16,0 0-45-16,0 0 34 0,-13 3-38 0,13-3 31 0,0 0-35 15,0 0 23-15,0 0-36 0,0 0 26 0,0 0-37 16,0 0 31-16,0 0-19 0,0 0 9 15,0 0-30-15,0 0 31 0,0 0-33 0,0 0 30 16,0 0-21-16,0 0 29 0,0 0-29 16,0 0 27-16,0 0-27 0,0 0 25 0,0 0-26 15,0 0 18-15,0 0-21 0,0 0 27 0,0 0-18 16,0 0 18-16,0 0-24 0,0 0 10 0,0 0-5 16,0 0 26-16,0 0-17 0,0 0 18 0,0 0-15 15,0 0 14-15,0 0-21 0,0 0 13 0,0 0-18 16,0 0 8-16,0 0-16 0,-6 7 19 0,6-7-17 15,0 0 20-15,0 0-15 0,0 0 15 16,11 8-15-16,-11-8 14 0,0 0-10 0,16 7 13 16,-16-7-12-16,15 7 17 0,-15-7-12 0,21 10 3 15,-6-7-2-15,0 2 5 0,6-1-7 0,1 1 0 16,3-2-4-16,-1 2 19 0,4-1-25 0,7 2-2 16,-1 0 3-16,3-4 0 0,-1 4-4 0,1-2 1 15,-1 1 0-15,2 0 10 0,2 0-11 0,-2-3 11 16,4 3-13-16,0-4 6 0,3 2-7 0,5-2 14 15,1-1-15-15,0 0 6 0,3-1-15 0,2 1 9 16,-1-1-14-16,0-1 15 0,-2 2-12 0,-2-1 20 16,-2 1-17-16,-3 0 15 0,0 0-13 15,-3 0 14-15,-5 1-13 0,-6-1 10 0,-4 0-9 16,0 2 18-16,-1-1-11 0,-7-1 9 16,1 1-15-16,-5 1 16 0,-16-2-6 0,30 2 1 15,-30-2 4-15,21 0 0 0,-21 0 1 0,17 1 4 16,-17-1 5-16,0 0 4 0,23 0 8 0,-23 0 2 15,0 0-1-15,0 0 5 0,0 0 4 0,19 2 1 16,-19-2-11-16,0 0-5 0,0 0 0 0,0 0 4 16,0 0-4-16,0 0 11 0,17 1-20 0,-17-1-3 15,0 0-2-15,0 0-5 0,0 0-13 16,0 0-32-16,0 0-48 0,0 0-74 0,0 0-59 16,0 0-71-16,5-8-153 0,-5 8-449 0,0 0-523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30: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8081 8780 83 0,'0'0'155'0,"0"0"13"0,0 0-33 0,0 0-35 16,0 0 5-16,0 0-27 0,0 0-10 0,0 0-20 16,0 0 15-16,0 0-8 0,0 0-14 0,0 0 25 15,0 0-2-15,0 0 9 0,0 0-13 0,0 0 13 16,0 0-23-16,0 0 19 0,0 0-34 0,0 0 25 15,0 0-25-15,0 0 29 0,0 0-42 0,0 0 30 16,0 0-40-16,0 0 43 0,0 0-44 16,0 0 39-16,0 0-40 0,0 0 35 0,0 0-58 15,0 0 54-15,0 0-52 0,0 0 47 0,0 0-50 16,0 0 43-16,0 0-44 0,0 0 41 0,0 0-42 16,1-10 40-16,-1 10-46 0,0 0 46 15,0 0-18-15,0 0 1 0,0 0-24 0,0 0 51 16,0 0-46-16,0 0 61 0,0 0 1 0,18-2-1 15,-18 2-1-15,10-4-4 0,-10 4-1 0,19-8-4 16,-19 8-3-16,21-8-16 0,-6 1 37 0,-2 1-44 16,1-1 39-16,0 3-61 0,0-3 50 0,0 2-48 15,0 0 44-15,-4 0-64 0,5 0 61 0,-3 1-46 16,-2 0 44-16,3 0-50 0,-13 4 46 0,21-7-50 16,-21 7 48-16,19-9-47 0,-19 9 26 15,16-3-25-15,-16 3 45 0,12-5-55 0,-12 5 59 16,0 0-57-16,15-5 54 0,-15 5-49 15,0 0 41-15,13-5-48 0,-13 5 40 0,0 0-47 16,0 0 26-16,0 0-55 0,14-2 9 0,-14 2-25 16,0 0-16-16,0 0-26 0,0 0-35 0,0 0-39 15,0 0-53-15,15-4-219 0,-15 4 93 0</inkml:trace>
  <inkml:trace contextRef="#ctx0" brushRef="#br0">8152 8858 229 0,'0'0'232'16,"0"0"-60"-16,0 0-18 0,0 0-26 0,0 0-8 15,0 0 5-15,0 0-20 0,0 0 12 0,0 0-40 16,0 0 34-16,0 0-44 0,0 0 35 0,0 0-53 15,0 0 39-15,0 0-53 0,0 0 40 0,0 0-59 16,0 0 49-16,0 0-58 0,0 0 47 0,0 0-60 16,0 0 45-16,0 0-34 0,0 0 45 15,0 0-42-15,-9 7 46 0,9-7-8 0,0 0-3 16,0 0-4-16,0 0-7 0,0 0-3 0,0 0-5 16,0 0-6-16,0 0-9 0,0 0 1 0,0 0 6 15,0 0-8-15,0 0 4 0,0 0 10 0,0 0-2 16,0 0 5-16,0 0-4 0,0 0 7 0,0 0-19 15,0 0 37-15,0 0 0 0,0 0 4 0,0 0 2 16,0 0 2-16,0 0 3 0,0 0 2 0,0 0-7 16,14-5-15-16,-14 5-1 0,21-10-9 15,-3 3-2-15,2-1-1 0,2-1-5 16,7-1 22-16,2-3-31 0,2 4-1 0,1-2 1 16,2 0 18-16,-3-1-25 0,2 1 28 0,-2-2-15 15,-2 3 22-15,0 0-12 0,-3 1 14 0,-8-1 1 16,-1 3 17-16,-2 0-6 0,-6 2 17 0,-11 5-4 15,18-7 7-15,-18 7-7 0,13-5-5 0,-13 5-18 16,0 0-32-16,9-6-49 0,-9 6-30 0,0 0-63 16,0 0-15-16,0 0-59 0,0 0 23 0,0 0-57 15,-14 6-53-15,14-6-144 0,0 0-243 0,-4 9-207 16</inkml:trace>
  <inkml:trace contextRef="#ctx0" brushRef="#br0">7104 8974 194 0,'0'0'245'0,"0"0"-78"0,-13-7-32 16,13 7-20-16,0 0-36 0,-15-7 9 0,15 7-6 15,0 0-14-15,-11-8-11 0,11 8-7 16,0 0-9-16,-13-5 0 0,13 5 4 0,0 0-16 16,-13-5 6-16,13 5-29 0,0 0 13 0,-14-3-16 15,14 3 6-15,0 0-2 0,0 0 3 0,-23 1-7 16,23-1 5-16,0 0-17 0,-19 4 15 0,19-4-17 15,-14 3 19-15,14-3-5 0,-17 4 4 0,17-4-8 16,-14 6 3-16,14-6-3 0,-16 7 4 0,16-7-6 16,-21 10 7-16,21-10-8 0,-18 9-1 15,8-2-5-15,10-7 17 0,-18 10-6 0,9-3 3 16,-1-4-6-16,1 4 6 0,1 0-13 0,-2 0 14 16,1-2-7-16,0 2 6 0,-1 1-8 0,2-1 6 15,1 0-4-15,-1-1 5 0,8-6-15 0,-17 12 15 16,11-4-4-16,-2-2 5 0,8-6-22 0,-14 12 23 15,8-7-6-15,6-5 7 0,-13 12-15 16,13-12 21-16,-13 11-13 0,13-11-8 0,-10 10 9 16,10-10 4-16,-10 10 5 0,10-10-8 0,-8 8-5 15,8-8 4-15,-6 7-2 0,6-7 3 16,-5 9-3-16,5-9 3 0,-7 10-4 0,7-10 6 16,-6 9-14-16,6-9 14 0,-4 8-3 0,4-8 3 15,-2 11-4-15,2-11 2 0,-4 13-8 0,4-13 9 16,-3 10-3-16,3-10 2 0,-5 14-6 0,5-14 5 15,-1 12-13-15,1-12 13 0,-3 13-10 0,3-13 16 16,-1 12-13-16,1-12 4 0,-3 14-4 0,3-14 2 16,-2 12-3-16,2-12 2 0,-3 15 7 0,3-15 0 15,-1 15-7-15,1-15 0 0,-1 13 4 0,1-13-2 16,0 14-1-16,0-14-3 0,-2 15 3 16,2-15 2-16,0 14-2 0,0-14 2 0,2 12 1 0,-2-12-2 15,1 16 3-15,-1-16-3 16,4 14 3-16,-4-14 7 0,5 13-8 0,-5-13-1 15,4 14 2-15,-4-14-2 0,4 10 5 0,-4-10-5 16,6 9 4-16,-6-9-2 0,6 13 0 0,-6-13 1 16,9 9 0-16,-9-9 0 0,8 8 4 0,-8-8-12 15,9 10 8-15,-9-10 1 0,6 9-2 0,-6-9-4 16,9 10 5-16,-9-10 1 0,5 9-1 0,-5-9 5 16,7 12-5-16,-7-12 0 0,6 8-1 0,-6-8-3 15,7 8 6-15,-7-8-2 0,8 7 1 16,-8-7 4-16,8 6-8 0,-8-6-2 0,9 6 7 0,-9-6-1 15,13 9-5-15,-13-9 15 0,10 9-16 0,-10-9 4 16,13 9 0-16,-13-9 6 0,13 8-14 0,-13-8 7 16,11 13-4-16,-11-13-2 0,14 9 4 15,-14-9 4-15,13 8-10 0,-13-8-8 16,13 10-21-16,-13-10 8 0,13 9-14 0,-13-9-14 16,11 7-33-16,-11-7-70 0,15 7-106 0,-15-7 84 15</inkml:trace>
  <inkml:trace contextRef="#ctx0" brushRef="#br0">7150 9725 201 0,'0'0'244'16,"0"0"-86"-16,0 0-22 0,0 0-23 0,19 1-27 16,-19-1-11-16,0 0-22 0,0 0-13 0,20 0-6 15,-20 0-12-15,0 0 3 0,0 0-9 0,22 0-12 16,-22 0 8-16,0 0-6 0,20 0 6 0,-20 0-5 16,0 0 1-16,20 5-3 0,-20-5-10 0,0 0 12 15,17 0-1-15,-17 0 12 0,0 0 11 0,19-5 4 16,-19 5-11-16,0 0-11 0,16-5 4 15,-16 5-1-15,11-4-3 0,-11 4-3 0,0 0-1 16,13-8-2-16,-13 8-4 0,0 0-22 0,11-8-38 16,-11 8-40-16,6-9-269 0,-6 9 222 0</inkml:trace>
  <inkml:trace contextRef="#ctx0" brushRef="#br0">8456 9512 26 0,'0'0'573'0,"0"0"-202"0,0 0-98 0,0 0-61 15,-6 6-54-15,6-6-28 0,0 0-16 0,0 0-28 16,0 0-15-16,0 0-31 0,0 0 8 0,0 0-10 16,0 0-10-16,0 0-7 0,0 0-17 0,-8 7-28 15,8-7-19-15,0 0-9 16,0 0-18-16,0 0-38 0,0 0-36 0,0 0-93 15,10 7-212-15,-10-7 129 0</inkml:trace>
  <inkml:trace contextRef="#ctx0" brushRef="#br0">9688 9533 210 0,'0'0'569'0,"20"-1"-229"0,-20 1-75 0,0 0-105 16,18-5-29-16,-18 5-26 0,0 0-17 0,0 0-23 15,17-4-27-15,-17 4-33 0,0 0-47 16,0 0-66-16,0 0-25 0,14-1-33 0,-14 1-76 16,0 0-135-16,22-3 215 0</inkml:trace>
  <inkml:trace contextRef="#ctx0" brushRef="#br0">10845 9619 489 0,'0'0'443'0,"11"9"-85"0,-11-9-125 0,10 6-11 15,-10-6-85-15,0 0 9 0,9 7-61 0,-9-7 26 16,0 0-58-16,0 0 34 0,12 7-57 0,-12-7 35 16,0 0-54-16,0 0 44 0,0 0-69 0,0 0 46 15,10 5-35-15,-10-5 44 0,0 0-58 0,0 0 53 16,0 0-48-16,0 0 45 0,0 0-47 0,0 0 44 16,0 0-46-16,9 5 50 0,-9-5-53 0,0 0 39 15,0 0-46-15,0 0 44 0,0 0-31 0,0 0 48 16,0 0-56-16,0 0 60 0,0 0-60 0,0 0 59 15,0 0-53-15,0 0 49 0,0 0-52 16,0 0 49-16,0 0-53 0,0 0 36 16,0 0-37-16,0 0 46 0,1 10-56 0,-1-10 53 15,0 0-46-15,0 0 42 0,0 0-50 0,0 0 27 16,0 0-44-16,0 0-54 0,0 0-88 0,0 0-107 16,0 0-280-16,0 0-110 0</inkml:trace>
  <inkml:trace contextRef="#ctx0" brushRef="#br0">13109 9519 488 0,'0'0'421'0,"0"0"-133"0,0 0-67 16,0 0-82-16,0 0-43 0,0 0-14 15,0 0-22-15,0 0-6 0,-13 6-19 0,13-6-4 0,0 0-38 16,0 0-29-16,0 0-56 0,0 0-96 16,0 0-281-16,0 0 92 0</inkml:trace>
  <inkml:trace contextRef="#ctx0" brushRef="#br0">13665 9549 121 0,'0'0'324'16,"0"0"-109"-16,0 0-30 0,0 0-29 0,14 3-7 15,-14-3-5-15,0 0-7 0,0 0-12 0,0 0-25 16,0 0-14-16,0 0 2 0,0 0-12 0,0 0 1 16,18 1-30-16,-18-1-6 0,0 0-12 0,0 0-1 15,0 0-10-15,0 0 2 0,0 0-10 16,0 0 0-16,0 0-6 0,0 0 17 0,0 0-17 15,0 0 3-15,0 0-13 0,0 0 15 0,0 0-8 16,0 0 2-16,0 0-4 0,0 0 3 16,12 4-18-16,-12-4 26 0,0 0-7 0,0 0 12 15,0 0-19-15,0 0 9 0,0 0-8 0,0 0 11 16,0 0-10-16,0 0 10 0,0 0-25 0,0 0 30 16,0 0-9-16,0 0 24 0,0 0-22 0,0 0 21 15,0 0-18-15,0 0 34 0,0 0-32 0,0 0 39 16,0 0-34-16,0 0 17 0,0 0-37 0,0 0 59 15,0 0-59-15,0 0 51 0,0 0-56 0,0 0 47 16,0 0-51-16,0 0 45 0,0 0-61 16,0 0 61-16,0 0-67 0,0 0 64 0,0 0-54 15,0 0 24-15,0 0-50 0,0 0-46 16,0 0-45-16,0 0-68 0,8-8-115 0,-8 8-190 16,0 0 11-16</inkml:trace>
  <inkml:trace contextRef="#ctx0" brushRef="#br0">13566 9481 306 0,'0'0'264'16,"0"0"-97"-16,0 0 5 0,0 0-49 0,0 0 15 15,0 0-39-15,0 0 22 0,0 0-44 16,0 0 6-16,0 0-22 0,0 0-2 16,0 0-11-16,0 0 13 0,0 0-24 0,0 0 1 15,0 0-11-15,0 0 4 0,0 0-11 0,0 0 5 16,0 0-12-16,0 0-7 0,0 0 6 0,0 0 2 16,0 0-6-16,0 0 1 0,0 0-6 0,0 0 10 15,0 0-10-15,0 0 6 0,0 0-8 0,0 0-9 16,0 0 16-16,0 0-4 0,0 0-4 0,0 0-14 15,0 0-44-15,0 0-14 0,0 0-91 0,0 0-69 16,0 0-218-16,0 0 133 0</inkml:trace>
  <inkml:trace contextRef="#ctx0" brushRef="#br0">13014 9492 19 0,'0'0'209'0,"0"0"-44"16,0 0-38-16,0 0-41 0,-9 8-23 0,9-8-14 16,0 0-9-16,0 0-6 0,0 0-4 0,-5 8-11 15,5-8-3-15,0 0-1 0,0 0 1 16,0 0-3-16,-6 10 4 0,6-10-11 0,0 0 4 15,0 0 6-15,0 0 4 0,0 0-3 0,0 0 2 16,0 0-2-16,-3 8 3 0,3-8 3 16,0 0-6-16,0 0-8 0,0 0-3 0,0 0-11 15,0 0-35-15,0 0-99 0,0 0-130 0,0 0 82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2:57: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14383 12574 292 0,'0'0'336'0,"0"0"-68"0,0 0-34 0,0 0-21 16,-7-10-29-16,7 10-24 0,0 0-16 0,0 0 24 15,0 0-53-15,-7-8 34 0,7 8-44 0,0 0 55 16,0 0-44-16,0 0 36 0,0 0-18 0,-4-9 7 16,4 9-42-16,0 0-4 0,0 0-38 0,0 0 2 15,0 0-25-15,0 0 8 0,0 0-31 0,0 0 11 16,0 0-22-16,-4-9 19 0,4 9-27 0,0 0 23 15,0 0-26-15,0 0 27 0,0 0-17 0,0 0 10 16,15 3-13-16,-15-3 32 0,16 1-6 0,-16-1 28 16,29 1-13-16,-7-1-3 15,6-1-5-15,10 0-3 0,2-2-3 0,6-2-6 16,1 2-3-16,17-2-1 0,0-2-3 0,4 3-2 16,3-3-2-16,3 1 1 0,6-2-1 0,5 2-3 15,6-2-1-15,4-3-1 0,4 1 3 0,23-2-4 16,-1-1 0-16,7 1 2 0,-1 0-2 0,5-2 2 15,2-1-4-15,-1 3 2 0,4 0-2 0,-2-1 1 16,2 4 1-16,4-3 0 0,-1 0 12 0,0 4-17 16,0-1 3-16,0-1 1 0,3 0 0 0,0 1 10 15,-2-1-14-15,-1-1 16 0,-1 1-15 16,-2 2 1-16,-2-1 12 0,1-1-17 0,-2 0 14 16,-5 0-12-16,-4 0 12 0,-24 1-12 0,2 2 3 15,-3-2 1-15,1 1 9 0,-1-1-18 16,-6 1-8-16,-2-1-32 0,-5 1-18 0,-5-1-18 15,-8 1-24-15,-5-1-16 0,-7 3-18 0,-17 1 3 16,-5 1-4-16,-11 2-15 0,-4 0-49 0,-11-1-89 16,-14 3-377-16,0 0-202 0</inkml:trace>
  <inkml:trace contextRef="#ctx0" brushRef="#br0">14440 12591 30 0,'0'0'388'0,"0"0"-99"15,-5-10-67-15,5 10 1 0,0 0-27 0,0 0-7 16,-2-13-30-16,2 13-12 0,0 0-14 0,-3-8-14 15,3 8-10-15,0 0 40 16,0 0-68-16,0-13 40 0,0 13-61 0,0 0-10 16,0 0-19-16,0 0 6 0,0-12-7 0,0 12-6 15,0 0-4-15,0 0-2 0,0 0-2 0,0 0 2 16,0 0-6-16,0 0-13 0,0 0 9 0,0 0-4 16,0 0 1-16,0 0 8 0,0 0 12 0,0 0 3 15,0 0 30-15,0 0-44 0,9 8 42 0,-9-8-37 16,5 14 28-16,0-5-37 0,-1 1 29 0,0 2-39 15,-1-2 27-15,0 4-23 0,4 3 23 0,-5 1-25 16,2 3 24-16,0 3 11 0,-2 0 1 0,1 3-4 16,0-3-7-16,-1 4 0 15,-1-1-1-15,2 1-6 0,3 5-2 0,-3-5-2 16,-1 6-2-16,2-7 0 0,-2 7-1 0,0-1-3 16,1-5 2-16,-2 6 0 0,-1-2 2 0,0-3-5 15,0 0-3-15,0 0 14 0,0 0-20 0,0-2 17 16,-1 2-21-16,1-2 20 0,-2 0-21 0,2 1 1 15,-1-2 1-15,1-2 0 0,1-2-2 0,-2-2 3 16,4-2-3-16,-3 1 3 0,1-3 3 0,-1-1-4 16,0-3 2-16,3 1 0 0,-3-2-1 0,0-11 2 15,2 17-1-15,-2-17-1 0,0 14 6 16,0-14-3-16,0 12 3 0,0-12-1 16,0 0 1-16,1 14 1 0,-1-14 2 0,0 0-1 15,0 0 2-15,4 11 3 0,-4-11-2 0,0 0 1 16,0 0-2-16,0 0-1 0,5 7 5 0,-5-7 4 15,0 0-4-15,0 0 3 0,0 0-7 0,20-3 2 16,-20 3-5-16,15-4 0 0,-15 4-1 0,23-5-1 16,-9-1-1-16,2 2 0 0,1 0 0 0,6 1-2 15,1-2 3-15,-2 1-5 0,5 0 3 0,2 0-3 16,8-1 4-16,-1 2-4 0,2-1 2 16,2 1-1-16,3-1 2 0,2 3-1 0,4-1 0 15,1-4 2-15,15 2-3 0,0 0 0 0,1 0 0 16,2 0 0-16,5 1 1 0,-3 1 2 0,3-3-3 15,1 3 1-15,2 0 0 0,0-1 1 0,1 2-1 16,3 0 2-16,2-1-1 0,0 2 0 16,1-1-2-16,3 0 1 0,-1-2 1 0,1 3 0 15,0-3 1-15,0 1 9 0,4-1 3 0,1 1-2 16,1-1 4-16,0-1-1 0,1-1-3 0,0-2 0 16,-1 2 23-16,-2 1-26 0,0-2-2 15,1-1 7-15,0 4-8 0,0-4-3 0,-2 2 3 16,-2-3 0-16,1 2 8 0,-2-1-5 0,-2-1 4 15,-1 1-8-15,-1 0 7 0,-1-1-4 16,0-1-5-16,1 0 1 0,-2 1-1 0,1-2-3 16,-2 2 4-16,-1 0-3 0,0 1-1 0,-1-1 8 15,-3 1-8-15,-4 2 0 0,3-3 1 0,-3 1 0 16,-1 1-1-16,0-1 2 0,0 3-3 0,-4-3 1 16,2 4 2-16,-3-3-2 0,-2 3 0 0,-8-1 0 15,0 0 0-15,-1 1 2 0,0 2-2 16,-1-2 0-16,2 2 0 0,-1-2 3 0,1 0-4 15,-1 2 1-15,-2 0 1 0,0 1 14 0,-4-3-16 16,0 3 12-16,-5 0-16 0,-2 0 17 0,-8 0-19 16,-4-2 16-16,-1 2-16 0,-8 0 17 0,-19 0-13 15,31 0 14-15,-31 0-17 0,23 0 19 0,-23 0-14 16,0 0 17-16,24-1-13 0,-24 1 25 0,0 0-12 16,18 0 33-16,-18 0-22 0,0 0 35 0,0 0-15 15,0 0 9-15,20 0 11 0,-20 0-1 16,0 0-22-16,0 0 1 0,8-7-16 15,-8 7-4-15,0 0-5 0,0 0-5 0,7-11-2 16,-7 11-2-16,0 0-3 0,1-10-2 0,-1 10 7 16,0-12 28-16,0 12-47 0,0-14 32 0,0 14-36 15,0-18 33-15,-1 8-34 0,1 1 31 0,-2-3-23 16,2 0 24-16,-1-2-31 0,-3-1 30 0,4 1-29 16,-1 0 32-16,-2 2-28 0,3-2 20 0,-2 2-10 15,0-2 12-15,1 2-8 0,-3-1-4 0,3-1-2 16,-1 2 0-16,0-1 1 0,-2 1-2 0,2-3 0 15,-1 2 7-15,1-1-9 0,-1 0 5 16,1 1-5-16,-2 0 0 0,1 0 0 16,-2-1 0-16,3 1 0 0,0 3 0 0,-3-5-14 15,4 3 18-15,-2-2-23 0,1 1 26 0,-1-3-23 16,2 0 28-16,-2-1-27 0,2-1 25 0,-2 1-24 16,1-1 35-16,1 0-16 0,-2 1 6 0,-2-2-8 15,4 4 2-15,-2-3-3 0,1 2 0 0,-2-2-1 16,1 2 2-16,1-1 7 0,0 0-8 0,0 0-4 15,-1-2 0-15,2 0 1 0,0 1 0 0,0 2-1 16,-1-3 2-16,2 1 6 16,-1 2-9-16,2-3 8 0,-2 0-8 0,2 1 0 15,-1 3 3-15,-1-3-2 0,2 2-1 0,1-2 2 16,-1 2 8-16,0-2-8 0,0 3 4 0,3 2-4 16,-3-1 0-16,1 1 1 0,-2 13 0 0,2-20 0 15,-2 20 1-15,0-18 7 0,0 18-6 0,3-17-4 16,-3 17 19-16,1-14-23 0,-1 14 1 0,0-11 1 15,0 11 1-15,0 0 8 0,1-13-11 0,-1 13 5 16,0 0-6-16,0 0 1 0,-1-11-4 0,1 11 2 16,0 0-3-16,0 0 1 0,0 0 8 15,-1-9-13-15,1 9 4 0,0 0-3 0,0 0 2 16,0 0 0-16,0 0 3 0,0 0 3 0,0 0 1 16,0 0 11-16,-5-8-2 0,5 8-10 15,0 0 1-15,0 0-1 0,0 0 2 0,-23 1 0 16,23-1 0-16,-19 2 10 0,19-2-10 0,-21 3 3 15,21-3-1-15,-27 4-1 0,27-4 1 0,-31 2 1 16,14 2 1-16,-1-1-2 0,-7-2 10 0,1 4-11 16,-3-3 3-16,1 3-2 0,-4-2 1 0,-4-1-1 15,-1 3 22-15,-2-1-34 0,-1 2-21 16,-2-2 7-16,1 1-70 0,-5 1-22 0,-1 1-58 16,-2-2-51-16,-9 3-68 0,-3 3-10 0,-6-4-106 15,0 3-512-15,-7-1-578 0</inkml:trace>
  <inkml:trace contextRef="#ctx0" brushRef="#br0">16499 12391 46 0,'2'-16'464'0,"-2"16"-111"0,4-14-110 16,-4 14 33-16,1-13-105 0,-1 13 14 0,3-14-57 15,-3 14 25-15,0-12-28 0,0 12 20 16,0-14-7-16,0 14 22 0,0-11-8 0,0 11-1 15,-1-9-5-15,1 9-23 0,0 0-11 16,-3-12-25-16,3 12-14 0,0 0-27 0,0 0-4 16,0 0-15-16,0 0 7 0,0 0-13 0,-11 15 10 15,8-5-15-15,-2 5 5 0,1 0-10 0,-1 2 1 16,1 3 6-16,2 3 1 0,-3 0 2 0,2 4 4 16,2-1 1-16,0 4 14 0,-2 6-16 0,3-2 1 15,0 4-6-15,-1 3-3 0,1 0-3 0,0 5-2 16,-2 2 0-16,1-2-3 0,0 2 0 15,0 0 1-15,-3 0-4 0,1-2 0 0,-1 2 2 16,-2-4 1-16,2 3 2 0,-1-3 4 0,0-2-6 16,-2 0 5-16,2-1-8 0,-2-1-4 15,2-1 1-15,-2-1 1 0,-1 1-2 0,1 2 3 16,-1-4-5-16,1 4 0 0,-1-2-5 0,-2-3-39 16,1 2-21-16,0-4-15 0,-1 0-11 0,2-2-25 15,-1-2-22-15,1-1-24 0,-1-5 41 0,4-4-47 16,-1-2-12-16,3-2-47 0,1-7-60 15,2-9-114-15,-2 12-165 0,2-12-90 0</inkml:trace>
  <inkml:trace contextRef="#ctx0" brushRef="#br0">18043 12133 240 0,'7'-12'473'15,"-1"0"-89"-15,0 1-66 0,-1 1-62 0,-1 2-30 0,-4 8-4 16,7-14-9-16,-7 14-3 0,7-10-25 0,-7 10-22 15,5-9-20-15,-5 9-20 0,0 0-21 16,6-11-15-16,-6 11-12 0,0 0-16 16,0 0-5-16,4-9-13 0,-4 9-9 0,0 0 9 15,0 0 23-15,5 15 22 0,-5-3-23 0,0 5 23 16,0 4-30-16,0 4 17 0,0 4-25 0,1 1 19 16,2 8-30-16,-3-1 25 0,1 2-29 0,0 2 4 15,3 1 8-15,-2 2-17 0,0 4-7 0,-2 1 4 16,3-1-5-16,-1 3-5 0,-2 2-3 0,2 7-2 15,-2-6 5-15,-2-4-9 0,2 2-4 0,-2 0 2 16,-1-3-7-16,1-1-35 0,-1 0-21 0,-1-4-12 16,-1-3 2-16,3-1-19 0,-2-3-1 15,1-2-39-15,1-6-19 0,-1-3-62 16,2-2 41-16,-2 0-41 0,3-6-12 0,0-1-21 16,3-5-17-16,2 3-60 0,-5-15-50 0,10 9-174 15,-10-9-42-15</inkml:trace>
  <inkml:trace contextRef="#ctx0" brushRef="#br0">19332 12257 276 0,'6'-19'585'15,"1"4"-182"-15,-2 0-95 0,0 4-48 0,-1 1-28 16,-2-1 8-16,-2 11-1 0,7-14-39 0,-7 14-22 16,2-11-24-16,-2 11-28 0,4-10-28 0,-4 10-24 15,0 0-18-15,0 0-3 0,0 0-1 16,5 10 17-16,-6 4-21 0,0 5 10 0,-2 5-10 16,-1 11 12-16,-1 3-8 0,-1 3 2 0,-3 2-7 15,0 1-5-15,-3 10 1 0,0 1-12 16,-3-2-6-16,0 1-6 0,2 1-4 0,-2-2 1 0,2 3-7 15,0-3 15-15,-2 1-24 0,6-11 1 16,-1-2-29-16,2 0-33 0,2-3-39 0,-2-1-50 16,4-3-50-16,-1-5-13 0,4-4 19 0,0 0 7 15,1-4-37-15,0-4-85 0,-3-6-131 0,3 2-164 16,0-13-135-16</inkml:trace>
  <inkml:trace contextRef="#ctx0" brushRef="#br0">15157 12949 666 0,'0'0'447'0,"0"0"-77"16,0 0-71-16,0 0-17 0,-2-10-19 0,2 10-13 15,0 0-43-15,2-16-8 16,-2 16-13-16,4-15-19 0,2 5-15 0,-1 2-20 16,3-6-5-16,6 0-5 0,-1 0-4 0,1 0-19 15,5 2-8-15,-1-2-28 0,0 5-3 0,0-1-19 16,0 3-6-16,-3 0-12 0,1 4 0 0,-16 3-14 15,21-4 10-15,-21 4-17 0,21 4 2 0,-21-4-5 16,14 8-4-16,-8-1-1 0,-6-7-1 0,6 17-2 16,-4-7 7-16,-2-10-12 0,0 19-2 0,0-5 2 15,-3-2 3-15,2 1-7 0,-3-2 2 0,3 2-3 16,-2-1 4-16,2 0 5 16,0-1-4-16,-1-1 19 0,2-10-17 0,0 20 17 15,0-20-19-15,3 19 3 0,0-9 4 0,3 0 4 16,-2-1 1-16,2-1 7 0,2 0 14 0,0-1 14 15,4 1 2-15,-3-2 1 0,0 0-3 0,3 0-4 16,-3-1 1-16,0 2-14 0,-9-7-2 0,16 11 1 16,-8-5-6-16,-8-6 2 0,11 12-5 0,-11-12 28 15,9 14-23-15,-9-14-10 0,4 17-2 0,-4-17-8 16,0 18-22-16,-3-7-31 0,1 1-30 0,-2-1-35 16,-2 7-36-16,-3-7-42 0,1 1-26 15,2-1 44-15,-1 0-30 0,-2-2-1 0,4-2-45 16,5-7-55-16,-14 11-409 0,14-11-253 15</inkml:trace>
  <inkml:trace contextRef="#ctx0" brushRef="#br0">15622 13026 226 0,'4'-10'362'0,"1"-1"-110"0,-2 1-15 15,-3 10-57-15,4-15 26 0,-4 15-82 0,2-15 32 16,-2 15-67-16,2-9 28 0,-2 9-66 0,0 0 23 15,0 0-50-15,0 0 44 0,0 0-50 0,0 0 39 16,0 0-48-16,-10 8 41 0,10-8-48 0,-1 12 30 16,1-12-40-16,0 16 48 0,0-16-42 15,4 17 42-15,1-9-20 0,2 0 26 0,0-1 4 0,2 0 29 16,3-3 30-16,4 1 18 0,-16-5 10 16,28 3 1-16,-11-4 0 0,2-3 1 0,2 1 2 15,-3-6 2-15,1 4-15 0,-4-4-1 16,2-2-6-16,-3 0-9 0,-3 3-1 0,-1-2-7 15,-2 1-17-15,1 1-6 0,-5-4-24 0,0 3-15 16,-2 1-15-16,-2 8-29 0,-2-18-36 0,-1 7-36 16,-3 3-37-16,-2 0-31 0,-5 0-38 0,-2 2-27 15,2 1-26-15,-2 1 6 0,-2 2 17 0,-2 0-16 16,19 2-47-16,-31 0-70 0,16 2-367 0,15-2-236 16</inkml:trace>
  <inkml:trace contextRef="#ctx0" brushRef="#br0">16965 12746 732 0,'4'-10'458'15,"1"0"-26"-15,-1 0-99 0,1 1 11 0,-5 9-48 16,6-15-32-16,-6 15-33 0,6-12-27 0,-6 12-43 16,2-8-26-16,-2 8-38 0,0 0-16 0,0 0-22 15,0 0-2-15,0 0-18 0,0 0-9 0,9 11-3 16,-7-2-8-16,-2 4-1 0,1 0-5 0,-1 5-2 15,0 1-3-15,-1 1-26 0,-1 1-26 16,1 1-30-16,-2 0-47 0,1 0-33 0,-1-3-31 16,3-2-5-16,-2 1-44 0,-1-2-39 0,2-3-126 15,1-1-295-15,0-12-223 0</inkml:trace>
  <inkml:trace contextRef="#ctx0" brushRef="#br0">17285 12709 19 0,'0'0'622'15,"0"-18"-205"-15,0 18-80 0,0-14-76 0,0 14-48 16,0 0-2-16,0-13-77 0,0 13 24 0,0 0-94 16,0 0-3-16,0 0 36 0,0 0-68 0,0 0 40 15,0 0-62-15,-1 15-1 0,1-4-10 0,1 1 8 16,-1 3 1-16,1 1-2 0,5 2-2 0,-2 3-1 15,0-1-2-15,1 2-3 16,0-3-31-16,2-2 30 0,0-1-26 0,0-3 42 16,-1-2-38-16,-1-1 38 0,3-2-6 0,-8-8 33 15,10 9 46-15,-10-9 24 0,16 5 21 0,-16-5-6 16,19-7 0-16,-8 0-8 0,1 0-15 0,-1-1-15 16,-2-4-13-16,3-2-8 0,-3 4-18 0,-2-4-9 15,-1 1-8-15,0-3-16 0,-3 1-26 0,0 0-27 16,-3 4-11-16,1 0-53 0,-2 1 7 0,1 10-57 15,-1-16 31-15,1 16-40 0,-7-10-13 16,7 10-24-16,0 0-49 0,0 0-80 0,-21 5-267 16,21-5-129-16</inkml:trace>
  <inkml:trace contextRef="#ctx0" brushRef="#br0">18234 12671 513 0,'13'-7'441'16,"-3"1"-127"-16,-2-1-62 0,-8 7-67 16,15-5-18-16,-15 5-13 0,14-5-19 0,-14 5 43 15,0 0-64-15,0 0 40 0,22 2-65 0,-22-2 18 16,9 8-47-16,-9-8-1 0,9 14-15 0,-9-14 0 16,6 18-4-16,-3-9-9 0,-2 3-5 0,2 0-12 15,-2 1 2-15,0-1 2 0,2 2-9 0,-1-2-7 16,1 1 6-16,1-2-2 0,-1-1-1 0,3-2 2 15,0 1-1-15,3-1-5 0,0-1-25 16,1-3-76-16,-10-4-6 0,23 5-35 0,-23-5-95 16,27 0-106-16,-27 0-316 0,29-5-188 15</inkml:trace>
  <inkml:trace contextRef="#ctx0" brushRef="#br0">18754 12632 21 0,'10'-15'529'0,"0"6"-109"0,-2-3-122 0,-3 2 0 15,2 3-42-15,-7 7 25 0,8-15-2 0,-8 15-15 16,6-10-37-16,-6 10-30 0,6-7-34 0,-6 7-35 16,0 0-28-16,0 0-18 0,0 0-16 15,0 0-12-15,0 0-10 0,0 0-12 16,-10 12-5-16,5-3-5 0,1 3-1 0,0 1-7 16,-1 2-2-16,0 2-6 0,1 0-14 0,1-1-28 15,1 1-8-15,2-4 3 0,2-1 10 0,1 2 4 16,0-2 4-16,1-4 15 0,1 1-1 0,1-1 31 15,3-1 26-15,-9-7 17 0,19 1 16 0,-19-1 10 16,23-1 10-16,-7-3-12 0,0-3-14 0,0-1-8 16,0-1-12-16,-4 0-12 0,-2 0-12 15,-1-3-3-15,-4 2-40 0,-2-1-42 16,-3 0-43-16,-2 1-27 0,-3 1-41 0,-4-3-30 0,-2 4-20 16,-2 1 12-16,-6 0 0 0,-2 1-39 15,-2 5-52-15,-5-2-483 0,3 2-306 0</inkml:trace>
  <inkml:trace contextRef="#ctx0" brushRef="#br0">19778 12542 42 0,'0'0'399'0,"0"0"-111"16,0 0-82-16,0 0 10 0,0 0-47 0,-7-9 26 15,7 9-76-15,0 0 52 0,0 0-63 0,0 0 36 16,0 0-39-16,0 0 23 0,-1-8-16 16,1 8 14-16,0 0-21 0,0 0-12 0,0 0-11 15,0 0-25-15,0 0-14 0,0 0-10 0,0 0-14 16,0 0-4-16,0 0-9 0,0 0 1 0,0 0 18 16,0 0-29-16,0 0 1 0,0 0 2 0,-4 10-1 15,4-10-5-15,-2 10 0 0,2-10-1 16,-3 11 0-16,3-11 1 0,0 11-4 0,0-11-12 15,-1 12 14-15,1-12 1 0,0 0-6 0,1 12 8 16,-1-12 1-16,0 0 1 0,1 10 3 0,-1-10-25 16,0 0 32-16,0 0 1 0,3 8 3 0,-3-8 3 15,0 0 7-15,0 0-3 0,0 0 2 0,0 0-4 16,0 0-18-16,0 0 8 0,0 0-16 16,0 0-19-16,0 0-9 0,15-4-5 0,-15 4 2 15,0 0-6-15,8-7 12 0,-8 7 14 0,0 0-7 16,5-8 8-16,-5 8-33 0,0 0 35 15,0 0-26-15,0-14 42 0,0 14-30 0,0 0 49 16,0 0-32-16,-1-12 45 0,1 12-21 0,0 0 34 16,-3-9-3-16,3 9 25 0,0 0 15 0,0 0 16 15,0-13-1-15,0 13 5 0,0 0-11 0,2-9 11 16,-2 9-15-16,0 0 6 0,6-11-12 0,-6 11 12 16,8-7-20-16,-8 7 9 0,11-8-21 0,-11 8 1 15,9-6-23-15,-9 6 3 0,0 0-21 16,17-2 13-16,-17 2-20 0,0 0 10 0,15 2-16 15,-15-2 13-15,10 12-13 0,-3-4 10 16,-4 1-15-16,1 2 3 0,-4 2 1 0,2-1-3 16,-4 2 2-16,1 2-2 0,-3 0 1 0,-2 4 0 15,-2-1-2-15,0-2 13 0,1 2-13 0,-1-2 9 16,1-4 21-16,0-1-29 0,3-2-17 0,-1-2 20 16,5-8-22-16,-4 15 14 0,4-15-8 0,-1 11 18 15,1-11-15-15,5 9 15 0,-5-9-36 0,14 7-46 16,-14-7-72-16,21 2-48 0,-21-2-14 0,30 0-7 15,-11-2-42-15,-2-3-1 0,6 3-27 0,-1-3-41 16,-2 0-262-16,2-2-124 16</inkml:trace>
  <inkml:trace contextRef="#ctx0" brushRef="#br0">20152 12692 715 0,'9'-12'348'0,"0"0"-37"0,-1 0-55 0,-2-2-32 16,-1 3-4-16,-3-2-1 0,0 3-1 0,1-1-12 15,-3 11-6-15,2-17-20 0,-2 17-13 0,5-16-43 16,-5 16-17-16,3-10-37 0,-3 10-4 0,0 0-24 15,6-12 5-15,-6 12-14 0,0 0-2 0,0 0-4 16,23 1-1-16,-23-1 2 0,14 7 5 16,-14-7-1-16,12 14 1 0,-6-6-1 15,-2 1 2-15,-1 3-3 0,-1-1-10 0,-2 1-4 16,0 2-3-16,0-1-4 0,0 2-1 0,-1 3-2 16,0-2-2-16,-1 1 2 0,1-2 11 0,0 0-18 15,1-3 18-15,-3 2-28 0,3 0 31 0,-1-4-26 16,-1 1 18-16,0-3-16 0,0 5 15 0,-1-4-20 15,-1 1-12-15,-2-2-61 0,-5 1-42 0,0 0-53 16,2-1-38-16,-4-1 15 0,2 0-24 0,-1-2 21 16,0-2-63-16,12-3-73 0,-21 4-360 15,21-4-223-15</inkml:trace>
  <inkml:trace contextRef="#ctx0" brushRef="#br0">20191 12608 350 0,'19'-15'496'0,"5"1"-126"0,-1-1-59 0,5 1-62 16,0 1-35-16,-2 2-39 0,2 0-52 15,-5 1-9-15,-1 2-60 0,-1 0-28 0,2 3-87 16,0-2-16-16,-3 2-99 0,-3 1-87 0,-17 4-288 16,28-2-57-16</inkml:trace>
  <inkml:trace contextRef="#ctx0" brushRef="#br0">15311 13924 462 0,'0'0'426'0,"7"-10"-136"16,-7 10 9-16,8-9-88 0,-8 9 15 0,9-13-12 16,-9 13 12-16,6-14 0 0,-6 14-31 0,8-14 5 15,-8 14-14-15,5-13-2 0,-5 13-21 0,1-12 15 16,-1 12-20-16,0 0 20 0,3-14-50 16,-3 14 14-16,0 0-64 0,0 0 9 0,-4-8-46 15,4 8 18-15,-13 4-39 0,13-4 20 0,-20 13-33 16,7-6 25-16,-1 3-34 0,-1 3 29 0,0-1-33 15,2 2 22-15,0 1-27 0,1 0 29 16,-2 1-33-16,5-1 40 0,0 1-42 0,0 1 2 16,4 0 0-16,-1 3-12 0,1-5-13 0,2-1-12 15,2 0-5-15,1 1 46 0,2-3-39 0,1 2 8 16,2-3 7-16,1 0 15 0,2-1 2 0,3-5 6 16,0 2 8-16,3-5 17 0,-1 1 16 15,-13-3 22-15,33-2 7 0,-13-1 20 0,2-4 16 16,-1 2 8-16,-1-3 10 0,-1-4-1 15,0 3-6-15,-2-3-10 0,-2-1-35 0,-1 0 13 0,-1-1 6 16,-4-1-18-16,0 0-9 0,-3 3-32 0,-3-3 15 16,-2 0-71-16,-1 2-36 0,-2-3-29 0,-2 2-1 15,-4 0-61-15,-1 1-4 0,0-1-39 16,-5 2-21-16,0 2-49 0,0 0-44 0,1 5 27 16,-1-1-28-16,0 3-61 0,1 0-459 0,13 3-427 15</inkml:trace>
  <inkml:trace contextRef="#ctx0" brushRef="#br0">17185 13902 482 0,'0'0'395'0,"0"0"-75"0,-3-10-29 15,3 10-16-15,0 0-6 0,-1-9 7 0,1 9 13 16,0 0-26-16,-2-12-2 0,2 12-8 0,0 0-38 16,-3-10 17-16,3 10-42 0,0 0 13 0,0 0-38 15,-4-10-13-15,4 10-58 0,0 0 3 0,0 0-53 16,0 0 16-16,0 0-46 0,0 0 27 0,0 0-38 15,0 0 34-15,0 0-39 0,-10 13 33 16,10-13-39-16,-2 19 31 0,0-7-34 0,2 0 32 16,-2 3-34-16,-1 1 37 0,2 1-41 0,-2 0 43 15,-1 0-19-15,1 2-23 0,-1 3 4 16,-4-2 3-16,3 1 1 0,-1-1-37 0,-1-2-29 16,-2 2-39-16,2-2-33 0,-2 0-45 0,-2 0-47 15,1-4-31-15,-1 3 11 0,-1-2 1 0,2-3-47 16,2 1-25-16,-1-6-119 0,2 0-221 0,7-7-201 15</inkml:trace>
  <inkml:trace contextRef="#ctx0" brushRef="#br0">18600 13745 614 0,'0'0'365'0,"5"-15"-14"0,-5 15-109 16,5-14-9-16,-5 14-24 0,5-12 16 0,-5 12 6 15,5-12-24-15,-5 12-21 0,4-8-38 0,-4 8-20 16,0 0-38-16,6-9-13 0,-6 9-20 0,0 0-5 16,9-8-17-16,-9 8 5 0,0 0-10 0,0 0 0 15,13 6 1-15,-13-6-10 0,9 11-2 0,-9-11 0 16,5 16-3-16,-5-5 1 0,0 1-2 16,0 2-5-16,-3 3 0 0,2 0-5 0,-3 0 0 15,2 0-1-15,-2 0-2 0,0 0 3 16,2-2-5-16,-1-3-1 0,3 2 8 0,-1-4-12 15,1-10 1-15,1 16-2 0,-1-16 12 0,9 16 12 16,-9-16-13-16,18 10 1 0,-5-4-4 0,-13-6 0 16,33 3-56-16,-15-3-70 0,6-1-52 0,4 0-58 15,3-4-43-15,3 0-83 0,3 0-395 0,1-2-278 16</inkml:trace>
  <inkml:trace contextRef="#ctx0" brushRef="#br0">19628 13651 142 0,'3'-10'608'0,"-1"2"-177"0,-2 8-121 0,8-16-61 16,-3 8-48-16,-5 8 2 0,17-12-25 15,-17 12-3-15,15-7-26 0,-15 7-23 0,19-6-19 16,-19 6-23-16,14 3-11 0,-14-3-9 0,16 8-17 16,-16-8-10-16,9 11-2 0,-9-11-4 0,4 15-7 15,-4-15-2-15,0 19-6 0,-4-9 2 16,1 1-8-16,-1 0 0 0,0-1-4 0,-1 0-2 16,3-1-1-16,-3 1-1 0,2 0-2 0,3-10 1 15,-4 16 6-15,4-16 0 0,2 18 0 0,0-9 6 16,6 1 29-16,-1-1-24 0,1 4 13 15,4-4 4-15,3 2 21 0,-1 0 14 0,5 1 4 16,0-2-5-16,-2-2-2 0,1 1 0 0,-2 0 2 16,2-1 5-16,-5-1-16 0,1 0-13 0,-5-2-6 15,-9-5-8-15,19 12-6 0,-19-12-4 0,13 10-3 16,-13-10 4-16,9 9-10 0,-9-9-1 0,5 13-6 16,-5-13-41-16,-6 12-46 0,6-12-36 15,-13 13-43-15,1-5-44 0,0 0-11 0,-4-3-36 16,-2 3 14-16,-2-1-7 0,2 1-29 0,-4-7-80 15,1 5-279-15,4-2-166 0</inkml:trace>
  <inkml:trace contextRef="#ctx0" brushRef="#br0">12331 13097 656 0,'0'0'463'16,"0"0"-77"-16,0 0-51 0,0 0 2 0,0 0-15 15,-3-8-39-15,3 8-21 0,0 0-14 0,0 0-6 16,0 0-10-16,0-12-14 0,0 12-6 0,0 0-49 15,0 0 30-15,0 0-64 0,0 0 17 0,0 0-48 16,0 0 11-16,0 0-22 0,0 0-19 0,-23 7-12 16,14 1-10-16,-4 7-10 0,-2 0-5 0,-2 4-25 15,-2 2 33-15,-1 0-46 0,0 1 25 0,1 3-31 16,0-4 2-16,3 3 3 0,-2-2 1 16,4 1 1-16,1-4 1 0,3-3 6 15,2 1-14-15,0-2-14 0,5-5-16 0,-1 1 35 16,4-11-42-16,-2 15 6 0,2-15 7 0,6 11 10 15,-6-11-3-15,15 7 3 0,-15-7 0 0,23-1-3 16,-9-5-14-16,1 2-5 0,1-1 4 0,-1-2 19 16,0-4 7-16,2 1 8 0,-3 0-24 0,0-2 26 15,-1-2-10-15,-3 0 15 0,3 0-11 0,-4-1 16 16,0 3 5-16,-2-2 26 0,2 2-14 0,-4 0 46 16,2-2-20-16,-3 5 40 0,1-2-31 0,-2 0 38 15,0 1-27-15,-3 10 30 0,5-16-4 16,-5 16-1-16,4-15 2 0,-4 15-6 0,4-10-3 15,-4 10-11-15,0 0-30 0,4-10 15 16,-4 10-16-16,0 0-13 0,0 0-5 0,0 0 4 16,0 0 0-16,0 0-24 0,0 0 17 0,15 4-9 15,-15-4 14-15,12 13-22 0,-6-3 19 0,4 2-21 16,-2 0 16-16,1 0-25 0,2 2 9 0,-2-2-124 16,0 5-38-16,3-2-21 0,-2-1-56 0,-1-4-22 15,2 0-19-15,-2 2-12 0,2-5-37 0,1 3-19 16,-12-10-27-16,18 7-60 0,-18-7-466 0,17 1-532 15</inkml:trace>
  <inkml:trace contextRef="#ctx0" brushRef="#br0">12792 13032 603 0,'0'0'599'16,"-8"-12"-160"-16,8 12-50 0,-6-8-30 0,6 8-61 15,-5-8-67-15,5 8-39 0,0 0-32 0,0-12-15 16,0 12-8-16,0 0-14 0,15-6-19 0,-15 6-11 16,23 1-12-16,-8 3-6 0,2 2-11 0,1-3-10 15,0 6-14-15,0 2-8 0,-3-2-5 0,0 5-8 16,-2-2 2-16,0 0-13 0,-3 3-7 16,-3-2-4-16,-2 0-4 0,0 0-6 15,-3-1-3-15,-2 0-3 0,0-2 5 0,0 1 5 16,-1-1-2-16,-2-2 3 0,0 4 4 0,3-12 6 15,-5 13 8-15,5-13 19 0,-7 13 19 0,7-13 9 16,-5 8 34-16,5-8-22 0,0 0 29 0,0 0-44 16,0 0 14-16,-15-5-38 0,15 5 16 0,-3-10-31 15,3 10 18-15,0-19-23 0,3 5 10 0,2-1-33 16,-3 2-2-16,3-1-28 0,1-1-38 0,-1 3-34 16,-1 0-52-16,-2 2-53 0,2 1-63 0,-4 9 2 15,6-12-17-15,-6 12-81 0,4-12-494 16,-4 12-483-16</inkml:trace>
  <inkml:trace contextRef="#ctx0" brushRef="#br0">13053 12941 637 0,'3'-12'467'15,"-3"12"-25"-15,8-14-97 0,-8 14-3 0,9-14-13 16,-4 6-53-16,0-1-23 0,2 4-28 15,-1-2-31-15,-6 7-24 0,18-10-21 0,-18 10-25 16,18-6-9-16,-18 6-22 0,19 1 1 0,-4 1-33 16,-2 5-2-16,6 1-9 0,-2 1-12 15,-1 4-14-15,1-1 1 0,0 3-4 0,-3 1-13 0,1-1 6 16,-1 3-10-16,-2 0-19 0,-1-1 2 16,-2 1-4-16,-1 0-17 0,-3-3-29 0,-1-1-12 15,-2-2 2-15,1 0 9 0,-3 0 11 0,0-12 8 16,0 21 11-16,0-21 10 0,-3 16 10 0,3-16 24 15,-2 12 27-15,2-12 28 0,-5 9 18 0,5-9 35 16,0 0-7-16,0 0 35 0,-12 5-43 16,12-5 35-16,0 0-38 0,-9-12 17 0,9 12-28 15,-2-16 5-15,-1 3-41 0,4 1 22 0,1-6-43 16,0-5 19-16,2 1-38 0,1 1 28 0,0 1-49 16,0 3-19-16,3-3-78 0,-3 1-42 0,5 3-41 15,0 1-49-15,-1 4-106 0,5 0-12 16,-2 2-99-16,-3 2-596 0,6 1-801 0</inkml:trace>
  <inkml:trace contextRef="#ctx0" brushRef="#br0">14048 12954 940 0,'0'0'573'15,"0"0"-133"-15,-20 0-37 0,20 0-40 0,0 0-46 16,0 0-20-16,-15-3-27 0,15 3-45 0,0 0-38 16,0 0-38-16,0 0-33 0,0 0-27 15,0 0-15-15,0 0-11 0,0 0-22 0,0 0 20 16,0 0-36-16,8-10 13 0,-8 10-24 0,14-4 11 15,-14 4-18-15,18-6 12 0,-18 6-20 0,18-6 7 16,-18 6-51-16,17-3-47 0,-17 3-75 0,0 0-101 16,19-4-3-16,-19 4-47 0,0 0-89 0,0 0-517 15,10 7-579-15</inkml:trace>
  <inkml:trace contextRef="#ctx0" brushRef="#br0">13946 13137 464 0,'-8'6'584'0,"8"-6"-197"0,-13 12-37 0,13-12-77 16,-9 9 31-16,9-9-19 0,0 0-24 0,-2 8-30 15,2-8-40-15,0 0-4 0,0 0-14 0,11 4-24 16,-11-4-37-16,0 0-24 0,0 0-28 16,22 0-57-16,-22 0-80 0,0 0-79 0,21-2-26 15,-21 2-65-15,15-3-71 0,-15 3-116 0,13-5-364 16,-13 5-346-16</inkml:trace>
  <inkml:trace contextRef="#ctx0" brushRef="#br0">17287 15625 623 0,'-2'-12'465'0,"-3"0"-41"16,-2-2-40-16,-4 1-8 0,-3-2-28 0,-2 4-55 15,-4 3-8-15,0 1-24 0,-2 0-24 0,3 4-55 16,-2 3-5-16,-4 1-56 0,3 4 3 0,-1 2-51 16,1-1 19-16,2 6-53 0,-1 0 18 15,2 4-39-15,4-2 21 0,-2 3-35 16,6 1 18-16,0 0-52 0,1-1 0 0,1 4-34 15,4-2-8-15,0 0-6 0,1-3 3 0,3 1 0 16,1-5 2-16,0 1 18 0,1 0-6 0,3-2 23 16,0-2-6-16,-4-9 20 0,6 15-5 0,-6-15 18 15,10 6-6-15,-10-6 5 0,0 0 5 0,22-4 1 16,-13-3 6-16,4-3 23 0,-3-4-2 0,3-1 30 16,-2-3-11-16,1-3 33 0,-1 0-14 0,1-4 32 15,-3 3-8-15,2-4 37 0,0 4-39 16,-4 1 32-16,1 1-42 0,2 3 27 0,-4-1-43 15,2 4 20-15,-4 1-46 0,2 3 24 0,-2 1-39 16,-4 9 21-16,9-13-33 0,-9 13 32 16,13-5-34-16,-13 5 32 0,15 5-40 0,-6 2 36 15,4 2-18-15,-3 6 14 0,2-1-29 0,-1 2 27 16,1 3-36-16,-3 1 36 0,1 2-38 0,-2 1-28 16,-1 1-82-16,-2 0-54 0,2-1-33 0,-2 0-28 15,1-3-4-15,-2-1-5 0,1-4 21 16,0-1-15-16,3-2 39 0,-3-4-23 15,3 1-11-15,0-5-82 0,-8-4-387 0,17 3-232 0</inkml:trace>
  <inkml:trace contextRef="#ctx0" brushRef="#br0">17496 15558 552 0,'0'0'442'0,"-12"-10"-68"0,12 10-75 16,-4-10-55-16,4 10-39 0,0-9-12 0,0 9-3 16,9-9-13-16,-9 9-19 0,22-7-14 0,-22 7-12 15,31-2-14-15,-11 4-10 0,3 0-12 0,0 2-9 16,3 0-11-16,-1 3-8 0,-1 0-7 0,-3 1-14 16,-1 2-10-16,-3 0 3 0,1 0-16 0,-3 1-3 15,-6-1-16-15,0-1 12 0,-1 3-15 16,-1-2 12-16,-3 0-13 0,-1 0 11 15,-3-10-10-15,1 18 10 0,-1-18-12 0,-4 18 12 16,4-18-13-16,-4 12 24 0,4-12-9 0,-10 12 38 16,10-12-2-16,-8 8 28 0,8-8-23 0,0 0 22 15,0 0-36-15,0 0 26 0,-14-3-47 0,14 3 22 16,-3-14-35-16,3 14 21 0,2-22-46 0,1 6-18 16,-1-2-23-16,5 1-67 0,-2-3-48 0,0 5-46 15,1-1-43-15,2 0 29 0,-2 3-42 0,1 1-37 16,-1-1-95-16,0 4-300 0,1 2-234 15</inkml:trace>
  <inkml:trace contextRef="#ctx0" brushRef="#br0">18026 15325 363 0,'0'0'580'0,"6"-13"-175"0,-6 13-69 0,11-12-57 16,-11 12-26-16,12-10-6 0,-12 10-32 0,21-8-16 16,-21 8-26-16,24-3-13 0,-24 3-19 0,31 4-17 15,-15 0-12-15,4 4-23 0,0 2-8 16,-1 2-8-16,-2 2-15 0,3 2-10 0,-1 3-6 16,-1 1-9-16,-3 1 2 0,-2-2-13 0,-4 1-2 15,0 1 2-15,-4 2-5 0,-1-1-5 0,-4-1 0 16,0-2-15-16,-2 4 32 0,-4-2-22 0,1 0 27 15,-5-1-3-15,1-3 30 0,0 0-27 16,-2-1 54-16,-1-3-19 0,6-1 43 0,-2-5 0 16,1 0 17-16,7-7 30 0,-10 9-2 0,10-9-21 15,0 0-24-15,0 0-22 0,-12-4-6 0,12 4-33 16,2-19 4-16,2 2-28 0,4-4 1 0,2-7-25 16,5-1-16-16,-2-2-59 0,4 1-10 15,-2 0-75-15,4 0-12 0,3 1-71 0,0 2-38 16,1 2-101-16,4 2-31 0,-2 2-92 0,2 4-495 15,-4 1-714-15</inkml:trace>
  <inkml:trace contextRef="#ctx0" brushRef="#br0">19228 15140 541 0,'-1'-8'577'0,"1"8"-89"0,-4-17-54 0,4 17-23 15,-2-15-67-15,2 15-55 0,-2-10-29 0,2 10-35 16,0 0-38-16,-1-12-35 0,1 12-36 0,0 0-24 15,0 0-14-15,0 0-11 0,0 0-1 0,-2 8-16 16,0 1 29-16,0 4-43 0,-2 8 23 16,0 1-37-16,-4 2 28 0,1 5-36 0,-1 3 28 0,0-1-29 15,-2-1 19-15,1 0-33 16,0 0 27-16,4-7-33 0,-2 2 29 0,0-3-32 16,2-1 29-16,1 1-10 0,0-5 2 0,4-2-27 15,0-1 27-15,0 0-30 0,0-2 26 0,3 0-30 16,1-1 24-16,0-1-26 0,3-2 37 0,2-1-36 15,1-1 26-15,1-1-26 0,1-1 16 0,1-1-39 16,-13-3 7-16,28 0-40 0,-28 0-6 0,32 0-49 16,-32 0-35-16,28-4-63 0,-15 1-37 0,-13 3 25 15,22-7-81-15,-13 0-120 0,0 2-332 0,-9 5-307 16</inkml:trace>
  <inkml:trace contextRef="#ctx0" brushRef="#br0">19237 15134 837 0,'-6'-12'606'15,"1"2"-123"-15,2 0-61 0,2 0-91 0,1 10-75 16,4-20-58-16,3 10-32 0,0-1-19 16,3 2-54-16,3-1-89 0,2 1-80 0,4 3-72 15,-3 1 6-15,1 1-35 0,2 1-59 0,0 3-70 16,-19 0-101-16,33 0-183 0,-15 3-125 0</inkml:trace>
  <inkml:trace contextRef="#ctx0" brushRef="#br0">19761 15117 366 0,'0'0'672'0,"5"-10"-138"0,-5 10-78 16,0 0-43-16,3-12-76 0,-3 12-62 0,0 0-31 16,0 0-33-16,4-11-38 0,-4 11-34 15,0 0-19-15,0 0 9 0,0 0-10 0,0 0 6 16,8 13-9-16,-8-13-15 0,3 19 12 16,0-6-53-16,-3 2 22 0,1 2-46 0,-1 1 27 15,1-1-43-15,-2 2 23 0,0-1-35 0,1 1 26 16,-2 1-44-16,1-1-10 0,-2-2-81 0,2 0-26 15,-1 0-69-15,-3-1-76 0,2 1-79 0,-1-2-4 16,-1-1-39-16,0-2-111 0,1-2-285 0,4-10-332 16</inkml:trace>
  <inkml:trace contextRef="#ctx0" brushRef="#br0">19920 14982 482 0,'-6'-15'664'0,"3"5"-127"15,0 0-84-15,3 10-54 0,-4-14-104 0,4 14-61 16,-2-13-18-16,2 13-26 0,2-12-10 16,-2 12 2-16,12-9-74 0,-3 2 8 0,3 3-25 15,3-1-43-15,1 3 15 0,2-2-11 0,6 2-28 16,3-1 26-16,-1 1-29 0,0-1 31 0,1 3-44 15,-1-1 33-15,-6 2-29 0,2-1 37 16,0 0-23-16,-3 0 31 0,-1 0-34 0,-18 0 33 16,29 3-25-16,-29-3 35 0,27 0-37 0,-27 0 7 15,21 5 2-15,-21-5 1 0,19 6 3 0,-10 0 4 16,1 3 6-16,-1 2 1 0,-3 2 2 0,-2 1-10 16,1 7 3-16,-2-1-14 0,-3 5-3 15,-3 0-6-15,3 4-5 0,-5 0-5 0,3 4 0 16,-2 2-4-16,-1 1 11 0,1-3-19 0,-1 1 24 15,1-9-28-15,0 1 20 0,3 1-24 16,-2-2 22-16,1 1-22 0,0-3 20 0,1-4-21 16,-2-3 21-16,2 4-15 0,0-4 2 0,-2 1 3 15,1-1 4-15,-1-2 24 0,1-1 11 0,-1-2 15 16,-2 0-10-16,0 2 1 0,-3-2-7 0,-2 4-11 16,-4-2-12-16,-4-1-33 0,0-1-39 0,-7 2-54 15,-2 0-56-15,-4-1-43 0,-1-1-27 16,-5 1-63-16,0-2-93 0,-2 0-18 0,-1-3-85 15,0 0-533-15,-2-1-763 0</inkml:trace>
  <inkml:trace contextRef="#ctx0" brushRef="#br0">17046 12801 74 0,'0'0'429'0,"0"0"-153"0,0 0-23 15,6-9-67-15,-6 9 36 0,0 0-43 0,0 0-18 16,5-8-29-16,-5 8-2 0,0 0-21 0,0 0-2 16,4-9-9-16,-4 9 56 0,0 0-66 0,0 0 13 15,4-9 1-15,-4 9 5 0,0 0 10 0,0 0-3 16,1-11 10-16,-1 11 2 0,0 0-6 15,0 0-13-15,3-12-12 0,-3 12-5 16,0 0-4-16,0 0 1 0,1-12 0 0,-1 12-6 16,0 0-4-16,1-10-13 0,-1 10 2 0,0 0-16 15,2-12 19-15,-2 12-28 0,0 0 26 0,0-11-18 16,0 11 18-16,0 0-24 0,0 0-1 0,0-12 5 16,0 12-9-16,0 0 7 0,0 0-15 0,0 0-4 15,0-10-8-15,0 10-7 0,0 0-8 0,0 0-6 16,0 0 0-16,0 0 1 0,0 0 32 0,0 0-34 15,-2 16 28-15,1-3-34 0,0-1 28 16,0 5-29-16,-1 4 27 0,1 3-4 16,0 1-2-16,-2 0 6 0,2 0-10 0,0 0 3 15,-1 0-7-15,0 0-4 0,-1-3 4 0,2 2 0 16,-2-2 0-16,1-3 0 0,-2-2 6 0,1 0-6 16,2-1-22-16,0-3-24 0,0-1-27 0,-2-2-25 15,3-10-22-15,-1 17-26 0,1-17-49 0,-2 12-41 16,2-12-38-16,-1 12 4 0,1-12 0 0,0 0-69 15,0 0-87-15,7 8-360 0,-7-8-318 0</inkml:trace>
  <inkml:trace contextRef="#ctx0" brushRef="#br0">17401 12796 210 0,'9'-12'593'0,"-3"1"-133"16,-1 1-145-16,1 1 19 0,-4-2-56 0,-2 11 34 15,8-14-37-15,-8 14-1 0,5-13-16 0,-5 13-27 16,2-10-30-16,-2 10-41 0,0 0-23 0,4-11-34 16,-4 11-17-16,0 0-24 0,0 0-3 0,0 0-17 15,0 0 2-15,0 0-5 0,-14 5-7 0,9 4 2 16,-4 3-11-16,1 0 0 0,-3 3 0 0,1 3 0 15,-3 0-1-15,2-1-5 0,0 4-2 16,-3-1-2-16,4 0 4 0,-2 0-11 0,2 0 0 16,1 0 4-16,2-1-8 0,-2-2-1 15,4-2-3-15,0 0 2 0,3-3-2 0,0 0 10 16,2-12-7-16,0 19 0 0,4-9 4 0,1-3-1 16,2 0 4-16,3-1 1 0,2-2 0 0,-12-4 10 15,31 2-9-15,-12-3 7 0,2-3 2 0,1 0 5 16,1-4 8-16,0-1 5 0,-2-1 12 0,-1-3 11 15,-1 1 8-15,4-6 1 0,-9 3 0 0,3-2-3 16,-4 0-2-16,-3-2-8 0,0 0-33 16,-3-1 21-16,-2-2-32 0,-1 3 21 0,-6 1-31 15,1 0 20-15,-3-2-49 0,-4 2-41 16,0-1-20-16,-3 3-21 0,1 2-14 0,-4 2-43 16,4 2-47-16,-4 3-42 0,0 2-99 0,14 5 18 15,-26 0-85-15,8 0-111 0,2 5-317 0,-1 0-440 16</inkml:trace>
  <inkml:trace contextRef="#ctx0" brushRef="#br0">20970 14822 875 0,'0'0'665'16,"-8"7"-155"-16,8-7-94 0,0 0-87 0,0 0-74 16,-7 7-28-16,7-7-23 0,0 0 35 0,0 0-41 15,14 4-32-15,-14-4-30 0,23 1-28 0,-23-1-15 16,34 2-30-16,-15 0-36 0,3-1-47 15,4-1-27-15,-5 0-74 0,0 1-55 0,-1-1-87 16,1 1-11-16,-3 2-80 0,-18-3-71 0,25 3-411 16,-25-3-413-16</inkml:trace>
  <inkml:trace contextRef="#ctx0" brushRef="#br0">20907 15087 179 0,'0'0'604'0,"-15"8"-214"0,15-8-72 16,0 0-74-16,0 0-41 0,-9 5-34 0,9-5-18 15,0 0-17-15,0 0-31 0,16-3-22 0,-16 3-25 16,16-5 16-16,-16 5-122 0,24-5 8 0,-12 1-65 16,-12 4-136-16,24-5-419 0,-10-1-192 0</inkml:trace>
  <inkml:trace contextRef="#ctx0" brushRef="#br0">22130 15012 608 0,'13'-14'532'0,"6"2"-117"0,-2 1-71 15,2-1-13-15,0 1-26 0,4 1-43 0,-2 1-23 16,-1 4-14-16,-1-2-27 0,-5 2-16 0,-14 5-18 16,26-5-13-16,-26 5-37 0,20 1 27 15,-20-1-39-15,19 11 26 0,-10-4-46 16,-5 4-11-16,1 0-15 0,-2 2 1 0,-3 1-20 15,0 0-4-15,-3 5-9 0,-2 1-6 0,1 0 28 16,-2 1-46-16,0-2 35 0,0 2-31 0,3-5 15 16,1 1-55-16,0-5 5 0,0 2-40 0,4-3-4 15,0 1-23-15,2-3-34 0,3 0-23 0,5 0-31 16,0-1-30-16,3-5-26 0,7 4-18 0,-2-5 21 16,0-2 5-16,6-2 43 0,1-2 35 0,5-2 14 15,0-4 25-15,-1-2 31 16,-2-1 68-16,-1-1-14 0,-3-1 77 0,-3 0-36 15,-5 1 56-15,0 1 24 0,-2-2 16 0,-2 1 24 0,-3 2 20 16,-1-5 6-16,0 5 21 0,-4 0-3 16,-2 1 19-16,-1 0-21 0,0 2 22 0,-2 9-28 15,0-20 16-15,0 20-58 0,-4-12 6 0,4 12-54 16,-9-8 20-16,9 8-50 0,0 0 34 0,-26 4-45 16,17 0-4-16,-4 4-5 0,3 2-7 0,-2 2-1 15,1 4-4-15,2 0-4 0,3 1 2 0,1-2 30 16,4-1-35-16,3 3 48 0,4-2-48 0,2 2 36 15,4-2-28-15,3-1 41 0,0-2-26 16,6-2 12-16,0-1 11 0,1-3 7 0,1-1 20 16,1-4-21-16,-2-1 14 0,3-1-18 15,-1-4 3-15,-1-1-22 0,-3-2-5 0,-1 0-4 16,-1-5-8-16,-5 1-9 0,0-3-46 0,-7 0-44 16,-3-1-43-16,-3 2-68 0,-4-1-38 0,-6-4-49 15,-8-1-93-15,-4 2-20 0,-6 0-64 0,-8 3-92 16,-1 0-340-16,-3 2-510 0</inkml:trace>
  <inkml:trace contextRef="#ctx0" brushRef="#br0">20890 14995 415 0,'-13'-4'483'0,"13"4"-123"16,0 0-64-16,-19-3-58 0,19 3-23 0,0 0 5 16,-21-2-29-16,21 2-20 0,0 0-42 0,-13-4-20 15,13 4-17-15,0 0-12 0,0 0-6 0,-14-3-1 16,14 3-20-16,0 0-3 0,0 0-12 15,0 0-7-15,0 0-7 0,0 0-6 0,0 0-2 16,-14-2 0-16,14 2-7 0,0 0-4 0,0 0-1 16,0 0-1-16,0 0 1 0,0 0-1 0,0 0-2 15,0 0 8-15,0 0 10 0,0 0 0 0,0 0 7 16,0 0 4-16,0 0 7 0,0 0 7 0,0 0 12 16,0 0 11-16,0 0 5 0,0 0 0 15,0 0-4-15,0 0-12 0,22 0-8 0,-22 0-8 16,23-1-7-16,-23 1-3 0,30-1-11 0,-10 1-4 15,0-1 0-15,1-2-10 0,0 2 4 16,0-2-2-16,-1 1 0 0,-2-1 4 0,3 3-3 16,-5-4-2-16,2 2 9 0,-1 0 14 0,-17 2 6 15,25-4 7-15,-25 4 5 0,25-5 1 0,-25 5 5 16,19-3-19-16,-19 3-4 0,14-2-5 0,-14 2-8 16,0 0-7-16,18-3-6 0,-18 3-42 0,0 0-60 15,0 0-77-15,0 0-86 0,0 0-43 0,16-1-38 16,-16 1-74-16,0 0-464 0,0 0-498 0</inkml:trace>
  <inkml:trace contextRef="#ctx0" brushRef="#br0">20960 15317 420 0,'-14'6'489'0,"14"-6"-50"0,0 0-29 15,-12 4-25-15,12-4-3 0,0 0-58 16,0 0 0-16,-16 5-44 0,16-5 11 0,0 0-72 16,0 0-27-16,0 0-31 0,0 0-10 0,-13 5-19 15,13-5-22-15,0 0-13 0,0 0 0 0,0 0-14 16,0 0 0-16,0 0-18 0,0 0-1 0,20 0-14 16,-20 0-9-16,25-4-7 0,-9 2-5 0,1 0-6 15,3-2-3-15,-1 2-2 0,4-1 1 16,2 0-1-16,0-1-2 0,-2 2-8 0,0-1-4 15,2 0 3-15,-3-1-1 0,-1 1 2 0,-3 2 0 16,1-1 6-16,-2-2 2 0,-1 4 8 0,-16 0-8 16,28-4-5-16,-28 4-4 0,23-4 2 15,-23 4-25-15,0 0-53 0,22-1-47 0,-22 1-90 16,0 0-47-16,0 0-84 0,0 0-59 0,15-3 17 16,-15 3-57-16,0 0-60 0,0 0-357 0,0 0-448 15</inkml:trace>
  <inkml:trace contextRef="#ctx0" brushRef="#br0">20937 15063 256 0,'0'0'471'16,"0"0"-132"-16,0 0-73 0,-10-6-31 0,10 6-42 15,0 0-20-15,-8-6-16 0,8 6 48 0,0 0-52 16,0 0 9-16,-10-7-7 0,10 7 10 0,0 0 7 16,-12-6 0-16,12 6-5 0,0 0-10 0,-14-5-13 15,14 5-9-15,0 0-10 0,-14-4 0 0,14 4-22 16,0 0-11-16,0 0-15 0,-13-4-12 16,13 4-8-16,0 0-7 0,0 0-7 0,0 0 4 15,0 0-9-15,0 0 10 0,0 0-1 0,0 0 45 16,0 0-31-16,0 0 26 0,24 0-47 15,-5 0 26-15,0 0-44 0,6 2 28 0,1 0-32 16,-1-1 20-16,3 0-35 0,-1-1-5 0,0-1 32 16,1 1-37-16,-1-1 33 0,-1-3-35 0,-4 4 32 15,-2-2-35-15,-2-1 38 0,-18 3-39 0,29-1 39 16,-29 1-40-16,22-3 34 0,-22 3-33 0,15-1 31 16,-15 1-57-16,0 0-10 0,19-2-68 0,-19 2-34 15,0 0-41-15,0 0-44 0,0 0-77 0,0 0-12 16,0 0 33-16,0 0-42 0,-4 9-40 15,4-9-38-15,-18 7-344 0,18-7-278 16</inkml:trace>
  <inkml:trace contextRef="#ctx0" brushRef="#br0">20691 12180 363 0,'0'0'381'0,"0"0"-134"0,0 0 5 16,0 0-85-16,0 0 15 0,0 0-78 0,4-10 37 16,-4 10-77-16,0 0 46 0,0 0-20 0,0 0-11 15,0 0-10-15,0 0-13 0,3-10-10 0,-3 10-9 16,0 0-17-16,0 0 7 0,0 0-14 0,0 0 7 15,0 0-8-15,2-9-6 0,-2 9-29 0,0 0-26 16,0 0 37-16,0 0 13 0,4-10-57 0,-4 10 62 16,0 0-50-16,0 0 57 0,0 0-53 15,0 0 57-15,4-10-60 0,-4 10 62 0,0 0-49 16,0 0 51-16,0 0-50 0,0 0 53 16,5-9-75-16,-5 9 83 0,0 0-62 0,0 0 66 15,0 0-46-15,0 0 55 0,6-8-2 0,-6 8-13 16,0 0-32-16,0 0 8 0,0 0 42 0,6-8-11 15,-6 8 8-15,0 0 0 0,0 0-3 0,0 0-7 16,0 0-4-16,0 0-5 0,7-6 0 0,-7 6-8 16,0 0-2-16,0 0-13 0,9-7 19 0,-9 7 5 15,0 0 1-15,18-2 10 0,-18 2 1 16,23-1 8-16,-23 1 5 0,33-2-8 0,-7 1-7 16,0 1 2-16,4 0-7 0,2-2-3 0,8 2-7 15,1 0-6-15,0 0 1 0,3 0 3 16,0 0-14-16,4 2-1 0,-3-2 2 0,5 1-3 15,1-1 1-15,-1 2-1 0,2 0-3 0,3-1 9 16,0 3-8-16,9-1-5 0,-12-1 6 0,12 3-3 16,0-2 0-16,-1 1-4 0,-1 3-9 0,1-2-7 15,-2 0-3-15,3 2-13 0,-2-2-16 0,0 0 11 16,-2 2-3-16,-6-4 4 0,-3 2 9 16,-1-1-2-16,1 1 5 0,-1-2 6 0,-3-2 6 15,0 2-11-15,-3-1 21 0,0-2 1 0,-3 1 1 16,-2-1 1-16,-6 0 1 0,-5-1 5 0,5 0 11 15,-6 1-6-15,1-1 16 0,0-2 5 0,-3 3-3 16,-1-3 3-16,-6 2-1 0,1 1 1 0,-19 0 5 16,29-4 6-16,-29 4-2 0,23 0 5 15,-23 0-1-15,18-1 5 0,-18 1 6 0,0 0 1 16,21-1 3-16,-21 1 1 0,0 0 5 0,0 0-17 16,16-1-5-16,-16 1-9 0,0 0-4 15,0 0-5-15,0 0-6 0,0 0-3 0,0 0-3 16,18 1 9-16,-18-1-17 0,0 0 1 0,0 0 4 15,7 10-1-15,-7-10-1 0,1 13 1 0,-1-13 12 16,0 16-13-16,0-16 3 0,-1 20-1 0,-1-7 1 16,1 0 1-16,-3 3 0 0,3 1-2 0,-4 4 0 15,0 0 0-15,-3 1 5 0,3 1-11 0,-3-2 2 16,0 4-1-16,-2 1 8 0,0 3-11 16,0-4 4-16,-3 1 8 0,4 1-12 0,-2-1 9 15,0-2-12-15,1 1 10 0,2-3-10 16,0-1 5-16,3 3-8 0,-3-2 2 0,1 3 2 15,1-5 0-15,-2 5 2 0,3-2 2 0,0 0-5 16,1-1 0-16,0 1 2 0,2-1 0 0,-2-2 0 16,0 2-2-16,-1-4 3 0,4 0 2 0,-2-2-3 15,1-1 1-15,-1-3-1 0,2 1 1 0,0-1 0 16,-1-1 1-16,2-11-1 0,-5 18 1 0,5-18 3 16,-2 15-3-16,2-15 0 0,-4 10 3 0,4-10 0 15,-4 10 2-15,4-10-1 0,-6 11 0 16,6-11 3-16,-7 7-3 0,7-7-1 0,-9 5 0 15,9-5 3-15,-12 4 0 0,12-4 6 0,-19 6-2 16,19-6 3-16,-24 3 0 0,24-3 9 16,-30 2 8-16,12 0 6 0,-3-2 7 0,2 0 9 15,0 0-13-15,0 0-5 0,-3 0 3 0,2 0-11 16,-2 1-6-16,1-1-4 0,0 0-4 0,-1 0-2 16,3 2 4-16,-3-2-12 0,-1 2 2 0,-2 0 1 15,0 0-4-15,2-1 1 0,-5 1-2 0,3-2 0 16,-3 0 0-16,1 3 8 0,-3-3-10 0,2 2 1 15,-2-2 4-15,0 0-2 0,-2 2 6 16,3-1-7-16,-2-1 19 0,1 0 16 0,0 3-5 16,1-2 4-16,4-1-2 0,-3 1-2 15,3 1-4-15,-1-1-6 0,6-1-1 0,2 1 0 16,18-1 8-16,-32 0-8 0,32 0 3 0,-28 0-5 16,28 0 0-16,-26 0-3 0,26 0-3 0,-23 0 0 15,23 0-5-15,-21 0 11 0,21 0-9 0,-20 0-6 16,20 0 1-16,-23 3-1 0,23-3-2 0,-24 0 0 15,24 0-3-15,-20 2 13 0,20-2-11 0,-22 1 5 16,22-1-7-16,-27 2-1 0,27-2 3 0,-27 4 2 16,27-4-2-16,-27 2-1 0,27-2 11 15,-26 3 7-15,26-3-19 0,-25 3-26 0,25-3 30 16,-28 2-25-16,28-2 27 0,-25 3-24 0,9 1 28 16,2-1-18-16,-5-2 16 0,4 3-22 15,-2-1 49-15,4-2-45 0,-2 4 27 0,2-4-28 16,13-1 28-16,-27 6-29 0,27-6 38 0,-25 5-40 15,25-5 30-15,-24 5-29 0,24-5 29 0,-25 7-29 16,25-7 29-16,-23 5-28 0,9-2 30 0,14-3-20 16,-25 4 26-16,25-4-37 0,-23 5 32 0,23-5-32 15,-25 3 30-15,25-3-30 0,-26 2 30 16,26-2-30-16,-29 3 38 0,29-3-42 0,-33 1 28 16,13-2-32-16,-1 1 26 0,1 0-54 0,-4 0-15 15,3-3-33-15,-3 3-27 0,1-3-28 0,0 1-29 16,1-3-49-16,4 1-51 0,2 1 47 0,2-3-85 15,-2 0-86-15,6-2-429 0,2 2-414 16</inkml:trace>
  <inkml:trace contextRef="#ctx0" brushRef="#br0">22188 12525 171 0,'0'0'542'16,"0"-17"-175"-16,0 17-58 0,-2-8-64 0,2 8-37 15,0 0-25-15,-1-13 18 0,1 13-9 0,0 0-1 16,0 0-28-16,-1-11-16 0,1 11-13 16,0 0-7-16,0 0 23 0,0 0-29 0,-3-9-3 15,3 9-6-15,0 0-10 0,0 0-2 0,0 0-1 16,-19 0 0-16,19 0 10 0,-19 8-11 0,6-1-23 15,-2 2 14-15,-2 1-26 0,0 3 11 0,-2-1-33 16,2 2 11-16,-1 0-26 0,-3 2 0 16,5-3-9-16,0 4 19 0,1-1-31 0,2-1 21 15,2 1-26-15,1 1 18 0,1-2-27 0,2-2 20 16,5-1-17-16,-2-2 10 0,4-10-1 0,0 20-4 16,0-20-7-16,5 21-3 0,0-11 3 0,1-3 2 15,3 0 1-15,4-2 9 0,1 0-27 0,3-2 24 16,1-3-18-16,1 0 21 0,1 0-16 0,2-3 19 15,2-2-17-15,-1 1 28 0,0-4-26 16,-2 1 20-16,-1-3-18 0,-1 2 22 0,-2-1-20 16,-2-3 22-16,-2 0-23 0,-4 3 2 15,0-4 29-15,-5 4-36 0,0-2-2 0,-4 11-55 16,-3-21-48-16,-3 9-43 0,-4 3-64 0,-6-3 4 16,0 2-56-16,-4 3 27 0,-3 2-28 0,0 0-57 15,-1 0-77-15,0 2-327 0,-2 3-261 0</inkml:trace>
  <inkml:trace contextRef="#ctx0" brushRef="#br0">21807 13433 10 0,'0'0'638'0,"9"-12"-251"16,-9 12-41-16,9-12-113 0,-9 12-4 16,8-10-65-16,-8 10 51 0,7-12-77 0,-7 12 66 15,10-12-66-15,-10 12 17 0,8-8-37 16,-8 8-2-16,8-9-8 0,-8 9 16 0,0 0-16 16,10-7 9-16,-10 7-5 0,0 0 6 0,6-8-4 15,-6 8-7-15,0 0 11 0,0 0-33 0,0 0 9 16,0 0-27-16,7-9 4 0,-7 9-30 0,0 0 5 15,0 0-27-15,0 0 11 0,0 0-15 0,0 0 6 16,0 0-20-16,-3 12 14 0,3-12-14 0,-4 13 11 16,2-2-13-16,-1 0-1 0,1 0 14 0,-1 1-12 15,1 0 7-15,-1 2-17 0,3-2 15 16,0 2-18-16,1 0 7 0,4-1-22 16,-1 1-19-16,1-2-4 0,2 1 4 0,0-1-11 15,4-1 12-15,-1-2 14 0,0 0 3 0,4-6 8 16,-2 3 7-16,2-2 6 0,0-2 9 0,-14-2 4 15,29 0 13-15,-29 0 24 0,31-5 5 0,-15 3 30 16,0-3-7-16,-1-2 38 0,-1 2-25 0,0-2 16 16,0-1-10-16,-3 1 18 0,1 0-9 0,-3-1 6 15,-9 8-14-15,14-12-9 0,-7 7-6 16,-7 5-8-16,10-12-7 0,-10 12-9 0,6-9-8 16,-6 9-4-16,8-8-5 0,-8 8-2 0,0 0-10 0,6-9-8 15,-6 9-2-15,0 0-10 16,0 0-1-16,0 0 2 0,0 0-5 0,0 0 4 15,0 0 14-15,0 0-14 0,-5 9 18 0,0-1-28 16,-3 4 17-16,-1 5-34 0,2 0 27 0,-6 3-26 16,3 0 12-16,-2-2-41 0,1 8 23 0,1-6-27 15,-2 2 23-15,3-1-35 0,-2-1 41 0,2 1-33 16,0-1 47-16,1-3-39 0,0 3 46 0,2-7-34 16,1 2 21-16,0-4-39 0,1 2 38 0,0-3-33 15,2-1 26-15,2-9-37 0,-6 16 33 0,6-16-41 16,-5 14 7-16,5-14-26 0,-2 9-23 0,2-9-35 15,0 0-62-15,-3 11-78 16,3-11 19-16,0 0-104 0,-9 6-159 0,9-6-319 16,0 0-444-16</inkml:trace>
  <inkml:trace contextRef="#ctx0" brushRef="#br0">21766 13375 215 0,'0'0'380'0,"0"0"-105"16,0 0-52-16,4-9-24 0,-4 9-16 16,0 0-80-16,0 0 32 0,3-8-16 0,-3 8-10 15,0 0-14-15,0 0-7 0,5-10 38 0,-5 10-62 16,0 0 31-16,6-7-49 0,-6 7 57 15,0 0-60-15,6-8 46 0,-6 8-41 0,0 0 49 16,0 0-44-16,8-8 37 0,-8 8-41 0,0 0 34 16,0 0-24-16,8-8 20 0,-8 8-26 0,0 0 21 15,0 0-29-15,0 0 14 0,9-8-27 0,-9 8-8 16,0 0 10-16,0 0-11 0,0 0 1 0,0 0 12 16,0 0-20-16,0 0 15 0,0 0-20 15,16 3 5-15,-16-3-9 0,0 0 15 0,4 10-17 16,-4-10 10-16,4 11-12 0,-4-11 11 0,1 18-15 15,-1-18 13-15,-1 21-7 0,0-9-8 0,1 1 13 16,0 1-17-16,0 0 9 0,1-1-12 0,0 4 2 16,4-2-35-16,-2-1-13 0,1 2-12 15,1-1-6-15,1-1-5 0,4-1-17 0,-2-1 57 16,1-1-44-16,5 3 59 0,-2-6-49 0,-1 0 63 16,3-3-50-16,0 2 54 0,0-2-41 0,-1-3 54 15,2 4-44-15,-15-6 54 0,22 4-40 16,-22-4 69-16,22 1-30 0,-22-1 63 0,0 0-10 15,21-1 24-15,-21 1-15 0,0 0 21 0,20-7-16 16,-20 7 9-16,11-8-21 0,-11 8 8 0,9-9 0 16,-9 9-7-16,9-9-5 0,-9 9-5 0,10-11-4 15,-10 11-10-15,5-14-4 0,-5 14-10 0,8-14 18 16,-8 14-21-16,7-13-3 0,-7 13 4 0,7-14 6 16,-7 14 0-16,5-9 2 0,-5 9 0 0,4-8-4 15,-4 8-2-15,0 0-15 0,4-10-7 16,-4 10-2-16,0 0-1 0,0 0-2 0,0 0-1 15,0 0-2-15,-1 14 14 0,-2-3-14 16,-1 3 5-16,3 1-28 0,-4 5 6 0,-1 3-31 16,-1-1-12-16,2 2-19 0,-1 0-11 0,-1-2-14 15,1 0-6-15,-2 2-3 0,2-2-6 0,-1-2 0 16,-1-2 10-16,1 1 5 0,3-6 7 0,-1 3 6 16,0-3 1-16,2-2 10 0,-3-1 10 0,6-10-2 15,-4 15-10-15,4-15 72 0,-4 10-57 0,4-10 60 16,-2 9-61-16,2-9 46 0,0 0-49 15,-3 9 37-15,3-9-65 0,0 0-33 0,0 0-94 0,0 0-110 16,0 0-279-16,0 0-141 16</inkml:trace>
  <inkml:trace contextRef="#ctx0" brushRef="#br0">21159 12472 285 0,'0'0'487'16,"0"0"-144"-16,-6-9-54 0,6 9-66 0,0 0-37 16,-2-11-31-16,2 11-9 0,6-9-22 0,-6 9 7 15,9-11-10-15,-1 5 12 0,-1-2-14 0,2 2 1 16,-1 0 6-16,2 0-18 0,-1-1 6 16,0 1-4-16,-9 6-13 0,16-11-8 0,-16 11-7 15,14-8-8-15,-14 8-8 0,12-10-8 16,-12 10-14-16,0 0-9 0,11-7 5 0,-11 7-18 15,0 0-9-15,9-6-2 0,-9 6-5 0,0 0-5 16,0 0 16-16,0 0-26 0,10-6-7 0,-10 6 6 16,0 0-20-16,0 0 3 0,0 0 3 0,0 0 2 15,0 0 4-15,0 0 2 0,0 0 2 0,0 0 6 16,0 0-10-16,0 0 0 0,0 0 3 0,0 0 5 16,0 0 0-16,-6 8 0 0,6-8 5 0,0 0 3 15,0 0 19-15,0 0-25 0,0 0 5 0,0 0 1 16,0 0 2-16,0 0 1 0,0 0 7 15,0 0 11-15,-6 7 16 0,6-7-8 16,0 0 0-16,0 0 3 0,0 0-2 0,0 0 0 16,0 0 0-16,0 0 0 0,0 0 0 0,0 0 20 15,0 0-14-15,0 0 1 0,0 0 1 0,0 0 0 16,0 0-1-16,0 0 4 0,0 0-12 0,0 0 1 16,0 0-2-16,0 0-8 0,0 0-2 0,0 0-5 15,0 0 0-15,0 0 3 0,0 0-7 0,0 0-2 16,0 0 0-16,0 0 5 0,0 0-3 0,0 0 44 15,0 0-49-15,0 0-3 0,0 0 9 16,0 0-8-16,-9-6 1 0,9 6 3 16,0 0-3-16,0 0 0 0,0 0 1 0,0 0 0 15,0 0 6-15,0 0-8 0,0 0-1 0,0 0 1 16,0 0 4-16,0 0 1 0,0 0 5 0,-7-6 8 16,7 6 11-16,0 0 15 0,0 0-3 0,0 0 7 15,0 0 2-15,0 0-3 0,0 0-9 0,0 0-11 16,0 0-8-16,0 0-7 0,0 0 7 0,-9 8-13 15,9-8 1-15,-5 15-2 0,0-7-4 0,3 2 0 16,-2 4-20-16,1-4 24 0,1 3-25 16,0-1 32-16,0 2-36 0,2-2 22 0,-3-3-24 15,6 3 9-15,-3-12-17 0,2 20 8 0,-2-20-15 16,4 19 10-16,-4-19-7 0,8 15 3 16,-8-15-4-16,10 10 11 0,-10-10-2 0,13 7 10 15,-13-7 0-15,15 6 6 0,-15-6 1 0,0 0 9 16,21 0-5-16,-21 0 11 0,15-2 8 0,-15 2 11 15,18-7 9-15,-18 7 8 0,16-7 8 0,-16 7 13 16,15-7-2-16,-15 7-15 0,11-8 34 0,-11 8-28 16,13-7 32-16,-13 7-39 0,0 0 31 15,10-4-41-15,-10 4 28 0,0 0-46 0,0 0 30 16,10-6-44-16,-10 6 38 0,0 0-37 0,0 0 37 16,10 10-30-16,-10-10 28 0,7 12-31 0,-7-12 30 15,5 17-35-15,-4-5 11 0,2 0-10 0,-2 0 4 16,3 5-5-16,-3 0 29 0,-1 0-33 15,3-1 29-15,-3 2-35 0,0-3 10 0,0 2-74 16,0-1-7-16,-2 0-53 0,1 0-17 0,-3 1-29 16,3-5-25-16,-1 0-53 0,0 0-43 0,0 0 8 15,2-12-21-15,-3 16-57 0,3-16-101 0,-2 12-300 16,2-12-298-16</inkml:trace>
  <inkml:trace contextRef="#ctx0" brushRef="#br0">21766 12542 669 0,'5'-12'552'0,"0"3"-89"16,2-3-33-16,-4 4-18 0,-3 8-57 0,7-14-24 15,-7 14-24-15,4-10-46 0,-4 10-46 0,0 0-36 16,5-10-51-16,-5 10-22 0,0 0-24 0,0 0-12 15,0 0-16-15,-8 12-14 0,8-12-6 0,-10 14-24 16,4-2 22-16,1-2-31 0,-1 1 17 0,1 3-22 16,0-4 11-16,1 2-32 0,2 0-3 0,-1-3-13 15,1 1 3-15,2-10-2 0,0 16 9 0,0-16 1 16,7 14 12-16,-7-14-2 0,10 9 9 16,-10-9 1-16,21 2 7 0,-21-2-2 15,29-3 13-15,-11-3 9 0,3-2 40 0,0-1 3 16,-3 1 5-16,1-3 12 0,-2-2 11 0,0 1 0 15,-3-2 30-15,-3 2-30 0,-2 1 11 0,-2 0-37 16,-3 1 6-16,-2 0-37 0,-1-1 10 0,-1 11-31 16,3-18 23-16,-7 9-10 0,-1-2-29 0,-2 2-23 15,0-3-5-15,-2 3-18 0,-1 1-26 0,-2 1-15 16,1 2-20-16,-1 1-27 0,12 4 0 0,-29-2-84 16,12 3-81-16,-3 0-33 0,-1 4 14 0,-2 1-43 15,1-1-134-15,3 0-312 0,5 2-369 16</inkml:trace>
  <inkml:trace contextRef="#ctx0" brushRef="#br0">25837 13125 546 0,'0'0'391'16,"7"-12"-83"-16,-7 12-26 0,7-12 12 0,-7 12-26 15,3-12 16-15,-3 12-10 0,2-10-28 0,-2 10-20 16,-1-13-17-16,1 13-1 0,-4-11-5 0,4 11-12 16,-9-12-47-16,9 12 15 0,-14-14-42 15,5 9 29-15,-3 1-44 0,-4 0 18 0,-2 2-45 16,-1 0 25-16,0 2-37 0,-7 2 22 0,2 1-33 16,-1 4 22-16,-1-2-43 0,-1 5-3 0,0 1 18 15,3-3-34-15,0 6 22 0,-2 1-30 16,8-1 24-16,1 0-28 0,2 1-5 0,1 0 6 15,4-1-9-15,2-1 0 0,2-2-4 0,2 2-3 16,0-4-5-16,4-9 0 0,0 20-5 0,0-20 0 16,6 16-5-16,-1-7-4 0,4-2-8 0,-2 0-3 15,4-3 1-15,1 0-1 0,-12-4 11 0,28 3-4 16,-28-3 2-16,30-3 7 0,-15-1 31 0,2 1-24 16,-2-4 31-16,4-1-27 0,-5-3 40 15,3 1-36-15,-3-3 51 0,0-1-23 0,-2 1 47 16,0-2-30-16,-3 0 29 0,-2 1-34 15,-1 2 35-15,3-3-30 0,-3 3 27 0,-2-2-26 16,1 4 21-16,-1 0-21 0,0-1 21 0,-1 1-19 16,-3 10 28-16,4-17-7 0,-4 17 29 0,4-12-10 15,-4 12 15-15,4-10-8 0,-4 10 7 0,0 0-11 16,0-14 1-16,0 14-27 0,0 0 3 0,0 0-3 16,0-10-16-16,0 10-7 0,0 0-16 0,0 0-5 15,0 0 3-15,0 0 2 0,0 0-7 0,-10 9 3 16,10-9-6-16,-6 12 4 0,3-1-5 15,-1-2-44-15,0 5 53 0,2-2 1 0,-2 5-4 16,0 0 5-16,2 2-7 0,-3-1 5 16,2-1-9-16,0 2 5 0,2-2-5 0,-1 0-2 15,2-5-17-15,-2 3-18 0,2 1-35 0,2-4-35 16,-2 1-38-16,2-1-43 0,1 0-45 0,-2 0-58 16,2-3-52-16,-1-1-82 0,-2-8-29 0,8 16-83 15,-8-16-486-15,6 13-758 0</inkml:trace>
  <inkml:trace contextRef="#ctx0" brushRef="#br0">26200 13051 415 0,'13'-12'481'0,"-3"-1"-67"0,-1 4-59 0,4-2-15 15,-4 2 11-15,-1 2-22 0,-1 0-14 0,1 0-38 16,-8 7-3-16,11-11-31 0,-11 11-54 0,9-8-66 16,-9 8-1-16,0 0-50 0,0 0 23 15,0 0-36-15,0 0 32 0,16 9-33 0,-16-9 22 16,-2 21-36-16,1-8 27 0,-2 3-40 0,-3 1 33 16,0 4-44-16,-1-2 36 0,0 0-49 0,-2 3-2 15,1-3 0-15,2 0 0 0,-2 1-1 16,-1-1-2-16,4-2 6 0,0 0 3 0,1-3-16 15,0-2-7-15,3 1-10 0,0-2-6 0,-1-2-4 16,4 2-1-16,-2-11 24 0,2 17-22 0,-2-17 3 16,8 14 0-16,-8-14-1 0,15 12-6 0,-15-12-8 15,18 8-16-15,-18-8-21 0,26 4-21 16,-26-4-22-16,25 1-24 0,-25-1-46 0,28 0-51 16,-28 0 18-16,26-3-4 0,-26 3-69 0,22-5-65 15,-22 5-415-15,21-10-311 0</inkml:trace>
  <inkml:trace contextRef="#ctx0" brushRef="#br0">26354 12983 588 0,'2'-8'419'0,"5"-2"-55"15,0 1-101-15,3-1-13 0,1 1-51 0,1 1-22 16,1 1-48-16,1-2-16 0,0 4-48 0,1-2-51 15,1 3-43-15,-1 0 17 0,-15 4-80 0,28-2-32 16,-28 2-62-16,22 0-104 0,-22 0-247 0,22 6-28 16</inkml:trace>
  <inkml:trace contextRef="#ctx0" brushRef="#br0">26765 12966 681 0,'0'0'463'15,"8"-15"-39"-15,-8 15-28 0,7-10-6 0,-7 10 2 16,4-10-36-16,-4 10 28 0,6-9-51 16,-6 9 0-16,0 0-71 0,6-10-14 0,-6 10-66 15,0 0-10-15,0 0-47 0,5-7-6 0,-5 7-40 16,0 0-7-16,0 0-35 0,0 0 12 0,0 0-26 15,0 0 15-15,0 0-28 0,-3 11 9 0,3-11-14 16,-4 16 26-16,4-16-33 0,-4 19 18 0,2-6-24 16,1-1 13-16,-1 2-49 0,1-2-1 0,2 2-47 15,1-1 11-15,1-1-37 0,1 1 31 0,0-2-21 16,0-1 32-16,1 2-15 0,2-3 37 16,1-1-24-16,-1 1 33 0,1-4-16 0,1 0 31 15,-9-5-21-15,17 7 25 0,-17-7-18 16,18 3 27-16,-18-3-10 0,17 0 23 0,-17 0-17 0,20-7 29 15,-20 7-16-15,20-8 41 0,-10 3-13 16,-1-2 42-16,2 0-9 0,-2-1 27 0,-1 1-19 16,-2-2 40-16,3 4-28 0,-1-2-9 0,-8 7 26 15,11-9-30-15,-11 9 23 0,8-8-25 0,-8 8 21 16,7-6-22-16,-7 6 15 0,0 0-25 0,8-8 12 16,-8 8-23-16,0 0 8 0,0 0-23 15,0 0 10-15,9-6-20 0,-9 6 9 0,0 0-16 16,0 0 19-16,0 0-5 0,3 13 12 0,-3-13-17 15,-2 15 14-15,2-15 0 0,-1 18 1 0,1-6-14 16,-2 0 7-16,-1 5-10 0,-1-1 10 16,0 0-14-16,-1 3 8 0,-2 0-15 0,0-1-28 15,-2 1-53-15,-1-2-43 0,1 0-62 0,0-3-38 16,0 1-8-16,0-1-25 0,3-5-30 0,-1-1-63 16,7-8 16-16,-7 15-1 0,7-15-40 0,-8 9-74 15,8-9-364-15,0 0-374 0</inkml:trace>
  <inkml:trace contextRef="#ctx0" brushRef="#br0">27185 12932 386 0,'-3'-10'521'0,"3"10"-159"0,-2-17-59 15,2 17-63-15,5-12 4 0,-5 12-3 0,8-14-6 16,-8 14-23-16,13-9-37 0,-13 9-12 0,16-8-28 16,-16 8-5-16,16-5-18 0,-16 5 3 0,18-3-23 15,-18 3 7-15,14-4-33 0,-14 4 23 0,0 0-35 16,18-3 16-16,-18 3-21 0,0 0 17 0,16-5-23 16,-16 5 26-16,17-1-23 0,-17 1 33 0,18-1-38 15,-18 1 38-15,16-3-37 0,-16 3 32 0,19-3-37 16,-19 3 27-16,0 0-40 15,25-1 27-15,-25 1-33 0,0 0 23 0,20 0-44 16,-20 0 30-16,12 4-31 0,-12-4 36 0,11 13-33 16,-4-4 35-16,-2 3-26 0,1 1 26 0,-1 7-29 15,0-1 34-15,-1 4-41 0,-1 2 34 0,-1-1-36 16,2 1 32-16,-3 1-38 0,1 1 38 0,3 0-41 16,-5-1 43-16,0 0-41 0,0 1 1 0,0-2 0 15,-2 0 4-15,2-3 1 0,-1-2 0 0,-1-1 11 16,2-2-5-16,-3 0-29 0,3-2 29 0,0-3 0 15,0 2 0-15,0-4 1 0,0 2 1 16,0-12 8-16,0 17-7 0,0-17 4 16,1 17-2-16,-1-17 14 0,-1 9 17 0,1-9 16 15,0 0 15-15,0 15 22 0,0-15 14 0,0 0 11 16,-1 10-8-16,1-10-17 0,0 0-15 0,-16 7-19 16,16-7-8-16,-21 4-10 0,21-4-7 0,-26 2-6 15,11 0-3-15,-2-1-9 0,1 0-5 0,-2 1-11 16,18-2-34-16,-35 2-45 0,16-1-54 0,1 1-60 15,0 0-55-15,0 0-36 0,-1-1-48 0,0 3-55 16,2-2 15-16,0-1-38 0,17-1-43 0,-32 5-459 16,32-5-559-16</inkml:trace>
  <inkml:trace contextRef="#ctx0" brushRef="#br0">28254 13164 945 0,'0'0'533'0,"-7"-14"-65"0,7 14 12 15,-7-12-29-15,7 12-17 0,-7-12-45 0,7 12 8 0,-4-8-47 16,4 8-37-16,-2-11-68 0,2 11-26 16,0 0-48-16,0-10-21 0,0 10-37 0,0 0-10 15,10-10-28-15,-10 10-2 0,17-6-23 16,-17 6 2-16,25-4-15 0,-25 4 1 0,32-2-10 16,-15 0 5-16,2 2-7 0,0-1 7 0,0 1-9 15,0 0-2-15,-1 0 3 0,0-2-2 0,0-1-8 16,-18 3 1-16,30-1-7 0,-30 1 3 0,26-1-13 15,-26 1-15-15,22-2-57 0,-22 2-42 0,15-1-73 16,-15 1-42-16,0 0-83 0,18-1-70 0,-18 1-67 16,0 0-23-16,0 0 23 0,0 0-96 15,0 0-363-15,0 0-550 0</inkml:trace>
  <inkml:trace contextRef="#ctx0" brushRef="#br0">28186 13271 213 0,'-9'5'547'15,"9"-5"-125"-15,-17 10-74 0,17-10-17 0,-16 9 14 16,16-9-19-16,-13 7-21 0,13-7-41 16,-13 7-7-16,13-7-57 0,0 0-9 15,-11 7-45-15,11-7 22 0,0 0-20 0,0 0 35 16,-8 8 8-16,8-8-2 0,0 0-5 0,0 0-6 15,4 8-17-15,-4-8-9 0,11 6-8 0,-11-6-21 16,23 5-10-16,-6-2-11 0,2-1-17 0,5 1-11 16,1 0-11-16,1 1-8 0,0-4-9 0,2 4-8 15,-1 0-4-15,0-3-1 0,-2 2 1 0,1-1 13 16,-7-2 5-16,3 0 11 0,-3 0 5 0,-19 0 5 16,29 0 5-16,-29 0-6 0,26 0 5 0,-26 0-7 15,19-2-36-15,-19 2 18 0,19-3-9 16,-19 3 0-16,14-2-12 0,-14 2-8 15,0 0-7-15,18-6-36 0,-18 6-40 0,0 0-67 16,9-5-75-16,-9 5-75 0,0 0-142 0,-2-11-95 16,2 11-61-16,-8-14-45 0,8 14-692 0,-15-12-1051 15</inkml:trace>
  <inkml:trace contextRef="#ctx0" brushRef="#br0">29121 13067 518 0,'0'0'352'0,"2"-9"-82"16,-2 9-33-16,2-10-45 0,-2 10-23 0,4-9-3 16,-4 9 5-16,2-10 4 0,-2 10 0 0,0 0-5 15,6-12-20-15,-6 12-3 0,0 0 2 0,3-11 1 16,-3 11 3-16,0 0-11 0,4-9-4 0,-4 9-6 15,0 0-11-15,0 0-7 0,3-10-6 0,-3 10-13 16,0 0 6-16,0 0-17 0,0 0-11 0,0 0-19 16,0 0-14-16,0 0-13 0,0 0-5 15,0 0-7-15,0 0 5 0,0 0-9 16,-14 8 1-16,14-8-7 0,-13 14 1 0,5-3-2 16,1-2-1-16,-1 5 0 0,0-2-1 0,2 0 4 15,1 1-4-15,2-2-1 0,-1 2 2 0,2-1-2 16,2 1-3-16,0-1-3 0,1 1-5 0,0-1-3 15,3 1-16-15,0-2-5 0,1 0-6 0,3 0 3 16,1-1 1-16,0-1 5 0,1-1 6 0,1-2 3 16,2-1 14-16,-2-1-3 0,3-1 2 0,-14-3 6 15,26 1 2-15,-26-1 8 0,25 0 16 0,-25 0 17 16,23-4 15-16,-9 1 7 16,-14 3 9-16,20-6-7 0,-20 6-5 0,18-11-3 15,-18 11-1-15,15-9-1 0,-15 9-32 0,14-9 26 16,-14 9-32-16,13-8 31 0,-13 8-1 0,10-10-12 15,-10 10-5-15,8-7-5 0,-8 7-5 0,0 0-5 16,9-8-2-16,-9 8-2 0,0 0-5 0,0 0 5 16,9-7-11-16,-9 7 0 0,0 0-2 0,0 0-3 15,0 0 1-15,0 0 0 0,0 0 3 0,0 0 1 16,0 0 5-16,0 0-39 0,0 0 40 0,0 0-34 16,0 0 37-16,0 0-32 15,0 0 39-15,0 0-22 0,-3 12 19 0,3-12-31 0,0 0 33 16,0 0-37-16,-7 8 39 0,7-8-36 15,0 0 36-15,0 0-35 0,-7 8 39 0,7-8-39 0,0 0 37 16,0 0-37-16,0 0 33 0,-3 7-30 16,3-7 38-16,0 0-35 0,0 0 39 0,0 0-29 15,0 0 28-15,0 0-27 0,0 0 28 0,0 0-33 16,0 0 30-16,0 0-29 0,0 0 28 0,-6 9-2 16,6-9-13-16,0 0-14 0,0 0 30 0,0 0-12 15,0 0-1-15,0 0-1 0,0 0-1 0,0 0 2 16,0 0 0-16,0 0-1 0,0 0 1 15,0 0 1-15,0 0 4 0,0 0-7 16,0 0-2-16,0 0-3 0,0 0-2 0,0 0-1 0,0 0-4 16,0 0 2-16,0 0 2 0,-7 5 6 15,7-5-8-15,0 0 0 0,-8 12-26 0,8-12 36 16,-8 12-30-16,8-12 30 0,-10 17-25 0,6-8 27 16,-4 3-21-16,2 1 22 0,-1-1-28 0,-1 1 5 15,-2 2 1-15,1 0 3 0,0 0-9 0,-1-1-15 16,3-2-10-16,0 0-13 0,-1 1 26 0,0-1-43 15,2 0 20-15,-1-3-47 0,2-1 12 16,0 0-45-16,5-8-66 0,-9 12-82 0,9-12-69 16,-5 14 38-16,5-14-101 0,-7 8-509 0,7-8-572 15</inkml:trace>
  <inkml:trace contextRef="#ctx0" brushRef="#br0">29650 13041 729 0,'12'-9'540'16,"-3"3"-109"-16,-9 6-82 0,12-12-42 0,-12 12-45 0,11-7-51 15,-11 7-24-15,0 0-26 0,0 0-19 0,0 0-12 16,0 0-11-16,0 0-23 16,-9 10-7-16,0-1-7 0,-3 3-8 0,-1 1-14 15,0 2-1-15,-2 0-10 0,2 1-7 0,0 1-2 16,0-1-11-16,0 2-10 0,1 0 1 0,1-2-1 16,2 2-12-16,3-2-3 0,1-1-5 0,2-1 2 15,2-2-9-15,-1-1 0 0,4 1-12 0,0-1 19 16,3-2-13-16,-1 0 24 0,3 2-1 0,3-5 48 15,1 0-15-15,2-2 77 0,1 0-55 0,-14-4 49 16,28 3-27-16,-28-3 14 0,35-4 11 0,-16-2 22 16,1-1-28-16,0-2 14 0,-2-1-30 15,-1 0 0-15,1-7-27 0,-4 3 1 16,-2-2-33-16,-1-2 9 0,-4 1-21 0,-2 0-54 16,-4 2-66-16,-3 0-117 0,-6-3-42 0,-6 2-62 15,-7 0-92-15,-4-1-6 0,-6 5-10 0,-5-2-130 16,-2 2-292-16,0 3-443 0</inkml:trace>
  <inkml:trace contextRef="#ctx0" brushRef="#br0">30206 13141 806 0,'0'0'697'15,"22"-7"-165"-15,-22 7-56 0,15-4-85 16,-15 4-56-16,17-5-43 0,-17 5-23 0,11-4-33 16,-11 4-45-16,0 0-46 0,17-5-95 0,-17 5-101 15,0 0-97-15,0 0-118 0,0 0-38 16,0 0-6-16,0 0-143 0,10 5-397 0,-10-5-442 15</inkml:trace>
  <inkml:trace contextRef="#ctx0" brushRef="#br0">30365 13554 623 0,'0'0'521'15,"2"11"-70"-15,-2-11-36 0,0 0-8 0,0 14-22 16,0-14-2-16,-4 9 13 0,4-9-44 0,-6 10-4 16,6-10-68-16,-10 11-41 0,2-6-49 15,-1 3-18-15,-1-1-43 0,-3 3-9 0,-2 1-37 16,-6-2-1-16,-5 5-28 0,-4-3-18 16,-6 4-88-16,-5-3-67 0,-15 3-140 0,-4 0-81 15,-4 0-109-15,-6 0-41 0,-9-2-106 0,-4 3-377 16,-4-5-669-16</inkml:trace>
  <inkml:trace contextRef="#ctx0" brushRef="#br0">26502 14225 277 0,'-19'-13'414'15,"3"1"-84"-15,0 0-46 0,5 4-32 0,1-1-22 16,1 3-17-16,9 6-9 0,-14-11-43 0,14 11-17 16,0 0 1-16,4-9 8 0,-4 9 9 0,29-4-7 15,-2 2-7-15,5 4-13 0,9-1-9 16,6 2-4-16,1 1-13 0,4-2-10 0,0 3-11 16,10 0-10-16,-11 0-4 0,0-1-18 0,-1 1-8 15,-3-1-6-15,0 0-10 0,-2-3-6 16,-3 2-5-16,-5 0-3 0,-7-2 3 0,-5 0-10 15,-4 0-3-15,-3 1-36 0,-18-2-50 0,24 0-75 0,-24 0-84 16,0 0-33-16,19 2-49 0,-19-2-19 16,0 0-33-16,0 0-402 0,-24 3-300 0</inkml:trace>
  <inkml:trace contextRef="#ctx0" brushRef="#br0">26826 14248 238 0,'0'0'455'0,"0"0"-145"16,0 0-59-16,0 0-46 0,18-3-45 15,-18 3-53-15,17-4-14 0,-17 4-26 0,21-1-17 16,-21 1-29-16,22-1-23 0,-22 1-28 16,23 1-32-16,-23-1-45 0,23 1-64 0,-23-1-298 15,16 5 99-15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2:59: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22838 6866 626 0,'0'0'406'0,"-15"-10"-84"0,15 10-58 16,-13-7-38-16,13 7-7 0,-6-7 2 0,6 7-32 16,0 0-36-16,-9-8-25 0,9 8-21 0,0 0-14 15,0 0-15-15,-5-8-21 0,5 8-7 0,0 0 1 16,0 0-13-16,5-9-10 0,-5 9 0 15,9-6-2-15,-9 6-3 0,16-5 1 0,-16 5-2 16,22-6 8-16,-5 5 5 0,2 1-3 0,3-3 1 16,2 0 2-16,3 2 1 0,1-1-1 15,1-2-1-15,2 3-1 0,5 0 7 0,1-2 3 0,2-1 4 16,1 1-11-16,0 0-7 0,2 1-3 0,-1 0-4 16,0 0 0-16,2-1-2 0,-1 0-3 0,5 3-2 15,-2 0 3-15,4-2-2 0,-1 2 0 16,8 0 4-16,13-3 1 0,3 3-1 0,1 0-5 15,5 0-10-15,1 0 24 0,7 0-17 16,0 0-3-16,5 3 1 0,5-3-4 0,5 2 3 16,2 3 26-16,28 0-34 0,-1 0-1 0,-3 5 4 15,-1-3-2-15,3 1 0 0,-1-1-2 0,5 1 0 16,-1-2 0-16,-2 1 3 0,0 0-6 0,-1-1 3 16,3 0 2-16,1 0 14 0,0 0-21 0,-3-3 17 15,0 2-20-15,-22-3 8 0,22 4-5 0,2-5 19 16,-26 5-23-16,25-2 23 0,-27-2-23 0,-2 1 20 15,0 2-20-15,-3-1 2 0,-5-1 27 16,-2 2-31-16,-7-3 20 0,-5 1-43 16,-8 0-46-16,-19-2-77 0,-5 0-95 0,-6 1 8 15,-12-2-72-15,-13-2-80 0,-17 2-433 0,15-3-401 16</inkml:trace>
  <inkml:trace contextRef="#ctx0" brushRef="#br0">22852 6942 277 0,'0'0'478'0,"9"-14"-145"15,-9 14-49-15,7-11-50 0,-7 11-38 0,6-13-24 16,-6 13-23-16,2-11-6 0,-2 11-9 0,4-8-6 16,-4 8-17-16,0 0 6 0,3-12 0 0,-3 12-7 15,0 0-11-15,0 0-17 0,2-12-14 0,-2 12-9 16,0 0-21-16,0 0-10 0,0 0-6 0,0 0-5 15,0 0 6-15,0 0 9 0,0 0-2 0,7 10 3 16,-7-10 1-16,1 19-4 0,0-8 6 16,1 3-12-16,0 2 12 0,0 2-16 15,0-2 11-15,-2 6-19 0,0 0 15 0,4 1-16 16,-3 2-2-16,2 0-3 0,-1 0-2 0,0 2 1 16,-1-2 0-16,0 2-1 0,-1 2-3 0,0-2 5 15,0 1-2-15,0 4 0 0,-1 2-3 0,0 2 1 16,-2-1-1-16,-1 2 1 0,1 0-1 0,-1 1 1 15,0-3 14-15,1 2-17 0,-2-3 11 0,0-2 1 16,2-6-1-16,-1-3-2 0,2-1-2 0,-3 2-3 16,1-8-6-16,4-1 8 0,-1-3-15 15,-2 1 15-15,3-2-14 0,0-2 16 0,0-9-16 16,0 14 15-16,0-14-13 0,-4 15 7 0,4-15-6 16,-1 11 13-16,1-11-10 0,-1 10 10 15,1-10-12-15,0 0 13 0,0 12-15 0,0-12 13 16,0 0-12-16,0 0 15 0,-3 12-14 0,3-12 13 15,0 0-11-15,0 0 14 0,0 0-13 0,5 8 18 16,-5-8-2-16,0 0 13 0,0 0 6 0,17 5 10 16,-17-5 0-16,22 2-6 0,-4-1-8 0,1-1-3 15,5 0-5-15,4 1-4 0,4 1 1 0,5 1-8 16,4-2 2-16,-1-1-3 0,4 6-1 16,-1-5 1-16,0 0-1 0,3 1 2 0,-2-2 1 15,0 1-7-15,-2 0-1 0,2 1 22 0,-1-1-8 16,-2 2-3-16,5-3 9 0,-1 0-1 15,2 0 22-15,3 2-7 0,0 0 9 0,2 0-23 16,2-2 15-16,1 0-19 0,11-2 13 0,-10 2-18 16,10-2 14-16,-10 2-21 0,10-2 25 0,-11 2-32 15,2 0-1-15,10 0 19 0,0 0-18 0,-11 0 14 16,1 0-18-16,-2 0 20 0,14 2-22 0,-15-2 26 16,12 2-30-16,-12 0 18 0,1-1-18 15,1 0 20-15,-1 0-20 0,1 0 20 0,-1 3-19 16,-1-4 19-16,14 1-12 0,-14-1 10 0,12 3-23 15,-14-2 25-15,3 2-18 0,-1-2 16 0,-1 0-17 16,1 1 17-16,-1 0-18 0,-2 1 29 0,-1-3-30 16,-2 3 21-16,3 0-19 0,-5-1 20 15,1-1-20-15,0 1 22 0,-3-2-21 0,1 1 19 16,-2-1-12-16,-2 0 10 0,2-3-21 0,-3 3 20 16,0 0-17-16,2-1 32 0,0 1-12 0,2 0 23 15,2 1-29-15,-1-1 31 0,2 0-32 16,0 2 30-16,2-2-36 0,0 1 26 0,1 2-31 15,1 0 30-15,-4-1-31 0,4 3 27 0,0-4-20 16,-1 2 23-16,-1 2-35 0,2-2 28 0,-3 1-3 16,0-1-1-16,1 2-3 0,-3-1-2 0,2 1 9 15,-2-2-15-15,3-1 8 0,-4 3-9 0,3-2 4 16,-3 1-2-16,2-1-1 0,-3 2 0 0,2-1-25 16,-3 0 41-16,-1-1-16 0,-1 3 9 15,-1-2-9-15,-1-1 2 0,-2 1-1 0,-1 0 0 16,-8 0 1-16,0-4 0 0,-1 4 8 0,-1-3-3 15,-4 2 14-15,-3-2 4 0,0 0 14 16,-1-1 3-16,-18 0 3 0,29 1-2 0,-29-1 7 16,31-1 2-16,-31 1-5 0,29-1-8 0,-29 1-6 15,32-1-3-15,-13 0-11 0,-1 1-3 0,0-2-4 16,1 1-2-16,-19 1-3 0,31-2 2 16,-31 2-6-16,31 0 2 0,-31 0-3 0,28 0 6 0,-28 0-8 15,23-2 2-15,-23 2 0 0,20 0 2 16,-20 0 0-16,18 0 3 0,-18 0 2 0,0 0 9 0,21-3 17 15,-21 3 10-15,12-3-1 0,-12 3-2 16,11-5-4-16,-11 5-8 0,11-8 1 0,-11 8-10 16,11-16-5-16,-5 7-4 0,-1 0 0 15,0-3-6-15,-1 2 0 0,1-2-1 0,0-1-2 16,0 0-19-16,-1-1 25 0,0-1-25 0,0 1 23 16,-2 0-19-16,4-2 30 0,-2 1-5 0,-1-2-2 15,1 0-3-15,-2 1-2 0,0-2 0 0,1 1 2 16,-1-3-3-16,-1 1 8 0,2 0-12 0,-2-2 8 15,0 3-12-15,2-1 11 0,0 2-10 0,-1-3 14 16,0 3 0-16,-2 0 4 0,3-1-12 0,-1 1 10 16,-2-1-8-16,3 0 9 0,-2 0-12 0,-1-1 12 15,1 2-9-15,1-3 9 0,0 3-6 16,-2-1 0-16,2-2-8 0,-4 0 9 16,2 3-4-16,2 1 5 0,-2 0-5 0,0 2 7 15,0 2-6-15,1-2 0 0,0 2 6 0,-1-1-18 16,0 2 22-16,0-2-1 0,2 1-1 0,-1 2-3 15,-1-3-1-15,1 3-2 0,0 0-1 0,2 0 4 16,-3-1-1-16,2 0-4 0,-2 11-21 0,0-18 26 16,0 18-20-16,2-20 21 0,-2 20-18 0,1-19 20 15,-1 19-19-15,0-18 23 0,0 18-15 0,-1-15 17 16,1 15-24-16,-2-18 19 0,2 18-4 0,-5-17-2 16,3 7-4-16,-3-2-3 0,-2 0-3 15,1 0-1-15,-4-1-22 0,-2-3-41 16,-8-1-55-16,-5 0-101 0,-7 0-110 0,-16-6-83 15,-6 3-106-15,-11-2-29 0,-13-3-158 0,-2 3-330 16,-28-4-784-16</inkml:trace>
  <inkml:trace contextRef="#ctx0" brushRef="#br0">24761 6844 325 0,'0'0'573'0,"5"-8"-169"0,-5 8-52 16,0 0 4-16,7-9-2 0,-7 9-37 0,0 0-51 15,6-7-19-15,-6 7-55 0,0 0-14 0,0 0-59 16,0 0-8-16,4-8-39 0,-4 8 3 0,0 0-36 16,0 0 7-16,0 0-18 0,0 0 15 0,8 8 17 15,-8-8 8-15,0 22 4 0,-2-4-2 16,0 5-14-16,-4 11 8 0,-1-1-13 0,2 6 25 16,-3 3-26-16,-2 1 33 0,1 12 4 15,-1 1-52-15,-1 0 26 0,0 2-39 0,0-3 26 16,-1 2-39-16,1-1 30 0,-2-2-37 0,0-1 8 15,4-11-10-15,-1-1-10 0,2 0 17 0,1-4-4 16,-1-1 0-16,-1-4-2 0,3-2-2 0,-1-5 1 16,2-1-17-16,0-7-47 0,-1 2-27 0,1-4-49 15,-2-1-62-15,1-3-49 0,-1 1-82 0,-3-1 17 16,1-2-57-16,-1-5-82 0,-1 2-378 16,11-6-409-16</inkml:trace>
  <inkml:trace contextRef="#ctx0" brushRef="#br0">23554 7227 358 0,'5'-8'669'0,"-1"0"-227"0,-4 8-57 16,6-16-43-16,-6 16 19 0,9-13-63 16,-9 13-17-16,5-12-24 0,-5 12-42 0,5-9-32 15,-5 9-41-15,0 0-17 0,5-9-49 0,-5 9-5 16,0 0-18-16,0 0 26 0,0 0 6 0,10 9 23 15,-7 5-4-15,-2-2-13 0,-1 8-7 0,0-3-15 16,0 7-17-16,-2-2-6 0,-2 3-14 0,0 0-3 16,-1 0-6-16,1 0-5 0,-1-2-24 0,1 1-79 15,-2 0-61-15,-2-4-61 0,2 4-109 16,-1-2-33-16,2-5-23 0,-3 1-90 0,1-3-453 16,5-4-559-16</inkml:trace>
  <inkml:trace contextRef="#ctx0" brushRef="#br0">23846 7276 1043 0,'7'-9'548'16,"-2"0"-77"-16,0 1-3 0,-5 8-50 0,6-14-28 16,-6 14-67-16,7-9-13 0,-7 9-101 0,0 0-14 15,5-8-77-15,-5 8-5 0,0 0-50 0,0 0 13 16,0 0-16-16,1 16-11 0,-2-6-2 0,-2 3-13 15,3 4-11-15,-2-1-4 0,-1 1-3 0,2 3-5 16,0-1-1-16,2 1-2 0,0 3 3 0,4-1-12 16,-1-1 7-16,4-1-6 0,2 0 3 15,3-3 0-15,2-4 3 0,4 0 2 0,2-5 1 16,1-1 16-16,3-5 11 0,3-2 21 16,3-1 10-16,5-7 18 0,-2 0 6 0,-2-5 7 15,0 0 11-15,0-4 1 0,-4-4-9 0,-2-5-10 16,-3 0-21-16,-2-2-13 0,-4-4-31 0,-2 0 17 15,-4 1-31-15,-4-1 16 0,-2 4-32 0,-4 3-22 16,-2 0-8-16,-4 3-57 0,-1 2-20 0,-2 3-77 16,-2 1-38-16,-4 5-33 0,-2 2-36 0,1 4-16 15,15 5-84-15,-25 0 27 0,9 3-64 0,-3 4-135 16,6 1-278-16,3 2-430 0</inkml:trace>
  <inkml:trace contextRef="#ctx0" brushRef="#br0">26331 7222 581 0,'12'-13'429'16,"1"-1"-107"-16,1 0-50 0,-2 0 32 16,-1-1-56-16,1 3 40 0,-3-1-41 0,-2 3-6 15,1 1-15-15,-8 9-4 0,8-13-11 0,-8 13-14 16,7-11-11-16,-7 11-40 0,5-10-9 0,-5 10-43 15,0 0-2-15,9-8-33 0,-9 8-4 0,0 0-32 16,0 0 11-16,0 0-18 0,0 0 28 0,0 0-13 16,0 16 30-16,-2-5-26 0,-3 7 37 15,-2 3-10-15,1 8 12 0,-5 2 9 0,0 4-11 16,1-1-18-16,-3 4-8 0,0 2-8 0,-2 7-4 16,-2 2-5-16,2-9-4 0,5 2-26 15,-2-1 22-15,2 0-29 0,1 0-2 0,0-4 2 16,4 1 5-16,-1-4-1 0,3-1-1 0,-3-1 4 15,3-7 25-15,1-3-76 0,-1-1-50 0,-1-4-31 16,4-5-48-16,-4 2-60 0,2-3-49 0,-2-2-80 16,4-9-35-16,-9 13-97 0,9-13-408 0,-13 7-553 15</inkml:trace>
  <inkml:trace contextRef="#ctx0" brushRef="#br0">25308 7220 652 0,'0'0'438'0,"5"-13"-93"0,-5 13-44 0,7-14-8 16,-1 7 28-16,4-1-50 0,-1-2-33 15,2 3-39-15,1-1-20 0,-3 4-32 0,3-1-14 16,-12 5-29-16,23-5-8 0,-23 5-22 0,20 1-7 16,-20-1 6-16,24 9 6 0,-12 1 3 0,-3 1 3 15,-3 2 13-15,2 1-2 0,-4 3-2 16,-2 0-10-16,0 2-15 0,-4 5-11 0,1-1-11 15,-3 1 2-15,0 0-19 0,-2 0-3 0,2-2-2 16,2-1-2-16,-1-4-1 0,2 1 0 0,1-4 0 16,0 0-22-16,1 0 43 0,3-3-31 0,1 1 54 15,3-2-42-15,1 0 26 0,2-2-39 0,2 0 29 16,0-6-12-16,2 4-38 0,-1-2-77 0,-14-4-51 16,29 2-66-16,-29-2-89 0,32-2-87 15,-14-1-6-15,-2-5-110 0,-1 1-442 0,-4 0-601 16</inkml:trace>
  <inkml:trace contextRef="#ctx0" brushRef="#br0">25897 7222 647 0,'0'0'557'0,"4"-13"-78"0,-4 13-40 15,5-12-12-15,-5 12-66 0,2-10-32 0,-2 10-49 16,0 0-47-16,0 0-46 15,3-12-39-15,-3 12-35 0,0 0-22 0,0 0-14 16,0 0 2-16,-10 8 10 0,10-8-21 0,-11 17-15 16,2-6-7-16,-3 2-7 0,1 5-7 0,-1-2-5 15,2 2-5-15,-2 0-5 0,2-1 6 0,3 1-11 16,0 0-6-16,1-3-3 0,2 0 0 0,0 0 0 16,2-1-2-16,2-2 1 0,1 2 6 0,3-5-10 15,1-1 2-15,1 1 2 0,3-2 2 0,1-4 18 16,2 3-20-16,-12-6 1 0,29 0 12 0,-13-3 29 15,5-1 5-15,1-5 9 0,-3 0 3 16,2-3 12-16,0-3-5 0,1-4-11 16,-3-1-13-16,-2-2-8 0,-7 3-5 0,0 0-6 15,-1-5-14-15,-4 3-61 0,-3 3-19 0,-2 0-62 16,-4 3-28-16,-3-2-43 0,-4 2-43 0,-5 3-68 16,-3 4 20-16,-1 1-35 0,-3 5-51 0,-3-1-112 15,1 5-348-15,2 0-420 0</inkml:trace>
  <inkml:trace contextRef="#ctx0" brushRef="#br0">27212 7333 448 0,'0'0'671'0,"-4"-8"-178"0,4 8-129 16,0 0-38-16,2-10-42 0,-2 10-48 0,10-9-33 16,-10 9-13-16,15-7-46 0,-15 7-16 0,27-2-36 15,-27 2-4-15,33 2-32 0,-15-2 0 0,-1 3-25 16,-1 1 5-16,0 0-5 0,-5-1-13 0,-11-3-2 16,19 11-9-16,-19-11-17 0,14 11-9 0,-14-11-3 15,7 15 3-15,-7-15 6 0,0 14-1 0,0-14 2 16,-3 15 0-16,3-15 5 0,-2 14-3 0,2-14-1 15,0 15 3-15,0-15 1 0,2 17 7 0,-2-17 1 16,4 17-1-16,1-7 9 0,0-1 1 16,4 5-5-16,3 0 20 0,2-1-5 15,-3 1 21-15,2 1-15 0,4-3 21 0,-3 3 4 16,0-3 18-16,0 1-23 0,-3-4 27 0,-2 1-21 16,0-1 29-16,0-2-24 0,-2 0 20 0,-7-7-41 15,9 12 30-15,-9-12-37 0,2 12 0 0,-2-12-5 16,-2 12-4-16,2-12 6 0,-11 13-16 0,1-6-8 15,0-2-50-15,-4 4-59 0,-3-4-71 0,-2 3-73 16,0-1-42-16,-3-2 0 0,2 2-68 0,-1-2-86 16,1-1-357-16,4 1-354 0</inkml:trace>
  <inkml:trace contextRef="#ctx0" brushRef="#br0">27850 7445 556 0,'0'0'498'15,"14"-12"-67"-15,-14 12-57 0,10-9-13 0,-10 9-16 16,10-7-82-16,-10 7-30 0,0 0-58 0,7-6-28 16,-7 6-37-16,0 0 3 0,0 0-21 0,0 0 2 15,0 15-16-15,-3-5-8 0,-1 1-18 0,-3 3-11 16,-1 3-4-16,0 2-27 0,-1 1 16 0,-1-1-22 15,4 3 14-15,1-2-19 0,1 1 13 16,1-3-19-16,6 0 2 0,1-2 4 0,1-1 1 16,4 1 1-16,2 0 5 0,2-6 35 0,2 2 54 15,3-4 17-15,1-1-10 0,-1-3 46 16,0-1-27-16,1-3 38 0,-1 0-5 0,3-2-7 16,0-3-17-16,-1-2-15 0,1-1-15 0,-2-1-6 15,-1-2-9-15,0-4-13 0,-2 1-6 0,-2-4-25 16,-2 1 3-16,0-2-24 0,-3-2-2 0,-3-1-50 15,-4-2-40-15,-2 1-78 0,-4 0-77 0,-5 2-33 16,-9-4-59-16,-4 4-99 0,-10 2-4 0,-13-1-114 16,-6 0-489-16,-7 4-765 0</inkml:trace>
  <inkml:trace contextRef="#ctx0" brushRef="#br0">21548 7178 83 0,'0'0'421'16,"0"0"-128"-16,0 0-33 0,2-11-15 0,-2 11-20 15,0 0 11-15,0 0-78 0,-1-14 63 0,1 14-75 16,0 0 56-16,-4-11-53 0,4 11 41 16,-9-8-24-16,9 8 16 0,-8-9-14 0,8 9-2 15,-10-10-9-15,10 10-19 0,-14-7-10 0,14 7-19 16,-13-5-11-16,13 5-22 0,-17-3-3 0,17 3-22 16,-19 0 29-16,19 0-46 0,-24 7 4 15,10-3-19-15,0 2 14 0,-5 2-14 0,2 1 10 16,1 1-18-16,-1 0 13 0,-1 3-18 0,4-2 22 15,-4 3-29-15,4 1 14 0,0-3-16 0,0 3 16 16,3 0-18-16,-1-2 13 0,6 0-16 0,-1 1 12 16,1-4-1-16,2 2 5 0,0 0-3 0,4-12-7 15,-1 16-21-15,1-16 21 0,0 12-13 16,0-12 14-16,9 11 3 0,-9-11 2 0,15 7-2 16,-15-7 10-16,17 0-9 0,-17 0 0 0,31-8 4 15,-14 1 6-15,4-2 10 0,-4 0 13 0,3-2-11 16,-2-4 53-16,1-1-40 0,1-3 49 15,-1 0-38-15,-2-1 10 0,0-4-8 0,-4 7 8 16,-2 0 21-16,-1 0 17 0,-1 3 7 0,-2 1 5 16,-2 3 5-16,0-2-6 0,-1 3 0 0,-4 9-7 15,4-17-7-15,-4 17-8 0,2-9-15 0,-2 9-15 16,4-10-18-16,-4 10-6 0,0 0-6 0,1-10-11 16,-1 10-15-16,0 0-5 0,0 0 4 15,0 0 5-15,0 0-2 0,-5 13 17 16,1-5-23-16,-1 2 19 0,0 2-22 0,0 3 18 0,1-2-15 15,0 4 11-15,-1-1-31 0,3 1 13 0,-2 0-26 16,0 0 12-16,3-1-17 0,0 2-15 0,1-3-10 16,1 0-14-16,0-1-17 0,1-1-34 15,2 1-61-15,0 1-34 0,1-5-53 0,0-1-69 16,3 0-69-16,0 0-16 0,-1-4-79 0,-7-5-495 16,16 8-733-16</inkml:trace>
  <inkml:trace contextRef="#ctx0" brushRef="#br0">21781 7106 667 0,'-5'-11'571'0,"3"0"-163"0,-1 1 0 16,3 10-31-16,-4-15-34 0,4 15-62 0,-4-14-41 15,4 14-56-15,0 0-34 0,-1-10-34 0,1 10-15 16,0 0-20-16,13-6-13 0,-13 6-14 0,14 4-9 15,-6 3-8-15,2-2-8 0,1 3-2 16,0 3-8-16,3 2-2 0,-3 0-5 0,0 0 0 16,-1 1-5-16,-3 1 3 0,0-2-7 0,-2 2-4 15,-1 0-1-15,-2 0 0 0,1-3-5 0,-3 3-1 16,-3-4 1-16,1 3 2 0,-1-3 6 0,-2 0-3 16,1-1 2-16,-2-1 21 0,1-1 11 0,5-8 26 15,-12 11 23-15,12-11 23 0,-9 6 17 0,9-6-17 16,0 0 37-16,0 0-37 0,0 0 19 0,-19-5-23 15,19 5-56-15,-4-12 21 0,4 12-42 0,0-23 20 16,2 11-38-16,0-6 24 0,3-1-60 16,0-1-33-16,2-1-45 0,-1 0-19 15,-1 1-32-15,0 5-40 0,2 0-28 0,-5 0-90 16,3 4 36-16,-2 0-53 0,-3 11-112 0,-1-17-466 16,1 17-558-16</inkml:trace>
  <inkml:trace contextRef="#ctx0" brushRef="#br0">21896 6978 687 0,'0'0'436'15,"16"-8"-12"-15,-16 8-99 0,16-5 29 16,-16 5-41-16,25-3-40 0,-25 3-41 0,28 0-11 16,-12 5-19-16,2-2-24 0,0 4-19 0,0 3-21 15,0 2-17-15,-4-1-15 0,3 3-17 0,-6-1-15 16,3 3-2-16,-5 1-25 0,-1 1 3 0,-1 1-18 15,-4-2 2-15,-2 1-25 0,-1 0 17 0,-2 0-21 16,-2 1 12-16,-2 1-16 0,-1-2 14 0,1-3-3 16,-1 0-10-16,-2-4 15 0,3 0-8 0,-2-3 34 15,2-1-7-15,6-7 54 0,-11 11-19 0,11-11 43 16,0 0-32-16,-13 5 28 0,13-5-50 0,0 0 14 16,-8-8-43-16,8 8 23 15,-1-15-49-15,3 3-26 0,3-3-37 0,3-4-39 16,1-3-26-16,6-3-25 0,-2 1-33 0,2-2-37 15,2 0-81-15,4 3-66 0,0-1-56 0,-3 2-115 16,5 1-340-16,-3 2-485 0</inkml:trace>
  <inkml:trace contextRef="#ctx0" brushRef="#br0">23923 7399 74 0,'0'0'387'16,"0"0"-116"-16,0 0-57 0,0 0-44 0,0 0-23 15,0 0-23-15,0 0-30 0,0 0-22 0,0 0-26 16,0 0-15-16,0 0-65 0,0 0 100 0,0 0-12 16,0 0-6-16,0 0-5 0,0 0-16 15,0 0 22-15,0 0-12 0,0 0-16 0,0 0 16 16,0 0-3-16,0 0-3 0,0 0 3 0,3-13-6 15,-3 13 7-15,0 0-8 0,0 0 12 16,0 0 1-16,0 0-4 0,0 0 1 0,0 0-3 16,-2-9 2-16,2 9-12 0,0 0 3 0,0 0 1 15,0 0 2-15,-1-10 5 0,1 10 12 0,0 0-22 16,0 0 14-16,0 0-15 0,1-13-7 0,-1 13-3 16,0 0 11-16,0 0 0 0,2-11 12 0,-2 11 8 15,0 0 1-15,2-10 3 0,-2 10 13 0,0 0-18 16,0 0-1-16,0-10-5 0,0 10-5 0,0 0-2 15,0 0-7-15,2-12-3 0,-2 12 4 16,0 0-10-16,0 0 0 0,0 0-2 16,1-12-3-16,-1 12-2 0,0 0 0 0,0 0 2 15,0 0 1-15,1-10 5 0,-1 10-4 0,0 0 1 16,0 0-2-16,1-10 0 0,-1 10 2 0,0 0 1 16,0 0-1-16,4-11 2 0,-4 11-6 0,0 0 4 15,0 0-6-15,3-8-1 0,-3 8-1 0,0 0-1 16,0 0-1-16,2-11-1 0,-2 11 4 0,0 0-4 15,0 0 3-15,5-11-2 0,-5 11-2 0,0 0 3 16,4-9 0-16,-4 9 1 0,0 0 2 0,4-8-2 16,-4 8 3-16,0 0-1 15,5-9 1-15,-5 9-2 0,0 0 0 0,8-10 1 16,-8 10-4-16,0 0-1 0,6-9 1 0,-6 9-5 16,0 0 4-16,8-8-5 0,-8 8 6 0,0 0-6 15,10-7 8-15,-10 7-6 0,0 0 4 0,10-10-7 16,-10 10 7-16,0 0-7 0,9-7 7 0,-9 7-7 15,0 0 7-15,13-8-8 0,-13 8 9 0,0 0-10 16,11-4 12-16,-11 4-11 0,0 0 8 0,15-7-8 16,-15 7 10-16,0 0-11 0,15-6 14 0,-15 6-5 15,0 0-7-15,14-4 7 0,-14 4-5 16,0 0 6-16,15-6-6 0,-15 6 9 0,0 0-11 16,0 0 10-16,12-6-11 0,-12 6 12 15,0 0-12-15,0 0 6 0,14-5-6 0,-14 5 8 16,0 0-10-16,0 0 10 0,11-4-4 0,-11 4 8 15,0 0-12-15,0 0 8 0,13-5-8 0,-13 5 10 16,0 0-9-16,0 0 10 0,14-6-6 0,-14 6 2 16,0 0-6-16,0 0 8 0,0 0-8 0,16-4 9 15,-16 4-9-15,0 0 11 0,0 0-9 0,0 0 12 16,12-5-9-16,-12 5 13 0,0 0-13 16,0 0 9-16,12-5-12 0,-12 5 9 0,0 0 10 15,0 0-13-15,10-4-11 0,-10 4 12 0,0 0-13 16,0 0 9-16,15-5-7 0,-15 5 7 15,0 0-8-15,0 0 9 0,15-5-4 0,-15 5 3 16,0 0-6-16,0 0 7 0,17-3-5 0,-17 3 5 16,0 0-5-16,13-3 8 0,-13 3-9 0,0 0 9 15,18-1-9-15,-18 1 8 0,0 0-8 0,15-3 7 16,-15 3-6-16,0 0 8 0,0 0-11 0,17-3 13 16,-17 3-12-16,0 0 14 0,0 0-13 15,0 0 7-15,18 0-7 0,-18 0 7 0,0 0-10 16,0 0 11-16,0 0-4 0,15-2 3 0,-15 2-7 15,0 0 8-15,0 0-8 0,0 0 8 0,0 0-9 16,0 0 8-16,14-5-10 0,-14 5 9 0,0 0-13 16,0 0-10-16,0 0-38 0,0 0-31 15,0 0-26-15,0 0-19 0,0 0-16 0,0 0-32 16,0 0 22-16,8 7-66 0,-8-7-45 0,0 0-100 16,-7 12-165-16,7-12-29 0</inkml:trace>
  <inkml:trace contextRef="#ctx0" brushRef="#br0">21959 9281 356 0,'0'0'415'16,"8"-10"-93"-16,-8 10-47 0,6-7-52 0,-6 7 17 16,5-9-73-16,-5 9 49 0,5-8-66 0,-5 8 39 15,7-12-54-15,-7 12 28 0,6-8-25 0,-6 8 10 16,4-9-11-16,-4 9 6 0,0 0-17 0,6-11-2 16,-6 11-9-16,0 0-11 0,3-11-10 0,-3 11 1 15,0 0-7-15,0 0 5 0,2-11-14 16,-2 11 14-16,0 0-28 0,0 0 22 15,0 0-45-15,-1-11 16 0,1 11-36 0,0 0 21 16,0 0-31-16,-9-7 21 0,9 7-30 0,0 0 23 16,-16-2-18-16,16 2 13 0,0 0-27 0,-26 2 24 15,26-2-22-15,-24 9 26 0,8-3-24 0,0 3 30 16,-2 0-27-16,0-1 35 0,0 3-5 0,2 2-6 16,-1-1-33-16,0 3 26 0,3-1-29 0,0-2 2 15,4 3 1-15,1-7 1 0,0 6 10 0,5-4-11 16,-1 0 54-16,4 1-61 0,0 0 1 15,1-11-1-15,2 18 4 0,3-9-1 0,0-1 46 16,4 0-46-16,0-1-7 0,0-3-1 16,1 2 3-16,-10-6 6 0,22 4 1 0,-22-4 14 15,26-2-11-15,-26 2 3 0,27-5 8 0,-15 0-8 16,4-2-2-16,-2-3 9 0,-2 1 4 0,-1 1 17 16,1-5 13-16,-4 2 3 0,1-1 11 0,-1 0 24 15,-1-3 2-15,0 3 20 0,-1-5-31 0,-2 5 35 16,1-2-35-16,-1 3 23 0,1 2-23 0,-5 9 28 15,5-16-23-15,-5 16 28 0,3-10-33 0,-3 10 8 16,4-11-33-16,-4 11 13 0,0 0-29 16,2-8 12-16,-2 8-30 0,0 0 18 0,0 0-27 15,0 0 22-15,0 0-19 0,0 0 17 0,0 0-21 16,0 0 22-16,0 0-21 0,-2 8 17 0,2-8-21 16,-2 15 23-16,2-15-22 0,0 18 1 15,0-18 7-15,0 21-5 0,2-7-1 0,0 0 1 16,1 2 4-16,1 1-3 0,1 2-28 0,2-2 14 15,0-3-60-15,0 3 0 0,1-5-69 0,1 1-20 16,-3-1-42-16,2-1-50 0,1-1-43 0,-1-2-36 16,-1-3-36-16,2 1-49 0,-9-6-65 0,14 6-514 15,-14-6-717-15</inkml:trace>
  <inkml:trace contextRef="#ctx0" brushRef="#br0">22253 9191 441 0,'-5'-15'489'16,"2"4"-109"-16,-1-1-4 0,2 2-89 0,-2-1 0 15,4 11-11-15,0-18-45 0,0 18-32 0,0-17-21 16,0 17-26-16,10-15-17 0,-3 8-7 16,-7 7-2-16,21-7-3 0,-21 7-12 0,27 0-6 15,-9 3 0-15,5 2-14 0,1 2-14 0,-1 2-12 16,-3 1-11-16,5 4-6 0,-6-2-12 0,1 0 3 15,-3 0-27-15,-1 3 17 0,0-1-18 0,-4-1 14 16,-1 1-19-16,-2-1 16 0,-4-1-18 0,-1-1 5 16,-1 2-8-16,-3-3 2 0,-1 4 0 0,-2-5 48 15,-1 3-58-15,-2 0 2 0,-1-2 5 16,-3 0-1-16,4-3 12 0,-2 1 9 0,0-1 18 16,8-7 25-16,-14 6 24 0,14-6 4 15,0 0 0-15,-16 3-11 0,16-3-11 0,-10-7-12 16,10 7-10-16,-4-15-4 0,4 6 10 0,2-8-35 15,2-2 25-15,4-1-40 0,-1 1 25 0,4-5-34 16,-1 4 19-16,-1 1-67 0,1 0-14 0,1 2-79 16,-2 0-4-16,-2 5-88 0,1-1-62 0,-3 4-79 15,2 1 34-15,-7 8-60 0,7-14-57 0,-7 14-416 16,5-7-492-16</inkml:trace>
  <inkml:trace contextRef="#ctx0" brushRef="#br0">22666 8973 771 0,'0'0'478'15,"9"-14"-34"-15,-4 6-91 0,-5 8 3 0,14-11-58 16,-14 11-33-16,15-8-39 0,-15 8-28 0,19-6-17 16,-19 6-9-16,32 4-9 0,-12 1-30 0,1 4 20 15,7 4-66-15,-5 3 4 0,4 1-32 0,-4 1 5 16,0 4-29-16,1-1 9 15,-1 3-20-15,-3 0 5 0,-1 0-16 0,-2 0 8 16,-2 1-23-16,-5-6 18 0,0 1-17 0,-4 1-4 16,0-6-5-16,-4 2-3 0,1-5 0 0,-3 2 19 15,-3-2-14-15,-1 2-2 0,0-4 53 0,1 0-52 16,-4 0 2-16,7-10 7 0,-10 12 16 0,10-12 20 16,-9 10 26-16,9-10 32 0,0 0-17 0,-10 7 50 15,10-7-9-15,0 0 1 0,0 0-13 0,-13-10-12 16,13 10-11-16,-1-15-18 0,1 4-11 0,1-4-9 15,3-1 11-15,2-3-35 0,-1-3 16 0,3-1-30 16,1 4 3-16,5-6-61 16,-1-1-8-16,0 9-88 0,-2-1-34 0,3-2-57 15,-1 7-62-15,0-1-52 0,3 4-66 0,1-1-63 16,5 5-568-16,-2 1-801 0</inkml:trace>
  <inkml:trace contextRef="#ctx0" brushRef="#br0">23786 9301 285 0,'0'-11'581'16,"0"11"-136"-16,0 0-169 0,0 0 5 0,0 0-109 16,0-12 57-16,0 12-84 0,0 0 24 0,0 0-90 15,0 0 25-15,0 0-61 0,0 0 27 0,0 0-47 16,0 0 32-16,-14 4-35 0,14-4 44 0,-10 5-34 16,10-5 36-16,-10 6-30 0,10-6 35 0,-9 7-12 15,9-7 26-15,0 0-1 0,-12 7 25 16,12-7 6-16,0 0 17 0,0 0 13 0,0 0 14 15,-12 3-1-15,12-3-13 0,0 0-23 16,0 0-29-16,0 0-22 0,0 0-11 0,0 0-13 16,-4-8-10-16,4 8-11 0,0 0-26 0,1-9-65 15,-1 9-62-15,0 0-85 0,8-11-137 0,-8 11-16 16,5-8-137-16,-5 8-447 0,0 0-627 0</inkml:trace>
  <inkml:trace contextRef="#ctx0" brushRef="#br0">24383 9436 814 0,'0'0'581'16,"-10"7"-154"-16,10-7-75 0,0 0-35 0,0 0-51 15,-9 5-11-15,9-5-15 0,0 0-19 16,0 0-21-16,0 0 7 0,15-5-71 0,-15 5-25 16,26-10-8-16,-7 5-5 0,0-4-3 0,4 1 1 15,0-1-3-15,1-1-10 0,1 0 2 0,2-3-15 16,-2 0-1-16,1-1-5 0,-3-1 1 0,-3-2-7 16,2 0-4-16,-2-2 20 0,-3-4-41 0,-2-1 23 15,-1 0-38-15,0-5 23 0,-5-2-28 0,-1 2 20 16,-3-3-30-16,1-4 23 0,-2 0-33 0,-4 2 27 15,0-1-30-15,-2 5 4 0,-2-1 7 0,-1 4 1 16,0 5 6-16,0 0 10 0,-2 3-5 16,3 4 2-16,0 4-12 0,-1 0-4 15,5 11-3-15,-7-12-1 0,7 12 0 0,0 0 0 16,-23 1 2-16,11 7 5 0,-1 6-8 0,-2 4 34 16,0 3-36-16,-2 8 30 0,4-1-31 0,-1 5 30 15,1 1-30-15,1 0 30 0,2 3-32 0,0-1 29 16,2-2-30-16,3 0 34 0,-1-1-35 0,4-6 2 15,1 0 2-15,2-2 1 0,-1-2-8 0,1 0-25 16,2-5-45-16,1-2-46 0,-2 0-11 0,3 0-105 16,1-3-67-16,2 1-50 0,-1-3-89 15,-1-4-88-15,4 2-386 0,-1-4-585 0</inkml:trace>
  <inkml:trace contextRef="#ctx0" brushRef="#br0">24757 9334 114 0,'0'0'619'0,"13"-10"-161"0,-4 5-146 0,5 1 0 16,0-1-60-16,4 2 35 0,1-4-46 0,3 0-17 15,2 3-42-15,1-3-8 0,0 3-31 0,-2-1-12 16,4-2-16-16,-3 1-6 0,2 1-3 0,-2-1-8 16,-2-2-9-16,0 0-9 15,-1 1-7-15,-3 0-2 0,-2 2 5 0,-5-3 32 16,3 2-50-16,-4-2-14 0,-2 0 7 0,1 0-22 15,-3 1 9-15,-6 7-10 0,4-16-6 0,-4 16 4 16,0-13-8-16,0 13-11 0,-5-14-2 0,-1 6-4 16,-3 1 1-16,0 2-2 0,-2-2-2 0,0 5 24 15,0-3-20-15,11 5-9 0,-23-7-2 0,23 7 3 16,-20 0 0-16,20 0-2 0,-20 5 4 0,7-1 1 16,4 1 11-16,-1 5-8 0,-1-2 8 0,3 3 10 15,-1 1-10-15,2 1 19 0,1 1-14 16,1 1 21-16,1 1-22 0,2-2 34 0,0 0-37 15,2 0-1-15,0 1 1 0,3-1 1 16,-2 2-3-16,4-1-2 0,2 0 0 0,-2-2-13 16,1 1 14-16,1-3-94 0,0 1-36 0,2-2-50 15,0-2-69-15,-1 0-33 0,2-2-32 0,-2-1-106 16,-8-5-81-16,14 7-328 0,-14-7-393 0</inkml:trace>
  <inkml:trace contextRef="#ctx0" brushRef="#br0">25296 9192 741 0,'5'-8'493'0,"2"-2"-32"15,-2 3-76-15,-5 7-15 0,9-12-35 0,-9 12-33 16,8-12-29-16,-8 12-45 0,8-7-32 0,-8 7-40 16,0 0-10-16,14-3-13 0,-14 3-11 0,12 4-39 15,-12-4 9-15,11 10-43 0,-5-2 12 0,-1 1-28 16,-1 1 8-16,1 2-26 0,-2 1-3 0,-1-1-2 15,-2 2-3-15,1 0 5 0,-2-2-3 0,1 3-9 16,0-3-1-16,-1 0-8 0,1-12 5 0,-1 20-1 16,1-20-1-16,-2 16-1 0,2-16 3 15,0 13 4-15,0-13 5 0,0 0 3 0,-1 12 17 16,1-12-4-16,0 0 13 0,0 0 16 0,0 0 10 16,0 0 12-16,0 0 4 0,10-10 4 0,-10 10 6 15,8-17-5-15,-3 3-6 0,5 4 19 16,-3-7-33-16,2 1 26 0,2-2-33 0,-3 2 21 15,1 1-34-15,0-3 18 0,0 2-20 0,0-1 20 16,-2 5-17-16,0-3 11 0,0 3-27 0,1 0 23 16,-3 2-24-16,2 3 18 0,-1-1-28 0,-6 8 23 15,7-13-30-15,-7 13 9 0,8-10-28 0,-8 10 19 16,0 0-20-16,5-6 20 0,-5 6-22 0,0 0 22 16,0 0-19-16,7 9 29 0,-7-9-26 0,3 11 16 15,-3-11-23-15,4 15 25 0,-4-15-19 16,4 19 20-16,-3-7-25 0,3 0 25 15,0-1-25-15,1 3 30 0,4-2-31 0,-1 0 20 16,2 5-22-16,5-5 21 0,0 0-20 0,4-1 13 16,-1-3-28-16,5 2 14 0,1-3-31 0,1 0 17 15,2-4-35-15,1-1 11 0,-1 1-32 0,1-3 21 16,2-3-23-16,-2-1 18 0,-3-2-26 0,1 2 16 16,-3-4 13-16,-4-1 51 0,0-3-35 0,-5 2 48 15,2-4-29-15,-9 3 29 0,1-3-28 0,-2 2 37 16,-3-2-33-16,-3 2 37 0,0 1-33 0,-1-1 37 15,-1 1-34-15,-3 2 35 0,2-2-34 0,-1 4 48 16,4 7-24-16,-7-14-34 0,7 14 39 0,0 0-28 16,-9-5 31-16,9 5-39 0,0 0 40 0,-9 9-33 15,9-9 40-15,-2 15-35 16,2-1 47-16,-1-1-30 0,1 5 38 0,-2 2-32 16,2 3 35-16,-1 3-24 0,1-2-7 0,0 2 0 15,0 0 3-15,1-1-6 0,-1 3-1 0,-1-2-2 16,0-2-1-16,-1 2-2 0,1 0-1 0,-1 1-1 15,-2-5-6-15,-3 6 16 0,3-7-70 0,-4 3-9 16,0-5 7-16,-1 0-30 0,-1-1 20 0,1-3-7 16,-3-2 28-16,2 0-5 0,1-5 24 0,-1-3-5 15,0 1 25-15,10-6-9 0,-21 5 47 0,21-5-11 16,-18 2 33-16,18-2-25 0,-20-7 44 0,11 0-41 16,1 2 1-16,-1-2 4 0,2-5 6 15,3 3-5-15,1-2-3 0,3-5-3 0,0 2-5 16,4-2-4-16,6-2-23 0,-1-1 34 0,5-4-15 15,4 4-1-15,3-3-4 0,-1 3-4 16,2 1-1-16,1 1 2 0,0 1-3 0,-5 3 0 16,7 1-6-16,-6-2 6 0,1 4-1 0,0 1 10 15,0-4-11-15,2 4-3 0,-1-1-8 0,0 0-36 16,6-3-34-16,0 1-24 0,1-2-37 0,3 1-16 16,0-2-14-16,1-2-25 0,-2 0 8 15,3-3 26-15,-1 1 21 0,0-4 20 0,1 2 27 16,3-10 21-16,-8 7 14 0,-1-5 18 0,-3 2 14 15,-2 2 35-15,1-1 29 0,-4-2 7 0,-1 3 10 0,1-1 10 16,-4 1 10-16,1 1 3 0,-3 1-5 16,-2 3 6-16,0-2 7 0,-2 4 13 0,-1-4-10 15,-1 4 20-15,-1-2-10 0,1 4 30 0,-3 1-37 16,-2 3 44-16,2 1-39 0,-4 11 7 0,4-16-14 16,-4 16-22-16,2-12-25 0,-2 12-18 15,0 0-32-15,0 0 33 0,0 0-34 0,-18 7 33 16,8 5-32-16,-4 6 33 0,-1 4-20 0,-2 6 37 15,0 1-3-15,2 4 0 0,0 2-2 0,0 1-4 16,2 3-3-16,-1 2-1 0,2 0-3 0,2-1-4 16,0-3-5-16,2 2-2 0,2-3-30 15,-1-1 33-15,3-2-31 0,-2-4 5 0,2-4-63 16,3-1-49-16,0-2-37 0,-2-2-32 0,3-4-47 16,-1-2-56-16,-2-2-64 0,3-2-58 0,0-10-158 15,-8 15-370-15,8-15-611 0</inkml:trace>
  <inkml:trace contextRef="#ctx0" brushRef="#br0">26410 9068 846 0,'0'0'453'0,"6"-15"-97"0,2 8-21 16,6 2 7-16,1-1-5 0,8 2-35 0,1 0-17 15,3 1-30-15,4 1-41 0,5-1-30 16,1 3-26-16,2-3-23 0,0 1-10 0,-2-2-33 15,1 1-10-15,0-4-14 0,-2 0-13 0,1 1-12 16,-3-3-9-16,-3 0-6 0,0 0-5 0,0-2-6 16,-2-3 7-16,-1 4-13 0,-2-9 1 0,-2 4-23 15,-3-2 20-15,0 0-13 0,-5 0 13 16,-2 0-20-16,-3-3 20 0,3 2-21 0,-5 1 25 16,1-1-20-16,-3 2 15 0,-3-1-25 0,1 2 23 15,-3 2 21-15,0-1-34 0,-1 0-18 0,-2 4 15 16,1-1-1-16,-2-1-1 0,-3 2-3 15,3 0 5-15,2 10 0 0,-11-14-8 0,11 14 0 16,-14-8 6-16,14 8-4 0,-19-2 4 0,19 2 3 16,-19 6-7-16,6 2 12 0,-2 2-6 0,0 3 22 15,0 3-6-15,-1 6 27 0,2 2-7 0,-1 3 31 16,0 3 4-16,3 1 3 0,-2 1-6 0,3 2 2 16,-1 1-3-16,0-1-8 0,2 1 1 0,-2 0-5 15,3-1-6-15,-1 0-4 0,1-1-26 0,2 0 20 16,0-3-31-16,3-3 31 0,-2-2-38 15,2-2 6-15,2-1 3 0,-1 0-1 0,1-6 1 16,-1 2 1-16,0-8 1 0,1 3-1 0,-1-2 2 16,3-11-3-16,-2 19 16 0,2-19 4 0,-2 15 10 15,2-15 30-15,-2 12 26 0,2-12 27 16,0 0 29-16,-3 12 25 0,3-12-8 0,0 0-21 16,0 0-9-16,0 0-18 0,23-3-10 0,-11-4-7 15,3-3-3-15,2-2-10 0,-2 1-8 0,4 0 0 16,-2-1 9-16,1 1 4 0,-3-1 3 0,2 1-1 15,-2 1-6-15,-1-1-9 0,0-2-8 0,0 4-9 16,-1-3-9-16,1 4-2 0,-5 1 1 0,-1 0-7 16,-8 7-5-16,16-8-6 0,-16 8-10 0,9-8-8 15,-9 8-6-15,0 0 0 0,0 0 2 0,0 0-4 16,18 7-2-16,-18-7 0 0,3 12-5 0,-3-12 6 16,0 19 3-16,-2-7-6 15,-3 3-5-15,3 2 8 0,-1-2-8 0,-1 1 8 16,3 1-10-16,-1-3 11 0,0 3-11 0,2-2 12 15,0-1-11-15,0 1 14 0,3-1-12 0,3 3 6 16,2-2-1-16,2 2 8 0,2-3-2 0,3 1-1 16,2-3-6-16,3 2 9 0,4-2-4 0,2 1 2 15,-2-4-3-15,5 1 1 0,0-2 0 0,-2-2-2 16,4-1-5-16,-1-1 0 0,-1-3 5 0,-1 1-3 16,-1 1 0-16,0-3-2 0,-5 0-3 0,-3 0-2 15,-19 0-4-15,31 1-7 0,-31-1-6 16,21 0-10-16,-21 0-17 0,0 0-26 0,26 0-41 15,-26 0-58-15,0 0-37 0,14-4-88 0,-14 4-46 16,0 0-85-16,0 0-43 0,0 0-5 0,-3-12-24 16,3 12-149-16,-18-13-496 0,3 6-896 15</inkml:trace>
  <inkml:trace contextRef="#ctx0" brushRef="#br0">28248 9160 871 0,'0'0'624'0,"0"0"-123"16,-17-5-48-16,17 5-18 0,0 0-43 0,-13-5-4 16,13 5-16-16,0 0-33 0,0 0-57 15,0 0-61-15,-12-6-33 0,12 6-20 16,0 0-18-16,0 0 5 0,0 0 3 0,17-4-15 16,-17 4-16-16,24-4-13 0,-7 3-20 0,3-1-9 15,2 0-10-15,1 2-10 0,1-3-6 0,1 0-10 16,-1 2-8-16,0-2-7 0,-1 0-6 0,1 2-6 15,-1-2 0-15,-5 0-7 0,0 1-4 0,1 0-2 16,-3 0-1-16,-1-1-6 0,-15 3-33 0,22-3-52 16,-22 3-79-16,18-2-48 0,-18 2-81 0,0 0-88 15,16-3-75-15,-16 3-20 0,0 0-81 0,0 0-84 16,0 0-351-16,0 0-696 0</inkml:trace>
  <inkml:trace contextRef="#ctx0" brushRef="#br0">28289 9341 620 0,'0'0'618'0,"-15"9"-133"0,15-9-107 0,-9 8-29 16,9-8-54-16,0 0-5 0,-8 7 10 15,8-7-10-15,0 0 16 0,13 10-47 0,-13-10-44 16,30 5-12-16,-7-3-17 0,2-1-44 0,2 1 9 15,1-2-43-15,0 0 15 0,-1 2-38 0,1 1 14 16,2-3-32-16,-5 0 15 0,2 0-32 16,-5 0 18-16,-3 0-23 0,-19 0 16 0,31 1-24 15,-31-1 20-15,25 0-29 0,-25 0 14 0,19 1-20 16,-19-1 11-16,0 0-27 0,22 0 18 0,-22 0-24 16,0 0 7-16,0 0-60 0,0 0-23 0,19 0-92 15,-19 0-56-15,0 0-40 0,0 0-44 0,0 0-74 16,0 0 7-16,0 0-32 0,-10 5-47 15,10-5-45-15,0 0-360 0,-26 2-457 0</inkml:trace>
  <inkml:trace contextRef="#ctx0" brushRef="#br0">23507 8245 566 0,'0'0'380'0,"0"0"-114"15,0 0-32-15,0 0-55 0,0 0-28 0,0 0-21 16,0 0-20-16,0 0-23 0,0 0-17 15,0 0-27-15,0 0 3 0,0 0-14 0,0 0 0 16,2-9-3-16,-2 9 0 0,0 0-2 0,0 0 2 16,0 0-9-16,10-8 13 0,-10 8-10 0,0 0 8 15,11-4-1-15,-11 4-4 0,9-7 44 0,-9 7-67 16,0 0-6-16,17-3 57 0,-17 3-67 16,0 0 59-16,25-3-68 0,-25 3 11 0,19 6 56 15,-19-6-62-15,22 8 55 0,-11-2-59 0,-1-2 49 16,2 4-50-16,-1-4 54 0,-1 2-57 15,2 1 58-15,-1-1-59 0,-2 0 57 0,2-1-59 16,0 1 56-16,-11-6-62 0,18 8 65 0,-18-8-67 16,22 7 67-16,-22-7-62 0,20 2 63 0,-20-2-58 15,26-1 44-15,-26 1-44 0,27-7 59 0,-12 5-64 16,3-5 14-16,0 1 4 0,1-2 3 0,-1 0 6 16,2-1 3-16,-2 0-7 0,0-1 34 0,0 2-4 15,-1 0 14-15,0-1 2 0,0 0-3 0,-2 2-4 16,-2 1-7-16,1 2-4 0,0-3 2 0,-2 2-13 15,-1 3-3-15,-11 2 6 16,24-7-10-16,-24 7 2 0,27-3-1 0,-27 3-4 16,22 0-6-16,-22 0-5 0,28 3-14 0,-14 1 4 15,2-1 0-15,0 1-1 0,3 0 3 0,2 2 2 16,0 2 3-16,4-3 4 0,0 1-1 0,5 3-6 16,0-2 65-16,2 1-59 0,-1-2 53 0,1-1-56 15,-3-1-1-15,6-1 4 0,1 1 2 0,-6-3-3 16,2 1-3-16,7-4 14 0,-1-1 2 0,-1 1 3 15,-1-2 6-15,-2-3 6 0,-1 1 9 0,1-2 9 16,-1 1-17-16,-1-1 20 0,-1 0 13 16,-7 2-3-16,1-1-7 0,0 0 1 0,-4 2-14 15,1 0 5-15,0 0-14 0,-4 2-6 16,-2-1 1-16,-16 4-3 0,30-2-3 0,-30 2-1 16,29 2-5-16,-29-2 2 0,26 3 2 0,-26-3-11 15,24 2-12-15,-24-2 13 0,22 7 2 0,-6-2 4 16,5 0 33-16,2 2-43 0,2-2 6 0,7 2 6 15,5 1-5-15,0-2-5 0,2 1 7 0,2-4 2 16,3 3 1-16,2-4-2 0,0 3-2 0,2-3 2 16,0 0 6-16,-1-2-6 0,-3 1-7 0,-2-1 8 15,-1-1-3-15,-4-1 5 0,-6 0 2 16,-3-1 1-16,-2 0 13 0,1 1 21 0,-5-3 3 16,-3 4 10-16,-1-2 5 0,-5 0 1 15,-13 3-6-15,27-5-12 0,-27 5-10 0,21-5-3 16,-21 5-9-16,18-2-3 0,-18 2-3 0,19-2-4 15,-19 2-1-15,21-2-3 0,-21 2-2 0,20 0 0 16,-20 0 1-16,22 0-1 0,-22 0-1 0,28 1-2 16,-28-1-2-16,28 1 2 0,-28-1 0 0,30 2-3 15,-14-2 3-15,2 2 1 0,0 0-2 0,3 1 1 16,3-1-2-16,1 1 1 0,2 0 0 16,1 0 1-16,2-1-2 0,0 2 6 0,0-2-4 15,6 1 2-15,-6-3-1 0,2 0 1 16,0 0-2-16,0-2 2 0,-4 1-2 0,3-1 2 15,-2-4 3-15,-2 0-3 0,0 3 2 0,-3-3-3 16,-1 0 3-16,0 0 0 0,-2-2 1 0,-3 1 0 16,-1 0 7-16,-2 0 0 0,-3 2-2 0,2-2-1 15,-3-1-7-15,1 0 0 0,-1-1-12 0,-2 4-22 16,1-3-34-16,-4 1-12 0,3 0-48 0,0 0-39 16,-3 0 10-16,2-1-3 0,-3 1-31 15,0-1-83-15,-5 8-493 0,8-16-287 0</inkml:trace>
  <inkml:trace contextRef="#ctx0" brushRef="#br0">29300 9060 461 0,'0'0'427'0,"-2"-12"-58"16,2 12-99-16,0-12-24 0,0 12-32 0,7-12 14 15,1 5 5-15,1 0-24 0,1-1-20 0,5 3-30 16,-2 1-10-16,1 0-30 0,0 0 0 0,-14 4-23 16,27-3 3-16,-27 3-32 0,26 0 3 0,-26 0-24 15,21 1 4-15,-21-1-21 0,18 6 7 0,-18-6-17 16,14 5 10-16,-14-5-14 0,11 13 9 16,-11-13-17-16,5 12 11 0,-5-12-16 0,0 17 19 15,-3-9-24-15,-1 4 15 0,-1 0-14 0,1-4 12 16,-3 5-16-16,2-3 14 0,-1 0-16 0,1-2 19 15,1 1-24-15,4-9 13 0,-5 17-14 16,5-17 14-16,-6 14-13 0,6-14 15 0,0 15-13 16,0-15 34-16,3 17-35 0,-3-17 18 0,7 18-17 15,0-7 22-15,0 1-17 0,1-1 12 0,6 1-14 16,-2 1 0-16,2-1 6 0,0 0-6 0,1 0 6 16,-2 2 0-16,1-3 2 0,-3-2-2 15,0 3 0-15,0-3 2 0,-1 2-2 0,-5-4 2 16,3 1-2-16,-2 1-1 0,-2-2 4 0,-4-7-4 15,8 15 0-15,-8-15 3 0,3 12 2 0,-3-12 3 16,-2 13 7-16,2-13 2 0,-9 12 8 16,3-6 11-16,6-6 2 0,-17 12 4 0,6-7 5 15,-1-2 8-15,1 2 26 0,11-5-15 0,-24 7-8 0,24-7-1 16,-25 4 2-16,25-4-6 0,-18 5-11 16,18-5-8-16,-19 2-5 0,19-2 1 0,0 0-16 15,-20 3-13-15,20-3-44 0,0 0-46 0,-16 3-61 16,16-3-54-16,0 0-55 0,0 0-10 15,-21 0-13-15,21 0-32 0,0 0-65 0,-17 0-418 16,17 0-348-16</inkml:trace>
  <inkml:trace contextRef="#ctx0" brushRef="#br0">29169 9811 163 0,'0'0'493'16,"0"0"-98"-16,0 0-131 0,0 0 13 0,0 0-29 15,0 0 14-15,0 0 18 0,16-3-21 0,-16 3-22 16,21 0-29-16,-21 0 7 0,26-1-32 0,-26 1 17 16,32-1-31-16,-14 1 21 0,-18 0-37 0,35-5-26 15,-19 5-18-15,4 0-23 0,-3-1-17 0,1 0-21 16,0 0-30-16,0-1-64 16,-18 2-59-16,30-2-94 0,-30 2-77 0,28-1-23 15,-28 1-71-15,21-1-102 0,-21 1-378 0,0 0-440 16</inkml:trace>
  <inkml:trace contextRef="#ctx0" brushRef="#br0">29174 9915 601 0,'0'0'539'0,"0"0"-138"0,0 0-100 0,0 0-41 16,17 0-50-16,-17 0-38 0,17-1-32 15,-17 1-61-15,21-2-81 0,-21 2-34 0,21-2-85 16,-21 2-66-16,16-2-106 0,-16 2-301 0,0 0-130 16</inkml:trace>
  <inkml:trace contextRef="#ctx0" brushRef="#br0">23641 10480 213 0,'0'0'558'0,"2"-14"-204"0,-2 14-13 16,3-14-112-16,-3 14 38 0,2-13-81 0,-2 13 42 16,0-16-37-16,0 16-2 0,0-15-35 0,0 15 11 15,0-12-26-15,0 12 4 0,-1-15-17 16,1 15 5-16,-3-12 0 0,3 12-7 0,-1-9 2 16,1 9-14-16,0 0-12 0,-4-12-12 15,4 12-12-15,0 0-13 0,-8-8-15 0,8 8 15 16,0 0-38-16,-21 0 12 0,21 0-19 0,-28 10 8 15,11-5-18-15,-1 4 13 0,-3 1-19 0,0 0 36 16,3 2-36-16,-2 0 7 0,1 2-4 0,3-1 27 16,-1 1-36-16,4-2-5 0,2 2-1 0,1-4-2 15,3 2 5-15,1-2-18 0,4-1-13 0,2-9 0 16,-4 16 0-16,4-16-3 0,0 14 7 0,0-14 3 16,4 11 2-16,-4-11-2 0,6 11-10 15,-6-11 0-15,9 8 6 0,-9-8 0 0,10 7 8 16,-10-7 2-16,0 0 6 0,16 6 17 15,-16-6-4-15,0 0 0 0,0 0 12 0,18 0 19 16,-18 0 12-16,0 0 11 0,10-6 5 0,-10 6 2 16,0 0 11-16,8-7-11 0,-8 7-4 0,0 0-6 15,6-8 1-15,-6 8-6 0,0 0-21 0,0 0 16 16,6-8-25-16,-6 8 26 0,0 0-36 0,0 0 20 16,0 0-25-16,0 0 17 0,4-9-4 0,-4 9-4 15,0 0-2-15,0 0-4 0,0 0 7 16,0 0-15-16,0 0-11 0,0 0-7 0,0 0-12 15,0 0-6-15,0 0-3 0,0 0-4 0,0 0 1 16,0 0-3-16,4-8 2 0,-4 8 6 16,0 0 8-16,0 0 0 0,0 0 4 0,0 0 5 15,0 0 3-15,0 0 6 0,0 0 1 0,0 0 0 16,0 0 12-16,0 0-6 0,0 0 3 0,0 0 1 16,0 0 2-16,0 0 2 0,0 0 3 0,0 0-1 15,0 0 2-15,0 0 3 0,0 0-2 0,0 0-1 16,0 0-1-16,0 0 3 0,0 0 1 15,0 0-1-15,0 0-1 0,0 0-1 0,0 0 2 16,0 0-3-16,0 0-1 0,0 0 2 0,0 0 0 16,0 0 4-16,0 0-4 0,0 0 0 0,0 0 4 15,0 0-2-15,0 0 0 0,0 0 0 0,0 0 2 16,5 8 0-16,-5-8 7 0,0 0 0 0,0 0 9 16,0 0 8-16,0 0 1 0,0 0 1 15,0 0-1-15,0 0 1 0,0 0 8 0,0 0-4 16,17-1-1-16,-17 1-2 0,11-7 0 0,-11 7-9 15,13-7-2-15,-13 7-5 0,17-10 4 16,-11 3 6-16,4 2-11 0,-1-4-13 0,-2 1 16 16,0-3-11-16,1 1 12 0,-3-2-12 0,-1-3 21 15,0 5-13-15,-2-3 29 0,1 2-30 0,-2 2 23 16,-1 9-17-16,1-17 2 0,-1 17 1 0,0-15-2 16,0 15 0-16,0-14-2 0,0 14 4 0,0-9-10 15,0 9-1-15,0 0 42 0,-1-11-53 0,1 11-1 16,0 0 0-16,0 0-3 0,-4-8 4 15,4 8 8-15,0 0 12 0,-13 8-24 0,13-8 25 16,-12 12-26-16,5-2 22 0,1 2-23 16,-2 0 23-16,3 2-25 0,-1-1 32 0,2 0-36 15,1 3 26-15,1-3-24 0,0 0 18 0,2 1-25 16,3 0 19-16,1 0-21 0,1 2-27 0,2-3-38 16,1-1-27-16,1 2-55 0,2-4-49 0,1-2-26 15,1 0 26-15,2 0-45 0,1-5-21 0,3 0-68 16,-19-3-98-16,32-3-276 0,-14 2-248 0</inkml:trace>
  <inkml:trace contextRef="#ctx0" brushRef="#br0">23797 10377 627 0,'2'-10'473'16,"-2"10"-76"-16,5-9-126 0,-5 9 38 0,17-10-36 15,-17 10 7-15,22-8-61 0,-7 6-6 0,0 0-29 16,6 1-17-16,-1-1-17 0,1 2-15 0,3 3-16 16,0 0-11-16,0 1-17 0,1 0-17 15,-5 1-12-15,1 1-14 0,-2 2-1 0,-4 0-23 16,0 0 3-16,-4 2-3 0,-1-1-6 16,-3 3-3-16,-1-3-3 0,-3 1-3 0,1-1 6 15,-4-9-11-15,2 16-3 0,-2-16 6 0,1 14 4 16,-1-14 5-16,0 10 27 0,0-10 42 0,0 0 8 15,1 9 50-15,-1-9-53 0,0 0 23 0,0 0-50 16,0 0 25-16,0 0-56 0,0 0 20 0,1-15-47 16,-1 15 6-16,2-16-70 0,-1 4-29 0,0 0-22 15,1-1-34-15,0-3-25 0,2-1-31 0,0 0-39 16,1-4-14-16,1 2-40 0,3 1 16 16,1 1-28-16,-1 2-50 0,2-2-103 0,-1 8-217 15,0-4-202-15</inkml:trace>
  <inkml:trace contextRef="#ctx0" brushRef="#br0">24347 10193 154 0,'0'0'599'0,"0"0"-159"16,13-3-130-16,-13 3-2 0,18-4-79 16,-18 4 43-16,27-1-35 0,-27 1-16 0,32 1-23 15,-14 3-13-15,2-1-16 0,2 2-23 0,-2 2-18 16,-2-2-17-16,0 7-17 0,-4-3-8 0,3 1-13 15,-6 0-11-15,2 7-12 0,-5-5-10 0,-2-1-10 16,-2 4-4-16,-2-2-7 0,0 1-5 0,-5 0-3 16,2-1 4-16,-2 1-2 0,-2-2 0 15,1 1-3-15,0-4 5 0,4-9 16 0,-5 15 16 16,5-15 37-16,-7 12-3 0,7-12 54 0,-5 12-16 16,5-12 23-16,0 0 20 0,0 0-45 0,0 0 5 15,0 0-45-15,0 0 21 0,0 0-60 16,0-15-5-16,4 5-18 0,1-5-29 0,2 0-50 15,2-1-40-15,0 0-41 0,1-1-33 0,-1 4-27 16,4-1-42-16,0 0-53 0,0 4-37 16,3-1-65-16,-2-2-97 0,4 5-402 0,-4-1-536 0</inkml:trace>
  <inkml:trace contextRef="#ctx0" brushRef="#br0">25329 10217 149 0,'0'0'624'0,"6"-14"-147"0,-6 14-142 16,5-17 24-16,2 7-29 0,-2 0 20 0,1-1-46 16,3-2-4-16,-3 2-5 0,2-1-34 0,1 1 7 15,0 2-50-15,-3-1-14 0,1 3-25 16,-1-1-32-16,-6 8 7 0,10-9-56 16,-10 9 6-16,7-8-38 0,-7 8 33 0,0 0-35 15,0 0 19-15,15 7-27 0,-15-7 17 0,6 12-30 16,-2-2-6-16,-3 3-3 0,1 2-6 0,-2 2-4 15,-3 7-29-15,1-1 30 0,-6 4-10 0,2 3-5 16,-3 3-4-16,0-4-6 0,-3 0 16 0,3-2-28 16,2-4 19-16,-1 1-25 0,2-5 23 0,2 2-19 15,1-6 20-15,2-3-22 0,1 2 27 16,1-2-21-16,2-3 25 0,3-1-21 0,3-1 23 0,1 0-22 16,3-4 21-16,5 1-21 0,0-3 20 0,1-1-42 15,5-2 6-15,1-2-54 16,0 0-33-16,-2-1-30 0,3 0-34 0,-3-2-42 15,0 2-47-15,-3-2-26 0,-1-1-90 0,-3 3 15 16,-4-2-88-16,-4-2-519 0,1 2-660 0</inkml:trace>
  <inkml:trace contextRef="#ctx0" brushRef="#br0">25454 10060 464 0,'-8'-7'574'0,"1"1"-66"0,7 6-138 16,-9-14 6-16,9 14-40 0,-4-15-45 0,4 15-9 16,4-16-15-16,2 6-35 0,2 1-27 0,6-2-39 15,1 0-31-15,4 1-42 0,-1 1-8 0,4 2-52 16,1 0-82-16,2 3-80 0,1-1-112 0,0 5-45 16,2 0-62-16,-3 0-159 0,-1 3-335 0,-1 1-427 15</inkml:trace>
  <inkml:trace contextRef="#ctx0" brushRef="#br0">25975 10140 46 0,'0'0'727'0,"7"-9"-313"16,-7 9-9-16,3-9-119 0,-3 9 42 0,6-12-24 15,-6 12-24-15,6-12-9 0,-6 12-20 0,8-14-29 16,-8 14-22-16,6-15-13 0,-6 15-2 16,6-14-35-16,-6 14 29 0,8-12-36 0,-8 12 15 15,8-12-44-15,-8 12 23 0,5-8-36 0,-5 8 23 16,5-9-37-16,-5 9 15 0,0 0-33 15,4-8 8-15,-4 8-31 0,0 0 5 0,0 0-14 16,0 0-13-16,0 0-10 0,0 0 0 0,0 0 5 16,0 0-30-16,0 0 24 0,1 17-25 0,-1-17 32 15,-1 20-33-15,0-8 26 0,1 0-28 0,0 3 1 16,-2-1 0-16,4 0-15 0,-2 1-34 0,2 1-20 16,3 0-25-16,-1 0 2 0,6 1 10 0,-1-2 6 15,3-3 54-15,2-1-47 0,1 0 17 16,-1-6 7-16,2 2 8 0,1-2 13 0,0-4 10 15,2 0 5-15,0 1 3 0,-19-2 7 0,31-2 4 16,-16 0 10-16,3-3-3 0,-4 2 2 16,0-2 10-16,-2 1 6 0,-2-1 47 0,-10 5-47 15,21-10 11-15,-21 10 8 0,15-8 22 0,-15 8 0 16,11-9 23-16,-11 9-1 0,9-7 8 0,-9 7 3 16,9-7-7-16,-9 7 1 0,0 0-1 0,8-7-4 15,-8 7 18-15,0 0-36 0,0 0-18 0,0 0 13 16,6-5-31-16,-6 5-9 0,0 0-4 0,0 0-3 15,0 0-3-15,0 0 14 0,2 9-15 16,-2-9 0-16,-2 11-5 0,2-11 2 0,-4 18 0 16,2-6 4-16,-1-1-15 0,-1 4-24 0,1 0-40 15,-2 2-53-15,3-1-54 0,-3-3-1 0,1 2-92 16,-1 0-36-16,4-3-108 0,-2 0 6 16,3-12-99-16,-5 17-501 0,5-17-738 0</inkml:trace>
  <inkml:trace contextRef="#ctx0" brushRef="#br0">26521 9961 393 0,'0'0'514'0,"-8"-5"-142"16,8 5-52-16,0 0-34 0,-7-8 2 0,7 8-9 15,0 0-25-15,0 0-39 0,0 0-38 0,-2-11-31 16,2 11-23-16,0 0-1 0,0 0 0 0,17-2-5 15,-17 2-5-15,19 1-15 0,-19-1-7 0,30 3-20 16,-30-3-15-16,34 0-5 0,-15 2-6 0,0-2-8 16,-1 0-3-16,-18 0 0 15,32 0 10-15,-32 0 17 0,30-2 3 0,-30 2 20 16,28-3 4-16,-28 3 14 0,21-2-21 0,-21 2 49 16,17-2-2-16,-17 2-4 0,0 0 0 0,19-2-14 15,-19 2-11-15,0 0-10 0,0 0-7 0,18-4-16 16,-18 4-11-16,0 0-11 0,0 0-10 0,0 0 0 15,0 0-14-15,17 0-15 0,-17 0-5 0,0 0-2 16,0 0 5-16,0 0-2 0,10 8 1 0,-10-8 3 16,2 10 5-16,-2-10 4 0,4 21 7 0,0-10-23 15,-3 3 29-15,2 3-8 0,-2 1 19 0,2 4-24 16,-1 0 25-16,2 1-23 0,-2 0 5 16,2 1 1-16,-1-2-3 0,0 2-10 0,0-2-2 15,1 1 19-15,0-2-21 0,0 0 18 16,1-1-27-16,1-1 21 0,-2 1-23 0,4-3 31 15,-3-1-19-15,0-4 24 0,1 1-13 0,0-2 35 16,-3-3-11-16,1 2 25 0,-4-10-22 0,8 15 12 16,-8-15-23-16,5 14 24 0,-5-14-9 0,5 8 9 15,-5-8 4-15,0 0-2 0,5 11 5 0,-5-11 3 16,0 0-6-16,0 0-9 0,2 10-8 0,-2-10-9 16,0 0-10-16,-7 9-7 0,7-9-34 0,-19 9-64 15,3-2-44-15,-4-1-93 0,-4 1-76 0,-7 1-145 16,-5 0-161-16,-1-3-36 15,-6 3-820-15,1 0-1238 0</inkml:trace>
  <inkml:trace contextRef="#ctx0" brushRef="#br0">21600 10585 48 0,'0'0'685'0,"0"0"-173"0,-5-10-177 0,5 10-76 16,0 0-28-16,5-10-20 0,-5 10 0 0,9-8-24 16,-9 8-23-16,15-7-16 0,-15 7-11 0,23-4-8 15,-23 4-9-15,26-2-20 0,-11 7-1 0,3-3-4 16,1 4-8-16,-1 2-15 0,1 2-14 15,-2 0-8-15,-1 2-12 0,-1 1-8 0,0 2-3 16,-5 0-2-16,3 0-8 0,-4 2-3 0,-3-4-2 16,-1 1 3-16,0 1-5 0,-1-3-4 0,-4 1-3 15,0-1 7-15,0-2-7 0,-2 2 5 0,0-3-6 16,-4 2 4-16,2-3 11 0,4-8-11 16,-7 15-4-16,7-15 9 0,-7 10 15 0,7-10 6 0,0 0 2 15,-11 5 2-15,11-5 12 0,0 0-4 16,-11-7 5-16,11 7-8 0,-5-12 17 0,0 2-26 15,3-2 8-15,0-2-21 0,-4-3 21 16,5 0-20-16,-2 0 36 0,3-1-30 0,0 0 39 16,-1-2-35-16,1 2 27 0,1 0-34 0,-1-1 29 15,3 2-38-15,-2-3 31 0,5 1-34 0,-1 0 2 16,1 4 0-16,1-1-3 0,-2 4-1 0,4-1 0 16,0 3-2-16,-2 1-1 0,-1 2-1 0,4 1 13 15,-10 6-11-15,18-4 11 0,-18 4-12 16,22 2 4-16,-22-2-3 0,25 10 3 0,-9-2-4 15,0 5 2-15,0 0-2 0,0 1-1 0,-3 3-2 16,0 1 9-16,-2-2 15 0,3 2-53 0,-5-2-25 16,2 3 4-16,-1-2-46 0,-4 2-11 15,3-1-32-15,-4 1-26 0,-1-4-58 0,1 1-90 16,-1-1 27-16,-3 2-63 0,1-5-120 0,-1-4-431 16,0 3-529-16</inkml:trace>
  <inkml:trace contextRef="#ctx0" brushRef="#br0">22286 10658 557 0,'9'-10'512'0,"1"-5"-162"0,3 0-11 0,2 1-82 16,0-3 18-16,0 1-75 0,0 0 3 0,-2 0-45 15,0-1 0-15,0 0-34 0,-1 2 7 0,-3 0-18 16,-1 1 5-16,-2 2-24 0,-1 0-3 0,-3 1-12 15,0 0 3-15,-2 11-4 0,-2-16-11 0,2 16-15 16,-7-18 25-16,1 11-54 0,-2 0 2 0,8 7-5 16,-18-9-8-16,18 9-2 0,-19-3 2 0,19 3-5 15,-23 3 2-15,23-3-3 0,-20 7 1 16,10 0 3-16,-1-2 0 0,5 3 8 0,0 1 9 16,-1 3 3-16,5 0 1 0,0 0 14 15,1 2-14-15,0 1 5 0,3 2-13 0,0 0 1 16,0 0-2-16,3 0 24 0,1 2-44 0,2-1-30 15,-1-2-18-15,-1-4-33 0,4 1-30 0,-1-1-32 16,-1-1-9-16,1 0-68 0,2-3 24 0,-2 0-38 16,2-3-19-16,0 2-49 0,-11-7-77 0,17 5-359 15,-17-5-258-15</inkml:trace>
  <inkml:trace contextRef="#ctx0" brushRef="#br0">22585 10365 122 0,'5'-10'689'0,"-1"-2"-221"0,4 2-88 0,-3 2-54 15,0-1-26-15,0 2-13 0,0-3-48 0,2 3-23 16,-7 7-33-16,10-11-29 0,-10 11-19 16,10-6-5-16,-10 6 0 0,0 0-12 0,22 1-15 15,-22-1-14-15,15 9-14 0,-7-2-15 0,-2 0 15 16,1 3-45-16,0 2 5 0,-3 0-18 0,2 2-1 15,-2-1-12-15,0 3-11 0,-4 1-19 0,1 0-22 16,-2 1-10-16,-2 5-28 0,0-1-11 16,-5-1-25-16,2 0 30 0,1-2-16 0,-1-4 51 15,4-6-11-15,-1 1 55 0,3-10 20 0,-6 14 45 16,6-14-10-16,0 0 7 0,0 0-14 0,0 0 13 16,0 0-4-16,0 0 7 0,0 0-10 0,0 0 3 15,11-7-3-15,-11 7-7 0,8-7-10 16,-8 7-3-16,9-8-3 0,-9 8-4 0,10-5-7 15,-10 5 1-15,13-4-7 0,-13 4 0 0,0 0-2 16,20-1 3-16,-20 1-3 0,19 1 5 0,-19-1-7 16,19 0 5-16,-19 0-4 0,21 0 6 0,-21 0 0 15,22-1 1-15,-22 1 16 0,23-2 24 0,-23 2 31 16,24-9 4-16,-15 5 16 0,3 0 3 16,-3-3-4-16,1 0 8 0,0-2-23 0,-2-1 2 0,1-2-22 15,0 1-5-15,0-5-17 0,0-1-6 16,-2 0 5-16,1-5-40 0,0 3 19 15,-1-1-25-15,-3-1-3 0,1 4-31 0,0 5-22 16,-2-1-31-16,-1 2-50 0,-2 11-56 0,3-15-82 16,-3 15-31-16,-3-10-63 0,3 10-74 0,0 0-481 15,-24 3-593-15</inkml:trace>
  <inkml:trace contextRef="#ctx0" brushRef="#br0">21654 10917 158 0,'-20'0'579'0,"3"-3"-139"15,17 3-132-15,-26-4-11 0,26 4-79 16,-17-6 34-16,17 6-86 0,-11-11 17 0,11 11-69 16,-1-11 28-16,6 2-31 0,5 0-4 0,7-4 2 15,8-3 6-15,7 0-5 0,17-2 2 0,7-3-8 16,8 0 1-16,9-3 5 0,12 3-10 0,29-9-7 15,10-2-18-15,6 4-4 0,6-2-21 0,6 4-15 16,8-3 1-16,6 4-11 0,3-3-4 0,-1 1-7 16,-1 0-1-16,-2 1 1 0,-7 0-6 0,-2 1-4 15,-8 0-3-15,-12 0 7 0,-5 1-1 16,-10-1 1-16,-26 5 3 0,-2 1 20 0,-3-1 6 16,-5 1 43-16,-5 1-22 0,-1 0 31 15,-6 2-40-15,-6 1 33 0,-2 2-35 0,-14 1 28 16,1 2-44-16,-5 1 25 0,-1 0-44 0,-4 3-8 15,-8 1-35-15,-2 1-36 0,-8 1-60 0,-14 3-52 16,23-5-42-16,-23 5-113 0,0 0 16 0,0 0-90 16,0 0-131-16,-14 5-304 0,-9-2-429 0</inkml:trace>
  <inkml:trace contextRef="#ctx0" brushRef="#br0">23253 10515 1315 0,'-14'2'554'0,"14"-2"-142"16,0 0-89-16,-15-3-87 0,25-6-20 0,17-3 3 15,13-5-5-15,15-2-14 0,12-3-31 0,5 2-27 16,7-2-20-16,4 3-19 0,4 0-13 0,3 2-25 16,-2-2-11-16,-1 5-5 0,-2 0-11 15,-7-1-19-15,-4 4-54 0,-9 3-62 0,-16 2-71 16,-3-1-64-16,-6 5-44 0,-11 1-102 0,-10-1-74 15,-19 2-402-15,21 4-448 0</inkml:trace>
  <inkml:trace contextRef="#ctx0" brushRef="#br0">25570 14873 130 0,'0'0'370'0,"0"0"-120"0,0-12-26 15,0 12-25-15,-2-10-14 0,2 10-19 16,-3-12-21-16,3 12-3 0,-1-14 10 0,1 14 16 16,-3-17-9-16,3 17 17 0,-2-14 8 0,2 14-6 15,-3-14-1-15,3 14 0 0,0-14 2 0,0 14 1 16,-1-12 11-16,1 12-38 0,1-12-23 0,-1 12-28 15,3-11-22-15,-3 11-17 0,4-8-12 0,-4 8-14 16,7-7-1-16,-7 7 0 0,17-1-4 0,-17 1-15 16,21 4-4-16,-6 0-3 0,0 4-3 15,0 0 0-15,0 3-1 0,1 1 3 16,-2 1-7-16,-1 2 2 0,-2 0-21 0,-1 0 20 16,-2 2-21-16,-1-3 24 0,-5 1-22 0,3 0 32 15,-3-4-12-15,0 4 1 0,-2-6-24 0,-2 3 25 16,0-3-23-16,2-9 25 0,-2 19-23 0,2-19 4 15,-4 15 9-15,4-15-5 0,-1 11 6 0,1-11 3 16,0 0-4-16,-4 9-2 0,4-9 0 0,0 0 19 16,0 0-18-16,0 0 15 0,-7-8-21 0,7 8 24 15,-2-13-9-15,2 2 21 0,0-1-24 0,0-2 24 16,0-1 16-16,1-2-16 0,0-1 4 16,2 2-25-16,-2 0 28 0,4-2-5 15,-2 2-6-15,-1 1-4 0,4 0-3 0,-2 0 4 16,2 1-7-16,-1 2-8 0,1-1 0 0,-2 5-3 15,4-1 1-15,-2 1-1 0,-1 1-1 0,4 1 8 16,-9 6-9-16,15-8 6 0,-15 8-3 0,18-4-3 16,-18 4 4-16,21 4 0 0,-10 0-1 0,5 2 6 15,-5 2-7-15,6 0 4 0,-6 1-31 0,3 2 31 16,-1 3-30-16,-1-3 19 0,-2 2-54 0,1 0-6 16,-4 0-29-16,2 2-65 0,-4-2-67 15,0 3-78-15,-4 1-31 0,0 0-29 0,-2 0-107 16,-1-1-340-16,-1 2-369 0</inkml:trace>
  <inkml:trace contextRef="#ctx0" brushRef="#br0">26168 14867 413 0,'9'-9'407'0,"4"-1"-104"16,2 1-55-16,1-3-42 0,0 1-35 0,1-1 7 15,-2 0-57-15,2 0-13 0,-2-2-12 0,0 2-18 16,0 0-12-16,-4 2 4 0,-1-2 16 0,-3 3-20 16,0-4-11-16,-2 4-11 0,-1-1 0 15,-1 0-2-15,-3 10 7 0,-2-19-16 0,2 19-7 16,-5-17-4-16,-1 10-2 0,-2-3-4 0,1 7 7 16,-2-3-10-16,9 6 10 0,-19-7-10 15,19 7 4-15,-21-1 22 0,21 1-17 0,-20 5 9 16,8-1 7-16,2 4 2 0,0 2 10 0,-2 0 2 15,3 4 3-15,0 2-6 0,-1 0-3 0,6-1-2 16,-1 1-7-16,1 2-5 0,2-2-6 0,-1 2-3 16,3 0-2-16,0-4-9 0,1 4-8 0,3-1 2 15,0-3-12-15,1 1-24 0,4-1-36 0,-1-2-22 16,0 1-61-16,2-4 15 0,1 0-1 0,0-1-36 16,1-1 8-16,-3-3-76 15,-9-4-76-15,23 5-322 0,-23-5-168 0</inkml:trace>
  <inkml:trace contextRef="#ctx0" brushRef="#br0">26499 14679 549 0,'5'-8'397'0,"2"-1"-75"0,0-3-34 0,0 6-28 15,0-2 8-15,1 1 32 0,2-1-51 0,-10 8-49 16,16-10-21-16,-16 10-18 0,16-4-4 0,-16 4-10 15,0 0-19-15,23 1-24 0,-23-1-16 0,18 8-14 16,-10 1-8-16,-1-1-18 0,2 3-10 16,-5 1-3-16,3-1-11 0,-5 1-3 0,2 0-6 15,-4 1-6-15,1 0-10 0,-2 2-37 0,-1 2-24 16,-4 2-28-16,1 1-21 0,-4-1-18 0,0-2 7 16,4-4 24-16,0-3 19 0,0 1 24 15,5-11 50-15,-8 12 28 0,8-12 31 0,0 0-15 16,-5 10-2-16,5-10-8 0,0 0-5 0,0 0 8 15,5-10-7-15,-5 10 2 0,5-12-2 0,-5 12-9 16,7-11-2-16,-7 11-2 0,9-11-2 16,-9 11 1-16,11-10-6 0,-11 10 1 0,13-9 2 0,-13 9-4 15,17-3-1-15,-17 3 0 0,20-2-1 0,-20 2 5 16,28 0-6-16,-10 2 2 0,-1 0-3 16,3-1 6-16,-1 2-6 0,-1-2 1 0,3 0-1 15,-5 2 12-15,2-3-11 0,-18 0 7 16,30 2 22-16,-30-2 35 0,21 0 33 0,-21 0 25 15,18-2 13-15,-18 2-29 0,17-5 29 0,-17 5-32 16,13-8 4-16,-13 8-43 0,11-15 23 0,-7 6-50 16,1-1 28-16,-2-2-44 0,-1 0 29 0,3-3-45 15,-3-1 35-15,0 1-45 0,-1-3 13 0,2 0-63 16,-3 1-19-16,0 2-45 0,-4 1-52 16,4 2-42-16,-4-1-65 0,0 4-45 0,4 9 34 15,-10-11-40-15,10 11-31 0,-18-2-487 0,18 2-435 16</inkml:trace>
  <inkml:trace contextRef="#ctx0" brushRef="#br0">27637 14508 14 0,'0'0'617'16,"0"0"-195"-16,0-10-37 0,0 10-63 15,0 0-7-15,-2-12-8 0,2 12-22 0,0 0-31 16,0-10-17-16,0 10-24 0,0 0-30 0,0 0-32 16,0-11-22-16,0 11-34 0,0 0-23 0,0 0-10 15,0 0-19-15,0 0-7 0,0 0-5 0,0 0-4 16,0 0 1-16,0 0-7 0,12 7-2 15,-12-7-4-15,5 16 0 0,-3-4-5 0,0 0-1 16,0 2-3-16,1 1 13 0,-2 2-33 0,-1 0-65 16,0 3-61-16,-3-1-71 0,2 3-58 0,-3-1-13 15,0-2-6-15,3-4-23 0,-3-1-136 16,3-2-229-16,1-12-203 0</inkml:trace>
  <inkml:trace contextRef="#ctx0" brushRef="#br0">27843 14357 162 0,'3'-19'595'15,"-2"1"-156"-15,1 2-66 0,1 3-43 16,-3-1-45-16,3 2-29 0,-2 1-49 0,0 0-38 16,-1 11-37-16,3-16-24 0,-3 16-28 0,1-11-63 15,-1 11-76-15,0-10-52 0,0 10 7 0,0 0-42 16,0 0 28-16,0 0-88 0,0 0-65 0,0 0-349 15,-9 8-152-15</inkml:trace>
  <inkml:trace contextRef="#ctx0" brushRef="#br0">27859 14559 67 0,'0'0'593'0,"0"0"-205"0,0 0-77 0,9-4-63 16,-9 4-42-16,0 0-11 0,0 0-44 15,0 0 3-15,9-7-42 0,-9 7-9 0,0 0-30 16,0 0-11-16,0 0 2 0,16 2-7 0,-16-2-3 16,12 5 4-16,-12-5-13 0,14 11-4 0,-8-5-2 15,3 2-2-15,-1-1-4 0,-1 5-6 0,1-2-6 16,0 3 5-16,1 3-12 0,-4-4 0 0,1 2-6 15,-2 1 1-15,1-3-3 0,-2 1 0 16,-2-2 2-16,2-1-5 0,0 2 9 0,-1-4-6 0,-2-8-4 16,2 13 5-16,-2-13 0 0,0 13 4 15,0-13 2-15,1 12 16 0,-1-12 20 16,0 0 17-16,2 9 18 0,-2-9-12 0,0 0-6 16,0 0-3-16,0 0-4 0,0 0 8 0,0 0-8 15,0 0 1-15,0 0 1 0,2-12-6 0,-2 12 14 16,2-15-33-16,-2 15 20 0,5-20 4 0,-3 7-15 15,2 0 1-15,0-2-7 0,2-2-4 0,-1 0-5 16,2-3-1-16,-1 4-2 0,1 2 10 0,0 1-13 16,1-2 1-16,-3 4-31 0,2 0 26 0,0 2-27 15,-2 2 25-15,-5 7-29 0,8-13 26 16,-8 13 4-16,10-9-7 0,-10 9-30 16,12-7 31-16,-12 7-6 0,0 0 0 0,18-1-1 15,-18 1-2-15,14 2 5 0,-4 4-9 0,-10-6 4 16,16 9-2-16,-9 1-1 0,1-3 0 0,-1 5 1 15,1-1-2-15,-2 0 3 0,1 1-4 0,-2 0-1 16,1 2-17-16,-3-3-25 0,2 2-18 0,-1-3-35 16,-2 2-37-16,2-1-39 0,-1 0-47 0,-1-1-38 15,2 2 27-15,-4-12-23 0,5 14 5 0,-5-14-5 16,6 15-52-16,-6-15-416 0,5 8-246 16</inkml:trace>
  <inkml:trace contextRef="#ctx0" brushRef="#br0">28558 14345 87 0,'2'-15'587'15,"0"0"-158"-15,0 0-94 0,-2 2-20 0,3-1-4 16,-1 2 7-16,-2-1-11 0,2 3-29 0,-1-2-1 15,-1 12-24-15,1-17-22 0,-1 17-43 0,1-14 2 16,-1 14-52-16,2-9 12 0,-2 9-58 16,0 0 11-16,-2-10-54 0,2 10 15 0,0 0-45 15,0 0 25-15,0 0-32 0,0 0 26 0,-3 11-34 16,3-11 31-16,-4 20-31 0,0-6 24 16,1 3-32-16,-1 0 28 0,-1 5-31 0,0 0 29 15,0 1-32-15,0 0 29 0,1-1 2 0,0 2-9 16,0 1 7-16,2-2-15 0,-2 2 1 0,2-2-1 15,0-2-1-15,1 3 0 0,0-5-3 0,1 0 2 16,2 0-3-16,-2-1-23 0,2-2-17 0,0 1-12 16,1-2-6-16,-1-3-7 0,2 0-9 0,0-1 0 15,0-1-21-15,2-2-2 0,-1 1-4 0,3-3-25 16,0 0-32-16,-8-6-38 0,19 8-35 0,-19-8-4 16,20 4 13-16,-20-4 7 15,23 1-4-15,-23-1-59 0,21-1-439 0,-21 1-242 16</inkml:trace>
  <inkml:trace contextRef="#ctx0" brushRef="#br0">28511 14538 460 0,'-8'-6'597'0,"8"6"-107"0,-12-12-70 15,12 12-29-15,-10-11-54 0,10 11-57 0,-4-9-24 16,4 9-4-16,3-8-11 0,-3 8-21 15,12-12-30-15,-1 8-58 0,3 0 5 0,1-2-47 16,2 5 3-16,1-1-50 0,-2-3 17 0,2 4-39 16,0 1 23-16,-18 0-37 0,29-3 26 0,-29 3-35 15,27 0 28-15,-27 0-46 0,20 0 4 0,-20 0-24 16,0 0-22-16,21 0-24 0,-21 0-37 0,0 0-4 16,0 0-23-16,0 0-37 0,17 3-44 15,-17-3-43-15,0 0 5 0,-5 9-13 0,5-9-51 16,-9 6-447-16,9-6-312 0</inkml:trace>
  <inkml:trace contextRef="#ctx0" brushRef="#br0">29148 14292 146 0,'0'0'482'0,"-5"-12"-113"0,5 12-98 0,-6-14-4 16,6 14-66-16,-6-12 13 0,6 12-22 0,-6-14 9 15,6 14-4-15,-5-11-27 0,5 11-5 16,-4-12-16-16,4 12 4 0,-4-8-32 0,4 8 1 15,0 0-24-15,-2-11-1 0,2 11-22 0,0 0 7 16,0 0-18-16,-3-10 13 0,3 10-19 0,0 0 11 16,0 0-22-16,0 0 17 0,-2-8-21 0,2 8 26 15,0 0-39-15,0 0 15 0,0 0-29 0,0 0 12 16,0 0-27-16,0 0 19 0,0 0-24 0,0 0 35 16,0 0-33-16,-3 12 24 0,3-12-20 15,1 22 18-15,-1-10-25 0,0 5 25 0,2 1-26 16,-2 1 23-16,0 1-18 0,1 3 18 15,0 1-6-15,-1 1-1 0,0 0-3 0,0 0-1 16,0 2-2-16,0-3 0 0,1 0 4 0,2 0-1 16,-2-4-16-16,1 1 2 0,0-3-5 0,-1-2-1 15,3 1-3-15,-2-5 0 0,3 0 4 0,-2-1-6 16,1-1 5-16,0 2 2 0,1-3-3 16,0-2 3-16,2 0-3 0,2 0 2 0,-2-2 5 0,-7-5-13 15,21 8-14-15,-21-8-22 0,18 4-26 0,-18-4-33 16,20 0-41-16,-20 0-48 0,19-1-27 15,-19 1-2-15,17-4 7 0,-17 4 10 16,15-7-36-16,-15 7-146 0,14-9-231 0,-14 9-159 16</inkml:trace>
  <inkml:trace contextRef="#ctx0" brushRef="#br0">29190 14166 669 0,'-10'-12'529'0,"2"0"-66"0,3 2-44 0,0 1-32 0,5 9-78 15,-7-15-58-15,7 15-55 0,-2-11-38 0,2 11-22 16,5-8-33-16,-5 8-23 0,18-10-18 16,-1 7-41-16,1 2-71 0,2 1-81 0,8 0-55 15,-1 1-22-15,1 0-6 0,3 1-26 0,-2 1-100 16,6 3-374-16,-6-4-240 0</inkml:trace>
  <inkml:trace contextRef="#ctx0" brushRef="#br0">29742 14195 399 0,'0'0'449'0,"-1"-9"-74"16,1 9-65-16,0 0-10 0,-1-11-1 0,1 11-3 15,0 0-16-15,0 0-29 0,-3-11-35 16,3 11-33-16,0 0-33 0,0 0-27 0,0 0-30 15,-5-8-21-15,5 8-15 0,0 0-12 0,0 0-2 16,0 0-15-16,0 0-19 0,-9 9 14 0,9-9-20 16,-4 11 13-16,4-11-16 0,-4 17 26 0,3-6-29 15,1 1 11-15,0 1-14 0,0-1 16 16,7 5-7-16,-6-2-2 0,0 1-13 0,4-1 14 16,-1 2 5-16,0-2-7 0,2-1 0 0,-2 3 0 15,1-2 3-15,0 0-3 0,1 0 0 0,0-2 1 16,0 1-1-16,-2 1 6 0,1-3-5 15,-1 0-2-15,0-2 7 0,0 2-1 0,-1-3-1 16,-1 2 1-16,0-2 1 0,-2-9 7 0,2 18-8 16,-2-18 2-16,0 18 3 0,0-18-3 0,-2 15 2 15,-2-6-5-15,4-9 1 0,-8 13 5 0,8-13-13 16,-11 14-32-16,4-7-52 0,7-7-54 16,-18 11-82-16,18-11-15 0,-21 10-9 0,21-10-22 15,-21 6-130-15,21-6-39 0,-23 0-163 0,23 0-134 16</inkml:trace>
  <inkml:trace contextRef="#ctx0" brushRef="#br0">29654 14336 628 0,'1'-28'438'16,"3"4"-89"-16,-1-2-32 0,3 1-18 0,0 4-9 16,2 0-23-16,-3 1-58 0,4 3-38 0,1 0-32 15,-1 0-31-15,2 5-27 0,-1 0-57 16,1 0-61-16,0 4-61 0,1 2-30 15,-3 0-16-15,-9 6-13 0,21-5-16 0,-21 5-70 16,16 0-159-16,-16 0-158 0,21 3-72 0</inkml:trace>
  <inkml:trace contextRef="#ctx0" brushRef="#br0">30243 14016 429 0,'0'0'666'0,"-6"-9"-163"0,6 9-94 0,0 0-10 15,-5-11-115-15,5 11-32 0,0 0-72 0,2-9 20 16,-2 9-54-16,9-8 16 0,-9 8-69 15,21-6 20-15,-21 6-57 0,30-6 26 0,-13 5-57 16,0-2 36-16,2 2-49 0,-3-2 39 0,2 2-45 16,-1-2 48-16,-17 3-41 0,29-1 48 0,-29 1-43 15,25-4 50-15,-25 4-45 0,21-3 10 0,-21 3-6 16,14-1-5-16,-14 1-1 0,0 0-5 0,19 0-1 16,-19 0 4-16,13 4 4 0,-13-4 12 15,14 8-5-15,-9 0 2 0,2 1-7 0,2 3-4 16,-4 3 7-16,1 4-2 0,1 0 0 0,-1 3 1 15,2-1-7-15,-3 4-22 0,1-1 28 16,-1 1-32-16,-1 1 30 0,5 5-32 0,-1 0 39 16,1 3-28-16,1-4 36 0,4 3-7 0,-1 0-12 15,3 0-5-15,-2-2-4 0,3 1-3 0,-3-3-1 16,3 0-7-16,-3-3-8 0,0 0-3 0,-4-8 9 16,-2-2-3-16,-1-3 3 0,-2-3 20 0,-1-1 25 15,-4-9 20-15,4 15 9 0,-4-15-8 0,-1 13-26 16,1-13 1-16,-13 11-2 0,2-6-16 15,-5 0-33-15,-2 0-57 0,-6 2-72 0,2-4-60 16,-5-1-62-16,-1 1-91 0,0 1-44 16,0-4-16-16,-4-3-145 0,3 3-313 0,-2-1-478 15</inkml:trace>
  <inkml:trace contextRef="#ctx0" brushRef="#br0">29907 14145 279 0,'0'0'387'0,"-8"-6"-104"16,8 6-34-16,0 0-31 0,-10-7-25 0,10 7-17 15,0 0-4-15,-11-7 23 0,11 7 1 0,0 0 2 16,-12-5-17-16,12 5-6 0,0 0-11 0,-9-5-11 16,9 5-12-16,0 0-8 0,0 0-16 0,-11-6-5 15,11 6-21-15,0 0-13 0,0 0-8 0,0 0-5 16,0 0-12-16,0 0-8 0,-10-4-8 15,10 4-8-15,0 0 0 0,0 0-12 16,0 0-6-16,0 0 0 0,0 0-7 0,0 0 0 16,0 0 1-16,0 0-1 0,0 0 6 0,0 0-9 15,-14 3 11-15,14-3-12 0,0 0-2 0,0 0 1 16,0 0-1-16,-7 7 1 0,7-7 6 0,0 0-13 16,0 0-10-16,-9 7-12 0,9-7-2 0,0 0-3 15,-6 9-11-15,6-9 18 0,0 0-6 0,-8 6 23 16,8-6-13-16,0 0 15 0,0 0 6 0,-9 8-3 15,9-8 5-15,0 0 2 0,0 0 6 0,0 0 16 16,-9 6 9-16,9-6-23 0,0 0 24 16,0 0-18-16,0 0 23 0,0 0-18 0,0 0 20 15,0 0-18-15,0 0 8 0,0 0-19 16,0 0 35-16,13 3-10 0,-13-3 28 0,24 0-28 16,-5 0 28-16,5-2-8 0,4 1-7 0,2 0-2 15,2 1-46-15,8-1 25 0,-2 1-5 0,-1 0-4 16,-5 0-6-16,0 0 2 0,-4 0 3 0,-2-2-10 15,-6 2 4-15,-2 0-4 0,-18 0-3 0,24 0-2 16,-24 0-33-16,18 2-43 0,-18-2-43 16,0 0-114-16,0 0-75 0,0 0-22 0,0 0 15 15,0 0 9-15,-18 7-29 0,0-5-138 0,-5 5-204 16,-1-2-206-16</inkml:trace>
  <inkml:trace contextRef="#ctx0" brushRef="#br0">22572 15092 194 0,'0'0'508'0,"0"0"-144"0,-6-9-57 0,6 9-64 16,-4-8-32-16,4 8 5 0,-5-10-12 16,5 10 15-16,-4-11-15 0,4 11-24 15,-2-9-18-15,2 9-18 0,-2-11-13 0,2 11-14 16,0 0-14-16,0-14-21 0,0 14-15 0,0 0-13 16,0-11-13-16,0 11-8 0,0 0-5 0,0 0-3 15,8-6-4-15,-8 6 2 0,0 0-1 0,18 2-2 16,-18-2 1-16,17 7 2 0,-5 1-1 0,1-1-3 15,-1 3-8-15,2-1 1 0,0 2-5 0,-2 2-2 16,-1-3-1-16,1 5-2 0,0-2 0 16,-2 3-8-16,-1 0 14 0,-4-2-12 15,0-1 2-15,-1 2-16 0,-1-2 13 0,-2-1-15 0,2 1 19 16,-3-3-16-16,0 2 13 0,0-2-11 16,-3 0 19-16,3-10-15 0,-1 17 16 0,1-17-14 15,-7 12 15-15,7-12-11 0,-2 12 15 0,2-12-10 16,0 0 25-16,-5 10-13 0,5-10 21 0,0 0-15 15,0 0 21-15,-8 10-14 0,8-10 12 0,0 0-23 16,0 0 21-16,0 0-26 0,0 0 20 0,0 0-24 16,0 0 20-16,0 0-20 0,0 0 17 15,0 0-25-15,0 0 22 0,0 0-20 0,0 0 17 16,0 0-20-16,0 0 19 0,-17-3-22 0,17 3 28 16,0 0-31-16,0 0 19 0,0 0-16 0,0 0 21 15,0 0-25-15,0 0 24 0,0 0-24 16,0 0 31-16,0 0-31 0,0 0 22 0,0 0-20 15,0 0 19-15,0 0-21 0,-5-7 23 0,5 7-25 16,0 0 32-16,0 0-33 0,0 0 26 0,0 0-25 16,0 0 25-16,0 0-24 0,0 0 22 0,0 0-23 15,0 0 45-15,0 0-48 0,0 0 24 16,0 0-22-16,0 0 27 0,0 0-26 0,0 0 19 16,0 0-18-16,0 0 22 0,0 0-21 0,0 0 22 15,0 0-29-15,0 0 30 0,0 0-28 0,0 0 26 16,0 0-27-16,0 0 21 0,0 0-15 0,0 0 14 15,0 0-20-15,0 0 24 0,0 0-21 0,0 0 21 16,0 0-21-16,0 0 19 0,0 0-10 0,0 0 17 16,0 0-23-16,0 0 25 0,0 0-18 15,0 0 18-15,0 0-21 0,0 0 22 0,0 0-27 16,0 0 32-16,0 0-37 0,0 0 28 16,0 0-20-16,0 0 20 0,0 0-23 0,0 0 22 15,0 0-23-15,0 0 29 0,0 0-30 0,0 0 21 16,0 0-23-16,0 0 11 0,0 0-42 0,0 0-1 15,-16-2-37-15,16 2-17 0,0 0-47 0,0 0-65 16,0 0-8-16,0 0-30 0,0 0-2 0,0 0-47 16,0 0-87-16,0 0-274 0,0 0-191 0</inkml:trace>
  <inkml:trace contextRef="#ctx0" brushRef="#br0">22729 15097 482 0,'3'-13'453'0,"-3"13"-100"15,0 0-69-15,0-12 20 0,0 12-96 0,-1-10 7 16,1 10-9-16,-4-8-22 0,4 8-29 15,-8-9-21-15,8 9-6 0,-6-8-22 0,6 8-13 16,-8-6-14-16,8 6-10 0,-9-6-8 0,9 6-5 16,0 0-1-16,-19-2 2 0,19 2-5 0,0 0-4 15,-20 2-2-15,20-2-7 0,-14 6 3 0,14-6-1 16,-18 9-1-16,9-4-1 0,9-5-9 16,-14 12-7-16,5-7 1 0,1 2-7 0,2 0-4 15,-1 0-4-15,0 2 0 0,2 3 21 0,-2 0-30 16,2 1 17-16,1 2-18 0,0-1 14 0,-1 3-19 15,3 0 15-15,1 0-20 0,1 2 24 0,0-2-35 16,0 0 7-16,2-2-23 0,-1-2 19 0,4 0-15 16,-2-4 18-16,-3-9-9 0,6 17 35 15,-6-17-29-15,9 11 18 0,-9-11-10 0,14 5 19 16,-14-5-17-16,18-1 15 0,-18 1-15 0,23-7 16 16,-10 0-13-16,2 0 14 0,0-3-13 15,1 1 17-15,-2-4-17 0,-1 4 4 0,-2-3 2 16,2-2 10-16,-4 3 13 0,-2-4 5 0,0 1 1 15,-3 0 18-15,2-1-3 0,-2-2-1 0,-1 0-4 16,-3-3 7-16,1 3 9 0,-1-1 42 0,-1 3-31 16,1 2 11-16,-3 0 11 0,3 1 9 0,0 12 1 15,-4-18-8-15,4 18-14 0,-1-12-20 0,1 12-10 16,-4-10-11-16,4 10-10 0,0 0-3 16,0 0-11-16,0 0-3 0,0 0 0 0,0 0-34 15,0 0 38-15,-1 11-34 0,1-11 36 16,4 17-24-16,-2-4 21 0,2-1 4 0,-1 2-10 15,-1 0-1-15,2 0-1 0,0 3-3 0,3 2 0 16,0-1-5-16,-2 0-13 0,4 0-39 0,-1-1-40 16,1-2-20-16,-3-3-11 0,3 1 11 0,0-2-20 15,4-2 4-15,-2 0-31 0,3-2-14 0,-1-2-44 16,2-2-38-16,1 1 18 0,-16-4-35 0,30 0 4 16,-12-4-61-16,-2 1-442 0,0-2-305 0</inkml:trace>
  <inkml:trace contextRef="#ctx0" brushRef="#br0">22985 15013 566 0,'0'0'441'16,"0"-10"-107"-16,0 10-66 0,0-12-50 0,0 12-33 15,5-8-4-15,-5 8-6 0,12-6-8 0,-12 6-11 16,15-1-5-16,-15 1-16 0,23 3-10 15,-6 1-5-15,-3 1-18 0,2 0-9 0,2 5-8 16,-1-2-11-16,0 1 18 0,-1 2-49 0,-2 0-9 16,-1 1-6-16,-2 0-8 0,-3 0-3 15,2-2-4-15,-5 2 1 0,-1 0 7 0,0-2-12 16,-3 0 10-16,-1-10-10 0,2 18 10 0,-2-18-7 16,-2 13 40-16,2-13 5 0,-1 12 58 0,1-12-1 15,0 0 17-15,-2 12 19 0,2-12-27 0,0 0-6 16,0 0-9-16,0 0 4 0,0 0-5 0,-11-7-21 15,11 7-20-15,-2-15-13 0,-1 5-38 16,3-4 21-16,3-2-33 0,-2-3 37 0,0 0-38 16,2 2-26-16,-2-1-28 0,3 3-36 0,-1 1-33 15,-2 3-45-15,-1 11-60 0,1-16-91 0,-1 16-49 16,3-13-8-16,-3 13-45 0,0 0-63 16,0 0-340-16,0 0-388 0</inkml:trace>
  <inkml:trace contextRef="#ctx0" brushRef="#br0">23248 14950 467 0,'0'0'518'16,"4"-17"-93"-16,1 9-59 0,0-2-29 0,4 2-3 16,-2-4-53-16,2 0-25 0,0 2-40 0,2 2-11 15,1 1-38-15,2 0-6 0,-2 2-33 0,1 0 10 16,-13 5-44-16,27 0 9 0,-27 0-37 15,28 7 19-15,-9 0-33 0,-3 5-18 16,0 1-7-16,-3 2-4 0,0 2-3 0,-3 1-6 16,-1 2-1-16,0 2-5 0,-4 1-7 0,0-1-6 15,-2 3-15-15,-3-1-11 0,0 1 25 0,-3-3-23 16,1 1 27-16,-2-1-21 0,-1-3 27 0,1-4-15 16,-1 0 20-16,2-6-17 0,-2 4 58 0,1-5-1 15,4-8 67-15,-5 13-24 0,5-13-3 0,-4 8 7 16,4-8-1-16,0 0-1 0,0 0-14 0,0 0-15 15,-12-8-19-15,12 8-10 0,0-17-9 0,1 5-10 16,0-2-25-16,4-5-56 0,0-2 5 16,2 0-46-16,-1-3-8 0,4-3-22 15,-1 4-29-15,2 2-28 0,-2 1-51 0,-1 2-48 16,1 2 5-16,0 5-1 0,0 0-52 0,-1 3-62 16,0 3-396-16,-8 5-342 0</inkml:trace>
  <inkml:trace contextRef="#ctx0" brushRef="#br0">24060 14804 441 0,'0'0'446'0,"-10"-13"-53"16,10 13-60-16,-7-11-1 0,7 11 8 0,-5-8-12 16,5 8-36-16,0 0-42 0,-8-8-22 0,8 8-62 15,0 0-17-15,0 0-50 0,0 0 4 16,0 0-39-16,0 0 20 0,-14 8-23 0,13 3 18 15,-3 1-30-15,3 5 23 0,-2 0-31 0,1 5 5 16,0-1-12-16,1 3-4 0,1 0-3 0,0 0-6 16,0 1-4-16,0-1-4 0,3 0-2 15,-1 1 20-15,0-1-29 0,0-2-1 0,2-1 0 16,-1-1 24-16,-1-3-32 0,2-1 25 0,0-3-31 16,0 0 25-16,-2-1-20 0,2-4 20 0,-4-8-25 15,8 15 31-15,-8-15-24 0,10 11 29 0,-10-11-27 16,19 7 25-16,-19-7-20 0,27 0 17 15,-9-1-29-15,-3-3 3 0,4 1-3 0,2-2-22 16,-1-1-29-16,-2 0-35 0,-4-1-34 0,0 2-41 16,-4 0-43-16,1-2-41 0,-11 7-9 0,16-11-64 15,-11 2-90-15,-5 9-375 0,7-14-338 0</inkml:trace>
  <inkml:trace contextRef="#ctx0" brushRef="#br0">24071 14807 62 0,'-13'-13'635'0,"2"-1"-183"0,2 0-86 16,3 6-22-16,-1-1-14 0,4-1-63 0,0 2-60 15,3 8-57-15,-3-15-22 0,3 15-37 0,4-16-8 16,-4 16-51-16,10-13-53 0,-10 13-45 0,17-11-40 16,-17 11 17-16,22-6-52 0,-22 6-2 0,24-1-84 15,-24 1-98-15,27 3-258 0,-12 1-117 0</inkml:trace>
  <inkml:trace contextRef="#ctx0" brushRef="#br0">24319 14712 135 0,'0'0'546'15,"0"0"-147"-15,3-8-106 0,-3 8-28 16,9-11-60-16,-9 11 10 0,11-11-7 0,-2 5-18 16,0 0-15-16,1 0-33 0,1-2-5 0,1 2-18 15,-12 6 0-15,18-10-18 0,-9 3 11 0,-9 7-11 16,15-5 12-16,-15 5-24 0,13-6 12 0,-13 6-25 16,0 0 8-16,16-6-17 0,-16 6 11 0,0 0-22 15,16 0 22-15,-16 0-25 0,14 12 17 0,-5-6-35 16,1 5 18-16,2 2-31 0,-1 3 26 15,2 0-39-15,1 2 22 0,-1-1-29 0,1 8-1 16,1-3-1-16,-2 1-4 0,-1-3 1 0,-1-1 6 16,1 2-13-16,0-1-6 0,-4 1-7 0,1-1-2 15,0 0-5-15,0-1 3 0,-4-4 1 0,0-2 5 16,0 2 9-16,-1-4-1 0,-2 0 2 0,0 0 8 16,-2-11 0-16,6 15 5 0,-6-15 3 0,3 12 6 15,-3-12 8-15,0 12-7 0,0-12-5 16,-4 10 0-16,4-10 0 0,-10 14-4 0,2-8-1 15,-1 1-3-15,-1 1 8 0,-3 1-68 0,0-1-25 16,-2 1-18-16,0 0-24 0,-1-1-23 16,4-1-38-16,-2-2-13 0,2 2 3 0,-1-2-64 15,13-5-25-15,-19 6-127 0,19-6-260 0,0 0-203 16</inkml:trace>
  <inkml:trace contextRef="#ctx0" brushRef="#br0">24894 14788 748 0,'0'0'526'0,"0"-12"-69"0,0 12-46 16,0 0-11-16,2-12-88 0,-2 12-11 16,0 0-45-16,5-13-4 0,-5 13-56 15,10-12 8-15,-3 6-68 0,4 0 11 0,0-1-59 16,1 3 15-16,1-3-46 0,0 3 11 0,-1 0-37 16,3-1 23-16,-2 0-13 0,-13 5-1 0,24-5-49 15,-11 2-3-15,-13 3-70 0,21-4-33 0,-21 4-83 16,15-4-76-16,-15 4-29 0,0 0-34 0,17 1-37 15,-17-1-103-15,0 0-311 0,3 14-325 0</inkml:trace>
  <inkml:trace contextRef="#ctx0" brushRef="#br0">25012 14990 492 0,'0'0'629'0,"0"0"-136"0,0 0-66 0,6 6-22 16,-6-6-49-16,0 0-39 0,26-1-24 16,-13-3-29-16,3 1-37 0,3 1-38 0,2-2-34 15,4-1-28-15,2 2-5 0,6-4-16 0,3 3-21 16,2-1-17-16,-2 2-14 0,1 0-11 0,-7-1-10 16,0 1-6-16,-3 2-18 0,-1-1-15 0,-3 0-31 15,-7 0 5-15,-16 2-50 0,25-1-29 0,-25 1-48 16,16-3-69-16,-16 3-79 0,0 0-21 15,0 0-56-15,0 0-121 0,0 0-308 0,0 0-370 16</inkml:trace>
  <inkml:trace contextRef="#ctx0" brushRef="#br0">21149 15469 830 0,'-2'-15'518'15,"2"15"-90"-15,-1-13-24 0,1 13-38 0,-2-9-51 16,2 9-48-16,0 0-8 0,-5-11-60 15,5 11-14-15,0 0-62 0,0 0-8 0,-3-9-43 16,3 9-1-16,0 0-39 0,0 0 19 0,0 0-28 16,0 0 14-16,5 8-28 0,-5-8 19 0,10 13-26 15,-4-5 28-15,1 5-35 0,-3 0 22 0,4 1-27 16,-1 1-4-16,-3 0-55 0,3 0-22 0,-3 0-52 16,1 1-44-16,0-1-25 0,-3 0-8 15,1-1 14-15,-1-2-15 0,0-2-79 0,-2-10-502 16,0 17-353-16</inkml:trace>
  <inkml:trace contextRef="#ctx0" brushRef="#br0">21277 15274 441 0,'-7'-24'496'0,"3"7"-134"0,-2 0-86 16,4 3-6-16,-2 2-110 0,1 2 17 0,3 10-108 15,-4-17-32-15,4 17-59 0,-5-10-91 0,5 10-60 16,0 0-50-16,0 0-290 0,0 0 15 0</inkml:trace>
  <inkml:trace contextRef="#ctx0" brushRef="#br0">21373 15398 429 0,'7'-7'594'0,"-2"-1"-135"0,-5 8-97 0,14-13-37 16,-6 6-24-16,-8 7-63 0,13-9-33 16,-13 9-38-16,13-8-19 0,-13 8-32 0,16-5-9 15,-16 5-33-15,0 0-4 0,23 1-22 16,-23-1 3-16,22 9-22 0,-13-3 2 0,2 2-14 15,-2 0 3-15,0 2-15 0,0-2 10 0,0 1-16 16,-2 0 10-16,-1 1-6 0,0-3-9 0,1 0 13 16,-7-7-6-16,7 13-8 0,-7-13 14 0,8 8-6 15,-8-8 24-15,0 0-1 0,11 7 27 0,-11-7-5 16,0 0 33-16,13-3-16 0,-13 3 33 0,11-11-29 16,-3 2 44-16,0-2-52 0,4-3 39 15,-2-1-43-15,0 0-1 0,0 3-6 0,0-1 6 16,-2 4-5-16,1-3-5 0,-2 2 1 0,0 3-19 15,-7 7-4-15,10-12-10 0,-10 12-3 0,12-7-2 16,-12 7-3-16,0 0-3 0,18-4 6 0,-18 4-12 16,16 3-4-16,-16-3-15 0,16 8-15 15,-7-4 13-15,1 3-45 0,-1-1-3 0,1 2-39 16,1 1-14-16,0 1-48 0,-2 0-21 0,1 0-47 16,-2-2-22-16,1 3 42 0,-3-2-30 0,3-3 34 15,-3 1-46-15,-6-7-47 0,13 9-378 16,-13-9-216-16</inkml:trace>
  <inkml:trace contextRef="#ctx0" brushRef="#br0">21982 15017 306 0,'-6'-20'545'0,"2"5"-127"15,0-1-18-15,0 5-25 0,-1 0 5 16,3 1-57-16,2 10-24 0,-4-14-53 0,4 14-13 15,-3-12-71-15,3 12-7 0,0 0-19 0,0 0 18 16,0 0 2-16,0 0-22 0,8 17-9 0,-2-4-45 16,0 7 20-16,2 1-49 0,0 3 21 0,1 3-43 15,0 1 18-15,0 2-35 0,-2 1 14 0,2 0-52 16,-2-1-56-16,-1-1-47 0,-1-2-42 16,-1-1-74-16,2-1-78 0,-4 0 26 0,0 0-36 0,-2-5-19 15,-4-4-48-15,3 1-377 16,0-3-306-16</inkml:trace>
  <inkml:trace contextRef="#ctx0" brushRef="#br0">21967 15258 504 0,'0'-10'491'16,"0"10"-113"-16,2-19-82 0,3 6-27 0,0 4-19 15,5-3-18-15,0 0-11 0,1 2-83 16,3 0-12-16,0 0-74 0,3-2-41 0,1 4-98 15,2 1-49-15,2-2-102 0,6-2-143 0,3 2-234 16,2 0-150-16</inkml:trace>
  <inkml:trace contextRef="#ctx0" brushRef="#br0">25860 15773 388 0,'0'0'774'0,"-8"-15"-199"0,2 8-91 15,0 1-70-15,6 6-62 0,-13-12-31 0,13 12-69 16,-18-4-52-16,18 4 5 0,-24 0-46 0,7 4 17 16,-2 4-58-16,2 4-12 0,-2-3-21 0,0 4-21 15,4-1-2-15,3 2-23 0,-2 1-5 0,5-1-10 16,-1 0-5-16,5-2-5 0,0 2-7 0,1-1-5 15,1-1 20-15,2-2-51 0,1-10 5 0,0 18-37 16,0-18 24-16,3 14-25 0,-3-14 22 16,4 10-12-16,-4-10 30 0,3 7-9 0,-3-7 24 15,0 0-17-15,0 0 33 0,0 0-17 16,0 0 37-16,22-3-19 0,-22 3 39 0,8-10-17 16,-8 10 1-16,11-16 9 0,-11 16 3 0,7-13 8 15,-7 13 5-15,7-14 4 0,-7 14-30 0,4-10 27 16,-4 10-10-16,5-9-9 0,-5 9-5 0,7-8-15 15,-7 8 31-15,0 0-49 0,6-8-1 0,-6 8 1 16,0 0 1-16,0 0 0 0,13-5 0 0,-13 5 6 16,0 0-8-16,19 4 6 0,-19-4-3 0,17 7-2 15,-17-7 21-15,21 6-26 0,-8 0-1 0,1 0-10 16,-2 1 11-16,0 0-23 16,1 0-46-16,0 2-20 0,-3-1-68 0,1 0-34 15,-1 3-71-15,-1-1-67 0,0-2-17 0,-3 1 9 16,0-1-9-16,-6-8-36 0,9 9-411 0,-9-9-341 15</inkml:trace>
  <inkml:trace contextRef="#ctx0" brushRef="#br0">25965 15761 5 0,'0'-13'643'0,"3"2"-172"15,-1 0-116-15,1 0-76 0,-1 1-7 0,-2 10-27 16,7-15-13-16,-7 15-22 0,10-12-18 0,-10 12-11 15,15-8-9-15,-15 8-9 0,18-4-35 0,-18 4-6 16,21 4-29-16,-21-4 2 0,26 4-26 16,-11 1 1-16,0-1-30 0,-2 1 15 0,1 2-32 15,-3-2 12-15,-1 0-23 0,2-2 15 0,-3 4-20 16,-9-7 13-16,18 7-22 0,-18-7 20 16,11 7-16-16,-11-7 18 0,0 0-13 0,14 7 34 15,-14-7-12-15,0 0 32 0,0 0 10 0,12 5 22 16,-12-5 15-16,0 0-33 0,0 0-13 0,0 0-11 15,0 0-10-15,0 0-5 0,7-9-15 0,-7 9-3 16,2-11-19-16,-2 11-25 0,2-15 2 0,-2 15-53 16,3-20-3-16,-2 7-12 0,5 1-55 15,-2 0-46-15,-1 0-25 0,1 0-48 0,0 2-10 16,1 0 37-16,-1 1-52 0,-4 9-54 0,8-14-455 16,-8 14-347-16</inkml:trace>
  <inkml:trace contextRef="#ctx0" brushRef="#br0">26343 15508 219 0,'0'0'616'0,"13"-4"-167"0,-13 4-89 0,0 0-49 16,15-2-8-16,-15 2-24 0,0 0-36 15,25-1-20-15,-25 1-21 0,23 3-14 0,-7 1-22 16,0 3-27-16,3 0-22 0,-1 1-19 0,0 3-18 15,-1 0-13-15,-2 0-13 0,0 2-3 0,-2-1-35 16,-1 4 19-16,-3-3-24 0,-2 2 19 0,-1-1-8 16,-5 1-4-16,1-2-22 0,-4 1 39 0,1-2-43 15,-1 3 5-15,-1-1-1 0,-1-3 7 0,0-2 1 16,4-9 13-16,-6 16 22 0,6-16 22 0,-6 10 33 16,6-10 11-16,0 0 2 0,0 0-23 15,-4 9-12-15,4-9-15 0,0 0-12 0,0 0-11 16,1-11 1-16,3 1-19 0,0 0-2 15,-2-3-42-15,3-3 0 0,-2-2-73 0,1-2-14 16,0-1-43-16,-2 2-53 0,-1 1-44 0,2 2-38 16,-2 2-26-16,-1 2 0 0,0 1-39 0,-2 2-499 15,2 9-455-15</inkml:trace>
  <inkml:trace contextRef="#ctx0" brushRef="#br0">27105 15605 1149 0,'0'0'589'0,"0"0"-97"16,0 0-75-16,1 10-76 0,-1-10 23 0,0 0-41 15,0 0 42-15,0 10-59 0,0-10-6 0,0 0-104 16,0 16-6-16,0-16-18 0,-1 13-37 0,1-13-17 16,-1 11-38-16,1-11-20 0,0 13 3 0,0-13-5 15,-3 10-12-15,3-10-5 0,0 0-8 0,-1 12-6 16,1-12-2-16,0 0 0 0,0 0-14 15,0 12 2-15,0-12 0 0,0 0-46 16,0 0-77-16,0 0-118 0,-4 9-125 0,4-9-138 16,0 0-50-16,0 0-695 0,-15 3-978 0</inkml:trace>
  <inkml:trace contextRef="#ctx0" brushRef="#br0">27401 15683 153 0,'0'0'501'0,"0"0"-109"0,0 0-117 0,0 0-8 15,0 0-63-15,0 0 23 0,0 0 13 0,0 0 14 16,0 0-19-16,9 7-21 0,-9-7-7 16,19-4-14-16,-8 1-10 0,4-4-8 0,4 1-1 15,0-3-20-15,1-1-34 0,0 0 23 0,0 0-44 16,-2-2 24-16,0 1-49 0,-1-3 21 15,-1-1-33-15,0 1 19 0,-1-1-42 0,-3-2 26 16,0-1-47-16,-3-1 30 0,0 0-43 0,-1-3 31 16,-3 0-41-16,-4 1 34 0,2-1-37 0,-3 3 23 15,0 0-36-15,-3-2 34 0,-1 3-33 0,0 2 33 16,0 1-31-16,0 0 36 0,0 4-35 0,0 0 40 16,0 2-45-16,4 9 30 0,-8-13-35 15,8 13 32-15,-7-7-31 0,7 7 34 0,0 0-22 16,-16 6 31-16,11 2-40 0,-5 3 24 0,4 3-19 15,-1 3 34-15,0 2-33 0,-1 6 35 0,2-1-27 16,3 1 27-16,-1-2-33 0,2 2 31 0,-1-1-32 16,3 1 32-16,0-4-36 0,1 0 31 15,3-1-39-15,-1-2-20 0,2 2-65 0,0-6-27 16,1 1-49-16,-1-2-61 0,3-1-49 0,1-3-30 16,0 3 16-16,-1-5-73 0,1 1-471 15,-9-8-450-15</inkml:trace>
  <inkml:trace contextRef="#ctx0" brushRef="#br0">27836 15574 154 0,'0'0'566'0,"0"0"-181"15,10-8-51-15,-10 8-38 0,15-7-29 0,-15 7-26 16,20-7-12-16,-9 3-40 0,1-2-30 0,3 0-32 15,-1 0-26-15,4-3-20 0,-2 1-16 0,2-1-10 16,-1 1-12-16,-2-1-5 0,-2 1-4 0,0-1-10 16,-2 0-1-16,-2-3-2 0,1 4-1 0,-2-1 0 15,-1-2 1-15,-4 2 10 0,2-1 2 0,-1 2 6 16,-4 8-2-16,1-16 4 0,-1 16-2 0,-1-17-5 16,1 17-2-16,-4-12-8 0,4 12-4 15,-7-12 1-15,7 12-7 0,-9-6-1 0,9 6-1 16,0 0-3-16,-18-2 4 0,18 2-6 0,-13 3 0 15,13-3 7-15,-10 10 2 0,1-3 4 16,4 1 6-16,0 1 1 0,0 1 7 0,1 1-6 16,-1 2 0-16,0 2-2 0,2-1-4 0,1-2-5 15,0 2-2-15,2 1-3 0,0-2 4 0,0 0 8 16,0-1-41-16,3 1 17 0,-2-1-3 0,5-1-26 16,-2-1-27-16,1-2-43 0,0 1-18 0,3-1-38 15,-1-2-31-15,3 0-4 0,0-1-28 16,3-2 13-16,0 1 2 0,-13-4-38 0,28 1-132 15,-28-1-252-15,30-1-156 0</inkml:trace>
  <inkml:trace contextRef="#ctx0" brushRef="#br0">28274 15392 515 0,'0'0'414'0,"4"-12"-91"0,-4 12-62 16,2-9-53-16,-2 9-12 0,0 0-10 0,9-9 21 15,-9 9-3-15,0 0-15 0,0 0-22 0,17 1-8 16,-17-1-8-16,13 7-2 0,-13-7-25 0,11 10-17 16,-3-3-19-16,-3 1-10 0,0 1-18 0,0-1-14 15,-1 1-7-15,0-1-8 0,-1 1-2 0,-1 0-10 16,-2-9-6-16,6 18-5 0,-6-18-6 0,4 14-7 16,-4-14-3-16,2 12-2 0,-2-12 5 15,0 0 0-15,1 13 3 0,-1-13 2 16,0 0 5-16,0 0-4 0,2 9 3 0,-2-9 6 15,0 0 25-15,0 0 5 0,0 0 9 0,0 0 3 16,0-14-3-16,0 14-5 0,0-17-7 0,2 5 10 16,0 0 8-16,1-5-9 0,-1 2 1 0,2-3-8 15,1 0-4-15,2-1-1 0,-2 5 0 0,1-5-25 16,1 4 43-16,-1 0-42 0,0 4 38 0,-2 0-33 16,1 2 29-16,-5 9-36 0,7-14 25 0,-7 14-37 15,5-9 24-15,-5 9-22 0,7-9 16 16,-7 9-24-16,0 0 27 0,0 0-31 15,12-3 25-15,-12 3-25 0,0 0 31 0,10 8-24 0,-10-8 22 16,12 12 3-16,-12-12-6 0,9 17-9 16,-4-9 5-16,1 2-3 0,-1 1-2 0,2 0-2 15,0 1 5-15,0-1-4 0,0-3-11 0,0 2-3 16,-1-4-13-16,4 6 6 0,2-4 3 0,1-3 5 16,3-1 8-16,1-1-3 0,1-1-4 0,1-2-1 15,1-2-3-15,2-1 4 0,0-2 2 0,-2-2 2 16,1 0 9-16,-1-3-6 0,-2 2-23 15,-1-3 32-15,-2 1-26 0,-1-4 30 0,-4 4-24 16,-3 0 24-16,-1-2-11 0,0 4 6 0,-2 0-31 16,-4 8 24-16,4-17-25 0,-4 17 23 15,1-10-29-15,-1 10 12 0,0 0-33 0,-5-10 20 16,5 10-11-16,0 0 0 0,0 0 13 0,0 0-9 16,-12 7 2-16,12-7-2 0,-2 13 2 0,2-13 5 15,0 21 1-15,0-9 6 0,3 2 3 0,-2 0 10 16,3 1 2-16,-2 2 0 0,0-2 5 0,-1 2 19 15,0-2-20-15,-2 3 2 0,-2-1 0 16,1-1 2-16,-3 2-10 0,0 2-7 0,-2-3-6 16,0 1-4-16,-4-2 4 0,1 1-1 0,-1-1-2 15,-2-1-2-15,-1-3-5 0,0 1 4 16,1-4 8-16,1 1 4 0,0-3 8 0,3-2 2 16,9-5 6-16,-17 8 13 0,17-8 14 0,-13 2 7 15,13-2 0-15,0 0 7 0,0 0-3 0,-15-5-12 16,15 5-5-16,0 0-1 0,8-16-6 0,-3 8-3 15,4-4-2-15,5-3-3 0,-1 1-11 0,7-6-13 16,-1-1-7-16,2 0-6 0,2-4 4 16,3-1-11-16,6-7-10 0,0-3-4 0,0 2-13 15,-2-1-26-15,-2-2 0 0,-3-1-5 0,-3 5 10 16,4-7 15-16,-9 7 18 0,0-2-9 0,-2 0 29 16,-2 4-9-16,-4-1 17 0,-3 6 39 0,0 7 28 15,-2-3 21-15,-3 8-2 0,1 1 1 0,-2 3-9 16,0 10-13-16,2-16-8 0,-2 16-2 15,0 0-5-15,0 0-4 0,0 0 4 0,0 0 3 16,0 0 6-16,-5 14 1 0,3 0-3 0,0 3 1 16,-1 4 5-16,-1 3-2 0,1 1 8 15,-1 3 2-15,-1 2-6 0,-2 2-4 0,1 0-4 16,-2 1-6-16,-1 0-5 0,0-3-1 0,3 2-9 16,-2-9-22-16,1 0-40 0,1-1-49 0,1-2-64 15,1 0-31-15,-2-4-1 0,5-4-13 0,-2-2-46 16,3-10-120-16,-2 16-238 0,2-16-150 0</inkml:trace>
  <inkml:trace contextRef="#ctx0" brushRef="#br0">29014 15262 261 0,'0'0'476'0,"11"-15"-134"16,-2 9-43-16,4-2-58 0,1 3 5 0,0-3-26 15,4 0-3-15,0 0-17 0,2-1-34 0,-3 1-28 16,5-4-28-16,-2 4-10 0,-2-4-13 16,3 3-8-16,-1-4-14 0,-1 2 0 0,0-2-15 15,-1-1 19-15,0 2-43 0,-1-5 7 0,-3 3-2 16,0 0 0-16,-3-2 13 0,0 2 0 0,-4 1 6 16,1 0 4-16,-3 2 5 0,-1 2 12 15,-2-3-12-15,-2 12-6 0,4-14-3 0,-4 14-12 16,3-11-8-16,-3 11-12 0,0 0-8 0,1-12 5 15,-1 12-10-15,0 0-1 0,0 0 2 0,-9 15-7 16,3-5 4-16,-1 7-1 0,-1 3-12 0,0 1 22 16,-1 6-8-16,-4 2-1 0,4 2 6 15,-3-2-8-15,1 0-1 0,2 3-4 0,-1-3 2 16,0-1 5-16,3-6-11 0,2 0-1 0,1-5 2 16,-1 0 3-16,4-5-2 0,-3 0 3 0,4-12 23 15,-2 17 51-15,2-17 10 0,1 11 30 0,-1-11 5 16,0 0-2-16,11 6 0 0,-11-6-4 0,0 0-9 15,20-1-7-15,-20 1-1 0,16-7-5 16,-16 7-7-16,24-6-8 0,-24 6-7 0,20-5-14 16,-20 5-11-16,21-5-8 0,-21 5-9 0,18-2-2 15,-18 2-9-15,18 1-7 0,-18-1-2 16,18 1-2-16,-18-1-15 0,19 8-12 0,-19-8-25 16,19 8-41-16,-5 0-45 0,-3-2-58 0,0 2-45 15,1-1-62-15,-2 1-108 0,0-1-3 0,0-1-57 16,-3 1-498-16,0 0-656 0</inkml:trace>
  <inkml:trace contextRef="#ctx0" brushRef="#br0">30142 15126 893 0,'0'0'563'0,"-8"-7"-98"0,8 7-14 0,0 0-47 0,-5-10-41 15,5 10-39-15,0 0 22 0,0 0-82 0,0-9-8 16,0 9-68-16,7-8-19 0,-7 8-54 16,14-6-1-16,-14 6-49 0,22-7-15 0,-11 3-10 15,-11 4-5-15,26-5 17 0,-26 5-64 0,27-4-24 16,-27 4-95-16,21-1-59 0,-21 1-93 0,18 1-100 16,-18-1 25-16,12 7-86 0,-12-7-518 0,2 10-650 15</inkml:trace>
  <inkml:trace contextRef="#ctx0" brushRef="#br0">30091 15378 819 0,'0'0'631'0,"0"0"-140"16,0 0 8-16,15 5-125 0,-15-5-8 15,0 0-81-15,32-3-24 0,-32 3-32 0,30 0-41 16,-11-1-38-16,1 0-35 0,2-1-99 0,-3 1-98 15,2-1-56-15,-2 2-151 0,-19 0-28 0,31-1-102 16,-31 1 7-16,21-2-407 0,-21 2-383 0</inkml:trace>
  <inkml:trace contextRef="#ctx0" brushRef="#br0">26150 15692 97 0,'0'0'427'16,"0"0"-116"-16,0 0-67 0,-6-9-29 0,6 9-27 15,0 0-39-15,0 0-12 0,-6-7 23 0,6 7-51 16,0 0 11-16,0 0-27 16,0 0 15-16,0 0-25 0,-7-10 22 0,7 10-12 15,0 0 0-15,0 0 7 0,0 0 9 0,0 0 0 16,0 0 6-16,0 0-11 0,0 0-5 0,0 0-11 16,0 0-11-16,-6-5-9 0,6 5-15 0,0 0-13 15,0 0-4-15,0 0-7 0,0 0 2 0,0 0 2 16,1 10-1-16,-1-10-15 0,4 9 15 0,-4-9-13 15,9 18 14-15,-4-10-18 0,4 3 12 0,-5-1-14 16,7 4 0-16,0 3 1 0,1 0-5 0,0-2 12 16,0 1-16-16,1 0 8 0,-2 2-15 15,1-3 16-15,-3 0-17 0,0 0 21 0,1-2-23 16,-3 0 16-16,-1-4-14 0,-1 2 20 0,-1-1-3 16,-4-10-3-16,8 15 3 0,-8-15 2 15,4 14 5-15,-4-14-25 0,1 13 23 0,-1-13 4 16,-3 11-1-16,3-11 12 0,-4 9 14 0,4-9 15 15,-5 9-4-15,5-9 56 0,0 0-52 0,-7 7 42 16,7-7-27-16,0 0 31 0,0 0-24 0,-12-6 28 16,12 6-26-16,-6-10 16 0,6 10-33 0,-6-17-6 15,4 4-7-15,0 0-16 0,2-3-7 16,0-3-13-16,0 2-9 0,2-3-12 0,1 1-16 16,2-2-24-16,-1 1-23 0,2 0-45 15,-1 3-32-15,4-1-17 0,0 3-50 0,1-2-21 16,-1 3-64-16,4 2-56 0,-3 2 37 0,1 0-25 15,1 2-32-15,0 1-88 0,-1 0-308 0,1 0-286 16</inkml:trace>
  <inkml:trace contextRef="#ctx0" brushRef="#br0">31213 15063 499 0,'0'0'421'0,"0"-16"-101"0,0 16-40 0,-4-15-41 16,4 15-10-16,-7-12 2 0,7 12 3 0,-16-12 23 15,16 12-72-15,-16-8 20 0,16 8-59 0,-20-5 11 16,20 5-64-16,-15-4 15 0,15 4-48 0,0 0-14 15,-23 5 26-15,23-5-49 16,-14 8 2-16,14-8-5 0,-11 12-1 0,4-5-1 16,5 2-5-16,-2 1 1 0,2 2 34 0,2-3-47 15,0 3 40-15,0 4-50 0,2-3 43 0,-1-1-44 16,3 4 40-16,0-2-38 0,1 2 33 0,0-1-41 16,0 0 40-16,1 0-43 0,1 0 42 0,-3 0-40 15,2 0 40-15,-1-1 1 0,3 2-10 0,-2-4-2 16,-1-1-4-16,-1 4 0 0,3-3-3 0,-1 1-1 15,-1-4 0-15,0 2 5 0,0-1-8 0,-1-2 2 16,1 1-1-16,-1 1-1 16,1 0 1-16,-5-10 1 0,7 17 2 0,-7-17 5 15,5 12-2-15,-5-12 4 0,2 14-37 0,-2-14 47 16,-1 11 2-16,1-11-44 0,-5 13 50 0,5-13-42 16,-7 11 39-16,7-11-45 0,-12 10 42 0,12-10-46 15,-14 8 39-15,14-8-71 0,-21 8 14 0,21-8-29 16,-18 6-34-16,18-6-25 0,-18 6-18 0,18-6-70 15,-19 2 2-15,19-2 2 0,0 0-80 0,-20-1-44 16,20 1-36-16,-14-6-229 0,14 6-136 16</inkml:trace>
  <inkml:trace contextRef="#ctx0" brushRef="#br0">31122 15057 151 0,'0'0'565'0,"4"-13"-196"15,-4 13-69-15,9-15-54 0,-1 6-20 0,3 1 18 16,2 0 30-16,4-1-49 0,2-2 1 0,1 3-67 16,0-1 22-16,1 0-55 0,2 3 29 0,-2-1-48 15,0 0 37-15,0 2-56 0,-6 0 39 0,2-1-61 16,-17 6 37-16,23-7-59 0,-23 7 39 15,18-7-56-15,-18 7 35 0,12-4-65 0,-12 4-13 16,0 0-121-16,0 0-63 0,0 0-113 0,0 0-76 16,0 0 48-16,0 0-141 0,-17-2-233 0,17 2-241 15</inkml:trace>
  <inkml:trace contextRef="#ctx0" brushRef="#br0">23738 16785 448 0,'0'0'314'0,"-3"-15"-7"0,3 15-84 0,-1-13 25 15,1 13-72-15,-1-15 32 0,1 15 24 0,-2-13 26 16,2 13 9-16,0-17-29 0,0 17 23 0,-2-16-21 16,2 16 27-16,-4-15-33 0,4 15 8 0,-4-11-14 15,4 11-16-15,0 0-46 0,-2-12-32 16,2 12-37-16,0 0-28 0,0 0-15 15,0 0-12-15,0 0-6 0,0 0-7 0,-5 12-3 16,3-1 19-16,2 2-37 0,0 0 24 0,0 2-32 16,0 4 24-16,0 0-30 0,3 3 16 0,-2 1-58 15,0 0 3-15,1 1-61 0,0-2-12 0,-2 2-36 16,0-5-31-16,3-1-45 0,-3 1-59 0,0-4-30 16,-3-2-1-16,3 0 15 0,0-4-17 0,0-9-130 15,0 15-284-15,0-15-258 0</inkml:trace>
  <inkml:trace contextRef="#ctx0" brushRef="#br0">23794 16583 222 0,'-4'-26'604'0,"0"0"-159"16,1 3-44-16,0 0-41 0,-1 0-52 0,4 6-56 15,-2 1-67-15,0 3-35 0,2 1-34 0,0 12-26 16,-1-17-50-16,1 17-80 0,1-12-49 15,-1 12 6-15,3-10-39 0,-3 10-16 0,0 0-9 16,0 0-50-16,0 0-162 0,11 8-216 0,-11-8-102 16</inkml:trace>
  <inkml:trace contextRef="#ctx0" brushRef="#br0">23899 16731 588 0,'0'0'440'15,"0"0"-73"-15,0 0-110 0,12 5 13 0,-12-5-6 16,0 0 0-16,15 9-19 0,-15-9-27 0,12 8-31 16,-4-1-20-16,-2 0-28 0,2 0-24 0,2 0-21 15,-3 2-18-15,0-2-8 0,4 4-17 0,-4-3-9 16,-2 0-7-16,-1 3-7 15,3-1-9-15,-5-1-4 0,2 3-2 0,0-2 40 16,-2 0-57-16,-2-10 42 0,3 15-47 0,-3-15 39 16,2 12-46-16,-2-12 46 0,4 9-44 0,-4-9 62 15,0 0-37-15,3 10 21 0,-3-10 8 0,0 0 5 16,0 0 6-16,0 0 7 0,10-5 7 0,-10 5 14 16,13-15-7-16,-7 5 0 0,1-1-10 0,0-2-30 15,5-1 35-15,-4 2-36 0,2-3 33 0,-1 1-29 16,0 3 25-16,-2 2-28 0,2-3 20 0,-2 4-35 15,-1 2 24-15,-6 6-38 0,10-14 28 16,-10 14-41-16,12-10 37 0,-12 10-36 0,9-5 38 16,-9 5-37-16,0 0 27 0,20 0-36 15,-20 0 36-15,14 5-37 0,-14-5 33 0,19 12-39 16,-8-3 32-16,-2-1-66 0,1 4 3 0,-1-2-49 16,0 2-51-16,-2-1-49 0,2 2-58 0,-2-1-69 15,-1 1-11-15,-1-2 10 0,0 0-37 0,-5-11-507 16,7 18-491-16</inkml:trace>
  <inkml:trace contextRef="#ctx0" brushRef="#br0">24475 16544 295 0,'-1'-24'645'0,"1"7"-97"0,-1-1-53 0,-1 2-16 16,1 2-48-16,-2 1-23 0,2 4-11 16,1 9-57-16,-1-17-11 0,1 17-56 0,-1-12-72 15,1 12-47-15,0 0-33 0,-2-10-15 0,2 10-29 16,0 0-12-16,0 10-9 0,0 1-27 0,3 3 16 16,-2 2-28-16,4 8 12 0,-2 1-20 0,1 0 0 15,-2 1 16-15,3 1-22 0,-1 6 16 16,-1-5-33-16,-1 1-6 0,-2-1-65 0,3 1-9 15,-2 0-43-15,-1 0-38 0,0-2-37 0,0-1-36 0,0-4-59 16,1-3-25-16,1-4 31 0,-2-2 36 16,2 0 23-16,-2-13 5 0,4 15-44 0,-4-15-177 15,0 0-182-15,0 0-171 0</inkml:trace>
  <inkml:trace contextRef="#ctx0" brushRef="#br0">24485 16765 764 0,'0'0'537'0,"-10"-8"-74"0,10 8-42 16,0 0-52-16,-4-12-82 0,4 12-31 0,0-9-37 16,0 9 11-16,9-14-49 0,-3 7-7 0,2 0-63 15,1 1 4-15,1-1-76 0,3 0-53 16,-4 1-82-16,3 1-105 0,-1 1-60 0,-11 4-72 16,26-6-133-16,-26 6-360 0,33-1-397 15</inkml:trace>
  <inkml:trace contextRef="#ctx0" brushRef="#br0">25092 16624 135 0,'0'0'619'16,"-5"-11"-145"-16,5 11-36 0,-1-10-31 0,1 10-18 16,-1-9-45-16,1 9-23 0,0 0-11 15,0-14-24-15,0 14-35 0,0 0-73 0,1-10-5 16,-1 10-66-16,0 0 10 0,0 0-42 0,0 0 46 15,0 0-20-15,0 0 25 0,10 9-38 0,-7 0 16 16,-1 2-36-16,2 5 10 0,-1 0-32 0,-1 1 12 16,1 5-12-16,-1 0-9 0,1 2-7 15,-1 0-6-15,0-1-5 0,-1 1-6 0,0 0-10 16,0-7-3-16,2 1-8 0,-2 0-1 0,2-3-1 16,-2-2 0-16,4-2-2 0,-1 1 2 0,-1-3-1 15,4-1 6-15,-7-8 2 0,12 12 1 0,-12-12 0 16,19 4-1-16,-19-4-13 0,19 1-17 0,-19-1-19 15,27-2-26-15,-12-1-47 0,-2 0-52 0,4-2-54 16,-2 0-58-16,0 1-66 0,-2-3-33 0,-1 2 2 16,-1-2-69-16,1 1-402 0,-3-1-456 0</inkml:trace>
  <inkml:trace contextRef="#ctx0" brushRef="#br0">25249 16508 448 0,'-5'-13'490'0,"0"4"-97"15,0 0-41-15,3 1-44 0,2 8-33 0,-3-16-32 16,3 16-46-16,1-13-40 0,-1 13-32 0,5-12-22 16,-5 12-46-16,13-12-62 0,-13 12-75 0,18-9-51 15,-18 9-20-15,23-5-68 0,-23 5-178 0,26 0-232 16,-26 0-161-16</inkml:trace>
  <inkml:trace contextRef="#ctx0" brushRef="#br0">25573 16458 67 0,'0'0'592'0,"0"0"-182"16,0 0-70-16,0 0-84 0,0 0-35 0,1-10-9 16,-1 10-6-16,0 0-7 0,15-7-26 15,-15 7-32-15,12-5-17 0,-12 5-18 0,15-3-8 16,-15 3-1-16,17-4 8 0,-17 4-17 0,16-3-2 15,-16 3-5-15,15-3-3 0,-15 3-5 16,0 0-2-16,19-2 1 0,-19 2 19 0,0 0-36 16,17 1-4-16,-17-1-1 0,0 0 5 0,17 8 2 15,-17-8 19-15,13 14-29 0,-5-3-6 0,-1 1 3 16,2 3-13-16,-1 2-7 0,-2 3-28 0,3-1 28 16,-4 1-28-16,3 2 24 0,-2 0-3 15,-1 0-5-15,2 1-4 0,-2-1-1 0,1-1-5 0,-2 1-15 16,1-1-3-16,-2-1 4 0,-1-2 0 15,2 1-5-15,-2-1-3 0,0-2 29 0,-2 0-49 16,1-2 54-16,1 1-46 0,-2-4 55 0,0-1-38 16,0-10 68-16,0 18-50 0,0-18 7 0,-3 19 28 15,3-19 9-15,-6 13-11 0,6-13 0 0,-9 13-8 16,9-13-17-16,-17 10-38 0,9-3-45 0,8-7-55 16,-21 8-15-16,21-8-85 0,-24 9-59 0,24-9-16 15,-28 5-1-15,28-5-147 0,-29 3-376 0,29-3-397 16</inkml:trace>
  <inkml:trace contextRef="#ctx0" brushRef="#br0">26023 16571 641 0,'0'0'527'0,"-2"-10"-52"0,2 10-35 0,0 0-46 16,-2-9-76-16,2 9-52 0,0 0-22 0,0 0-59 16,0 0-28-16,0 0-10 0,0 0 1 0,0 0-17 15,0 0-18-15,0 14-45 0,0-14 13 0,2 20-39 16,-2-7 18-16,0 0-12 0,2 2-8 0,0-1-7 15,-1 3-7-15,2 1 7 0,1-2-14 0,-2 0-2 16,3 0-4-16,-1 2 2 0,0-2-5 0,0 0-1 16,0 1-9-16,3-2 0 0,-3-1 2 0,1 1-2 15,0-3 1-15,1 1 3 0,-1-4-2 0,2 1 2 16,-2-2 1-16,3-1 0 0,-8-7 2 16,17 8-3-16,-17-8-1 0,18 3-2 0,-18-3-11 15,25-3-26-15,-13-1-26 0,3 0-39 0,-2-2-49 16,0-1-56-16,-2 0-84 0,-1-1 31 0,-1 0-60 15,-2 2-30-15,-2-4-117 0,0 1-274 0,-2-1-264 16</inkml:trace>
  <inkml:trace contextRef="#ctx0" brushRef="#br0">26232 16530 265 0,'-6'-13'567'0,"-1"1"-123"0,3 2-32 0,-2 1-16 16,2 0-22-16,4 9-51 0,-5-15-41 0,5 15-36 15,-4-11-47-15,4 11-38 0,-2-10-44 0,2 10-25 16,0 0-30-16,4-12-33 0,-4 12-49 16,9-8-54-16,-9 8-61 0,15-5-69 0,-15 5-15 15,18-1-6-15,-18 1 3 0,23 0-73 16,-23 0-473-16,25 1-293 0</inkml:trace>
  <inkml:trace contextRef="#ctx0" brushRef="#br0">26599 16366 231 0,'-10'-8'576'0,"10"8"-189"16,0 0-83-16,0 0-79 0,0 0-1 0,2-12-60 15,-2 12-9-15,12-9-13 0,-2 4-18 0,1 0-29 16,3-2-18-16,-1 0-14 0,6 1-6 0,-1-1-2 16,-2 2 16-16,0-2 37 0,-2 2-36 15,0 2 39-15,-14 3-43 0,23-8 29 16,-23 8-42-16,16-3 37 0,-16 3-37 0,0 0 51 16,24 2-36-16,-24-2 46 0,16 12-48 0,-6-1 36 0,0 2-46 15,1 4 28-15,-1 0-53 0,3 3-4 16,-3 0-2-16,3 5-3 0,-1-3-3 0,3 1 0 15,2 0 4-15,-3 1-11 0,2-2-25 0,-2 2 27 16,0-6-26-16,-1 0 23 0,-2 0-5 0,1-3 2 16,-3 1-2-16,0-4-1 0,1 0-1 0,-5-3 0 15,2-1-1-15,-2 0 4 0,-5-8 4 0,7 12 15 16,-7-12 14-16,6 9 5 0,-6-9-10 0,2 11-3 16,-2-11-13-16,-6 11-3 0,-2-4-5 0,1 1-13 15,-5 0-26-15,-6 1-32 0,3 1-39 0,-6 1-42 16,1 0-5-16,-1-2-80 0,2 0-47 15,-2 0-7-15,3 2 4 0,1-4-116 0,3 0 23 16,3-4-363-16,11-3-256 0</inkml:trace>
  <inkml:trace contextRef="#ctx0" brushRef="#br0">27355 16416 581 0,'0'0'431'0,"0"0"-87"0,2-10-60 16,-2 10-20-16,7-10-10 0,-7 10-8 0,13-9 5 16,-4 2-75-16,2 0 4 0,0 1-69 0,0 0 13 15,3 0-61-15,0 0 18 0,-2 2-69 0,-1 0-19 16,-11 4-110-16,21-6-33 0,-21 6-16 0,14-4-82 16,-14 4 44-16,0 0-154 0,0 0 2 15,0 0-167-15,18 4-4 0</inkml:trace>
  <inkml:trace contextRef="#ctx0" brushRef="#br0">27418 16506 235 0,'0'0'578'0,"0"0"-159"16,-5 7-44-16,5-7-58 0,0 0-46 0,0 0-31 16,0 0-30-16,0 0-31 0,0 0-25 15,0 0-30-15,20-1-24 0,-20 1 3 0,20-4-42 16,-20 4-21-16,26-3-55 0,-26 3-77 0,28-2-62 15,-28 2-29-15,31-2-29 0,-31 2-180 16,24 0-303-16,-24 0-222 0</inkml:trace>
  <inkml:trace contextRef="#ctx0" brushRef="#br0">28030 16252 581 0,'-9'-15'447'0,"9"15"-103"15,-5-9-79-15,5 9-47 0,0 0-33 0,0 0 7 16,1-11 10-16,-1 11-15 0,0 0-27 0,0 0-16 15,16 3 22-15,-16-3-53 0,16 10 18 0,-9-3-55 16,0 0 30-16,3 3-55 0,-3 2 33 0,-1 1-49 16,1 0 31-16,-2 1-46 0,0 0 30 0,-3 1-46 15,1-3 39-15,-2 2-47 0,-1-2 1 0,0 2 0 16,0-2 1-16,-2-1 2 0,0-2-3 0,2-9-2 16,-5 17 10-16,5-17-12 15,-2 13 7-15,2-13 1 0,-5 9 3 0,5-9 5 16,0 0-2-16,-7 7-1 0,7-7 6 0,0 0 4 15,0 0 2-15,-7-9 1 0,7 9-1 0,-2-16 44 16,4 6-49-16,-1-4 47 0,0 2-48 0,2-5 37 16,1 0-46-16,-2 3 45 0,4-3-46 0,-2 0 50 15,3 0-53-15,-2 2 52 0,1-1-46 0,-1 2 47 16,3 1-45-16,-3 3 43 0,0-1-48 0,0 2 39 16,-1 0-52-16,-4 9 45 0,10-12-53 0,-10 12 45 15,9-5-48-15,-9 5 49 16,0 0-46-16,17 3 46 0,-17-3-47 0,15 12 50 15,-6-5-51-15,-1 3 45 0,-2 2-48 0,3 2 46 16,-2-2-50-16,1 1 38 0,-2 1-61 0,0 1 38 16,-1-1-61-16,0 1 23 0,-1-1-58 0,0-2 16 15,0 0-67-15,-2 1-46 0,-2 0-28 0,1-1-10 16,1 0-6-16,-4-2-145 0,1 0-386 0,1-10-314 16</inkml:trace>
  <inkml:trace contextRef="#ctx0" brushRef="#br0">28471 16346 85 0,'0'0'587'16,"8"-14"-177"-16,-3 6-88 0,2 0-34 15,0-2-86-15,0 2-31 0,2-3 1 0,0 0 25 16,0 1-61-16,0-2 15 0,1 2-68 0,-1-2 27 15,0 0-54-15,-2 0 36 0,0 2-34 0,0-2 46 16,-4 3-41-16,-3 9 41 0,6-15-53 0,-6 15 25 16,2-14-51-16,-2 14 26 0,-2-12-44 0,2 12 25 15,-7-8-40-15,7 8 37 0,-9-8-45 0,9 8 35 16,-15-5-39-16,15 5 36 0,0 0-40 0,-22-2 39 16,22 2-40-16,-14 3 43 15,14-3-42-15,-16 6 39 0,16-6-38 0,-13 11 41 16,6-3-34-16,2 1 41 0,-1 3-32 0,1 0 42 15,0 1-39-15,2 1 35 0,-1 0-40 0,2 1 38 16,0 0-40-16,2-2 31 0,0 2-61 0,-1-1 9 16,2 0-72-16,-1 0 18 0,3-2-66 0,0 1-4 15,-1-2 1-15,3 0-21 0,-1 0 47 0,3-4-86 16,-1 0 72-16,0 1-151 0,-6-8 58 0,12 7-287 16,-12-7-5-16</inkml:trace>
  <inkml:trace contextRef="#ctx0" brushRef="#br0">28684 16185 131 0,'2'-10'535'0,"1"1"-174"0,-3 9-42 0,6-16-51 16,-6 16-30-16,8-12 2 0,-8 12-9 15,5-8 6-15,-5 8-21 0,0 0 21 0,0 0-51 16,17-1 14-16,-17 1-65 0,9 9 21 0,-9-9-64 15,6 14 28-15,-2-4-68 0,-2-1 36 0,-1 2-60 16,0 2 34-16,-1-2-56 0,0 2 37 16,-1-2-68-16,1 0 38 0,-1 2-62 0,-2-1 22 15,-1 0-55-15,0 0 16 0,-1-2-57 0,0 2 19 16,-1-2-50-16,1 0 9 0,-1-2 30 0,6-8 50 16,-6 13 90-16,6-13-20 0,0 0 44 15,-6 9-36-15,6-9 43 0,0 0-32 0,0 0 40 16,0 0-41-16,0 0 38 0,14-4-46 0,-14 4 40 15,0 0-42-15,13-3 34 0,-13 3-43 0,0 0 35 16,16-4-44-16,-16 4 38 0,0 0-44 0,18-2 39 16,-18 2-41-16,0 0 39 0,24 0-39 0,-24 0 37 15,18 0-38-15,-18 0 40 0,20 2-45 0,-20-2 43 16,19 2-42-16,-19-2 42 0,0 0-34 0,26 0 46 16,-26 0-29-16,0 0 61 0,23-2-34 15,-23 2 58-15,13-3-45 0,-13 3 51 16,12-7-41-16,-2 2 31 0,-10 5-57 0,10-12 35 15,-3 3-52-15,0 0 40 0,-2-2-53 0,0-1 39 16,2-2-43-16,-1-3 32 0,3-2-60 0,-4 2 24 16,2 2-62-16,-3 2 20 0,-1 2-71 0,1 3-4 15,-4 8-114-15,5-17-57 0,-5 17-28 0,-2-11-179 16,2 11-329-16,0 0-407 0</inkml:trace>
  <inkml:trace contextRef="#ctx0" brushRef="#br0">29622 16208 96 0,'-2'-11'544'0,"-4"0"-141"0,2 1 3 0,-2 1-92 15,1 0 42-15,1 1-47 0,4 8 3 16,-6-14-64-16,6 14 30 0,-8-12-66 16,8 12 13-16,-3-8-89 0,3 8 20 0,0 0-73 15,-4-9 22-15,4 9-63 0,0 0 40 0,0 0-29 16,0 0 50-16,0 0-43 0,2 9 28 0,-2-9-53 16,3 15 27-16,-2-5-43 0,3 1 29 0,-2 0-42 15,0 1 27-15,0 0-31 0,-2-1 19 0,3 2-76 16,-2-1-5-16,0 2-82 0,-1-4-20 0,0 1-86 15,0 0-17-15,0 0-39 0,0-11-49 0,-1 18 57 16,1-18-124-16,-4 14-334 0,4-14-278 16</inkml:trace>
  <inkml:trace contextRef="#ctx0" brushRef="#br0">29674 16033 190 0,'7'-21'558'0,"-2"0"-138"0,0 1-75 0,0 1-36 15,-1 4-48-15,2 1-44 0,-2 3-19 16,-1 2-44-16,-3 9-33 0,4-17-31 0,-4 17-30 16,4-12-49-16,-4 12-76 0,0 0 7 0,3-11-46 15,-3 11 25-15,0 0-71 0,0 0-58 0,0 0-67 16,3 11-300-16,-3-11-99 0</inkml:trace>
  <inkml:trace contextRef="#ctx0" brushRef="#br0">29712 16186 162 0,'0'0'529'0,"14"5"-187"16,-14-5-40-16,10 6-10 0,-10-6-70 0,10 8-19 15,-10-8 32-15,9 8-72 0,-9-8 28 0,11 12-78 16,-11-12 18-16,11 12-61 0,-11-12 22 15,9 13-57-15,-9-13 28 0,10 12-45 16,-10-12 35-16,8 11-47 0,-8-11 45 0,7 10-31 16,-7-10 42-16,7 7-31 0,-7-7 49 0,0 0-26 15,12 8 60-15,-12-8-39 0,0 0 57 0,0 0-47 16,18 0 39-16,-18 0-55 0,14-4 39 0,-14 4-52 16,15-11 42-16,-5 7-45 0,-1-3 51 0,1-1-54 15,1 0 29-15,-2 1-42 0,0 0 30 0,3 0-42 16,-3-1 24-16,0 4-32 0,0-3 33 0,1 2-47 15,-10 5 29-15,14-7-35 0,-14 7 31 16,15-6-34-16,-15 6 24 0,0 0-26 0,23 1 34 16,-23-1-40-16,17 5 33 0,-17-5-34 0,18 9 28 15,-11-3-45-15,-7-6 17 0,17 12-60 0,-8-6 24 16,-3 2-75-16,1-1 4 0,-1-1-48 16,-6-6-44-16,10 13-50 0,-10-13-40 0,9 15-53 0,-9-15-21 15,7 9-29-15,-7-9-9 0,6 7-182 16,-6-7-132-16</inkml:trace>
  <inkml:trace contextRef="#ctx0" brushRef="#br0">30425 15782 481 0,'0'-13'432'0,"-2"2"-15"16,2 11-88-16,0-20 24 0,0 20-70 15,-1-14 5-15,1 14-97 0,0-12 10 16,0 12-70-16,0 0 32 0,0 0-23 0,0 0 39 16,0 0-51-16,-6 12 37 0,2-3-50 0,3 5 12 15,-2 4 0-15,-1 4-2 0,-1-1-8 0,3 4-6 16,-2 0-24-16,1 3-13 0,2-1-19 0,-2 2 9 16,3-1-26-16,-2 0 18 0,-1 0-31 0,3-1 6 15,0-2-46-15,0 1 7 0,0-1-71 0,0-4 7 16,0 0-92-16,0-4-19 0,1 1-61 0,1-4-80 15,-1-1-13-15,0-1-62 0,-1-12-21 16,0 19-15-16,0-19-258 0,0 10-221 16</inkml:trace>
  <inkml:trace contextRef="#ctx0" brushRef="#br0">30330 16080 345 0,'-2'-10'551'0,"2"10"-124"0,-2-12-70 15,2 12-16-15,-2-12-96 0,2 12 21 0,0 0-58 16,5-13 31-16,-5 13-61 0,10-7 9 0,-10 7-73 16,15-4 16-16,-15 4-62 0,22-2 5 0,-22 2-88 15,24 0-14-15,-24 0-106 0,31 1-64 0,-31-1-20 16,33 1-113-16,-15 2-3 0,1-2-396 16,1 0-257-16</inkml:trace>
  <inkml:trace contextRef="#ctx0" brushRef="#br0">31002 15787 331 0,'0'0'177'0,"0"0"94"16,0 0-156-16,0 0 112 0,3-12-101 0,-3 12 76 15,0 0-65-15,0 0 17 0,1-9 24 0,-1 9-23 16,0 0 20-16,0 0 59 15,4-12-43-15,-4 12 34 0,0 0-54 0,0 0 21 16,0 0-66-16,2-10 5 0,-2 10-67 0,0 0 20 16,0 0-49-16,0 0 41 0,0 0-53 0,3 12 40 15,-3-12-45-15,1 14 32 0,-1-2-43 0,0 1 37 16,-1 0-47-16,-2 5 47 0,3 1-52 0,-5 2 43 16,4 1-45-16,-3 1 39 0,0-1-6 0,2 2-3 15,-1 0-6-15,-1-2 2 0,3 1-8 0,-1-5-2 16,0 0-3-16,2-2-3 0,0 0 0 15,0-3-3-15,0 0-1 0,2 0 6 16,-1-4-4-16,-1-9 0 0,5 15 4 0,-5-15 1 0,5 14 3 16,-5-14-2-16,9 11 10 0,-9-11-10 0,10 8 0 15,-10-8-1-15,0 0 0 0,14 5-2 16,-14-5 0-16,0 0 1 0,14 2 3 0,-14-2-6 16,0 0 0-16,17-1-4 0,-17 1-12 0,0 0-10 15,19-5-13-15,-19 5-11 0,16-3-10 0,-16 3-22 16,16-5-20-16,-16 5-10 0,17-6-26 15,-17 6-23-15,16-6-22 0,-16 6-19 0,17-8-16 16,-17 8-31-16,11-7-73 0,-11 7-19 0,8-8-203 16,-8 8-42-16</inkml:trace>
  <inkml:trace contextRef="#ctx0" brushRef="#br0">31080 15838 146 0,'0'0'570'0,"-4"-16"-151"0,4 16-89 15,-1-15-35-15,1 15-93 16,0-12-20-16,0 12 26 0,1-12-77 0,-1 12 19 15,3-10-81-15,-3 10 33 0,8-11-69 0,-8 11 32 16,11-8-75-16,-11 8 9 0,14-6-62 0,-14 6-20 16,13-3-11-16,-13 3-98 0,0 0 45 0,20 3-171 15,-20-3-257-15,12 10-98 0</inkml:trace>
  <inkml:trace contextRef="#ctx0" brushRef="#br0">31465 15874 23 0,'0'0'622'16,"0"0"-200"-16,0-12-46 0,0 12-46 0,0 0-5 16,0 0-29-16,-4-12-37 0,4 12-56 15,0 0-37-15,0 0-37 0,0 0-28 0,0 0-22 16,0 0 9-16,0 0-44 0,0 0-3 0,0 0 23 15,0 0-47-15,0 0 31 0,-8 13-45 0,8-13 41 16,0 14-49-16,0-14 36 0,0 18-39 0,0-18 34 16,4 20-5-16,0-10-4 0,1 2 0 0,-1 0-5 15,0-1-1-15,1 1-1 0,1 2-2 0,-2-5-1 16,4 2-3-16,-2-1 4 0,-1 0 4 16,0 0 2-16,1 0 3 0,-1-1 8 0,2-2-1 15,-2 1 1-15,-1 0-2 0,-4-8-4 0,11 14-8 16,-11-14 0-16,8 12 2 0,-8-12-1 0,7 11 3 15,-7-11 4-15,6 8 3 0,-6-8 8 0,1 10 1 16,-1-10-7-16,0 0-6 0,-3 12-4 0,3-12-7 16,-7 11-23-16,7-11-40 0,-14 11-41 0,5-6-45 15,-1 0-68-15,10-5-61 0,-22 8-36 0,22-8-33 16,-25 6-28-16,25-6-30 0,-23 0-183 0,23 0-112 16</inkml:trace>
  <inkml:trace contextRef="#ctx0" brushRef="#br0">31423 15945 69 0,'2'-12'596'0,"0"2"-193"15,1-1-76-15,2 2-58 0,-1 0-39 0,1-2-2 16,2 4-18-16,0-2-32 0,4 1-7 0,-1 1-72 16,3 0 6-16,1 0-100 0,-1 2-7 0,2 0-68 15,0-1-62-15,-1 3 14 0,0-1-168 0,-14 4 44 16,23-7-345-16,-23 7-120 0</inkml:trace>
  <inkml:trace contextRef="#ctx0" brushRef="#br0">31663 15712 536 0,'6'-14'382'0,"-6"14"-57"16,8-11-60-16,-8 11-44 0,11-13-7 0,-3 5-12 16,0 4-3-16,1-2-8 0,0 0-27 0,2 0-19 15,1-1-14-15,-1 1-12 0,2 0-7 0,-2 1-1 16,-11 5-3-16,21-9-8 0,-21 9-9 16,17-8-14-16,-17 8-10 0,15-6-10 0,-15 6-1 15,0 0 0-15,19 0 4 0,-19 0 7 0,14 8 0 16,-8 2-7-16,0-2-6 0,0 6-7 0,0-1-6 15,-1 3-49-15,1 4 44 0,-1 1-47 0,0 1 48 16,1 3-49-16,3 4 44 0,0 1-47 0,-1 1 57 16,2-1-64-16,0 2 50 0,-1-1-5 0,1 2-9 15,-1-3-5-15,3 1-11 0,-3-1-11 0,-4-4-9 16,0-3-3-16,-1 0 2 0,0-3 7 0,0-2 3 16,-2-2 2-16,1 0 2 0,0-3 2 0,-1-2 0 15,-2-11 0-15,1 20 2 0,1-11-1 16,-2-9 9-16,-2 17-7 0,2-17 1 0,-5 17-1 15,0-9-3-15,0 1-11 0,-2-1-20 0,-2-1-18 16,0 0-22-16,-2 1-16 0,-1-1-13 0,0 0-16 16,0-2-22-16,-1 0-32 0,3 0-38 0,0-1-31 15,10-4-32-15,-24 7-56 0,24-7-31 0,-23 5-217 16,23-5-113-16</inkml:trace>
  <inkml:trace contextRef="#ctx0" brushRef="#br0">32497 15724 899 0,'8'-15'532'0,"-2"4"-106"0,-2 1-45 0,1 2-38 15,-5 8-83-15,9-14-38 0,-9 14-25 0,5-9-23 16,-5 9-15-16,0 0 5 0,0 0-3 0,0 0-9 16,0 0-15-16,17 9-17 0,-17-9-59 0,3 17 38 15,-3-2-53-15,-2-1 29 0,1 3-50 0,-3 3 32 16,0 1-47-16,-2 3 34 0,1-2-47 16,-3 0 36-16,4-2-44 0,-1 3 35 0,0-3-47 15,1-4 33-15,2 0-6 0,0 0-11 0,0-3-11 16,2-1-6-16,0 0-3 0,0-3 0 0,2 3 2 15,2-3 3-15,0 0 6 0,1-2 2 0,4-1 5 16,1 0-4-16,-10-6-5 0,22 7-8 0,-22-7-5 16,27 2-29-16,-27-2-28 0,27-4-45 0,-13 2-32 15,1-4-103-15,-1 1-92 0,-2-2-70 0,-1-2-43 16,-1-1-278-16,-6 0-276 0</inkml:trace>
  <inkml:trace contextRef="#ctx0" brushRef="#br0">32594 15740 199 0,'-1'-11'620'16,"1"11"-163"-16,1-21-49 0,-1 21-30 0,4-17 0 15,0 6-64-15,-4 11-11 0,9-15-37 0,-4 7-35 16,1 2-43-16,2-1-40 0,-8 7-32 0,14-11-30 16,-14 11-46-16,16-8-50 0,-16 8-45 0,16-2-89 15,-16 2-61-15,19-3-123 0,-19 3-53 0,18 3-45 16,-18-3-345-16,18 4-295 0</inkml:trace>
  <inkml:trace contextRef="#ctx0" brushRef="#br0">32873 15674 306 0,'0'0'699'0,"0"0"-135"0,6-8-81 0,-6 8-20 16,0 0-64-16,4-8-28 0,-4 8-18 0,0 0-56 15,0 0-9-15,5-7-54 0,-5 7-53 0,0 0-46 16,0 0-30-16,0 0-17 0,0 0-14 0,0 0 1 16,9 7-17-16,-9-7 7 0,4 18-21 0,-3-8-3 15,-1 2-13-15,0 2 5 0,0-1-18 0,-1 2-19 16,0 1-28-16,-2 1-71 0,2-2-29 16,-2 1-77-16,-2 1-80 0,2 0-110 0,-3 0-87 15,1 0-53-15,-3-3-394 0,5-3-594 0</inkml:trace>
  <inkml:trace contextRef="#ctx0" brushRef="#br0">33081 15778 354 0,'7'-9'486'0,"-2"-2"-88"0,3 2-16 15,-8 9-33-15,8-12-15 0,-8 12-21 0,5-10-50 16,-5 10-32-16,6-7-36 0,-6 7-44 15,0 0-31-15,0 0-17 0,0 0-9 0,0 0 4 16,0 0-18-16,0 0-14 0,5 9-11 0,-5-9-10 16,-3 12-11-16,3-12-11 0,-4 17-47 0,0-5 38 15,3-1-29-15,-1-1-24 0,0 0-17 0,2 0-9 16,0-10-5-16,0 19 2 0,2-11 7 0,-2-8 6 16,2 18 9-16,-2-18 11 0,5 15-10 0,-5-15 34 15,7 11 9-15,-7-11 21 0,7 9 16 0,-7-9 13 16,12 5 9-16,-12-5 9 0,0 0 7 0,17 1 9 15,-17-1 2-15,15-3-45 0,-15 3 56 0,15-7-45 16,-15 7 51-16,15-11-52 0,-7 4 44 0,-1 0-55 16,0-5 41-16,-2 3-59 0,0-1 34 15,-3-1-51-15,0-2 24 0,0 2-81 0,-2-2 1 16,-2 0-65-16,0 1-50 0,-1-5-41 0,-1 5-44 16,-2-1-51-16,0-1-39 0,-1 2-42 0,2 1-34 15,-1 1-291-15,-2-1-236 0</inkml:trace>
  <inkml:trace contextRef="#ctx0" brushRef="#br0">33125 15437 677 0,'4'-8'460'0,"-4"8"-74"16,10-13-48-16,-4 5-33 0,1 2-21 0,0 2-34 15,-7 4-31-15,19-11-14 0,-7 7-9 0,2 1-18 16,1 2-26-16,2-2-16 0,0 2-10 0,-17 1-4 16,33-2 10-16,-33 2 2 0,29 2-2 0,-29-2-44 15,28 3 27-15,-28-3-49 0,25 5 23 0,-13-2-37 16,-12-3 24-16,20 12-28 0,-9-4 15 0,-2 2-16 16,-3 3 4-16,1-1-16 0,0 8 0 0,-2 0-9 15,-1 1 5-15,0 1-12 0,-1 2 5 0,-2 2-11 16,0-1 4-16,-1 3-10 0,-2-1 6 15,0 2-5-15,-1 0 4 0,-1 4-7 0,-2-8 3 16,0 7-5-16,1-6 3 0,1-2-5 0,0 0 4 16,3-2-5-16,-1 0 6 0,0-1-3 0,2-4 4 15,0 1-4-15,2-3 4 0,-1-1 6 0,3 1 11 16,-2-3 3-16,1 0-8 0,-1-2 17 0,2-2-9 16,-4-8 17-16,5 15-21 0,-5-15 17 0,5 13-31 15,-5-13 27-15,4 9-30 0,-4-9 24 0,0 0-33 16,0 11 9-16,0-11-48 0,-6 10-48 0,6-10-43 15,-17 11-105-15,4-6-15 0,-3 1-72 0,-6 0-126 16,0-1-74-16,-3 2-46 0,-7 0-342 16,-3 0-558-16</inkml:trace>
  <inkml:trace contextRef="#ctx0" brushRef="#br0">24667 15883 162 0,'-17'-1'188'16,"17"1"-30"-16,0 0-35 0,0 0-10 0,0 0-18 16,0 0-21-16,0 0-1 0,0 0 0 0,0 0-8 15,0 0-16-15,0 0-29 0,0 0 14 0,0 0-9 16,0 0-20-16,0 0-5 0,0 0-12 0,0 0-12 16,0 0-9-16,0 0-3 0,0 0-3 0,0 0-31 15,0 0 45-15,0 0 3 0,0 0 5 16,0 0 4-16,0 0 5 0,0 0 3 15,0 0 1-15,0 0 9 0,0 0 2 0,0 0 8 16,0 0 8-16,0 0-2 0,0 0-31 0,0 0 43 16,0 0-3-16,0 0-4 0,0 0 4 0,0 0-4 15,0 0-3-15,0 0-2 0,0 0-6 0,0 0 0 16,0 0-1-16,0 0-8 0,0 0 3 0,0 0-2 16,0 0 1-16,0 0-7 0,0 0 6 0,0 0 2 15,0 0-5-15,0 0 11 0,0 0 4 16,0 0 5-16,0 0 5 0,0 0-10 0,0 0 25 15,0 0-15-15,0 0 9 0,0 0-13 0,0 0 11 16,0 0-20-16,0 0 7 0,0 0-17 0,0 0-6 16,0 0-35-16,0 0-24 0,0 0-20 15,0 0-40-15,0 0-43 0,0 0-174 0,0 0 255 16</inkml:trace>
  <inkml:trace contextRef="#ctx0" brushRef="#br0">24813 16958 8 0,'0'0'579'0,"0"-17"-186"0,0 17-69 0,0-12-45 15,0 12-30-15,0-9-6 0,0 9-4 0,0 0-13 16,0-13-41-16,0 13-29 0,0 0-34 16,0 0-30-16,0 0-15 0,0 0-13 0,0 0-10 15,0 0-6-15,-11 12-8 0,5-2-3 0,1 2 34 16,-3 2-52-16,-1 4-3 0,3-3-2 15,-3 3-1-15,0-1-2 0,1 1-4 0,-1-2-2 16,-1 1 5-16,4-4-9 0,-1-1 3 0,3 0-2 16,-1-3-1-16,0-2 3 0,5-7 21 0,-6 13-23 15,6-13 1-15,-5 9 8 0,5-9-4 0,0 0-1 16,0 0-4-16,0 0 9 0,0 0-11 0,0 0 3 16,6-12 3-16,0 1 7 0,-2-2 3 0,3-2 9 15,0-4 8-15,0 0 25 0,0-3-17 0,1 3 9 16,-3-1 10-16,2 2 14 0,-2 4 3 15,-2 2 7-15,1 1 2 0,-4 11-8 16,4-15-7-16,-4 15-27 0,7-12-10 0,-7 12-12 16,0 0-4-16,6-9-1 0,-6 9-3 0,0 0-3 15,0 0 4-15,15 9-18 0,-15-9-26 0,12 12-36 16,-6-4-43-16,3 3-45 0,-4 2-74 0,4-1-74 16,-4 2-32-16,-1 1-63 0,0-2-482 0,-2 3-493 15</inkml:trace>
  <inkml:trace contextRef="#ctx0" brushRef="#br0">24763 17604 626 0,'-4'-14'451'0,"-1"0"-43"16,0 3-34-16,-2 1-9 0,3 1-17 0,-3 0-70 15,-1 1-31-15,0 3-36 0,8 5-31 16,-18-5-24-16,18 5-13 0,-23 2-30 16,23-2-11-16,-24 11-24 0,15-3-16 0,-2 1-12 15,-1 4 31-15,4-2-59 0,3 3 42 0,-1 1-59 16,2-1 46-16,2 0-63 0,-1 0 20 0,3-1-73 16,-1 1 17-16,1-2-65 0,1 1 37 0,2-3-48 15,-3-10 50-15,4 20-25 0,-4-20 53 0,5 12-26 16,-5-12 53-16,7 8-30 0,-7-8 52 0,0 0-41 15,0 0 47-15,16-2-34 0,-16 2 42 0,10-9-25 16,-10 9 56-16,10-15-39 0,-5 6 57 16,2-4-43-16,-2 1 54 0,2 0-37 15,-3-2 0-15,1 3 7 0,0 0 2 0,-5 11 0 16,8-16 1-16,-2 8-15 0,-6 8-8 0,7-15-4 16,-7 15 9-16,6-9-29 0,-6 9 6 0,11-7-1 15,-11 7 13-15,0 0 44 0,21 3-58 0,-21-3 43 16,23 6-50-16,-9 1 43 0,-1 0-52 0,-2 2 46 15,5 0-45-15,-3 3 32 0,-1 0-87 0,1 0 9 16,-1-1-87-16,-1-1 6 0,-2 0-91 16,0 0-14-16,-1 0-28 0,-1-2-83 0,-7-8-52 15,9 11-16-15,-9-11-205 0,8 10-155 0</inkml:trace>
  <inkml:trace contextRef="#ctx0" brushRef="#br0">24967 17573 370 0,'0'0'443'0,"9"-10"-112"15,-9 10-25-15,13-7-60 0,-13 7-14 0,16-3 2 16,-16 3 0-16,18 0-8 0,-18 0-39 0,19 1 13 16,-19-1-60-16,21 4 19 0,-11 1-61 15,-1 1 27-15,-9-6-59 0,17 11 34 0,-10-5-56 16,0 0 36-16,-7-6-46 0,11 14 38 0,-11-14-46 15,8 13 48-15,-8-13-45 0,5 10 51 0,-5-10-40 16,3 8 53-16,-3-8-33 0,0 0 50 16,3 11-53-16,-3-11 46 0,0 0-44 0,0 0 36 15,4 9-32-15,-4-9-6 0,0 0-5 0,0 0-11 16,0 0-1-16,0 0-6 0,0 0 1 0,0 0-7 16,0 0-4-16,0 0-4 0,-14-5-2 0,14 5-5 15,-4-7-1-15,4 7-9 0,-5-9 6 0,5 9-11 16,-1-14-9-16,1 14-2 0,1-14-13 0,-1 14-9 15,3-13-24-15,-3 13-38 0,2-13-40 0,-2 13-56 16,0-12-90-16,0 12-77 0,0 0-3 16,2-12-19-16,-2 12-124 0,0 0-305 15,3-10-367-15</inkml:trace>
  <inkml:trace contextRef="#ctx0" brushRef="#br0">25204 17469 441 0,'0'0'415'16,"6"-11"-89"-16,-6 11-33 0,11-9-31 0,-11 9 9 15,18-5-5-15,-18 5 2 0,23-4-29 0,-23 4-10 16,32 2-32-16,-14 2-23 0,-3-1-26 0,6 4-15 16,-1 1-9-16,-2 0-27 0,-1 1-14 15,-2 4-12-15,-1-2-11 0,0 1-10 0,-2 2-9 16,-3-1 36-16,-3-1-53 0,2 2 32 0,-1-2-55 15,-3 2 43-15,-1-2-51 0,-2-1 46 0,0 1-52 16,-1 0 50-16,0-12-45 0,-2 18 48 16,2-18-33-16,-3 16 66 0,3-16-29 0,-4 14 11 15,4-14 15-15,-6 10 10 0,6-10 0 0,0 0-9 16,0 0-5-16,-6 7-4 0,6-7 0 0,0 0-16 16,0 0-8-16,0 0-8 0,-8-11-8 0,8 11-4 15,-1-11-7-15,1 11-6 0,0-17-14 16,0 17-9-16,2-21-64 0,2 9 14 0,0-2-37 15,1 0-35-15,1 1-35 0,-2-1-49 0,3 2-79 16,-2-1-19-16,0 5-31 0,-5 8-41 16,6-13-517-16,-6 13-557 0</inkml:trace>
  <inkml:trace contextRef="#ctx0" brushRef="#br0">25711 17474 411 0,'6'-5'529'0,"3"-3"-108"0,-1 1-51 16,1 0-24-16,2 0-24 0,-1 2-42 0,-1 0-37 15,0-1-17-15,-9 6-17 0,21-5-25 0,-21 5-23 16,20 0-9-16,-20 0-35 0,19 4-13 0,-9 1-3 15,-2 4-14-15,1-2-7 0,-4 1-9 0,2 4-9 16,-5-2-5-16,1 3-9 0,-1-1-4 0,-2 2 23 16,-1 0-46-16,0 0 35 0,-2 1-53 0,1-1 35 15,0 1-44-15,-4-4 36 0,5 0-40 0,-2-1 40 16,3-10-44-16,-4 16 39 0,4-16-32 0,0 12 35 16,0-12-21-16,6 11 30 0,-6-11-50 15,15 5 35-15,-15-5-36 0,24 4 38 0,-24-4-40 16,33-2 38-16,-15 1-40 0,5-3 3 15,0 2 11-15,-2-2-5 0,-1 1 1 0,-1-1 7 16,-2 3-3-16,-2-3 2 0,-15 4 1 0,27-4 0 16,-27 4 0-16,18-5-3 0,-18 5-25 0,0 0-37 15,19-2-55-15,-19 2-53 0,0 0-187 0,12-5-36 16,-12 5-167-16,0 0-361 0,0 0-579 0</inkml:trace>
  <inkml:trace contextRef="#ctx0" brushRef="#br0">25856 18356 574 0,'-4'-10'544'0,"4"10"-124"0,-11-9-33 0,11 9-9 0,-18-9-42 16,18 9-65-16,-23-5 11 0,23 5-79 16,-23 0 16-16,23 0-82 0,-28 7 20 0,14 0-76 15,-3 3 28-15,5 2-57 0,-1 1 25 0,3 1-59 16,1 2 43-16,2-3-59 0,2 3 41 0,0 0-60 15,4-1 11-15,-2 3-79 0,3-6 19 0,0 2-62 16,2-1 36-16,-1-1-8 0,0 0-55 0,3-3 53 16,-4-9-48-16,6 15 83 0,-6-15-35 0,3 10 73 15,-3-10-33-15,0 0 61 0,0 0-30 0,0 0 79 16,0 0-22-16,0 0 78 0,13-6-32 0,-13 6 54 16,5-16-31-16,-3 6 49 0,1-4-51 0,1 0 47 15,-2-1-49-15,2 3 46 0,-1-4-51 16,-1 2 3-16,3 1-3 0,-2 2 6 0,1-1-22 15,-2 3-4-15,-2 9-14 0,8-17-17 16,-8 17-8-16,6-12-7 0,-6 12-4 0,11-8-3 16,-11 8-2-16,15-4 0 0,-15 4-4 0,18 2 4 15,-18-2-9-15,23 5-1 0,-12-1 6 0,5 2-12 16,-5 1 15-16,4-2-72 0,-2 2 0 0,0 0-84 16,-3 0-1-16,0 0-102 0,1 1-18 0,-2-3-56 15,-9-5-43-15,14 11-23 0,-14-11 63 0,8 6-450 16,-8-6-306-16</inkml:trace>
  <inkml:trace contextRef="#ctx0" brushRef="#br0">25993 18272 114 0,'0'0'636'0,"8"-15"-219"15,-2 7-38-15,-6 8-34 0,14-11 11 0,-14 11-75 16,21-8-10-16,-21 8-69 0,21-4 34 0,-21 4-60 15,20 2 28-15,-20-2-64 0,25 3-3 0,-16 3-22 16,3 0-20-16,-1 0-18 0,-2 5-13 0,1-2-10 16,-3-1-13-16,-1 1-6 0,-2 2-7 0,-1-2-2 15,-1 4-7-15,-2-13 43 0,4 16-43 0,0-7 41 16,-4-9-35-16,0 12 23 0,0-12 8 0,0 0 12 16,-2 13 8-16,2-13 5 0,0 0 4 15,0 0-2-15,2 11-14 0,-2-11-9 16,0 0-9-16,0 0-42 0,0 0 2 0,0 0 20 15,2-13-12-15,-2 13-45 0,5-18 17 0,-1 9-77 16,3-5-3-16,1-2-50 0,0-2-47 0,1-1-48 16,0 1-87-16,1 0-40 0,-2 0 2 0,-2 1-76 15,0 2 47-15,0 1-420 0,-2 4-366 0</inkml:trace>
  <inkml:trace contextRef="#ctx0" brushRef="#br0">26346 18020 495 0,'6'-5'490'0,"-6"5"-80"0,21-9-63 0,-21 9-18 15,25-1-28-15,-8 2-24 0,1 4-47 0,0 4-16 16,1 1-13-16,0 2-14 0,1 4-62 0,-2-1 27 16,0 5-66-16,-3-3 33 0,0 0-71 0,-3 0 41 15,-1-1-63-15,-1 2 0 0,-5 1-3 0,0-4 40 16,-4 2-56-16,1-3 46 0,-2-2-53 0,-2 2 52 15,0-4-25-15,-2 2 35 0,1-2-33 0,-2 0 73 16,5-10-42-16,-7 12 10 0,7-12 15 0,-7 11 4 16,7-11-5-16,0 0-10 0,0 0-12 15,0 0-13-15,0 0-11 0,0 0-17 0,-9-11-60 16,13 1 7-16,0-4-58 0,4-3-47 0,2-2-18 16,3-7-103-16,-2 0-41 0,6 0-66 15,-2-3-60-15,0 2-27 0,-2 4-10 0,1 4-278 16,-1 5-262-16</inkml:trace>
  <inkml:trace contextRef="#ctx0" brushRef="#br0">27028 17972 713 0,'0'0'740'0,"5"-14"-175"15,-5 14-58-15,7-13-94 0,-7 13-104 0,10-9-6 16,-10 9-85-16,13-8 16 0,-13 8-59 0,14-5 22 16,-14 5-68-16,0 0 10 0,21 5-54 0,-21-5 11 15,17 10-38-15,-7-3 10 0,-3 5-30 0,-2 0-5 16,-1 1-1-16,-2-1-6 0,1 5-1 15,-4-2-7-15,-1 1 4 0,0 2-8 0,-2 0-7 16,-1-3 9-16,1 1-5 0,0-3-7 0,0-3-1 16,0 2-3-16,4-12-4 0,-2 14-23 0,2-14 21 15,-1 12 6-15,1-12-36 0,0 0 48 0,5 12-43 16,-5-12 22-16,10 5-51 0,-10-5 10 0,0 0-35 16,20 0-35-16,-20 0-38 0,18-3-28 15,-18 3-138-15,19-8-22 0,-19 8-7 0,13-8-184 16,-13 8-311-16,10-10-436 0</inkml:trace>
  <inkml:trace contextRef="#ctx0" brushRef="#br0">27460 18054 1759 0,'0'0'799'0,"0"0"-119"0,0 0-66 0,0 0-9 16,0 0-96-16,0 0-67 0,0 0-19 0,0 0-110 15,0 0-12-15,0 0-110 0,0 0-6 0,0 0-90 16,0 0-29-16,0 0-99 0,0 0-89 16,0 0-106-16,0 0-109 0,0 0-199 0,0 0-142 15,0 0-131-15,0 0-442 0,0 0-991 16</inkml:trace>
  <inkml:trace contextRef="#ctx0" brushRef="#br0">27946 18062 420 0,'0'0'370'0,"0"0"-61"0,0 0-16 0,0 0-9 0,0 0-55 15,0 0 54-15,0 0-32 0,0 0 35 0,14-5-34 16,-14 5-59-16,16-13 24 0,-5 4-65 16,-1-2 17-16,2-1-69 0,1-2 25 0,-4-1-60 15,4 1 25-15,-3-3-13 0,-1 0-57 0,1-1 33 16,-2-2-9-16,-1 0-2 0,-2-1 0 15,1 0-33-15,-2-2 48 0,-2 1-39 0,1-3 48 16,-2 0-46-16,-1 1 47 0,-1 0-44 0,-2 1 46 16,2-1-31-16,-3 1-7 0,4 0 5 0,-4 0-7 15,-2 2-1-15,4 1 5 0,-2 4 7 0,0 0 4 16,1 6 3-16,-1-2-9 0,2 3-10 0,2 9-14 16,-8-8-4-16,8 8 0 0,0 0-2 0,-15 7-1 15,7 3-5-15,-2 7 5 0,2 0 3 0,3 7 8 16,-1 0-16-16,3 3 10 0,-1 7-26 15,4-3 18-15,-2-1-50 0,6 3 11 16,-2 1-54-16,3-5 28 0,-1-2-71 0,3 0 19 16,0 0-67-16,2-4 3 0,0-2-34 0,0-1-84 15,1-1-5-15,2-2 23 0,-2-2-96 0,0-2 61 16,-2-6-457-16,4 1-292 0</inkml:trace>
  <inkml:trace contextRef="#ctx0" brushRef="#br0">28449 17811 151 0,'0'0'397'0,"9"-12"-109"0,1 7-50 16,-3-3-16-16,3 1-37 0,1-3-39 16,0 2-21-16,3-4-6 0,0 1-28 0,0-1-14 15,0-2-12-15,-1 1-10 0,1 0-5 16,-3-1-3-16,1 0 3 0,-5 1-9 0,2 1 41 15,-4 1-37-15,1 1 98 0,-1 0-86 0,-5 10 62 16,2-17-36-16,-2 17 45 0,1-15-66 0,-1 15 24 16,-5-9-54-16,5 9 32 0,-7-8-17 0,7 8-9 15,0 0-6-15,0 0-5 0,-20 1-9 0,20-1-5 16,-11 7 3-16,11-7-11 0,-8 13 2 16,3-2-2-16,3-1 5 0,0 1-1 0,1 2 4 15,0-1 18-15,1 2-7 0,2 1 5 0,-2-1-4 16,3 2-2-16,-1 0-18 0,2 1 9 15,0-3-3-15,0 1-10 0,2 0-41 0,-2-1-30 16,3-2-28-16,0 0-24 0,1-2-19 0,2-1-16 16,-1 0-17-16,3-2-19 0,0-3-34 0,-12-4-35 15,23 7-26-15,-23-7 5 0,20 2-188 0,-20-2 92 16</inkml:trace>
  <inkml:trace contextRef="#ctx0" brushRef="#br0">28831 17602 73 0,'3'-19'479'0,"-3"19"-102"0,4-13-90 15,-4 13-25-15,5-12-28 0,-5 12-52 0,6-10-9 16,-6 10 6-16,10-7 9 0,-10 7 32 0,0 0-71 16,16-4 31-16,-16 4-54 0,0 0 28 15,21 4-51-15,-21-4 44 0,13 6-71 0,-13-6 33 16,14 9-52-16,-14-9 27 0,13 12-56 0,-8-4 37 15,-5-8-14-15,10 14-4 0,-10-14-20 0,7 14-2 16,-7-14-3-16,4 15-1 0,-4-15-7 0,2 12 0 16,-2-12-12-16,1 13 15 0,-1-13-11 0,2 9 2 15,-2-9 1-15,0 0-4 0,-2 12 3 16,2-12 6-16,0 0 22 0,0 0 34 0,4 9-33 16,-4-9 42-16,0 0-49 0,0 0 47 0,0 0-57 15,2-12 37-15,-2 12-51 0,2-13 39 16,-2 13-42-16,4-19 38 0,-2 6-47 0,0 0 38 15,0-3-43-15,1 4 5 0,1-3 4 0,-2 2 12 16,3 0-1-16,-2 2-5 0,1-1 4 0,-1 2 1 16,1 1-4-16,0 2 5 0,-4 7-1 0,5-17 7 15,-5 17-12-15,4-11 4 0,-4 11-8 0,0 0-4 16,5-11-4-16,-5 11 0 0,0 0 4 16,0 0 7-16,0 0-6 0,0 0 6 0,0 0-4 0,0 0-1 15,18 5 1-15,-18-5 36 16,8 8-43-16,-8-8 31 0,8 12-34 0,-8-12 43 15,10 14-48-15,-5-6 36 0,0 0-47 0,0 2 37 16,0-3-49-16,3 1 38 0,-2 0-41 0,1-2 52 16,0 0-48-16,-7-6 48 0,17 9-42 0,-7-4 47 15,-10-5-44-15,22 4 45 0,-22-4-42 0,25 0 50 16,-25 0-49-16,32-4 44 0,-18-1-44 0,4 0 43 16,-4 0-40-16,3-1 42 0,-3-2-29 0,1 0 30 15,-4 1-44-15,1-2 43 0,-1 0-47 0,-4 1 32 16,-2 0-54-16,2-1 39 15,-7 9-53-15,7-13 46 0,-7 13-54 0,3-9 41 16,-3 9-41-16,0 0 47 0,-1-12-43 0,1 12 48 16,0 0-48-16,0 0 45 0,0 0-37 0,0 0 42 15,0 0-34-15,0 0 49 0,0 0-38 0,0 0 54 16,0 0-46-16,2 17 51 0,3-7-2 0,1 2-5 16,2 4-1-16,-3-1-2 0,4 4 9 0,-1-2-8 15,2 2 6-15,-1-1 4 0,-2 3 5 0,-1-1 1 16,0 1 0-16,-2-1-1 0,1 2-1 15,-3-3-8-15,-2 1 1 0,-3 1-7 16,-1 1-1-16,-3 0-8 0,-2 0-15 0,-2 0-7 0,0-2 9 16,-2-2-3-16,2-1 3 0,-3 0 5 15,-1-2 0-15,2-2 4 0,0-3 1 0,1 0 7 16,1-3-5-16,11-7 4 0,-18 8 2 0,18-8 1 16,0 0 6-16,-19 0 9 0,19 0 9 0,-9-8 4 15,9 8-10-15,-7-14-3 0,7 14-10 0,4-22-3 16,2 3-2-16,2-1-9 0,3-1 7 15,2-6 2-15,4-1-2 0,0-2-6 0,1 1-1 16,2 0 2-16,-1-3-44 0,0 2 53 0,2-1-47 16,-1 0 55-16,-2-2-51 0,1-1 52 0,0 0-45 15,-2 1 42-15,2-2-2 0,-3 1-4 0,0 0 3 16,1-2-9-16,-2 0-2 0,2 1-1 0,-1 1-2 16,-3-1-1-16,2 3-1 0,-2-2-1 0,0 4 2 15,-3 0-7-15,1 0 3 0,-1 2-2 16,-4 4 4-16,-1 4 1 0,0 1 1 15,-1 4-39-15,-1 3 61 0,-1 1-45 0,-2 11 44 16,4-15-51-16,-4 15 47 0,1-13-51 0,-1 13 48 16,0 0-2-16,0 0 2 0,0 0-6 0,-7 10 1 15,4-1-3-15,-2 5 3 0,1 7 14 0,-1 1 12 16,1 3 13-16,0 3 8 0,-2 6 2 0,4 0 9 16,-2 1-52-16,1 0 43 0,1 4-50 0,-1-3 38 15,0 0-45-15,2 0 39 0,0-2-47 0,0-6 48 16,-1 0-65-16,1-1 11 0,-2-1-71 15,2-2 12-15,0 0-23 0,-1-7-24 16,0 1-35-16,1-4-26 0,0-1-24 0,-1 0-42 16,2-13-29-16,0 17-16 0,0-17-41 0,-5 11-55 15,5-11-258-15,0 0-176 0</inkml:trace>
  <inkml:trace contextRef="#ctx0" brushRef="#br0">29590 17416 285 0,'-4'-10'420'0,"4"10"-102"0,0-17-29 16,4 7-16-16,0 2-19 0,1-1-9 0,7 0-9 16,-1 1-12-16,5-1-41 0,0-1-30 0,1 0-29 15,1 1-24-15,2-1-22 0,-1 0-10 0,0 0-16 16,2 1-10-16,-1-3-2 0,-2 0-11 16,0 0-7-16,1 0-2 0,0-1-4 0,-4 0 3 15,0-1-10-15,-4 0 2 0,1 0 2 0,-2-1-6 16,-2-2 19-16,-2 3-24 0,-2-2 3 15,1 0 2-15,-1 0-3 0,-2 0 10 0,-2 3 7 16,2 0 5-16,-1 3 4 0,-1 10 7 0,0-16 8 16,0 16-15-16,1-14-8 0,-1 14-5 0,0 0-12 15,-2-10 0-15,2 10-1 0,0 0 2 0,-6 12 8 16,5 0-1-16,-4 6 10 0,3 4 17 16,-2 4 14-16,1 1 4 0,-2 7 1 0,1 1-7 0,0-1-3 15,-1 0-55-15,-1-1 46 0,0-1-47 16,-1-1 43-16,3-6-51 0,-1-1 46 15,0-2-50-15,1-3 50 0,3-2-54 0,-1-3 49 16,0-2-47-16,2-12 46 0,-2 17-40 0,2-17 75 16,-2 13-10-16,2-13 63 0,0 0-33 0,3 11 16 15,-3-11-49-15,0 0 30 0,0 0-26 0,16-4-6 16,-16 4 2-16,16-10 0 0,-7 5 5 0,2-1-11 16,-2-1 1-16,3 1-12 0,-3 0-5 0,1 0-5 15,1 3-6-15,-11 3 9 0,18-9-19 16,-18 9 2-16,17-4-5 0,-17 4 7 0,0 0-9 15,23 2 0-15,-23-2-1 0,15 5 0 16,-15-5-3-16,16 9-17 0,-6-3-28 0,-10-6-50 16,14 11-20-16,-14-11 6 0,11 12-81 0,-11-12-21 15,11 12-63-15,-11-12-65 0,10 13-49 0,-10-13-37 16,7 9-19-16,-7-9-307 0,7 10-279 0</inkml:trace>
  <inkml:trace contextRef="#ctx0" brushRef="#br0">30422 17302 1103 0,'11'-10'612'0,"1"1"-65"0,0 2-25 0,0-1-105 16,1 1-1-16,-1 0-58 0,-2 1-25 0,3 0-19 15,-1 0-79-15,1-1-22 0,1 2-63 0,0 0-11 16,-1-1-58-16,1 1-27 0,-14 5-60 0,24-6-68 15,-12 2-40-15,-12 4-127 0,24-3-79 16,-24 3-157-16,19 0-70 0,-19 0-27 0,11 7-342 16,-11-7-563-16</inkml:trace>
  <inkml:trace contextRef="#ctx0" brushRef="#br0">30510 17420 672 0,'0'0'527'0,"0"0"-17"0,0 0-89 16,22-5 13-16,-22 5-132 0,19-7-2 0,-7 4-92 16,3-3-1-16,0 1-88 0,1 1 0 0,0-1-112 15,1-1-28-15,-1 1-73 0,5-2-82 0,-4 3-58 16,4 1-88-16,0-1-95 0,-2 1-347 0,1 2-288 16</inkml:trace>
  <inkml:trace contextRef="#ctx0" brushRef="#br0">31250 17146 404 0,'0'0'437'0,"0"0"-69"0,0 0-52 15,6-9-24-15,-6 9-27 0,0 0 5 0,0 0-11 16,0 0-13-16,6-9 6 0,-6 9-5 0,0 0-9 16,0 0-16-16,5-8-8 0,-5 8-22 0,0 0-50 15,0 0 24-15,4-8-52 0,-4 8 7 0,0 0-30 16,6-7 6-16,-6 7-20 0,0 0-12 16,6-7 6-16,-6 7-11 0,0 0-4 0,0 0-11 15,8-8 0-15,-8 8-12 0,0 0 4 0,6-8-10 16,-6 8 13-16,0 0-12 0,0 0 12 0,8-8-12 15,-8 8 23-15,0 0-26 0,0 0 19 0,0 0-26 16,0 0 12-16,8-7-24 0,-8 7 14 0,0 0-24 16,0 0 17-16,0 0-17 0,0 0 13 15,0 0-42-15,0 0 54 0,3 14-23 0,-3-14 20 16,0 16-21-16,0-5 20 0,-1 1-22 0,1 1 24 16,-1 3-27-16,0 1 18 0,-3 0-14 0,1-1 17 15,1 2-24-15,1-3 19 0,-2 1-23 0,0-1 17 16,2-2-17-16,0-2 22 0,1-11-23 15,-1 17 17-15,1-17 4 0,-2 13-26 0,2-13 26 16,0 12-18-16,0-12 19 0,0 0-14 0,0 12 20 16,0-12-19-16,0 0 21 0,0 0-20 0,3 10 21 15,-3-10-26-15,0 0 28 0,10 6-23 0,-10-6 21 16,0 0-24-16,0 0 5 0,22 3 19 16,-22-3-24-16,0 0 18 0,20 0-3 0,-20 0-24 15,0 0 26-15,23 3 2 0,-23-3-6 0,18 2 2 16,-18-2 0-16,17 5 0 0,-17-5-4 0,18 4-4 15,-18-4 6-15,16 5-2 0,-16-5-2 0,17 7-1 16,-17-7-2-16,15 8 1 0,-15-8-2 0,12 10 4 16,-12-10 6-16,9 8-4 0,-9-8-2 15,7 12 5-15,-7-12 0 0,3 16-1 0,-3-16-17 16,-3 16 22-16,3-16-23 0,-2 15 28 0,-3-6-25 16,5-9 20-16,-7 15-19 0,1-7 25 0,1 1-24 15,5-9 21-15,-12 12-23 0,12-12 23 0,-11 11-24 16,11-11 27-16,-12 9-29 0,12-9 4 0,-14 9-28 15,14-9-1-15,-13 3-27 0,13-3-16 16,-14 5-12-16,14-5-69 0,0 0 5 0,-18 1-85 16,18-1 0-16,-12-4-74 0,12 4-72 0,-12-7 12 15,12 7-88-15,-13-14-4 0,6 6-338 0,4-1-361 16</inkml:trace>
  <inkml:trace contextRef="#ctx0" brushRef="#br0">31370 17219 165 0,'0'0'523'0,"0"-16"-117"0,0 16-25 16,0-12-34-16,0 12-2 0,-2-11-2 16,2 11-49-16,-3-11-19 0,3 11-11 0,-4-12-13 15,4 12-24-15,-4-10-15 0,4 10-27 0,-3-10-58 16,3 10 26-16,0 0-34 0,-4-11 7 0,4 11-26 15,0 0-5-15,-3-9-17 0,3 9-2 0,0 0-10 16,0 0-3-16,0 0-1 0,0-9-7 0,0 9 25 16,0 0-23-16,18-5 25 0,-18 5-29 0,26-5 16 15,-10 1-31-15,2 1 20 0,5-1-34 0,1 0 19 16,1 0-27-16,-3-3 26 0,2 4-36 0,-1-3 35 16,0 1-29-16,-3 0 29 0,-1 0-31 15,-3 2 30-15,0-1-38 0,1 0 36 16,-6 0-32-16,2 1 29 0,-13 3-41 0,23-7 33 15,-23 7-32-15,21-4 29 0,-21 4-34 0,14-5 24 16,-14 5-62-16,0 0-25 0,16-4-62 0,-16 4-107 16,0 0-53-16,0 0-110 0,0 0-134 0,0 0-107 15,0 0 3-15,0 0-275 0,-10-6-567 0</inkml:trace>
  <inkml:trace contextRef="#ctx0" brushRef="#br0">31029 15761 244 0,'0'0'110'0,"0"0"-30"0,0 0-10 0,0 0-11 16,0 0 133-16,0 0-168 0,0 0 120 0,0 0-111 16,0 0-21-16,0 0 128 0,0 0-127 0,0 0 134 15,0 0-125-15,0 0 106 0,0 0-92 16,0 0 11-16,0 0 5 0,-4-8-1 0,4 8-2 15,0 0-4-15,0 0 5 0,0 0-11 0,0 0-5 16,0 0 41-16,0 0-59 0,0 0 43 0,0 0-53 16,0 0 38-16,0 0-40 0,0 0 35 0,0 0-31 15,0 0 34-15,0 0-29 0,0 0 30 0,0 0-29 16,0 0 20-16,0 0-15 0,0 0 10 16,0 0-7-16,0 0 4 0,0 0 1 0,0 0-3 15,0 0 21-15,0 0-23 0,0 0 12 16,0 0-20-16,0 0 19 0,0 0-24 0,0 0 23 15,0 0-22-15,0 0 14 0,0 0-31 0,0 0 23 16,0 0-23-16,0 0 29 0,0 0-26 0,0 0 32 16,0 0-29-16,13-5 42 0,-13 5-41 0,0 0 43 15,19 3-44-15,-19-3 53 0,0 0-47 0,22 0 47 16,-22 0-49-16,0 0 53 0,25 0-57 0,-25 0 47 16,17-2-51-16,-17 2 46 0,0 0-49 0,24-1 46 15,-24 1-50-15,0 0 48 0,19-1-52 16,-19 1 44-16,0 0-43 0,15-2 46 15,-15 2-48-15,0 0 48 0,0 0-28 0,0 0 18 16,17-1-48-16,-17 1 48 0,0 0-45 0,0 0 45 16,16-3-46-16,-16 3 51 0,0 0-3 0,0 0-8 15,20-4 1-15,-20 4-8 0,0 0-1 0,12-4-2 16,-12 4 1-16,0 0-2 0,0 0 3 0,0 0-4 16,16-2 4-16,-16 2-7 0,0 0 0 0,0 0 1 15,0 0 0-15,0 0-1 0,0 0 3 16,13-4-4-16,-13 4 3 0,0 0-3 0,0 0 0 15,0 0 2-15,0 0 5 0,0 0 2 0,0 0 5 16,0 0 5-16,15-2-8 0,-15 2 1 16,0 0-1-16,0 0 2 0,0 0 3 0,0 0-4 15,0 0 9-15,0 0-1 0,0 0 1 0,0 0 0 16,12-5 2-16,-12 5 2 0,0 0 4 0,0 0-6 16,0 0-8-16,0 0 8 0,0 0-9 0,0 0-1 15,0 0-4-15,0 0-10 0,0 0-27 16,0 0-41-16,0 0-54 0,0 0-54 0,0 0-43 15,0 0-42-15,0 0-95 0,0 0-317 0,0 0-202 16</inkml:trace>
  <inkml:trace contextRef="#ctx0" brushRef="#br0">31536 15928 302 0,'0'0'95'15,"-7"-8"124"-15,7 8-181 0,0 0 132 0,0 0-177 16,0 0 141-16,-8-5-131 0,8 5 128 0,0 0-143 15,0 0 132-15,0 0-133 0,0 0 121 0,0 0-123 16,-11-7 127-16,11 7-110 0,0 0 114 0,0 0-89 16,0 0 84-16,0 0-66 0,-13-3 50 0,13 3-34 15,0 0 30-15,0 0-18 0,0 0 1 0,0 0-10 16,0 0-13-16,0 0-8 0,0 0-11 0,0 0-4 16,-12-4-6-16,12 4-6 0,0 0 0 15,0 0-1-15,0 0-4 0,0 0 7 16,0 0-8-16,0 0 8 0,0 0-12 0,-13-4 22 15,13 4-27-15,0 0 6 0,0 0-10 0,0 0 2 16,0 0-3-16,0 0 9 0,0 0-9 0,0 0 10 16,8-6-11-16,-8 6 8 0,0 0-8 0,17-3 7 15,-17 3-5-15,0 0 6 0,20-3-4 0,-20 3 15 16,18-3-17-16,-18 3 19 0,17-3-22 0,-17 3 12 16,20-2-19-16,-20 2 23 0,17-2-20 0,-17 2 19 15,16-3-15-15,-16 3 14 0,0 0-12 16,19-3 4-16,-19 3-12 0,0 0-10 0,17-3 1 15,-17 3-26-15,0 0 27 0,17-4-44 0,-17 4 44 16,0 0-53-16,14-4 46 0,-14 4-41 0,0 0 66 16,14-5-59-16,-14 5 75 0,0 0-66 0,11-3 72 15,-11 3-65-15,0 0 67 0,0 0-41 0,0 0 41 16,13-5-37-16,-13 5 48 0,0 0-15 0,0 0 23 16,0 0-33-16,0 0 25 0,0 0-12 0,0 0 10 15,10-3-1-15,-10 3 6 0,0 0 0 0,0 0-3 16,0 0 4-16,0 0-12 0,0 0 7 0,0 0-13 15,0 0 14-15,0 0-22 0,0 0 22 0,0 0-26 16,0 0 23-16,0 0-26 0,0 0 26 16,0 0-30-16,0 0 26 0,0 0-29 0,0 0 30 15,0 0-31-15,0 0 34 0,0 0-32 0,0 0 28 16,0 0-36-16,0 0 44 0,0 0-48 0,0 0 43 16,0 0-45-16,-17-2 36 0,17 2-35 15,0 0 0-15,0 0-3 0,-22 0 46 0,22 0-35 16,0 0-10-16,-21 0 3 0,21 0 7 0,-17 1 2 15,17-1 0-15,-17 3 3 0,17-3-2 0,-18 1 1 16,18-1 1-16,-17 3 0 0,17-3 0 0,-19 2 0 16,19-2 1-16,-20 0 1 0,20 0 0 0,-16 2 7 15,16-2-7-15,0 0-2 0,-21 1 5 0,21-1-1 16,0 0 0-16,0 0 0 0,-20 2-1 0,20-2 5 16,0 0-10-16,0 0 4 0,0 0 0 0,-20 1-1 15,20-1 1-15,0 0 0 0,0 0 7 16,0 0-8-16,-18 2 1 0,18-2 0 0,0 0 1 15,0 0 2-15,0 0 1 0,0 0 3 0,0 0 11 16,0 0-9-16,0 0 5 0,-18 0 14 16,18 0-13-16,0 0 2 0,0 0 0 0,0 0-1 15,0 0-2-15,0 0 11 0,0 0-14 0,0 0-4 16,0 0-1-16,0 0-2 0,0 0 2 0,0 0-3 16,0 0 0-16,-16 1 10 0,16-1-12 0,0 0 2 15,0 0 4-15,0 0 3 0,0 0 5 16,0 0-1-16,0 0 6 0,0 0 22 0,0 0 19 0,0 0-45 15,0 0 2-15,0 0-1 0,0 0-4 16,0 0 3-16,0 0 37 0,0 0-49 16,0 0 37-16,-16-1-45 0,16 1 37 0,0 0-44 15,0 0 39-15,0 0-41 0,0 0 44 0,0 0-46 16,0 0 46-16,0 0-38 0,0 0 40 0,0 0-39 16,0 0 40-16,0 0-38 0,0 0 41 0,0 0-44 15,0 0 41-15,0 0-36 0,0 0 35 0,0 0-36 16,0 0 40-16,0 0-38 0,0 0 45 0,0 0-43 15,0 0 38-15,0 0-32 0,0 0 34 0,0 0-40 16,0 0 39-16,0 0-40 0,0 0 43 16,0 0-49-16,0 0 35 0,0 0-35 15,0 0 34-15,0 0-38 0,0 0 34 0,0 0-41 16,0 0 45-16,0 0-48 0,0 0 38 0,0 0-35 16,0 0 34-16,0 0-38 0,0 0 40 0,0 0-41 15,0 0 44-15,0 0-45 0,0 0 37 0,0 0-35 16,0 0 35-16,0 0-38 0,0 0 38 0,0 0-39 15,0 0 46-15,0 0-45 0,0 0 38 0,0 0-29 16,0 0 33-16,0 0-38 0,0 0 40 0,0 0-38 16,9 8 41-16,-9-8-43 0,0 0 40 15,0 0-37-15,0 0 38 0,5 9-42 0,-5-9 43 16,0 0-40-16,4 7 45 0,-4-7-45 0,0 0 38 16,5 12-33-16,-5-12 35 0,5 9-42 15,-5-9 43-15,4 10-4 0,-4-10-1 0,4 10 3 16,-4-10-15-16,3 10 2 0,-3-10-5 0,2 12 0 15,-2-12 1-15,4 9-2 0,-4-9 4 0,1 11-5 16,-1-11-3-16,3 8 7 0,-3-8-4 0,1 10 0 16,-1-10-1-16,3 11 1 0,-3-11 0 0,2 8 6 15,-2-8-9-15,0 0 0 0,3 13 6 16,-3-13-4-16,0 0-2 0,1 11 0 0,-1-11 16 16,0 0-15-16,1 12-1 0,-1-12 3 0,0 0 0 15,0 16-1-15,0-16 0 0,0 12 0 0,0-12 7 16,0 9-7-16,0-9 0 0,0 0 0 15,0 16 2-15,0-16-1 0,0 0 2 0,-2 13 2 0,2-13 8 16,0 0-10-16,0 11 1 0,0-11 0 16,0 0-1-16,0 0 1 0,0 11-1 0,0-11 0 15,0 0 6-15,0 0-7 0,-3 10-2 16,3-10 7-16,0 0-4 0,0 0 1 0,0 0 0 16,-1 9-1-16,1-9 7 0,0 0-8 0,0 0 0 15,0 0 3-15,0 0-4 0,0 0 0 0,0 0 2 16,0 0-1-16,-1 11 7 0,1-11-5 0,0 0 2 15,0 0 5-15,0 0 3 0,0 0 3 0,0 0 3 16,0 0 3-16,0 0 5 0,0 0-2 16,0 0-2-16,0 0-2 0,0 0 0 0,0 0-3 15,0 0-1-15,0 0 2 0,0 0-8 16,0 0 2-16,0 0-5 0,0 0 0 0,0 0-4 16,0 0 5-16,0 0 0 0,0 0 5 0,0 0-5 15,0 0 4-15,0 0-2 0,0 0-1 0,0 0 5 16,0 0 2-16,0 0-1 0,0 0 4 0,0 0-4 15,0 0 3-15,0 0-8 0,0 0 2 0,0 0-3 16,0 0-1-16,0 0-2 0,0 0 0 0,0 0-1 16,0 0-4-16,0 0-1 0,0 0-4 0,0 0 1 15,0 0 1-15,0 0-2 0,0 0 0 0,0 0-1 16,10-6 1-16,-10 6-1 0,0 0-32 0,0 0 39 16,0 0 0-16,0 0-2 0,10-6 0 15,-10 6-1-15,0 0-1 0,9-7 0 0,-9 7-1 16,0 0 3-16,0 0-1 0,11-6 0 0,-11 6-1 15,0 0-1-15,0 0-2 0,13-5 1 16,-13 5-1-16,0 0 1 0,14-4 5 0,-14 4-1 16,0 0-2-16,13-3-1 0,-13 3-1 0,0 0 0 15,0 0-5-15,17-3 2 0,-17 3-1 0,0 0 3 16,0 0-2-16,15-3-1 0,-15 3-1 0,0 0 4 16,0 0-3-16,0 0-1 0,19-1-1 0,-19 1 3 15,0 0 0-15,0 0 1 0,0 0-1 0,0 0 2 16,18 1 0-16,-18-1 1 0,0 0-2 15,0 0 2-15,14 6-3 0,-14-6 0 0,0 0-2 16,0 0-1-16,16 4 1 0,-16-4-2 0,0 0 0 16,0 0 1-16,14 7-1 0,-14-7 0 0,0 0-1 15,0 0 5-15,11 6-3 0,-11-6 1 0,0 0 0 16,9 8 1-16,-9-8-5 0,0 0-1 0,10 9 0 16,-10-9 3-16,7 7 2 0,-7-7 0 0,0 0 0 15,9 11-2-15,-9-11 1 0,0 0-3 0,6 11 1 16,-6-11 1-16,0 0 0 0,6 9 2 0,-6-9-3 15,0 0 6-15,4 13 9 0,-4-13-10 0,5 7 12 16,-5-7-14-16,0 0 1 0,4 9 11 16,-4-9-12-16,0 0 15 0,3 11-15 0,-3-11 14 15,0 0-15-15,2 10 15 0,-2-10-14 0,0 0 13 16,2 9-15-16,-2-9 16 0,0 0-14 0,0 0 14 16,1 12-15-16,-1-12 15 0,0 0-16 0,0 0 8 15,-1 12 0-15,1-12 7 0,0 0-9 0,-2 12 2 16,2-12-7-16,0 0 3 0,-2 9-1 0,2-9 3 15,0 0 1-15,-3 10 1 0,3-10 0 0,0 0 0 16,-2 10 2-16,2-10-2 0,0 0 0 0,-4 10 1 16,4-10 0-16,0 0 2 0,-4 7-1 0,4-7 0 15,0 0 0-15,-5 9-1 0,5-9 1 16,0 0 0-16,0 0 1 0,-6 8-1 0,6-8 0 0,0 0 1 16,0 0 0-16,-7 9-1 0,7-9 1 15,0 0-2-15,0 0 1 0,-9 8-3 0,9-8 3 16,0 0 0-16,-8 4 2 0,8-4-3 0,0 0 2 15,0 0-2-15,-14 7 1 0,14-7-1 0,0 0 1 16,0 0 4-16,-11 5 1 0,11-5-1 0,0 0 0 16,0 0 0-16,-13 5-6 0,13-5 3 0,0 0 0 15,0 0 4-15,0 0 4 0,-18 1 0 0,18-1 4 16,0 0-5-16,0 0-4 0,0 0-3 0,-20 0 0 16,20 0-1-16,0 0 1 0,0 0-1 0,-21-1-1 15,21 1 1-15,0 0 0 0,-14-4 2 16,14 4 1-16,0 0 3 0,-17-2 1 0,17 2 2 0,0 0-3 15,-15-3 1-15,15 3-1 0,0 0 0 16,-15-3-2-16,15 3-3 0,0 0 6 0,-13-5 2 16,13 5 4-16,0 0-7 0,0 0-2 15,-13-4 0-15,13 4 2 0,0 0 0 0,0 0-2 16,0 0 2-16,-12-5 3 0,12 5 0 0,0 0-4 16,0 0 0-16,0 0 3 0,-9-6 1 0,9 6 2 15,0 0-2-15,0 0-1 0,-7-8 6 0,7 8-5 16,0 0-1-16,0 0 1 0,0 0-3 0,-7-10-1 15,7 10 1-15,0 0-2 0,0 0 4 0,0 0-3 16,-3-10-1-16,3 10-2 0,0 0-3 16,0 0 5-16,0 0 2 0,-4-8-1 15,4 8 4-15,0 0-7 0,0 0-1 0,0 0-2 16,0 0-1-16,0 0-1 0,0 0 2 0,0 0-4 16,0-9 3-16,0 9-6 0,0 0-1 0,0 0 1 15,0 0-2-15,0 0 2 0,0 0 5 0,0 0 2 16,0 0 0-16,0 0-1 0,0 0 2 0,0 0-1 15,14 2 0-15,-14-2 0 0,0 0 2 0,12 5-2 16,-12-5-1-16,9 7 0 0,-9-7-5 0,10 7-28 16,-10-7-38-16,9 8-47 0,-9-8-65 0,6 8-76 15,-6-8-104-15,6 9-61 0,-6-9-38 0,0 0-325 16,7 13-324-16</inkml:trace>
  <inkml:trace contextRef="#ctx0" brushRef="#br0">31286 17215 37 0,'0'0'321'0,"0"0"-81"15,0 0-46-15,0 0-40 0,0 0-12 0,0 0-9 16,0 0-6-16,0 0-11 0,0 0-16 15,0 0-9-15,0 0-1 0,0 0-3 0,0 0-3 16,0 0 5-16,0 0 0 0,0 0 1 0,0 0 11 16,0 0-4-16,0 0-16 0,0 0 0 0,0 0-6 15,0 0-2-15,0 0-1 0,0 0 1 0,0 0-6 16,0 0-1-16,0 0-2 0,0 0-7 0,0 0-6 16,0 0-3-16,0 0-5 0,0 0 0 0,0 0-7 15,0 0-8-15,0 0-3 0,0 0 1 0,0 0 7 16,0 0 4-16,0 0-1 0,15-3-5 0,-15 3-1 15,0 0-2-15,22-4-5 0,-22 4-3 0,20-2-2 16,-20 2 1-16,23-4 2 0,-9 1 1 16,-14 3 4-16,27-4 6 0,-13 2 0 0,0-1 2 15,-14 3 4-15,23-7 3 0,-23 7 5 0,22-4 5 16,-22 4 9-16,19-5-5 0,-19 5 1 0,16-3-1 16,-16 3-6-16,0 0-6 0,17-5-6 0,-17 5-4 15,0 0-4-15,13-2-2 0,-13 2-5 0,0 0-4 16,0 0-17-16,0 0-34 0,17-4-44 15,-17 4-53-15,0 0-83 0,0 0-112 0,0 0-71 16,0 0-60-16,0 0-13 0,0 0-239 0,0 0-233 16</inkml:trace>
  <inkml:trace contextRef="#ctx0" brushRef="#br0">31524 17167 78 0,'0'0'613'0,"0"0"-162"16,0 0-66-16,0 0-71 0,0 0-31 0,-3-10-33 16,3 10-30-16,0 0-46 0,0 0-34 0,0 0-29 15,0 0-25-15,0 0-70 0,0 0-60 0,0 0-70 16,0 0-60-16,0 0-74 0,0 0-123 0,0 0-260 16,0 0-162-16</inkml:trace>
  <inkml:trace contextRef="#ctx0" brushRef="#br0">32607 16365 64 0,'0'0'367'15,"-9"-7"-66"-15,9 7-44 0,0 0 28 0,-12-9-40 16,12 9 41-16,0 0-43 0,-12-8 41 0,12 8-31 16,0 0-6-16,-14-5-27 0,14 5 15 0,0 0-16 15,-15-7 2-15,15 7 5 0,0 0-3 16,-13-2-8-16,13 2-21 0,0 0-42 0,0 0-16 15,-14-5-12-15,14 5-12 0,0 0-7 0,0 0-14 0,0 0-12 16,0 0-14-16,-12-5-11 0,12 5-10 16,0 0-5-16,0 0-13 0,0 0-24 0,0 0 14 15,0 0-1-15,0 0 4 0,8-5 2 0,-8 5-1 16,23-4-4-16,-6 2-3 0,3 1 0 0,4-2-3 16,4 2-2-16,0 0-2 0,3-1 5 0,0-1-1 15,6 3 1-15,1-3-3 0,2 2-2 0,-1 0 0 16,-8-1 19-16,9 1-25 0,-2 0 23 0,0 1-32 15,-1-3 30-15,-6 1-24 0,-2 1 22 0,1-1-26 16,-1 0 25-16,-3 0-25 0,-2 1 24 0,-1-1-23 16,-2 1 25-16,-5 0-24 0,1-2 27 0,-3 1-27 15,-14 2 25-15,22-2-28 0,-22 2 28 16,17-1-26-16,-17 1 22 0,0 0-45 0,16-1-1 16,-16 1-44-16,0 0-43 0,0 0-64 0,14-6-73 15,-14 6-41-15,0 0-58 0,0 0-43 0,-3-9-72 16,3 9 14-16,0 0-13 0,-19-7-379 0,19 7-431 15</inkml:trace>
  <inkml:trace contextRef="#ctx0" brushRef="#br0">32589 16482 24 0,'0'0'438'0,"-23"5"-90"16,23-5-73-16,-23 4 11 0,23-4-27 0,-15 3-14 16,15-3-4-16,0 0-4 0,-17 2-12 0,17-2-33 15,0 0-23-15,0 0-35 0,0 0-25 0,-16 2-24 16,16-2-5-16,0 0 31 0,0 0-5 0,0 0 5 15,15-3-6-15,-15 3-14 0,26-4-6 16,-8 2-24-16,5-1-3 0,3-1-19 0,1-1 6 16,4 2-22-16,3 0 8 0,2-1-17 0,-6 2 8 15,0-1-14-15,1-1 10 0,-2 2-15 0,-1-1 13 16,-1 2-11-16,-3-2 8 0,1 2 12 0,-7 1 15 16,-2-3 12-16,-16 3 15 0,28-3 12 0,-28 3-1 15,21-4-2-15,-21 4 3 0,18-2-43 0,-18 2 19 16,0 0-21-16,19-3 9 0,-19 3-22 0,0 0 11 15,0 0-21-15,15-2-1 0,-15 2-83 16,0 0-36-16,0 0-103 0,0 0-96 0,0 0-122 16,0 0-53-16,0 0-27 0,0 0-350 0,-11-5-459 15</inkml:trace>
  <inkml:trace contextRef="#ctx0" brushRef="#br0">32566 16517 226 0,'0'0'393'0,"0"0"-103"16,-19 0-54-16,19 0-36 0,0 0-38 15,0 0-20-15,0 0 1 0,0 0 12 0,0 0 3 16,0 0 3-16,5-9-21 0,-5 9-4 0,28-4 7 15,-10 1-42-15,6-1 24 0,0 2-31 0,1-2 19 16,3 4-34-16,0-2 16 0,0-2-33 0,1 1 17 16,-3 0-28-16,2 1 19 0,-1-1-19 0,-4 3 23 15,2-3-15-15,-6 2 23 0,-1 0-11 0,-2-1 17 16,-16 2-14-16,28-2 0 0,-28 2-3 0,23-2-2 16,-23 2-5-16,16-1-5 0,-16 1-7 0,0 0-8 15,20 0-7-15,-20 0-13 0,0 0-44 0,0 0-69 16,18 0-93-16,-18 0-77 0,0 0-140 0,0 0-81 15,0 0-19-15,0 0-281 0,-20 5-313 16</inkml:trace>
  <inkml:trace contextRef="#ctx0" brushRef="#br0">31025 15794 201 0,'0'0'155'16,"0"0"122"-16,-4-11-197 0,4 11 136 0,0 0-154 16,0 0 113-16,0 0-123 0,0 0 107 15,-2-8-103-15,2 8 73 0,0 0-74 0,0 0 51 16,0 0-44-16,0-12 36 0,0 12-22 0,0 0 14 15,0 0 4-15,0 0-11 0,0 0 21 0,-3-9-37 16,3 9 44-16,0 0-58 0,0 0 40 0,0 0-54 16,0 0 40-16,0 0-56 0,0 0 45 15,0 0-61-15,0 0 44 0,-1-9-63 0,1 9 47 16,0 0-54-16,0 0 43 0,0 0-50 0,0 0 55 16,0 0-55-16,0 0 6 0,-3 13 10 15,3-13 8-15,0 17 10 0,0-5 6 0,-1 1 0 16,0 2 46-16,1 1-50 0,-3 3 49 0,2 0-14 15,1-1-5-15,0 1-2 0,0 0-1 0,-1 1-5 16,1 0-3-16,0 1-4 0,0-4-2 0,-1 4-3 16,1-1-1-16,0-1-1 0,0 0-2 0,0 1-2 15,0-1-4-15,0 0 5 0,0-1-7 0,0-1-2 16,0-1-2-16,0-1 1 0,0-1 4 16,1 3-6-16,-1-2 0 0,1-1 5 15,-1 0-8-15,0 1 0 0,0-2 3 0,0 0-2 16,0 1 5-16,0-2-3 0,0 2-3 0,0-5 6 15,0 3-6-15,0-12 1 0,0 20-1 0,0-20 4 16,1 18-5-16,-1-18 1 0,3 13 10 0,-3-13-11 16,0 12-2-16,0-12 3 0,0 0 0 0,1 15 2 15,-1-15-1-15,0 0-21 0,1 11-7 0,-1-11 41 16,0 0-4-16,0 0 3 0,0 11 0 0,0-11 13 16,0 0-5-16,0 0 0 0,0 13 5 15,0-13-5-15,0 0-2 0,-2 11-2 16,2-11-3-16,0 0 0 0,-4 14-1 0,4-14-38 15,0 0 48-15,-2 11-38 0,2-11 42 0,0 0-37 16,-3 11 46-16,3-11-45 0,0 0 44 0,0 0-29 16,-3 10 27-16,3-10-42 0,0 0 44 0,0 0-42 15,0 0 50-15,0 0-49 0,-1 9 46 0,1-9-41 16,0 0 39-16,0 0-45 0,0 0 44 0,0 0-45 16,0 0 49-16,0 0-54 0,0 0 47 15,0 0-39-15,0 0 44 0,0 0-45 0,0 0 47 16,0 0-46-16,0 0 53 0,0 0-50 0,3 9 51 15,-3-9-35-15,0 0 45 0,0 0-42 0,0 0 40 16,19-4-53-16,-19 4 45 0,15 0-55 0,-15 0 43 16,21-2-48-16,-21 2 45 0,24-2-51 15,-24 2 47-15,25-2-48 0,-25 2 47 0,27-3-49 16,-27 3 46-16,18-3-45 0,-18 3 43 0,18 0-49 16,-18 0 50-16,0 0-47 0,19-2 48 0,-19 2-52 15,0 0 33-15,0 0-60 0,17-3 20 16,-17 3-63-16,0 0 16 0,0 0-37 0,0 0-55 15,0 0-87-15,0 0-24 0,10-3-15 0,-10 3-17 16,0 0-34-16,0 0-16 0,-8-11-223 0,8 11-122 16</inkml:trace>
  <inkml:trace contextRef="#ctx0" brushRef="#br0">31402 16572 81 0,'0'0'287'0,"0"0"79"15,0 0-173-15,0 0 60 0,0 0-74 0,0 0 8 16,-10-6-38-16,10 6-12 0,0 0-20 0,0 0-18 16,0 0-11-16,0 0-18 0,0 0-6 0,0 0-21 15,0 0 0-15,0 0-6 0,0 0-3 0,0 0-5 16,0 0-1-16,0 0 9 0,0 0-8 0,0 0 1 16,0 0 2-16,0 0 9 0,0 0 10 15,0 0-1-15,0 0 4 0,0 0 2 0,0 0 4 16,0 0 9-16,0 0-1 0,0 0-1 0,0 0-1 15,0 0 3-15,0 0-3 0,0 0 3 0,0 0 36 16,0 0-50-16,0 0 42 0,0 0-54 16,0 0 37-16,0 0-50 0,0 0 39 0,0 0-46 15,0 0 35-15,0 0-51 0,0 0 42 0,0 0-51 16,0 0 44-16,0 0-56 0,0 0 46 0,0 0-40 16,0 0 40-16,0 0-47 0,0 0 44 15,0 0-49-15,0 0 47 0,0 0-47 0,0 0 46 16,0 0-44-16,0 0 41 0,0 0-46 0,0 0 51 15,0 0-52-15,0 0 46 0,0 0-47 0,0 0 48 16,0 0-41-16,0 0 39 0,0 0-45 0,0 0 48 16,0 0-47-16,0 0 46 0,0 0-45 0,0 0 47 15,0 0-41-15,0 0 39 0,0 0-46 16,0 0 48-16,0 0-47 0,0 0 45 0,-12 6-46 16,12-6 46-16,0 0-41 0,0 0 45 0,0 0-53 15,0 0 46-15,0 0-43 0,0 0 45 16,0 0-45-16,0 0 45 0,0 0-40 0,0 0 45 15,0 0-54-15,0 0 50 0,0 0-49 0,0 0 49 16,0 0-46-16,0 0 46 0,0 0-39 0,0 0 42 16,0 0-50-16,0 0 50 0,0 0-50 0,0 0 53 15,0 0-48-15,0 0 52 0,0 0-42 0,0 0 44 16,0 0-48-16,0 0 9 0,6 8 48 0,-6-8-49 16,0 0 8-16,0 0 5 0,0 0 10 0,0 0-10 15,0 0 4-15,0 0 1 16,0 0-2-16,0 0-1 0,0 0-2 0,0 0-1 15,0 0 3-15,0 0-2 0,14 3-5 0,-14-3 1 16,0 0-3-16,0 0 1 0,0 0-2 0,0 0 1 16,0 0 9-16,0 0-10 0,0 0 0 0,18-2 2 15,-18 2-3-15,0 0 0 0,0 0 1 0,0 0 0 16,14-2 6-16,-14 2 0 0,0 0 0 0,12-5-2 16,-12 5-8-16,0 0 46 0,13-2-56 0,-13 2 52 15,0 0-55-15,18-3 53 0,-18 3-55 0,0 0 52 16,14-4-55-16,-14 4 53 0,0 0-56 0,0 0 51 15,17-4-52-15,-17 4 51 0,0 0-52 0,11-4 50 16,-11 4-46-16,0 0 48 0,14-3-48 0,-14 3 47 16,0 0-47-16,0 0 49 0,18-5-53 15,-18 5 54-15,0 0-54 0,0 0 54 0,0 0-52 16,17-2 52-16,-17 2-53 0,0 0 52 0,0 0-51 16,0 0 51-16,15-2-52 0,-15 2 53 0,0 0-51 15,0 0 57-15,0 0-49 0,14-5 52 0,-14 5-54 16,0 0 51-16,0 0-50 0,0 0 53 0,14-3-47 15,-14 3 55-15,0 0-48 0,0 0 52 0,0 0-37 16,15-4 32-16,-15 4 3 0,0 0-46 0,0 0 30 16,13-3-34-16,-13 3 34 0,0 0-45 0,0 0 43 15,18-6-45-15,-18 6 58 0,0 0-56 0,17-4 42 16,-17 4-44-16,0 0 45 0,18-4-47 16,-18 4 45-16,0 0-50 0,16-5 44 0,-16 5-44 15,14-3 43-15,-14 3-41 0,0 0 41 16,18-5-40-16,-18 5 42 0,12-4-43 0,-12 4 43 15,0 0-43-15,19-3 43 0,-19 3-42 0,0 0 42 16,17-5-44-16,-17 5 45 0,0 0-48 0,17-1 49 16,-17 1-45-16,0 0 46 0,15-5-44 0,-15 5 43 15,0 0-43-15,15-3 41 0,-15 3-42 0,0 0 43 16,14-3-46-16,-14 3 47 0,0 0-43 0,14-5 39 16,-14 5-41-16,0 0 46 0,14-3-45 15,-14 3 44-15,0 0-34 0,15-2 26 0,-15 2-29 16,0 0 29-16,14-4-30 0,-14 4 27 0,0 0-37 15,16-3 46-15,-16 3-44 0,0 0 46 0,11-5-34 16,-11 5 39-16,0 0-47 0,0 0 45 0,14-4-45 16,-14 4 42-16,0 0-45 0,0 0 44 0,0 0-43 15,12-4 42-15,-12 4-42 0,0 0 42 0,0 0-41 16,0 0 41-16,0 0-45 0,0 0 41 0,0 0-32 16,0 0 38-16,0 0-43 0,0 0 43 0,0 0-46 15,0 0 44-15,0 0-44 0,0 0 42 0,0 0-42 16,0 0-11-16,0 0 19 0,0 0 42 0,0 0-43 15,0 0 38-15,0 0-50 0,0 0 54 16,0 0-44-16,0 0 44 0,0 0-44 0,0 0-8 0,-8 8 18 16,8-8 41-16,0 0-45 0,0 0 43 15,-13 5-37-15,13-5 36 0,0 0-21 0,-14 3 28 16,14-3-22-16,-12 5 17 0,12-5-22 0,0 0 26 16,-19 7-36-16,19-7 29 0,-15 2-33 0,15-2 29 15,-15 6-25-15,15-6 27 0,-17 6-31 0,17-6 3 16,-19 5-1-16,19-5 1 0,-19 7-7 0,19-7 1 15,-22 5 1-15,22-5 1 0,-21 5 1 16,21-5 0-16,-20 7 0 0,20-7 2 0,-20 6 0 0,20-6 1 16,-18 7 0-16,18-7-1 0,-18 7 2 15,18-7 0-15,-16 6 0 0,16-6 0 0,-16 8 0 0,16-8 0 16,-18 6 1-16,18-6 0 0,-15 6-5 16,15-6 5-16,-19 6 23 0,19-6-61 0,-17 7 40 15,17-7 0-15,-18 4-1 0,7 0 0 0,11-4-2 16,-21 5 4-16,21-5-4 0,-21 6 6 0,21-6-40 15,-23 5 39-15,23-5-1 0,-21 7-2 0,21-7-6 16,-23 5 8-16,13 0-33 0,10-5 38 0,-18 4-34 16,18-4 35-16,-15 7-1 0,15-7-3 0,-17 5 0 15,17-5-1-15,0 0-2 0,-16 4 0 0,16-4-6 16,0 0-2-16,-15 4-1 0,15-4 1 0,0 0 8 16,-11 4 0-16,11-4-2 0,0 0 0 0,0 0 2 15,-13 3-2-15,13-3 0 0,0 0-6 16,0 0 2-16,0 0 1 0,0 0 0 0,-14 3 1 15,14-3 7-15,0 0-1 0,0 0 0 0,0 0 0 16,0 0-2-16,0 0 2 0,0 0-2 0,0 0-7 16,0 0 2-16,0 0 2 0,0 0 2 0,0 0 1 15,0 0-5-15,0 0 4 0,0 0-1 16,0 0-10-16,0 0 9 0,0 0 4 0,0 0 3 16,0 0 0-16,0 0 3 0,0 0-37 0,0 0 45 15,0 0-37-15,0 0 39 0,0 0-36 0,0 0 38 16,0 0-38-16,10-7 36 0,-10 7-27 0,0 0 32 15,17-6-44-15,-17 6 38 0,0 0-38 0,17-5 38 16,-17 5-38-16,12-4 38 0,-12 4-29 16,16-3 29-16,-16 3-36 0,16-5 43 0,-16 5-46 15,16-4 36-15,-16 4-2 0,16-5-3 0,-16 5-2 16,16-5-2-16,-16 5-2 0,17-4-1 0,-17 4-1 16,16-5 0-16,-16 5 0 0,16-3-1 0,-16 3-1 15,17-3 1-15,-17 3-1 0,17-1-1 0,-17 1-1 16,16-3 0-16,-16 3 0 0,16-3-1 0,-16 3 1 15,14-2 1-15,-14 2 0 0,14-3 0 0,-14 3-1 16,0 0 0-16,20-3 1 0,-20 3-2 16,0 0 0-16,18-2-1 0,-18 2 1 0,0 0-1 0,18-4 0 15,-18 4 0-15,0 0 0 0,18-4 0 16,-18 4 1-16,0 0 1 0,16-1 0 0,-16 1-1 16,0 0-1-16,17-3 1 0,-17 3 2 0,0 0 3 15,15-2 0-15,-15 2-1 0,0 0-1 0,19-3-3 16,-19 3-2-16,0 0 0 0,17-4-7 0,-17 4-4 15,0 0 1-15,17-3 30 0,-17 3-37 0,0 0 40 16,15-2-40-16,-15 2 33 0,0 0-38 0,15-3 39 16,-15 3-39-16,0 0 34 0,0 0-37 0,13-3 41 15,-13 3-38-15,0 0 40 0,0 0-37 0,0 0 41 16,13-4-37-16,-13 4 37 0,0 0-38 0,0 0 40 16,0 0-41-16,0 0 40 0,0 0-40 0,0 0 42 15,0 0-43-15,0 0 41 0,0 0-39 0,0 0 39 16,17-2-40-16,-17 2 40 0,0 0-39 15,0 0 40-15,0 0-41 0,0 0 43 0,0 0-43 16,0 0 39-16,0 0-39 0,0 0 37 0,0 0-38 16,0 0 38-16,0 0-38 0,0 0 40 0,0 0-40 15,0 0 41-15,0 0-42 0,0 0 35 0,0 0-28 16,0 0 7-16,0 0-9 0,0 0 25 0,0 0-35 16,0 0 33-16,0 0-46 0,0 0 44 0,0 0-43 15,0 0 47-15,0 0-40 0,0 0 49 0,15-2-49 16,-15 2 52-16,0 0-51 0,0 0 47 0,0 0-56 15,0 0 42-15,0 0-48 0,0 0 47 0,0 0-46 16,0 0 46-16,0 0-45 16,0 0 45-16,0 0-49 0,0 0 48 0,0 0-52 15,0 0 54-15,0 0-49 0,0 0 52 0,0 0-49 16,0 0 53-16,0 0-47 0,0 0 54 0,0 0-52 16,0 0 52-16,0 0-52 0,0 0 50 0,0 0-55 15,0 0 45-15,0 0-54 0,0 0 42 0,0 0-52 16,0 0 44-16,0 0-49 0,0 0 42 0,0 0-49 15,0 0 42-15,0 0-8 0,0 0 1 0,0 0-3 16,0 0-3-16,0 0-1 0,0 0 1 0,0 0 0 16,0 0 0-16,0 0 4 0,0 0 5 0,0 0 4 15,0 0 6-15,0 0 2 0,0 0 0 0,0 0-1 16,0 0-8-16,0 0-52 0,0 0 46 16,0 0-58-16,0 0 53 0,0 0-65 0,0 0 24 15,0 0-25-15,0 0-17 0,0 0 24 0,0 0-92 16,0 0-27-16,0 0 92 0,0 0-170 0,0 0-217 15,0 0 8-15</inkml:trace>
  <inkml:trace contextRef="#ctx0" brushRef="#br0">33394 15565 115 0,'0'0'98'16,"3"-10"-19"-16,-3 10-8 0,1-10-16 0,-1 10-5 15,2-12-11-15,-2 12 11 0,0-11-6 16,0 11 3-16,0-15 7 0,0 15 6 0,1-17 3 0,-1 17 1 15,-1-17 5-15,1 17-5 0,0-19-3 16,0 19-3-16,-2-21 13 0,2 21-8 0,0-17-1 16,0 17 8-16,-1-18 1 0,1 18 5 0,-1-18-7 15,1 18 0-15,-2-18-1 0,2 18-1 0,-1-16-1 16,1 16-3-16,-3-16-7 0,3 16-1 0,-2-17 0 16,2 17-11-16,-4-15-4 0,4 15-9 0,-6-16-1 15,-1 8-12-15,2-1-3 0,1 0-3 0,-2 1-2 16,-2 1 2-16,1-1-6 0,0 1-4 15,0 1 39-15,0-1-47 0,7 7 12 0,-15-11-13 0,15 11 13 16,-17-10-14-16,17 10-3 0,-14-8 8 0,14 8-3 16,-18-4-3-16,18 4 4 0,-18-5-3 15,18 5 2-15,-17-3 0 0,17 3 0 0,-20-2 0 16,20 2-1-16,-20 2-3 0,20-2-1 16,-26 3-2-16,14 1-3 0,-4-1 24 0,2 2-27 15,-4-2 5-15,4 2-2 0,-6 1 5 0,4 0 1 16,-3 0-3-16,0 2-2 0,1-1-8 0,0-1-4 15,0 2-11-15,-1 0-2 0,2 0 1 0,0 0-1 16,-1 1 4-16,4-2 5 0,-3-2 6 0,4 3 5 16,-2-2 1-16,2 1 6 0,-1-2 0 0,3 2 5 15,-1-2 1-15,0 2 10 0,1 1-7 0,-1-2-2 16,1 0-10-16,-2 0-15 0,1 2-12 16,0 1-4-16,3-1-5 0,-5 0-6 0,3-1 1 15,-1 2-1-15,1 0-4 0,-7 2-3 0,8-2 1 16,-1 1 9-16,-1-1 4 0,1 3 9 0,2-2 7 15,-1 1-1-15,1 1 5 0,0 0 13 0,-1-1-4 16,1 2 9-16,0 1-8 0,0-2-2 0,2 1-8 16,0-1-9-16,1 0-25 0,1 1 7 0,-3 0 0 15,6-1-27-15,-4 1-85 0,3-1 44 0</inkml:trace>
  <inkml:trace contextRef="#ctx0" brushRef="#br0">32569 16312 171 0,'0'0'215'0,"0"0"-44"15,0 0-21-15,0 0-13 0,0 0-7 0,0 0-14 16,-13 4 24-16,13-4-27 0,0 0 22 0,0 0-44 15,0 0 31-15,0 0-33 0,0 0 0 0,-9 5-2 16,9-5-7-16,0 0-12 0,0 0-11 0,0 0-4 16,0 0-7-16,0 0-4 0,0 0-7 15,0 0-6-15,0 0 1 0,0 0 12 0,0 0 10 16,0 0-2-16,0 0-4 0,0 0 1 0,9 6 9 16,-9-6-5-16,0 0 0 0,26 0-7 15,-26 0-5-15,23 0 25 0,-23 0-32 0,28 0 33 16,-28 0-28-16,28 0 36 0,-28 0-26 0,27-3 28 15,-27 3-24-15,26-2 20 0,-26 2-31 0,24-2 19 16,-24 2-22-16,20-3 23 0,-20 3-26 0,0 0 15 16,23-1-30-16,-23 1 17 0,0 0-45 0,0 0-42 15,17-1-126-15,-17 1-103 0,0 0-65 0,0 0-75 16,0 0-303-16,0 0-249 0</inkml:trace>
  <inkml:trace contextRef="#ctx0" brushRef="#br0">28441 18366 1 0,'0'0'396'15,"0"0"-106"-15,0 0-54 0,0 0-43 0,0 0-23 16,0 0 25-16,-20 0-89 0,20 0 34 0,0 0-68 16,0 0 28-16,0 0-57 0,0 0 32 0,-22 0-54 15,22 0 56-15,0 0-58 0,0 0 25 0,0 0-34 16,-20 1 41-16,20-1-54 0,0 0 60 0,0 0-46 16,-17 2 47-16,17-2-38 0,0 0 33 0,0 0-28 15,0 0 33-15,0 0-29 0,-15 0-1 16,15 0 12-16,0 0 12 0,0 0-11 0,0 0 2 0,0 0-10 15,0 0 2-15,0 0-11 0,0 0 1 16,0 0-12-16,0 0-1 0,0 0-5 0,0 0 5 16,0 0-10-16,0 0 4 0,0 0-7 0,0 0 6 15,0 0-3-15,0 0 15 0,0 0 13 0,0 0 11 16,0 0 8-16,0 0-6 0,0 0 8 0,0 0-16 16,19 4 15-16,-19-4-16 0,22 0 9 0,-22 0-17 15,29 0 12-15,-11-1-20 0,1 1 10 0,0-3-13 16,6 1 4-16,0-1-10 0,3-2 13 0,-2-2-12 15,5 0 7-15,4-3-2 0,-3 1 19 16,-1-2 5-16,1-1 25 0,1-1 5 0,0 0 30 0,-1-2-11 16,2 1 27-16,-1-1-34 0,1 1 19 15,-2-1-14-15,0 1-15 0,-1 2-12 0,-2-1-11 16,7 2-7-16,-9-2-10 0,1 1-9 0,0-2-3 16,0 4-6-16,-1-2-3 0,0-1-5 0,1 0-2 15,0 0-5-15,-1-1-12 0,2 2-12 0,-2 0-13 16,-1-1 3-16,1 0 0 0,-1 0 6 0,1 1 6 15,-1 0 6-15,-3 2 2 0,-3-2 3 0,2 3 3 16,6-2 3-16,-8 2 0 0,-2-1-4 0,0 3-5 16,-4-1-4-16,-1 1 4 0,0 2-2 0,-3 1-3 15,-10 4-5-15,17-10-8 0,-17 10-8 0,16-7-10 16,-16 7-4-16,9-5-2 0,-9 5-6 16,10-6-7-16,-10 6-13 0,0 0-13 0,12-4-20 15,-12 4-32-15,0 0-20 0,0 0-10 0,0 0 8 16,0 0-3-16,0 0-25 0,0 0-168 0,0 0 107 15,0 0-286-15,0 0-46 0</inkml:trace>
  <inkml:trace contextRef="#ctx0" brushRef="#br0">29103 18219 318 0,'-16'4'344'0,"16"-4"-57"0,-12 5-90 0,12-5 28 15,0 0-89-15,-14 3 38 0,14-3-80 0,0 0 15 16,0 0-41-16,0 0 42 0,-14 5-49 0,14-5 33 16,0 0 7-16,0 0 5 0,0 0 6 15,0 0-22-15,0 0 13 0,0 0-10 0,0 0 4 16,22-5-17-16,-22 5 4 0,26-8-24 0,-6 2-1 16,2-1-16-16,2-1-3 0,5-4-7 0,2 0-9 15,1 2-6-15,0-4-7 0,1 2-22 0,-5-1-42 16,3 1-36-16,-1 0-7 0,0 1 4 0,-8 2 10 15,-1 0 13-15,0 0 14 0,-6 2 10 0,2 1 11 16,-6 1 9-16,-11 5 17 0,18-9 36 0,-18 9 9 16,14-5 13-16,-14 5 1 0,12-4-8 0,-12 4-9 15,0 0-4-15,7-7-7 0,-7 7-4 16,0 0-8-16,0 0 4 0,0 0-8 0,0 0-14 16,0 0-28-16,0 0-28 0,0 0-27 0,0 0-9 15,0 0-6-15,0 0-11 0,0 0-11 0,0 0-24 16,0 0-152-16,0 0 113 0,0 0-98 15,0 0-155-15,0 0 146 0</inkml:trace>
  <inkml:trace contextRef="#ctx0" brushRef="#br0">31396 16615 105 0,'0'0'410'0,"0"0"-246"0,0 0 105 0,0 0-138 16,0 0 75-16,-18 0-88 0,18 0 39 0,0 0-25 15,0 0-17-15,0 0-8 0,0 0-14 0,-19 0 2 16,19 0-6-16,0 0-2 16,0 0-5-16,0 0-5 0,0 0 14 0,0 0-20 15,-18 0-24-15,18 0-10 0,0 0-2 0,0 0-2 16,0 0 1-16,0 0 3 0,0 0 2 0,0 0 7 16,0 0-12-16,0 0 6 0,0 0 12 0,0 0 16 15,5-9 10-15,-5 9 39 0,14-7-49 0,-14 7 25 16,22-7-51-16,-7 3 29 0,0-1-50 0,1 2 38 15,2-1-50-15,-2 0 33 0,5-2-41 0,0 2 36 16,-1-1-43-16,1 2 37 0,-3-2-6 0,0 2-5 16,-1-1-1-16,-1 0-1 0,2 3-6 0,-3-4 0 15,-15 5 3-15,26-6-5 0,-26 6-2 16,22-3-1-16,-22 3-2 0,16-4-1 0,-16 4-2 16,13-3-8-16,-13 3-16 0,0 0-28 0,17-4-35 15,-17 4-48-15,0 0-67 0,0 0-35 0,0 0-65 16,0 0-55-16,0 0-39 0,0 0-228 0,0 0-151 15</inkml:trace>
  <inkml:trace contextRef="#ctx0" brushRef="#br0">31363 16681 51 0,'-20'6'527'0,"2"-3"-214"16,2 2-16-16,2-1-16 0,14-4-57 0,-24 5-16 16,24-5-15-16,-16 3-27 0,16-3-30 0,0 0-27 15,-16 4-23-15,16-4-5 0,0 0 5 0,0 0 3 16,0 0 36-16,0 0-57 0,14-4 34 0,-14 4-62 16,23-5-7-16,-7 0-3 0,5 0-9 0,-1 0 0 15,3-1-5-15,0 1-3 0,-2-1-5 0,2 2 1 16,-2-1 3-16,-4 0-3 0,0 2 32 0,-2-2-36 15,-1 3 47-15,-14 2-29 0,20-5 47 16,-20 5-36-16,14-4 41 0,-14 4-38 0,0 0 22 16,20-5-50-16,-20 5 29 0,0 0-67 0,0 0-1 15,14-3-92-15,-14 3-56 0,0 0-21 0,0 0-3 16,0 0-77-16,0 0 68 0,0 0-167 0,0 0 50 16,0 0-207-16,0 0-25 0</inkml:trace>
  <inkml:trace contextRef="#ctx0" brushRef="#br0">31333 16706 222 0,'0'0'266'0,"0"0"47"0,0 0-168 0,0 0 85 16,0 0-89-16,0 0 43 0,0 0-56 0,0 0 6 15,0 0-17-15,0 0-17 0,13-9-8 16,-13 9-18-16,22-7-10 0,-7 4-11 0,-1-3-8 16,1 1-10-16,1-1-4 0,0 3-9 0,-2-2-4 15,2 1-6-15,-5 1-2 0,-11 3-1 0,23-7-4 16,-23 7-2-16,16-4-4 0,-16 4-3 0,12-3-4 16,-12 3-11-16,0 0-13 0,15-4-33 0,-15 4-81 15,0 0 60-15,0 0-169 0,0 0 71 16,0 0-302-16,0 0 65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02: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12121 6411 106 0,'0'0'195'0,"0"0"-57"15,0 0-24-15,0 0-48 0,0 0 8 16,0 0-56-16,0 0-17 0,0 0-210 0,0 0 46 15</inkml:trace>
  <inkml:trace contextRef="#ctx0" brushRef="#br0">12084 6406 8 0,'0'0'179'16,"-5"-7"15"-16,5 7-86 0,0 0 13 0,0 0-22 16,0 0 0-16,0 0-30 0,0 0-1 15,0 0-14-15,0 0 3 0,0 0-16 0,0 0-1 16,0 0-6-16,0 0-1 0,0 0-5 0,0 0-7 16,0 0 5-16,0 0-4 0,0 0 0 15,0 0-2-15,0 0 3 0,0 0-5 0,0 0 16 16,0 0-3-16,0 0 17 0,0 0-15 0,0 0 26 15,0 0-27-15,0 0 35 0,0 0 1 0,0 0-2 16,0 0-5-16,0 0-2 0,0 0-5 0,0 0-19 16,0 0-1-16,0 0 13 0,0 0-8 0,0 0 14 15,0 0-25-15,0 0-2 0,0 0-2 0,0 0-2 16,0 0-1-16,0 0-1 0,0 0-2 0,0 0-3 16,0 0-12-16,0 0 0 0,0 0 13 0,0 0-6 15,0 0 7-15,0 0-4 0,0 0-2 0,0 0 1 16,0 0-2-16,0 0 0 0,0 0-2 15,0 0 0-15,0 0 0 0,0 0-3 0,0 0 5 16,0 0-2-16,0 0 14 0,13-7 45 0,-13 7-62 16,23-10 58-16,-8 5-58 0,-1 0 48 0,5-1-58 15,-1-2 53-15,1 3-55 0,2-2 54 16,-2 2-53-16,0-2 54 0,-1-1-50 0,0 1 45 16,1 0-31-16,-5 2 41 0,1-3-37 0,-1 1 43 15,0 0-41-15,-1 0 31 0,-2 4-43 0,-11 3 33 16,16-9-42-16,-16 9 35 0,13-6-43 0,-13 6 24 15,0 0-58-15,14-7 16 0,-14 7-77 0,0 0 44 16,0 0-40-16,0 0 10 0,17 6-36 0,-17-6-74 16,10 9-30-16,-10-9-80 0,9 10-234 0,-9-10-46 15</inkml:trace>
  <inkml:trace contextRef="#ctx0" brushRef="#br0">13510 6343 89 0,'0'0'400'0,"0"0"-114"0,-15 3-49 0,15-3-20 16,0 0-17-16,-17 3-39 0,17-3-18 0,0 0-55 16,-18 1 18-16,18-1 48 0,0 0-70 15,-16 0 51-15,16 0-59 0,0 0 60 0,-18 3-71 16,18-3 57-16,0 0-34 0,-17 3 38 0,17-3-31 15,0 0 7-15,-18 1 0 0,18-1-2 0,0 0-6 16,-17 3-7-16,17-3-6 0,0 0-11 0,0 0-9 16,-15 2-9-16,15-2-11 0,0 0-5 0,0 0-8 15,0 0-10-15,-13 5-6 0,13-5-8 0,0 0-2 16,0 0-2-16,0 0 0 0,0 0 5 0,0 0 0 16,0 0 3-16,16 7-1 0,-16-7 1 0,29 1 1 15,-8-2 11-15,4-1-8 0,3-2 2 0,4 3 22 16,4-5-25-16,1 1 10 0,0-3 6 15,-1 1-7-15,2-3 2 0,-2 3-6 16,-3 0-3-16,-7-1-2 0,-2 6 2 0,-2-5-6 16,-4 2 4-16,-3 2-1 0,-15 3 0 0,23-5-5 15,-23 5 3-15,19-4-5 0,-19 4 2 0,13-2-4 16,-13 2 1-16,0 0-14 0,15-3-14 0,-15 3-33 16,0 0-29-16,0 0-72 0,0 0-25 0,0 0-55 15,0 0 28-15,0 0-28 0,-10 13-19 0,1-9-48 16,-4 2-73-16,-2 0-217 0,0 2-130 0</inkml:trace>
  <inkml:trace contextRef="#ctx0" brushRef="#br0">13505 6402 42 0,'0'0'469'16,"0"0"-143"-16,-19 1-74 0,19-1-62 0,0 0 9 15,0 0-36-15,-18 0-19 0,18 0-16 0,0 0-15 16,0 0-13-16,0 0-10 0,-21 0-17 0,21 0 49 16,0 0-65-16,0 0 35 0,0 0-58 0,0 0 42 15,-14 3-70-15,14-3 57 0,0 0-58 16,0 0 47-16,0 0-56 0,0 0 54 0,0 0-35 16,0 0 59-16,0 0-20 0,0 0 33 0,18-5-29 15,-4 3 35-15,3-2-30 0,5-1-6 0,-1-1-8 16,1 1-7-16,1 0-4 0,-1-2-2 0,-2 1 15 15,2 1-16-15,-6-1 14 0,0 2-15 0,-2 0 7 16,-3 3-6-16,-11 1 21 0,21-7-18 0,-21 7-1 16,15-6-1-16,-15 6 4 0,0 0-5 0,18-4 0 15,-18 4-7-15,0 0-2 0,12-3-2 16,-12 3 0-16,0 0-4 0,0 0-3 0,0 0-2 16,15-4 1-16,-15 4-5 0,0 0 0 0,0 0-3 15,0 0 5-15,0 0-2 0,0 0-2 0,0 0-3 16,0 0 0-16,0 0 30 0,13-4-37 0,-13 4-2 15,0 0 3-15,0 0 4 0,0 0-6 16,0 0 2-16,0 0-2 0,0 0 2 0,0 0 2 16,0 0 6-16,0 0-9 0,0 0 1 0,0 0 1 15,0 0-1-15,0 0 1 0,0 0-1 0,0 0-1 16,0 0-2-16,0 0-15 0,0 0-9 0,0 0 1 16,0 0-16-16,0 0 7 0,0 0-14 0,0 0 7 15,0 0-7-15,0 0 14 0,0 0-17 0,0 0 11 16,0 0-25-16,0 0 12 0,0 0-34 0,0 0 17 15,0 0-40-15,0 0 43 0,0 0-34 0,0 0 32 16,0 0-35-16,0 0 60 0,0 0-52 16,0 0 63-16,0 0-44 0,0 0 48 0,0 0-38 15,0 0 38-15,0 0-40 0,-14 4-10 16,14-4-11-16,0 0-2 0,0 0-12 0,0 0-22 16,-16 2-29-16,16-2-21 0,0 0-7 0,0 0-71 15,0 0-176-15,-14 2 165 0</inkml:trace>
  <inkml:trace contextRef="#ctx0" brushRef="#br0">12048 6478 160 0,'0'0'190'0,"0"0"-61"0,0 0-28 0,0 0-40 0,-1-11 7 16,1 11-45-16,0 0 3 0,0 0-47 0,-1-10 20 16,1 10-81-16,0 0-22 0,0 0-67 15,-2-12 41-15</inkml:trace>
  <inkml:trace contextRef="#ctx0" brushRef="#br0">12294 6295 228 0,'0'0'272'0,"0"0"-63"15,0 0-21-15,0 0-26 0,0 0-3 0,0 0-30 16,0 0 2-16,0 0-20 0,-13 5-15 0,13-5-8 16,0 0 1-16,0 0-15 0,0 0 8 0,0 0-27 15,0 0 16-15,0 0-31 0,0 0 12 0,0 0-35 16,0 0 48-16,0 0-46 0,0 0 47 15,0 0-44-15,0 0 53 0,0 0-43 0,13-8 59 16,-13 8-60-16,19-7 55 0,-5 1-79 0,4 1 77 16,1-3-11-16,3-2-48 0,-1-1 40 0,7 0-38 15,-1-3 35-15,-1 4-30 0,1-2 24 0,1-1-23 16,0-1 21-16,-3 2-18 0,1-2 23 0,-7 5-25 16,2-2-4-16,-2 3-5 0,-4 0-3 0,-1 0-2 15,-5 3-5-15,-9 5 1 0,18-6-6 0,-18 6 0 16,10-6 2-16,-10 6 1 0,0 0-2 0,13-5-5 15,-13 5-3-15,0 0-2 0,0 0-3 16,0 0-7-16,13-5-21 0,-13 5-17 16,0 0-30-16,0 0 27 0,0 0-58 0,0 0 42 15,5 8-57-15,-5-8 29 0,-3 13-42 0,3-13-24 16,-6 16-33-16,0-4-44 0,-1-2-53 0,-1 2-275 16,-2 2-83-16</inkml:trace>
  <inkml:trace contextRef="#ctx0" brushRef="#br0">12384 6386 460 0,'-18'8'372'0,"18"-8"-85"0,-10 5-37 15,10-5-49-15,0 0-38 0,-11 7-25 16,11-7-25-16,0 0-22 0,0 0-19 0,0 0 33 15,-13 4-60-15,13-4 52 0,0 0-61 0,0 0 53 16,0 0-58-16,0 0 56 0,15-7-63 0,-15 7 49 16,18-7-61-16,-8 2 52 0,2-2-67 0,-1 2 51 15,2 1-59-15,-4-1 50 0,-9 5-55 0,22-9 43 16,-22 9-44-16,15-5 48 0,-15 5-85 0,13-6 68 16,-13 6-65-16,0 0 34 0,13-4-52 0,-13 4 19 15,0 0-56-15,0 0-3 0,14 3-44 0,-14-3-56 16,0 0-105-16,7 5-207 0,-7-5-2 0</inkml:trace>
  <inkml:trace contextRef="#ctx0" brushRef="#br0">13318 6251 154 0,'0'0'380'0,"0"0"-111"15,0 0-35-15,-1-11-19 0,1 11-33 0,0 0-21 16,-1-11-31-16,1 11 4 0,0 0-41 0,-3-9 12 16,3 9-40-16,0 0 25 0,0 0-46 0,-3-9 31 15,3 9-50-15,0 0 39 0,0 0-49 0,0 0 23 16,0 0-33-16,-6-8 42 0,6 8-58 0,0 0 53 16,0 0-51-16,0 0 49 0,0 0-49 0,0 0 47 15,0 0-46-15,0 0 47 0,0 0-49 16,0 0-17-16,0 0 30 0,0 0 32 0,0 0-37 15,0 0 46-15,0 0-62 0,-11-4 58 0,11 4-53 16,0 0 50-16,0 0-61 0,0 0 59 0,0 0-52 16,0 0 50-16,0 0-54 0,0 0 51 0,0 0-54 15,0 0 39-15,0 0-38 0,0 0 53 0,0 0-57 16,0 0 63-16,0 0-34 0,0 0 58 0,24 1-35 16,-24-1 57-16,23-1-43 0,-9-2 35 0,5 0-7 15,3 1-3-15,1-3-29 0,3 2 24 16,-1-4-31-16,2 1 23 0,-3 1-23 0,3-1 14 15,-1-1-24-15,-2 2 6 0,0 0-6 0,-3-2 18 16,-1 1-18-16,0 2-2 0,-3-1-2 16,-3 1-2-16,-14 4-3 0,22-7 0 0,-22 7-4 15,18-5 0-15,-18 5 1 0,0 0 1 0,18-5-7 16,-18 5-29-16,0 0-31 0,0 0-8 0,14 0-72 16,-14 0 33-16,0 0-57 0,0 0-17 0,0 0-35 15,0 0-74-15,-8 10-68 0,8-10-222 0,-14 8-113 16</inkml:trace>
  <inkml:trace contextRef="#ctx0" brushRef="#br0">13398 6268 272 0,'0'0'440'0,"0"0"-134"0,-15 3-39 16,15-3-49-16,0 0-5 0,0 0-80 0,0 0 20 15,-16 4-53-15,16-4 36 0,0 0-86 0,0 0 47 16,0 0-71-16,0 0 49 0,0 0-60 0,0 0 41 16,0 0-53-16,0 0 58 0,0 0 0 0,0 0 8 15,0 0 2-15,0 0-3 0,18-5-8 16,-18 5 8-16,28-9-4 0,-14 7-2 0,8-4-3 15,-2 2-8-15,3-4 7 0,0 1-16 0,-1-1 13 16,-2 0-24-16,1 1 10 0,-1 2-23 0,-1-2 14 16,-3 1-23-16,-1 1 8 0,-3 1-14 15,-12 4 20-15,19-7-20 0,-19 7 12 0,15-3-16 16,-15 3 3-16,10-5-30 0,-10 5 6 0,0 0-49 16,13-4 16-16,-13 4-73 0,0 0 37 0,0 0-56 15,0 0-6-15,0 0-49 0,0 0-52 0,0 0-77 16,0 0-283-16,-4 9-146 0</inkml:trace>
  <inkml:trace contextRef="#ctx0" brushRef="#br0">13427 6291 490 0,'0'0'403'15,"0"0"-123"-15,0 0-1 0,0 0-93 0,0 0 18 16,0 0-34-16,0 0-23 0,0 0-24 0,0 0-17 16,0 0-4-16,0 0-7 0,0 0-10 0,9-8-1 15,0 3-1-15,4-2-6 0,3-1-14 0,2-1 5 16,1 0-26-16,2 0 29 0,-2-1-26 0,1 1 12 16,1 0-34-16,-3 1 13 0,1-1-21 15,-1 1 20-15,-5-1-30 0,-1 4 21 0,0 1-28 16,-2-2 24-16,-10 6-29 0,17-7 7 0,-17 7-50 15,11-5 15-15,-11 5-85 0,0 0 31 0,12-5-51 16,-12 5-19-16,0 0-22 0,0 0-52 0,0 0-69 16,0 0-307-16,6 8-140 0</inkml:trace>
  <inkml:trace contextRef="#ctx0" brushRef="#br0">13505 6259 375 0,'0'0'387'0,"0"0"-97"0,0 0-42 16,0 0-49-16,0 0-22 0,-10 4-57 0,10-4 18 16,0 0-2-16,0 0-5 0,0 0-14 0,0 0-4 15,11-7-14-15,-11 7-20 0,19-7-5 0,-6 0-54 16,0 2 55-16,2 0-53 0,-1-2 44 0,2-1-54 15,-2 3 44-15,0 0-53 0,-1-2 45 0,-1 3-39 16,-12 4 35-16,17-8-31 0,-17 8 36 16,15-5-55-16,-15 5 48 0,13-6-20 0,-13 6 30 15,0 0-30-15,15-6 26 0,-15 6-32 0,0 0 20 16,0 0-29-16,12-5 15 0,-12 5-19 16,0 0 21-16,0 0-22 0,0 0 18 0,0 0-30 15,10-5 21-15,-10 5-18 0,0 0 25 0,0 0-28 16,0 0 27-16,0 0-27 0,0 0 25 0,0 0-32 15,0 0 29-15,0 0-22 0,0 0 26 0,13-4-21 16,-13 4 20-16,0 0-26 0,0 0 18 0,0 0-19 16,0 0 25-16,0 0-24 0,0 0 27 0,0 0-27 15,0 0 28-15,0 0-26 0,0 0 23 0,0 0-25 16,0 0 19-16,0 0-12 0,0 0 21 16,0 0-19-16,0 0 18 0,0 0-26 0,0 0 18 15,0 0-15-15,0 0 22 0,0 0-24 0,0 0 22 16,0 0-25-16,0 0 24 0,0 0-26 0,0 0 15 15,0 0-30-15,0 0 23 0,0 0-45 0,0 0 24 16,0 0-49-16,0 0 22 0,0 0-77 0,0 0 26 16,0 0-53-16,0 0-60 0,-9 8-76 0,9-8-392 15,-14 6-212-15</inkml:trace>
  <inkml:trace contextRef="#ctx0" brushRef="#br0">12167 6600 190 0,'0'0'501'0,"-18"4"-148"16,18-4-60-16,0 0-51 0,0 0-41 0,0 0-29 16,-11-9 34-16,11 9-76 0,1-9 45 0,-1 9-55 15,5-15 22-15,0 5-41 0,3 0 12 16,1-1-13-16,1 0 16 0,3-3-21 0,1-1 9 15,2 1-20-15,1 0 2 0,1 1-14 0,0-3-1 16,0 4-20-16,-2-1 1 0,2 3-19 0,-1-3 3 16,-4 5-17-16,-2 0 6 0,-1 3-16 0,-1-2 2 15,-9 7-8-15,12-9 3 0,-12 9-35 0,11-5-8 16,-11 5-36-16,0 0 2 0,14-3-40 0,-14 3 31 16,0 0-67-16,18 0 36 0,-18 0-49 15,16 6 0-15,-16-6-25 0,21 4-66 0,-21-4-46 0,27 1-344 16,-9-1-172-16</inkml:trace>
  <inkml:trace contextRef="#ctx0" brushRef="#br0">13526 6208 334 0,'-8'7'538'16,"8"-7"-147"-16,0 0-73 0,0 0-66 0,0 0-41 16,0 0-33-16,-9 5-32 0,9-5-43 0,0 0-17 15,0 0-6-15,0 0-10 0,0 0-10 0,0 0-4 16,20-4 2-16,-20 4-51 0,18-5 50 0,-18 5-45 15,28-8 43-15,-13 5-42 0,1-2 41 0,-1 2-38 16,-3-3 30-16,-12 6-40 0,23-3 37 0,-23 3-30 16,15-6 22-16,-15 6-35 0,0 0 20 0,19-3-26 15,-19 3 33-15,0 0-28 0,12-4 28 0,-12 4-32 16,0 0 19-16,0 0-18 16,0 0 26-16,15-3-31 0,-15 3 25 0,0 0-26 15,0 0 29-15,0 0-30 0,0 0 22 0,0 0-24 16,0 0 23-16,14-4-47 0,-14 4 27 0,0 0-46 15,0 0 42-15,0 0-41 0,0 0 46 0,0 0-47 16,0 0 53-16,0 0-47 0,0 0 48 0,0 0-38 16,0 0 54-16,0 0-74 0,0 0 82 0,0 0-50 15,0 0 52-15,0 0-51 0,0 0 53 0,0 0-46 16,0 0 47-16,0 0-47 0,0 0 52 0,0 0-51 16,0 0 50-16,0 0-50 0,0 0 41 0,0 0-41 15,0 0 38-15,0 0-89 0,0 0 62 16,0 0-59-16,0 0 38 0,0 0-42 0,0 0 38 15,0 0-30-15,0 0 32 0,0 0-34 0,0 0 50 16,0 0-27-16,0 0 43 0,0 0-39 0,0 0 41 16,0 0-25-16,0 0 33 0,0 0-24 0,0 0 42 15,0 0-34-15,0 0 50 0,0 0-60 16,0 0 67-16,0 0-64 0,0 0 58 0,0 0-45 16,0 0 43-16,0 0-56 0,0 0 55 0,0 0-49 15,0 0 57-15,0 0-64 0,0 0 50 0,0 0-56 16,0 0 50-16,0 0-65 0,0 0 25 0,0 0-65 15,0 0-28-15,-9 8-59 0,9-8-47 0,0 0-39 16,-10 6-70-16,10-6-158 0,0 0 85 0</inkml:trace>
  <inkml:trace contextRef="#ctx0" brushRef="#br0">13649 6195 520 0,'9'-9'361'0,"-9"9"-93"0,0 0-66 0,0 0-36 16,0 0-41-16,0 0-32 0,0 0-43 0,0 0-43 15,0 0-39-15,0 0-31 0,0 0 0 0,0 0-23 16,0 0 3-16,0 0-5 0,0 0-8 0,0 0 6 16,0 0-9-16,0 0-14 0,0 0-4 0,0 0 2 15,0 0-107-15,0 0 55 0</inkml:trace>
  <inkml:trace contextRef="#ctx0" brushRef="#br0">19276 3827 311 0,'0'0'468'0,"-7"-9"-138"0,7 9-51 15,-6-9-53-15,6 9-40 0,-6-13-26 0,6 13-13 16,-7-15-18-16,7 15 11 0,-4-17-14 0,4 17 0 16,-1-17 4-16,1 17 20 0,-4-17 10 0,4 17-16 15,-1-17-2-15,1 17-17 0,-3-13 28 16,3 13-28-16,0-13 19 0,0 13-41 15,0 0 10-15,-2-12-49 0,2 12 10 0,0 0-40 16,-2-8 12-16,2 8-35 0,0 0 23 0,0 0-40 16,0 0 20-16,0 0-28 0,0 0 26 0,0 0-19 15,0 0 23-15,0 13-23 0,0-1 1 0,3 6 3 16,-2 2-1-16,3 5 3 0,1 3 4 0,-1 3-2 16,1 5 0-16,-1 1 2 0,2 2 2 0,-1 3-3 15,1 3 2-15,0 4-1 0,0 7 2 0,3 1 3 16,-2 1 6-16,-1-3 6 0,2 3-14 0,-1-1 8 15,0-9-6-15,-2 10 7 0,-1 0 9 0,0 0-9 16,-2-6 2-16,0-2-4 0,-1 3 12 16,-1 1-18-16,0 8 25 0,0-8 7 15,0-4-5-15,0 2-2 0,1-3-5 0,-1 0 0 16,4 2-2-16,0-1 3 0,-2-2-11 0,3-2 8 16,-1-1-9-16,0-1-3 0,1-2 0 0,3 0 5 15,-3-1-11-15,1 0-2 0,1 3 0 0,-1-5 2 16,-1-1-3-16,1-2 2 0,1-2-4 0,-2-4 0 15,0-6 1-15,0 2-1 0,-1-2 2 0,-1-2 8 16,-1 1-10-16,3-2 0 0,-3-4-3 0,0 0 2 16,1 0 3-16,-2-1-4 0,2-2-3 0,-1-3 2 15,-1 1 0-15,3-3-3 0,-4-9-3 0,5 16 4 16,-5-16-5-16,8 9 5 0,-8-9 5 16,10 9 0-16,-10-9-15 0,17-4-13 0,-17 4-60 15,25-9-41-15,-9 0-58 0,0-1-76 16,-2-3-35-16,3 0-68 0,-4-2-99 0,-1 0-457 15,-1-1-567-15</inkml:trace>
  <inkml:trace contextRef="#ctx0" brushRef="#br0">19031 3846 492 0,'0'0'440'0,"-1"-17"-112"16,1 17-66-16,0-17-61 0,0 17-38 15,0-19-75-15,0 19 22 0,1-16-70 0,-1 16 37 16,3-15-60-16,-3 15 37 0,8-19-54 0,-3 11 41 16,2 0-56-16,2-2 49 0,3 3-71 0,2-2 20 15,3 1-53-15,3 2-1 0,3-2-85 0,1 0-76 16,-1 4-278-16,4-2 17 0</inkml:trace>
  <inkml:trace contextRef="#ctx0" brushRef="#br0">23644 3330 507 0,'11'5'431'0,"-11"-5"-73"16,0 0-107-16,0 0-28 0,0 0-54 0,0 0-18 16,0 0-44-16,16 3 1 0,-16-3-41 0,0 0 9 15,26 0-26-15,-26 0 9 0,30-4-26 0,-10 4 13 16,3-4 1-16,2 1 4 0,3 1-11 16,-1-2-5-16,1 0 3 0,0-1 1 0,-1 2 29 15,9-4-17-15,-3 1 16 0,3 2-12 16,-3-2 3-16,2 0-13 0,-6 3-5 0,-1 1-7 15,-1-2 0-15,1 0 6 0,-4 1 6 0,-6 2 8 16,2-2-2-16,-20 3 5 0,26-2 2 0,-26 2 3 16,20-3-12-16,-20 3-7 0,16-2-6 0,-16 2-8 15,0 0-1-15,17-1-12 0,-17 1-3 0,0 0-5 16,0 0 3-16,0 0-1 0,20 4-2 0,-20-4 3 16,8 11 8-16,-2-1 8 0,-1 5 24 0,0 6 16 15,5 8-7-15,-3 4-14 0,5 2 29 16,-1 5-23-16,1 2 41 0,2 11-41 0,1 1-2 15,0 2-6-15,3 6 5 0,-1 2 4 16,1 1 11-16,1 2 2 0,1 1-12 0,1-2 5 16,-1 0-23-16,3 1 5 0,0-4-41 0,0 0 36 15,-2-4-34-15,0-3 11 0,1 1 2 0,-4-1-2 16,1-6 34-16,0-1-30 0,-5-3 40 0,0-5-48 16,-3-1 35-16,0 2-11 0,1-1-34 0,-3 0 34 15,1-4-27-15,0-1 32 0,-2-2-35 0,1-3 33 16,-2-1-31-16,2-4 39 0,-4-4-17 0,2 2 25 15,-1-2-25-15,2-1 36 0,-2-4-16 0,-1 0 21 16,1-2-32-16,-3-3 17 0,1 0-26 16,1-2 19-16,-1-1-27 0,-4-9 18 15,5 15-23-15,-5-15-6 0,7 14 1 0,-7-14 1 16,5 12 0-16,-5-12-1 0,2 10 6 0,-2-10-4 16,4 8 5-16,-4-8 0 0,0 0 7 0,3 11-5 15,-3-11 0-15,0 0-1 0,0 13 1 0,0-13-1 16,-5 10 6-16,5-10-9 0,-13 16-5 0,1-6-19 15,-6 0-19-15,-3 2-42 0,-7 3 22 0,-2-3-8 16,-4 2-13-16,-3 1-51 0,-12 3-10 0,-1-1-28 16,-5 1-67-16,-5 1-47 0,-2-2-43 0,-8 4-81 15,-3 4 7-15,-7-8-78 0,-4 2-510 16,-2 3-679-16</inkml:trace>
  <inkml:trace contextRef="#ctx0" brushRef="#br0">18331 4325 334 0,'0'0'474'16,"0"0"-181"-16,0 0 13 0,0 0-100 0,0 0 11 15,0 0-28-15,0 0-4 0,0 0-12 16,0 0 5-16,0 0 2 0,0 0 0 0,0 0-13 15,0 0 6-15,0 0-16 0,0 0 12 0,0 0 12 16,0 0-33-16,-19 0-34 0,19 0-11 0,0 0-5 16,0 0-23-16,0 0-16 0,0 0-15 15,0 0-8-15,0 0-11 0,0 0-4 0,0 0-5 16,0 0-2-16,0 0 8 0,0 0 21 0,18 5 5 16,-18-5-4-16,29-2 1 0,-3-1 3 0,1 0-14 15,7-2-1-15,-1-1-4 0,3-1-12 0,-4 2-1 16,0-2-5-16,-4 1 1 0,-2 1-4 0,-1-1-3 15,-3 1-2-15,0-1-29 0,-4 3-19 0,-3 0-21 16,-15 3-23-16,22-5-20 0,-22 5-28 0,14-3-51 16,-14 3-50-16,0 0-44 0,0 0-14 0,0 0-42 15,6 8-42-15,-6-8-432 16,-16 13-369-16</inkml:trace>
  <inkml:trace contextRef="#ctx0" brushRef="#br0">18642 4565 390 0,'0'0'759'0,"0"0"-202"0,-4 10-105 16,4-10-42-16,0 0-70 0,0 0-45 0,-5 9-37 16,5-9-44-16,0 0-37 0,0 0-30 0,0 0-20 15,0 0-26-15,0 0-21 0,0 0-16 0,2 9-8 16,-2-9-3-16,0 0-2 15,25-1 8-15,-25 1 1 0,30-5-31 0,-12 2 17 16,4 0-26-16,1-1 18 0,0 1-27 0,-1-3 19 16,-1 3-27-16,2-2 19 0,-2 2-17 0,-3-1 9 15,-1 1-28-15,0-1-5 0,-17 4-50 0,27-4-47 16,-27 4-77-16,22-4-70 0,-22 4-35 0,18 0 45 16,-18 0-40-16,0 0-54 0,16 3-84 0,-16-3-336 15,0 0-292-15</inkml:trace>
  <inkml:trace contextRef="#ctx0" brushRef="#br0">18735 5154 673 0,'-9'13'678'0,"4"-5"-170"16,0 1-111-16,5-9-39 0,-9 11-68 0,9-11-32 16,-6 8-40-16,6-8-34 0,0 0-29 0,0 0-19 15,0 10 4-15,0-10 8 0,0 0-30 0,21 0-34 16,-21 0-1-16,30-5-22 0,-6-2-3 16,-1 1-26-16,3-1 7 0,4-2-26 0,2 0 12 15,-1 1-34-15,1-1-18 0,-2 1-55 16,-3 1-63-16,-1 2-65 0,-1-2-24 0,0 2-49 15,-4 1-9-15,0 3-66 0,-21 1-96 0,29-1-310 16,-29 1-288-16</inkml:trace>
  <inkml:trace contextRef="#ctx0" brushRef="#br0">18817 5792 566 0,'-21'17'529'0,"2"-1"-62"16,1 1-115-16,1-5 16 0,1 1-31 0,2 3-67 15,3-8-43-15,2 0-42 0,9-8-35 0,-14 9-30 16,14-9-23-16,-8 9-17 0,8-9-1 0,0 0 20 16,9 8 1-16,-9-8 2 0,33-3 1 0,1-2-4 15,6-5-6-15,14-5-11 0,2-3-10 0,0-2-11 16,4-1 0-16,0-1-3 0,1 2-5 0,-3-3 3 15,-3 5-1-15,-4-3-14 0,-10 8 20 0,-4 1-5 16,-2 0-7-16,-6 1-8 0,-8 4-3 16,-5 0 5-16,-2 3 3 0,-14 4-3 0,18-5-3 0,-18 5-36 15,0 0-69-15,0 0-44 0,0 0-78 16,0 0-53-16,-3 8-60 0,3-8-50 16,-20 9-107-16,5-6-602 0,15-3-811 0</inkml:trace>
  <inkml:trace contextRef="#ctx0" brushRef="#br0">19879 3522 486 0,'2'-11'547'0,"1"0"-64"0,-3 11-49 0,1-19-20 16,-1 19-36-16,-1-19-77 0,1 19 18 0,-1-19-21 15,1 19 22-15,-2-13-62 0,2 13-20 0,0-10-20 16,0 10-66-16,0 0-3 0,-4-10-56 0,4 10-4 16,0 0-44-16,0 0 10 0,0 0-38 0,0 0 20 15,0 0-27-15,-3 8 23 0,4 8-28 0,-1 2 22 16,1 6-27-16,3 3 28 0,0 7-25 16,1-1-5-16,0 1 3 0,1 0-3 0,1-1-24 15,-1-1 38-15,1 0-31 0,-1 0 8 0,4-3-70 16,-3 0-12-16,-1-5-53 0,2-3-64 0,1 1-64 15,-2-2-106-15,2-2 27 0,3-1-40 0,-5-4-96 16,8-1-383-16,0 0-481 0</inkml:trace>
  <inkml:trace contextRef="#ctx0" brushRef="#br0">20556 3417 1131 0,'0'-21'572'0,"-1"2"-59"0,-2 1 1 15,3-3-99-15,-1 4-8 0,0 2-8 0,1 3-23 16,-2-2-33-16,2 14-64 0,0-17-42 0,0 17-44 16,-2-13-41-16,2 13-34 0,-3-9-33 15,3 9-19-15,0 0-14 0,0 0-4 0,0 0-7 16,8 11 2-16,-2 4-15 0,1 3 6 0,0 4-17 15,2 6 8-15,2 4-12 0,0-3 7 0,-1 5-4 16,2-2 0-16,2 1-14 0,-3-1-1 0,3 0 0 16,-3 1-29-16,-1-4-34 0,1 2-20 15,-1-1-65-15,2 1-34 0,-2-6-72 0,0 4-48 16,2-3-49-16,-4-2-49 0,1-4-6 0,0-1-20 16,1-4-76-16,1-2-385 0,4-2-505 0</inkml:trace>
  <inkml:trace contextRef="#ctx0" brushRef="#br0">21252 3321 617 0,'4'-16'638'0,"-1"-1"-134"0,-2 1-53 15,2-1-31-15,0 1-61 0,-1 2-29 0,0-1-27 16,1 2-22-16,-2 1-52 0,2 2 25 0,-1 1-60 15,-2 9-5-15,3-16-35 0,-3 16-36 0,2-12-28 16,-2 12-21-16,0 0-15 0,4-10-12 0,-4 10-5 16,0 0-4-16,13 8 1 0,-7 0-6 0,2 7 1 15,1 3 13-15,2 2-20 0,2 5 11 0,-1 3-28 16,-1-1 20-16,1 2-23 0,-1 0 18 0,2 3-21 16,2-4 20-16,-2 2-22 0,1-3 19 15,0 2-26-15,-1-1-3 0,2-3-55 16,-2 1-28-16,2-1-44 0,-2-6-6 0,-1-2-90 15,-1 3-41-15,0-2-74 0,1-3 1 0,0-2 5 16,2 0-70-16,-14-13-514 0,20 13-586 0</inkml:trace>
  <inkml:trace contextRef="#ctx0" brushRef="#br0">22157 3237 943 0,'0'-15'657'0,"1"3"-132"0,-2 2-33 0,1-2-62 16,0 1-25-16,0 11-60 0,0-18 8 0,0 18-60 15,0-17-10-15,0 17-50 0,0-12-27 0,0 12-46 16,0 0-47-16,0-14-26 0,0 14-20 0,0 0-25 16,0 0-6-16,0 0-8 0,0 0-6 0,5 9-5 15,-2 2-2-15,1 4 12 0,1 5-17 0,2 4 2 16,-4 0-7-16,3 7 13 0,1-1-15 0,-1 2 10 15,-1 1-44-15,2-1-5 0,-2 1-66 0,1-1-58 16,-1 2-59-16,3-1-57 0,-3-1-81 0,0-1-38 16,4 1 30-16,2-1-19 0,2-7-100 0,4 1-404 15,2-4-509-15</inkml:trace>
  <inkml:trace contextRef="#ctx0" brushRef="#br0">23062 2978 1441 0,'-3'-22'640'0,"1"0"-68"15,-2 5-83-15,3 3 13 0,-2 2-78 0,2 1-45 16,1 11-101-16,-1-18-51 0,1 18-73 0,-2-12-22 16,2 12-50-16,0 0 6 0,0 0-30 0,0 0 9 15,9 19-27-15,-1 1 8 0,1 8-27 0,0 5-35 16,1 3-30-16,-1 6-52 15,-1 14-83-15,-2 6-69 0,-5 1-114 0,-1 2-107 16,-2-1-36-16,-7 0-571 0,-4-2-827 0</inkml:trace>
  <inkml:trace contextRef="#ctx0" brushRef="#br0">9317 13141 222 0,'0'0'207'0,"0"0"-88"0,0 0-13 0,-3 9-40 16,3-9 8-16,0 0-31 0,-4 9-12 0,4-9-28 16,0 0 14-16,0 0-26 0,-5 9 11 0,5-9-28 15,0 0 26-15,0 0-23 0,-7 8 30 0,7-8-20 16,0 0 22-16,0 0-27 0,0 0 27 15,0 0-22-15,-6 7 19 0,6-7-46 0,0 0-21 16,0 0-150-16,0 0 47 0</inkml:trace>
  <inkml:trace contextRef="#ctx0" brushRef="#br0">9353 13150 274 0,'0'0'239'0,"0"0"-87"16,0 0-11-16,0 0-40 0,0 0-7 15,-6 6-8-15,6-6-13 0,0 0-4 0,0 0-13 16,0 0-1-16,0 0-24 0,0 0 13 0,0 0-16 16,-8 6-2-16,8-6-13 0,0 0 4 0,0 0-10 15,0 0 2-15,-7 8-7 0,7-8 1 0,0 0-22 16,0 0 1-16,0 0-10 0,-7 6-23 0,7-6-10 16,0 0-16-16,0 0-11 0,0 0-98 0,0 0-104 15,-2 10 84-15</inkml:trace>
  <inkml:trace contextRef="#ctx0" brushRef="#br0">9402 13202 295 0,'0'0'326'16,"0"0"-60"-16,0 0-59 0,0 0-38 0,-14-4-30 15,14 4-30-15,0 0-28 0,0 0-7 0,0 0-6 16,-14-2-7-16,14 2-22 0,0 0 8 0,0 0-7 16,0 0-13-16,0 0-1 0,0 0 2 0,-18 0 10 15,18 0 4-15,0 0-3 0,0 0-20 0,0 0 13 16,0 0-4-16,-17 0 4 0,17 0-2 0,0 0-2 15,0 0-5-15,0 0-4 0,0 0-6 0,0 0-16 16,0 0 1-16,-16 2 14 0,16-2-7 0,0 0 14 16,0 0-17-16,0 0 2 0,0 0-2 15,0 0 0-15,0 0-1 0,0 0-13 0,0 0 15 16,0 0-17-16,0 0 15 0,0 0 7 16,0 0 5-16,0 0 7 0,0 0 2 0,9-5 2 15,-9 5 0-15,19-9-13 0,-9 6 3 0,4-3 17 16,0-2-16-16,3 0 5 0,-1-1-2 0,2 0-1 15,1-2 1-15,-2 3 4 0,-1-1-14 0,1 0 4 16,-4 2-7-16,0-1 3 0,-3 3-9 0,0-2 7 16,-10 7 4-16,16-9 38 0,-16 9-55 0,12-6-7 15,-12 6-9-15,0 0-23 0,13-7-5 0,-13 7-33 16,0 0-18-16,0 0-51 0,0 0-38 16,0 0-48-16,13 4-293 0,-13-4-18 0</inkml:trace>
  <inkml:trace contextRef="#ctx0" brushRef="#br0">9439 13175 140 0,'0'0'381'0,"0"0"-75"15,-9 4-67-15,9-4-31 0,0 0-20 0,0 0-41 16,0 0-25-16,-13 4-20 0,13-4-13 0,0 0-11 16,0 0-9-16,0 0-10 0,0 0-28 0,0 0 19 15,0 0-11-15,0 0 0 0,0 0-6 16,0 0 5-16,0 0-4 0,0 0 2 0,0 0 3 16,0 0-11-16,13-8 0 0,-13 8 4 0,13-11-11 15,-6 6 2-15,2-2-3 0,0 0-5 0,3-1-3 16,-1 1-3-16,-2 0-1 0,0 2-6 0,1-2 4 15,-2 2-9-15,1 0 0 0,-9 5 10 16,13-9-3-16,-13 9 0 0,10-5-1 0,-10 5 1 16,0 0-1-16,9-7-8 0,-9 7 6 0,0 0-33 15,0 0 15-15,0 0-9 0,11-5-8 0,-11 5-18 16,0 0-29-16,0 0-39 0,0 0-42 0,0 0-37 16,0 0-12-16,0 0-301 0,-1 9 18 15</inkml:trace>
  <inkml:trace contextRef="#ctx0" brushRef="#br0">9435 13209 71 0,'0'0'509'0,"-8"6"-156"0,8-6-70 0,0 0-40 15,0 0-54-15,-12 7-35 0,12-7-25 0,0 0-23 16,0 0-21-16,0 0-27 0,0 0-6 15,0 0-3-15,0 0-8 0,0 0-7 0,0 0-6 16,0 0-6-16,12-9-4 0,-12 9-2 0,16-5-5 16,-16 5-1-16,16-7-14 0,-16 7 12 0,17-5-7 15,-17 5 3-15,18-5-2 0,-18 5-5 0,15-3 0 16,-15 3-7-16,13-5-7 0,-13 5-8 0,0 0-12 16,13-4-25-16,-13 4-5 0,0 0-30 0,0 0-35 15,0 0-23-15,11-4-6 0,-11 4-38 16,0 0-248-16,0 0 136 0</inkml:trace>
  <inkml:trace contextRef="#ctx0" brushRef="#br0">10147 12931 203 0,'0'0'261'0,"0"0"-104"0,0 0-21 16,0 0-42-16,0 0-20 0,0 0-17 0,0 0-4 15,0 0-14-15,0 0-4 0,0 0 0 0,0 0 1 16,0 0 1-16,0 0 4 0,0 0 8 0,0 0 5 15,0 0 1-15,0 0-1 0,0 0-10 0,0 0-8 16,0 0-3-16,0 0 3 0,0 0-15 0,0 0-5 16,0 0-8-16,0 0-3 0,0 0-25 15,0 0-31-15,0 0-23 0,0 0-11 0,0 0-55 16,0 0-25-16,0 0-162 0,0 0 266 0</inkml:trace>
  <inkml:trace contextRef="#ctx0" brushRef="#br0">10075 12909 46 0,'0'0'354'0,"0"0"-110"15,0 0-58-15,0 0-61 0,0 0-19 16,0 0-35-16,0 0-41 0,0 0-47 0,0 0-70 16,-1-8-87-16,1 8-87 0,0 0 79 0</inkml:trace>
  <inkml:trace contextRef="#ctx0" brushRef="#br0">10054 12893 265 0,'0'0'361'16,"0"0"-115"-16,0 0-70 0,0 0-31 0,0 0-33 16,0 0-36-16,0 0-32 0,0 0-35 0,0 0-27 15,0 0-21-15,0 0-13 0,0 0 5 0,0 0 9 16,0 0-6-16,0 0 20 0,0 0-13 0,0 0 18 15,0 0-10-15,0 0-1 0,0 0-20 0,0 0 24 16,0 0-11-16,0 0 23 0,0 0-17 16,0 0 25-16,0 0-20 0,0 0 26 0,0 0-21 15,0 0 32-15,0 0-21 0,0 0 33 0,0 0 3 16,0 0 19-16,0 0 8 0,0 0 6 16,0 0 9-16,0 0 5 0,0 0 4 0,0 0 2 15,0 0 14-15,0 0-28 0,0 0-4 0,0 0 1 16,0 0-3-16,0 0-5 0,0 0-1 0,0 0-13 15,0 0-5-15,0 0 11 0,0 0 2 0,0 0-18 16,0 0-3-16,0 0-6 0,0 0-2 0,0 0-5 16,0 0-6-16,0 0 7 0,0 0-23 0,0 0 15 15,0 0 1-15,0 0-9 0,0 0 5 0,0 0 0 16,0 0 2-16,0 0-10 0,0 0-29 0,0 0 36 16,0 0 0-16,0 0 3 0,0 0-2 15,0 0-4-15,0 0 0 0,0 0 3 16,0 0-1-16,0 0 26 0,0 0-30 0,0 0-14 15,0 0 16-15,0 0 5 0,0 0-9 0,0 0 2 16,0 0 2-16,0 0 1 0,0 0-1 0,0 0-1 16,0 0-12-16,0 0 17 0,0 0-3 0,0 0 1 15,0 0-7-15,0 0 9 0,0 0-1 0,0 0-6 16,0 0 2-16,0 0-34 0,0 0 23 0,0 0 2 16,0 0-17-16,0 0-35 0,0 0-37 0,0 0-57 15,0 0-75-15,0 0-207 0,0 0 149 0</inkml:trace>
  <inkml:trace contextRef="#ctx0" brushRef="#br0">9440 13363 62 0,'0'0'303'0,"0"0"-83"0,0 0-57 0,0 0-23 15,0 0-16-15,0 0-10 0,-9 7 0 0,9-7 8 16,0 0-23-16,0 0-6 0,0 0-2 0,0 0 3 16,-10 7-4-16,10-7-11 0,0 0 15 0,0 0-44 15,0 0 30-15,0 0-24 0,0 0 31 0,-9 7-47 16,9-7 37-16,0 0-52 0,0 0 46 0,0 0-12 16,0 0-51-16,0 0 47 0,0 0-52 15,0 0 34-15,0 0-41 0,0 0 53 16,0 0-48-16,0 0 55 0,0 0-56 0,0 0 54 15,0 0-55-15,0 0 47 0,0 0-49 0,0 0 47 16,0 0-57-16,0 0 50 0,0 0-53 0,0 0 39 16,0 0-49-16,0 0 52 0,0 0-18 0,0 0 20 15,0 0-53-15,15 5 53 0,-15-5-53 0,0 0 52 16,20-2-52-16,-20 2 52 0,21-3-44 0,-21 3 34 16,31-3-42-16,-12-1 44 0,2 0-43 15,2-1 51-15,1 0-53 0,0 0 53 0,2-3-52 0,3-1 50 16,1 0-55-16,-2-1 55 0,0 0-54 0,0-2 55 15,-5 4-58-15,0-1 58 0,-3 1-66 16,2 1 69-16,-3-3-53 0,-1 3 51 0,1-2-53 16,-6 4 53-16,2-2-53 0,-3 0 54 0,2 1-54 15,-4 1 46-15,-1 1-43 0,2-2 44 16,-11 6-43-16,18-9 52 0,-18 9-56 0,16-9 56 16,-16 9-57-16,13-5 50 0,-13 5-74 0,11-5 31 15,-11 5-61-15,0 0 2 0,11-4-42 0,-11 4-63 16,0 0-58-16,0 0-65 0,0 0-232 0,0 0-36 15</inkml:trace>
  <inkml:trace contextRef="#ctx0" brushRef="#br0">9714 13365 80 0,'0'0'555'0,"-12"5"-138"15,12-5-107-15,0 0-17 0,-14 5-97 0,14-5 30 16,0 0-89-16,0 0 37 0,-10 5-85 16,10-5 23-16,0 0-68 0,0 0 37 0,0 0-75 15,0 0 58-15,0 0-57 0,0 0 46 0,0 0-55 16,5 7 50-16,-5-7-48 0,0 0 46 0,24-3-50 15,-24 3 51-15,26-5-45 0,-11-1 29 16,4 0-34-16,1-2 32 0,0 3-35 0,0-3 41 16,-2 0-46-16,3-1 44 0,-4 2-44 0,-2-1 38 15,0 3-35-15,-2-4 32 0,-3 6-27 0,0-2 29 16,-10 5-51-16,17-8 48 0,-17 8-42 0,14-4 40 16,-14 4-46-16,0 0 10 0,13-5-72 0,-13 5 14 15,0 0-44-15,0 0-45 0,0 0-78 16,10 5-76-16,-10-5-295 0,0 0-141 0</inkml:trace>
  <inkml:trace contextRef="#ctx0" brushRef="#br0">10664 12540 194 0,'0'-11'429'0,"0"11"-102"0,0 0-53 16,0 0-10-16,0 0-76 0,0 0 20 0,0 0-11 15,0 0-8-15,0 0-22 0,0 0-23 0,0 0-34 16,0 0-17-16,2-11-4 0,-2 11 0 0,0 0-13 16,0 0-7-16,0 0-7 0,0 0-8 15,0 0 9-15,0 0-7 0,0 0-4 0,0 0 3 16,0 0-4-16,0 0-8 0,0 0-2 16,0 0-7-16,0 0-9 0,0 0-12 0,0 0 1 15,0 0 7-15,0 0 1 0,0 0-1 0,7 8-4 16,-7-8-1-16,0 0-8 0,8 11 5 0,-8-11-13 15,8 10 16-15,-8-10-3 0,9 12 36 0,-9-12-48 16,12 13 55-16,-5-5-60 0,-1 0 50 0,1 0-57 16,0 1 55-16,1-2-63 0,-2 3 54 0,-1-3-50 15,3 1 57-15,-8-8-61 0,10 13 4 0,-10-13 50 16,9 11-55-16,-9-11 57 0,10 11-58 0,-10-11 6 16,8 8 58-16,-8-8-43 0,10 6 58 0,-10-6-26 15,0 0 49-15,23-2-49 0,-23 2 47 0,26-5-24 16,-10-6-6-16,4-1-46 15,2-5 36-15,0 1-45 0,4-2 1 0,-2 1 0 16,4-4 2-16,-2 1 1 0,1 0-2 0,-1-1-3 16,0 0 0-16,0 2-11 0,-2-1-10 0,-1 0-17 15,-2 1-13-15,-1 0-12 0,-5 4-26 0,-1 1-29 16,-1 2-26-16,-4 2-66 0,-3 3 42 0,-6 7-72 16,9-13-74-16,-9 13-118 0,0 0-292 0,0 0-257 15</inkml:trace>
  <inkml:trace contextRef="#ctx0" brushRef="#br0">12488 11915 384 0,'0'0'324'0,"0"0"-58"0,0 0-36 0,0 0-16 16,0 0-28-16,-8-8-15 0,8 8-23 16,0 0-19-16,0 0-1 0,0 0-14 0,0 0-16 15,0 0-13-15,0 0-12 0,-5-7-11 0,5 7-9 16,0 0-4-16,0 0-10 0,0 0 1 0,0 0-9 15,0 0-6-15,0 0-12 0,0 0 10 0,0 0 0 16,0 0 12-16,0 0 6 0,0 0 4 16,0 0 3-16,0 0 4 0,0 0-3 0,0 0 5 15,0 0-2-15,0 0-5 0,0 0-3 0,0 0-15 16,0 0 2-16,0 0-6 0,0 0-6 0,0 0-5 16,0 0-10-16,0 0-1 0,0 0 14 0,0 0 9 15,0 0 6-15,0 0-2 0,15-4-1 0,-15 4 58 16,22-4-63-16,-22 4 54 0,31-3-62 15,-12-1 42-15,4 1-57 0,-1-3 62 0,3 2-59 16,1-2 0-16,-1 0 3 0,8 1 1 0,1-3 0 16,0 1 2-16,2 1 3 0,2 2-2 15,-2-3-4-15,1 1 4 0,2 1-2 0,-1 0-2 16,-1-1 1-16,1 2-1 0,-1-3 2 0,3 2-1 16,-1-1 0-16,1-1 0 0,0 0-1 0,1 0-2 15,0 0 5-15,1-1 3 0,0 1 3 0,0 0-6 16,0-4 5-16,-1 3-5 0,0-1-1 0,0-2-2 15,0 3 3-15,-2-2 2 0,2 0-8 0,-1-1 2 16,-2 1 0-16,3-1 3 0,-3 2-3 0,1-4 1 16,-1 5 2-16,2-3 2 0,-2 1 0 15,-1-1-2-15,-1 1 1 0,2 2-3 0,-1-2 9 16,-2 2-11-16,1 1 0 0,-2-1 1 0,-1 0 1 16,3 0-5-16,-3 1 12 0,2 2-19 0,-6 1 10 15,6-1-3-15,-1-2 5 0,-2 2-5 0,3-2 1 16,-2 1-4-16,0-2 4 0,0 0-4 15,-1 3 11-15,0-3-7 0,0 1-3 0,0 3-2 16,3-3 20-16,-2 4 4 0,0-2-5 0,4 1-2 16,0 1-2-16,0 0-2 0,4 1 3 0,0-1-10 15,6 0 14-15,-2 1-14 0,4-2 12 0,2 3-16 16,-1-2 13-16,3-1-12 0,1 3 12 16,10-4-4-16,-12 2-3 0,-2-2 0 0,2 1 8 15,-2-2-1-15,0 3 1 0,-3-3-1 0,-2 1 1 16,0 0-3-16,-7-1 2 0,1 2-6 0,-1 0 2 15,-9 0 0-15,-2 2 0 0,-4-2-3 16,1 0-1-16,-7 1 0 0,-3 1-1 0,-14 2 6 16,24-3-7-16,-24 3-1 0,16-2 2 0,-16 2 1 15,0 0-18-15,17-2-34 0,-17 2-67 0,0 0-105 16,0 0-87-16,0 0-104 0,0 0-190 0,0 0-297 16,-16-5-529-16</inkml:trace>
  <inkml:trace contextRef="#ctx0" brushRef="#br0">12475 12175 240 0,'0'0'225'0,"0"0"-122"0,0 0 23 0,0 0-33 15,0 0-4-15,0-12-7 0,0 12-8 0,0 0 4 16,0 0 8-16,0 0 7 0,0 0 6 16,3-9 14-16,-3 9-1 0,0 0 1 0,0 0-7 15,0 0 10-15,2-11-27 0,-2 11 28 0,0 0-49 16,0 0 20-16,0-12-54 0,0 12 59 0,0 0-64 15,0-10 57-15,0 10-60 0,0 0 49 0,1-12-52 16,-1 12 49-16,0 0-55 0,2-16 55 0,-2 16-43 16,0 0 49-16,1-13-31 0,-1 13 33 0,0 0-25 15,0-12 24-15,0 12-6 0,0 0-5 16,0-10-5-16,0 10-6 0,0 0-2 0,0-10-14 16,0 10 2-16,0 0-3 0,0 0-8 0,0 0-7 15,-1-11-2-15,1 11 1 0,0 0-5 0,0 0 1 16,1-10 15-16,-1 10-40 0,0 0 7 15,0 0 5-15,0 0-2 0,0 0-2 0,0 0-6 16,0 0 4-16,0-10-1 0,0 10 0 0,0 0-1 16,0 0-6-16,0 0 8 0,0 0-1 0,0 0 2 15,0 0-16-15,0 0 17 0,0 0-2 0,0 0 0 16,0 0-2-16,0 0-5 0,0 0-22 0,0 0 11 16,0 0-8-16,0 0-6 0,0 0-24 0,0 0 9 15,0 0 8-15,0 0 2 0,0 0-25 16,0 0 41-16,0 0-30 0,0 0 43 0,0 0-20 15,0 0 32-15,0 0-7 0,0-9 9 16,0 9 2-16,0 0 8 0,0 0 7 0,0 0 3 16,0 0-3-16,0 0 5 0,0 0-5 0,0 0-11 15,0 0 2-15,0 0-4 0,0 0-1 0,4-11-2 16,-4 11-2-16,0 0-16 0,0 0 9 0,0 0 6 16,0 0-1-16,0 0-1 0,0 0-8 0,5-7 7 15,-5 7-24-15,0 0 28 0,0 0-1 0,0 0-1 16,0 0-1-16,0 0-6 0,0 0 8 0,0 0 1 15,0 0-1-15,4-9-5 0,-4 9 13 0,0 0 4 16,0 0 0-16,0 0 6 0,0 0-1 16,0 0 11-16,0 0 8 0,0 0 0 0,0 0 5 15,0 0 4-15,0 0 2 0,0 0-2 0,0 0 1 16,0 0-1-16,0 0-7 0,0 0-9 16,6-8-6-16,-6 8-4 0,0 0-7 0,0 0-6 15,0 0-4-15,0 0-4 0,0 0 8 0,0 0 2 16,5 9 7-16,-5-9 4 0,9 11-3 0,-1-3 11 15,-2 4-1-15,3 1 9 0,0 2-5 0,5 2 0 16,-2 1-4-16,4 4-3 0,0 2 1 0,0 1-3 16,1 0-11-16,1 1 3 0,-3 2 1 0,4 2-2 15,-1-2-4-15,-1 4-2 0,-1 0-1 16,1 0-2-16,1 2 8 0,0 0-1 0,-2 2-10 16,2-2 9-16,3 10-11 0,-3-6 3 15,-3-4 0-15,3 5-1 0,1 5 0 0,0 2 0 16,0-1-2-16,-3-6 1 0,3 7 9 0,-3-8-1 15,-2 2-13-15,6 6 0 0,-9-8 1 0,3 2 2 16,-2-2-1-16,-2 3 0 0,1-4 8 0,0 2-15 16,0-1 16-16,1 0-3 0,-1 1-11 0,2-2 2 15,0 1 1-15,0-1 0 0,0 1 0 0,2-2-1 16,0 1 3-16,-1 1-1 0,2-3 9 0,-1 0-9 16,1-1-1-16,-4-2 5 0,2 2-4 0,-4-5 0 15,2 4 1-15,-2-3 1 0,0 0 4 16,-2 2 15-16,2-3-8 0,-4 0-4 0,2 0-1 15,-3-2-2-15,3-2 0 0,-3-2-1 0,0 2-1 16,0-4-1-16,0 1-2 0,-1 2 7 0,2-3-13 16,-3-1-9-16,1-3 2 0,-2 0-16 15,1-5 12-15,-1-1-25 0,-2-11-5 0,4 19-4 16,-4-19-5-16,4 15-10 0,-4-15-19 0,3 9-29 16,-3-9-45-16,0 0-51 0,0 0-41 0,0 0-88 15,0 0-136-15,0 0-415 0,0 0-512 0</inkml:trace>
  <inkml:trace contextRef="#ctx0" brushRef="#br0">12922 12721 238 0,'0'0'526'0,"0"0"-130"0,0 0-80 0,0 0-73 15,0 0-31-15,0 0-30 0,0 0-25 0,-11 5-37 16,11-5-3-16,0 0-26 0,0 0-29 0,0 0-6 16,0 0-6-16,0 0-5 0,0 0-2 0,10-8 0 15,-10 8-4-15,13-6 2 0,-13 6-9 0,20-10 2 16,-7 5 13-16,2-2 2 0,1-3-14 16,4 2 22-16,-2 1-1 0,2-3-7 0,2 1 2 15,6-3-5-15,0 1-3 0,2-1-8 16,0-2 11-16,4 0 6 0,0 1 3 0,3-2-3 15,3-2-15-15,8-3-1 0,2 1 4 0,0-4-12 16,1 2 7-16,0-2-11 0,-1 0 5 0,1-3-12 16,0 2 26-16,-3-1-31 0,0-1 9 0,1 1-8 15,-2 1 2-15,-2 0-7 0,1-2 6 0,-3 4-4 16,2-2 2-16,-9 4-1 0,8-3-3 0,-3 0 0 16,-6 2 0-16,-1 2-5 0,2 1 3 0,-3-4-2 15,3 5 1-15,-3-3 0 0,-1 1 1 0,3-1 2 16,-2 1 0-16,0 1-2 0,-1-1 2 15,1 1-3-15,1 1 4 0,0-1-2 16,-1 3-3-16,2-2 2 0,-1 0-3 0,-1-2 1 16,2 0-1-16,-2 0 1 0,2 1-3 0,-1 0-1 15,3-1 3-15,-2-1-4 0,1 2 3 0,-2 0 1 16,3-2 0-16,0 1-2 0,0 1-2 0,7-7 2 16,-7 9-1-16,0-4-3 0,-1 2 1 0,-1-1 2 15,1 1 3-15,3 1 4 0,-1-3-3 0,-1 5 1 16,1-4-1-16,-2 2-1 0,2 0 1 0,-3 1-4 15,-2 1 3-15,-1 1-1 0,0 2-3 0,-7-1 6 16,-4 4 0-16,-3 2-2 0,0-1 3 16,-7 4 0-16,-11 4-2 0,14-8-1 0,-14 8-25 15,13-5-44-15,-13 5-85 0,0 0-106 0,0 0-108 16,0 0-194-16,0 0-295 0,0 0-448 16</inkml:trace>
  <inkml:trace contextRef="#ctx0" brushRef="#br0">12922 12743 276 0,'0'0'453'16,"0"0"-119"-16,0 0-81 16,0 0 2-16,-19 0-82 0,19 0 31 0,0 0-74 15,0 0 31-15,0 0-59 0,0 0 49 0,0 0-66 16,0 0 38-16,0 0-53 0,0 0 39 0,0 0-22 15,0 0 4-15,0 0-34 0,0 0 22 0,0 0-31 16,0 0 14-16,0 0-30 0,0 0 2 0,0 0-12 16,0 0 34-16,0 0-19 0,0 0 15 0,0 0-8 15,0 0 8-15,17-5-19 0,-17 5 11 0,23-5-16 16,-23 5 5-16,30-3-7 0,-12-1 15 0,5 2-16 16,0-4 6-16,4 4 1 0,-1-2-6 0,6-2-1 15,1-2-5-15,0 1-3 16,0-1-6-16,0 0 3 0,2-1-3 0,-2 0-1 15,2 1-3-15,-1-2 4 0,-2 1-5 0,3 1 0 16,-2-5 0-16,1 5-8 0,-2 0 10 0,-1-2-3 16,1 2 1-16,0-3 2 0,-2 3 8 0,2-1-4 15,-1 0 4-15,0 0-4 0,-1 1 2 0,1-2-1 16,1 0 5-16,0 1 4 0,1-1-3 0,-2 0 4 16,2 0-6-16,-1-1 4 0,1 0 0 0,1 0 1 15,1-1-4-15,-2 0 6 0,2-1-7 0,-2 1 12 16,3 3-20-16,-3-4 8 0,2 2-14 0,-2-1 14 15,0 2-5-15,2 0-1 0,-2 0-3 0,-1-2-1 16,0 2-1-16,-2 3 8 16,1-3-11-16,-3 1 1 0,-2 2 2 0,-3-1 4 15,1 1 1-15,-2 2-7 0,2-2 16 0,-2 2-5 16,1-2 44-16,0 1-39 0,1-1 19 0,-1 1-22 16,3 0 29-16,-1 0-28 0,1-1 20 0,-2 1-33 15,2-1 25-15,-3 1-30 0,2-1 12 0,-1 1 6 16,3-2 2-16,-1 4-2 0,-2-4-3 0,1 1-5 15,0 2 0-15,2-2 4 0,5 2 35 0,-5-2-47 16,-2 0 9-16,7 3-10 0,0-3 5 0,3 0 3 16,-2 0-1-16,1 3-1 0,1-3-2 15,-1 2 0-15,3-1-1 0,-3 1 12 0,0-1 12 16,1-1-16-16,-1 2-12 0,1 0 1 16,2 1 1-16,-4-2-1 0,1 1-13 0,1 1 18 15,-6-1-16-15,3 2 30 0,-2-2-14 0,-1 2-22 16,-1 0 27-16,0-1-21 0,0 0 19 0,2 1 1 15,-2 0 1-15,6-2 1 0,-2-2-1 0,-2 4 7 16,-2-1-1-16,1 0 2 0,-2 0 10 0,1 0-8 16,-4 0 7-16,3 1-29 0,-3 0 36 0,1-3-33 15,-6 3 33-15,-1-2-30 0,-3 5 35 0,-15 0-26 16,23-5 42-16,-23 5-5 0,18-4-30 0,-18 4 31 16,14-3-37-16,-14 3 33 0,0 0-3 15,15-3-31-15,-15 3 27 0,0 0-35 16,0 0 26-16,0 0-46 0,15-4-31 0,-15 4-102 15,0 0-72-15,0 0-88 0,0 0-85 0,-12-3-91 16,12 3-157-16,-23-2-405 0,23 2-795 0</inkml:trace>
  <inkml:trace contextRef="#ctx0" brushRef="#br0">13170 13851 94 0,'0'0'440'0,"0"0"-159"16,-16-2-26-16,16 2-102 0,0 0 62 15,0 0-103-15,-12-4 34 0,12 4-25 16,0 0-9-16,-6-8-12 0,6 8-12 0,0 0-8 16,-2-12-17-16,2 12 7 0,0 0-14 0,0 0 8 15,0-10-4-15,0 10-3 0,0 0-10 0,0 0-7 16,2-11-4-16,-2 11-3 0,0 0 2 0,5-8 1 15,-5 8-13-15,9-10 10 0,-9 10 3 0,16-9-2 16,-5 4-2-16,0-1-5 0,4-1 1 0,0 3 3 16,1-3-7-16,3 1-7 0,-1-3 4 15,2 4 36-15,1-2-48 0,-2 1 28 0,2-1-31 16,-6 1 27-16,4 0-23 0,0-1 30 16,0 2-22-16,2-4 25 0,-1 4-10 0,1-2 20 15,2-2-21-15,0 1 18 0,2 0-25 0,-3-1 8 16,1 0-14-16,5-2 12 0,-4 2-22 0,1 1 13 15,-2-1-18-15,0 2 15 0,-2-3-18 0,1 3 10 16,-1 2-11-16,-1-2 18 0,0 2-16 0,1-3 13 16,3 5 21-16,-1-3-12 0,7-3-13 0,0 1 12 15,1-3-10-15,2 2 3 0,4-3 0 0,-2 2-2 16,4-2-5-16,2-1 2 0,-1 0-2 0,3 0-15 16,7-5 12-16,1 2-12 0,3-2 6 15,-4 2-5-15,2 0 1 0,0-1 9 0,1 1-8 16,-5 1-2-16,-3 3 3 0,5-5-1 15,-8 4 1-15,2-1 0 0,-2 2 1 0,1-2 2 16,-2 3 0-16,0-3 10 0,-1 2-10 0,-2-2 3 16,-1 1 4-16,1 1 6 0,-2 0 13 0,0 0 5 15,-3 0 0-15,2-2 5 0,-3 4-5 0,1-3 3 16,-1 4-2-16,-1-3-1 0,-1 1 9 0,1 0-8 16,-2 2 0-16,1 0 1 0,-1 1 3 0,2-2-6 15,-6 3 6-15,1 0-10 0,4-1 6 16,1 2-11-16,-5 0 6 0,-1-1-18 0,3 0 20 15,-2 2-19-15,-2-2 14 0,3 2-17 0,4-5 17 16,-6 3-18-16,1-1 6 0,-1 4-5 0,1-4-2 16,-2 1 24-16,0 0-16 0,3 0 9 15,-3 0 3-15,7 1 6 0,0-1 5 0,1-1 7 16,1 2-16-16,2-2-6 0,2 1 5 0,1 1-6 16,2 0-4-16,0-1-3 0,2 0-2 0,1 0-2 15,0 2 6-15,1 0-18 0,-1-2 8 0,0 3-8 16,1-2 7-16,-1 4-7 0,0-5 6 0,-1 1-6 15,-1 2 6-15,-3-1 2 0,-1 0 7 16,-4 0-27-16,-6 2 17 0,0-1-7 0,-5 1 10 16,-6-1-9-16,0 2 7 0,-16 2-4 0,21-4 9 15,-21 4-9-15,18-3 5 0,-18 3-30 16,0 0-23-16,18-1-14 0,-18 1-95 0,0 0-72 16,0 0-83-16,0 0-43 0,0 0-110 0,0 0-528 15,-24 0-707-15</inkml:trace>
  <inkml:trace contextRef="#ctx0" brushRef="#br0">13566 14517 14 0,'0'0'361'0,"0"0"-105"0,-9-5-57 15,9 5-9-15,0 0-44 0,-12-5 11 0,12 5-16 16,0 0-35-16,-13-3 5 0,13 3-17 0,0 0-12 15,0 0-4-15,-17-4-5 0,17 4-7 16,0 0 0-16,0 0-2 0,0 0-10 0,-14-3 6 16,14 3 48-16,0 0-61 0,0 0 63 0,0 0-80 15,0 0 58-15,0 0-53 0,-15-2 37 16,15 2-40-16,0 0 25 0,0 0-41 0,0 0 38 16,0 0-54-16,0 0 40 0,0 0-49 0,0 0 47 15,0 0-30-15,0 0 46 0,0 0-33 0,0 0 43 16,23 0-28-16,-23 0 7 0,30-3 4 0,-5-1-1 15,-1 0 3-15,4 0 5 0,5-3 4 0,6-1-4 16,-2 0-4-16,2-3-1 0,3 2-5 16,1-3-4-16,0-1 7 0,-1 2-15 0,1-1 4 15,0-1-5-15,-2 1 1 0,10-5 4 0,-1 0 0 16,-2 2 2-16,-7 0-9 0,9-3-5 16,1 2-5-16,-10 1 2 0,10-3 4 0,-1 1-6 15,0-1 11-15,0 0-17 0,-2 2 0 0,-6 1 1 16,-2 0-6-16,0 1-3 0,0 2 2 0,0-5-1 15,0 5 3-15,-1-3 1 0,-2 1 1 0,2 2 10 16,-2 0-5-16,1 0 1 0,-2-1 8 0,0 1 4 16,-2-2 4-16,3 2 0 0,-2 0-1 15,-1 1 0-15,1 0 6 0,0-1-14 0,1 1-3 0,-4 0-1 16,0-1-5-16,0 2-4 0,0 1-1 16,0-1-3-16,0-1 23 0,0 2-28 15,1 0 1-15,-2 0 0 0,-3 1-1 0,3-3 0 16,-2 3 0-16,-3 0-16 0,-1 1 26 0,4-3-8 15,-2 3 15-15,-4 0-17 0,4-1 25 0,-4 0-24 16,3 3 22-16,-2-3-23 0,0 2 20 0,0-1-23 16,0 0 28-16,1 1-35 0,1 0 17 0,-1-1-14 15,1 0 18-15,-1 2-22 0,-2-2 21 0,8-1-22 16,-4 3 23-16,0-4-17 0,3 6 27 0,2-6-38 16,-5 5 26-16,5-4-24 0,-1 3 25 0,1-2-23 15,1 0 2-15,0 1 35 0,-1-2-30 16,5 4-9-16,-2-4 5 0,-1 2 3 15,3-2 1-15,2 1 2 0,1-2-1 0,0 1 3 16,0-1 0-16,2 1 5 0,1-1-9 0,-1 1 2 16,1-2 3-16,-1-1-3 0,1 2 2 0,-2-2-2 15,-4 2 1-15,3 0-1 0,-6 1 9 0,-2-2-12 16,-6 5-1-16,-4 0-6 0,-6-1-10 0,0 1-15 16,-16 5-30-16,19-7-44 0,-19 7-89 0,7-6-77 15,-7 6-83-15,0 0-118 0,0 0-474 0,-14-5-631 16</inkml:trace>
  <inkml:trace contextRef="#ctx0" brushRef="#br0">13414 14512 96 0,'0'0'335'0,"-8"-6"-112"15,8 6-33-15,0 0-35 0,-11-6-14 0,11 6 14 16,0 0-51-16,0 0 8 0,-9-8-3 0,9 8-15 16,0 0-5-16,0 0-8 0,-8-9-17 15,8 9 10-15,0 0 0 0,0 0-5 0,-5-7-4 16,5 7-7-16,0 0-4 0,0 0-10 15,-6-11 25-15,6 11-54 0,0 0 4 0,0 0 43 16,-4-11-53-16,4 11 30 0,0 0-52 0,0 0 31 16,0-12-58-16,0 12 11 0,0 0 3 0,0 0-3 15,1-10 5-15,-1 10 0 0,0 0 3 0,0 0 6 16,0 0-15-16,3-10 24 0,-3 10-2 16,0 0-28-16,0 0 40 0,0 0 0 0,0 0-1 0,0 0 2 15,0 0-17-15,0 0 14 0,0 0-4 0,3-10 6 16,-3 10 2-16,0 0-3 0,0 0-1 15,0 0-1-15,0 0-1 0,0 0-1 16,3-8 3-16,-3 8-3 0,0 0 2 0,0 0-1 16,0 0 3-16,0 0-18 0,7-13 19 0,-7 13-3 15,0 0-2-15,0 0 3 0,5-8 22 0,-5 8-27 16,0 0 23-16,5-7-40 0,-5 7 37 0,0 0-24 16,4-9 20-16,-4 9-15 0,0 0 10 0,0 0-23 15,0 0 21-15,6-8-32 0,-6 8 42 0,0 0-24 16,0 0 25-16,0 0-21 0,0 0 29 0,0 0-23 15,5-9 31-15,-5 9-49 0,0 0 62 16,0 0-47-16,0 0 40 0,0 0-44 16,0 0 45-16,0 0-48 0,0 0 46 0,0 0-63 15,0 0 65-15,0 0-49 0,0 0 44 0,4-8-46 16,-4 8 46-16,0 0-44 0,0 0 44 0,0 0-45 16,0 0 50-16,0 0-49 0,0 0 55 0,0 0-52 15,0 0 57-15,0 0-57 0,0 0 58 0,0 0-59 16,0 0 54-16,0 0-61 0,0 0 23 0,0 0-25 15,0 0 70-15,0 0-45 0,0 0 51 16,0 0-40-16,15 5 36 0,-15-5-21 0,10 9 35 16,-2-3-33-16,0 3 9 0,1 2-5 0,4 2 20 15,-2 0-25-15,3 2-6 0,-1 1 3 0,0 2 4 16,1 1 0-16,-1 0-3 0,3 2-2 16,-3 2-4-16,4-4 0 0,-3 5-4 0,2-2-3 15,-3 0 2-15,0-3-1 0,1 6-2 0,-1-5 0 16,-2-2-5-16,-1 3 1 0,2-1-1 0,-2 1-3 15,2-1 0-15,-2 2 2 0,0-2-7 0,-1 1 15 16,4-2-12-16,-4 1 10 0,1 0-9 16,0 1 13-16,0 0-11 0,1-1 8 0,3 3-12 15,-4-3 8-15,0 0-9 0,2 0 8 0,-3-1-7 16,2 0 0-16,-2-1 0 0,0 1 2 0,4 2-4 16,-3-4 0-16,-1 4 3 0,2-1-1 0,0-1 0 15,-2-2-2-15,1 1 0 0,-1-1 1 16,-2 2-2-16,2 0-3 0,2-1 0 0,-4 1 4 15,1 0-5-15,1-1-2 0,-3 0 3 0,1-3-1 16,-1-1 2-16,1 0-4 0,-1 1-2 0,0-3 5 16,-2 0-2-16,1-2 0 0,-1 1 0 15,0-3 0-15,1 2 3 0,-1-2-3 0,-4-8-1 16,5 15 4-16,-5-15-4 0,5 13 0 0,-5-13-2 16,4 10 4-16,-4-10-1 0,4 9 42 0,-4-9-51 15,0 0 1-15,4 10 6 0,-4-10-3 0,0 0 2 16,0 0 2-16,3 10 2 0,-3-10 5 0,0 0-3 15,0 0-1-15,0 0 7 0,4 9 4 0,-4-9 1 16,0 0 1-16,0 0-3 0,0 0 3 16,0 0-8-16,0 0-4 0,0 0 1 0,0 0 1 15,0 0-5-15,0 0 0 0,0 0 0 16,0 0-1-16,18-1 5 0,-18 1-7 0,0 0 6 16,19-8 9-16,-19 8 4 0,22-9 1 0,-9 5-2 15,3-3-1-15,2 1 4 0,3-4-12 0,2 1 3 16,-2 1-1-16,6-5 1 0,1 1-3 0,2-2 1 15,-1 2-10-15,2-1 8 0,1-1 8 0,1-1-9 16,0 1 0-16,2-1 3 0,-1 2-2 0,1-2-1 16,-2 1 1-16,0-1 1 0,0 1 11 0,2-1-6 15,-2 1 3-15,-1 0 2 0,0 0-13 16,1 0 18-16,0-1-14 0,-1 1 16 16,0-3-20-16,-1 2 26 0,1 1-30 0,0-2 4 15,0-1 3-15,0 3-3 0,0-1 2 0,-2-2-6 16,4 1 6-16,-2 0 3 0,0 1-5 0,1-2-3 15,-1 1 23-15,1 1-20 0,-1 0 18 0,0 0-20 16,0 0 17-16,-2 0-22 0,2 0 29 0,-2 0-29 16,0 1 21-16,0 2-24 0,-3-2 23 0,1 1-22 15,-1 1 23-15,-2 0-19 0,-2 3 25 0,1-2-15 16,-2 3 17-16,0 0-24 0,-1-2 35 0,0 2-27 16,1-1 36-16,-2 2-32 0,2-3 43 15,-3 2-46-15,1 1 39 0,1-1-43 0,-2 1 39 16,0-1-44-16,-1 1 32 0,1-1-38 15,2-1 34-15,-5 1-36 0,5 0 35 0,-2 0-31 16,0 0 40-16,3-2-18 0,-2 2 23 0,2-1-29 16,1-1 25-16,-1 1-28 0,0-1 18 0,-1 1-32 15,0-1 31-15,0 0-27 0,1 3 32 0,-3-1-20 16,0-1 26-16,1 0-18 0,0 1 24 0,-1 0-21 16,3-1 33-16,2 1-25 0,3-3 30 15,-3 1-37-15,3 2 11 0,0-1-24 0,3-3 1 0,-2 3-7 16,0-2 2-16,1 2-4 0,2-1 2 15,1 0 0-15,2 1 6 0,1 0-8 0,0 1 2 16,1-1 2-16,1 1 10 0,0 1-6 16,0-1 4-16,-1 3-4 0,-4-1-1 0,-4-1-5 15,-4 2-15-15,-2 1-27 0,-5 2-21 0,-4-3-35 16,-13 5-39-16,20-3-73 0,-20 3-75 0,0 0-111 16,0 0-8-16,9-6-89 0,-9 6-91 0,0 0-397 15,-10-5-673-15</inkml:trace>
  <inkml:trace contextRef="#ctx0" brushRef="#br0">16080 11637 117 0,'0'0'408'0,"0"0"-127"16,4-11-55-16,-4 11-30 0,0 0-4 16,2-11-33-16,-2 11-24 0,0 0-17 0,0-11-12 15,0 11-12-15,0 0-13 0,0-12-30 0,0 12 11 16,0 0-17-16,-4-12 3 0,4 12-11 16,0 0-5-16,-1-15-4 0,1 15-15 0,0 0-7 0,-1-14 12 15,1 14-11-15,0 0 6 0,-3-11-2 16,3 11 0-16,0 0 48 0,-1-10-51 0,1 10 16 15,0 0-13-15,0 0 42 0,0-13-48 0,0 13 52 16,0 0-55-16,0 0 57 0,-2-12-51 16,2 12 55-16,0 0-51 0,0 0 49 0,0-13-37 15,0 13 38-15,0 0-53 0,0-12 41 0,0 12-41 16,0 0 38-16,-2-12-39 0,2 12 30 0,0 0-31 16,2-12 30-16,-2 12-32 0,0 0 23 0,0 0-21 15,2-13 25-15,-2 13-33 0,0 0 27 0,1-9-35 16,-1 9 31-16,0 0-22 0,5-11 24 0,-5 11-26 15,0 0 37-15,4-11-23 0,-4 11 26 16,0 0-17-16,5-11 12 0,-5 11-13 0,0 0 2 16,4-8-7-16,-4 8-1 0,0 0-3 0,5-10 0 15,-5 10 1-15,0 0 1 0,0 0 0 16,5-8 4-16,-5 8 5 0,0 0-5 0,0 0 6 16,0 0-1-16,4-8 2 0,-4 8 2 0,0 0 2 15,0 0-1-15,0 0 1 0,0 0-1 0,0 0 7 16,0 0-10-16,0 0-6 0,0 0-1 0,4-10-4 15,-4 10-2-15,0 0-3 0,0 0-4 16,0 0-3-16,0 0 0 0,0 0 2 0,0 0-4 0,0 0-1 16,0 0-1-16,0 0 0 0,0 0-1 15,0 0 0-15,0 0 0 0,0 0-2 0,0 0 2 16,0 0-4-16,0 0 0 0,0 0 2 0,0 0 2 16,0 0 0-16,0 0 2 0,0 0 0 15,0 11 0-15,0-11-1 0,0 13 3 0,0-13 2 16,1 16-2-16,-1-16 0 0,0 20 2 0,3-7-1 15,-2-1 1-15,2 4 2 0,-1 1 2 0,1 0-1 16,1 3 3-16,2 0 7 0,-2 0-8 0,1 3 8 16,0-1-5-16,0 2 7 0,0-3-9 0,1 4 8 15,1 1-1-15,-1 4 3 0,2 2-3 0,1-4-7 16,-1 6 6-16,-1-4-2 0,1 4-4 0,3-1-2 16,0 1 4-16,-1 0-3 0,5 0 0 0,-4 0 1 15,4 1-2-15,0 0 3 16,0-1-1-16,2-1-1 0,0 1 1 0,-2 0 0 15,4-3-1-15,-3 0-1 0,0 0 7 0,3 0 36 16,-5-1-44-16,4 0 6 0,-4-2-3 0,2 4 12 16,-2-4-4-16,2 2-3 0,-3 1 5 0,1-3-6 15,-1-1 9-15,0 3-6 0,1 1 7 0,0-2-16 16,1 3 26-16,-2-4-7 0,2 2 6 0,-2 1-8 16,1-3 10-16,0 2-16 0,0 0 9 0,-1 0-15 15,0-2 21-15,0 1-17 0,-2 0 19 0,0-3-26 16,1 4 19-16,-3-2-25 15,1 0 9-15,-1-1-7 0,0-4-3 0,-2 0 3 16,0 2 0-16,1-2 0 0,0 0 14 0,-2 1-11 16,3-3 0-16,-2 2 8 0,1-1-10 0,1 0-2 15,0 0 2-15,0 1 0 0,0-3 2 0,1 4 33 16,-1-5-33-16,0 4 28 0,1-1-23 0,-2-1 19 16,0 3 5-16,-1-2-14 0,2-2-30 0,-1 1 33 15,-2-1-32-15,2 2 35 0,0-3-33 0,-1 1 37 16,0 2-42-16,-1-4 40 0,3 1-42 0,-3 0 36 15,1 0-35-15,1-1 37 0,-2-1-39 16,0 0 37-16,2-1-34 0,-3 1 2 16,2-2 5-16,-4 0-1 0,4-3 1 0,-2 4 2 15,-1-2 2-15,-1 1-1 0,3 2 0 0,-1-3 12 16,0 1-14-16,0 0 4 0,-1-1-2 0,1-1 0 16,-1 3-12-16,1-3 15 0,-1 3-13 0,1-3 15 15,0 2 11-15,-1-1-14 0,-2-2 0 0,2-3 0 16,-1 3-2-16,1-2 3 0,-2 1-3 0,-2-11 1 15,5 18 0-15,-2-6 9 0,-3-12-13 0,3 18 4 16,-3-18-1-16,6 16 0 0,-6-16 1 0,3 17-4 16,-3-17 3-16,6 15 0 0,-6-15 2 15,6 15 1-15,-6-15 4 0,6 14 7 0,-2-2 20 16,0-3-34-16,-1-1 30 0,-3-8-36 16,6 17 33-16,-6-17-38 0,5 15 35 0,-5-15-38 15,8 14 41-15,-8-14-44 0,5 17 40 0,-5-17-42 16,5 15 36-16,-5-15-35 0,5 14 35 0,-5-14-34 15,5 14 37-15,-5-14-39 0,4 14 38 0,-4-14-41 16,8 15 46-16,-8-15-42 0,3 15 34 0,-3-15-35 16,3 12 37-16,-3-12-36 0,5 14 10 0,-5-14 15 15,1 12 3-15,-1-12-63 0,3 13 42 0,-3-13-30 16,0 12 39-16,0-12-29 0,0 11 33 16,0-11-29-16,0 0 34 0,3 12-21 0,-3-12 24 15,0 0-32-15,0 0 34 0,1 11-30 0,-1-11 33 16,0 0-38-16,0 0 29 0,0 0-68 15,0 0-30-15,0 0-81 0,0 0-141 0,0 0-50 16,0 0-163-16,-8-8-510 0,2-1-785 0</inkml:trace>
  <inkml:trace contextRef="#ctx0" brushRef="#br0">12294 12429 384 0,'0'0'410'0,"0"0"-110"0,3-11-38 0,-3 11-61 0,0 0 24 16,0 0-76-16,3-9 48 0,-3 9-76 0,0 0 56 15,0 0-89-15,0 0 45 0,1-11-59 16,-1 11 34-16,0 0-21 0,0 0 9 0,0 0-30 16,0 0 18-16,0 0-26 0,-5-7 14 0,5 7-33 15,0 0 17-15,0 0-28 0,0 0 11 0,0 0-7 16,-19 4-10-16,19-4 15 0,-9 6-18 0,9-6 15 15,-13 11-18-15,13-11 16 0,-14 14-18 0,6-7 15 16,1 3-18-16,-2 1 13 0,1-2-13 16,-1 3 11-16,3-2-7 0,-2 0 1 0,3 0-5 15,0 0 2-15,-1 0-4 0,2 0 0 0,0 2-3 16,-1-3-7-16,1 2 7 0,1 1 1 0,2 0-5 16,-1-2-2-16,2 1 3 0,0 0-1 0,1 3-1 15,0-4-1-15,2 1-13 0,-1 3 15 16,3-3-15-16,0 3 16 0,2-2 10 0,1-3-18 15,-2 3 20-15,4-3-21 0,0-1-11 0,-1-1 17 16,3-3-14-16,-2 0 12 0,-10-4-3 0,22 4 19 16,-22-4-8-16,25-3 22 0,-9-2 10 0,3-1 4 15,-1-3 8-15,1-2 6 0,1 0 5 0,-3-1 44 16,-1 0-37-16,1-2 34 0,-2-1-31 16,0 1 21-16,-3-1 0 0,1 1 44 0,-4-3-55 15,0 5-12-15,-4-3 21 0,0 1-4 0,-1-1-8 16,-1 3-9-16,-2-2-8 0,-2 1-11 0,-2-4-5 15,-1 2-7-15,-1 0-14 0,-3 0-2 0,-3 2-11 16,-1-1-5-16,-3 0-5 0,1 2-6 0,-2 2-27 16,-1 2-21-16,2 4-23 0,-1 0-25 15,16 4-25-15,-29-1-46 0,29 1-45 0,-32 4-56 16,13 1-83-16,1 5 14 0,0-2-89 0,-3 3-531 16,6 1-652-16</inkml:trace>
  <inkml:trace contextRef="#ctx0" brushRef="#br0">12713 13181 635 0,'0'0'556'0,"-17"-11"-108"16,11 5-97-16,-2-1 16 0,-1 0-43 15,3-1-26-15,-2 2 1 0,3 0-27 16,5 6 1-16,-9-12-56 0,9 12-30 0,-9-10-28 16,9 10-29-16,-5-7-28 0,5 7-30 0,0 0-16 15,-5-8-10-15,5 8 2 0,0 0-10 0,0 0 6 16,4 8 12-16,1 0-4 0,1 6-7 0,6 3-5 15,-3 0-7-15,4 8-1 0,0 1-8 0,2 0-3 16,0 3-27-16,-2-4 31 0,2 3-34 0,-1-1 28 16,1 0-35-16,-3-2 30 0,-6-4-3 0,6-4-3 15,-5 0-2-15,1 0-1 0,1-2-3 16,-8-4-15-16,6 1-23 0,-1-1-22 0,-1-2-23 16,-5-9-21-16,5 14-46 0,-5-14-47 0,5 12-120 15,-5-12 2-15,4 8-85 0,-4-8-157 16,0 0-342-16,-4 16-530 0</inkml:trace>
  <inkml:trace contextRef="#ctx0" brushRef="#br0">12859 14302 638 0,'0'0'575'0,"3"-13"-188"0,-3 13-29 0,5-16-66 15,-5 16-7-15,8-15-47 0,-4 5-5 0,-4 10-38 16,10-14-20-16,-10 14-42 0,9-9-19 0,-9 9-22 16,10-8-7-16,-10 8-15 0,0 0-2 15,22 1-9-15,-22-1-4 0,14 7 1 0,-4-1-12 16,-2 1-5-16,0 0 1 0,0 1-7 0,0 1 2 15,1-1-8-15,0 3-3 0,1-3-3 16,-1 0 4-16,0-1-11 0,0 0 7 0,-9-7-3 16,17 10 12-16,-17-10-5 0,23 5 5 0,-23-5-20 15,26 0 15-15,-9-4-21 0,5-2-1 0,-2 1-30 16,2-2-35-16,-2-2-39 0,1 1-54 0,-2-4-47 16,0 3-53-16,-1 1-64 0,-1-2-118 0,-3 3-447 15,-14 7-504-15</inkml:trace>
  <inkml:trace contextRef="#ctx0" brushRef="#br0">13110 15045 441 0,'0'0'519'16,"0"0"-77"-16,9-8-182 0,0 1 17 0,1 2-84 15,3-3 35-15,3-1-70 0,-4 4 9 0,2-2-71 16,-4 2 18-16,1 0-52 0,1 1 14 0,-12 4-54 15,18-5 34-15,-18 5-48 0,18 0 33 0,-18 0-41 16,18 5 28-16,-18-5-34 0,19 9 23 0,-11 0-47 16,1-4 35-16,0 2-33 0,0 0 47 0,-9-7-40 15,19 11 52-15,-19-11-29 0,20 10 37 16,-20-10 8-16,22 7 4 0,-9-3-14 0,-3-1 2 16,-10-3-7-16,24 7-29 0,-24-7 23 0,23 5-28 15,-10 0 27-15,-13-5-18 0,23 8 2 0,-9-4 0 16,0 1 21-16,-1-1-20 0,2 1 19 0,1 0-20 15,-1 0 21-15,-1 0-1 0,1 0 11 16,-3 0-19-16,-2 0 5 0,0 0-18 0,-10-5 14 16,16 9-18-16,-16-9 2 0,7 17-3 0,-7-17 2 15,4 14-5-15,-6-4-2 0,-1 0-21 0,-2 5-24 16,-1-2-31-16,-5 1-41 0,1 2 16 16,-3 0-70-16,-2 0-25 0,2-2-105 0,-6-2-505 15,1 0-363-15</inkml:trace>
  <inkml:trace contextRef="#ctx0" brushRef="#br0">13497 11817 124 0,'0'0'429'0,"7"-7"-131"0,-7 7-90 0,0 0-13 0,6-9-36 15,-6 9-21-15,0 0-16 0,4-10-13 16,-4 10-4-16,0 0-17 0,2-8 20 16,-2 8-43-16,0 0 51 0,0 0-66 0,3-12 47 15,-3 12-58-15,0 0 53 0,0 0-13 0,0-10-12 16,0 10-6-16,0 0-13 0,0 0 14 0,0 0-8 16,3-10 8-16,-3 10-3 0,0 0-1 0,0 0-4 15,0 0-1-15,0 0-4 0,0 0 6 0,0 0 0 16,0-9 2-16,0 9-6 0,0 0 6 0,0 0-3 15,0 0-2-15,0 0-5 0,0 0-2 0,0 0-17 16,0 0 5-16,0 0 3 0,0 0-4 0,0 0-6 16,0 0-4-16,0 0 2 0,3-10-3 15,-3 10-1-15,0 0 0 0,0 0-10 16,0 0 1-16,0 0 5 0,0 0-1 0,0 0-1 16,0 0-1-16,0 0-1 0,0 0 0 0,0 0 1 15,0 0 2-15,0 0-4 0,0 0-1 0,0 0 2 16,0 0 2-16,0 0-2 0,0 0-1 0,0 0-1 15,0 0-2-15,0 0 0 0,0 0-4 0,0 0 2 16,0 0-5-16,0 0 5 0,0 0-1 0,0 0-1 16,0 0-2-16,0 0 0 0,0 0 1 0,0 0 32 15,0 0-38-15,0 0-1 0,0 0-3 0,0 0 7 16,0 0 1-16,0 0-2 0,0 0 3 16,0 0 2-16,0 0 0 0,0 0 1 15,0 0-2-15,0 0 3 0,0 0-4 0,0 0 3 16,0 0 0-16,0 0-2 0,0 0 0 0,0 0-3 15,0 0 2-15,0 0 2 0,0 0-6 0,0 0-1 16,0 0 4-16,0 0-1 0,0 0 1 0,0 0-1 16,0 0 0-16,0 0 0 0,0 0 1 0,0 0-3 15,0 0 4-15,0 0-2 0,0 0 2 0,0 0 2 16,0 0-1-16,0 0-2 0,0 0 3 0,0 0-3 16,0 0-1-16,0 0 3 0,0 0-5 15,0 0 0-15,0 0 2 0,0 0 1 0,0 0 2 16,0 0-3-16,0 0-1 0,0 0-1 0,0 0 2 15,0 0-3-15,0 0 0 0,0 0 3 16,0 0 0-16,0 0-1 0,0 0-1 0,0 0-3 16,0 0-6-16,0 0-8 0,0 0-8 0,0 0-20 15,0 0-12-15,0 0-21 0,0 0-25 0,0 0-13 16,0 0-23-16,0 0-12 0,0 0-5 0,0 0-12 16,-2 11-25-16,2-11-9 0,0 0-49 0,-3 11-37 15,3-11-60-15,0 0-208 0,-4 10-69 0</inkml:trace>
  <inkml:trace contextRef="#ctx0" brushRef="#br0">9519 13243 131 0,'0'0'321'16,"0"0"-110"-16,0 0-32 0,0 0-25 0,0 0-21 15,0 0 3-15,0 0-29 0,-10-6 11 0,10 6-29 16,0 0-2-16,0 0-8 16,0 0-15-16,0 0-4 0,0 0-5 0,0 0-8 15,0 0 0-15,0 0-16 0,-9-6 13 0,9 6-1 16,0 0-1-16,0 0 1 0,0 0-3 0,0 0-2 15,0 0-1-15,0 0-1 0,0 0-13 0,0 0 12 16,0 0 40-16,0 0-50 0,0 0 42 0,0 0-56 16,0 0 42-16,0 0-53 0,0 0 42 0,1-9-47 15,-1 9 47-15,0 0-49 0,0 0 47 0,8-11-57 16,-8 11 54-16,9-7-54 0,-9 7 52 0,9-8-53 16,-9 8 56-16,12-13-57 0,-12 13 54 15,12-9-54-15,-12 9 2 0,13-12 44 0,-13 12-46 16,10-8 52-16,-10 8-54 0,10-7 50 0,-10 7-54 15,8-7 46-15,-8 7-55 0,0 0-1 16,9-7-9-16,-9 7 4 0,0 0-16 0,0 0-17 16,0 0-56-16,0 0-62 0,0 0-52 0,0 0-335 15,0 0-109-15</inkml:trace>
  <inkml:trace contextRef="#ctx0" brushRef="#br0">9427 13325 7 0,'0'0'400'0,"0"0"-106"0,0 0-49 15,0 0-23-15,0 0-17 0,0 0-28 0,0 0-26 16,13-5-32-16,-13 5 29 0,9-11-54 0,-9 11 33 16,10-9-59-16,-1 2 30 0,-9 7-58 0,12-13 35 15,-5 6-55-15,0 0-5 0,-7 7-2 0,10-12-3 16,-10 12-5-16,10-9-5 0,-10 9 7 16,9-8-4-16,-9 8-1 0,0 0-4 15,9-8-6-15,-9 8-5 0,0 0-46 0,0 0 23 16,9-7-1-16,-9 7-29 0,0 0-48 0,0 0-56 15,0 0-41-15,0 0-73 0,0 0-174 0,0 0 117 16</inkml:trace>
  <inkml:trace contextRef="#ctx0" brushRef="#br0">9448 13305 215 0,'0'0'418'0,"0"0"-138"16,0 0-69-16,0 0-47 0,0 0-24 0,0 0-40 15,0 0-25-15,0 0-49 0,0 0-16 0,11-5-32 16,-11 5-40-16,0 0-53 0,0 0-62 0,4-12-193 16,-4 12 223-16</inkml:trace>
  <inkml:trace contextRef="#ctx0" brushRef="#br0">9468 13304 281 0,'0'0'280'0,"0"0"-55"0,0 0-43 0,0 0-13 16,12-7-27-16,-12 7-12 0,0 0-6 0,9-9-25 15,-9 9-18-15,7-8-2 0,-7 8-7 0,8-8-8 16,-8 8-6-16,9-9-14 0,-9 9-20 16,8-9-5-16,-8 9 10 0,6-7-7 0,-6 7-8 15,0 0 0-15,8-8-14 0,-8 8-14 16,0 0-40-16,0 0-51 0,0 0-45 0,6-5-73 15,-6 5-251-15,0 0 88 0</inkml:trace>
  <inkml:trace contextRef="#ctx0" brushRef="#br0">9489 13309 99 0,'0'0'291'15,"0"0"-106"-15,0 0-38 0,0 0-38 0,0 0-34 16,0 0-52-16,0 0-20 0,0 0-59 0,0 0-42 16,0 0-134-16,0 0 61 0</inkml:trace>
  <inkml:trace contextRef="#ctx0" brushRef="#br0">9453 13300 151 0,'0'0'320'16,"0"0"-84"-16,0 0-50 0,0 0-33 0,0 0-12 15,-5-8-12-15,5 8 0 0,0 0-27 0,0 0-5 16,0 0-16-16,0 0-6 0,0 0 9 16,-4-9-12-16,4 9 0 0,0 0-14 0,0 0 2 15,0 0-19-15,0 0-8 0,0 0-5 0,0 0-20 16,-3-10-3-16,3 10 12 0,0 0-1 15,0 0-6-15,0 0 0 0,0 0-2 0,0 0-1 16,0 0-3-16,0 0 7 0,0 0-25 0,0 0 16 16,0 0-1-16,0 0 0 0,0 0 1 0,0 0 1 15,0 0-1-15,0 0-1 0,0 0 0 0,0 0 2 16,0 0-18-16,0 0 3 0,0 0-1 0,0 0-11 16,0 0-20-16,0 0-31 0,0 0-52 0,0 0-56 15,0 0-61-15,0 0-230 0,0 0 85 0</inkml:trace>
  <inkml:trace contextRef="#ctx0" brushRef="#br0">12126 12540 58 0,'0'10'533'0,"0"-10"-152"0,0 0-43 0,0 0-86 15,0 0-2-15,0 0-57 0,0 0 49 0,0 0-61 16,0 0 20-16,0 0-44 0,0 0 11 0,0 0-9 16,0 0-22-16,0 0 6 0,0 0-28 0,0 0-15 15,0 0-21-15,0 0-9 0,0 0-24 16,0 0-20-16,0 0-43 0,0 0-49 0,0 0-103 15,0 0 7-15,0 0-71 0,0 0-117 0,0 0-105 16,0 0-247-16,0 0-227 0</inkml:trace>
  <inkml:trace contextRef="#ctx0" brushRef="#br0">12549 13239 377 0,'-2'11'496'0,"2"-11"-91"0,0 0-101 0,-3 8-119 15,3-8 7-15,0 0-78 0,0 0 23 0,0 0-44 16,0 0-50-16,-1 13 36 0,1-13-69 0,0 0 20 16,0 0-22-16,0 0-25 0,4 9-37 0,-4-9-45 15,0 0-40-15,6 13-110 0,-6-13-304 16,1 13-63-16</inkml:trace>
  <inkml:trace contextRef="#ctx0" brushRef="#br0">12761 13680 142 0,'0'0'595'0,"8"7"-170"16,-8-7-139-16,0 0-43 0,2 10-82 0,-2-10 8 15,0 0-74-15,0 0 20 0,2 11-79 0,-2-11 31 16,0 0-64-16,0 0-11 0,1 14-40 0,-1-14-32 15,0 0-38-15,2 12-51 0,-2-12-61 0,4 12-263 16,-4-12 48-16</inkml:trace>
  <inkml:trace contextRef="#ctx0" brushRef="#br0">13202 14667 349 0,'0'19'214'0,"-1"-2"-79"0,1 0-17 0,0-4-79 0,0 1-46 15,0-2-245-15,1 1 74 0</inkml:trace>
  <inkml:trace contextRef="#ctx0" brushRef="#br0">5695 13891 105 0,'0'0'238'0,"0"0"-52"0,0 0-28 0,0 0-23 16,0 0-28-16,0 0-21 0,0 0-22 0,0 0-6 15,0 0-2-15,0 0-9 0,0 0-6 0,0 0 0 16,10-5-7-16,-10 5 5 0,0 0-15 0,0 0 28 16,0 0-18-16,0 0 16 0,0 0-36 15,0 0 36-15,0 0-26 0,0-10 21 0,0 10-30 16,0 0 20-16,0 0-30 0,0 0 15 0,0 0-35 15,0 0 40-15,0 0-73 0,0 0 76 16,0 0-34-16,0 0 25 0,0 0-22 0,0 0 20 16,0 0-24-16,0 0 21 0,0 0-23 0,0 0 21 15,0 0-36-15,0 0 38 0,0 0-25 0,0 0 24 16,0 0-27-16,0 0 11 0,0 0-14 0,0 0 22 16,0 0-20-16,0 0 22 0,0 0-24 0,0 0 24 15,0 0-38-15,14 4 39 0,-14-4-17 0,0 0 17 16,9 6-16-16,-9-6 16 0,0 0-17 0,13 5 20 15,-13-5-21-15,0 0 20 0,15 5-20 0,-15-5 16 16,0 0-27-16,18 4 34 16,-18-4-18-16,0 0 17 0,20 4-26 0,-20-4 26 15,16 2-22-15,-16-2 18 0,18 3-21 0,-18-3 15 16,19 5-58-16,-19-5 62 0,19 3-25 0,-19-3 26 16,19 4-9-16,-19-4 15 0,26 3-27 0,-26-3 15 15,25 0-9-15,-25 0 7 0,30-2-37 0,-30 2 44 16,28-2-18-16,-9-1 2 0,-1 3-19 0,-1-1 4 15,-17 1-4-15,30-2-3 0,-30 2 7 0,35 0-1 16,-16 2 10-16,1-1 5 0,0-1-4 0,4 3 3 16,-3-3-6-16,5 1 9 0,-3-1 1 0,4 0 4 15,-3-1-8-15,3-2 7 0,0 0-5 16,-2 3 3-16,2-2-2 0,-1-1 8 0,-1 0-5 16,2-1 8-16,-3 2-4 0,1-1-1 0,-1 1-2 15,-5 0 3-15,2 1-7 0,-1-1 8 16,-2 2-9-16,1-2 10 0,-1 1 7 0,0 0-9 15,1-1 4-15,-2 1-7 0,-1-2 5 0,2 2-2 16,0-2 2-16,-1-1 7 0,1 0-7 0,-1 1 11 16,3-3 4-16,0 1 4 0,3 1-2 0,-2-3-3 15,0 1-7-15,1 0-2 0,0 0 6 16,1-2-3-16,0 2-3 0,0 0-5 0,1-2 5 0,-2 2 0 16,1-2-3-16,0 4 2 0,1-3-4 0,-2 2 1 15,-2 0-2-15,3-1-5 0,-2 0 7 0,0 3 1 16,2-2-3-16,-2 0-6 0,-1 1 9 0,1 0-1 15,-5 1 2-15,2-1 2 0,1 0 2 16,2 1 1-16,0-3 3 0,1 3-7 16,-1-1 1-16,0 1-2 0,2-1-1 0,0 1-2 15,-1 0-3-15,1 1 2 0,1-1 1 0,1 1-4 16,-1 0-1-16,-1-3 3 0,1 3-3 0,-1 1 0 16,1-1-1-16,-2-1-3 0,1 1 6 0,0-4 5 15,0 5-4-15,-2-3 4 0,-1-2 5 0,0-1-2 16,0 4 16-16,0-4 1 0,-1 2 11 15,-1-3-19-15,1 2 14 0,1 0-10 0,-1 0 13 16,-3 1-18-16,1 1 19 0,1 0-17 0,-2 0 19 0,2 1-38 16,-1-1 33-16,2 1-25 0,0 1 21 15,-1-1-5-15,0 1 7 0,0 1 6 0,1-1-1 16,1-2 2-16,-1 3-6 0,0 0-14 0,1-2-6 16,-2 0 3-16,1 1 28 0,4-2 11 15,-1-2-11-15,1 1-5 0,0 0-7 0,1-1-12 16,0 3 2-16,2-2-3 0,2-1-2 0,0 2-16 15,-1 0 2-15,6-1 13 0,-3 0 0 0,-1 2-11 16,-1-1 6-16,3 2-1 0,-3-1 0 0,0 3 0 16,-1-3-1-16,0 3 23 0,-4-1-43 0,-2 1 25 15,1 1-12-15,-3-1 10 0,2 3-11 16,-2-3 10-16,-2 2-9 0,2-1 9 0,-3 0-6 16,2 0 9-16,0 3-10 0,0-3 3 0,-18-1-12 15,28 2 28-15,-10 3-20 0,-1-4 10 0,0 2 30 16,2-2-24-16,0 3 16 0,0-1-27 0,-1-3-2 15,1 4 0-15,2 0-13 0,-3-3 6 16,3 4 13-16,-2-5-1 0,0 1-1 0,-1 1-1 16,0-2 5-16,1 0 12 0,0 0 36 0,-1-3-60 15,-1 1 49-15,-2-1-51 0,2-1 47 0,-3-1-46 16,1 2 46-16,-1-2-49 0,3 1 44 0,-3-2-48 16,0-1 43-16,0 3-45 0,-14 4 41 15,22-8-51-15,-9 5 50 0,-13 3-46 0,25-4 45 16,-11-1-41-16,-14 5 51 0,24-4-54 0,-24 4 47 0,26-5-44 15,-26 5 31-15,27-8-37 0,-27 8 52 16,24-6-41-16,-10 0 49 0,0 2-56 0,-1-1 59 16,2-1-52-16,-1-1 48 0,2 0-53 0,-5-2 37 15,7 1-32-15,-4-3 39 0,4 3-42 16,-3-3 45-16,3 0-53 0,2 0 72 0,5-1-54 16,2-2 50-16,2 0-58 0,1 1 50 0,2-1-56 15,1 0 53-15,0 0-57 0,5-1 4 0,1 1 5 16,-1-1-9-16,1-2 65 0,1 3-59 0,0-1 6 15,-2 1 2-15,4-1 47 0,-5 1-56 16,0-1 50-16,2 1-51 0,-4-2 51 0,1 4-61 0,-4-2 52 16,1 1-45-16,-1 0 44 0,-1 1-57 15,-3 0 68-15,0 0-54 0,-7 0 51 0,-1 4-53 16,-2-1 53-16,-1 1-56 0,-1-1 49 0,-4 4-52 16,-1-3 60-16,-2 1-53 0,2 0 45 0,0 0-51 15,-3-1 58-15,3 1-41 0,-1-2 47 0,-1 1-47 16,2-1 44-16,0 1-46 0,-1-1 43 0,1 1-47 15,0-2 39-15,-1 1-34 0,3-1 27 16,-3 1-34-16,2-3 46 0,-1 4-48 0,-2 0 46 16,3 0-47-16,-1 0 45 0,-2-2-6 0,1 3-2 15,-1-1-15-15,0 2 12 0,0 0-14 0,0-3 3 16,1 3 6-16,-1-2 0 0,-1 2-2 16,2 0-2-16,-2 0-1 0,-8 6-45 0,13-10 50 15,-13 10-39-15,11-9 41 0,-11 9 6 0,12-7-48 16,-12 7 57-16,7-8-38 0,-7 8 44 0,9-6-39 15,-9 6 34-15,9-7-43 0,-9 7 40 0,0 0-27 16,13-7 32-16,-13 7-35 0,13-3 47 0,-13 3-33 16,11-7 35-16,-11 7-23 0,14-5 29 0,-14 5-22 15,10-6 24-15,-10 6-7 0,9-6 22 16,-9 6-13-16,0 0 7 0,13-5-29 0,-13 5 15 16,0 0-25-16,0 0 10 0,13-5-8 0,-13 5-12 15,0 0-6-15,0 0 11 0,9-6-15 16,-9 6 11-16,0 0-14 0,0 0 7 0,0 0-4 15,0 0-21-15,0 0-25 0,13-4-24 0,-13 4-30 16,0 0-81-16,0 0 29 0,0 0-21 0,0 0 9 16,0 0-40-16,0 0-95 0,0 0-38 0,-4 8-280 15,4-8-147-15</inkml:trace>
  <inkml:trace contextRef="#ctx0" brushRef="#br0">11357 12526 521 0,'0'0'430'15,"0"0"-49"-15,-18-1-124 0,18 1 7 0,0 0-87 16,0 0 45-16,0 0-76 0,0 0 39 0,-17-3-78 15,17 3 16-15,0 0-64 0,0 0 23 0,0 0-46 16,0 0 26-16,0 0-27 0,0 0 26 16,0 0-18-16,0 0 27 0,0 0-27 0,0 0 28 15,0 0-15-15,21 3 18 0,-21-3-20 0,15 1 7 16,-15-1-11-16,22 3 5 0,-22-3-12 0,24 1 1 16,-24-1-6-16,26 3 8 0,-26-3-12 15,24 5 3-15,-10-2-12 0,-14-3-2 0,27 6 13 16,-27-6-4-16,24 3 2 0,-24-3 1 0,23 5 4 15,-23-5 3-15,22 2-9 0,-22-2-4 0,20 3-5 16,-20-3-2-16,17 2 5 0,-17-2 0 0,16 2-3 16,-16-2 1-16,0 0-1 0,21 3-4 0,-21-3-2 15,0 0-3-15,18 4-1 0,-18-4 3 0,0 0 4 16,14 4 12-16,-14-4-13 0,15 8 16 16,-15-8-2-16,12 13 14 0,-12-13-7 0,11 12-7 15,-11-12-9-15,7 17 1 0,-7-17-8 16,5 17 1-16,-4-4-9 0,0 0-15 0,-1-1-42 15,-1 5-26-15,-2-2-40 0,1-1-45 0,-2 3-41 16,0-2-72-16,-3 4 35 0,2-3-33 0,-2-1-1 16,3 2-31-16,-2-4-57 0,-4 3-422 0,2-4-311 15</inkml:trace>
  <inkml:trace contextRef="#ctx0" brushRef="#br0">9012 13987 441 0,'0'0'253'15,"0"0"-79"-15,0 0-79 0,0 0-88 0,0 0-89 16,0 0-180-16,0 0 79 16</inkml:trace>
  <inkml:trace contextRef="#ctx0" brushRef="#br0">13485 11759 151 0,'0'0'348'0,"0"0"-118"0,0 0-6 15,0 0-42-15,0 0 4 0,-8-8-19 0,8 8-21 16,0 0 2-16,0 0-29 0,0 0 34 16,0 0-12-16,0 0-14 0,-4-8-15 0,4 8-12 15,0 0-10-15,0 0-11 0,0 0-8 0,0 0-7 16,0 0-5-16,0 0-10 0,0 0-5 0,0 0 7 16,0 0-5-16,0 0-4 0,0 0-5 0,0 0-4 15,-4-8-6-15,4 8-1 0,0 0 1 0,0 0-4 16,0 0-6-16,0 0 8 0,0 0-2 0,0 0 1 15,0 0-1-15,0 0 1 0,0 0-16 0,0 0 7 16,0 0 8-16,0 0-5 0,0 0-5 16,0 0-10-16,0 0 4 0,0 0-1 0,0 0-2 15,0 0-3-15,0 0-10 0,0 0-4 0,0 0-8 16,0 0-8-16,0 0 2 0,0 0-14 16,0 0 0-16,0 0 14 0,0 0 3 0,0 0 2 15,0 0 3-15,0 0 2 0,0 0 4 0,0 0-5 16,0 0 10-16,0 0-8 0,0 0 17 0,0 0-5 15,0 0 1-15,0 0 0 0,0 0 6 0,0 0-8 16,0 0 3-16,0 0-7 0,0 0 2 0,0 0 9 16,0 0-13-16,0 0 15 0,0 0 0 0,0 0 0 15,0 0-1-15,0 0 2 0,0 0-4 0,0 0 5 16,0 0 0-16,0 0-3 0,0 0-2 16,0 0 12-16,0 0 1 0,0 0 5 0,0 0-9 15,0 0 1-15,0 0 2 0,0 0-4 16,0 0 4-16,0 0 1 0,0 0 1 0,0 0-12 15,0 0 12-15,0 0 0 0,0 0-20 0,0 0 25 16,0 0-4-16,0 0-8 0,0 0 5 0,0 0-2 16,0 0-3-16,0 0-9 0,0 0 8 0,0 0-7 15,0 0 2-15,0 0 0 0,0 0-1 0,0 0 5 16,0 0 6-16,0 0 1 0,5 10-3 0,-5-10-8 16,0 0 9-16,0 0-2 0,7 9 0 0,-7-9 3 15,0 0-5-15,6 10 0 0,-6-10-5 0,0 0 4 16,10 9 1-16,-10-9-2 0,7 7-7 15,-7-7 10-15,9 10 0 0,-9-10-3 16,10 8 0-16,-10-8-1 0,11 11-6 0,-11-11 8 16,8 9-3-16,-8-9 1 0,13 12-3 0,-13-12-6 0,11 10 7 15,-11-10-1-15,11 10 1 0,-11-10 0 16,12 10 0-16,-12-10-8 0,12 12 8 0,-12-12 2 16,10 10 1-16,-10-10-9 0,10 10 8 0,-10-10 0 15,8 9 1-15,-8-9 0 0,6 7-7 0,-6-7 7 16,4 10 1-16,-4-10-3 0,9 8-6 0,-9-8 7 15,5 7 0-15,-5-7-1 0,0 0-19 0,9 9 8 16,-9-9-5-16,0 0 26 0,8 12-21 16,-8-12 14-16,6 6-14 0,-6-6 19 0,0 0-20 15,9 11 22-15,-9-11-24 0,6 8 16 16,-6-8-8-16,7 7 16 0,-7-7-20 0,5 7 17 16,-5-7-17-16,6 9 16 0,-6-9-16 0,7 8 18 15,-7-8-24-15,6 9 26 0,-6-9-19 0,4 11 17 16,-4-11-20-16,6 9 18 0,-6-9-18 0,7 9 18 15,-7-9-18-15,6 9 13 0,-6-9-16 0,5 9 25 16,-5-9-21-16,4 9 13 0,-4-9-13 0,5 8 19 16,-5-8-18-16,4 8 18 0,-4-8-22 0,0 0 22 15,6 11-15-15,-6-11-3 0,0 0 13 16,5 10-13-16,-5-10 19 0,0 0-19 0,0 0 16 16,6 9-16-16,-6-9 12 0,0 0 0 0,0 0-8 15,0 0 12-15,0 0-14 0,3 10 18 0,-3-10-19 16,0 0 17-16,0 0-21 0,0 0 20 0,0 0-14 15,0 0 13-15,0 0-18 0,0 0 17 16,4 8-18-16,-4-8 17 0,0 0-17 0,0 0 19 16,0 0-23-16,0 0 23 0,0 0-17 0,0 0-1 15,0 0 19-15,0 0-20 0,0 0 19 0,0 0-19 16,0 0 20-16,0 0-23 0,0 0 23 0,0 0-16 16,4 8-2-16,-4-8 14 0,0 0-15 15,0 0 21-15,0 0-20 0,0 0 18 0,0 0-22 16,0 0 24-16,0 0-18 0,0 0-1 0,4 8 15 15,-4-8-16-15,0 0 21 0,0 0-21 0,0 0 20 16,0 0-20-16,5 11 18 0,-5-11-20 0,0 0 22 16,0 0-17-16,3 9 4 0,-3-9 5 15,0 0-11-15,0 0 2 0,0 0 17 0,3 9-18 16,-3-9-3-16,0 0 2 0,0 0 5 0,0 0 4 16,3 8-2-16,-3-8 0 0,0 0 0 0,0 0 2 15,0 0-1-15,0 0 1 0,0 0-2 0,5 9 6 16,-5-9 4-16,0 0-4 0,0 0-2 15,0 0 2-15,0 0-2 0,0 0 3 0,3 10 0 16,-3-10-1-16,0 0 4 0,0 0 3 0,0 0 1 16,0 0 2-16,0 0 0 0,0 0 9 0,0 0-13 15,0 0 0-15,0 0-2 0,0 0 3 0,4 10-4 16,-4-10 1-16,0 0-3 0,0 0-2 0,0 0-2 16,0 0-1-16,0 0 0 0,0 0-1 15,0 0 0-15,0 0-1 0,0 0 3 0,0 0-3 16,0 0 1-16,0 0-1 0,0 0 0 0,0 0 1 15,0 0-1-15,0 0 0 0,0 0 1 16,0 0 8-16,3 9-8 0,-3-9-2 0,0 0 0 16,0 0 1-16,0 0 0 0,0 0-1 0,0 0-1 15,4 8 2-15,-4-8 3 0,0 0-4 0,0 0 2 16,5 9-1-16,-5-9 0 0,0 0-1 0,4 12 1 16,-4-12-1-16,5 7 3 0,-5-7 0 15,4 10-3-15,-4-10 0 0,5 8 2 0,-5-8 0 0,4 9-1 16,-4-9-1-16,8 12 2 0,-8-12 10 15,6 11-12-15,-6-11 1 0,6 10 10 0,-6-10-13 16,8 13 9-16,-8-13-10 0,6 12 12 0,-6-12-14 16,8 14 14-16,-8-14-12 0,9 15 9 15,-5-8-10-15,1 1 11 0,-5-8-12 0,12 15 12 16,-6-8-11-16,-1 2 12 0,2-2-11 0,1 3 11 16,-1-1-10-16,-1-1 10 0,2 0-14 0,-1 0 16 15,0 1-4-15,1-2-8 0,-3 2 7 0,1-2 0 16,2 6 0-16,-8-13-3 0,11 12 2 0,-11-12-1 15,8 10 1-15,-8-10-2 0,9 7 1 0,-9-7-8 16,0 0 10-16,6 12-2 0,-6-12-4 0,0 0-25 16,7 6-23-16,-7-6-33 0,0 0-50 15,0 0-42-15,0 0-98 0,0 0-115 0,0 0-445 16,0 0-408-16</inkml:trace>
  <inkml:trace contextRef="#ctx0" brushRef="#br0">14158 11651 26 0,'0'0'314'0,"0"0"-66"0,0 0-39 0,5-10-31 16,-5 10-17-16,0 0-16 0,4-8-19 0,-4 8-13 16,0 0-4-16,6-12-11 0,-6 12-5 0,4-7-5 15,-4 7 0-15,0 0 5 0,8-9-37 0,-8 9 13 16,0 0-25-16,7-8 39 0,-7 8-52 0,0 0 44 15,0 0-52-15,0 0 47 0,5-8-57 0,-5 8 51 16,0 0-55-16,0 0 46 0,0 0-48 16,0 0 58-16,0 0-55 0,0 0 55 15,7-7-57-15,-7 7 54 0,0 0-53 0,0 0 45 16,0 0-52-16,0 0 45 0,0 0-55 0,0 0 56 16,0 0-45-16,0 0 40 0,0 0-43 0,11-5 39 15,-11 5-43-15,0 0 37 0,0 0-33 0,0 0 33 16,0 0-36-16,0 0 43 0,0 0-32 0,18-1 35 15,-18 1-24-15,0 0 27 0,0 0-25 0,0 0 29 16,0 0-22-16,0 0 13 0,0 0-23 0,0 0 15 16,0 0-22-16,0 0 16 0,0 0-23 0,0 0 14 15,0 0-22-15,16 1 23 0,-16-1-13 16,0 0 13-16,0 0-7 0,8 10 18 0,-8-10-15 16,8 10 9-16,-8-10-15 0,11 16 10 0,-6-7 5 15,2 2-3-15,2 3-4 0,0 3 0 16,-1-5-2-16,2 5-4 0,-1-2-2 0,0 3-8 15,1-1 3-15,-1 3 6 0,0-3-2 0,1 1-2 16,-1 1-2-16,0 0 0 0,1 0 2 0,-1 2-14 16,0-4 13-16,3 5-10 0,-3-2 7 0,1 1-7 15,1-1 16-15,0 0-15 0,0 0 9 0,1-1-8 16,-2 1 10-16,4-2-12 0,-3 1 1 0,2 0 2 16,0-1-1-16,-2-1 3 0,2-3-2 15,-1 3 2-15,-2-2-1 0,1-1 33 16,-2-2-38-16,0 0 2 0,-1 0-3 0,2 0 3 0,-1-2 2 15,-1 2-1-15,-1-2 9 0,0-3-17 16,-1 4-2-16,1-5-23 0,-1 1 0 0,-6-7-52 16,10 13-1-16,-10-13-90 0,8 9 25 0,-8-9-69 15,0 0-104-15,5 6-488 0,-5-6-375 0</inkml:trace>
  <inkml:trace contextRef="#ctx0" brushRef="#br0">14812 11464 563 0,'0'0'380'0,"1"-14"-79"0,-1 14-47 0,2-13-52 16,-2 13-33-16,0-12 32 0,0 12-65 15,0-15 42-15,0 15-70 0,1-10 33 0,-1 10-54 16,0 0 36-16,1-15-36 0,-1 15 28 0,0 0-36 15,0 0 16-15,0-12-30 0,0 12 2 0,0 0-33 16,0 0 4-16,0 0-21 0,0 0 13 0,2-9-20 16,-2 9 25-16,0 0-20 0,0 0 0 0,0 0 3 15,9 8 4-15,-9-8-3 0,7 11 2 16,-1-4-1-16,0 3-2 0,0 0 1 0,4 3-1 16,-1 3-2-16,0 0-3 0,1 1-2 0,-1 1 12 15,0-1-10-15,0 2 1 0,3 1-14 16,-1-1 14-16,1 0-15 0,-2 2 12 0,0-1-14 15,2 2 15-15,-1-2 0 0,1 3-3 0,-1-3-3 16,-1 1 2-16,1-1 1 0,0 0 0 0,-2 0-2 16,-1 0-4-16,2 0 7 0,-1-1-1 0,-1-2-2 15,-2 2-5-15,4 0 3 0,-2-3-12 0,0-4 14 16,-1 3-13-16,-2-1 7 0,3-1-4 0,-3 0 9 16,3 0-11-16,1-2 10 0,-3 2-9 15,3-2 11-15,-3 0-11 0,3-1 11 0,0 1-14 16,-4-3 14-16,2 1-12 0,-1 3 10 0,0-5-10 15,-6-7 8-15,11 13-32 0,-11-13-13 16,8 12-46-16,-8-12-3 0,8 9-86 0,-8-9 12 16,0 0-55-16,7 8-120 0,-7-8-480 0,0 0-383 15</inkml:trace>
  <inkml:trace contextRef="#ctx0" brushRef="#br0">15387 11401 17 0,'0'0'410'0,"0"0"-121"15,0 0-41-15,0 0-21 0,9-8-26 0,-9 8-24 16,0 0-18-16,0 0 24 0,8-10-56 0,-8 10 44 16,0 0-66-16,0 0 54 0,6-7-49 0,-6 7 26 15,0 0-44-15,0 0 30 0,3-9-16 16,-3 9 0-16,0 0 1 0,0 0 16 0,1-10-22 15,-1 10 5-15,0 0-20 0,0 0 2 0,0 0-12 16,1-10-3-16,-1 10-12 0,0 0-5 0,0 0-12 16,0 0-6-16,0 0-10 0,0 0-8 0,0 0-8 15,0 0-2-15,0 0-7 0,0 0 6 16,0 0-5-16,0 0 3 0,0 0-2 0,7 14 0 16,-3-4-5-16,-2 1 0 0,3 3 7 0,0 0-9 15,3 5 4-15,-3-1-2 0,3 0 2 0,-2 2 1 16,4 2-6-16,-2-3 3 0,0 5 4 0,3-2-3 15,-2-2 4-15,3 6 1 0,-1-5 1 16,-2-1-1-16,3 1 0 0,-2-1 3 0,0-2-5 0,-1 3 10 16,1-2-1-16,-1-1-2 0,0 3-2 15,1-4-2-15,-1 1 3 0,0-2 7 0,1 1-4 16,-2-6-5-16,0 2 3 0,-2-1-2 16,4-2-3-16,-3-3 0 0,-1 1-3 0,-1-1-2 15,-5-7 2-15,12 10 0 0,-12-10-27 0,7 11-32 16,-7-11-40-16,0 0-54 0,8 8-69 0,-8-8-91 15,0 0-169-15,0 0-419 0,-9 10-532 0</inkml:trace>
  <inkml:trace contextRef="#ctx0" brushRef="#br0">13413 12297 210 0,'0'0'428'0,"-13"-4"-121"0,13 4-34 15,0 0-35-15,0 0-21 0,-14-4-59 0,14 4-1 16,0 0-61-16,0 0 24 0,0 0-56 0,-9-6 42 16,9 6-57-16,0 0 37 0,0 0-53 15,0 0 50-15,0 0-76 0,0 0 55 16,0 0-62-16,0 0 48 0,0 0-62 0,0 0 20 16,0 0-48-16,0 0 15 0,0 0-48 0,0 0-78 15,0 0-95-15,0 0-390 0,0 0-167 0</inkml:trace>
  <inkml:trace contextRef="#ctx0" brushRef="#br0">14058 12050 598 0,'0'0'497'15,"0"0"-178"-15,0 0-25 0,0 0-103 0,11-5 27 16,-11 5-92-16,0 0 39 0,0 0-90 0,0 0 40 16,0 0-87-16,0 0 54 0,12-6-85 15,-12 6 59-15,0 0-70 0,0 0 34 0,0 0-67 0,0 0-13 16,0 0-51-16,0 0-127 15,0 0-109-15,0 0-219 0,0 0-86 0</inkml:trace>
  <inkml:trace contextRef="#ctx0" brushRef="#br0">14692 11836 409 0,'0'0'545'0,"0"0"-151"16,0 0-102-16,0 0-59 0,0 0-39 0,0 0-51 16,0 0 9-16,0 0-19 0,0 0-20 0,0 0-31 15,0 0-17-15,0 0-14 0,0 0-10 0,0 0-10 16,0 0-11-16,0 0-9 0,0 0 3 0,-14 3-6 15,14-3 5-15,0 0-5 0,0 0-3 0,0 0-13 16,0 0-75-16,0 0 57 0,0 0-32 0,0 0-63 16,0 0-72-16,-2 9-148 0,2-9-275 0,0 0-149 15</inkml:trace>
  <inkml:trace contextRef="#ctx0" brushRef="#br0">15211 11734 456 0,'0'0'392'0,"0"0"-103"0,0 0-28 16,0 0-67-16,0 0 6 0,10-4-71 0,-10 4 44 15,0 0-83-15,0 0 44 0,0 0-76 0,0 0 42 16,0 0-71-16,0 0 51 0,0 0-68 0,11-5 45 16,-11 5-63-16,0 0 54 0,0 0-64 0,0 0 57 15,0 0-55-15,0 0 48 0,0 0-52 0,0 0 40 16,0 0 9-16,0 0-60 0,0 0 70 0,0 0-57 16,0 0 54-16,0 0-55 0,0 0 62 0,0 0-56 15,0 0 61-15,0 0-11 0,0 0 6 16,0 0-13-16,0 0 9 0,0 0-8 0,0 0-3 15,0 0-5-15,0 0-5 0,0 0 0 0,0 0-12 16,0 0 6-16,0 0-13 0,0 0 11 16,0 0-3-16,0 0-2 0,0 0-9 0,0 0-25 15,0 0-21-15,0 0-25 0,0 0-49 0,0 0-60 16,0 0-112-16,0 0-97 0,0 0-207 0,0 0-132 16</inkml:trace>
  <inkml:trace contextRef="#ctx0" brushRef="#br0">13592 12527 151 0,'0'0'600'0,"0"0"-155"0,0 0-150 0,0 0-34 16,4-9-91-16,-4 9 12 0,0 0-83 0,0 0 24 15,0 0-85-15,0 0 4 0,0 0-74 0,0 0-52 16,3-9-26-16,-3 9-27 0,0 0-42 0,0 0-60 16,11-4-239-16,-11 4 77 0</inkml:trace>
  <inkml:trace contextRef="#ctx0" brushRef="#br0">14067 12184 254 0,'0'0'594'0,"0"0"-243"16,0 0-22-16,0 0-119 0,6-9 25 16,-6 9-86-16,0 0 45 0,0 0-76 0,0 0 38 15,0 0-79-15,6-8 25 0,-6 8-76 0,0 0 48 16,0 0-62-16,0 0 34 0,0 0-76 0,0 0 30 16,0 0-71-16,0 0-11 0,0 0-64 15,0 0-110-15,0 0-76 0,5-7-247 0,-5 7-106 16</inkml:trace>
  <inkml:trace contextRef="#ctx0" brushRef="#br0">14536 11867 318 0,'0'0'485'0,"0"0"-170"16,0 0-43-16,0 0-90 0,0 0-7 16,9-7-14-16,-9 7-17 0,0 0-9 0,0 0-30 15,8-5-19-15,-8 5-11 0,0 0-13 0,0 0-3 16,0 0-10-16,0 0 0 0,11-7-5 0,-11 7 0 15,0 0-8-15,0 0-3 0,0 0-19 0,0 0 11 16,0 0-12-16,0 0 5 0,0 0-4 0,0 0-5 16,0 0-1-16,0 0-2 0,0 0-14 0,0 0-42 15,0 0-37-15,0 0-96 0,0 0-113 16,0 0-384-16,13 4-206 0</inkml:trace>
  <inkml:trace contextRef="#ctx0" brushRef="#br0">15155 11633 374 0,'0'0'513'16,"0"0"-93"-16,0 0-161 0,0 0-8 15,0 0-108-15,19 0 35 0,-19 0-83 0,0 0 33 16,0 0-78-16,0 0 17 0,0 0-89 0,0 0 4 16,0 0-86-16,0 0-85 0,0 0-112 0,14-3-234 15,-14 3-28-15</inkml:trace>
  <inkml:trace contextRef="#ctx0" brushRef="#br0">15762 11533 584 0,'21'-1'475'0,"-21"1"-61"0,0 0-189 16,19-2-26-16,-19 2-86 0,0 0 31 0,17-5-81 15,-17 5 32-15,0 0-74 0,17-4-18 0,-17 4-62 16,0 0-66-16,0 0-75 0,11-4-127 0,-11 4-151 15,0 0 77-15</inkml:trace>
  <inkml:trace contextRef="#ctx0" brushRef="#br0">14047 12547 377 0,'0'0'357'16,"0"0"-97"-16,0 0-27 0,0 0-29 0,0 0-37 16,2-10 10-16,-2 10-50 0,0 0 24 15,0 0-56-15,0 0 39 0,0 0-66 0,0 0 50 16,0 0-66-16,0 0 55 0,0 0-62 0,0 0 37 16,0 0-22-16,0 0 37 0,0 0-38 0,0 0 31 15,0 0-3-15,0 0-19 0,0 0 4 0,0 0-3 16,0 0-23-16,0 0 1 0,0 0 5 15,0 0 1-15,0 0-4 0,0 0-6 0,0 0-2 16,0 0 10-16,0 0-5 0,0 0 3 0,0 0-8 16,9 6-3-16,-9-6-8 0,0 0-1 0,4 13-5 15,-4-13-3-15,7 11-5 0,-7-11-7 0,7 15 3 16,-2-4-2-16,0-3-2 0,2 3-2 16,-1 2 1-16,0 1-2 0,2-2-2 0,1 5 1 15,-2-2-5-15,3 4 6 0,-3 1 6 0,2 1 25 16,1 3 10-16,1 2 1 0,-1 4-12 0,0-1 1 15,0 1-6-15,-1-1 15 0,0-1-19 0,0-3 1 16,-2-3-12-16,-1 1-4 0,4 0 0 16,-3 0-2-16,-1 1-5 0,6 1 3 0,-4-3 1 15,0-1-5-15,1-2-3 0,-1-1 4 0,1 3 0 16,-3-4-2-16,3 0-2 0,1 0 2 0,-3-1-1 16,-1-2 3-16,1 0-5 0,1-2 32 0,-3 2-38 15,2-2 37-15,-2-3-41 0,0 2 38 16,-1-2-47-16,2 3 40 0,-2-2-40 0,1-2 2 15,-1 2-1-15,-4-10 8 0,7 15 3 0,-7-15 0 16,5 12-2-16,-5-12 5 0,7 13-1 0,-7-13 2 16,3 9-1-16,-3-9-5 0,5 10 4 15,-5-10-6-15,4 9-3 0,-4-9-1 0,0 0-8 16,6 9-11-16,-6-9-15 0,0 0-5 0,4 9-11 16,-4-9-28-16,0 0-30 0,0 0-40 0,6 10-35 15,-6-10-56-15,0 0-105 0,0 0-518 0,0 0-492 16</inkml:trace>
  <inkml:trace contextRef="#ctx0" brushRef="#br0">14710 12429 585 0,'1'-13'414'0,"-1"13"-60"0,0 0-111 16,0-12-6-16,0 12-70 0,0 0 42 0,0-16-64 16,0 16 30-16,-1-12-62 0,1 12 20 15,0-10-44-15,0 10 27 0,-2-10-34 0,2 10 30 16,0 0-23-16,-2-14 12 0,2 14-16 0,0 0 0 16,-1-8-19-16,1 8 1 0,0 0-17 0,0 0 1 15,0 0-20-15,-1-11-7 0,1 11 3 0,0 0-19 16,0 0 10-16,0 0-11 0,0 0 8 0,0 0-15 15,0 0 14-15,4 8-14 0,-4-8 8 0,7 15-8 16,-3-5 10-16,1 5-10 0,1 1 12 0,3 3-8 16,-1 1 9-16,0 1-2 0,-1 0-1 0,5 7-2 15,-3-6-1-15,0 7 2 16,1-9-2-16,-2 4-1 0,1-2-2 0,-3 2-5 0,3-3 4 16,-3 4-8-16,3-3 11 0,-4-1-10 15,4 1 7-15,-2 0-9 0,-1 0 10 0,2 0-10 16,-1-2 4-16,2 5-3 0,-2-5 10 0,-1 2-10 15,2-1 10-15,-2 2-11 0,2-4 11 0,-3-4-10 16,0-2 4-16,3 7-18 0,-3-6 10 0,0-2-12 16,-1-3 6-16,2 6-16 0,-6-15 10 0,7 13-28 15,-7-13 9-15,7 14-47 0,-7-14 20 0,5 10-60 16,-5-10 20-16,4 7-68 0,-4-7 35 16,0 0-36-16,7 12-42 0,-7-12-28 0,0 0-44 15,0 0-51-15,5 8-190 0,-5-8-19 16</inkml:trace>
  <inkml:trace contextRef="#ctx0" brushRef="#br0">15148 12256 16 0,'0'0'530'0,"-1"-13"-174"0,1 13-76 15,0 0-39-15,0-13-30 0,0 13-54 16,0 0 22-16,0-9-75 0,0 9 47 0,0 0-81 15,0 0 51-15,1-13-80 0,-1 13 63 0,0 0-70 16,0 0 50-16,5-10-59 0,-5 10 44 0,0 0-64 16,0 0 49-16,8-6-44 0,-8 6 62 0,0 0-43 15,0 0 41-15,0 0-39 0,19 4 33 0,-19-4-32 16,0 0 36-16,14 10-24 0,-14-10 17 16,10 10-33-16,-3-3 23 0,-1 0-28 0,2 3 17 15,-1 1-22-15,1 2 12 0,-1 2-16 0,1 2 19 16,1 0-24-16,-1 4 17 0,1-1-22 15,0 1 16-15,-1 1-3 0,-2-1-2 0,1 2-16 16,0-1 14-16,-2 0-2 0,-1 0-4 0,1 1 48 16,0-3-58-16,2 2-2 0,-1-1 0 0,-1-1-9 15,2 1-5-15,-2-1-7 0,1-2 7 0,0 1 0 16,1-1-4-16,-1-1-29 0,2 0 30 0,-3-2-37 16,5 2 26-16,-2 0-55 0,0-2 41 0,-1-1-75 15,2-2 15-15,-2-2-92 0,-1 1-97 0,-6-11-470 16,11 13-290-16</inkml:trace>
  <inkml:trace contextRef="#ctx0" brushRef="#br0">15797 12005 318 0,'0'0'512'16,"2"-12"-103"-16,-2 12-73 0,0 0-59 0,0-17-26 15,0 17-18-15,-2-9-5 0,2 9-34 0,0 0-15 16,-1-12-15-16,1 12-7 16,0 0-9-16,0-13-15 0,0 13-15 0,0 0-17 0,0 0-22 15,0 0-21-15,-1-12-11 0,1 12-12 16,0 0-1-16,0 0-2 0,6 8-3 0,-6-8 0 15,9 18-3-15,-4-3-6 0,3 4-2 0,-2 3 7 16,3 1-16-16,0 7 1 0,-1 2-1 0,1-3-4 16,0 3 0-16,0 2-4 0,-2 0 4 0,3 0-3 15,-2-1 0-15,1 0 0 0,-1-1 1 0,-2-2-1 16,2 0-1-16,-3-5 0 0,0 2 46 0,0-2-57 16,2-2 48-16,-2 1-66 0,1 1 6 0,3-2-1 15,0-1-50-15,-1-2-26 16,1-1-27-16,-3-5-25 0,2-3-19 0,-3 0-20 15,-1-1-50-15,-4-10-67 0,6 12-150 0,-6-12-265 16,3 8-246-16</inkml:trace>
  <inkml:trace contextRef="#ctx0" brushRef="#br0">14150 13389 306 0,'0'0'307'0,"0"0"-76"16,8-12-54-16,-8 12-23 0,6-7-24 15,-6 7-30-15,7-7-8 0,-7 7-22 0,6-8-15 16,-6 8-2-16,0 0-5 0,9-7-8 16,-9 7-6-16,0 0-5 0,10-7-1 0,-10 7-10 15,0 0-7-15,0 0 2 0,13-7-5 0,-13 7-6 16,0 0-24-16,0 0-18 0,15-3-30 0,-15 3-35 16,0 0-31-16,18-2-62 0,-18 2-197 0,0 0 201 15</inkml:trace>
  <inkml:trace contextRef="#ctx0" brushRef="#br0">14346 13341 260 0,'0'0'325'0,"0"0"-76"0,0 0-41 16,0 0-28-16,0 0 2 0,0 0-39 0,0 0 2 16,0 0 15-16,0 0-41 0,0 0 33 0,0 0-57 15,0 0 52-15,0 0-64 0,0 0 63 0,15-2-22 16,-15 2-4-16,0 0-15 0,0 0-7 0,0 0-15 15,0 0 5-15,5-10-6 0,-5 10-4 16,0 0-16-16,0 0 5 0,0 0 3 0,8-8-1 0,-8 8-6 16,0 0-3-16,0 0 3 0,0 0 1 15,6-9 7-15,-6 9 12 0,0 0 13 0,0 0 11 16,0 0 14-16,0 0 21 0,0 0 14 0,0 0 13 16,0 0 12-16,0 0-8 0,0 0-28 15,-4-7-31-15,4 7-25 0,-19 1-16 0,19-1-16 16,-30 3-1-16,12 0 1 0,1-1-1 0,-1 1-2 15,0-2-7-15,0 2-7 0,18-3 11 0,-28 3 6 16,28-3 4-16,-20 2-10 0,20-2-8 0,-17 0-5 16,17 0-11-16,0 0-6 0,-19 3-3 0,19-3-4 15,0 0 3-15,0 0 7 0,-18 2-8 0,18-2 1 16,0 0 1-16,0 0-1 0,0 0 1 16,0 0-1-16,0 0 2 0,0 0 1 0,0 0 0 15,-14-2-5-15,14 2 0 0,0 0-4 16,0 0-2-16,0 0-2 0,0 0-2 0,0 0-1 15,4-9-2-15,-4 9 0 0,0 0 0 0,0 0-1 16,0 0-2-16,0 0 7 0,0 0-7 0,0 0 0 16,0 0 0-16,0 0 0 0,0 0-4 0,0 0 3 15,0 0-1-15,0 0-3 0,0 0 2 0,0 0 13 16,0 0-17-16,0 0 5 0,0 0-2 0,0 0 2 16,0 0-3-16,0 0 0 0,0 0 0 0,0 0-2 15,0 0-2-15,0 0 5 0,0 0-9 0,0 0 1 16,0 0-3-16,0 0 4 0,0 0-5 15,0 0 1-15,0 0 0 0,0 0 4 0,0 0 0 16,0 0 10-16,15 2-5 0,-15-2-4 0,0 0 1 16,11 4-7-16,-11-4-11 0,0 0-12 15,11 7-2-15,-11-7-5 0,0 0-6 0,10 6 0 16,-10-6-4-16,0 0-1 0,0 0 0 0,10 7 0 16,-10-7-3-16,0 0-11 0,0 0-4 0,0 0-5 15,13 5-5-15,-13-5-11 0,0 0 2 0,0 0-4 16,0 0 4-16,0 0 6 0,12 4-4 0,-12-4-7 15,0 0-13-15,0 0-12 0,0 0-29 0,13 3-3 16,-13-3-6-16,0 0 7 0,0 0 3 16,0 0 30-16,0 0 20 0,12 5 16 15,-12-5 14-15,0 0 8 0,0 0-40 0,0 0 49 16,0 0 10-16,0 0-62 0,0 0 60 0,0 0-47 0,0 0 37 16,0 0-61-16,5 7 55 0,-5-7-16 15,0 0-2-15,0 0-4 0,0 0 6 0,0 0 12 16,0 0-12-16,0 0-18 0,0 0-90 0,0 0-79 15,0 0-218-15,0 0 65 0</inkml:trace>
  <inkml:trace contextRef="#ctx0" brushRef="#br0">14577 13397 90 0,'0'0'372'16,"0"0"-114"-16,0 0-39 0,0 0-28 0,0 0-33 15,0 0-12-15,0 0-20 0,0 0-3 0,0 0-14 16,0 0-10-16,8 7 8 0,-8-7-28 0,0 0 26 15,0 0-58-15,0 0 56 0,0 0-89 0,0 0 79 16,0 0-64-16,0 0 47 0,0 0-59 0,0 0 47 16,0 0-55-16,0 0 50 0,0 0-60 0,0 0 55 15,0 0-69-15,0 0 62 0,-20 0-60 0,20 0 50 16,0 0-57-16,0 0 44 0,0 0-48 16,0 0 59-16,-16 2-66 0,16-2 65 15,0 0-54-15,0 0 51 0,-17 3-56 0,17-3 43 16,0 0 8-16,-15 5-17 0,15-5 11 0,0 0-3 15,0 0-4-15,-13 4-3 0,13-4-2 0,0 0-3 16,0 0-1-16,0 0-1 0,-14 3-14 0,14-3 14 16,0 0-5-16,0 0 6 0,0 0 6 0,0 0-8 15,0 0-1-15,0 0 1 0,0 0-1 0,0 0-11 16,-14 2 1-16,14-2 18 0,0 0 2 0,0 0 2 16,0 0 4-16,0 0 3 0,0 0-1 15,0 0-2-15,0 0 9 0,0 0-8 0,0 0 11 16,0 0-1-16,0 0 6 0,0 0 1 15,0 0 0-15,0 0 9 0,0 0 6 0,0 0 2 16,0 0-4-16,0 0 7 0,0 0-2 0,0 0-2 16,0 0-4-16,0 0-10 0,0 0 2 0,0 0-4 15,0 0-7-15,0 0-7 0,0 0-1 0,0 0-4 16,0 0-6-16,0 0-5 0,0 0-9 0,0 0 6 16,0 0 6-16,0 0 8 0,1 10 0 0,-1-10 10 15,11 15 5-15,-5-7 0 0,4 2-11 0,-1 0 5 16,4 4-4-16,-2 0 6 0,2-1-9 0,1 2 1 15,0 2-6-15,2-2-3 16,-2 1-3-16,1 1 6 0,-1-2-5 0,1 2-3 16,-1 0 1-16,0-2 3 0,-1 1-2 0,0 0 1 15,1 2-1-15,-1 1 1 0,3 1 2 0,-3 0 2 16,4 1 7-16,-4-4-1 0,1 2 0 0,-1 1-4 16,2 1-3-16,0 3-2 0,2-2-2 0,-2 3-4 15,2-3 3-15,-2 1-5 0,0 0 5 0,-2-4-2 16,1-3-1-16,-1 4-2 0,-1-3 0 0,2 2 0 15,1 3 0-15,2 0 1 0,-6-3-2 0,2-1 3 16,-2-2-2-16,1 3 0 0,-1-4 1 16,0 1-2-16,1 0-1 0,-3 0 4 0,2-1-6 15,-1 1-1-15,-4-2 4 0,3 1 0 16,0 0 1-16,0-3 1 0,0 6-2 0,-1-3 9 16,2 3-9-16,-1-2-1 0,-3 2 0 0,3-2 4 15,1 2-5-15,-3-1 4 0,0-1-4 0,1 1 2 16,1 1 7-16,-1 1-6 0,1-2-2 0,-1 3 2 15,0-2-1-15,1-1-1 0,-1 0 1 0,1 1-1 16,-3-2 4-16,3 0-4 0,1 0-4 0,-2-2 5 16,0 4 0-16,-1-5 0 0,2 1 0 15,0 2 1-15,0 0-2 0,0 0 9 0,0-3-8 16,-1 0 2-16,-2-1 2 0,3 1 2 0,-4-1-4 16,3 0-2-16,-4-3 1 0,2 5 1 0,-1-3 4 15,1 0-3-15,0 0 6 0,-1 2 2 0,0-2-6 16,0 2 3-16,1 0-2 0,-1-1 0 0,2 1 0 15,-2 0 3-15,0-1-11 0,0 1 10 16,3-1-6-16,-2 0 4 0,-1 1-8 0,2-1 8 16,0 0-8-16,1-1 11 0,-3 0-13 0,4 0 6 15,-2 1-5-15,-1-3 6 0,0 1-7 16,-2-3 6-16,3 1-9 0,-2 2 29 0,-5-10-33 16,8 12 5-16,-8-12 3 0,8 10-1 0,-8-10-9 15,4 8-4-15,-4-8-11 0,0 0-9 0,8 9-15 16,-8-9-21-16,0 0-32 0,0 0-59 0,7 9-28 15,-7-9-77-15,0 0-104 0,0 0-136 0,0 0-279 16,0 0-324-16</inkml:trace>
  <inkml:trace contextRef="#ctx0" brushRef="#br0">15110 13200 190 0,'0'0'422'15,"0"0"-109"-15,-3-11-58 0,3 11-26 16,0 0-41-16,0-13-28 0,0 13-20 0,0 0-27 15,0-12 47-15,0 12-71 0,0 0 55 0,0 0-74 16,0-14 60-16,0 14-66 0,0 0 39 16,0 0-54-16,0 0 34 0,0-10-49 0,0 10 25 15,0 0-57-15,0 0 43 0,0 0-43 0,0 0 54 16,0 0-25-16,11 5 26 0,-11-5-26 0,12 17 22 16,0-4-28-16,-1 2 15 0,5 0-14 0,-1 5 22 15,4 1-22-15,-1 1 14 0,4 0-13 0,-2 2 5 16,3 0-5-16,-1 0-9 0,2 1 0 15,2-1-21-15,-1 1 19 0,1 1-22 0,-2 1 14 16,3-1-14-16,-1 1 9 0,-1 2-2 0,-1 0 3 16,1 0 2-16,-4 0 1 0,1 2 1 0,0 1 1 15,-3-1 1-15,-1 1 10 0,0 1-3 16,-3 1 3-16,2-2-3 0,-5-1 1 0,1 2 9 16,0-1-13-16,0-3 5 0,0 3-6 0,-2-5 8 15,-1 2-5-15,2-3-1 0,-2 1-3 0,-1-5-1 16,1-2-3-16,-1 1-14 0,0-1 8 0,3 1-7 15,-3-2 14-15,0 1-12 0,1 1 10 16,-3-1-12-16,2-1 12 0,-1 1-13 0,2-1 12 16,-1-1-12-16,0 2 12 0,0-3-11 0,-1 1 7 15,-1-2-8-15,1 2 11 0,2-2-17 0,-1 2 11 16,-4-5-16-16,2 0 19 0,2 1-13 0,-3 1 13 16,0-3-10-16,2 0 12 0,-2-1-12 0,1 0 13 15,-2-2-12-15,0-1 6 0,-1 1-3 16,1 1-5-16,0 0 5 0,0-3 10 0,-5-7-15 15,7 15-19-15,-7-15 16 0,6 15-23 0,-6-15 19 16,7 15-20-16,-7-15 9 0,4 14-35 16,-4-14 21-16,6 9-61 0,-6-9 22 0,2 8-72 15,-2-8 7-15,0 0-74 0,0 0-113 0,0 0-427 16,0 0-283-16</inkml:trace>
  <inkml:trace contextRef="#ctx0" brushRef="#br0">15486 12916 67 0,'0'0'529'0,"0"0"-165"16,0 0-75-16,0 0-45 0,2-8-66 0,-2 8 29 0,0 0-80 15,0 0 36-15,0 0-75 0,0 0 38 0,0 0-79 16,4-11 37-16,-4 11-62 0,0 0 45 16,0 0-63-16,0 0 51 0,0 0-58 0,0 0 57 15,0 0-50-15,15-1 59 0,-15 1-47 0,0 0 50 16,12 5-39-16,-12-5 46 0,14 11-47 0,-4-1 45 16,-1-2-31-16,4 1-4 0,0 6 1 15,0-1-3-15,2 1 15 0,1 0-10 0,0 5-11 16,1 1-5-16,0-2-2 0,2 5-2 0,-3-2-3 15,1 4 19-15,1-1-29 0,-1 1 28 0,0 1-28 16,-1 2 12-16,1 2 4 0,-2-2-4 16,2 0 0-16,-2 3-4 0,2-1-9 0,-2 1-14 15,-1-3 21-15,2 5-21 0,-1 2 14 0,0-5-15 16,-1 2 22-16,2 3-23 0,-1-2 24 0,0 1-27 16,-1-1 26-16,-1 2-17 0,4-4 15 0,-6 2-21 15,3-1 22-15,0-1-21 0,0-1 19 16,-4 1-18-16,2-3 13 0,1 0-9 0,-3-3 15 15,-2-4-7-15,2 1 4 0,-1-1-2 0,0-3 2 16,2 3-3-16,-2-2-6 0,4 3 7 0,0-2 1 16,-3-1-23-16,5 2 17 0,-2-3-11 0,0 0 20 15,2-1-20-15,-3-2 21 0,0 1-23 16,0 0 5-16,2 0 7 0,-2 0 1 0,-1 3-4 0,3-1 8 16,-1-4 13-16,0 3-3 0,-3-2-2 15,0-1-5-15,0-1 1 0,-2-1-2 0,0-1 0 16,-2 0-1-16,4-2 0 0,-5 0-3 15,2 0 0-15,-1-2-3 0,-1 1 7 0,2 1 1 16,-2-1-3-16,0 0-1 0,-5-9-1 0,6 13 1 16,-6-13-1-16,7 12-4 0,-7-12 2 0,7 10 1 15,-7-10-13-15,0 0-14 0,4 9-17 0,-4-9 0 16,0 0-96-16,0 0 5 0,0 0-88 0,0 0-128 16,0 0-456-16,0 0-356 0</inkml:trace>
  <inkml:trace contextRef="#ctx0" brushRef="#br0">16066 12826 342 0,'0'0'355'0,"0"0"-93"0,0 0-45 16,-4-10-31-16,4 10-28 0,0 0-25 0,-5-10-31 15,5 10 21-15,0 0-31 0,-4-9 18 0,4 9-42 16,0 0 31-16,0 0-49 0,-3-8 39 16,3 8-64-16,0 0 62 0,0 0-65 0,0 0 59 15,0 0-58-15,-5-9 53 0,5 9-54 0,0 0 56 16,0 0-44-16,0 0 43 0,0 0-42 0,0 0 29 16,0 0-54-16,0 0 39 0,0 0-49 0,0 0 37 15,0 0-34-15,0 0 35 0,0 0-28 0,5 13 32 16,0-2-34-16,3 3 20 0,0 1-24 15,3 4 27-15,0 1-33 0,4 6 30 0,0 1-33 16,2 2 33-16,-2 0-29 0,4 4 21 0,1-2-33 16,-1 3 35-16,1 1-31 0,4 6 27 15,-6-5-29-15,0-2 25 0,0 3 1 0,1-1 0 16,2 7-31-16,-5-6 30 0,2-1-25 0,3 7 25 16,-5-6-28-16,2-2 1 0,-3 0-3 0,3-1 16 15,-2 2-7-15,0-4-2 0,2 0 7 0,-1-2 0 16,-1-1-1-16,2 0 1 0,-1-4 22 0,-2 1-27 15,2-4 28-15,-2 0-32 0,-2-5 30 0,0 3-29 16,0-2 27-16,-1-1-32 0,0 0 23 16,-1 0-26-16,-1-2 32 0,1 3-30 0,-1-4 23 15,-2-2-21-15,1 2 31 0,-3-2-32 16,3-2 32-16,-3 3-8 0,2-2 3 0,-3 1-6 16,2 0 0-16,1-1-8 0,-4 0 8 0,3-1-2 15,-1 1-16-15,-1-3 20 0,0 4-7 0,2-3 5 16,-2 1-2-16,-1 0-21 0,1-1 16 0,2-1 8 15,-3 2-1-15,1 0-2 0,-1-1 0 0,3 0-6 16,-7-9 6-16,7 16-4 0,-7-16-6 0,9 13-18 16,-9-13 32-16,6 14-29 0,-6-14 33 0,8 12-33 15,-8-12 29-15,7 14-17 0,-7-14 24 0,7 14-35 16,-7-14 36-16,8 13-29 16,-8-13 19-16,6 11-16 0,-6-11 25 0,4 11-23 15,-4-11 30-15,4 11-27 0,-4-11 18 0,6 8-19 16,-6-8 25-16,0 0-28 0,4 9 25 0,-4-9-32 15,0 0 31-15,0 0-24 0,5 9 14 0,-5-9-26 16,0 0 23-16,0 0-50 0,0 0 29 0,0 0-65 16,0 0 33-16,0 0-80 0,0 0-3 0,0 0-112 15,0 0-186-15,0 0-223 0,0 0-182 0</inkml:trace>
  <inkml:trace contextRef="#ctx0" brushRef="#br0">8262 11039 238 0,'0'0'633'0,"0"0"-262"0,-5-9-36 16,5 9-128-16,0 0 11 0,0 0-92 16,0 0 0-16,-4-9 12 0,4 9-2 0,0 0-47 15,0 0-7-15,14-3-4 0,-14 3-15 0,21 7-19 16,-10-2-5-16,3 2 4 0,3 3-11 0,1 0-3 15,-2 2-51-15,0 2 50 0,0 1-50 16,-2 1 50-16,-1 0-53 0,1 0 50 0,-4 1-45 16,0 0 41-16,-2 0-39 0,-1-3 46 0,-2 1-61 15,-1-1 52-15,-2-3-35 0,2 2 49 0,-3-4-52 16,-1-9 45-16,5 16-43 0,-5-16 48 0,3 12-30 16,-3-12 54-16,1 13-6 0,-1-13 44 0,0 0-7 15,0 0-11-15,3 9-1 0,-3-9-16 16,0 0 11-16,0 0-21 0,0 0 12 0,-4-9-12 15,4 9 8-15,-3-14-11 0,3 14 2 0,-4-19-9 16,3 6-1-16,1 2-1 0,0-3 1 0,0 2-5 16,1-2-5-16,1 1 0 0,0-1-1 0,-2 0-5 15,4 3-3-15,-1-1-3 0,1 1-4 0,-2 0-1 16,2 2-2-16,2-1-2 0,-2 2 0 0,2 0-4 16,2 2 1-16,-1-1-4 0,-7 7 0 0,15-7 2 15,-15 7 4-15,17-3-3 0,-17 3-2 0,20 3 2 16,-6 2 0-16,0-1-1 0,0 1 0 15,3 6-1-15,0-2-1 0,-1 4-1 0,2-1-23 16,-3 3-36-16,-1 0-28 0,2 0-76 0,-3 2-13 16,0 0-86-16,-1 0-69 0,-2-1-141 15,-1 1-332-15,-2-4-360 0</inkml:trace>
  <inkml:trace contextRef="#ctx0" brushRef="#br0">8988 11135 647 0,'5'-13'463'0,"1"1"-88"15,3-1-70-15,-2-1-41 0,-1-1-31 0,-1 3-30 16,4-2-39-16,-4 2-34 0,0 0-19 16,0-3-37-16,-1 4 32 0,0 1-23 15,-4 10 20-15,4-17-3 0,-4 17 10 0,0-17-21 16,0 17 3-16,-3-13-18 0,3 13-4 0,-3-10-14 15,3 10-7-15,-8-8-17 0,8 8 0 0,0 0-13 16,-18-6 1-16,18 6-12 0,-14 3 6 0,14-3-11 16,-18 7 1-16,18-7-6 0,-17 12 8 0,10-5-11 15,-1 3 11-15,3 2-4 0,0 1 4 0,1 8 1 16,1-6-2-16,2 0-2 0,1 0 2 0,4 3-11 16,0 3 9-16,1-1-9 0,1-2 4 15,3 1-6-15,-1-1 1 0,0-4-22 0,-1-1-2 0,2-2-29 16,0 1-10-16,1-3-39 0,1-4 13 0,-2 2-86 15,0-2 33-15,-9-5-73 0,19 4-107 16,-19-4-489-16,15-2-381 0</inkml:trace>
  <inkml:trace contextRef="#ctx0" brushRef="#br0">9177 11000 5 0,'0'-11'743'0,"-1"-1"-318"15,1 2-24-15,1-2-70 0,-1 3 26 0,0 9-31 16,3-20-64-16,-3 20-27 0,2-17-28 0,-2 17-26 16,5-12-24-16,-5 12-23 0,8-12-20 15,-8 12-10-15,0 0-15 0,15-5-13 0,-15 5-15 16,14 5-15-16,-14-5-9 0,17 8-3 0,-7 1-6 16,-1 3 5-16,-1-1-27 0,0 0-22 0,0 5 28 15,0 0-69-15,-3 0 33 0,-1-1-72 0,2 0 11 16,-3-4 14-16,1-3 8 0,-4-8 13 0,5 17 20 15,-5-17 13-15,2 11 18 0,-2-11 15 0,0 0-1 16,7 6-2-16,-7-6-1 0,0 0 1 0,0 0 49 16,11-5-60-16,-11 5 48 0,8-6-59 15,-8 6 2-15,0 0-7 0,10-9 10 0,-10 9-2 16,0 0 0-16,13-6 1 0,-13 6 1 16,0 0-3-16,15-6 5 0,-15 6 1 0,14-5-1 15,-14 5 1-15,16-3 1 0,-16 3 0 0,16-5 2 16,-16 5-6-16,18-7-1 0,-18 7 12 0,22-7 4 15,-22 7 7-15,19-7 15 0,-19 7 14 0,17-9 7 16,-17 9 8-16,14-11 3 0,-14 11 8 0,11-12 3 16,-11 12-5-16,9-12-6 0,-9 12-9 0,8-14 1 15,-8 14-17-15,6-19-8 0,-3 9-7 0,-1-3-6 16,0 2-5-16,0-3-20 0,-2-4-37 0,3 2-58 16,-2 3-77-16,-1-1-160 0,0 0 13 0,1 3-109 15,-1 11-122-15,4-22-284 0,1 14-422 16</inkml:trace>
  <inkml:trace contextRef="#ctx0" brushRef="#br0">10065 10810 292 0,'-4'-17'554'0,"4"17"-115"0,-2-13-137 0,2 13 7 15,-4-16-49-15,4 16 34 0,-4-15-48 0,4 15-10 16,-4-17-14-16,4 17-21 0,-1-13-23 0,1 13-18 15,-3-11-15-15,3 11-9 0,0 0-7 16,-1-15-13-16,1 15-17 0,0 0-3 0,0 0-36 16,-1-9-14-16,1 9-2 0,0 0 11 0,0 0-3 15,0 0-10-15,6 12-10 0,-6-12-4 0,8 14-7 16,-3-5-3-16,1 2-3 0,1 1-4 16,-1 0-4-16,-1 1-12 0,5-2-30 0,-3 1-39 15,-1 0-46-15,2 1-62 0,-3-4-55 0,1 1-50 16,-1-1-100-16,-5-9-154 0,6 17-333 0,-6-17-483 15</inkml:trace>
  <inkml:trace contextRef="#ctx0" brushRef="#br0">10098 10610 560 0,'-4'-21'586'0,"-2"0"-143"0,3 4-86 16,1 1-31-16,-2 3-33 0,3-1-54 0,-2 3-40 15,2 2-40-15,1 9-36 0,-4-17-79 16,4 17-83-16,-1-12-58 0,1 12-54 0,0 0-70 16,0 0-160-16,0 0-342 0,0 0-248 0</inkml:trace>
  <inkml:trace contextRef="#ctx0" brushRef="#br0">10244 10751 852 0,'0'0'537'0,"11"-4"-195"0,-11 4-22 0,11-5-62 16,-11 5 6-16,15-3-75 0,-15 3-6 15,15-4-40-15,-15 4-8 0,21 4-35 0,-21-4-3 16,26 8-37-16,-13-4 0 0,3 1-21 0,-5 1 6 15,2 0-22-15,-2 2 9 0,1-1-7 0,-2 3-5 16,-1-5-2-16,-2 2-11 0,-7-7-1 0,12 11 1 16,-12-11-10-16,12 8 15 0,-12-8 3 0,6 8 12 15,-6-8 23-15,0 0 20 0,12 4 17 0,-12-4 10 16,0 0 0-16,0 0-2 0,14-5 3 0,-14 5 14 16,9-9-4-16,-9 9-19 0,10-15 1 15,-4 6 5-15,-6 9-3 0,9-17-3 0,-4 9-4 16,2-3-12-16,-1 1-9 0,-1 1-11 0,2 1-9 15,-2 0-9-15,1-1-8 0,-6 9-5 0,12-11-6 16,-12 11 11-16,11-8-20 0,-11 8-2 0,17-7 4 16,-17 7-9-16,15 0 10 0,-15 0-11 0,18 0-22 15,-18 0-23-15,18 4-25 0,-18-4-38 0,20 7-37 16,-20-7-31-16,23 11-41 0,-15-7-52 16,4 1-76-16,1 2-9 0,-1-4-86 0,-12-3-531 15,24 6-666-15</inkml:trace>
  <inkml:trace contextRef="#ctx0" brushRef="#br0">10934 10242 1227 0,'-4'-15'558'0,"0"0"-98"0,3 4-31 0,-2 0-43 16,2 2-9-16,1 9-39 0,-4-17-12 0,4 17-79 15,0-11-19-15,0 11-95 0,0 0-4 0,-2-9-41 16,2 9 28-16,0 0-30 0,0 0 16 16,11 9-43-16,-4 0-8 0,0 4-10 15,5 2-3-15,-3 5-6 0,1 1 2 0,3 4 16 16,0 2-12-16,-1 4-6 0,-3-2-2 0,0 2-6 16,0 0-17-16,-1-1-25 0,-2 2-28 0,-2-6-23 15,1 0-18-15,-1-3-10 0,1 0 11 0,1-3 8 16,0 0-29-16,-1-7-20 0,1 2-5 0,0-4 2 15,-1 0-17-15,2-6-47 0,-7-5-41 0,10 12-43 16,-10-12-91-16,0 0-85 0,17 2-428 0,-17-2-502 16</inkml:trace>
  <inkml:trace contextRef="#ctx0" brushRef="#br0">10944 10517 1043 0,'-9'-7'598'15,"9"7"-137"-15,-10-10-60 0,10 10-81 0,-7-11-41 16,7 11-18-16,-1-13-6 0,1 13-8 0,5-12-60 16,-5 12-20-16,11-15-49 0,-4 7-7 0,2 0-40 15,0 1 4-15,0-1-31 0,4 4-13 0,-3-3-50 16,-10 7 1-16,20-7-93 0,-20 7-40 0,17-8-42 16,-17 8-41-16,15-3-13 0,-15 3-69 0,12-3-79 15,-12 3-480-15,0 0-489 0</inkml:trace>
  <inkml:trace contextRef="#ctx0" brushRef="#br0">11901 10457 492 0,'0'0'479'0,"-8"-8"-107"16,8 8-84-16,-7-10-23 0,7 10-23 0,-12-13-24 15,12 13-12-15,-10-11 12 0,10 11-79 0,-9-12 51 16,9 12-62-16,-10-10 44 0,10 10-73 0,-6-7 32 15,6 7-82-15,0 0 39 0,0 0-75 16,0 0 56-16,0 0-43 0,0 0 4 16,-6 14 2-16,9-3-1 0,1 4-2 0,0 1 5 15,0 6-5-15,-1-3-3 0,4 3-4 0,-3-1-4 16,1 2-1-16,-1-1-4 0,-1-1-4 0,1 1 0 16,0-3-2-16,1 2-3 0,0-1 1 0,-1-2 1 15,1-4-2-15,3 3 1 0,-1-5-1 0,2 2 1 16,3-2-1-16,2 0 0 0,-1-4 1 0,1 0-4 15,1-4 0-15,2 0 1 0,-1-3 2 0,-16-1 23 16,35-1-37-16,-13-3-15 0,-2-4-22 0,1-1-38 16,-1 1-43-16,-2-1-43 0,-1-3-34 0,-4 0-68 15,-1-1-85-15,-7-1-513 0,-1 5-481 16</inkml:trace>
  <inkml:trace contextRef="#ctx0" brushRef="#br0">11836 10447 503 0,'-6'-10'525'16,"2"0"-190"-16,0 1 80 0,4-2-97 0,0 0 60 15,4-1-112-15,0 0 22 0,1-2-78 0,1 0 25 16,3 2-41-16,1-3-85 0,1 0 17 0,0 3-62 16,3-1 32-16,-1 1-69 0,1 3 32 0,-3-1-104 15,2 3-3-15,0 0-120 0,1 1-10 0,-14 6-92 16,23-4-104-16,-23 4-85 0,19-3-318 15,-19 3-306-15</inkml:trace>
  <inkml:trace contextRef="#ctx0" brushRef="#br0">12156 10299 1118 0,'0'0'572'16,"0"0"-195"-16,0 0 4 0,0 0-119 15,3-10 9-15,-3 10-93 0,0 0 15 0,0 0-90 16,0 0 31-16,0 0-76 0,0 0 40 0,17 5-70 16,-17-5 40-16,15 9-65 0,-6-2 8 0,0-1-6 15,4 2 0-15,0-1-12 0,0 1-13 0,1-3-23 16,0 2-12-16,2-1-8 0,-2 1-11 15,3-4 2-15,-3 2 2 0,-14-5 15 0,26 2 2 16,-26-2 10-16,21 0 6 0,-21 0 8 0,21-2 18 16,-21 2 7-16,15-6 62 0,-15 6-43 0,15-9 68 15,-15 9-56-15,9-11 79 0,-9 11-51 0,8-14 67 16,-8 14-45-16,6-14 54 0,-6 14-3 16,7-12-7-16,-7 12 7 0,5-12-25 0,-5 12-10 15,2-9-14-15,-2 9-10 0,0 0-12 0,4-10-24 16,-4 10 1-16,0 0-7 0,0 0 0 0,0 0-3 15,7-7 5-15,-7 7 0 0,0 0-2 0,12 7-1 16,-12-7-2-16,13 10-7 0,-5-3-4 0,1 4 1 16,0 2-3-16,0 2-9 0,1 1-34 0,-1 1-43 15,0-1-1-15,1 0-90 0,-1-1-50 0,-3 0-53 16,1-1-38-16,-1-2-105 0,-1-3-104 16,-1 1-350-16,-4-10-471 0</inkml:trace>
  <inkml:trace contextRef="#ctx0" brushRef="#br0">12568 10190 992 0,'3'-12'521'0,"-2"0"-138"0,3-2-11 16,1 1-13-16,4 0-54 0,-4 1-32 0,3-1-36 15,1 1-34-15,0 3-33 0,-2-2-27 0,2 2-20 16,0 2-14-16,0 1-14 16,-9 6-5-16,17-8-21 0,-17 8-1 0,18-3 3 15,-18 3-8-15,23 7-1 0,-11-2-5 0,6 4-9 16,-2 3-5-16,0 3 3 0,1 2-14 0,2 4-5 16,0 1-4-16,-1 1-3 0,1 3-5 0,-3 0-16 15,0 1 21-15,0 0-19 0,-1 1 15 0,-1-3-15 16,3 1 3-16,-2 0-5 0,0-3-1 0,2 2-6 15,-6-7-2-15,2-1-3 0,-1-2 2 0,-2 2 9 16,-1-5-9-16,0-1-4 0,-3-1 4 0,-1 0 2 16,0-2 5-16,-5-8 2 0,7 16 4 0,-7-16 2 15,2 15 2-15,-2-15-1 0,-1 15 11 0,1-15-6 16,-8 17-10-16,3-7 0 0,-4 1-2 16,-2 4-1-16,-1-3-8 0,-3 5-24 0,1-5-27 15,-3 2-29-15,3-1-35 0,-2 1-50 16,0-4-51-16,1 2-31 0,2-3-21 0,4-4-89 15,9-5-98-15,-19 6-387 0,19-6-448 0</inkml:trace>
  <inkml:trace contextRef="#ctx0" brushRef="#br0">13083 10203 456 0,'9'-17'629'0,"0"0"-157"15,-1 1-93-15,-1 4-26 0,1-1-10 0,1 3-61 16,-4 0-33-16,3 3-28 0,-8 7-26 0,14-10-19 16,-14 10-22-16,13-4-19 0,-13 4-14 15,13 5-17-15,-5 4-7 0,0 1 0 0,1 4-42 16,-1 3-12-16,-1 2-2 0,-2 3 8 0,1 1-10 16,-1 1-29-16,-1-1 16 0,2 0-24 0,-4 0 19 15,2-3-25-15,1 1 6 0,1-6-7 0,-3 2-3 16,3-3 3-16,0 0 3 0,0-4 1 0,1-1-1 15,-1-2 1-15,4-1 21 0,-10-6-22 16,21 7 13-16,-21-7-10 0,23-2 13 0,-7-2-33 16,1 1 11-16,2-5-64 0,-1 0 0 0,1-5-110 15,0 3-7-15,-1-4-105 0,-1 1-127 0,-4-3-150 16,-1 1-293-16,-1 0-465 0</inkml:trace>
  <inkml:trace contextRef="#ctx0" brushRef="#br0">13269 10076 418 0,'-10'-10'598'0,"4"0"-142"0,2 0-96 0,3 0-51 15,1 10 33-15,0-20-101 0,4 10-33 0,0-2-40 16,-4 12-33-16,11-13-35 0,-4 5-37 0,3 3-56 16,0 0-77-16,-10 5-37 0,24-5-60 15,-24 5-104-15,24 0-172 0,-8 6-248 0,-3-2-219 16</inkml:trace>
  <inkml:trace contextRef="#ctx0" brushRef="#br0">13507 10093 386 0,'0'0'596'0,"0"0"-138"0,-10 6-99 0,10-6-49 0,0 0-45 15,-10 7-40-15,10-7-41 0,0 0 57 16,-4 9-88-16,4-9 32 0,2 11-84 0,-2-11 43 15,5 15-76-15,2-5 47 0,0 0-76 0,0 3 46 16,1-2-12-16,5 4-66 0,-3 0 45 0,-1-3-57 16,2 3 52-16,0-6-58 0,-2 5 76 0,2-3-53 15,-1 0 37-15,1-1-45 0,-3 0-3 0,0-3 1 16,-1 2 2-16,-7-9 9 0,11 12-6 0,-11-12-2 16,8 11 3-16,-8-11 1 0,4 9 0 0,-4-9-1 15,1 11-3-15,-1-11-10 0,-5 11-21 16,-1-3-33-16,-1 0-43 0,1 0-59 0,-3 1-17 15,-2-1-29-15,-1 2-61 0,0-3-65 0,-2 0-140 16,1 0-259-16,-3-1-256 0</inkml:trace>
  <inkml:trace contextRef="#ctx0" brushRef="#br0">13458 10161 195 0,'1'-12'723'0,"5"-4"-227"0,-2 1-108 0,1 3-18 16,3-3-8-16,-3 1-56 0,4 2-41 0,-1-1-39 16,-1 4-40-16,1 1-36 0,1-1-29 15,0 4-24-15,0 0-24 0,-9 5-39 0,19-7-63 16,-19 7-82-16,17-3-64 0,-17 3-60 16,19 0-116-16,-19 0-552 0,16 5-539 0</inkml:trace>
  <inkml:trace contextRef="#ctx0" brushRef="#br0">13782 9968 846 0,'0'0'485'0,"0"0"-182"15,0 0 20-15,0 0-50 0,0 0 11 0,0 0-52 16,0 0-10-16,22 0-17 0,-22 0-20 0,0 0-22 16,27 0-20-16,-27 0-13 0,19 0-1 0,-19 0 3 15,23-3 11-15,-23 3 5 0,22-1-5 0,-22 1-11 16,20-4-23-16,-20 4-11 0,19-3-11 0,-19 3-8 16,0 0-6-16,26-1-11 0,-26 1-6 0,17 2-7 15,-17-2 0-15,20 10-11 0,-10-3 2 0,2 1-7 16,-3 3-10-16,2 5-4 0,-1 0-31 0,1 4 31 15,0 0-34-15,-1 6 5 0,2 1 0 0,-1 3 12 16,1-3-48-16,-2 5-22 0,0-3 13 0,0 2 10 16,1 0 9-16,1 1 5 0,1-3 7 15,2 0 3-15,0 0 5 0,1-5 3 16,1-2 30-16,-3-4-30 0,-1-2 1 0,-1 0-3 16,-1-4 6-16,-4-2 6 0,0-3 2 0,0 1 1 15,-7-8 4-15,4 14-5 0,-4-14 1 0,-3 15-11 16,0-6-22-16,-6 1-2 0,-1 0-58 0,-4 2-32 15,-2 0-47-15,-4 1-70 0,-2-1-34 0,-4 4-63 16,-2-5-145-16,-2 3-450 0,-2-2-598 0</inkml:trace>
  <inkml:trace contextRef="#ctx0" brushRef="#br0">13271 10718 679 0,'0'0'502'0,"0"0"-122"16,17-5-77-16,-17 5-19 0,10-6-2 0,-10 6-27 15,10-6-35-15,-10 6-23 0,0 0-20 0,14-3-16 16,-14 3-16-16,0 0-15 0,13-6-10 16,-13 6-8-16,0 0-7 0,14-6-7 15,-14 6-14-15,0 0 0 0,0 0-9 0,12-4-3 16,-12 4-9-16,0 0-11 0,0 0-10 0,0 0-11 16,12-5 11-16,-12 5-37 0,0 0-50 0,0 0-93 15,0 0-117-15,0 0-104 0,-6 10-237 0,0-4-364 16,-7 2-641-16</inkml:trace>
  <inkml:trace contextRef="#ctx0" brushRef="#br0">10924 14408 599 0,'0'0'555'0,"0"0"-137"0,2 9-124 16,-2-9-59-16,0 0-56 0,0 0-40 0,4 8-85 16,-4-8 47-16,0 0-79 0,0 0 47 0,0 0-73 15,0 0 52-15,9 7-78 0,-9-7 50 0,0 0-53 16,0 0 45-16,0 0-5 0,0 0-22 16,0 0-40-16,0 0-41 0,0 0-118 0,0 0-165 15,0 0-178-15,0 0-66 0</inkml:trace>
  <inkml:trace contextRef="#ctx0" brushRef="#br0">10929 14229 734 0,'0'0'307'0,"0"0"-204"0,0 0-116 15,0 0-312-15,-12 7 265 0</inkml:trace>
  <inkml:trace contextRef="#ctx0" brushRef="#br0">9109 13455 165 0,'0'0'632'0,"0"-15"-226"16,0 15-93-16,-2-12-117 0,2 12 13 0,-3-10-35 15,3 10-76-15,0 0 31 0,-1-14-75 0,1 14 20 16,0 0-15-16,0 0 4 0,0 0-29 15,0 0 7-15,0 0-9 0,0 0-3 0,23 3-6 0,-23-3-1 16,20 11-6-16,-6-3-3 0,3 0-2 16,1 3-3-16,1-2-1 0,-1-1-48 0,1 1 51 15,-1 1-1-15,1-1-52 0,1 1 45 0,-2-2-48 16,2 1 34-16,-4 3-37 0,1-2 30 0,-2 2-23 16,2 0 33-16,-4 0-41 0,1 1 52 15,-3 3-32-15,0-3 38 0,0 3-30 0,-2-1 2 16,1 2 8-16,-2-1 0 0,1 0 4 0,-3 2 0 15,4-3 2-15,-3 3-7 0,2 1 12 0,-2-3-8 16,3 2 6-16,1 1-3 0,0-2 4 0,1 2 0 16,3 4 1-16,3-2-16 0,2 3 44 15,1-2-34-15,2-1 42 0,1 1-40 0,0-3 28 16,3 3-31-16,0-2 31 0,0 0-35 0,0-1 33 0,0 0-4 16,-3-2-16-16,-1 3 14 0,-1-1 3 15,-1 0-2-15,0-2-11 0,-3 4 1 0,1-1-1 16,-2 0-31-16,-1 1 36 0,2 1-33 0,-4 4 28 15,0 1-37-15,-4 4-20 0,0 1-36 16,0 2-58-16,0 2-70 0,-5 0-58 0,0 1-222 16,-1 1 44-16</inkml:trace>
  <inkml:trace contextRef="#ctx0" brushRef="#br0">13344 10082 21 0,'0'0'413'0,"0"0"-125"0,0 0-66 16,0 0-29-16,0 0-31 0,0 0-15 0,0 0-38 16,-13 7-8-16,13-7-19 0,0 0-3 0,0 0-13 15,0 0-5-15,-13 2-1 0,13-2-14 16,0 0 17-16,0 0-24 0,-15 3 20 0,15-3-28 15,0 0 22-15,0 0-34 0,-13 6 27 0,13-6-40 16,0 0 21-16,0 0-24 0,-15 3 40 0,15-3-44 16,0 0 42-16,0 0-42 0,0 0 46 0,-13 5-47 15,13-5 47-15,0 0-50 0,0 0 36 16,0 0-35-16,0 0 44 0,0 0-47 0,0 0 45 0,0 0-78 16,0 0 81-16,0 0-49 0,0 0 59 0,0 0-48 15,0 0 54-15,0 0 9 0,12-5-46 16,-12 5 41-16,24-10 1 0,-9 6-57 0,3-5 44 15,1 1 11-15,-2-2-7 0,5 0-6 0,-2 1-36 16,-2-1 29-16,4 1-36 0,-3-1 26 16,0 1-27-16,-2-2 30 0,-2 2-32 0,0 4 18 15,-6 0-19-15,-9 5 27 0,17-10-39 0,-17 10 1 16,10-5-101-16,-10 5 6 0,0 0-106 0,0 0-133 16,0 0-417-16,0 0-286 0</inkml:trace>
  <inkml:trace contextRef="#ctx0" brushRef="#br0">9527 11681 345 0,'0'0'417'16,"0"0"-97"-16,-14-5-55 0,14 5-25 0,0 0-72 16,0 0 12-16,-13-4-77 0,13 4 36 0,0 0-78 15,0 0 41-15,0 0-64 0,-10-5 39 0,10 5-59 16,0 0 42-16,0 0-53 0,0 0 46 0,0 0-49 15,0 0 38-15,0 0-34 0,0 0 53 0,-9-6-50 16,9 6 56-16,0 0-32 0,0 0 50 0,0 0-37 16,9-9 34-16,-9 9-35 0,10-5 25 0,-1-1-36 15,3 0 24-15,-1 1-28 0,8-4 19 0,1 2-27 16,1-2 15-16,1-3-15 0,7 3 14 16,-2-3-23-16,5-2 16 0,-1 2-19 0,1-3 16 15,1 1-21-15,-1-1 15 0,1 0-5 16,2 0 13-16,-1 0-19 0,2 0 11 0,1-2-12 15,-1 0 17-15,1-1-16 0,-1 3 14 0,1-3-15 16,1 2 17-16,0-2-16 0,-2 2 0 0,4 1-1 16,-1-2 13-16,-2 0-17 0,2 2 9 0,-2-2-4 15,1 3 3-15,0 0-5 0,-1-1-2 0,1 0 2 16,0 2-3-16,-1 0 48 0,0-3-59 0,0 4 52 16,1-4-65-16,-2 1 52 0,1 1-49 0,-1 1 4 15,0-2 3-15,2 1-1 0,-2 1 2 16,2-1 4-16,-3-1 1 0,2 2 0 0,0-1 2 15,-1-1-13-15,-2 3 13 0,2-2-9 0,-3 2 6 16,3-2-4-16,-3 0 13 0,1 1-11 0,1-1 10 16,-3 0-8-16,1 2 6 0,-1-4-7 0,0 1 8 15,1 0 3-15,1 1-1 0,-2-1-1 0,2 1-13 16,-3 0 2-16,1-1 11 0,1 1-10 16,-4-1 9-16,3 3-8 0,-1-2 9 0,-3 3-11 15,2-4 11-15,-2 2-10 0,0 2 10 0,-5 2-11 16,1 0 6-16,-1-1-4 0,-1 2 10 0,2-2-9 15,3-2 12-15,-4 4-4 0,5-3-3 0,-6 3 2 16,2-3-3-16,3 2 2 0,0-4 0 16,1 4 0-16,-5-1-1 0,3-2 0 0,0 1-6 15,2 0 7-15,2-1 0 0,-5 1 0 0,3 0 44 16,-6 1-49-16,1 0-5 0,-4 1 54 0,1 0-59 16,-1 2 53-16,-4-1-55 0,-2 4 57 0,-13 4-55 15,19-9 59-15,-19 9-33 0,14-6 49 0,-14 6-44 16,0 0 37-16,12-7-77 0,-12 7-23 0,0 0-155 15,0 0-38-15,-7 11-120 0,-6 0-89 0,-5 7-431 16,-6 1-491-16</inkml:trace>
  <inkml:trace contextRef="#ctx0" brushRef="#br0">10162 12580 39 0,'0'0'670'16,"0"0"-239"-16,-11-5-97 0,11 5-92 0,0 0-58 16,-7-9-38-16,7 9-22 0,0 0-16 0,-5-10-26 15,5 10-36-15,0 0-34 0,0 0-36 0,0 0-28 16,0-9-38-16,0 9-19 0,0 0-68 0,0 0-12 16,0 0-329-16,0 0 5 15</inkml:trace>
  <inkml:trace contextRef="#ctx0" brushRef="#br0">10180 12515 92 0,'0'0'637'0,"0"0"-232"0,0 0-125 0,0 0-44 16,0-14-96-16,0 14 14 0,0 0-68 0,0 0-16 15,0 0-77-15,-2-9-74 0,2 9-51 0,0 0-58 16,0 0-82-16,0 0-150 0,0 0 172 15</inkml:trace>
  <inkml:trace contextRef="#ctx0" brushRef="#br0">10194 12504 475 0,'0'0'289'0,"0"0"-63"15,0 0-70-15,0 0-57 0,0 0-99 0,0 0-44 16,0 0-127-16,1-11-129 0,-1 11 84 0</inkml:trace>
  <inkml:trace contextRef="#ctx0" brushRef="#br0">9549 12562 304 0,'0'0'387'0,"0"0"-129"16,0 0-36-16,0 0-47 0,0 0-39 0,0 0-26 16,0 0-14-16,0 0-14 0,0 0-21 0,0 0-14 15,0 0-3-15,0 0 2 0,0 0 1 0,0 0 12 16,0 0-14-16,0 0-11 0,9-6-7 0,-9 6 52 15,0 0-25-15,9-6 11 0,-9 6-45 16,9-8 42-16,-9 8-48 0,12-9 47 0,-4 3-50 16,0 0 49-16,3-4-47 0,-2 0 37 0,4-2-43 0,1-1 51 15,-1 0-70-15,2 0 76 0,-1-4-57 16,1 2 49-16,0 1-55 0,1-3 48 0,-2 1-53 16,1-1 48-16,0 0-52 0,-1 0 47 15,-2-1-42-15,2-1 39 0,-1 3-42 0,0-1 36 16,0 0-33-16,-2-1 41 0,2 3-37 0,-1-3 39 15,-1 2-6-15,-2-2-5 0,3 1-3 0,-2 0 3 16,1 0-4-16,0-3-3 0,-2 1-20 0,3 2 9 16,-2-2 9-16,3-2 46 0,-3 2-62 0,5-4 50 15,-3 4-59-15,1-5 50 0,0 5-57 0,0-2 2 16,-1 3-2-16,-1-1 2 0,-1 1 6 16,0-1 2-16,0 0 2 0,-2 1-5 0,1 1 6 15,0 0 11-15,-2 0 3 0,1-1-24 0,-1 2 31 16,0 3-23-16,-2-3 21 0,0 2-15 0,1 0 30 15,-3 0-15-15,4 2 20 0,-5 0-13 0,2 0 12 16,0 1-14-16,-1 0 15 0,-1 0-17 0,2-3 10 16,-1 5-15-16,-1-2 12 0,1-2-19 15,-2 3 12-15,3-1-16 0,-2-1 5 0,-2 12-11 16,3-18 14-16,-3 18-13 0,2-16 13 0,-2 16-11 16,2-16 14-16,-2 16-6 0,2-12 6 0,-2 12 1 15,0 0 10-15,0-15-9 0,0 15 6 0,0 0-9 16,0-8 1-16,0 8-8 0,0 0 3 15,0 0-11-15,0 0 4 0,-1-11-10 0,1 11 2 16,0 0-3-16,0 0 6 0,0 0-8 0,-9 12 10 16,3-5-5-16,-1 3 5 0,0 2-8 0,-4 1 8 15,1 4-9-15,-1-1 10 0,-3 4-2 0,2-2 0 16,-1 0-4-16,-1 1 5 0,3 1-4 0,-3-4 3 16,2 2 1-16,1-2-1 0,-1-4-1 0,3 1 2 15,4-7-2-15,-1 2 1 0,6-8-2 0,-9 12 2 16,9-12-1-16,-8 8 1 0,8-8-4 0,0 0 12 15,-4 7 1-15,4-7 5 0,0 0 0 16,0 0-1-16,0 0-2 0,0 0-3 16,0-12-1-16,0 12 0 0,4-15-3 0,0 6 2 15,1 1-4-15,0-5 3 0,4 0-6 0,-1 1 46 16,2-2-50-16,1-1 6 0,1-3 0 0,2 6-2 16,-1-4 0-16,1 0 0 0,1 0 1 0,1 1 1 15,0 0-1-15,1 4-2 0,-2 1 7 0,2 0-7 16,-1 2 0-16,0 2 0 0,-2 2 2 0,-14 4-3 15,27-1-2-15,-27 1-13 0,28 4-43 0,-14 1-43 16,4 3-110-16,-6 4-22 0,4 2-114 0,-10 5-207 16,4-1-268-16,-1 2-389 0</inkml:trace>
  <inkml:trace contextRef="#ctx0" brushRef="#br0">9144 13421 103 0,'0'0'499'0,"0"0"-153"0,0-13-45 0,0 13-72 16,0 0-26-16,0-15-54 0,0 15 18 0,0-9-22 16,0 9-21-16,0-12-21 0,0 12-15 0,0 0-13 15,0-14-17-15,0 14-13 0,0 0-9 0,1-12-48 16,-1 12 52-16,0 0-5 0,5-12-4 0,-5 12 5 15,0 0-2-15,8-8 6 0,-8 8 6 0,0 0 8 16,0 0 1-16,20 0 2 0,-20 0-8 16,18 7 0-16,-9-1-5 0,5 1-2 0,-2 1-16 15,4 3 5-15,-2-1-4 0,4 4 46 16,-1 1-63-16,4 4-4 0,2 1 0 0,1 3-7 16,1 1 5-16,1-1-12 0,0 1 12 0,2 0-30 15,1-2 22-15,-1 2-24 0,-2-2 25 0,3-1-38 16,-5-1 29-16,0-3-44 0,1 0 36 0,-6-5-44 15,-4 1 46-15,3-2-62 0,-7-4 84 0,0 1-44 16,-1-1 49-16,-10-7-39 0,14 10 52 0,-14-10-27 16,11 7 52-16,-11-7-21 0,8 7 32 0,-8-7-31 15,0 0 23-15,5 10-35 0,-5-10 22 0,0 0-34 16,0 12 29-16,0-12-19 0,-4 9 28 0,4-9-18 16,-5 17 23-16,5-17-18 0,-5 17 12 15,0-4-20-15,4-2 14 0,-2 2-16 16,2-1 14-16,2 8-20 0,2 3 13 0,2 1-11 15,1 1 14-15,1 5 7 0,0 0-6 0,3 1-5 16,2 1-6-16,2 3-2 0,3-2-4 0,-2 1-1 16,2 0-2-16,2-1-9 0,-1-1-8 0,2 4 17 15,6 3-14-15,-1 3 12 0,-4-9-11 0,-1-2 10 16,2 1-13-16,-3-3 14 0,0 2-14 0,2 1 13 16,-1 1-21-16,-1 0 17 0,2 0-13 0,-6 1 15 15,4 2-5-15,-1-5 5 0,1 3-1 0,-3-2 1 16,0 2-2-16,1-3-6 0,-3 0 1 15,-1 1-3-15,-2-2 12 0,-1 1-12 16,-2-1 13-16,1 2-14 0,-4 0 14 0,0 2-13 16,-2 3 11-16,-2 1-9 0,2 2 26 0,-5-1 10 0,0 5 6 15,-1-5-8-15,-3 4 7 0,-1-1-2 16,0-1-3-16,-1 0-6 0,-1 0-2 0,-1-3-5 16,1-1 0-16,0-3-9 0,-1-2 3 0,0-2-21 15,-2-5-25-15,2-4-43 0,1-2-24 0,1-3-75 16,-1-5 15-16,-1 0-68 0,4-4-25 0,6-7-81 15,-19 2-139-15,19-2-224 0,-21-9-222 0</inkml:trace>
  <inkml:trace contextRef="#ctx0" brushRef="#br0">9156 13534 571 0,'0'0'461'0,"-5"-9"-86"0,5 9-81 0,-3-10-37 16,3 10-20-16,-4-15-27 0,4 15-26 0,-3-16-36 15,3 16-35-15,0-10-21 0,0 10-10 0,0 0-11 16,0-12-13-16,0 12-8 0,0 0-4 0,13-6-2 16,-13 6 48-16,18 8-71 0,0 2-2 0,4 5 3 15,3 4-6-15,2 2-2 0,2 4-25 0,7 5 16 16,1 3-15-16,-3 1 24 0,4-1-26 16,-5 1 14-16,0 2-41 0,-1-6 24 0,-5-2-44 15,0-1 32-15,-2-2-42 0,-3-2 41 0,1-1-39 16,-4-4 44-16,-2-4-50 0,-2 0 72 0,-2-2-51 15,-2-2 61-15,-3-3-51 0,-8-7 63 0,12 13-51 16,-12-13 61-16,10 10-30 0,-10-10 49 16,6 8-22-16,-6-8 29 0,0 0-20 0,9 10 25 15,-9-10-31-15,0 0 16 0,4 8-30 0,-4-8 25 16,5 8-25-16,-5-8 24 0,8 18-11 0,-3-5 27 16,1 6-3-16,1-2-2 0,3 4 1 15,1 4-5-15,0-4-6 0,5 4-10 0,3 4-6 16,2 0-12-16,2 0-3 0,2 0 3 0,7 10-13 15,-1-3 5-15,2 5-26 0,3-1 9 0,0 2-11 16,1 2 13-16,-2-1-30 0,0 1 12 0,-3 2-18 16,-4 0 21-16,0 0-10 0,-5 3 25 0,-5-1 6 15,-1 2-5-15,-7-6 13 0,-5 2-20 0,0 3 70 16,-5-1 39-16,-5 12 30 0,-4-1 31 0,-1-4-18 16,-4 5-15-16,-2-4-12 0,-1-1 63 15,-3-6-64-15,1-2-24 0,3-10-14 0,0-4-25 16,1-3-7-16,3-2-36 0,1-9-60 0,5-2-71 15,-1-6-80-15,3-3-81 0,4-8-13 0,0 0-78 16,0 0-105-16,3-9-416 0,1-7-536 0</inkml:trace>
  <inkml:trace contextRef="#ctx0" brushRef="#br0">10165 13931 1155 0,'-13'-9'627'0,"4"1"-120"0,1 3-105 0,8 5-81 15,-16-9-43-15,16 9-44 0,-11-5-25 0,11 5-40 16,0 0-23-16,-10-4-4 0,10 4 47 0,0 0-26 15,3 9-21-15,-3-9-37 0,11 14 0 0,0-6-18 16,1 2 1-16,1-1-14 0,5 5-7 0,-1-2-6 16,3 1-6-16,4 3-6 0,2 2-8 0,-1-2-3 15,1 2-8-15,2-2-3 0,-1 3-4 0,0-1-3 16,-3-2-4-16,3 1-9 0,-4-2-28 0,0 0 29 16,-4-3-39-16,-1-1 7 0,0 0-44 15,0 0-5-15,-3-2-31 0,-1-1-62 16,-1-2-45-16,-3 0-53 0,-10-6-57 0,22 7-22 15,-22-7-83-15,20 0-59 0,-20 0-407 0,18-5-518 16</inkml:trace>
  <inkml:trace contextRef="#ctx0" brushRef="#br0">10627 13883 504 0,'-9'-7'791'0,"-1"2"-179"16,10 5-108-16,-18-8-89 0,18 8-54 0,-14-5-51 15,14 5-9-15,-14 8-55 0,9 1-24 0,-2 4-14 16,0 8-45-16,3 1-25 0,2 2-20 16,0 5-24-16,1 8-16 0,0 1-29 15,1 0-12-15,0-1 18 0,0 4-11 0,0 0-12 16,0 2-5-16,1 2-7 0,-1 1-3 0,0 0 2 16,-1-3 15-16,-1 1-35 0,1-3 6 0,0-4-6 15,-2-2 2-15,3-6-1 0,-2-4 0 0,-1-1-1 16,3-7 4-16,0-3 6 0,-1-2-7 0,-2 0 3 15,3-12-6-15,-1 16 1 0,1-16-1 0,0 12-7 16,0-12 5-16,0 0-5 0,0 14 0 0,0-14-2 16,0 0-1-16,0 0-2 0,0 0 6 0,0 12-17 15,0-12-29-15,0 0-15 0,0 0-18 16,0 0-4-16,0 0-30 0,-1 11-23 0,1-11-12 0,0 0-53 16,0 0 9-16,0 0-44 15,0 0 47-15,0 0-21 0,0 0 84 0,0 0-20 16,0 0 77-16,0 0-34 0,0 0 71 0,0 0-46 15,0 0 71-15,0 0-53 0,0 0 70 0,0 0-47 16,0 0 60-16,0 0-50 0,0 0 61 0,0 0-58 16,0 0 60-16,0 0-64 0,0 0 64 0,-12-4-59 15,12 4 59-15,0 0-59 0,0 0 56 0,0 0-56 16,0 0 40-16,0 0-43 0,0 0 45 0,0 0-52 16,0 0 38-16,0 0-51 0,-5-7 8 0,5 7-37 15,0 0-26-15,0 0-33 0,0 0-32 16,-5-11-51-16,5 11-330 0,-4-10-64 15</inkml:trace>
  <inkml:trace contextRef="#ctx0" brushRef="#br0">9172 14243 33 0,'0'0'415'15,"0"0"-103"-15,0 0-82 0,0 0-24 0,0 0-5 16,0 0-36-16,0 0-2 0,0 0-50 16,0 0 24-16,0 0-41 0,0 0-19 0,0 0-11 15,0 0-9-15,0 0-17 0,0 0-3 0,0 0 11 16,0 0-2-16,0 0-10 0,0 0-10 16,0 0-4-16,0 0-6 0,0 0-4 0,0 0-9 15,0 0-25-15,0 0-37 0,0 0-39 0,0 0-35 16,0 0-35-16,0 0-96 0,0 0-263 0,0 0-13 15</inkml:trace>
  <inkml:trace contextRef="#ctx0" brushRef="#br0">24182 13333 708 0,'0'0'416'0,"0"0"-33"16,0 0-152-16,-19-1 10 0,19 1-96 0,0 0 23 15,0 0-54-15,0 0 55 0,0 0-74 16,-9 7 41-16,9-7-38 0,0 0 23 0,9 9-36 15,-2-2 8-15,-7-7-24 0,17 10 14 16,-5-7-28-16,1 1 3 0,-13-4-21 0,24 7 8 16,-24-7-25-16,24 5 11 0,-24-5-40 0,22 3-9 15,-22-3-80-15,19 4-22 0,-19-4-51 0,16 4-28 16,-16-4-92-16,0 0-510 0,19 2-347 0</inkml:trace>
  <inkml:trace contextRef="#ctx0" brushRef="#br0">28357 12443 277 0,'-15'-3'322'16,"15"3"-86"-16,-10-7-59 0,10 7-22 0,-7-7-21 15,7 7-16-15,0 0-11 0,-4-10-12 0,4 10-8 16,0 0-24-16,-2-11 15 0,2 11-7 0,0 0 5 15,0-13-7-15,0 13 1 0,0 0 1 0,0-12 5 16,0 12 5-16,0 0 3 0,1-9-6 16,-1 9-9-16,0 0-8 0,1-12-7 0,-1 12-7 15,0 0-4-15,7-8-2 0,-7 8 3 0,0 0 3 16,12-8-8-16,-12 8 1 0,15-4-3 0,-15 4-1 16,19-3 6-16,-19 3-10 0,23-1-2 15,-23 1 6-15,33 1-7 0,-14 0 1 0,4 1-6 16,4-2-1-16,2 3-3 0,-1-2 0 0,8 2-2 15,3-2 2-15,-1 2-4 0,3-2 1 0,0 2-5 16,2-2-1-16,1 0 1 0,-1 0 3 0,4 0-1 16,-2 0-3-16,4 3 1 0,-2-3 1 15,0 0-5-15,0 0 1 0,2 1-3 0,-2 1 0 16,-1-2 1-16,3 0-2 0,-1 1 3 0,1 0-5 16,1 1 10-16,2-3-1 0,-1 0 1 15,3 3 4-15,0-3-2 0,-1 0 4 0,2 0 0 16,-1 0 1-16,1 0 6 0,0 0-3 0,0-3 0 15,-3 3 3-15,3 0-4 0,-4 0 1 0,3-1-9 16,-4-1 0-16,1 2 2 0,0-1-7 0,-2 1 0 16,2 0-3-16,-4 0 1 0,0 1 2 0,2 1 0 15,-3-1-5-15,0-1 3 0,-3 3 3 0,-2-3 36 16,1 0-45-16,-3 0 42 0,-9 0-26 0,1 2-24 16,-3-4 4-16,-1 2 43 0,-8 0-48 0,3 0 0 15,-3 0 1-15,-19 0 0 16,29-3-11-16,-29 3-20 0,18 0-41 0,-18 0-67 0,0 0-109 15,19-3-28-15,-19 3-59 0,0 0-517 16,0 0-459-16</inkml:trace>
  <inkml:trace contextRef="#ctx0" brushRef="#br0">28426 12481 176 0,'0'0'291'0,"0"0"-89"16,-6-11-44-16,6 11-20 0,0 0-11 0,-7-12-17 16,7 12 0-16,0 0-2 0,-9-8-13 0,9 8-4 15,0 0-21-15,-8-7 7 0,8 7-1 0,0 0-3 16,-7-9-2-16,7 9-2 0,0 0-2 0,0 0 27 16,0 0-30-16,0 0 16 0,-6-8-12 0,6 8 20 15,0 0-17-15,0 0-4 0,0 0-2 16,0 0 3-16,0 0-1 0,0 0 3 0,0 0-7 15,-9-5-6-15,9 5 3 0,0 0-4 0,0 0 3 16,0 0-1-16,0 0 1 0,0 0-1 16,0 0-8-16,0 0 3 0,0 0-3 0,0 0 1 15,0 0 2-15,0 0 5 0,0 0 10 0,0 0-2 16,0 0 12-16,0 0 10 0,0 0-14 0,0 0 31 16,0 0-25-16,-10-5 38 0,10 5-22 0,0 0 25 15,0 0-45-15,0 0 23 0,0 0-42 0,0 0 25 16,0 0-43-16,0 0 31 0,0 0-38 15,0 0 3-15,0 0-3 0,0 0 13 0,0 0 30 16,-9 8-14-16,9-8 20 0,0 0-17 0,-4 14 15 16,4-14-25-16,-3 10 1 0,3-10-3 0,-1 13-9 15,1-13-2-15,-3 16 11 0,1-6-6 16,0-1-6-16,2 1-2 0,-2 2-2 0,2 3 11 16,0-1-8-16,0 3 18 0,2 1-5 0,1 0 1 15,1 4 4-15,1 2-1 0,0-2-6 0,2 3-5 16,1 6-6-16,1-1-4 0,2 0-2 0,1 0-2 15,-3-1-3-15,2 2-5 0,0 0-5 0,1-2 1 16,-2 3-1-16,1-1 2 0,0 1-5 16,1 1 0-16,-3-2-2 0,4 2 2 0,-3-2-6 15,2 2-1-15,-1-1-1 0,2 0-16 0,-3 1 18 16,3 1-16-16,-3 0 15 0,2 0 1 0,-1 2-2 16,1-2 3-16,-3 3-6 0,2-2-2 0,-2 0 0 15,0 4 1-15,1-3-7 0,-2 2 8 0,0-1-14 16,-1 1 15-16,2-2 2 0,-2-1-5 15,0 4-2-15,0-3 3 0,0 3 0 0,-2-3-3 16,2 2 3-16,-1-3-18 0,-1 3 20 0,3-2-15 16,-2 0 19-16,0 1-4 0,-1-1 0 0,0 0-4 15,1 1 3-15,-1 1-2 0,-1-1 2 16,1 1-3-16,0-1-1 0,-2 1 0 0,1 2 3 16,-2-5-7-16,3 5 4 0,-1-2 1 0,-1 0 2 15,-1 2-3-15,2-1 0 0,0-1 0 0,-1 2-14 16,-1-1 24-16,1-2-22 0,0 4 16 15,0-2 1-15,0-2 0 0,-2 5-1 0,1-4-1 16,0 2-2-16,0-2-1 0,1 0 0 0,-2-2-6 0,3-3 9 16,-3-4-9-16,2 1 7 0,-2-4-7 15,3 3 8-15,-2-5-3 0,0-2-7 0,0 1-11 16,1-5-36-16,-1-2-36 0,0-3-23 0,-2-13-45 16,2 17-30-16,-2-17-106 0,0 13-78 15,0-13-135-15,0 0 1 0,0 0-179 0,0 0-426 16,-4-13-860-16</inkml:trace>
  <inkml:trace contextRef="#ctx0" brushRef="#br0">28509 13384 361 0,'-9'7'439'0,"9"-7"-83"16,0 0-103-16,0 0-19 0,0 0-74 0,0 0 14 16,0 0-42-16,0 0 9 0,0 0-25 15,-9 4 10-15,9-4-41 0,0 0-10 0,0 0-20 16,0 0-2-16,0 0-9 0,0 0 7 0,0 0 10 15,0 0 9-15,0 0 2 0,14-3-9 0,-14 3 4 16,25-5-9-16,-9 2 4 0,7-1-8 0,1-1 4 16,5 2-8-16,4-2 1 0,3 1-13 0,2-1 3 15,0 1-10-15,3 0 2 0,1 0 1 16,4-2 2-16,0-1 7 0,6 0-2 0,9 2-1 16,0-4-8-16,3 2-6 0,1-3-2 15,2 1-4-15,-2-1 5 0,3 2-8 0,-1-3-2 0,1 3 1 16,5-2-3-16,-3-2-3 0,4 2-2 15,0-2 0-15,-1 3 46 0,1-3-56 0,-1 3 42 16,1 0-48-16,-3-1 41 0,-1 1-45 0,0 0 1 16,-4 1 43-16,0 1-44 0,-2 0 45 0,-3-1-50 15,-10 4 44-15,-2-3-42 0,-1 2 42 0,2 0-45 16,-3-2 44-16,-1 0-43 0,2 1 52 16,-3-3-46-16,0 3 46 0,1 0-41 0,-1-2 48 15,-2 1-48-15,0 1 49 0,-1-1-52 0,-1 1 59 16,-2 1-41-16,-3-2 50 0,1 4-43 15,-4-2 51-15,-5 0-42 0,-3 1 44 0,0 1-38 16,-2 0 38-16,-5 1-29 0,-1-1 12 0,-17 3-24 0,27-4 13 16,-27 4-25-16,21-3 9 0,-21 3-18 15,18-2 1-15,-18 2-54 0,0 0 0 0,19-5-96 16,-19 5-38-16,0 0-182 0,0 0-38 0,0 0-86 16,7-7 58-16,-7 7-419 0,-10-5-437 0</inkml:trace>
  <inkml:trace contextRef="#ctx0" brushRef="#br0">30980 12409 122 0,'0'0'230'0,"0"0"62"16,0 0-192-16,0 0 105 0,13-4-160 0,-13 4 112 15,0 0-133-15,0 0 112 0,11-5-126 0,-11 5 113 16,0 0-113-16,0 0 89 0,12-5-83 0,-12 5 86 15,0 0-72-15,0 0 67 0,11-5-32 0,-11 5 18 16,0 0-11-16,0 0 4 0,0 0-2 16,0 0-12-16,10-5 9 0,-10 5-22 15,0 0 30-15,0 0-58 0,0 0 30 0,0 0-33 16,0 0 34-16,16-2-36 0,-16 2 47 0,0 0-35 16,25 0 59-16,-25 0-31 0,35 3 39 0,-9-2-52 15,2 0 38-15,3 2-49 0,6-2 37 0,1 4-48 16,2-4-1-16,-1 2 41 0,0 0-55 0,-1-1 38 15,0-1-45-15,-1 1 36 0,-5-2-40 0,0 1 38 16,-4-1-46-16,3 0 45 0,-3 0-38 0,-2-1 33 16,-6 1-2-16,1 0 3 0,-2-2 12 0,-19 2 15 15,25-1-21-15,-25 1 49 0,22-4-45 0,-22 4 38 16,19-1-41-16,-19 1 32 0,0 0-43 16,16-3 36-16,-16 3-48 0,0 0 34 0,0 0-48 15,19-1 34-15,-19 1-47 0,0 0 41 0,0 0-46 16,0 0 44-16,0 0-45 0,0 0 43 0,0 0-40 15,20 0 40-15,-20 0-40 0,0 0 43 0,0 0-39 16,0 0 57-16,0 0-40 0,0 0 52 0,0 0-43 16,0 0 48-16,0 0-48 0,0 0 42 0,0 0-51 15,0 0 38-15,0 0-48 0,0 0 43 0,0 0-50 16,0 0 43-16,0 0-48 0,0 0 46 0,0 0-45 16,12 4 48-16,-12-4-27 0,0 0 47 0,0 0-32 15,0 0 44-15,1 13-28 0,-1-13 31 0,0 0-30 16,-1 16-2-16,1-16 5 0,0 13 4 15,0-13-4-15,-2 17 0 0,2-17-5 0,0 20 5 16,0-20-2-16,0 20-40 0,0-11 42 0,0 3-37 16,0 0 43-16,0 2-28 0,0-1 45 0,0 1-24 15,2 0 19-15,-2-1-25 0,2-2 18 0,0 7 2 16,0-2-4-16,-2 1-4 0,3 0-5 0,-1 0 0 16,1 0 3-16,0 1 11 0,1 1-2 0,0 2 3 15,0-1-6-15,0 2-4 0,-1-3-4 0,0-2-4 16,0 5 2-16,1-1 2 0,-2 1 2 0,-2-3 1 15,3-2-2-15,-2 4-3 0,0-2 1 0,-1-1-3 16,0 2-5-16,0-1 0 0,0 1-1 0,0 1-2 16,0 1-2-16,-2 0-1 0,0 1-6 15,1 0 0-15,0-1-6 0,0 0 5 0,-2 0-4 16,1 1 4-16,0-1-5 0,-1 0 4 0,0-1 1 16,0 1 0-16,-2 2 0 0,1-2-4 0,-1 0 0 15,0 2-2-15,-1-4 2 0,-1 3-2 0,2-1-1 16,-2 0 1-16,-1 1-2 0,0 0 0 0,1 1 1 15,-1 3 0-15,-2 0-1 0,3-3-1 0,-2 0-1 16,1 3-1-16,1-1 1 0,-1-2 5 0,2 5-6 16,-2-4 0-16,5 2-1 0,-1 0 4 0,1-1 0 15,1 4 8-15,0-2-6 0,4 3 10 0,-2-1-6 16,2 6 6-16,2 0-9 0,1-1 6 0,1 2-9 16,0 0 11-16,0 1-15 0,-1 1 11 15,4 0-15-15,0-1 0 0,-1 0 1 0,-1 3 1 16,3-3-2-16,-1 1-3 0,0 1 3 0,3 1-5 15,-3-1 1-15,1 2 1 0,0-1 3 0,1 1 14 16,-1 1-18-16,1-1 16 0,1 0-14 0,-2 0 9 16,1 0-12-16,0 3-29 0,0-3 35 0,-1 2 1 15,-1-1-1-15,2 0-1 0,-1 1 0 16,-4 1 0-16,3-2 3 0,1 2-5 16,-3-2-1-16,-1-1 1 0,3 2 0 0,1-1 0 0,-3-2 1 15,0 0 13-15,1-2-13 0,2-2-1 16,-1 1-1-16,0-4 0 0,1-2-2 0,-1-3-17 15,-2-4-20-15,-1-4-30 0,3 0-66 0,-4-6-11 16,-2-4-62-16,1 1-67 0,-4-12-76 0,1 12-137 16,-1-12-127-16,0 0-142 0,-17 4-335 0,6-8-842 15</inkml:trace>
  <inkml:trace contextRef="#ctx0" brushRef="#br0">27998 13025 409 0,'0'0'332'15,"0"0"-65"-15,3-13-35 0,-3 13-26 16,0-12-33-16,0 12-1 0,0-13 22 0,0 13-9 16,-3-16 9-16,3 4 12 0,-2 3-18 0,0-2 7 15,-3 1-15-15,3-2-7 0,-2 3-17 0,-2-1 11 16,0 3-36-16,1-1-7 0,-3 1-44 0,8 7 6 15,-14-5-44-15,14 5 11 0,-23 4-12 0,6 4-7 16,-2 5-9-16,-2 3-9 0,-1 3-1 0,3 4-4 16,0-1 6-16,1 2-11 0,3 5-3 0,-1-3 2 15,6 0-5-15,2-3-2 0,2-1-1 16,1 0 0-16,4-3-13 0,1 2 15 16,4-1-17-16,2 1 23 0,0-4-19 0,3 1 19 15,5-5-15-15,0 1 18 0,0-5-11 0,4 0 18 16,1-4-19-16,-1-5 22 0,0 0-8 0,6-2 26 15,-2-5-5-15,3-1 41 0,0-6-18 0,-1-1 46 16,-3-3-40-16,-3-1 32 0,-4 0-36 0,-3 0 21 16,-3-2-45-16,-3-1 24 0,-4 5-44 0,-1 0 10 15,-5-3-74-15,-3 1-17 0,-2 1-55 0,-2 6-23 16,-3-1-58-16,0 8-43 0,2 2-37 16,13 3-20-16,-30 3 0 0,11 7 17 0,2 2-29 15,-4 7-137-15,2 2-190 0,4 6-172 16</inkml:trace>
  <inkml:trace contextRef="#ctx0" brushRef="#br0">27992 14079 409 0,'2'-15'650'0,"-2"-3"-135"0,2 1-51 0,-1 1-26 16,-1 2-50-16,1-1-15 0,-1 4-27 15,1 1 13-15,-1 10-49 0,2-17-17 0,-2 17-93 16,1-13-22-16,-1 13-59 0,0 0-8 0,2-12-45 15,-2 12 9-15,0 0-28 0,0 0 19 0,0 0-17 16,9 12 9-16,-5 1-25 0,3-1 8 0,-2 5-23 16,2 4 13-16,0-1-20 0,-1 5-9 0,-1 0-45 15,3 5-54-15,0-1-86 0,-1 3-84 0,-3-1-94 16,1 2-59-16,-1-1-65 0,-3-4-110 16,6 4-336-16,-6-7-591 0</inkml:trace>
  <inkml:trace contextRef="#ctx0" brushRef="#br0">27739 15050 106 0,'1'-17'645'0,"-1"17"-195"0,5-13-97 15,0 4-28-15,0 1-21 0,5-4-22 0,1 4-32 16,-4 4-40-16,3-3-13 0,0 2-25 0,-10 5-11 15,16-4-26-15,-16 4 23 0,19 4-39 0,-10 1 13 16,0 2-37-16,-1 4-13 0,-2 2-13 0,1 0-12 16,-5 3-10-16,2 2 14 0,-3 2-28 15,-2-2 13-15,-3 6-39 0,2-7 27 16,-1 1-34-16,2-2 22 0,-2-2-30 0,3-1 24 16,0-2-18-16,2-1 20 0,0-1-23 0,5 0 31 15,3-4-29-15,4 2 22 0,4-4-26 0,3-2 16 16,4-1-45-16,4-3-22 0,9 1-45 0,-1-2-11 15,0 1-70-15,3-1-95 0,1 0-5 0,-3 1-106 16,-2 1-532-16,-5 2-577 0</inkml:trace>
  <inkml:trace contextRef="#ctx0" brushRef="#br0">28018 16056 532 0,'0'0'514'0,"0"0"-136"16,-17-2-49-16,17 2-119 0,0 0-19 15,0 0-34-15,11-7-34 0,-11 7-23 0,21-3-21 16,-21 3-19-16,33-3-13 0,-15 3-10 16,2 0-8-16,-2 0 7 0,6 4-20 0,-1-1-6 15,0 3 1-15,-3 1-4 0,1 1 0 0,-2 0-3 16,-3 2 0-16,0 2 13 0,-2-1-11 0,2 1 4 15,-2 2 25-15,0-5 9 0,-4 2 38 0,0-1-43 16,4 0 35-16,-3 0-36 0,1-1 67 0,-3 0-21 16,1-1 28-16,1-1-45 0,-11-7 46 0,15 12-31 15,-9-6 39-15,2 1-64 0,-8-7 34 16,10 10-57-16,-10-10 42 0,8 12-53 0,-8-12 40 16,-1 15-56-16,-3-5-7 0,-3 1-80 15,-8 3 9-15,-3 3-70 0,-6 1-31 0,-5 1-41 16,-2-1-6-16,-2 1 7 0,-13 4 5 0,9-5-27 15,-3-4-124-15,-10 5-335 0,10-6-222 0</inkml:trace>
  <inkml:trace contextRef="#ctx0" brushRef="#br0">28638 14561 181 0,'-10'6'368'0,"10"-6"-220"0,0 0 101 0,-8 6-137 16,8-6 93-16,0 0-102 0,0 0 63 0,0 0-27 16,-9 7-10-16,9-7-11 0,0 0-6 0,0 0-2 15,0 0-12-15,0 0 1 0,0 0 4 16,0 0 1-16,0 0-10 0,0 0-7 15,0 0-7-15,0 0-1 0,0 0 9 0,0 0 3 16,0 0 4-16,0 0-7 0,0 0-9 0,22-3-3 16,-5 1-10-16,1-3-5 0,5 2-8 0,2-2-9 15,3 1-2-15,0 1-8 0,6-1-6 0,0 0-4 16,1 0-1-16,1 1 0 0,0 1-6 0,0-3-1 16,5 4 4-16,-1-5 2 0,3 4 11 0,1-2-2 15,2-2-2-15,0 1-1 0,2 1-9 0,2-1-4 16,-3 0-2-16,3-2-4 0,-2 2 1 0,1 0-2 15,1-1 0-15,-4 0 16 0,3 3-19 16,-5-3-1-16,2 0 1 0,-3 2 3 16,-4-1-4-16,2 2 3 0,-5 1 3 0,0-3-4 15,-7 3 9-15,-1-3-8 0,2 3-2 0,-2-1 4 16,-2 0-3-16,1-1-2 0,1-1 0 0,-1 2 1 16,1-1 6-16,7-2-5 0,-3 1-4 0,-4-2 3 15,-2 3-6-15,2 0 5 0,0-1-2 0,0-1-2 16,0 1 9-16,-1 1-9 0,1-1 0 15,-1 0 6-15,-2 2-6 0,1-1 0 0,-2 0 0 0,2 0 0 16,-1 2 8-16,-1-3-8 0,-2 2 1 16,3-1-1-16,-3 1 3 0,3-3-2 0,0 3-1 15,-3-1 2-15,2-1-2 0,1 1 9 0,-1 0-9 16,1-1 0-16,-3 2 2 0,1-3-4 16,1 3 2-16,-1-1 0 0,-1 0 0 0,1 0 7 15,0 1-7-15,-5-1-2 0,1 3 4 0,0-3-2 16,-1 1 0-16,1 1 0 0,2 0 2 0,1-1 5 15,-1-1-5-15,2 1-4 0,0 0 5 0,-2-1 0 16,3 2-2-16,0-4 1 0,1 4-2 0,-2-1 2 16,1-2-2-16,0 1 0 0,0-1 0 0,-1 1 44 15,-1 0-52-15,1 0 43 0,-5 1-48 0,-1 1 46 16,-1-1-47-16,-16 3 45 0,22-5-46 0,-22 5 45 16,19-4-47-16,-19 4 48 15,17-3-51-15,-17 3 29 0,0 0-94 0,15-6-51 16,-15 6-166-16,0 0-46 0,0 0-147 0,0 0-400 15,-10-5-524-15</inkml:trace>
  <inkml:trace contextRef="#ctx0" brushRef="#br0">28963 15441 329 0,'0'0'140'0,"0"0"96"0,-7 8-172 15,7-8 113-15,0 0-146 0,0 0 117 0,-5 9-133 16,5-9 108-16,0 0-108 0,0 0 114 0,-4 8-110 15,4-8 93-15,0 0-10 0,0 0-15 16,0 0-22-16,-2 9 1 0,2-9-19 16,0 0 3-16,0 0-11 0,-4 8-13 0,4-8 3 15,0 0-15-15,0 0-13 0,-2 13 6 0,2-13-1 16,0 0-4-16,0 0-1 0,-2 11-4 0,2-11 10 16,0 0-20-16,0 0 14 0,3 9-4 0,-3-9 11 15,0 0-8-15,0 0 0 0,0 0 2 0,0 0-1 16,1 12-10-16,-1-12 10 0,0 0 11 0,0 0 2 15,0 0 3-15,0 0 4 0,0 0-1 16,0 0-8-16,0 0 6 0,0 0-11 0,0 0 4 16,0 0 4-16,0 0-14 0,0 0-5 15,1 9-6-15,-1-9-12 0,0 0 2 0,0 0 4 16,0 0-4-16,0 0 3 0,0 0 0 0,0 0-3 16,0 0-2-16,0 0 18 0,0 0-3 0,0 0 4 15,0 0 7-15,0 0 15 0,0 0-8 0,0 0 3 16,0 0 4-16,0 0-5 0,-3 8 16 0,3-8 1 15,0 0 8-15,0 0-7 0,0 0-2 16,0 0-2-16,0 0-2 0,0 0-5 0,0 0 12 16,0 0 4-16,0 0 3 0,12-3 7 0,-12 3 1 15,0 0 10-15,22-1-4 0,-22 1-6 0,26 0 4 16,-9-1 5-16,4-1-1 0,3 1-1 0,3-3-1 16,1 1-2-16,5 1 12 0,3-4 17 15,1 0-34-15,2 1 11 0,0-2 34 0,3 0-47 0,-1 1 27 16,3-2-44-16,0 0 24 0,1 3-40 15,2-3 4-15,-2 1-8 0,0-1-2 0,0-1 35 16,1 3-42-16,-2-4 39 0,1 3-46 16,-1-2 37-16,1 1-37 0,-2-2 35 0,1 1-42 15,-3-1 36-15,0-1-34 0,1 3 43 0,-3-2-43 16,-2 0 42-16,-3 0-26 0,1 1 50 0,0-1-32 16,-1 0 46-16,-1 1-39 0,-2 1 4 0,-1 0-6 15,1-1-1-15,-2 2 0 0,-2-1-5 0,2 0-2 16,-3 3-1-16,1-1-6 0,-1-1 6 0,0 3-8 15,1-1-5-15,1-1 38 0,-1 1-45 0,0-1 43 16,-3 0-47-16,3 3 40 0,1-3-39 16,-2 3 34-16,1-2-45 0,-1 3 46 15,1-2-46-15,-1 1 45 0,-2-1-47 0,3 0 46 16,-2 0-39-16,2-1-2 0,-2 2 3 0,0-2 11 16,-2 4 9-16,0-5-1 0,1 2 13 0,-1-1 7 15,2 1 1-15,-2-1 5 0,1 1-13 0,0-2-5 16,0 3-1-16,2-2-3 0,-3-1-6 0,3 2 4 15,-1 0 0-15,-1 0-2 0,1-2-2 0,-2 2 1 16,0 0-2-16,-2 0-1 0,-4 0-1 16,2 1 0-16,-2 0 1 0,-2 0 2 0,0-1 5 15,1 0 4-15,0 2 8 0,-1-2 3 0,1 2 0 16,0-1 1-16,0 1-3 0,-2-2-3 0,5 1 1 16,-5 1 34-16,2-1-46 0,-16 3 0 0,28-3 35 15,-28 3-44-15,24-2 37 0,-24 2-43 0,19-5 40 16,-19 5-42-16,19-3 40 0,-19 3-43 0,18-4 37 15,-18 4-41-15,23-5 37 0,-6 2-41 0,-17 3 24 16,29-6-16-16,-11 3 27 0,0 0-31 0,1-2 26 16,0 2-33-16,-1-2 29 0,0 3-30 0,1 0 36 15,-1-2-42-15,0 1 39 0,1 0-56 0,-5 0 40 16,4 0-75-16,-18 3 29 0,23-5-76 0,-23 5 4 16,19-4-93-16,-19 4-56 0,16-7-69 0,-16 7-172 15,7-7-369-15,-7 7-504 0</inkml:trace>
  <inkml:trace contextRef="#ctx0" brushRef="#br0">28988 15548 55 0,'0'0'547'16,"0"0"-186"-16,0 0-72 0,0 0-42 0,0 0-43 15,0 0-20-15,0 0-13 0,0 0 7 16,0 0-19-16,-5-8-2 0,5 8-33 0,0 0-27 0,0 0-18 16,0 0-15-16,0 0-15 0,0 0-14 15,0 0-6-15,0 0-1 0,0 0-15 0,0 0-3 16,0 0 7-16,0 0 14 0,0 0 26 0,0 0 8 16,0 0-5-16,1 16 0 0,-1-16 1 0,4 15 5 15,-4-15 1-15,4 20 6 0,-1-7-6 16,-1 2-2-16,2 0 1 0,-1 3-9 0,4 2 0 15,-3 0-17-15,3 1 14 0,0 2-19 0,-2-1 19 16,4 3-4-16,-1-1 7 0,1 5-8 0,0-2-10 16,0 1-1-16,-3-3-4 0,2 4-4 15,-2 0-3-15,2 2 36 0,-4-5-46 0,2 1 35 0,-3-2-49 16,-1 2 38-16,0 0-37 0,0-1 41 16,-2 5-44-16,0-2 1 0,0 0 15 0,0 2 7 15,0-2 10-15,0-1-10 0,0-1 0 0,0 2-1 16,-1-2-3-16,1 1-33 0,0-2 34 0,-1 0-32 15,1-3 30-15,0-3-31 0,0-1 31 16,0-1 2-16,0-3-4 0,0-1-3 0,0-2-3 16,0-1-4-16,0 0 1 0,0-11-3 0,0 17-5 15,0-17-1-15,0 14 1 0,0-14 1 0,0 13 1 16,0-13 19-16,0 0-14 0,1 12 2 0,-1-12 1 16,0 0 2-16,1 10 2 0,-1-10 3 0,0 0 3 15,0 0-6-15,0 0 0 0,3 10 2 16,-3-10-33-16,0 0 38 0,0 0 16 0,0 0-17 15,0 0-2-15,20 1-2 0,-20-1-5 0,15-2-1 16,-15 2-38-16,22-5 34 0,-8 1-30 0,0 0 34 16,4 0-31-16,4-1 31 0,5 0-29 0,-5-1 32 15,2 0-35-15,1 0 38 0,2 0-37 0,4-3 37 16,1 2-37-16,-2-1 39 0,1 1-37 0,0-3 43 16,-1 3-44-16,-4 0 37 0,3 0-36 0,2-2 38 15,0 2-38-15,-1 1 38 0,0-4-3 0,0 0-6 16,2 4 2-16,-1-2-2 0,0-2 4 15,-1 0-9-15,0-2 2 0,0 3 0 0,0 1-1 16,0-4 0-16,0 2-2 0,-1 0 4 0,1 1-2 0,0-4 6 16,0 4 7-16,-1-1-18 0,0-1 8 15,-2 0-10-15,3 2 9 0,-1 0-11 16,-1-1 1-16,-5 0 1 0,0 2 8 0,1 1-11 16,-3-1 10-16,-1 1-10 0,2-1 0 0,-3 3 2 15,2-3-1-15,-1 1-2 0,-2 2 3 0,-1 0 10 16,-1-2-12-16,0 4 10 0,-1-2-7 0,0 1 6 15,1 0-9-15,0-2 8 0,-2 3-8 0,2-1 9 16,-16 4-10-16,25-6 10 0,-11 0-10 0,-14 6 11 16,28-4-12-16,-11 0 12 0,0 2-10 0,2-1 8 15,4-1-3-15,-1 0-20 0,2 1 16 0,-1 0 12 16,2 1-12-16,1 0 10 16,0-2-11-16,0 1 1 0,0 0 0 0,-1 1 10 15,0 2-11-15,-1-3 10 0,-1 1-9 0,1 0 8 16,-1-1-8-16,-5 1 10 0,3 1-12 0,-2-1 10 15,-1 0 0-15,1-1-1 0,0 3-10 0,-2-1 12 16,0-2-12-16,1 2 12 0,0 0-8 0,-2-1 6 16,1 1-11-16,1 0 13 0,-1-1-10 0,1 0 6 15,-3 1-5-15,4 0 8 0,0 0-8 0,-2-2 9 16,2 2-10-16,-1-2 9 0,1 2-12 0,0 0 12 16,-1-2-10-16,1 3 9 0,0-4-7 15,1 3 8-15,3-1-9 0,-4 0 5 0,0 1-11 16,0-1 9-16,1 0-2 0,-1 2 2 0,2-3 3 15,-3 3-2-15,4-3 3 0,-2 2 0 0,0 0 2 16,1-2-2-16,0 2 4 0,-3 1-4 0,2-3 4 16,-1 1-2-16,1 0 3 0,-3-1 2 0,1 1 1 15,0 0 1-15,-18 2-3 0,28-3 1 0,-14 0 2 16,-14 3-3-16,27-3 5 0,-27 3-3 0,27-3 2 16,-27 3-6-16,23-4 3 0,-23 4-6 0,22-2 11 15,-22 2-12-15,20-3 5 0,-20 3-13 0,19-1 13 16,-19 1-14-16,19-3 13 0,-19 3-14 0,18-1 13 15,-18 1-12-15,18-1 13 0,-18 1-14 0,18-1 16 16,-18 1-11-16,19 0 13 0,-19 0-13 0,19-2 14 16,-19 2-15-16,20 0 12 0,-20 0-8 15,20-1 10-15,-20 1-10 0,18 0 11 0,-18 0-10 16,19-1 10-16,-19 1-8 0,18-2 12 0,-18 2-9 16,0 0 19-16,19-1-8 0,-19 1 29 0,0 0-18 15,17 0 26-15,-17 0-26 0,0 0 21 0,0 0-32 16,17-4 20-16,-17 4-31 0,0 0 21 0,0 0-30 15,15-3 25-15,-15 3-31 0,0 0 9 0,0 0-41 16,11-5 1-16,-11 5-31 0,0 0-29 0,0 0-35 16,10-9-157-16,-10 9-97 0,-1-10-188 0,-5 1-133 15,-2 2-334-15,-3-2-795 0</inkml:trace>
  <inkml:trace contextRef="#ctx0" brushRef="#br0">23011 13909 131 0,'0'0'310'16,"0"0"-95"-16,0 0-35 0,0 0-48 0,0 0-10 15,0 0-14-15,0 0-6 0,0 0-8 0,0 0-26 16,0 0-21-16,0 0 21 0,0 0-14 0,0 0-2 16,0 0-7-16,0 0 39 0,0 0-54 0,0 0 36 15,0 0-50-15,0 0 48 0,0 0-38 0,0 0 39 16,0 0-61-16,0 0 50 0,0 0-59 0,0 0 57 16,0 0-56-16,0 0 56 0,0 0-49 0,0 0 44 15,0 0-49-15,0 0 47 16,0 0-56-16,0 0 49 0,0 0-54 0,0 0 47 15,0 0-46-15,0 0 47 0,0 0-42 0,0 0 44 16,0 0-44-16,0 0 35 0,0 0-31 0,5 7 42 16,-5-7-34-16,0 0 38 0,10 6-27 0,-10-6 26 15,0 0-20-15,13 7 9 0,-13-7-8 0,10 4 16 16,-10-4-16-16,15 5 15 0,-15-5-22 0,14 3 21 16,-14-3-7-16,18 2 12 0,-18-2-12 0,22 3-1 15,-22-3 3-15,21 1-29 0,-21-1 67 0,25 1-33 16,-25-1-1-16,24 2 10 0,-24-2-3 15,23 1-9-15,-23-1 10 0,22-1-8 0,-22 1 3 16,24 0-7-16,-24 0 7 0,21-2-3 0,-21 2 8 16,21 0-14-16,-21 0 3 0,20-1-11 15,-20 1 3-15,20-1-9 0,-20 1 6 0,18 0-11 16,-18 0 9-16,18 1-6 0,-18-1-9 0,0 0 7 16,23 0-8-16,-23 0 7 0,0 0-9 0,23 1 8 15,-23-1-5-15,0 0 3 0,18 2-8 0,-18-2 9 16,0 0-6-16,16 1 8 0,-16-1-8 15,0 0 36-15,0 0-41 0,18 2 12 0,-18-2 1 16,0 0-13-16,0 0 28 0,0 0-30 0,18 2 9 16,-18-2-11-16,0 0 14 0,0 0-1 0,0 0-2 15,18 0-6-15,-18 0 8 0,0 0-8 0,0 0 9 16,0 0-11-16,0 0 12 0,15 3-13 16,-15-3-22-16,0 0-47 0,0 0-49 0,0 0-28 15,0 0-53-15,0 0-10 0,0 0-90 0,0 0-455 16,0 0-283-16</inkml:trace>
  <inkml:trace contextRef="#ctx0" brushRef="#br0">23114 14033 359 0,'0'0'300'0,"0"0"-71"0,0 0-49 15,0 0-27-15,0 0 3 0,0 0-48 0,0 0 14 16,0 0-63-16,0 0 43 0,0 0-54 0,0 0 40 16,0 0-54-16,0 0 34 0,0 0-44 0,0 0 53 15,0 0-56-15,0 0 47 0,0 0-56 0,0 0 46 16,0 0-54-16,0 0 49 0,0 0-49 15,0 0 47-15,4-11-41 0,-4 11 36 0,0 0-42 16,0 0 35-16,13-4-35 0,-13 4 30 0,0 0-34 16,16-2 32-16,-16 2-30 0,0 0 29 0,18-2-28 15,-18 2 25-15,0 0-18 0,21-3 6 0,-21 3-9 16,15-3 19-16,-15 3-15 0,19-1 20 16,-19 1-16-16,18-1 17 0,-18 1-10 0,17 0 10 15,-17 0-14-15,19-2-4 0,-19 2 1 0,19 0 6 16,-19 0-9-16,18-3 6 0,-18 3-12 15,0 0 8-15,22 0 1 0,-22 0-13 0,0 0 4 16,20-1 8-16,-20 1-4 0,0 0 3 0,19-1 1 16,-19 1 2-16,0 0 7 0,0 0-8 0,21-2 1 15,-21 2 1-15,0 0-4 0,0 0 1 0,0 0 3 16,20-1-4-16,-20 1 9 0,0 0-11 16,0 0 1-16,0 0-8 0,0 0 6 0,21 0-4 15,-21 0 1-15,0 0-7 0,0 0 6 0,0 0 2 16,0 0 7-16,0 0-17 0,0 0 4 0,0 0-2 15,19-1 3-15,-19 1-8 0,0 0 9 16,0 0-4-16,0 0-31 0,0 0-34 0,0 0-35 16,0 0 5-16,0 0-59 0,0 0 9 0,0 0-77 15,0 0-52-15,0 0-356 0,0 0-160 0</inkml:trace>
  <inkml:trace contextRef="#ctx0" brushRef="#br0">23087 14004 386 0,'0'0'287'16,"0"0"-69"-16,0 0-51 0,0 0-14 0,0 0-18 16,0 0 12-16,0 0-63 0,0 0 10 0,0 0-42 15,0 0 35-15,0 0-53 0,0 0 54 0,0 0-50 16,0 0 42-16,0 0-60 0,0 0 55 15,0 0-61-15,0 0 53 0,0 0-50 0,0 0 42 16,13-3-49-16,-13 3 41 0,0 0-46 0,0 0 40 16,0 0-51-16,18 1 43 0,-18-1-39 0,0 0 36 15,0 0-40-15,19 0 29 0,-19 0-19 0,0 0 20 16,23 2-19-16,-23-2 29 0,21 0-27 0,-21 0 23 16,20-2-21-16,-20 2 20 0,23 0-12 15,-23 0 10-15,26-1 4 0,-26 1 1 0,25-1 6 0,-25 1 0 16,24-3-5-16,-24 3-2 15,20-1-8-15,-20 1 7 0,20-1-7 0,-20 1-6 16,17-3 2-16,-17 3-1 0,0 0-7 0,23-1 6 16,-23 1-5-16,0 0 3 0,19-2 6 0,-19 2-14 15,0 0 10-15,19 0 2 0,-19 0 6 0,0 0-1 16,22-2 3-16,-22 2-6 0,0 0 9 0,18 0-13 16,-18 0 7-16,0 0-9 0,14-3 7 0,-14 3-12 15,0 0 4-15,0 0-9 0,18 0 11 0,-18 0-11 16,0 0 6-16,0 0-9 0,0 0 5 0,16-2-7 15,-16 2 6-15,0 0-9 0,0 0 9 16,0 0 0-16,0 0 3 0,0 0-10 0,0 0 5 16,18-1-4-16,-18 1 5 0,0 0-9 15,0 0 10-15,0 0-2 0,0 0 1 0,0 0-10 16,0 0 10-16,0 0-7 0,0 0 6 0,0 0-6 16,0 0 5-16,0 0-2 0,17 0 2 0,-17 0-7 15,0 0 6-15,0 0-4 0,0 0 5 0,0 0-5 16,0 0 4-16,0 0-4 0,0 0 8 0,0 0-12 15,0 0 8-15,0 0-4 0,0 0 5 0,0 0-6 16,0 0 7-16,0 0-10 0,0 0 12 16,0 0-9-16,0 0 8 0,0 0-7 15,0 0 3-15,0 0-4 0,0 0 7 0,0 0-9 16,0 0 11-16,0 0-9 0,0 0 10 0,0 0-11 16,0 0 7-16,0 0-7 0,0 0 6 0,0 0-9 15,0 0 10-15,16 1-2 0,-16-1 5 0,0 0-11 16,0 0 7-16,0 0-7 0,0 0 6 0,0 0-7 15,0 0 8-15,0 0-1 0,0 0 0 0,0 0-5 16,0 0 7-16,0 0-6 0,0 0 6 0,0 0-13 16,0 0 15-16,0 0-3 0,0 0 1 15,0 0-9-15,0 0 9 0,0 0-7 0,0 0 7 16,0 0-5-16,0 0 5 0,0 0 6 0,0 0-9 16,0 0 9-16,0 0-11 0,0 0-5 15,0 0 7-15,0 0-5 0,0 0 5 0,0 0-2 16,0 0 7-16,0 0-9 0,0 0 6 0,0 0-5 15,0 0 4-15,0 0-5 0,0 0 7 0,0 0-6 16,0 0 9-16,0 0-4 0,0 0-7 0,0 0 8 16,0 0-5-16,0 0 7 0,0 0-9 15,0 0 8-15,0 0-3 0,0 0 2 0,0 0-10 16,0 0 12-16,0 0-9 0,0 0 8 0,0 0-7 16,0 0 8-16,0 0-7 0,0 0 9 0,0 0-13 15,0 0 10-15,0 0-7 0,0 0 6 0,0 0-8 16,0 0 11-16,0 0-9 0,0 0 11 0,0 0-12 15,0 0-10-15,0 0-36 0,0 0-40 0,0 0-28 16,0 0-49-16,0 0 17 0,0 0-51 0,0 0-63 16,0 0-97-16,0 0-230 0,0 0-125 15</inkml:trace>
  <inkml:trace contextRef="#ctx0" brushRef="#br0">23351 13981 242 0,'0'0'258'16,"0"0"-71"-16,0 0-34 0,0 0-43 0,0 0-6 15,0 0-12-15,0 0-9 0,0 0-7 0,0 0-23 16,0 0 5-16,0 0-13 0,0 0-20 0,0 0 3 15,0 0-7-15,0 0-8 0,0 0-50 0,0 0 27 16,0 0-20-16,0 0-32 0,0 0-67 0,0 0-247 16,0 0 218-16</inkml:trace>
  <inkml:trace contextRef="#ctx0" brushRef="#br0">28739 13375 130 0,'0'0'352'0,"0"0"-105"16,0 0-33-16,0 0-25 0,0 0 20 0,0 0-62 16,0 0 10-16,0 0-47 0,0 0 41 15,0 0-49-15,0 0 26 0,0 0-39 0,0 0 16 16,0 0-24-16,0 0 13 0,0 0-29 0,0 0 6 16,0 0 6-16,0 0 10 0,0 0-6 0,5 9-8 15,-5-9-8-15,0 0-13 0,19 5 13 0,-19-5-26 16,17 3 4-16,-17-3-12 0,23 4-3 0,-23-4-5 15,28 3-2-15,-12-1-6 0,1-2 8 0,0 3-1 16,2-3 0-16,2 2-6 0,-3-2 7 0,3 0-11 16,-2 0 10-16,1 1-10 0,0-1 10 15,0 0-10-15,-2 0 5 0,4 0-10 16,-2 0 7-16,2 0-9 0,-1-1 4 0,2 1-6 16,-3 0 7-16,6 0-8 0,-5 0 7 0,2 0-7 15,3-2 4-15,-2 2-8 0,1 0 7 0,-1-2-8 16,-4 1 10-16,2 1-10 0,0 0 9 0,-1 0-10 15,1-1 12-15,-3 0-13 0,3 1 9 0,-2-2-8 16,0 2 7-16,0 0-10 0,-2-1 11 0,2 1-4 16,1 0 7-16,-2 0-11 0,0-1 8 0,0-1-9 15,-1 2 9-15,3-1-11 0,-1 1 12 16,-2-1-6-16,1 1 5 0,2-2-7 0,-1 2 6 16,-1-2-7-16,3-1 7 0,-3 3 0 0,2-2 2 15,-2 1-3-15,1 0 0 0,-1 0 3 0,1-3-5 16,1 4 1-16,2-3 0 0,-5 1-1 15,1-1 2-15,2 2-2 0,-3 0 3 0,1-1 1 16,1 0-4-16,-2-1 1 0,1 0 1 0,-1 2-1 16,1-2 3-16,4 0-2 0,0 1 0 0,-1-1-1 15,1 0 4-15,0-1-6 0,-1 1 0 0,0-1 2 16,-5 1-1-16,4 3 2 0,-3-2 0 16,0-1-2-16,0 0 3 0,-1 2-5 0,0-2 2 15,2 1-1-15,-2-1 1 0,1 3 3 0,0-2-3 16,-2 0 1-16,2 1 2 0,1-3-4 0,-1 4 0 15,0-3 1-15,-1 3-6 0,2-5 9 0,-1 4-2 16,0-2 0-16,-1 2-1 0,0-3 4 0,2 4-5 16,-1-4 1-16,0 1 36 0,1 0-42 15,-3 1 36-15,1-1-38 0,0 0 36 0,2 1-39 16,-2-3 37-16,0 3-41 0,0-3 40 0,-3 4-41 16,4-2 46-16,-4-1-45 0,-14 4 37 15,32-4-36-15,-14 2 37 0,-2-1-41 0,0 0 40 16,2 1-41-16,-1-2 47 0,-1 2-48 0,2 1 42 15,0-4-37-15,-3 4 36 0,-15 1-41 0,31-5 40 16,-31 5-39-16,28-3 49 0,-28 3-48 0,26-4 47 16,-26 4-39-16,24-4 38 0,-24 4-41 15,23-3 42-15,-23 3-42 0,19-4 48 0,-19 4-50 0,19 0 43 16,-19 0-41-16,18-3 38 0,-18 3-43 16,22-1 42-16,-22 1-44 0,22-1 44 0,-22 1-45 15,21-2 44-15,-21 2-44 0,22-2 42 0,-22 2-42 16,22 0 43-16,-22 0-43 0,20 0 44 0,-20 0-45 15,21 0 45-15,-21 0-44 0,20 0 43 0,-20 0-42 16,0 0 43-16,23 0-44 0,-23 0 44 0,0 0-42 16,18 0 58-16,-18 0-52 0,0 0 49 0,0 0-42 15,21 0 47-15,-21 0-48 0,0 0 43 0,0 0-47 16,21 0 38-16,-21 0-46 0,0 0 44 0,20 0-45 16,-20 0 49-16,0 0-51 0,21 0 47 15,-21 0-48-15,0 0 48 0,22 4-47 16,-22-4 48-16,0 0-48 0,19 1 49 0,-19-1-47 15,0 0 49-15,19 1-43 0,-19-1 49 0,0 0-35 16,0 0 51-16,19 1-43 0,-19-1 52 0,0 0-42 16,0 0 44-16,0 0-51 0,18 2 45 0,-18-2-50 15,0 0 46-15,0 0-45 0,0 0 48 0,19 0-46 16,-19 0 46-16,0 0-49 0,0 0 46 0,0 0-42 16,21-2 42-16,-21 2-44 0,0 0 41 0,0 0-46 15,22 0 37-15,-22 0-45 0,0 0 39 0,21 0-42 16,-21 0 47-16,0 0-53 0,19 0 39 0,-19 0-38 15,0 0 34-15,17-2-32 0,-17 2 43 0,0 0-30 16,19-1 40-16,-19 1-31 0,0 0 7 0,0 0 1 16,21-4 2-16,-21 4-4 0,0 0-2 15,0 0 2-15,16-1-7 0,-16 1-2 0,0 0 0 16,0 0-1-16,19-1-2 0,-19 1 2 0,0 0 0 16,0 0 2-16,16-1 5 0,-16 1 5 0,0 0-5 15,0 0 3-15,0 0 3 0,16-2 10 0,-16 2-1 16,0 0-1-16,0 0 0 0,0 0-2 0,0 0-4 15,15-3-4-15,-15 3-1 0,0 0-7 0,0 0-21 16,0 0-38-16,0 0-64 0,0 0-78 0,0 0-53 16,0 0-147-16,0 0-48 0,0 0-100 0,-17-4 35 15,17 4-362-15,-30 3-471 0</inkml:trace>
  <inkml:trace contextRef="#ctx0" brushRef="#br0">23169 14698 174 0,'0'0'435'0,"0"0"-172"0,0 0-46 16,7-9-51-16,-7 9 22 0,0 0-76 0,14-7 34 16,-14 7-78-16,0 0 49 0,21-5-61 15,-21 5 40-15,21-3-60 0,-21 3 44 0,28-4-54 16,-28 4 40-16,31-4-49 0,-15 2 35 16,0 0-38-16,1 2 33 0,-17 0-45 0,27-6 37 15,-27 6-47-15,26-4 23 0,-26 4-35 0,18-2 20 16,-18 2-70-16,0 0-2 0,20 0-76 0,-20 0-45 15,0 0-114-15,0 0-168 0,0 0 82 0</inkml:trace>
  <inkml:trace contextRef="#ctx0" brushRef="#br0">30266 13443 245 0,'0'0'333'0,"0"0"-79"0,0 0-56 15,0 0-19-15,7-9-15 0,-7 9-22 0,0 0-26 16,0 0 18-16,0 0-50 0,0 0 45 0,8-6-60 16,-8 6 36-16,0 0-39 0,0 0 34 0,0 0-7 15,6-7 24-15,-6 7 15 0,0 0-6 16,0 0 13-16,0 0-9 0,0 0 4 16,0 0-13-16,0 0 2 0,5-8-29 0,-5 8-1 15,0 0-19-15,0 0 9 0,0 0-23 0,0 0 11 16,0 0-21-16,0 0 10 0,0 0-20 0,0 0 6 15,0 0-26-15,0 0 21 0,0 0-14 0,0 0 42 16,-3 9-16-16,3-9 24 0,0 12-32 0,0-12 25 16,0 18-38-16,0-18 28 0,0 20-10 0,1-9-7 15,-1 3-1-15,-1-2-3 0,1 4-1 0,0-2 6 16,1 3-5-16,-2 0 7 0,1 1-9 16,0 0-5-16,0 2-2 0,0-2-3 0,0 1 0 15,0-1-1-15,0 2 2 0,1-1-2 16,1 0 3-16,-2 1 6 0,1-1-3 0,0 1 4 15,-2-1-2-15,2 0-2 0,-1 0-1 0,2 1-5 16,-1-2-11-16,0 0 5 0,-1 1-1 0,0 2-7 16,3-3-1-16,-3 1-25 0,1-1 27 0,0 2-23 15,-1-2 26-15,2 1-24 0,0-2 18 0,-2 5-14 16,1-4 2-16,3 4-7 0,-3-3 25 0,2 0-25 16,0-2 25-16,-2 1-26 0,1 0 22 0,0 1-20 15,0-2 18-15,0 0-14 0,-1 1 16 16,0-2-2-16,0-2-2 0,1-1-2 0,0 4 1 15,0-2-4-15,0 0-3 0,-2-1 3 0,1 0 3 16,2-2-4-16,-1 1-1 0,0 0 2 16,-1-1-2-16,0-1 3 0,-1-11-3 0,4 18-3 15,-4-18 3-15,3 16 3 0,-3-16-5 0,2 13 1 16,-2-13 0-16,3 10 1 0,-3-10 0 0,0 0 1 16,4 12-23-16,-4-12-23 0,0 0-50 0,0 0-109 15,2 10-112-15,-2-10-127 0,0 0-45 0,0 0-108 16,0 0-386-16,-18-4-683 0</inkml:trace>
  <inkml:trace contextRef="#ctx0" brushRef="#br0">29580 13892 930 0,'0'0'603'0,"-9"-9"-96"0,9 9-26 16,-6-10-87-16,6 10-33 0,-7-7-30 15,7 7-23-15,0 0-33 0,-5-8-35 0,5 8-50 16,0 0-39-16,0 0-28 0,-5-8-26 0,5 8-19 16,0 0-5-16,0 0-21 0,0 0-16 0,0 0-8 15,-4-9-7-15,4 9-6 0,0 0-29 0,0 0-44 16,0 0-51-16,0 0-61 0,0 0-62 0,0 0-62 16,0 0-77-16,0 0-9 0,0 0-37 0,0 0-528 15,0 0-613-15</inkml:trace>
  <inkml:trace contextRef="#ctx0" brushRef="#br0">31057 13880 507 0,'0'0'540'0,"5"7"-152"0,-5-7-15 0,0 0-69 16,0 0 30-16,0 0-53 0,0 0 29 0,0 0-57 16,0 0 22-16,0 0-76 0,0 0 16 0,0 0-62 15,0 0 35-15,0 0-35 0,0 0 4 0,0 0-10 16,0 0 0-16,0 0 3 0,14 4-2 0,-14-4-2 16,0 0 4-16,0 0 2 0,0 0 1 0,0 0 0 15,0 0 0-15,0 0-3 0,0 0-20 0,0 0 2 16,0 0-32-16,0 0 10 0,0 0-37 15,0 0 7-15,0 0-42 0,0 0 32 16,0 0-44-16,0 0 23 0,0 0-41 0,0 0 28 16,0 0-45-16,0 0-42 0,0 0-42 0,0 0-101 15,0 0-117-15,0 0-228 0,0 0-162 0,-19 5-54 16,19-5-577-16,-29 9-1068 0</inkml:trace>
  <inkml:trace contextRef="#ctx0" brushRef="#br0">23172 15427 16 0,'0'0'290'0,"0"0"-68"0,0 0-55 0,0 0-21 15,0 0-29-15,0 0-13 0,0 0-22 0,0 0-2 16,0 0-12-16,0 0-14 0,0 0-3 0,0 0-9 16,0 0-10-16,0 0-8 0,0 0-3 0,0 0-2 15,0 0-9-15,0 0 6 0,0 0 2 0,0 0 0 16,0 0 2-16,0 0-13 0,0 0 17 0,0 0-5 15,0 0 0-15,0 0 3 0,0 0-5 16,0 0-2-16,0 0-17 0,0 0 12 0,0 0 0 16,0 0-2-16,0 0 10 0,0 0 3 0,0 0 2 15,12-2 8-15,-12 2-1 0,0 0 24 16,27-1-26-16,-27 1 3 0,28-4-1 0,-14 1 0 16,4-1-1-16,-5 3-8 0,4-4 7 0,-17 5-4 15,23-7 2-15,-23 7-2 0,20-5-6 0,-20 5 1 16,14-4 8-16,-14 4-10 0,0 0-4 15,18-3 2-15,-18 3 36 0,0 0-47 0,0 0 26 16,10-5-83-16,-10 5-45 0,0 0-43 0,0 0-73 16,0 0-336-16,0 0-56 0</inkml:trace>
  <inkml:trace contextRef="#ctx0" brushRef="#br0">29526 14616 210 0,'0'0'442'0,"0"0"-123"0,0 0-63 16,0 0-38-16,0-12-45 0,0 12-15 0,0 0-18 16,2-10 2-16,-2 10-6 0,0 0 20 0,2-13-4 15,-2 13 6-15,3-9-3 0,-3 9 6 0,0 0 2 16,1-14 3-16,-1 14 6 0,0 0-4 0,1-8-5 15,-1 8-1-15,0 0-5 0,0 0-1 16,0-11-48-16,0 11 32 0,0 0-58 0,0 0 15 0,0 0-46 16,0 0 20-16,0 0-42 0,0 0 25 15,0-12-44-15,0 12 34 0,0 0-49 16,0 0 25-16,0 0-33 0,0 0 36 0,0 0-34 16,0 0 33-16,3 12-26 0,-3-12 20 0,2 19-30 15,2-5 33-15,-2 3-35 0,1 3 37 0,1 4-35 16,0-1 33-16,0 3-23 0,2-3 22 0,-1 4-32 15,-1-2 32-15,0 1-33 0,2-2 34 0,-2 1-35 16,1-2 4-16,-1 3 3 0,1 0 13 0,-1-3-7 16,1 2 5-16,-2-1-4 0,1 1 2 0,-1-2 0 15,1 2 2-15,-1-1-1 0,2 0 35 0,0 0-42 16,1-2 42-16,-2-1-49 16,1 2 37-16,-1-2-37 0,1-2 35 0,1 1-37 15,0 1 37-15,0-4-39 0,-2-1 37 0,1-3-30 16,-1 1 29-16,-1-3-34 0,1 1 33 0,0-1-39 15,0 0 40-15,-2-1-38 0,0-1 42 0,-2-9-43 16,5 18 45-16,-5-18-43 0,4 16 33 0,-4-16-47 16,3 17 32-16,-3-17-30 0,2 12 34 0,-2-12-35 15,2 12 23-15,-2-12-52 0,2 10 11 0,-2-10-50 16,0 0-13-16,0 11-28 0,0-11-65 0,0 0-68 16,0 0-53-16,4 10 35 0,-4-10-69 15,0 0-53-15,0 0-391 0,0 0-354 16</inkml:trace>
  <inkml:trace contextRef="#ctx0" brushRef="#br0">30078 14675 254 0,'3'-17'475'16,"-2"4"-147"-16,-1 1-50 0,3-1-58 0,-2 1-22 15,0 0-10-15,1 0-2 0,-1 1 13 0,-1 11 9 16,1-18-24-16,-1 18-19 0,4-15-16 16,-4 15-13-16,4-14-16 0,-4 14-8 0,2-12-6 15,-2 12 1-15,3-9 10 0,-3 9-6 0,0 0 0 16,2-13-4-16,-2 13 0 0,0 0-6 0,0 0-5 15,2-9-5-15,-2 9-8 0,0 0 2 0,0 0-45 16,0 0 26-16,0 0-31 0,1-11 34 0,-1 11-35 16,0 0 32-16,0 0-40 0,0 0 32 0,0 0-42 15,0 0 37-15,0 0-49 0,0 0 31 16,0 0-36-16,0 0 30 0,0 0-40 0,0-9 37 16,0 9-34-16,0 0 33 0,0 0-23 0,0 0 26 15,0 0-27-15,0 0 26 0,0 0-27 16,0 0 32-16,0 0-32 0,0 0 29 0,0 0-32 15,0 0 27-15,0 0-24 0,-1-12 35 0,1 12-35 16,0 0 25-16,0 0-26 0,0 0 22 0,0 0-25 16,0 0 24-16,0 0-21 0,0 0 20 0,0 0-18 15,-2-9 18-15,2 9-26 0,0 0 23 0,0 0-26 16,0 0 21-16,0 0-25 0,0 0 12 0,0 0-12 16,0 0 25-16,0 0-33 0,0 0 33 15,0 12-24-15,0-12 26 0,2 19-3 0,-1-5 2 16,0 4-2-16,3 3-2 0,-3 1 2 15,3 3 5-15,-1 2-7 0,-1-1 0 0,3 3-3 16,-1 3-21-16,-1 1 27 0,-1-4-27 0,2 2 25 16,-1-3-22-16,1 1 29 0,-2-1-28 0,1-1 3 15,1 1 2-15,-1-1 2 0,1 0-1 0,0-1 25 16,0-3-23-16,-2 3 19 0,2-3-18 0,0 0 19 16,-1-1-28-16,2 1 25 0,-3-2-27 0,2 0 26 15,-1-4-24-15,1-1 20 0,-2-1-23 0,2 0 28 16,-1-2-35-16,0 1 27 0,2-3-27 0,-1 2 19 15,-1-1-39-15,1-3 25 0,0 1-33 0,-1 0 38 16,0 0-35-16,-3-10 26 16,5 15-69-16,-5-15 9 0,8 16-23 0,-8-16-2 15,5 10-50-15,-5-10-30 0,4 7-58 0,-4-7-78 16,0 0 26-16,5 10-48 0,-5-10-49 0,0 0-476 16,0 0-475-16</inkml:trace>
  <inkml:trace contextRef="#ctx0" brushRef="#br0">30729 14437 122 0,'1'-12'534'15,"2"4"-175"-15,0-1-67 0,-1-1-14 0,-2 10-53 16,2-16 16-16,-2 16 19 0,5-15-4 0,-5 15-17 16,2-12-19-16,-2 12 0 0,2-10-35 0,-2 10 18 15,3-11-41-15,-3 11 31 0,0 0-37 16,2-11 34-16,-2 11-40 0,0 0-5 0,3-9-16 0,-3 9-9 15,0 0-6-15,0 0 10 0,0 0-35 16,1-10 6-16,-1 10-27 0,0 0 2 16,0 0-33-16,0 0 10 0,0 0-29 0,0 0 17 15,0 0-25-15,0 0 16 0,0 0-23 0,10 10 26 16,-10-10-23-16,5 19 16 0,1-5-22 0,-1 3 20 16,0 2 2-16,1 2-6 0,1 0-6 0,-2 3 3 15,0-1-1-15,-1 2-2 0,1-1-2 0,-1 2-1 16,-1 0 0-16,-1 0 1 0,0-3-1 0,1 3-9 15,-1 0 4-15,-2 0-9 0,0-1 11 16,2 0-15-16,-2-2 15 0,0 1-13 0,0-4 17 16,0 0-4-16,0 1 1 0,1-2-16 0,-2 0 18 15,1 0-15-15,-2-1-9 0,2-1 1 16,0 0 14-16,-1-2-23 0,1 0 8 0,0 0-7 16,0-2 19-16,1-1-21 0,-1 0 6 0,0-3-35 15,0-9 32-15,2 18-41 0,-2-18 32 0,1 15-39 16,-1-15 35-16,1 13-30 0,-1-13 14 0,2 11-46 15,-2-11 9-15,0 0-50 0,2 11-14 0,-2-11-50 16,0 0-70-16,0 0-48 0,1 11-27 0,-1-11-10 16,0 0-64-16,0 0-417 0,0 0-419 0</inkml:trace>
  <inkml:trace contextRef="#ctx0" brushRef="#br0">31253 14258 436 0,'0'0'417'16,"3"-17"-99"-16,-3 17-48 0,4-10-59 0,-4 10-11 15,3-11 8-15,-3 11 20 0,2-13 16 16,-2 13-27-16,4-9-19 0,-4 9-17 0,0 0-21 16,2-11-14-16,-2 11-7 0,0 0-12 0,0 0-9 15,2-8-10-15,-2 8-21 0,0 0-5 0,0 0-18 16,0 0 2-16,0 0-2 0,0 0-4 0,0 0 8 15,3 13-25-15,-3-13 30 0,2 20-38 0,-2-6 29 16,2 3-45-16,1 3 25 0,-3 4-6 0,2 3-7 16,0-1-5-16,-1 1-6 0,2 3-2 15,-2 4 3-15,2-4-10 0,-2-1-1 0,0 1-4 16,-1 0-5-16,0 0 5 0,0-1-1 16,0 2-1-16,0-2 5 0,-1-2-8 0,1 0 6 15,-1 0-7-15,1-1 1 0,-1 0-30 0,1-2 34 16,0 0-29-16,1-4 34 0,0 0-24 0,0-3 31 15,-1-3-41-15,2 1 33 0,-2-3-37 0,2 2 35 16,-2-14-35-16,0 20 32 0,0-20-23 0,3 16 23 16,-3-16-31-16,1 13 26 0,-1-13-28 0,3 11 27 15,-3-11-31-15,0 0 26 0,2 12-36 0,-2-12 15 16,0 0-58-16,3 11-20 16,-3-11-64-16,0 0-82 0,0 0-38 0,0 0-68 15,0 0-109-15,-3 9-387 0,3-9-447 0</inkml:trace>
  <inkml:trace contextRef="#ctx0" brushRef="#br0">29024 14952 655 0,'0'0'527'16,"0"0"-135"-16,0 0-98 0,0 0-62 16,0 0-59-16,0 0-23 0,0 0-37 0,0 0-23 15,0 0-29-15,0 0-32 0,0 0-31 16,0 0-26-16,0 0-39 0,0 0 22 0,0 0-82 15,0 0-56-15,17-4-87 0,-17 4-305 0,0 0-98 16</inkml:trace>
  <inkml:trace contextRef="#ctx0" brushRef="#br0">29696 14922 293 0,'0'0'504'0,"12"-6"-131"16,-12 6-97-16,0 0-29 0,11-5-56 16,-11 5 10-16,0 0-12 0,9-4-1 0,-9 4-31 15,0 0-45-15,0 0-11 0,10-7-31 0,-10 7-13 16,0 0-16-16,0 0-12 0,0 0-37 0,0 0-51 15,0 0-11-15,9-5-41 0,-9 5 31 0,0 0-64 16,0 0-44-16,0 0-97 0,0 0-316 0,0 0-136 16</inkml:trace>
  <inkml:trace contextRef="#ctx0" brushRef="#br0">30542 14759 450 0,'0'0'535'0,"0"0"-146"16,0 0-87-16,0 0-70 0,0 0-37 16,0 0-30-16,0 0-26 0,0 0-9 0,0 0-24 15,0 0-27-15,0 0-13 0,0 0-5 16,0 0-19-16,0 0-10 0,0 0-7 0,0 0-10 15,0 0-51-15,14-2-44 0,-14 2-33 0,0 0-37 16,0 0-113-16,17-3-419 0,-17 3-211 0</inkml:trace>
  <inkml:trace contextRef="#ctx0" brushRef="#br0">31170 14608 464 0,'0'0'553'15,"9"-9"-132"-15,-9 9-115 0,0 0-45 0,0 0-38 16,5-8-34-16,-5 8-50 0,0 0-43 16,5-8-50-16,-5 8-73 0,7-8-55 0,-7 8-174 15,13-8-17-15,-13 8-321 0,17-9-126 0</inkml:trace>
  <inkml:trace contextRef="#ctx0" brushRef="#br0">31861 14506 197 0,'20'-6'523'0,"-20"6"-206"16,18-6-49-16,-18 6-110 0,12-7-28 0,-12 7-147 15,10-7 16-15,-10 7-179 0,6-7-58 0,-6 7-95 16,0 0 255-16</inkml:trace>
  <inkml:trace contextRef="#ctx0" brushRef="#br0">23248 16262 51 0,'0'0'128'0,"0"0"162"16,0 0-211-16,0 0 145 0,0 0-156 0,0 0 72 15,0 0-84-15,0 0 95 0,0 0-113 16,0 0 99-16,0 0-117 0,0 0 96 0,0 0-100 15,0 0 69-15,0 0-1 0,0 0-70 0,0 0 67 16,0 0-10-16,0 0-7 0,0 0-8 0,0 0-13 16,0 0-3-16,0 0 2 0,0 0-2 15,0 0-4-15,0 0-3 0,0 0-6 0,0 0-3 16,0 0-6-16,0 0-10 0,0 0 0 0,0 0 4 16,0 0 2-16,0 0-7 0,0 0-2 0,0 0 1 15,0 0-12-15,0 0 10 0,0 0-2 16,0 0 0-16,0 0-1 0,0 0 0 0,0 0-1 15,0 0 8-15,9 8 3 0,-9-8 3 0,0 0 2 16,0 0 17-16,21 2 12 0,-21-2 7 0,23 0-7 16,-23 0-4-16,32-2 12 0,-10-2 16 0,0 0 3 15,3-1-1-15,-1 0-6 0,-2 0-11 16,-4 2-7-16,5-4-1 0,-3 3-5 0,-3 1-18 16,-3-1-5-16,-2 1-3 0,-12 3-5 0,21-4-1 15,-21 4-2-15,15-4 4 0,-15 4-15 16,0 0-12-16,19-3-15 0,-19 3-22 0,0 0-22 15,20-1 7-15,-20 1-24 0,19 1-18 0,-19-1-9 16,20 1-25-16,-20-1-36 0,29 2-52 0,-12-5-372 16,4 2-134-16</inkml:trace>
  <inkml:trace contextRef="#ctx0" brushRef="#br0">29801 15526 58 0,'0'0'244'15,"0"0"-185"-15,0 0 129 0,0 0-167 0,0 0 135 16,0 0-143-16,0 0 142 0,3-10-132 0,-3 10 130 16,0 0-119-16,0 0 126 0,0 0-6 0,0 0-28 15,0 0-7-15,0 0-5 0,-2-9 8 0,2 9-2 16,0 0 1-16,0 0 9 0,0 0 23 0,0 0 10 16,0 0-13-16,0 0-5 0,0-11-8 0,0 11-9 15,0 0-16-15,0 0-13 0,0 0-15 16,0 0-13-16,0 0-18 0,0 0-11 15,0 0-11-15,0 0 8 0,0 0 6 0,0 0 38 16,9 8 21-16,-5 1 4 0,1 7 2 0,3 3 2 16,0 5-9-16,1 7-5 0,0 3-31 0,3 1 15 15,-3 1-48-15,0 2 40 0,1 0-41 0,-1 2 24 16,-1 2-10-16,1 0-6 0,0-1-4 0,-1 1-12 16,-1 0 4-16,2 0-11 0,-3-1-3 0,2 3-4 15,0-5 2-15,1 2 0 0,-3-3 4 0,1-3-1 16,0 1 6-16,0-2-42 0,-2-1 37 15,0 0-31-15,-1-5 38 0,0-4-37 16,-2 2 36-16,1-1-36 0,-1-1 34 0,3-1-40 16,-2 2 41-16,-1-3-4 0,2-1-5 0,-2-3-4 15,0-1-1-15,1-3-4 0,-1 3-5 0,1-5-8 16,-2-1-15-16,4 0-20 0,-5-11-31 0,5 15-33 16,-5-15 4-16,5 9-78 0,-5-9-27 0,0 0-112 15,13 6-15-15,-13-6 7 0,14-6-126 0,-6 1 18 16,2-4-319-16,0-1-279 0</inkml:trace>
  <inkml:trace contextRef="#ctx0" brushRef="#br0">30604 15426 51 0,'-7'-18'502'0,"3"1"-240"0,0 1 18 16,-2-1-29-16,2 1-50 0,0 1-42 0,2 0-13 16,-1 0-8-16,1 1-8 15,0 1-8-15,1 0 28 0,1 1-1 0,0 1-7 16,0 11 10-16,0-18-4 0,0 18-7 0,0-12-19 15,0 12-19-15,0-12-12 0,0 12-12 0,0 0-9 16,0 0 5-16,0 0 7 0,0 0 2 0,0 0 15 16,0 0 7-16,0 0-5 0,5 12 5 0,-3-3 7 15,0 3-1-15,-1 1-3 0,2 4-23 0,0 4 3 16,-1 3-6-16,3 1-5 0,0 7 2 0,2 2 2 16,0 2-8-16,3 2-7 0,1 1-6 0,-2 2 0 15,2 2-28-15,2 9 26 0,0-1-31 16,0-1 19-16,-1 1-8 0,0-7-3 15,-1-3-10-15,-2 2-7 0,3-1 5 0,-3-1-9 16,0 1-2-16,1 0-2 0,-2-3-2 0,-2 1-2 16,0-1 2-16,3-2-16 0,-2 0 9 0,-1-4 7 15,1-1-4-15,1-1-1 0,-4-6-2 0,1-3-1 16,1 1-8-16,-3-3-16 0,1-4-23 0,-1-2-30 16,2-1-77-16,-3-4-7 0,-2-9-47 0,4 15-50 15,-4-15-79-15,0 0-61 0,3 10 14 0,-3-10-4 16,0 0-134-16,0 0-300 0,7-10-387 15</inkml:trace>
  <inkml:trace contextRef="#ctx0" brushRef="#br0">31094 15295 242 0,'-1'-16'524'0,"-2"-1"-160"0,2 3-51 0,1 2-45 16,0 1-30-16,-1 1-7 0,1-1 5 0,0-1-5 16,0 12-24-16,0-17-9 0,0 17-26 0,1-13-22 15,-1 13-20-15,0-11-28 16,0 11-13-16,0 0-9 0,0-13-11 0,0 13-4 15,0 0-6-15,0 0 22 0,0 0 17 0,0 0 7 16,0 0-18-16,0 0-14 0,0 0-10 0,19 7 4 16,-19-7-6-16,9 10-2 0,-9-10-3 0,9 15-4 15,-3-5-3-15,2 2 4 0,-3 0-4 0,2 3-4 16,-1-1-2-16,2 5 0 0,-2 1-6 0,2 3 15 16,0 5 0-16,0 3-5 0,1 2-4 0,-1 1 2 15,2 3-3-15,-1 1-6 0,0 2-6 0,0 0-1 16,1 1 2-16,-1 4-26 15,0-1 19-15,1-1-2 0,-3 2-2 0,2-2-2 16,0-1-6-16,-2-1-15 0,-2 0 14 0,3-2-16 16,-3-2 15-16,2-1-8 0,-2-2 5 0,1-1-11 15,1-4 12-15,-2-7-16 0,2 0-5 0,-2-2-21 16,1-4-39-16,-1-3-81 0,-1-2-42 0,-1-1-121 16,-3-10-63-16,4 12-78 0,-4-12-183 0,0 0-329 15,0 0-663-15</inkml:trace>
  <inkml:trace contextRef="#ctx0" brushRef="#br0">29608 15980 87 0,'0'0'639'0,"0"0"-151"16,0 0-56-16,0 0-36 0,2-10-44 15,-2 10-68-15,0 0-76 0,0 0-41 0,0 0-35 16,4-9-27-16,-4 9-23 0,0 0-34 0,0 0-45 16,0 0-43-16,0 0-35 0,7-7-56 0,-7 7 4 15,0 0-61-15,0 0-62 0,15-3-172 0,-15 3-215 16,17-2-170-16</inkml:trace>
  <inkml:trace contextRef="#ctx0" brushRef="#br0">30390 15896 826 0,'0'0'577'0,"0"0"-148"0,0 0-71 0,0 0-46 16,0 0-65-16,0 0-61 0,-2-9-36 0,2 9-32 16,0 0-31-16,0 0-69 0,0 0-107 0,0 0-41 15,0 0-58-15,0 0-23 0,0 0-98 0,11-8-395 16,-11 8-227-16</inkml:trace>
  <inkml:trace contextRef="#ctx0" brushRef="#br0">31134 15808 493 0,'0'0'445'0,"0"0"-112"0,11-6-77 0,-11 6-65 16,0 0-40-16,0 0-30 0,7-8-46 0,-7 8-44 15,0 0-32-15,0 0-177 0,0 0-26 16,2-12-297-16,-2 12 35 0</inkml:trace>
  <inkml:trace contextRef="#ctx0" brushRef="#br0">31870 15678 705 0,'0'0'555'0,"0"0"-122"0,10-6-98 16,-10 6-37-16,0 0-32 0,0 0-47 0,11-7-22 15,-11 7-43-15,0 0-34 0,8-7-33 0,-8 7-99 16,0 0-119-16,4-7-74 0,-4 7-175 16,0 0-407-16,0 0-321 0</inkml:trace>
  <inkml:trace contextRef="#ctx0" brushRef="#br0">28404 12526 130 0,'0'0'28'0,"0"0"147"0,0 0-161 0,0 0 139 16,0 0-158-16,0 0 124 0,0 0-145 0,0 0 136 15,0 0-12-15,0 0-26 0,0 0-5 0,0 0-8 16,0 0-10-16,0 0-4 0,0 0-1 15,0 0 0-15,0 0-8 0,0 0 0 0,0 0 12 16,0 0-12-16,0 0 15 0,0 0-13 0,0 0 13 16,0 0-6-16,0 0-6 0,0 0 4 0,0 0 4 15,0 0-12-15,0 0-39 0,0 0 41 0,0 0-12 16,0 0 5-16,0 0-4 0,0 0-1 0,0 0-5 16,0 0-8-16,0 0-6 0,0 0 15 0,0 0-6 15,0 0-3-15,0 0 3 0,0 0-3 16,0 0-1-16,0 0-3 0,0 0-14 0,0 0 16 15,0 0 5-15,0 0-1 0,0 0-2 16,0-10-2-16,0 10-1 0,0 0-13 0,0 0 7 16,0 0 0-16,0 0 2 0,0 0 4 0,0 0-2 15,0 0 0-15,-4-10-3 0,4 10-11 0,0 0 2 16,0 0 14-16,0 0-2 0,0 0 1 0,0 0-1 16,0 0-3-16,-3-9 1 0,3 9 13 0,0 0-24 15,0 0 7-15,0 0-2 0,0 0 1 0,0 0 0 16,0 0 2-16,0 0-15 0,0 0 14 15,0 0-7-15,0 0 2 0,0 0-6 16,0 0-8-16,0 0-12 0,0 0-15 0,0 0-28 16,-4-8-11-16,4 8-28 0,0 0-127 0,0 0 37 15,0 0-166-15,0 0 225 0</inkml:trace>
  <inkml:trace contextRef="#ctx0" brushRef="#br0">25534 13590 208 0,'0'0'398'0,"0"0"-120"15,-21 2-7-15,21-2-74 0,0 0 20 0,-18-1-33 16,18 1-27-16,0 0-27 0,-17-4-6 16,17 4-13-16,0 0 27 0,-17-4 10 0,17 4-24 15,-11-5 4-15,11 5-14 0,0 0-21 16,-10-5-14-16,10 5-9 0,0 0-16 0,0 0-12 0,0 0-6 16,-12-2-14-16,12 2-9 0,0 0-7 0,0 0-6 15,0 0 5-15,0 0 3 0,0 0-7 16,0 0-1-16,18-5 4 0,-18 5-4 0,26-2 2 0,-8-1-1 15,0 0-1-15,5 1 14 0,1-2-9 16,1 2-9-16,-1-3 6 0,-2 1-1 0,1 0 1 16,-5 1-1-16,0 0-3 0,-3-1 3 15,-15 4 4-15,24-4-6 0,-24 4 0 0,19-3 0 16,-19 3-1-16,13-3-10 0,-13 3-42 0,0 0-37 16,17-4-28-16,-17 4-2 0,0 0 0 0,0 0-8 15,18 0-46-15,-18 0-32 0,13 5-23 0,-13-5-63 16,12 7-239-16,-12-7-21 0</inkml:trace>
  <inkml:trace contextRef="#ctx0" brushRef="#br0">25471 13896 105 0,'0'0'477'0,"-11"8"-75"0,11-8-173 16,0 0 4-16,-14 5-81 0,14-5 21 0,0 0-63 16,-11 5 21-16,11-5-59 0,0 0 26 0,0 0-44 15,0 0 2-15,-13 4-37 0,13-4 24 0,0 0-37 16,0 0 33-16,0 0-44 0,0 0 38 0,0 0-41 15,0 0 35-15,15-4-33 0,-2-1 44 0,8 0-36 16,0-3 33-16,10-1-30 0,1-2 28 16,2 1-26-16,2 1 24 0,1-1-28 0,3 0 24 15,-3 2-22-15,-1-1 15 0,-2 1-19 0,-2 4 16 16,-6-1-15-16,-1 0 12 0,-6 3-24 16,-3-3 23-16,-16 5-20 0,25-1 21 0,-25 1-14 15,18-4 19-15,-18 4-14 0,14-3-3 0,-14 3 11 16,0 0 9-16,0 0-1 0,19-1 8 0,-19 1-15 15,0 0 13-15,0 0-20 0,0 0 9 0,16-3-3 16,-16 3-14-16,0 0 1 0,0 0 11 0,0 0-13 16,0 0 10-16,0 0-11 0,16 0 9 15,-16 0 0-15,0 0-2 0,0 0-13 0,0 0 13 16,0 0-11-16,0 0 11 0,0 0-13 0,0 0 8 16,0 0 20-16,0 0-23 0,0 0-14 0,0 0 19 15,0 0-13-15,0 0 13 0,0 0-11 0,0 0 14 16,0 0-13-16,0 0 17 0,0 0-16 0,0 0 2 15,0 0 1-15,0 0 8 0,0 0-7 0,0 0 10 16,0 0-12-16,0 0 13 0,0 0-14 16,0 0 5-16,0 0-3 0,0 0 15 0,0 0-15 15,0 0 13-15,0 0-14 0,0 0 18 16,0 0-7-16,0 0-12 0,0 0 1 0,0 0 18 16,13-3-20-16,-13 3 13 0,0 0-12 0,0 0 13 15,0 0-2-15,0 0-1 0,0 0-14 0,0 0 16 16,0 0-13-16,0 0 13 0,0 0-14 0,0 0 14 15,0 0-6-15,0 0-6 0,0 0 0 0,0 0 16 16,0 0-14-16,0 0 11 0,0 0-12 0,0 0 12 16,0 0-11-16,0 0 12 0,0 0-15 0,0 0 14 15,0 0-11-15,0 0 12 0,0 0-12 16,0 0 9-16,0 0-8 0,0 0 10 16,0 0-10-16,0 0 0 0,0 0-1 0,0 0 12 15,0 0-14-15,0 0 14 0,0 0-14 0,0 0 14 16,0 0-14-16,0 0 2 0,0 0-1 0,0 0 15 15,0 0-13-15,0 0 17 0,0 0-21 0,0 0 14 16,0 0-2-16,0 0-1 0,0 0-13 0,0 0 16 16,0 0-13-16,0 0 14 0,0 0-13 0,0 0 28 15,0 0-20-15,0 0 0 0,0 0-15 0,0 0 17 16,0 0-13-16,0 0 14 0,0 0-12 16,0 0 10-16,0 0-10 0,0 0 14 0,0 0-17 15,0 0 17-15,0 0-14 0,0 0 14 16,0 0-15-16,0 0 19 0,0 0-19 0,0 0 15 15,0 0-15-15,0 0 4 0,0 0-1 0,0 0 13 16,0 0-14-16,0 0 14 0,0 0-15 0,0 0 15 16,0 0-14-16,0 0 3 0,0 0-3 0,0 0 15 15,0 0-15-15,0 0 14 0,0 0-16 0,0 0 14 16,0 0-4-16,0 0-12 0,0 0-4 0,0 0 16 16,0 0-20-16,0 0 15 0,0 0-14 15,0 0 15-15,0 0-9 0,0 0 11 0,0 0-18 16,0 0 19-16,0 0-17 0,0 0 18 0,0 0-11 15,0 0 10-15,0 0-21 0,0 0 20 0,0 0-15 16,0 0 20-16,0 0-20 0,0 0 20 16,0 0-17-16,0 0 6 0,0 0-11 0,0 0 25 15,0 0-22-15,0 0 23 0,0 0-21 0,0 0 20 16,0 0-22-16,0 0 15 0,0 0-13 0,0 0 26 16,0 0-29-16,0 0 26 0,0 0-24 15,0 0 20-15,0 0-19 0,0 0 21 0,0 0-18 16,0 0 20-16,0 0-24 0,0 0 25 0,0 0-26 15,0 0 22-15,0 0-26 0,0 0 32 0,0 0-27 16,0 0 25-16,0 0-27 0,0 0 27 0,0 0-26 16,0 0 26-16,0 0-31 0,0 0 32 0,0 0-26 15,0 0 27-15,0 0-28 0,0 0 28 0,0 0-23 16,0 0 22-16,0 0-33 0,0 0 34 16,0 0-28-16,0 0 28 0,0 0-25 15,0 0 24-15,0 0-23 0,0 0 14 0,0 0-17 16,0 0 27-16,0 0-27 0,0 0 27 0,0 0-28 15,0 0 27-15,0 0-26 0,0 0 18 0,0 0-16 16,0 0 28-16,0 0-30 0,0 0 28 0,0 0-28 16,0 0 21-16,0 0-20 0,0 0 20 0,0 0-19 15,0 0 26-15,0 0-25 0,0 0 25 0,0 0-28 16,0 0 20-16,0 0-23 0,0 0 31 0,0 0-27 16,0 0 27-16,0 0-28 0,0 0 28 15,0 0-8-15,0 0 5 0,0 0-31 16,0 0 30-16,0 0-26 0,0 0 27 0,0 0-27 15,0 0 28-15,0 0-23 0,0 0 22 0,0 0-32 16,0 0 33-16,0 0-26 0,0 0 26 0,0 0-27 16,0 0 29-16,0 0-26 0,0 0 16 0,0 0-19 15,0 0 29-15,0 0-29 0,0 0 29 0,0 0-29 16,0 0 23-16,0 0-22 0,0 0 20 0,0 0-18 16,0 0 26-16,0 0-29 0,0 0 29 0,0 0-30 15,0 0 20-15,0 0-24 0,0 0 30 16,0 0-32-16,0 0 37 0,0 0-36 15,0 0 34-15,0 0-34 0,0 0 28 0,0 0-32 16,0 0 41-16,0 0-34 0,0 0 35 0,0 0-34 16,0 0 33-16,0 0-32 0,0 0 32 0,0 0-44 15,0 0 42-15,0 0-38 0,0 0 38 0,0 0-40 16,0 0 41-16,0 0-39 0,0 0 36 0,0 0-36 16,0 0 43-16,0 0-43 0,0 0 43 0,0 0-43 15,0 0 42-15,0 0-39 0,0 0 30 16,0 0-28-16,0 0 38 0,0 0-39 0,0 0 47 15,0 0-49-15,0 0 31 0,0 0-30 0,0 0 30 16,0 0-37-16,0 0 42 0,0 0-47 0,0 0 45 16,0 0-47-16,0 0 34 0,0 0-41 15,0 0 12-15,0 0 6 0,0 0 1 0,0 0 2 0,0 0 3 16,0 0-4-16,0 0 10 0,0 0-5 0,0 0 9 16,0 0 0-16,0 0 6 0,0 0-3 15,0 0-1-15,0 0-6 0,0 0 10 16,0 0 0-16,0 0 8 0,0 0-6 0,0 0-3 15,0 0 1-15,0 0 0 0,0 0-1 0,0 0-4 16,0 0 6-16,0 0 2 0,0 0-1 0,0 0-3 16,0 0-3-16,0 0-7 0,0 0 8 0,0 0-6 15,0 0 2-15,0 0 7 0,0 0-1 0,0 0 1 16,0 0 24-16,0 0-38 0,0 0 5 0,0 0 8 16,0 0 0-16,0 0 2 0,0 0-3 0,0 0-3 15,0 0-1-15,0 0 11 16,0 0-7-16,0 0 4 0,0 0 1 0,0 0 3 15,0 0-5-15,0 0 4 0,0 0-13 0,0 0 5 16,0 0 6-16,0 0 1 0,0 0-2 0,0 0 2 16,0 0-3-16,0 0-8 0,0 0 9 0,0 0-4 15,0 0 5-15,0 0-1 0,0 0 1 0,0 0-1 16,0 0 1-16,0 0-10 0,0 0 11 0,0 0 1 16,0 0-28-16,0 0 30 0,0 0-1 0,0 0-2 15,0 0 0-15,0 0-1 0,0 0-9 16,0 0 10-16,0 0 0 0,0 0-1 15,0 0 0-15,0 0-4 0,0 0-5 0,0 0 11 16,0 0-7-16,0 0 6 0,0 0 4 0,0 0-6 16,0 0 1-16,0 0-1 0,0 0-2 0,0 0-4 15,0 0 7-15,0 0-2 0,0 0 3 0,0 0-2 16,0 0 0-16,0 0-10 0,0 0 11 0,0 0-6 16,0 0 6-16,0 0-7 0,0 0 9 0,0 0-1 15,0 0-2-15,0 0-9 0,0 0 6 16,0 0 6-16,0 0-2 0,0 0-1 0,0 0 1 15,0 0 0-15,0 0-9 0,0 0 10 0,0 0-6 16,0 0 6-16,0 0-1 0,0 0 0 0,0 0-1 16,0 0 1-16,0 0-9 0,0 0 9 15,0 0 0-15,0 0-2 0,0 0 3 0,0 0-2 0,0 0 0 16,0 0 0-16,0 0-1 0,0 0-7 16,0 0 8-16,0 0 6 0,0 0-6 0,0 0-2 15,0 0 5-15,0 0-15 0,0 0 14 16,0 0-8-16,0 0 5 0,0 0 2 0,0 0-1 15,0 0 1-15,0 0 2 0,0 0-13 0,0 0 4 16,0 0 8-16,0 0-1 0,0 0-1 0,0 0 1 16,0 0 0-16,0 0-11 0,0 0 11 0,0 0-1 15,0 0 0-15,0 0 0 0,0 0 0 0,0 0-1 16,0 0 3-16,0 0-18 0,0 0 13 0,0 0 6 16,0 0-3-16,0 0 2 0,0 0-1 0,0 0 2 15,0 0-13-15,0 0 13 16,0 0-9-16,0 0 11 0,0 0-5 0,0 0 0 15,0 0-1-15,0 0 2 0,0 0-9 0,0 0 8 16,0 0 1-16,0 0-1 0,0 0 1 0,0 0-1 16,0 0-1-16,0 0 1 0,0 0-1 0,0 0-5 15,0 0 7-15,0 0-2 0,0 0 8 0,0 0-8 16,0 0 0-16,0 0-10 0,0 0 12 0,0 0-3 16,0 0 1-16,0 0 1 0,0 0 0 0,0 0 3 15,0 0-4-15,0 0-9 0,0 0 5 16,0 0 7-16,0 0-1 0,0 0-1 0,0 0 1 15,0 0 0-15,0 0-9 0,0 0 7 0,0 0-3 16,0 0 6-16,0 0 0 0,0 0-1 16,0 0-1-16,0 0 0 0,0 0-8 0,0 0 3 15,0 0 8-15,0 0-3 0,0 0 1 0,0 0 0 16,0 0 6-16,0 0-17 0,0 0 10 0,0 0-11 16,0 0 12-16,0 0 1 0,0 0-1 0,0 0 0 15,0 0-1-15,0 0-9 0,0 0 12 16,0 0-2-16,0 0 0 0,0 0-1 0,0 0 1 15,0 0 0-15,0 0-2 0,0 0 1 0,0 0-10 16,0 0 11-16,0 0-1 0,0 0 0 0,0 0-5 16,0 0 5-16,0 0-9 0,0 0 11 0,0 0-6 15,0 0 5-15,0 0 1 0,0 0 0 16,0 0-1-16,0 0-1 0,0 0-10 0,0 0 6 0,0 0 32 16,0 0-33-16,0 0 2 0,0 0 1 15,0 0 0-15,0 0-10 0,0 0 12 16,0 0-6-16,0 0 8 0,0 0 2 0,0 0-7 15,0 0 3-15,0 0-1 0,0 0-9 0,0 0 6 16,0 0 8-16,0 0-3 0,0 0-1 16,0 0 1-16,0 0 0 0,0 0-11 0,0 0 13 0,0 0-9 15,0 0 8-15,0 0 0 0,0 0-2 0,0 0 1 16,0 0-1-16,0 0-8 0,0 0 8 0,0 0 5 16,0 0-5-16,0 0 1 0,0 0-2 15,0 0 1-15,0 0-7 0,0 0 8 16,0 0-6-16,0 0 6 0,0 0 0 0,0 0 6 15,0 0-8-15,0 0 0 0,0 0-10 0,0 0 12 16,0 0-6-16,0 0 8 0,0 0-1 0,0 0-3 16,0 0 6-16,0 0-6 0,0 0-9 0,0 0 5 15,0 0 6-15,0 0 0 0,0 0-1 0,0 0 1 16,0 0-2-16,0 0-7 0,0 0 10 0,0 0-2 16,0 0-1-16,0 0 3 0,0 0-2 0,0 0-1 15,0 0 2-15,0 0-12 0,0 0 7 16,0 0 6-16,0 0-2 0,0 0 0 0,0 0 1 15,0 0-1-15,0 0-8 0,0 0 10 0,0 0-7 16,0 0 6-16,0 0 0 0,0 0 0 16,0 0-1-16,0 0 7 0,0 0-17 0,0 0 11 15,0 0 0-15,0 0-2 0,0 0 0 0,0 0-3 16,0 0 9-16,0 0-5 0,0 0-1 0,0 0-3 16,0 0-3-16,0 0 7 0,0 0-6 0,0 0 7 15,0 0 0-15,0 0-10 0,0 0 11 16,0 0-7-16,0 0 8 0,0 0-1 0,0 0-1 15,0 0 0-15,0 0-2 0,0 0-3 0,0 0-1 16,0 0 7-16,0 0-1 0,0 0-1 0,0 0 0 16,0 0-1-16,0 0-7 0,0 0 10 0,0 0-8 15,0 0 9-15,0 0 0 0,0 0-3 16,0 0 0-16,0 0 1 0,0 0-9 0,0 0 2 16,0 0 9-16,0 0-3 0,0 0 1 0,0 0 0 15,0 0-1-15,0 0-7 0,0 0 8 16,0 0-6-16,0 0 7 0,0 0-2 0,0 0 1 15,0 0-1-15,0 0 0 0,0 0-8 0,0 0 9 16,0 0 0-16,0 0-1 0,0 0 0 0,0 0 6 16,0 0-8-16,0 0 1 0,0 0 1 0,0 0-8 15,0 0 7-15,0 0 0 0,0 0 3 0,0 0-3 16,0 0 18-16,0 0-30 0,0 0 11 0,0 0-6 16,0 0 13-16,0 0-7 0,0 0 1 0,0 0 0 15,0 0 0-15,0 0-10 16,0 0 7-16,0 0 4 0,0 0-5 0,0 0 7 15,0 0-3-15,0 0 3 0,0 0-11 0,0 0 10 16,0 0-4-16,0 0 4 0,0 0 7 0,0 0-8 16,0 0 26-16,0 0-32 0,0 0-7 0,0 0 5 15,0 0 9-15,0 0-1 0,0 0-1 0,0 0 2 16,0 0-2-16,0 0-3 0,0 0 6 0,0 0-13 16,0 0 2-16,0 0 1 0,0 0-6 0,0 0 1 15,0 0-8-15,0 0-13 0,0 0 12 16,0 0-1-16,0 0-10 0,0 0-3 0,0 0-4 15,0 0 7-15,0 0-10 0,0 0-1 0,0 0 1 16,0 0-2-16,0 0-6 0,0 0 0 16,0 0-4-16,0 0-6 0,0 0-12 0,0 0-15 15,0 0-33-15</inkml:trace>
  <inkml:trace contextRef="#ctx0" brushRef="#br0">24106 13107 26 0,'0'0'319'16,"0"0"-73"-16,0 0-50 0,0 0-42 0,0 0-3 16,0 0-21-16,0 0 11 0,0 0-14 0,0 0-32 15,0 0 2-15,0 0-14 0,0 0-18 0,0 0-10 16,-12 2-7-16,12-2-8 0,0 0-1 0,0 0-23 16,-11 9 10-16,11-9-2 0,0 0 0 0,-8 7-4 15,8-7 1-15,0 0 4 0,0 0 3 0,-6 8-12 16,6-8 20-16,0 0 4 0,0 0 9 15,-7 8 35-15,7-8-50 0,0 0 51 0,0 0-60 16,0 0 40-16,0 0-44 0,-10 6 59 16,10-6-60-16,0 0 69 0,0 0-41 0,0 0 41 15,0 0-37-15,0 0 25 0,0 0-25 0,0 0 20 16,-6 7-32-16,6-7 11 0,0 0-18 0,0 0 18 16,0 0-25-16,0 0 16 0,-5 8-25 0,5-8 20 15,0 0-22-15,0 0 13 0,0 0-13 0,0 0 16 16,0 0-14-16,-6 8 21 0,6-8-15 15,0 0 18-15,0 0-8 0,0 0-1 0,0 0 9 16,0 0-10-16,0 0 11 0,0 0-12 0,0 0 8 16,0 0-10-16,0 0 3 0,0 0 3 0,0 0 11 15,3 11 3-15,-3-11 7 0,0 0-5 0,0 0 4 16,12 3-1-16,-12-3 0 0,0 0-25 16,19 5 16-16,-19-5-7 0,16-1 16 0,-16 1-26 15,25-4 13-15,-25 4-26 0,30-2 28 0,-12-1-28 16,0 0 20-16,0-1 21 0,2-1-36 0,-2 0-20 15,3-1 27-15,-6 0-21 0,6 1 29 0,-5 0-17 16,-2-1 17-16,0 2-29 0,-2 0 30 16,-12 4-26-16,19-5 34 0,-19 5-34 0,15-6 34 15,-15 6-31-15,11-6 10 0,-11 6 23 0,0 0-29 16,15-5 19-16,-15 5-35 0,0 0-3 0,11-4 0 16,-11 4 0-16,0 0-1 0,0 0-6 0,13-5-26 15,-13 5-23-15,0 0-58 0,0 0-34 16,0 0-30-16,0 0-69 0,0 0-11 0,0 0-50 15,0 0 24-15,0 0-29 0,3 12-32 0,-3-12-43 16,-8 8-352-16,8-8-266 0</inkml:trace>
  <inkml:trace contextRef="#ctx0" brushRef="#br0">24138 13250 229 0,'0'0'411'0,"0"0"-112"15,0 0-65-15,-18 1-5 0,18-1-38 0,0 0 8 16,0 0-53-16,0 0 35 0,0 0-69 16,0 0 55-16,0 0-67 0,0 0 45 0,0 0-46 15,-18 0 19-15,18 0-26 0,0 0 22 0,0 0-32 16,0 0 17-16,0 0-27 0,0 0 6 0,0 0-11 15,0 0 12-15,0 0-14 0,0 0 10 0,0 0-10 16,0 0 8-16,0 0-7 0,0 0 0 16,0 0-6-16,0 0-6 0,0 0-6 0,0 0-7 15,0 0-11-15,0 0-5 0,0 0-7 0,0 0 0 16,0 0-1-16,0 0-7 0,0 0-5 0,0 0 2 16,0 0-4-16,0 0 1 0,0 0 5 0,0 0 2 15,0 0 29-15,0 0-28 0,0 0 5 16,0 0-3-16,0 0 5 0,20-1-2 0,-20 1 12 15,22-3-10-15,-22 3 10 0,28-5-13 0,-11 2 6 16,1 1-17-16,0-1 14 0,3-2-14 0,-1 1 9 16,-1-1-13-16,-2 1 14 0,3-1-10 0,-2 2 25 15,-2-1-20-15,1-2 21 0,-3 4-14 16,-1-3 21-16,-13 5-17 0,20-7 28 0,-20 7-22 16,18-3 3-16,-18 3 9 0,15-5-11 0,-15 5-4 15,0 0-3-15,16-5 19 0,-16 5-33 0,0 0 0 16,0 0-3-16,16-4 24 0,-16 4-21 0,0 0-12 15,0 0 1-15,0 0-2 0,0 0-10 0,13-3-20 16,-13 3-20-16,0 0-14 0,0 0-24 16,0 0-22-16,0 0-17 0,0 0-41 0,0 0-12 15,0 0-56-15,0 0 38 0,0 0-39 0,0 0 3 16,0 0-38-16,0 0-46 0,-4 8-113 16,4-8-207-16,-9 7-171 0</inkml:trace>
  <inkml:trace contextRef="#ctx0" brushRef="#br0">24199 13268 587 0,'0'0'426'0,"0"0"-112"0,0 0-18 16,0 0-100-16,0 0 13 0,-15-2-73 15,15 2 42-15,0 0-92 0,0 0 59 0,0 0-90 16,0 0 50-16,0 0-65 0,0 0 36 0,0 0-52 16,0 0 38-16,0 0-33 0,0 0 36 0,0 0-23 15,0 0 31-15,0 0-28 0,0 0 23 0,0 0-27 16,16-2 39-16,-16 2-18 0,21-5 6 16,-8 3-14-16,-13 2 5 0,28-6-21 0,-12 4 10 15,-3-2-18-15,4-2 13 0,-17 6-13 0,25-5 11 16,-25 5-11-16,21-9 9 0,-21 9-7 0,18-3 12 15,-18 3 0-15,11-5 6 0,-11 5 5 16,0 0-6-16,18-4 3 0,-18 4-14 0,0 0-1 16,0 0-13-16,13-5 2 0,-13 5-11 0,0 0 8 15,0 0-18-15,0 0 7 0,0 0-6 0,15-3 5 16,-15 3-9-16,0 0 3 0,0 0-7 0,0 0 3 16,0 0-21-16,0 0-16 0,0 0-10 15,0 0-12-15,0 0-4 0,0 0-20 0,0 0 8 16,0 0-18-16,0 0 14 0,0 0-13 0,0 0 33 15,0 0-23-15,0 0 39 0,0 0-20 0,0 0 36 16,0 0-23-16,0 0 36 0,0 0-30 0,0 0 36 16,0 0-35-16,0 0 22 0,0 0-36 0,0 0 26 15,0 0-69-15,0 0 48 0,0 0-53 0,0 0 50 16,0 0-55-16,0 0 45 0,0 0-27 0,0 0 0 16,0 0-14-16,0 0-6 0,0 0-4 15,1 10 14-15,-1-10 9 0,0 0-2 16,0 0 9-16,0 0 0 0,0 0 1 0,0 0-6 15,0 0-1-15,0 0-35 0,-10 7-68 0,10-7-169 16,0 0 227-16</inkml:trace>
  <inkml:trace contextRef="#ctx0" brushRef="#br0">24485 13202 87 0,'0'0'28'15,"0"0"-19"-15,0 0-52 0,0 0 15 0</inkml:trace>
  <inkml:trace contextRef="#ctx0" brushRef="#br0">24864 13215 128 0,'0'0'442'0,"0"0"-116"0,0 0-62 0,0 0-47 16,0 0-22-16,0 0 4 0,0 0-54 0,-11-6 30 15,11 6-70-15,0 0 41 0,0 0-79 0,0 0 36 16,0 0-58-16,0 0 45 0,0 0-79 15,0 0 59-15,0 0-66 0,0 0 51 0,0 0-62 16,0 0 40-16,0 0-49 0,0 0 50 0,0 0-62 16,0 0 46-16,0 0-61 0,0 0 30 0,0 0-55 15,0 0-25-15,0 0-48 0,0 0-71 0,0 0-79 16,11-7-274-16,-11 7-84 0</inkml:trace>
  <inkml:trace contextRef="#ctx0" brushRef="#br0">24193 13309 62 0,'0'0'335'16,"0"0"-108"-16,0 0-48 0,0 0-47 0,0 0-18 16,0 0-17-16,0 0-11 0,0 0-11 0,0 0-3 15,0 0-2-15,0 0-8 0,0 0-2 0,0 0 11 16,0 0 3-16,2-11 0 0,-2 11-5 0,0 0-23 15,4-7 12-15,-4 7-20 0,0 0-10 0,0 0-5 16,9-8-8-16,-9 8-8 0,0 0-19 0,0 0-10 16,0 0-7-16,0 0-20 0,15-4-14 15,-15 4-12-15,0 0-9 0,0 0-6 16,0 0 2-16,13 4-3 0,-13-4-18 0,0 0-3 16,0 0-15-16,0 0-197 0,10 5 271 0</inkml:trace>
  <inkml:trace contextRef="#ctx0" brushRef="#br0">8543 12019 74 0,'0'0'582'0,"0"0"-215"0,-20 3-88 16,20-3-65-16,0 0-70 0,-17 8-14 0,17-8-27 15,-9 11-20-15,9-11-18 0,-4 15-13 0,4-15-9 16,-1 19-7-16,1-19-9 0,1 22-4 15,0-12 3-15,2 1-12 0,1 1 18 16,-1-2-4-16,0 0 5 0,1 0 11 0,2 0 9 16,1-1 4-16,1 1-1 0,-2-2-6 0,4 2-7 15,-1 1-1-15,1-3 24 0,0 1-34 0,1 3-4 16,-1-4-4-16,0 1-1 0,0 2-3 0,1-2-13 16,-1 3-3-16,-1-3 8 0,-1-1-7 0,-2 1 0 15,3 0 5-15,-3 1-3 0,1-1 2 0,-3-1-4 16,-1 2 3-16,0-1 2 0,2 1 33 0,-4 0-74 15,-1-10 42-15,0 19-75 0,0-19 24 0,-1 22-66 16,-4-12-44-16,1 0-74 0,-1 0-78 0,0-2-309 16,0 1-144-16</inkml:trace>
  <inkml:trace contextRef="#ctx0" brushRef="#br0">8565 12355 210 0,'-1'-12'483'0,"1"12"-139"0,0-18-41 15,2 8-52-15,2-1-41 0,1 0-21 0,3-1-13 16,-1-1-12-16,5 1-11 0,2-2-35 0,-3 2-32 16,5 3-18-16,-2-4-16 0,1 3-7 0,1 1-7 15,0 0-31-15,-1 1-45 0,2-1 31 0,-3 4-67 16,3-2-37-16,-3 2-70 0,1-1-79 0,-3-1-390 16,-1 3-180-16</inkml:trace>
  <inkml:trace contextRef="#ctx0" brushRef="#br0">8869 11960 5 0,'-4'-8'643'0,"4"8"-249"0,-8-12 24 0,8 12-115 16,-5-11 20-16,5 11-27 0,-6-11 1 0,6 11-48 16,0 0-8-16,-4-10-34 0,4 10-29 0,0 0-35 15,-5-7-28-15,5 7-21 0,0 0-19 0,0 0-10 16,0 0-10-16,0 0-8 0,5 12-4 0,-5-12-8 15,9 17-8-15,-5-5-6 0,1 2-4 0,-1 1-26 16,2 3-37-16,1 1-52 0,0-1-53 16,-3 2-52-16,1 0-24 0,-1-1-4 0,0-3-21 15,1 0-71-15,-4-3-128 0,3 3-225 0,-1-4-202 16</inkml:trace>
  <inkml:trace contextRef="#ctx0" brushRef="#br0">8993 12068 662 0,'0'0'528'0,"-5"-11"-142"0,5 11-19 0,0 0-74 0,-3-9-24 15,3 9-84-15,0 0-51 0,0 0-35 16,0 0-21-16,0 0-8 0,0 0-16 0,0 0-10 16,0 0-12-16,-9 7-5 0,9-7-6 0,0 13-8 15,0-13 1-15,0 15-9 0,0-15-2 0,1 18-18 16,-1-18-7-16,3 17-1 0,-3-17 11 0,5 15 0 15,-5-15 4-15,7 10 6 0,-7-10 15 16,5 8 20-16,-5-8 30 0,0 0 23 0,11 4 15 16,-11-4 9-16,0 0 5 0,13-5-11 0,-13 5-5 15,9-10-5-15,-9 10-10 0,6-14-7 0,-6 14-17 16,4-16 2-16,-4 16-22 0,0-17-3 16,0 17-15-16,-1-17 0 0,1 17-20 0,-5-17-27 15,5 17-27-15,-8-14-38 0,8 14-24 0,-9-11-75 16,9 11-2-16,-10-8-57 0,10 8-9 0,0 0-39 15,0 0-50-15,-22 0-431 0,22 0-306 0</inkml:trace>
  <inkml:trace contextRef="#ctx0" brushRef="#br0">9100 11930 366 0,'0'0'506'0,"4"-9"-64"15,-4 9-129-15,0 0 23 0,0 0-38 0,0-12-27 16,0 12-47-16,0 0-40 0,0 0-37 0,0 0-35 16,0 0-30-16,0 0-9 0,0 0-15 15,0 0-29-15,0 0 11 0,0 0-26 0,-4 9 14 16,4-9-26-16,0 12 14 0,0-12-15 0,0 14 18 16,0-14-29-16,3 18-10 0,-3-18-14 0,1 17 16 15,-1-17-36-15,5 17 34 0,-5-17-31 0,3 12 41 16,-3-12-31-16,2 9 38 0,-2-9-36 0,0 0 49 15,4 12-14-15,-4-12 26 0,0 0-14 0,0 0 32 16,0 0-1-16,9 6 25 0,-9-6-11 0,0 0 19 16,0 0-12-16,0 0 12 0,10-4-7 15,-10 4 6-15,0 0-10 0,0 0-2 16,0 0-10-16,9-6-3 0,-9 6-13 0,0 0 9 16,0 0-22-16,0 0 0 0,14-7-7 0,-14 7 0 15,0 0-6-15,13-3 2 0,-13 3-2 0,0 0-7 16,17-2-28-16,-17 2-20 0,0 0-56 0,20 2-32 15,-20-2-90-15,17 2 37 0,-17-2-69 0,15 1-68 16,-15-1-110-16,0 0-293 0,23 4-257 0</inkml:trace>
  <inkml:trace contextRef="#ctx0" brushRef="#br0">9346 11722 174 0,'-4'-21'563'0,"-3"1"-168"16,2 1 6-16,0 1-97 0,3 4 43 0,-4-2-31 16,3 2-15-16,-1 1-8 0,0 3-2 0,4 10 6 15,-8-15-58-15,8 15-4 0,-5-12-73 0,5 12-10 16,-2-10-59-16,2 10-4 0,0 0-42 0,0 0 20 16,0 0-30-16,-4 10 20 0,5-2-33 0,2 6 25 15,-1 3-33-15,5 3 5 0,0 4-3 0,3 3-13 16,-1 2-1-16,3-1 2 0,-2 1-2 0,2-2-22 15,-1 1-17-15,1-3-14 0,-2 1-22 16,1-5-22-16,0-2-18 0,0 0-49 0,-2-1-14 16,0 0-63-16,0-6 17 0,1-1-41 0,-2-1 2 15,0-2-60-15,-8-8-104 0,12 5-346 0,-12-5-293 16</inkml:trace>
  <inkml:trace contextRef="#ctx0" brushRef="#br0">9372 11901 776 0,'0'0'514'0,"-10"-9"-113"0,10 9-64 16,-2-12-29-16,2 12-38 0,4-20-64 0,2 8-39 15,3 0-41-15,1-2-40 0,4-1-1 16,-2 1-71-16,3 4-39 0,-1-1-92 0,-1 3-10 16,-2 1-99-16,1 1-110 0,-12 6-394 0,19-3-253 15</inkml:trace>
  <inkml:trace contextRef="#ctx0" brushRef="#br0">9368 12218 515 0,'0'0'374'0,"0"0"-97"0,6-11-36 0,-6 11-36 16,0 0 10-16,2-10-79 0,-2 10 43 16,0 0-80-16,3-11 70 0,-3 11-55 0,0 0 50 15,0 0-25-15,0 0 28 0,0-11-20 16,0 11-3-16,0 0-20 0,0 0-8 0,0 0-31 16,0 0-11-16,0 0-26 0,-19 1 0 0,19-1-25 15,-12 9-2-15,6-2-4 0,-1 5 0 0,-3 0-10 16,4 1 12-16,-2 0-15 0,3 1 8 0,-1-2-14 15,2 3 10-15,1-2-11 0,1-4 9 0,2-9-14 16,-3 20 10-16,3-20-13 0,3 17 12 16,-3-17-13-16,5 14 9 0,-5-14-8 0,10 12 12 15,-10-12-11-15,13 5-1 0,-13-5-44 0,19 3-20 16,-19-3-63-16,22-1 14 0,-22 1-68 0,28-3-36 16,-12-1-71-16,-2 0-117 0,3-2-266 0,-2 3-210 15</inkml:trace>
  <inkml:trace contextRef="#ctx0" brushRef="#br0">9552 12222 510 0,'-1'-8'369'15,"1"8"-63"-15,0 0-46 0,3-13-56 0,-3 13-31 16,8-14 20-16,-3 7-78 0,1-5 26 0,4 2-73 15,-1-1 34-15,4-4-67 0,0 0 44 0,-3-1-63 16,5 2 32-16,-4-1-67 0,0 0 79 0,0 0-49 16,0 2 55-16,-2 0-70 0,-2 2 64 0,1-1-58 15,-3 1 52-15,-1 1-6 0,-1 0-2 16,-3 10-3-16,2-18 2 0,-2 18-2 0,-1-15-8 16,1 15-2-16,-8-20 0 0,2 12-9 0,-2 2 0 15,-1-2 0-15,-1 1-3 0,10 7 9 0,-22-8-1 16,13 3-3-16,9 5-1 0,-23-7-7 0,23 7 1 15,-16-2-3-15,16 2-5 0,-18 0-2 16,18 0-7-16,-14 7-1 0,14-7 6 0,-14 11-24 16,10-2 26-16,1 1-24 0,1 2 26 0,-1-1-27 15,3 4 28-15,0 0-29 0,3 1 26 0,-1 2-17 16,1 1 3-16,1 2-5 0,2-2 0 0,0-1 10 16,1 3-5-16,-1-4-3 0,2 0-8 0,1 1-14 15,-4-3-8-15,0-2-10 0,1 0 10 0,1 0 5 16,-3-2 11-16,2-2 1 0,-2-1-12 0,-4-8 13 15,6 12 12-15,-6-12 6 0,5 9 2 0,-5-9 19 16,7 7 19-16,-7-7 11 0,0 0 1 16,0 0 20-16,0 0 1 0,0 0 6 15,15-2 19-15,-15 2-2 0,8-10 2 0,-8 10 4 16,8-12-1-16,-8 12-5 0,3-17-3 0,-3 17 7 16,9-12-22-16,-9 12 1 0,9-16-27 0,-9 16 9 15,7-13-24-15,-7 13 9 0,8-9-23 0,-8 9 6 16,8-10-18-16,-8 10 9 0,10-8-16 0,-10 8 20 15,14-4-24-15,-14 4 11 0,14-6-16 0,-14 6 8 16,17-1-21-16,-17 1 3 0,17-2-12 0,-17 2 2 16,19-3-12-16,-19 3 2 0,19-3 4 0,-19 3 11 15,27-4-1-15,-12 0 2 0,1 0-8 16,-1-1-4-16,-1 0 4 0,-1 1-1 0,-2-1 9 16,-11 5 6-16,18-10 4 0,-18 10 4 15,12-8 2-15,-12 8-2 0,6-10-2 0,-6 10 10 16,3-9 0-16,-3 9 10 0,0 0-3 0,-3-12 0 15,3 12-2-15,-5-8 1 0,5 8-6 0,0 0 1 16,-13-4-5-16,13 4-1 0,0 0 1 0,-18 3 3 16,18-3-5-16,-14 9 3 0,14-9-2 0,-15 11 3 15,15-11-3-15,-12 11 1 0,12-11-3 0,-10 12 5 16,10-12-4-16,-5 12 4 0,5-12-4 0,-1 11 3 16,1-11 0-16,1 10 4 0,-1-10-2 0,5 9 3 15,-5-9-4-15,10 8 6 0,-10-8-9 0,12 5-6 16,-12-5-46-16,0 0-38 0,24-1-96 0,-24 1-6 15,19-4-67-15,-19 4-70 0,23-6 15 16,-7 0-72-16,-2 0-302 0,2-2-220 0</inkml:trace>
  <inkml:trace contextRef="#ctx0" brushRef="#br0">10083 11966 471 0,'0'0'467'0,"2"-14"-86"16,-2 14-60-16,9-12-45 0,-9 12-31 0,11-10-18 15,-11 10-13-15,11-5-35 0,-11 5-21 0,17-2-18 16,-17 2-16-16,15 3-19 0,-15-3-21 0,19 7-19 16,-11 0-23-16,0 0 9 0,-1 1-24 15,-2 1 8-15,0 3-20 0,-2 0 12 0,0 0-24 16,-1 0 18-16,-2 1-14 0,-2 1-1 0,-1-2 0 16,-1 1 15-16,-1-1-2 0,0 0 13 0,-1-2 18 15,-1-2 28-15,1 0 18 0,-2-2 12 16,8-6 22-16,-11 9-13 0,11-9 24 0,0 0-53 15,0 0-1-15,-12-6-43 0,12 6-8 0,0-19-8 16,4 2-8-16,5-2-6 0,1-3-20 0,4-2-19 16,3-1-19-16,2 0-19 0,4 0-37 0,1 1-54 15,0 2-66-15,2 5-95 0,-4 1 30 0,2 3-53 16,-5 1-57-16,-1 2-448 0,1 3-429 16</inkml:trace>
  <inkml:trace contextRef="#ctx0" brushRef="#br0">3900 11930 469 0,'0'0'482'0,"0"0"-77"0,0 0-148 0,7-8-11 16,-7 8-96-16,0 0 15 0,0 0-80 0,8-6 17 16,-8 6-54-16,0 0 37 0,0 0-64 0,5-8 54 15,-5 8-57-15,0 0 71 0,0 0-36 0,0 0 63 16,0 0-21-16,0 0 27 0,0 0-24 0,0 0 6 16,0 0-35-16,0 0-8 0,0 0-29 0,0 0 10 15,0 0-23-15,0 0 10 0,-5 14-25 16,5-14 11-16,-5 13-19 0,5-13 2 0,-7 16 0 15,7-16-2-15,-3 19 1 0,0-9-2 16,3 3 1-16,-1-1 1 0,1 1-5 0,0 3 5 16,1 1-9-16,2 0-13 0,0 0-20 0,1 0-24 15,0-1-18-15,0-1 14 0,1-2 9 0,3-1 9 16,-1-3 0-16,2-3 45 0,0 0-63 0,-9-6 36 16,26 1-56-16,-9-5-33 0,4-2-80 0,6-6-113 15,-2-3-312-15,2 1-161 0</inkml:trace>
  <inkml:trace contextRef="#ctx0" brushRef="#br0">4225 11872 382 0,'0'0'483'15,"-5"-10"-160"-15,5 10-38 0,-2-11-97 16,2 11 4-16,-2-12-77 0,2 12 20 0,0-17-62 15,0 17 23-15,2-20-54 0,-1 10 38 0,-1 1-54 16,0 9 49-16,0-20-47 0,0 8 40 16,0 3-50-16,0 9 31 0,-4-20-40 0,0 10 48 0,-1 0-61 15,0 1 50-15,-1 0-54 0,-1 1 59 0,1 0-68 16,-3 2 63-16,1 0-60 0,8 6 5 16,-14-9 3-16,14 9 50 0,-14-7-52 0,14 7 49 15,-9-5-61-15,9 5 56 0,0 0-59 0,-14-5-1 16,14 5 1-16,0 0 57 0,0 0-62 0,-15 5 61 15,15-5-54-15,-4 12 52 0,4-12-48 0,-4 17 56 16,4-6-50-16,3 3 51 0,-2 2-52 0,3 6 48 16,1 1-4-16,0-1-49 0,1 3 38 0,1-1-37 15,-1-2 45-15,4 7-62 0,2-3 53 0,-3 2-39 16,1-2 37-16,-1-3-68 0,0-2 49 0,0-2-51 16,1 0 8-16,-2-3 2 15,-2-2 9-15,1-2 11 0,-1-1-7 0,2-1 17 16,-3-2 1-16,-5-8 3 0,9 11 2 0,-9-11 6 15,7 9 10-15,-7-9 22 0,0 0 21 0,12 6 20 16,-12-6 22-16,0 0 11 0,0 0 9 0,13-6 5 16,-13 6-6-16,6-11-9 0,-6 11-6 0,5-14 0 15,-5 14-3-15,5-17-3 0,-5 17-11 0,3-18-4 16,-2 8-1-16,2 0-13 0,-3 10 2 0,2-16-18 16,-2 16 11-16,3-13-25 0,-3 13-3 0,2-11-18 15,-2 11 1-15,0 0-10 0,4-12 4 0,-4 12-9 16,0 0 7-16,12-9-5 0,-12 9 7 0,11-3-6 15,-11 3 4-15,18-5-8 0,-18 5 0 0,23-5-16 16,-23 5 5-16,27-4-11 0,-9 1-1 16,-3-1-4-16,2 1-8 0,-1 0 5 0,-3-3-6 15,3 1 5-15,-3 2-4 0,-1-2 14 0,-1 0-7 16,0 0 11-16,-2-2 2 0,-9 7 2 16,16-10 2-16,-16 10-3 0,12-10-1 0,-12 10 5 15,5-9-3-15,-5 9-3 0,0 0 1 0,5-8-3 16,-5 8-9-16,0 0 8 0,0 0 0 0,0 0-25 15,0 0 17-15,-15 6-14 0,15-6 20 0,-11 10-16 16,11-10 23-16,-8 10-20 0,8-10 22 0,-7 11-15 16,7-11 24-16,0 0-16 0,-6 11 18 15,6-11-19-15,0 0 20 0,0 0-14 0,2 12 28 16,-2-12-22-16,0 0 21 0,0 0-21 0,0 0 13 16,19 1-59-16,-19-1-5 0,0 0-85 0,18-2 27 15,-18 2-63-15,14-5-70 0,-14 5-56 0,16-5-15 16,-6 0-12-16,-10 5-183 0,19-10 4 0</inkml:trace>
  <inkml:trace contextRef="#ctx0" brushRef="#br0">4710 11830 167 0,'0'0'461'0,"0"0"-143"16,1-12-53-16,-1 12-43 0,0 0-11 0,5-11-68 16,-5 11 9-16,8-6-50 0,-8 6 23 0,0 0-61 15,15-7 33-15,-15 7-60 0,0 0 35 16,20 3-56-16,-20-3 27 0,16 9 5 0,-7-3-8 15,-3 3-11-15,3 1-12 0,-1 2-46 0,-1-3 38 16,0-1-35-16,-2 1 38 0,-1 1-36 0,-4-10 41 16,7 12-42-16,-7-12 68 0,7 10-28 0,-7-10 65 15,0 0 13-15,6 8 57 0,-6-8-5 0,0 0 18 16,0 0-18-16,0 0 4 0,0 0-20 0,0 0-18 16,4-13-12-16,-1 1-22 0,-2-5-18 0,0 1-14 15,4-5-6-15,-1-2-24 0,1 1-30 0,0 1-44 16,2-1-20-16,-2 3-60 0,0 4-11 15,0 0-62-15,3 3-5 0,-2 2-98 0,-2 1-105 16,-4 9-328-16,4-7-272 0</inkml:trace>
  <inkml:trace contextRef="#ctx0" brushRef="#br0">2968 11492 213 0,'0'0'572'0,"-23"-1"-176"0,23 1-72 16,0 0-75-16,-20 0-57 0,20 0-38 0,0 0-43 15,-15 2-19-15,15-2 11 0,0 0-15 0,-1 14-17 16,1-14-1-16,8 16 3 0,1-4 5 0,5 1 6 16,0 3 4-16,8 1-8 0,1 2 15 15,-1-1-39-15,3 3 9 0,-1-1-27 0,3-3 17 16,-3 4-28-16,-1-1 10 0,-1-1-13 0,0 0-5 15,-2-2 6-15,-2 2-8 0,-1-4-15 0,-5 0-51 16,1 2 9-16,-1-4-68 0,-2 3 26 0,-3-3-65 16,0-1-29-16,-4 1-71 0,-1 0-124 15,-2-4-297-15,-1 2-196 0</inkml:trace>
  <inkml:trace contextRef="#ctx0" brushRef="#br0">3176 11847 559 0,'0'-13'401'16,"3"2"-104"-16,-1-1-31 0,2 1-94 0,1-4-5 16,2 3-60-16,0-2 6 0,2 3-50 15,3-2 12-15,2 0-49 0,0-1-52 0,1 2-38 16,2-2-69-16,2-1-82 0,-2 3-310 0,0-2-12 16</inkml:trace>
  <inkml:trace contextRef="#ctx0" brushRef="#br0">3408 11355 521 0,'-7'-8'491'0,"7"8"-15"0,-9-14-100 16,9 14 23-16,-10-10-39 0,10 10-51 0,-8-8-20 16,8 8-40-16,0 0-48 0,-7-8-35 0,7 8-40 15,0 0-30-15,0 0-25 0,0 0-13 0,0 0-10 16,0 0-9-16,0 12-7 0,5-1-9 0,2 2-21 15,5 5-31-15,-2 2-45 16,3 4-56-16,0 3-66 0,1 2-65 0,0 1-21 16,-4 1-113-16,3 2-476 0,-4-4-477 0</inkml:trace>
  <inkml:trace contextRef="#ctx0" brushRef="#br0">3654 11473 438 0,'0'0'525'15,"-8"-8"-107"-15,8 8-76 0,0 0-58 16,-7-5-49-16,7 5-47 0,0 0-38 0,0 0-45 16,0 0-18-16,0 0-19 0,-14 8-14 15,14-8-5-15,-7 12-9 0,7-12-8 0,-3 17-6 16,0-8-17-16,2 2-6 0,-1-2-5 0,1 0-18 15,1-9-15-15,0 20 41 0,0-20-60 0,3 17 51 16,-3-17-54-16,4 12 37 0,-4-12-29 0,2 11 52 16,-2-11-51-16,0 0 59 0,5 11-33 0,-5-11 75 15,0 0-37-15,0 0 66 0,0 0-32 0,0 0 13 16,0 0 12-16,0 0 25 0,9-6-21 16,-9 6 3-16,0 0 2 0,3-11-4 0,-3 11-3 15,0 0-8-15,3-13-7 0,-3 13-6 0,0 0-1 16,4-10-10-16,-4 10-7 0,0 0-7 0,4-8-7 15,-4 8-6-15,0 0-4 0,0 0-3 0,8-10-3 16,-8 10 1-16,0 0-6 0,0 0-20 0,18-1-20 16,-18 1-26-16,0 0-32 0,19 3-47 0,-19-3-49 15,13 5 28-15,-13-5-43 0,15 5-32 0,-15-5-49 16,15 2-90-16,-15-2-275 16,0 0-181-16</inkml:trace>
  <inkml:trace contextRef="#ctx0" brushRef="#br0">3796 11266 122 0,'-6'-11'707'15,"-1"2"-282"-15,1 1 2 0,6 8-62 0,-8-15 0 16,8 15-59-16,-9-11-23 0,9 11-14 0,-8-7-19 16,8 7-21-16,0 0-43 0,-8-12-13 0,8 12-47 15,0 0-9-15,0 0-37 0,-8-6-2 0,8 6-44 16,0 0 4-16,0 0-21 0,0 0 16 0,0 0-14 15,0 15 13-15,4-3-23 0,1 4 18 0,2 2-8 16,4 2-1-16,-1 5-4 0,4 1-2 16,0-2-19-16,3 0 26 0,-1-1-26 15,5-3 12-15,-1-3-31 0,-2-2-7 0,1-3-24 16,2-1-26-16,-2-3-34 0,1-1-44 0,2-4-8 16,-5 1-98-16,0-2 36 0,-17-2-84 0,34-4-106 15,-19 2-436-15,-1-4-450 0</inkml:trace>
  <inkml:trace contextRef="#ctx0" brushRef="#br0">3850 11427 329 0,'0'0'637'0,"-21"-4"-169"0,21 4-114 0,-14-6-61 16,14 6-47-16,-7-9-42 0,7 9-45 15,0-14-26-15,0 14-24 0,7-18-20 0,2 6-23 0,3-1-22 16,2-1-102-16,0 2-5 15,4 0-72-15,0-1-114 0,-2 2-187 0,6-1-201 16,-3 3-170-16</inkml:trace>
  <inkml:trace contextRef="#ctx0" brushRef="#br0">4310 11219 336 0,'0'0'743'0,"0"0"-151"16,0 0-104-16,0 0-27 0,0 0-88 0,0 0-61 15,0 0-45-15,0 0-65 0,0 0-32 0,0 0-70 16,0 0-79-16,0 0-71 0,0 0-113 16,0 0-38-16,7-5-96 0,-7 5-149 0,0 0-410 15,0 0-450-15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09: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10884 5908 228 0,'0'0'269'0,"0"0"-82"16,0 0-24-16,0 0-21 0,0 0-26 0,0 0 3 16,0 0-51-16,0 0 40 15,0 0-39-15,0 0 9 0,0 0-40 0,0 0 20 16,0 0-30-16,0 0 27 0,0 0-33 0,0 0 35 15,0 0-50-15,0 0 50 0,0 0-67 0,0 0 50 16,0 0-49-16,0 0 45 0,-5 9-44 0,5-9 25 16,0 0-26-16,0 0 31 0,0 0-36 0,0 0 40 15,0 0-29-15,9 8 51 0,-9-8 1 0,11 4-23 16,-11-4 15-16,18 5-13 0,-18-5 9 0,22 6 2 16,-5-4-7-16,-2 1 5 0,4-1-11 15,0 0-2-15,-2-2-3 0,3 0-2 0,1 2-1 0,-2-2-2 16,0-2-13-16,3 2 2 0,-6 2 11 15,4-4-8-15,-2 0 7 0,-2 0-3 0,1 1-3 16,-17 1-2-16,25-4 0 0,-25 4-2 0,22-4 0 16,-22 4-3-16,14-2-1 0,-14 2-23 15,0 0-7-15,18-2 4 0,-18 2-59 0,0 0 25 16,0 0-59-16,0 0-7 0,18 2-27 0,-18-2-38 16,0 0-71-16,-4 8-172 0,4-8 164 0</inkml:trace>
  <inkml:trace contextRef="#ctx0" brushRef="#br0">10981 6124 302 0,'0'0'364'0,"0"0"-81"15,0 0-41-15,0 0-29 0,0 0-37 0,-19 0-18 16,19 0-36-16,0 0 8 0,0 0-51 15,0 0 32-15,0 0-59 0,0 0 26 0,0 0-20 16,0 0-54-16,0 0 31 0,0 0 39 0,0 0-55 16,9-13 43-16,-9 13-54 0,19-8-12 15,-19 8 12-15,24-8-9 0,-8 1 9 0,-1 3-1 0,3-4 0 16,1 2-2-16,0-2-1 0,-3 3 0 16,0-2-1-16,-2 3 0 0,2-1 0 0,-2 0-9 15,-3 2 3-15,1-3 6 0,-2 3-8 0,-10 3 9 16,18-5-2-16,-18 5-8 0,13-4-9 0,-13 4-10 15,0 0-11-15,15-6-14 0,-15 6-25 0,0 0-60 16,0 0-21-16,0 0-40 0,0 0-108 0,0 0-171 16,0 0 82-16</inkml:trace>
  <inkml:trace contextRef="#ctx0" brushRef="#br0">11069 6082 58 0,'0'0'509'15,"0"0"-156"-15,0 0-71 0,0 0-33 0,-19-3-67 16,19 3-30-16,0 0-25 0,0 0-21 0,-1-9-15 16,1 9-14-16,4-8-7 0,-4 8-16 0,14-13 7 15,-4 2-14-15,4-1-4 0,5 1 7 0,2-2-7 16,2-2-9-16,2 2-9 0,1-2-5 0,-2 1-3 16,2 1-2-16,-7 1-3 0,0 3-1 0,0 1-7 15,-1-2 3-15,-4 3-9 0,0 0 5 0,-2 2 3 16,-2 2 1-16,-10 3-6 0,14-6-3 0,-14 6 2 15,14-6-7-15,-14 6-3 0,0 0-20 0,14-5-9 16,-14 5-25-16,0 0-35 16,0 0 41-16,0 0-53 0,0 0 3 0,15 0-40 15,-15 0-24-15,0 0-32 0,0 0-285 0,0 0 62 16</inkml:trace>
  <inkml:trace contextRef="#ctx0" brushRef="#br0">7407 6029 154 0,'0'0'211'16,"0"0"-56"-16,0 0-40 0,0 0-16 0,0 0-14 15,0-10-18-15,0 10-16 0,0 0-12 0,0 0 0 16,0 0-12-16,0 0-8 0,-4-10-3 15,4 10 11-15,0 0 1 0,0 0-3 0,0 0 0 16,0 0 11-16,-5-9 0 0,5 9-1 0,0 0 1 16,0 0-9-16,0 0 0 0,-4-8-8 0,4 8 2 15,0 0 15-15,0 0-17 0,0 0 3 0,0 0-15 16,-5-10 8-16,5 10-9 0,0 0 9 0,0 0 1 16,0 0 24-16,9-11-23 0,-9 11 11 0,9-5-25 15,-9 5 17-15,17-10-16 0,-17 10 14 0,11-7-19 16,-11 7 15-16,14-8-18 0,-14 8 25 15,17-7-39-15,-17 7 32 0,14-7-21 0,-14 7 30 16,15-7-32-16,-15 7 16 0,16-3-16 0,-16 3 16 16,16-6-25-16,-16 6-10 0,14-4-20 15,-14 4-9-15,17-4-12 0,-17 4-16 0,0 0-36 16,22 0-19-16,-22 0-193 0,0 0 255 0</inkml:trace>
  <inkml:trace contextRef="#ctx0" brushRef="#br0">7710 5900 268 0,'0'0'224'0,"0"0"-78"15,12-7-31-15,-12 7-41 0,0 0-43 0,16-7-22 16,-16 7-54-16,14-5-200 0,-14 5 70 0</inkml:trace>
  <inkml:trace contextRef="#ctx0" brushRef="#br0">10959 5190 190 0,'0'0'251'0,"0"0"-93"0,0 0-27 0,0 0-31 16,0 0-21-16,0 0-24 0,0 0-9 0,0 0-17 15,0 0 4-15,0 0-18 0,0 0 4 0,0 0-10 16,0 0 7-16,0 0-15 0,0 0 18 0,0 0-5 16,0 0 4-16,0 0 8 0,0 0 9 0,0 0 2 15,0 0-2-15,0 0 3 0,0 0-7 16,0 0 12-16,0 0-14 0,0 0 22 15,0 0-16-15,0 0 21 0,0 0-31 0,0 0 30 16,0 0-33-16,0 0 29 0,0 0-38 0,6-11 38 16,-6 11-45-16,0 0 22 0,6-9-39 0,-6 9 48 15,6-8-39-15,-6 8 40 0,9-12-42 0,-9 12 32 16,11-12-33-16,-5 7 37 0,0-3-40 0,-6 8 38 16,12-13-36-16,-12 13 35 0,9-11-53 0,-9 11 42 15,9-9-28-15,-9 9 44 0,6-10-46 0,-6 10 36 16,0 0-43-16,9-10 42 0,-9 10-37 0,0 0 21 15,0 0-45-15,7-9 21 0,-7 9-39 0,0 0-4 16,0 0-13-16,0 0-7 0,0 0-8 16,0 0-44-16,0 0-6 0,0 0-80 0,-2 11-109 15,2-11 265-15</inkml:trace>
  <inkml:trace contextRef="#ctx0" brushRef="#br0">10988 5131 115 0,'0'0'353'0,"-4"10"-121"0,4-10-22 0,0 0-54 0,0 0-9 16,0 0-45-16,0 0 2 0,0 0-43 16,0 0 9-16,0 0-45 0,0 0 27 0,0 0-21 15,0 0 27-15,6-7-36 0,-6 7 30 0,8-9-37 16,-8 9 29-16,11-8-41 0,-11 8 32 0,9-8-38 15,-9 8 33-15,7-8-53 0,-7 8 50 0,6-6-43 16,-6 6 45-16,0 0-38 0,9-8 18 16,-9 8-26-16,0 0 35 0,0 0-36 0,0 0 12 15,8-8-33-15,-8 8 3 0,0 0-27 0,0 0 5 16,0 0-14-16,0 0-30 0,0 0-12 0,0 0-58 16,-3 13-194-16,3-13 226 0</inkml:trace>
  <inkml:trace contextRef="#ctx0" brushRef="#br0">10990 5161 311 0,'-8'6'262'0,"8"-6"-56"0,0 0-56 15,0 0-20-15,0 0-26 0,0 0-3 0,0 0-24 16,0 0 23-16,0 0-45 0,0 0 21 0,4-10-44 16,-4 10 33-16,4-8-22 0,-4 8 20 15,9-11-53-15,-9 11 33 0,10-13-33 0,-10 13 30 16,12-12-39-16,-12 12 31 0,10-11-38 0,-10 11 34 15,11-10-53-15,-11 10 43 0,8-9-27 0,-8 9 37 16,8-5-42-16,-8 5 31 0,0 0-34 16,9-8 36-16,-9 8-33 0,0 0 34 0,0 0-35 15,7-7 39-15,-7 7-36 0,0 0 28 0,0 0-22 16,0 0 44-16,0 0-49 0,0 0 46 0,0 0-48 16,8-7 43-16,-8 7-42 0,0 0 39 0,0 0-43 15,0 0 42-15,0 0-45 0,0 0 29 0,0 0-39 16,0 0 54-16,0 0-46 0,0 0 47 0,0 0-46 15,0 0 38-15,0 0-58 0,0 0 41 0,0 0-48 16,0 0 4-16,0 0-36 0,-9 7-22 0,9-7-19 16,0 0-49-16,0 0-267 0,-1 9 159 15</inkml:trace>
  <inkml:trace contextRef="#ctx0" brushRef="#br0">11655 5261 87 0,'0'0'398'0,"-11"5"-139"0,11-5-19 0,0 0-67 15,0 0 24-15,0 0-68 0,0 0 12 0,0 0-25 16,0 0-19-16,0 0-18 0,0 0-14 16,0 0-21-16,0 0-4 0,0 0 2 0,0 0-7 15,0 0-7-15,0 0-2 0,0 0 6 0,3-14-12 16,-3 14-1-16,5-7-2 0,-5 7 0 0,8-5 0 15,-8 5-1-15,6-9-14 0,-6 9 16 0,13-10-5 16,-13 10-2-16,10-10 5 0,-10 10-4 16,10-10-3-16,-10 10-1 0,12-9-2 0,-12 9-3 15,10-8-7-15,-10 8-10 0,0 0-12 0,9-8-28 16,-9 8-35-16,0 0 18 0,0 0-44 0,10-6-8 16,-10 6-19-16,0 0-35 0,0 0-94 0,0 0-127 15,0 0 196-15</inkml:trace>
  <inkml:trace contextRef="#ctx0" brushRef="#br0">11660 5233 293 0,'0'0'278'0,"0"0"-62"0,-13 4-57 15,13-4-13-15,0 0-36 0,0 0-1 0,0 0-36 16,0 0 6-16,0 0-30 0,0 0 24 0,0 0-41 15,0 0 37-15,5-13-26 0,-5 13 39 0,10-11-59 16,-3 2 32-16,0 4-51 0,1-2 37 16,-2-1-49-16,-6 8 37 0,14-10-53 0,-14 10 6 15,13-9-43-15,-13 9-18 0,9-8-23 0,-9 8-43 16,0 0-48-16,14-7-200 0,-14 7 199 0</inkml:trace>
  <inkml:trace contextRef="#ctx0" brushRef="#br0">10257 6542 21 0,'0'0'258'0,"0"0"-65"0,0 0-52 16,0 0-45-16,0 0-8 0,0 0-48 0,0 0-22 15,0 0-1-15,0 0 2 0,0 0-35 0,0 0 11 16,0 0-20-16,-16 4 25 0,16-4 1 0,0 0-1 15,0 0 1-15,0 0 0 0,0 0-5 0,0 0 4 16,-9 5-2-16,9-5 4 0,0 0-9 0,0 0-14 16,0 0-48-16,0 0-153 0,0 0 55 15</inkml:trace>
  <inkml:trace contextRef="#ctx0" brushRef="#br0">10137 6561 69 0,'0'0'280'0,"0"0"-72"16,0 0-46-16,0 0-34 0,0 0-32 0,0 0-24 16,0 0-10-16,0 0-20 0,0 0-7 0,0 0-16 15,0 0 12-15,0 0-7 0,0 0-5 16,0 0-9-16,0 0 3 0,0 0-7 0,0 0 7 0,0 0-1 16,0 0 4-16,0 0 2 0,0 0 1 15,0 0 6-15,0 0-10 0,0 0 19 16,0 0-11-16,0 0 7 0,0 0-14 0,0 0 7 15,0 0-13-15,0 0 8 0,0 0-13 0,0 0 12 16,0 0-13-16,0 0 9 0,0 0-19 0,0 0 17 16,0 0-65-16,0 0 76 0,0 0-15 0,-7 9 8 15,7-9-12-15,0 0 9 0,0 0-27 0,0 0 29 16,0 0-15-16,0 0 13 0,0 0-15 0,0 0 16 16,0 0-8-16,0 0 26 0,0 0-19 0,0 0 30 15,0 0-31-15,0 0 38 0,0 0-32 16,0 0 10-16,0 0-8 0,0 0 42 0,0 0-57 15,0 0 49-15,0 0-51 0,0 0 44 0,0 0-50 16,0 0 41-16,0 0-46 0,0 0 41 0,0 0-45 16,0 0 45-16,0 0-56 0,0 0 67 0,0 0-59 15,0 0 57-15,0 0-4 0,0 0-3 16,0 0 0-16,0 0-2 0,0 0-2 0,0 0-4 16,0 0-4-16,0 0-4 0,0 0-14 0,0 0-2 15,0 0 13-15,0 0-8 0,0 0 4 0,0 0-4 16,0 0-2-16,0 0 0 0,0 0 2 0,0 0-3 15,0 0-2-15,0 0-1 0,0 0 1 0,0 0-20 16,0 0 9-16,0 0 15 0,0 0-5 0,0 0 1 16,0 0 3-16,0 0-1 0,0 0-1 15,0 0 0-15,0 0-1 0,0 0 0 0,0 0 1 16,0 0-1-16,0 0-1 0,0 0-12 0,0 0 13 16,21-2-2-16,-21 2-2 0,0 0 7 0,20-5-2 15,-20 5 1-15,19-4 2 0,-19 4-3 0,23-10 0 16,-9 5 3-16,-2 1-6 0,2-2 10 0,-1 1-10 15,-2 1 6-15,1-3 2 0,-2 4 3 16,1-4 5-16,0 2-2 0,-11 5-2 0,19-8 0 16,-19 8-2-16,15-9-22 0,-15 9 24 0,15-8 0 15,-15 8-4-15,13-6-11 0,-13 6 11 16,9-5-14-16,-9 5 2 0,0 0 7 0,12-6-14 16,-12 6-12-16,0 0-12 0,0 0-11 0,0 0-4 15,11-4-12-15,-11 4-46 0,0 0 14 0,0 0-35 16,0 0-11-16,0 0-20 0,3 10-75 0,-3-10-203 15,-7 7 152-15</inkml:trace>
  <inkml:trace contextRef="#ctx0" brushRef="#br0">10296 6527 211 0,'0'0'334'0,"0"0"-99"0,0 0-30 0,-14 5-43 16,14-5 27-16,0 0-70 15,0 0 12-15,0 0-63 0,0 0 33 0,0 0-56 16,0 0 34-16,0 0-53 0,-12-6 46 0,12 6-8 15,0 0-24-15,7-9 13 0,-7 9-8 0,9-9-8 16,-9 9-1-16,14-10-4 0,-6 3-2 0,1 1-2 16,-9 6 2-16,15-11 4 0,-5 6-11 0,-10 5-1 15,13-10-2-15,-13 10-12 0,14-9 0 0,-14 9 9 16,9-8-12-16,-9 8 8 0,9-5 0 0,-9 5-4 16,0 0-3-16,9-6-2 0,-9 6-1 0,0 0-3 15,10-6-16-15,-10 6-17 0,0 0-37 0,0 0-35 16,0 0-64-16,0 0-106 0,18 4-272 0,-18-4-49 15</inkml:trace>
  <inkml:trace contextRef="#ctx0" brushRef="#br0">10322 7358 144 0,'0'0'376'0,"0"0"-86"0,0 0-106 16,0 0 24-16,0 0-7 0,-18 4-35 15,18-4-22-15,0 0-20 0,0 0-17 0,0 0-13 16,-17 3-16-16,17-3-14 0,0 0-11 0,0 0-9 16,0 0-10-16,0 0-20 0,0 0-7 0,0 0 21 15,0 0-12-15,-15-3 0 0,15 3 3 0,0 0 5 16,0 0 2-16,0 0 52 0,8-5-56 0,-8 5 40 15,11-8-57-15,-11 8 46 0,17-9-54 0,-8 2 37 16,0 2-41-16,0 1 60 0,2-3-58 0,-2 1 53 16,0 2-44-16,-9 4 44 0,17-8-49 0,-17 8 62 15,11-9-51-15,-11 9 43 0,12-7-50 16,-12 7 40-16,0 0-48 0,11-6 39 0,-11 6-54 16,0 0 17-16,0 0-86 0,0 0-29 0,0 0-107 15,0 0-152-15,0 0-270 0,0 0-177 16</inkml:trace>
  <inkml:trace contextRef="#ctx0" brushRef="#br0">6850 7983 242 0,'0'0'265'16,"0"0"-85"-16,0 0-31 0,0 0-31 0,0 0-20 15,0 0-13-15,0 0-15 0,0 0-12 16,0 0-11-16,0 0-1 0,0 0 0 0,0 0 5 16,0 0 2-16,0 0 8 0,0 0 4 0,0 0-4 15,0 0-1-15,0 0 7 0,0 0-8 0,0 0-14 16,0 0-9-16,0 0-20 0,0 0 0 0,0 0-30 15,0 0-40-15,0 0-31 0,8 7-16 0,-8-7-12 16,0 10-45-16,0-10-280 0,0 18 153 0</inkml:trace>
  <inkml:trace contextRef="#ctx0" brushRef="#br0">10309 8086 49 0,'0'0'575'0,"0"0"-183"0,0 0-113 15,0 0-41-15,0 0-80 0,0 0-2 0,0 0-50 16,0 0 24-16,0 0-60 0,0 0 13 0,4-8-39 16,-4 8 33-16,14-9-62 0,-1 5 41 15,-2-3-49-15,7-4 44 0,-4 5-57 0,1 0 41 16,1-1-47-16,-1 2 43 0,-1 0-8 0,-2-1-17 16,-1 2-12-16,-11 4-7 0,18-8-45 0,-18 8-12 15,13-4-57-15,-13 4-110 0,0 0-354 0,0 0-124 16</inkml:trace>
  <inkml:trace contextRef="#ctx0" brushRef="#br0">10239 8872 44 0,'0'0'347'0,"0"0"-128"16,0 0-5-16,-12 4-69 0,12-4 14 0,0 0-38 15,0 0-3-15,0 0-30 0,0 0 3 0,-18 1-29 16,18-1 2-16,0 0-17 0,0 0 3 0,0 0-4 15,0 0 3-15,0 0 1 0,-12 4 2 0,12-4-4 16,0 0-12-16,0 0 0 0,0 0-21 16,0 0 29-16,-14 5-21 0,14-5 31 0,0 0-34 15,-12 6 33-15,12-6-36 0,-9 6 34 0,9-6 0 16,-11 5-2-16,11-5-5 0,-12 5-4 0,12-5-4 16,-9 7-21-16,9-7-3 0,0 0 11 0,-14 4-5 15,14-4-3-15,0 0-3 0,0 0-4 16,-10 7 0-16,10-7-3 0,0 0-1 0,0 0-1 15,0 0-1-15,-10 6 2 0,10-6-16 0,0 0 3 16,0 0 17-16,0 0 1 0,0 0 1 0,0 0 1 16,0 0-2-16,0 0-2 0,-12 3 0 0,12-3 0 15,0 0 0-15,0 0 0 0,0 0 1 0,0 0 8 16,0 0 14-16,0 0 3 0,0 0 6 16,21 0 2-16,-21 0 1 0,21-5-5 0,-7 0 6 15,4-2-42-15,2 0 43 0,0-1-8 0,0 1 6 16,-3 0-9-16,3-2-5 0,-2 1-5 0,3 0-5 15,-3 1-4-15,-4 0-1 0,-2 0-15 0,-12 7 7 16,17-7 4-16,-17 7 1 0,14-5-8 0,-14 5 1 16,0 0-6-16,14-6-32 0,-14 6-22 0,0 0-21 15,0 0-23-15,0 0-34 0,4 10-32 0,-4-10-69 16,-6 15-57-16,-1-7-361 0,2 1-182 0</inkml:trace>
  <inkml:trace contextRef="#ctx0" brushRef="#br0">10165 7836 500 0,'0'0'441'0,"0"0"-114"0,0 0-70 0,0 0-65 15,2-9-35-15,-2 9-29 0,0 0-28 0,0 0-23 16,0 0-28-16,0 0-59 0,0 0-44 0,0 0-25 15,1-10-46-15,-1 10-28 0,0 0-373 0,0 0-9 16</inkml:trace>
  <inkml:trace contextRef="#ctx0" brushRef="#br0">10701 8942 420 0,'0'0'531'15,"11"10"-147"-15,-11-10-95 0,7 9-54 0,-7-9-36 16,0 0-25-16,9 8-18 0,-9-8-16 0,0 0-33 15,0 0-17-15,9 9-3 0,-9-9-22 16,0 0-10-16,0 0 5 0,0 0-8 0,9 5-9 16,-9-5-8-16,0 0-7 0,0 0-9 0,0 0-4 15,0 0-4-15,0 0 2 0,0 0-6 0,0 0-2 16,0 0 4-16,0 0-1 0,13 3-12 0,-13-3 1 16,0 0 11-16,0 0-1 0,0 0-6 0,0 0 3 15,0 0 3-15,0 0-6 0,0 0 1 0,0 0-4 16,0 0 3-16,0 0-1 0,0 0-5 15,0 0-1-15,0 0-14 0,0 0 6 0,0 0-3 16,0 0 7-16,18-8-14 0,-12 3-23 0,5-4-7 16,10-8-23-16,-2-4-79 0,4-2-98 0,-1-6-115 15,10-6-275-15,4-5-172 0</inkml:trace>
  <inkml:trace contextRef="#ctx0" brushRef="#br0">6311 10449 187 0,'0'0'323'0,"0"0"-108"15,0 0-58-15,1-10-33 0,-1 10-25 16,0 0-19-16,0 0-16 0,4-11-14 0,-4 11-9 15,0 0-8-15,0 0-6 0,5-10-9 0,-5 10-5 16,0 0 2-16,0 0-2 0,0 0-1 0,0 0 4 16,5-8 0-16,-5 8-1 0,0 0 1 0,0 0-3 15,0 0-2-15,0 0-2 0,0 0-6 16,0 0 2-16,0 0-6 0,0 0 24 0,-8 8-17 16,8-8 25-16,0 0 5 0,0 0 2 0,-6 7-6 15,6-7 9-15,0 0 4 0,0 0-8 0,0 0-7 16,0 0-5-16,0 0-4 0,0 0-1 0,0 0-2 15,0 0 1-15,0 0 10 0,0 0 6 0,0 0 4 16,0 0-15-16,0 0 17 0,9-7 33 0,-9 7-44 16,0 0 35-16,13-4-44 0,-13 4 33 15,0 0-46-15,0 0 43 0,10-7-55 0,-10 7 36 16,0 0-45-16,0 0 11 0,0 0-61 0,12-4-30 16,-12 4-59-16,0 0-102 0,0 0-300 0,0 0-64 15</inkml:trace>
  <inkml:trace contextRef="#ctx0" brushRef="#br0">9803 9823 16 0,'0'0'295'0,"0"0"-47"0,-5-10-50 15,5 10-28-15,0 0-19 0,-4-12 6 0,4 12-4 16,0 0-16-16,-6-12-12 0,6 12-11 0,-4-9-8 16,4 9 26-16,-4-11-61 0,4 11 54 0,-3-9-63 15,3 9 57-15,-2-9-70 0,2 9 70 0,-4-8-65 16,4 8 51-16,0 0-50 0,-4-10 41 0,4 10-44 15,0 0 30-15,0 0-39 0,-1-9 26 0,1 9-38 16,0 0 30-16,0 0-25 0,0 0 25 0,-4-10-22 16,4 10 11-16,0 0-16 0,0 0 17 0,0 0-20 15,0 0 12-15,0 0-21 0,0 0 12 16,0 0-23-16,-5-8 15 0,5 8-23 0,0 0 7 16,0 0-13-16,0 0 16 0,0 0-15 0,0 0 14 15,0 0-19-15,0 0 13 0,0 0-11 0,0 0 15 16,0 0-18-16,0 0 19 0,-1 10-18 0,1-10 17 15,0 0-17-15,0 0 18 0,1 15-23 0,-1-15 15 16,4 9-10-16,-4-9 23 0,1 13-21 16,-1-13 14-16,4 19-18 0,-3-7 14 0,-1-12-12 15,4 17 16-15,-1-4-18 0,-1-4 20 0,1 1-20 16,-1 1 19-16,1 0-19 0,1-2 9 0,-4-9-10 16,6 18 21-16,-6-18-15 0,5 16 15 0,-5-16-22 15,9 14 14-15,-9-14-13 0,9 14 17 16,-9-14-17-16,10 10 19 0,-10-10-19 0,12 12 19 15,-12-12-19-15,14 8 18 0,-14-8-22 0,14 8-3 16,-14-8-14-16,15 5 13 0,-15-5 3 0,13 7 1 16,-13-7-15-16,14 4 17 0,-14-4-23 0,0 0 16 15,14 3 25-15,-14-3-6 0,0 0-14 0,0 0-27 16,0 0-37-16,20-1-37 0,-20 1-72 0,0 0-80 16,8-7-71-16,-8 7-381 0,0 0-247 0</inkml:trace>
  <inkml:trace contextRef="#ctx0" brushRef="#br0">9812 9642 333 0,'-5'-10'446'0,"5"10"-136"0,-8-17-33 16,6 5-76-16,2 12-9 0,-3-17-34 0,3 17-29 15,-1-17-39-15,1 17-25 0,1-13 0 0,-1 13-41 16,4-12-66-16,-4 12-57 0,5-11-82 0,-5 11-35 15,8-6-296-15,-8 6 18 0</inkml:trace>
  <inkml:trace contextRef="#ctx0" brushRef="#br0">10064 9596 181 0,'0'0'613'0,"10"-7"-216"16,-10 7-82-16,13-11-71 0,-3 2-44 0,0 4-39 15,0-3-34-15,3 1-44 0,-1 0-44 16,-1 0-55-16,1 4-80 0,-1-3-49 0,-11 6-99 0,18-8-295 16,-18 8-35-16</inkml:trace>
  <inkml:trace contextRef="#ctx0" brushRef="#br0">10158 9751 386 0,'0'0'455'16,"-1"9"-98"-16,1-9-80 0,0 0-45 0,0 0-8 16,0 0-78-16,0 0 19 0,14 5-81 0,-14-5 38 15,14-7-93-15,-14 7 31 0,18-7-82 0,-3 0-36 16,-3 3-66-16,2-3-99 0,4 0 14 0,2-2-62 15,1 1-209-15,-1-2 76 0</inkml:trace>
  <inkml:trace contextRef="#ctx0" brushRef="#br0">10685 9409 669 0,'-3'-17'488'0,"3"17"-100"0,0-10-51 15,0 10-15-15,-2-10-23 0,2 10-41 0,0 0-31 16,-3-11-27-16,3 11-31 0,0 0-29 0,0 0-30 16,0 0-21-16,-4-8-15 0,4 8-16 0,0 0-12 15,0 0-4-15,0 0-6 0,-5 12-5 0,5-12-8 16,-2 15-2-16,-1-5 44 0,2 1-60 16,1 2-2-16,-3 4-1 0,3-5-6 0,0 3-8 15,3 1-5-15,-2 2-4 0,3-4 2 0,0-1 1 16,1 1 0-16,1 0-3 0,1-2-26 0,0-4 10 15,2 0 11-15,3-2 7 0,-12-6 6 0,23 5 6 16,-23-5 8-16,25 2-3 0,-12-5 3 0,9-1 68 16,-2-2-36-16,3-2 55 0,-1 0-59 0,-2 0 44 15,0-2-51-15,-1 1 58 0,-1-2 3 16,-2 1 4-16,-4 2 23 0,-1-2-27 0,-2 2-12 16,-2-1-8-16,-2 2-10 0,-5 7-9 0,7-14-8 15,-7 14-15-15,-4-12-14 0,4 12-20 16,-14-12-23-16,4 5-43 0,-5 1 26 0,-3 2-62 15,-4 1 32-15,-6 3-88 0,0-1-27 0,-1 5-25 16,-6 0-27-16,-2 4-104 0,-4 2-120 0,4 2-361 16,-4 4-410-16</inkml:trace>
  <inkml:trace contextRef="#ctx0" brushRef="#br0">11234 10283 272 0,'0'0'363'0,"0"0"-89"0,0 0-49 0,2-8-33 15,-2 8-15-15,0 0-37 0,0 0-10 16,0 0-14-16,0-11-14 0,0 11-11 0,0 0-9 15,0 0-8-15,0 0-8 0,0 0-50 16,0 0 38-16,0 0 9 0,0 0-2 0,-2-11-5 16,2 11-7-16,0 0-5 0,0 0 1 0,0 0-3 15,0 0-2-15,0 0-4 0,0 0-4 0,0 0-6 16,0 0-2-16,0 0-4 0,0 0-16 0,0 0 1 16,0 0 10-16,0 0-6 0,0 0-4 0,0 0-4 15,0 0 9-15,0 0-3 0,0 0-2 0,0 0-1 16,0 0-3-16,0 0 2 0,0 0 1 0,0 0 5 15,0 0 2-15,9 7-10 0,-9-7 1 0,9 8 11 16,-9-8-9-16,12 13-2 0,-6-7 9 0,-6-6-2 16,14 14-8-16,-9-5 5 0,3-2 0 0,-2 1-1 15,3-1 1-15,-4 1-4 0,3-1 1 0,-8-7-47 16,12 13 48-16,-5-6-19 16,-2 2-29-16,2-3 70 0,-2 1-50 0,1 2 48 15,-1-2-57-15,2 1 63 0,-7-8-57 0,9 13 53 16,-9-13-54-16,7 13 53 0,-7-13-51 0,9 10 45 15,-9-10-44-15,5 12 53 0,-5-12-65 0,8 13 72 16,-8-13-59-16,4 9 52 0,-4-9-54 0,5 10 53 16,-5-10-54-16,5 9 54 0,-5-9-52 0,2 8 44 15,-2-8-40-15,0 0 23 0,3 12-29 0,-3-12 67 16,0 0-52-16,3 10 49 0,-3-10-49 0,0 0 50 16,0 10-54-16,0-10 49 0,0 0-50 0,-3 9 47 15,3-9-45-15,0 0 41 0,-5 10-31 16,5-10 41-16,0 0-41 0,-9 7 34 0,9-7-24 15,0 0 40-15,-9 8-34 0,9-8 33 0,0 0-33 16,-10 4 30-16,10-4-38 0,0 0 30 0,-15 5-27 16,15-5 32-16,0 0-26 0,-16 5 31 15,16-5-25-15,0 0 20 0,0 0-19 0,-23 1 20 16,23-1-16-16,0 0 17 0,0 0-20 0,-20-2 16 16,20 2-20-16,0 0 11 0,-16-6-21 0,16 6 8 15,0 0-12-15,-15-6 15 0,15 6-21 0,-10-4 17 16,10 4-19-16,0 0 17 0,-15-5-25 0,15 5 8 15,0 0-21-15,-12-4 4 0,12 4-38 0,0 0-4 16,0 0-49-16,-13-7 36 0,13 7-62 16,0 0 45-16,0 0-52 0,-10-6-28 0,10 6-51 15,0 0-119-15,-9-5-309 0,9 5-181 0</inkml:trace>
  <inkml:trace contextRef="#ctx0" brushRef="#br0">11229 10156 318 0,'0'0'448'0,"0"0"-144"0,3-12-53 16,-3 12-57-16,0 0-23 0,0 0-28 0,-2-9-3 16,2 9-67-16,0 0 23 0,0 0-9 0,0 0 0 15,-5-9-58-15,5 9 54 0,0 0-55 16,0 0 53-16,0 0-58 0,0 0 56 0,0 0-28 15,-6-7 30-15,6 7-41 0,0 0 48 0,0 0-1 16,0 0-11-16,0 0-17 0,0 0-8 0,0 0-35 16,0 0 26-16,-10-5-40 0,10 5 15 0,0 0-65 15,0 0 20-15,0 0-74 0,0 0 27 0,0 0-57 16,0 0-31-16,0 0-20 0,0 0-60 0,0 0-87 16,0 0-230-16,11-6-75 0</inkml:trace>
  <inkml:trace contextRef="#ctx0" brushRef="#br0">11617 10133 219 0,'0'0'602'0,"0"0"-207"16,0 0-82-16,0 0-69 0,20-2-31 0,-20 2-31 16,0 0-28-16,14-6-28 0,-14 6-24 0,10-7-25 15,-10 7-32-15,15-4 4 16,-15 4-19-16,13-8-12 0,-13 8-20 0,18-6-29 16,-18 6-43-16,15-4-55 0,-15 4-100 0,16-5-26 15,-16 5-335-15,0 0-123 0</inkml:trace>
  <inkml:trace contextRef="#ctx0" brushRef="#br0">11703 10251 665 0,'0'0'479'0,"0"0"-148"0,0 0-31 16,0 0-73-16,-5 10 19 0,5-10-73 0,0 0 20 15,0 0-91-15,0 0 32 0,0 0-68 16,0 0 31-16,18-4-65 0,-18 4 19 0,15-8-63 15,-3 2 19-15,1 2-76 0,1-3-59 16,0 1-58-16,2-3-64 0,0-1-160 0,0 0-179 16,0 2-124-16</inkml:trace>
  <inkml:trace contextRef="#ctx0" brushRef="#br0">12014 9908 187 0,'0'0'568'16,"-4"-10"-136"-16,4 10-125 0,0 0 1 0,-5-10-80 15,5 10 36-15,0 0-58 0,-5-7-10 0,5 7-57 16,0 0 1-16,0 0-45 0,-7-10-1 16,7 10-43-16,0 0 1 0,0 0-22 0,0 0 14 15,0 0-29-15,0 0 20 0,-7 5-33 0,7-5 20 16,-2 13-17-16,2-13 18 0,-2 11-16 0,2-11 0 15,0 12-15-15,0-12 20 0,2 12 0 0,-2-12-2 16,5 15-3-16,-5-15-2 0,8 11-1 0,-8-11-5 16,11 8 1-16,-11-8 9 0,13 7 9 0,-13-7 11 15,0 0 10-15,26 0 3 0,-26 0 12 16,23-7 9-16,-13 0 6 0,3 4 6 0,0-6 3 16,-3 2 3-16,0-1-1 0,-1 1-4 0,-3-2 6 15,2 2-20-15,-4-1-12 0,-4 8-11 0,9-12-9 16,-9 12-3-16,1-17-7 0,-1 17-22 0,-1-15-30 15,1 15-29-15,-9-17-32 0,4 8-34 0,-3 1-37 16,2-1-86-16,-2 2 40 0,2 0-75 0,-2 0-64 16,-1 2-89-16,9 5-308 0,-11-6-272 15</inkml:trace>
  <inkml:trace contextRef="#ctx0" brushRef="#br0">12449 9852 775 0,'0'0'577'0,"22"-1"-147"15,-22 1-86-15,0 0-33 0,22 0-40 0,-22 0-34 16,0 0-18-16,0 0-29 0,19 0-32 0,-19 0-34 16,0 0-24-16,0 0-17 0,14 2-16 0,-14-2-11 15,8 8-9-15,-8-8-10 0,4 15-10 0,-2-6-7 16,-2 2-24-16,-1 3-28 0,-3 2-45 15,0 4-43-15,-1 2-45 0,-1-1-28 0,-2-1-63 16,-1 2-84-16,0-2-96 0,-1 1-290 0,2-2-252 16</inkml:trace>
  <inkml:trace contextRef="#ctx0" brushRef="#br0">7982 11200 377 0,'0'0'299'0,"0"0"-42"16,0 0-24-16,0 0-17 0,0 0-33 0,7-8 5 15,-7 8-47-15,0 0 29 0,0 0-68 0,0 0 35 16,0 0-64-16,0 0 41 0,0 0-69 0,3-9 29 16,-3 9-53-16,0 0 39 0,0 0-60 0,0 0 49 15,0 0-64-15,0 0 61 0,0 0-60 0,0 0 48 16,0 0-51-16,0 0 50 0,0 0-51 0,0 0 20 15,0 0-23-15,0 0 53 0,0 0-58 16,0 0 49-16,0 0-65 0,0 0 77 0,0 0-52 16,9-7 59-16,-9 7-48 0,0 0 60 0,0 0-56 15,16 3 51-15,-16-3-52 0,0 0 49 0,19 1-52 16,-19-1 46-16,18 2-45 0,-18-2 45 16,20 1-50-16,-20-1 38 0,28 4-42 0,-28-4 52 15,27 3-41-15,-27-3 43 0,33 1-35 0,-16 0 35 16,2 0-36-16,0 0 32 0,-1 2-31 0,3-3 35 15,-2 0-19-15,-1 1 14 0,2-1-23 0,-2 0 28 16,4-1-22-16,-2 1 29 0,2 0-19 0,0-4 16 16,-3 2-18-16,5 0 14 0,-1-4-19 0,0 3 11 15,1-1-19-15,1 0 9 0,-3 0-15 0,0 1 16 16,0-1-17-16,-3 1 15 0,-1 1-21 0,1-3 12 16,-2 5-13-16,1-1 14 0,-4-2-2 0,-14 3-2 15,28-4-2-15,-28 4-1 0,28-1 0 16,-28 1-16-16,26-5 8 0,-26 5 9 0,25-2-1 15,-25 2 1-15,26-3-1 0,-26 3-2 16,23-1-5-16,-23 1 4 0,19-1 1 0,-19 1-2 16,22-4 1-16,-22 4-3 0,20-1 2 0,-20 1-13 15,17-2 8-15,-17 2 8 0,0 0 2 0,21-1-2 16,-21 1-1-16,0 0 4 0,17-3 7 0,-17 3 2 16,0 0 2-16,0 0-1 0,19-2-3 0,-19 2-1 15,0 0-3-15,0 0-10 0,0 0 2 0,17-1 7 16,-17 1-4-16,0 0-1 0,0 0-1 0,0 0-13 15,0 0-32-15,0 0-23 0,0 0-29 16,0 0-32-16,0 0-34 0,0 0-45 0,15 3-78 16,-15-3-148-16,0 0-323 0,0 0-276 0</inkml:trace>
  <inkml:trace contextRef="#ctx0" brushRef="#br0">13113 9500 44 0,'0'0'597'16,"0"0"-220"-16,0 0-80 0,-8-9-47 0,8 9-35 15,0 0-3-15,-5-7-43 0,5 7 1 0,0 0-57 16,-8-8 15-16,8 8-59 0,0 0 25 0,0 0-60 15,-6-7 48-15,6 7-47 0,0 0 42 16,0 0-56-16,0 0 42 0,0 0-50 0,0 0 46 16,-8-9-51-16,8 9 52 0,0 0-62 15,0 0 54-15,0 0-59 0,0 0 40 0,0 0-50 16,0 0 58-16,0 0-76 0,0 0 82 0,-4 9-58 16,4-9 52-16,0 0-54 0,0 12 49 0,0-12-53 15,4 10 1-15,-4-10 5 0,8 12 2 0,-8-12-1 16,10 15-3-16,-2-8 13 0,-2 0 0 0,2 1 0 15,-1-1-11-15,4 2 14 0,-2-1 1 0,-3-1-2 16,4 3-3-16,-1-3 3 0,-1-1-5 0,0 2 5 16,0 0-10-16,-1-1 12 0,-1 0-1 0,1 0 0 15,0 1 2-15,-7-8-1 0,9 11 7 0,-9-11 3 16,7 11 3-16,-7-11-6 0,5 12 26 0,-5-12 1 16,2 12-1-16,-2-12-8 15,3 12 7-15,-3-12-1 0,1 12 1 0,-1-12-5 16,-1 9 2-16,1-9-11 0,-4 13 12 0,4-13 4 15,-6 9 12-15,6-9 4 0,-8 11 0 0,8-11 2 16,-10 9 3-16,10-9-6 0,-12 9-6 0,12-9-2 16,-9 5-10-16,9-5-6 0,-14 6-5 0,14-6-5 15,0 0-10-15,-18 6 4 0,18-6-3 0,0 0-12 16,-19 3-19-16,19-3-18 0,0 0-27 0,-19 3-26 16,19-3-24-16,0 0-28 0,-18 0-24 0,18 0-50 15,0 0 11-15,-18-1-64 0,18 1-100 0,0 0-400 16,-18-6-298-16</inkml:trace>
  <inkml:trace contextRef="#ctx0" brushRef="#br0">12976 9317 783 0,'-5'-15'593'0,"0"2"-148"0,0-1-50 0,-2 3-41 16,3 0-72-16,-2 2-36 0,6 9-40 0,-8-14-40 16,8 14-38-16,-5-12-29 0,5 12-40 0,-5-8-51 15,5 8-56-15,0 0-52 0,-4-9-23 0,4 9-56 16,0 0 13-16,0 0-52 0,0 0-88 16,0 0-83-16,9 9-265 0,-9-9-181 0</inkml:trace>
  <inkml:trace contextRef="#ctx0" brushRef="#br0">13340 9300 602 0,'0'0'580'0,"0"0"-150"0,0 0-107 0,0 0-57 16,0 0-33-16,15-6-37 0,-15 6-53 0,0 0-19 15,12-11-18-15,-12 11-25 0,14-8-12 0,-14 8-15 16,15-11-20-16,-5 6-6 0,-10 5-32 16,18-10-39-16,-18 10-33 0,21-8-33 0,-21 8-72 15,14-6-72-15,-14 6-163 0,13-3-221 0,-13 3-167 16</inkml:trace>
  <inkml:trace contextRef="#ctx0" brushRef="#br0">13423 9402 429 0,'0'0'560'16,"0"0"-78"-16,-5 9-156 0,5-9 38 0,0 0-88 15,0 0 18-15,-3 12-104 0,3-12 24 0,0 0-93 16,0 0 24-16,0 0-83 0,0 0 49 0,3 9-70 15,-3-9 42-15,0 0-72 0,13 4 54 16,-13-4-11-16,14 4-15 0,-14-4-14 0,17 0-29 16,-17 0-76-16,0 0 30 0,25 0-81 0,-25 0 14 15,19-3-74-15,-19 3-54 0,16-4-49 16,-16 4-104-16,12-5-305 0,-12 5-230 0</inkml:trace>
  <inkml:trace contextRef="#ctx0" brushRef="#br0">13796 9008 279 0,'0'0'302'0,"5"-8"-83"0,-5 8-48 0,0 0-18 0,0 0-17 16,0 0-12-16,0 0-27 0,3-10-4 0,-3 10-13 16,0 0 0-16,0 0-11 0,0 0 1 0,2-12 6 15,-2 12-10-15,0 0 19 0,0 0-28 16,0 0 36-16,0 0-56 0,0 0 62 0,0 0-61 16,2-10 63-16,-2 10-74 0,0 0 64 0,0 0-67 15,0 0 48-15,0 0-51 0,0 0 50 0,0 0-51 16,0 0 46-16,0 0-46 0,0 0 43 0,0 0-38 15,0 0 27-15,0 0-6 0,0 0-46 16,0 0 42-16,0 0-41 0,0 0 36 0,0 0-41 16,0 0 35-16,0 0-38 0,0 0 32 0,0 0-36 15,0 0 34-15,0 0-35 0,0 0 33 0,0 0-25 16,0 0 25-16,-17 6-37 0,17-6 30 0,0 0-22 16,-6 9 32-16,6-9-32 0,-5 10 30 0,5-10-32 15,-6 9 30-15,6-9-30 0,-3 12 20 16,3-12-23-16,-4 10 32 0,4-10-27 0,-5 11 26 15,5-11-36-15,-3 14 27 0,3-14-21 0,-2 11 29 16,2-11-2-16,-2 11-3 0,2-11-1 0,-1 12-4 16,1-12-5-16,0 14 3 0,0-14 0 0,0 12-1 15,0-12-2-15,0 10-10 0,0-10 12 0,3 14 0 16,-3-14-2-16,2 11 0 0,-2-11 0 0,2 14-1 16,-2-14-5-16,2 11 6 0,-2-11-4 15,5 15 4-15,-5-15-12 0,5 14 14 0,-5-14-2 16,4 12 1-16,-4-12-2 0,5 13 0 15,-5-13 1-15,5 12-2 0,-5-12-3 0,6 9-1 16,-6-9 4-16,3 11 0 0,-3-11-22 0,7 9 18 16,-7-9 10-16,3 7-1 0,-3-7-2 0,6 10 1 15,-6-10-1-15,0 0-5 0,6 9 6 0,-6-9-4 16,0 0 1-16,8 7-9 0,-8-7 10 0,0 0-1 16,7 8-1-16,-7-8 0 0,0 0 0 0,0 0-1 15,12 5-3-15,-12-5 1 0,0 0 5 0,0 0-1 16,14 4 0-16,-14-4-7 0,0 0 6 0,0 0 3 15,0 0-2-15,19 0 2 0,-19 0-2 0,0 0 0 16,0 0-5-16,15-4 2 0,-15 4 3 0,0 0 3 16,0 0-4-16,13-3 2 0,-13 3-9 15,0 0 9-15,0 0 0 0,14-6 1 16,-14 6 1-16,0 0-1 0,0 0-6 0,12-7 1 16,-12 7 7-16,0 0-3 0,6-5 1 0,-6 5-8 15,0 0 11-15,9-8 1 0,-9 8-42 0,0 0 49 16,8-12-2-16,-8 12 0 0,5-8-2 0,-5 8-3 15,0 0 7-15,6-12 0 0,-6 12 6 0,4-8 3 16,-4 8-8-16,3-9 8 0,-3 9 0 0,2-11 0 16,-2 11-3-16,3-13-1 0,-3 13 1 0,0-9-9 15,0 9-6-15,2-14 28 0,-2 14-2 0,0-11 13 16,0 11-14-16,-2-14 9 0,2 14-6 0,-1-12 20 16,1 12-23-16,-2-13 6 0,2 13-8 0,-2-14 5 15,2 14-9-15,-3-11 1 0,3 11-2 16,-4-11-7-16,4 11 2 0,-4-14-5 0,4 14 1 15,-4-10-3-15,4 10 3 0,-3-10-5 16,3 10 3-16,-7-12 2 0,7 12-3 0,-3-11-2 16,3 11 3-16,-6-10-1 0,6 10-5 0,-5-10 6 15,5 10-1-15,-5-8-1 0,5 8-1 0,-6-12 1 16,6 12-3-16,-10-12 1 0,10 12-1 0,-7-9-1 16,7 9 0-16,-10-12-2 0,10 12-3 0,-10-10 1 15,10 10 8-15,-9-10-3 0,9 10 5 0,-9-7-1 16,9 7 0-16,-9-7 0 0,9 7-3 0,-9-7-3 15,9 7-1-15,0 0-2 0,-8-6-3 0,8 6 2 16,0 0-1-16,0 0-4 0,-11-4-4 16,11 4-8-16,0 0-8 0,0 0-11 0,0 0-12 15,-17-3-18-15,17 3-12 0,-11 3-10 0,11-3-18 16,-14 8-19-16,14-8-9 0,-13 11-17 16,5-4-44-16,2-2 46 0,-1 5-38 0,2-2-31 15,0 0-30-15,5-8-81 0,-10 15-338 0,10-15-196 16</inkml:trace>
  <inkml:trace contextRef="#ctx0" brushRef="#br0">14261 8918 697 0,'0'0'548'0,"0"0"-145"0,0 0-91 16,0 0-37-16,0 0-55 0,0 0-40 0,0 0-29 16,0 0-20-16,0 0-13 0,17-4-24 0,-17 4-16 15,10-7-21-15,-10 7-5 0,13-7-11 0,-13 7-10 16,15-8-11-16,-15 8-5 0,16-8 3 15,-16 8-28-15,16-10-30 0,-16 10-33 0,12-7-33 16,-12 7-41-16,11-7-66 0,-11 7-59 0,9-8-499 16,-9 8-292-16</inkml:trace>
  <inkml:trace contextRef="#ctx0" brushRef="#br0">14292 8797 67 0,'0'0'665'0,"-9"-6"-210"0,9 6-78 0,0 0-52 0,-13-6-13 16,13 6-32-16,0 0-34 0,0 0-32 0,-10-5-29 16,10 5-32-16,0 0-34 0,0 0-24 15,0 0-18-15,0 0-18 0,0 0-10 0,0 0-1 16,0 0 1-16,0 0-7 0,-6 10-2 0,6-10-3 16,3 11-6-16,-3-11-3 0,8 17-6 0,-5-7-5 15,2 2-1-15,0-1-4 0,3 3-6 0,-3-3-29 16,0 3-37-16,0-1-51 0,0 2-38 0,-1-3-30 15,5 2-53-15,-5 1-74 0,-2-5-167 16,0 4-267-16,0-3-267 0</inkml:trace>
  <inkml:trace contextRef="#ctx0" brushRef="#br0">14609 8589 627 0,'0'0'594'0,"0"0"-144"0,-10-11-75 15,10 11-24-15,0 0-49 0,-7-8-51 0,7 8-36 16,0 0-41-16,-5-12-27 0,5 12-32 0,0 0-20 15,3-11-22-15,-3 11-14 0,6-10-15 16,-6 10-9-16,10-9-11 0,-10 9-25 0,14-9-35 0,-14 9-46 16,15-5-33-16,-15 5-57 0,15-4-16 15,-15 4-39-15,0 0-68 0,18-2-64 16,-18 2-370-16,0 0-252 0</inkml:trace>
  <inkml:trace contextRef="#ctx0" brushRef="#br0">14608 8698 570 0,'0'0'494'0,"0"0"-97"15,0 0-79-15,0 0-20 0,0 0-27 0,0 0 24 16,0 0-112-16,0 0 20 0,16 3-87 0,-16-3 29 16,0 0-81-16,18-6 41 0,-18 6-86 0,18-5 10 15,-18 5-109-15,20-7-7 0,-20 7-77 0,24-7-69 16,-10 0-95-16,-14 7-451 0,22-9-311 15</inkml:trace>
  <inkml:trace contextRef="#ctx0" brushRef="#br0">14917 8361 174 0,'0'0'667'0,"0"0"-142"16,-3-9-158-16,3 9 1 0,0 0-45 0,0 0-28 16,-2-8-47-16,2 8-27 0,0 0-44 15,0 0-29-15,0 0-38 0,0 0-13 0,0 0-4 16,0 0 11-16,0 0-10 0,6 8-17 0,-1 0 0 16,2 3-18-16,-1 1-8 0,2 5-8 0,1 2 9 15,-2 1-4-15,1-2-9 0,1 2 25 0,0 2-45 16,-1-2 27-16,-2 4-10 0,2-3-34 0,-1 0 18 15,-3 0-20-15,3-2 19 0,-2 0-26 0,-1-3 5 16,-2 0 24-16,3-2-28 0,-1-1 0 0,-2-1 3 16,1-3 0-16,-3-9 0 0,5 18 4 15,-5-18-23-15,4 14-31 0,-4-14-32 0,4 9-33 16,-4-9-51-16,0 0-48 0,2 10-54 0,-2-10-122 16,0 0-129-16,0 0-307 0,-5 8-402 0</inkml:trace>
  <inkml:trace contextRef="#ctx0" brushRef="#br0">14139 9948 190 0,'-14'-9'692'16,"14"9"-216"-16,-13-5-108 0,13 5-56 0,-15-3-27 15,15 3-20-15,0 0-52 0,-18-4-39 0,18 4-27 16,0 0-28-16,-17 3-22 0,17-3-23 0,0 0-18 15,-9 9-5-15,9-9-12 0,0 11-8 0,0-11-5 16,3 15-4-16,2-4-12 0,1 3-1 0,2-2 5 16,2 4-2-16,-1 1 46 0,4 0-61 15,-3 0 56-15,2 0-66 0,0-2 57 16,-1 3-63-16,0-2 54 0,-1 0-67 0,-2 4 69 0,-2-8-10 16,3 1-57-16,-2-1 56 0,-1-1-54 15,-1 0 57-15,2-2-58 0,-1 1 61 0,-6-10-60 16,5 12 59-16,-5-12-59 0,4 11 78 0,-4-11-43 15,2 10 72-15,-2-10-53 0,0 0 57 0,3 15-48 16,-3-15 45-16,-3 9-11 0,3-9-7 0,-3 8-51 16,3-8 41-16,-7 9-52 0,7-9 31 0,-9 8-37 15,9-8 40-15,-10 9-52 0,10-9 42 0,-14 7-65 16,14-7 31-16,-18 6-80 0,18-6 18 0,-19 7-104 16,19-7 12-16,-18 5-69 0,18-5-59 0,-20 1-80 15,20-1-91-15,-22-4-298 0,22 4-282 16</inkml:trace>
  <inkml:trace contextRef="#ctx0" brushRef="#br0">14069 9791 1033 0,'2'-14'543'0,"-1"3"-145"15,-1 2-72-15,0 9-56 0,0-17-66 0,0 17-36 16,0-14-31-16,0 14-41 0,1-10-91 0,-1 10-43 15,0 0-44-15,2-13-70 0,-2 13-56 0,0 0-134 16,0 0-353-16,0 0-222 0</inkml:trace>
  <inkml:trace contextRef="#ctx0" brushRef="#br0">14349 9675 626 0,'0'0'534'0,"15"-7"-119"0,-15 7-88 0,16-3-29 16,-16 3-21-16,18-4-44 0,-18 4-41 0,21 0-19 15,-21 0-6-15,21 7-14 0,-8-2-15 0,0 4-16 16,-3 1-15-16,0 4-12 0,2-1-9 0,-5 6-6 16,0 0-10-16,-2 1-10 0,-1 3-13 0,-3 0-7 15,0 1-11-15,-1 0-3 16,-1-1-1-16,1 0-4 0,-2-1-3 0,-1-4-2 15,2 0 36-15,-1-2-50 0,1-2 28 0,1-2-35 16,0-3 41-16,0 4-52 0,0-13 43 0,4 17-41 16,-4-17 43-16,5 11-44 0,-5-11 44 0,13 9-47 15,-13-9 45-15,17 4-43 0,-17-4 28 0,30-4-28 16,-8-3-4-16,1 2-24 0,1-4-25 0,3-3-39 16,1 0-40-16,-1-5-32 0,1 2-34 0,0-2-43 15,-1-1-73-15,-2-4-107 0,1 4-368 0,-2-4-356 16</inkml:trace>
  <inkml:trace contextRef="#ctx0" brushRef="#br0">15033 9631 293 0,'0'0'706'0,"-5"-16"-240"0,5 16-30 0,-4-15-96 16,4 15 56-16,-5-15-101 0,5 15 43 0,-4-12-74 15,4 12-1-15,-5-12-44 0,5 12-35 0,0 0-32 16,-2-10-40-16,2 10-14 0,0 0-15 0,0 0-10 15,0 0-8-15,1 16-12 0,-1-16-5 0,5 23-15 16,-1-6 8-16,0 2-23 0,0-3 2 0,1 7-9 16,0 3 4-16,1-3-10 0,-1 3 6 0,0-2-8 15,2 1 4-15,-1-4-6 0,-2 1 5 16,2-3-8-16,-1-1 31 0,2 2-35 0,-2-7-13 16,0 1-52-16,-1-4-32 0,1 1 41 15,-5-11-72-15,5 14-44 0,-5-14-18 0,5 13-104 16,-5-13-101-16,0 0-151 0,0 12-343 0,0-12-524 15</inkml:trace>
  <inkml:trace contextRef="#ctx0" brushRef="#br0">11689 10783 40 0,'0'0'383'0,"0"0"-105"0,0 0-85 16,0 0-3-16,0 0-52 0,0 0-9 15,0 0-31-15,0 0-6 0,0 0-16 0,0 0 10 16,0 0 6-16,0 0 6 0,0 0-2 0,9-7 11 16,-9 7-3-16,0 0 0 0,5-8-11 0,-5 8-12 15,0 0-14-15,0 0-12 0,5-9-13 0,-5 9-7 16,0 0-6-16,0 0-6 0,0 0-5 0,0 0-3 16,0 0-3-16,4-10-4 0,-4 10 1 0,0 0-4 15,0 0-15-15,0 0 16 0,0 0-4 0,0 0 1 16,0 0 2-16,5-7-2 0,-5 7 3 15,0 0-2-15,9-7 3 0,-9 7-1 0,9-5 0 16,-9 5 2-16,14-5-10 0,-14 5 17 0,15-10 5 16,-6 5 1-16,2 0-6 0,0 0 6 0,-2-1-2 15,3 1-1-15,-1 0-4 0,3-2-10 0,-2 2 11 16,0-3-3-16,0-1-5 0,2 4-7 0,-2-2 0 16,-1-1 11-16,2 1-3 0,-3 2-10 15,1-1 9-15,0-1 1 0,-1 3-4 0,0-1 0 16,0-2-2-16,1 3 0 0,-1-3-1 0,0 3 0 15,-1-2 0-15,4 1-9 0,-3-2 10 16,3 1 5-16,0 0-16 0,-2-1 12 0,3 0 3 16,-2-1-8-16,3 3 2 0,-2-1 1 0,0-2 0 15,1 1 1-15,-3 0-3 0,3 1 2 0,0-1-10 16,-1 0 1-16,0-1-12 0,-2 1 20 0,5-1 8 16,-5 1-1-16,2 0-6 0,-3 0 4 0,0-1-2 15,0 1-1-15,-1 0 44 0,2 0-72 0,-2-1 62 16,1 0-44-16,-2 0 46 0,2 3-60 0,-1-7 54 15,0 4-37-15,1 3 32 0,0-6-45 0,-1 1 43 16,0 2-45-16,2 0 51 0,0-1-54 0,0 0 50 16,-2-1-55-16,0 1 53 0,0 0-51 0,1 1 52 15,-1-2-56-15,-1 1 57 16,1-1-45-16,-3 2 45 0,3-3-46 0,0 1 48 16,-4 1-48-16,3-4 51 0,-2 4-59 0,-2 1 58 15,3-4-49-15,-3 0-8 0,2 3 8 0,-4-2 12 16,2 3 0-16,1-1 2 0,-2-3 0 0,1 3 2 15,-2-1 2-15,1 1-4 0,-1-1 0 0,1 1 2 16,-2 1 2-16,2-4-10 0,-1 2 11 0,-1-2-12 16,1 0 4-16,-1 2 12 0,2 0-3 0,-1 1 0 15,-2-3 0-15,0 12 0 0,3-20 0 0,-3 10 0 16,1-3-4-16,-1 2 2 0,0 2 1 16,1-4-8-16,-2 4 12 0,1-3-28 0,0 0 23 15,0 2 13-15,-3-1-3 0,2-2-1 0,0 3 1 16,-3-1 1-16,1 0-4 0,1-1 1 0,-2 1-1 15,0 0 2-15,-1 1-8 0,0-1 2 0,-1-1 5 16,0 2-12-16,0 1 6 0,-1-2 7 16,-1 0 0-16,0 1-2 0,-1 0-3 0,-2 1-2 15,2-1-1-15,0 2 0 0,-4-1-1 0,4-2 56 16,-4 3-95-16,2 0 31 0,-1-2 58 0,-2 2-57 16,0-1 50-16,-2-2-53 0,0 1 46 0,-2-1-54 15,4 3 58-15,-4-2-56 0,3 1 53 0,0 3-52 16,2 0 53-16,-1 0-65 0,1 1 64 15,-1 1-58-15,4-1 54 0,10 5-56 0,-24-5 52 16,24 5-52-16,-25-5 52 0,25 5-62 0,-23-3 65 0,23 3-62 16,-25-3 54-16,25 3-41 0,-23 0 44 15,23 0-64-15,-23-1 65 0,23 1-54 0,-27 4 55 16,27-4-55-16,-26 1 54 0,26-1-54 0,-27 3 54 16,27-3-58-16,-26 6 60 0,8-5-57 0,18-1 55 15,-31 6-58-15,31-6 54 0,-29 3-50 0,29-3 55 16,-28 5-61-16,28-5 61 0,-27 5-54 15,13-2 53-15,0 1-55 0,14-4 56 0,-25 5-54 16,25-5 53-16,-25 4-60 0,12 1 62 0,13-5-57 16,-23 5 39-16,23-5-39 0,-23 5 57 0,23-5-64 15,-23 6 18-15,23-6 4 0,-18 4 2 16,18-4 2-16,-18 3 5 0,18-3 0 0,-19 4 3 16,19-4-3-16,-19 3 1 0,19-3 6 0,-22 5 0 15,22-5-3-15,-19 4 3 0,19-4-10 0,-22 5 1 16,22-5 10-16,-24 7-3 0,24-7 0 0,-23 7 0 15,10-3 1-15,-2 0-1 0,1 0-5 0,0 2-1 16,0-2 6-16,-2 0 1 0,2 0 1 0,2 0 6 16,12-4-14-16,-24 8 18 0,24-8 7 0,-21 9-2 15,21-9-2-15,-22 5-5 0,22-5 2 0,-17 7-5 16,17-7-2-16,-16 5-9 0,16-5 1 16,-16 8 6-16,16-8 3 0,-16 10-7 0,16-10-7 15,-18 11 0-15,18-11 9 0,-14 12-1 16,8-6-1-16,6-6 1 0,-16 12-2 0,11-4 2 15,-3 0-8-15,2-1 7 0,-1 1 6 0,-1-1-25 16,1 0 21-16,2 1 0 0,-1 0-9 0,-2 1 12 16,3-2-3-16,-1 2-2 0,1-1 0 0,-1 1 0 15,0-1 0-15,1-1-1 0,1 3-5 0,-1-2 2 16,1 0 5-16,-2 0 5 0,0 1-26 0,6-9 22 16,-7 15 0-16,7-15-8 0,-9 14 7 0,9-14 1 15,-5 15 0-15,5-15 0 0,-9 14-1 0,9-14 0 16,-5 15-6-16,5-15 14 0,-6 15-7 0,6-15-1 15,-7 14 1-15,7-14-8 0,-5 14 2 0,5-14 8 16,-5 15 0-16,5-15-1 0,-2 15-1 16,2-15-1-16,-4 13 3 0,4-13-8 0,-3 14 1 15,3-14 7-15,-3 16-1 0,3-16-2 0,-1 13-6 16,1-13 1-16,0 12 7 0,0-12 2 16,0 16-2-16,0-16 1 0,0 15-1 0,0-15-6 15,3 14 56-15,-3-14-51 0,1 16-9 0,-1-16 51 16,3 16-60-16,-3-16 57 0,4 16-66 0,-2-7 59 15,-2-9-53-15,8 16 58 0,-6-3-58 0,2-4 56 16,0 0-59-16,-4-9 54 0,6 17-61 0,-2-7 61 16,-4-10-54-16,8 17 53 0,-5-8-52 15,1-1 58-15,2 1-56 0,-3-1 2 0,1 4 1 0,-4-12 10 16,9 14-16-16,-4-7 21 0,-5-7 0 16,9 15 0-16,-5-5 1 0,1-3-7 0,-1 1 8 15,-4-8 0-15,10 16-1 0,-6-8 0 0,1 1-6 16,-1-1 8-16,1 0-2 0,1 0 0 0,0 0 0 15,-1 1 0-15,0-1 0 0,0 1 1 0,0-1 1 16,3-1-10-16,-3 2 3 0,0-2 7 0,0 3 1 16,-5-10 0-16,10 12 0 0,-10-12-7 15,10 13 2-15,-10-13 3 0,12 11 5 0,-12-11-3 16,13 13 0-16,-13-13 1 0,11 12-1 0,-4-3-6 16,-7-9 6-16,11 12 0 0,-11-12 1 15,10 11-4-15,-10-11-7 0,12 11 6 0,-12-11 8 16,11 11-5-16,-11-11 2 0,11 9-1 0,-11-9 1 15,11 11-1-15,-11-11-7 0,12 8 7 0,-12-8 2 16,11 7-2-16,-11-7-4 0,10 10-2 0,-10-10 0 16,12 7 6-16,-12-7 3 0,10 7-6 0,-10-7 0 15,13 4-1-15,-13-4 1 0,10 6-6 0,-10-6 0 16,12 6 10-16,-12-6 0 0,11 5-6 0,-11-5 0 16,12 4 4-16,-12-4 0 0,0 0-1 0,16 7 0 15,-16-7 1-15,0 0-2 0,14 5-7 0,-14-5 9 16,0 0 3-16,17 7-5 0,-17-7-3 15,10 5 0-15,-10-5 2 0,12 5 2 0,-12-5-1 16,12 4 0-16,-12-4-5 0,13 5 8 0,-13-5 0 16,14 6 0-16,-14-6-3 0,13 8-3 15,-13-8 3-15,0 0 2 0,19 6 0 0,-19-6-1 16,0 0 2-16,17 4 0 0,-17-4 0 0,12 4-7 16,-12-4 0-16,0 0 10 0,17 4-2 0,-17-4 0 15,0 0-1-15,19 3-2 0,-19-3-2 0,0 0 3 16,18 5-1-16,-18-5 1 0,0 0 0 0,15 1-5 15,-15-1 8-15,0 0 1 0,17 5 5 0,-17-5 2 16,0 0-3-16,17 1 4 0,-17-1-1 0,0 0 0 16,18-1 1-16,-18 1-1 0,0 0 1 0,15-2-1 15,-15 2-9-15,0 0-2 0,18-4 2 16,-18 4 2-16,0 0-1 0,14-3-1 0,-14 3-2 16,0 0 0-16,0 0-15 0,16-2-45 15,-16 2-51-15,0 0-50 0,0 0-42 0,0 0-88 16,0 0-123-16,0 0-417 0,0 0-400 0</inkml:trace>
  <inkml:trace contextRef="#ctx0" brushRef="#br0">22928 10606 228 0,'-14'3'550'0,"14"-3"-119"16,0 0-81-16,0 0-72 0,-16 2-33 0,16-2-38 15,0 0-13-15,0 0-42 0,0 0-22 16,-15 3-20-16,15-3-19 0,0 0-11 0,0 0-8 16,0 0-15-16,0 0 3 0,0 0-5 15,0 0-19-15,0 0 4 0,0 0-8 0,0 0-4 16,0 0-5-16,0 0-4 0,-19 0-8 0,19 0 5 16,0 0-1-16,0 0-7 0,0 0 8 0,0 0 4 15,0 0-17-15,0 0 19 0,0 0-2 0,0 0-7 16,0 0 7-16,0 0 0 0,0 0-6 0,0 0-4 15,0 0 2-15,0 0-2 0,0 0-2 0,0 0 0 16,0 0-8-16,0 0 10 0,0 0 8 0,0 0-3 16,0 0-19-16,0 0 21 15,21 0-2-15,-21 0-3 0,0 0 0 0,29 0-9 0,-29 0 9 16,21 0 0-16,-21 0 0 0,25-2-2 16,-25 2 4-16,28-2 1 0,-10 1 6 0,-18 1-3 15,31-3-7-15,-31 3 5 0,31-2-1 0,-14-1-1 16,-17 3-1-16,29-2 1 0,-29 2 1 0,27-5 1 15,-27 5-1-15,24-2-7 0,-24 2 4 0,18-1-4 16,-18 1 0-16,0 0-2 0,19-2-2 0,-19 2-8 16,0 0-24-16,0 0-28 0,20-4-68 0,-20 4-3 15,0 0-41-15,0 0-8 0,0 0-23 16,0 0-26-16,0 0-54 0,0 0-22 16,0 0-60-16,0 0-230 0,0 0-125 0</inkml:trace>
  <inkml:trace contextRef="#ctx0" brushRef="#br0">22967 10610 55 0,'0'0'522'15,"-14"-4"-153"-15,14 4-62 0,0 0-40 0,0 0-34 16,0 0-28-16,0 0-28 0,-18-1-22 0,18 1-21 15,0 0-19-15,0 0-21 0,0 0-13 0,0 0-5 16,0 0-11-16,0 0 13 0,0 0-22 0,0 0 28 16,0 0-6-16,0 0-2 0,17-1-9 15,-17 1-3-15,0 0-10 0,20-2 6 0,-20 2 2 16,18-1-10-16,-18 1-1 0,22-2-4 16,-22 2-7-16,24-2-5 0,-24 2-6 0,23 0-11 15,-23 0 7-15,21-3-17 0,-21 3 7 0,20 0-1 16,-20 0-1-16,19-2-3 0,-19 2-3 0,0 0 0 15,21 0-9-15,-21 0 9 0,0 0-5 0,0 0 0 16,20 2 1-16,-20-2-12 0,0 0-22 0,0 0-30 16,0 0-42-16,0 0-36 0,0 0-42 0,0 0-36 15,0 0-64-15,0 0-93 0,0 0-377 16,0 0-273-16</inkml:trace>
  <inkml:trace contextRef="#ctx0" brushRef="#br0">22990 10633 213 0,'0'0'452'15,"0"0"-117"-15,0 0-40 0,0 0-63 16,0 0 8-16,0 0-28 0,0 0-25 0,0 0-19 15,0 0-23-15,0 0-21 0,0 0-25 0,9-7-16 16,-9 7-19-16,17-3-2 0,-17 3-21 0,20-6 4 16,-20 6-7-16,26-6-3 0,-26 6-13 0,18-2-6 15,-18 2-4-15,19-4-12 0,-19 4-1 0,15-4-22 16,-15 4-4-16,0 0-15 0,17-2-23 0,-17 2-49 16,0 0-67-16,0 0-125 0,11-5-102 0,-11 5-156 15,0 0-79-15</inkml:trace>
  <inkml:trace contextRef="#ctx0" brushRef="#br0">23016 10650 393 0,'0'0'483'0,"0"0"-155"0,0 0-23 16,0 0-67-16,0 0-51 0,0 0-11 0,0 0-30 15,16-4-30-15,-16 4-25 0,13-3-17 0,-13 3-23 16,21-5-27-16,-21 5-35 0,23-7-36 0,-23 7-7 16,20-6-49-16,-20 6-72 0,20-8-27 0,-20 8-75 15,16-6-232-15,-16 6 21 0</inkml:trace>
  <inkml:trace contextRef="#ctx0" brushRef="#br0">11059 11689 97 0,'0'0'252'0,"0"0"-93"0,0 0-66 15,0 0-27-15,0 0-26 0,18-1-14 0,-18 1-1 16,0 0-3-16,0 0-1 0,0 0-9 0,0 0-4 15,0 0-5-15,0 0-16 0,0 0-38 0,0 0-175 16,0 0 57-16</inkml:trace>
  <inkml:trace contextRef="#ctx0" brushRef="#br0">8753 12364 313 0,'0'0'257'0,"7"-9"-74"0,-7 9-42 0,4-9-30 16,-4 9-15-16,5-7-29 0,-5 7-10 0,0 0-14 15,3-9-2-15,-3 9-13 0,0 0-3 0,0 0-6 16,4-8 4-16,-4 8-7 0,0 0 4 0,0 0-10 15,0 0 4-15,0 0-18 0,4-12 15 0,-4 12-17 16,0 0-26-16,0 0-23 0,0 0-59 0,0 0-87 16,0-10-107-16,0 10 299 0</inkml:trace>
  <inkml:trace contextRef="#ctx0" brushRef="#br0">8074 9375 194 0,'0'0'237'0,"0"0"-132"16,0 0-160-16,0 0-106 0,0 0 51 0</inkml:trace>
  <inkml:trace contextRef="#ctx0" brushRef="#br0">22841 10476 290 0,'0'0'249'0,"0"0"-75"15,9 7-16-15,-9-7-28 0,0 0-7 0,0 0 2 16,0 0-6-16,6 7-28 0,-6-7-3 0,0 0-2 15,0 0 12-15,0 0-14 0,0 0-5 0,5 10 4 16,-5-10-24-16,0 0 20 0,0 0-47 0,0 0 46 16,0 0-45-16,0 0 41 0,1 10-46 0,-1-10 40 15,0 0-54-15,0 0 47 0,0 0-67 0,2 12 64 16,-2-12-68-16,0 0 63 0,0 0-63 0,0 0 63 16,0 12-58-16,0-12 54 0,0 0-57 15,0 0 42-15,1 12-50 0,-1-12 65 16,0 0-68-16,9 10 76 0,-9-10-71 0,8 7 59 15,-8-7-64-15,9 5 51 0,-9-5 8 0,11 8-54 16,-11-8 65-16,18 7-74 0,-18-7 73 0,20 7-61 16,-20-7 59-16,21 4-60 0,-21-4 48 0,24 5-55 15,-24-5 47-15,28 3-44 0,-28-3 46 0,27 4-38 16,-9-3 45-16,0 1-45 0,0-1 46 0,0-1-47 16,2 0 45-16,-1 0-31 0,2 0 28 0,-1 0-25 15,4-1 38-15,1-1-32 0,0 0 33 16,0-1-31-16,-2 0 23 0,1 1-21 15,1-1 20-15,-2 0-35 0,3-1 26 0,-1 0-28 16,2 1 24-16,-1-1-29 0,1 0 10 0,-1 0 9 16,0 0 3-16,0-2-4 0,1 1-8 0,-1 2 5 15,1-4 0-15,-1 3 0 0,-1-1-2 0,-2-2-11 16,2 4 11-16,-2-4 15 0,-2 0-1 0,1 2-2 16,-3 0 10-16,0-1 1 0,-5 1 5 0,2-1 6 15,-4-1-7-15,0 5 7 0,-2-5 7 0,-10 7-2 16,17-8-8-16,-17 8-2 0,13-10-9 15,-13 10 1-15,10-12-2 0,-10 12-7 0,8-11 2 16,-8 11-4-16,5-11 1 0,-5 11-3 0,3-14-4 16,-3 14-2-16,3-12 1 0,-3 12-2 15,1-13-3-15,-1 13 0 0,-2-16-5 0,2 16 4 0,-2-17-1 16,2 17-2-16,-6-17 46 0,6 17-55 16,-5-17 0-16,1 5 0 0,0 2 2 0,-2 0 0 15,-2-2 3-15,2 3 1 0,-2-5-2 0,-1 4 2 16,-1 0 0-16,1-2 1 0,0 3-2 0,-2-2 2 15,-1 2-3-15,3-1 3 0,-2 1 2 0,-1-1 0 16,3 2-2-16,-2-3-2 0,-1 3 2 16,1-2 1-16,-1 2-2 0,-3-3-2 0,1 0 4 15,0 2 2-15,-3-2-5 0,4 1 5 16,-3 1 0-16,3 1 4 0,-5-2 23 0,5 5-26 0,-2-4 4 16,2 2-4-16,-2 1 4 0,1-1-9 0,-1 0 6 15,2 1-6-15,0 0 5 0,-1-1-3 16,2 3 2-16,0-2-6 0,1 4 5 0,11 2-1 15,-20-12 0-15,20 12-1 0,-19-7 2 0,19 7-5 16,-17-6 11-16,17 6-12 0,-15-7 4 0,15 7 2 16,-17-5-1-16,17 5-6 0,-19-4 5 15,19 4-3-15,-20-7 2 0,20 7-1 0,-25-5 2 16,25 5-3-16,-28-3 6 0,13 0-6 0,-3 0 5 16,0 2-3-16,18 1 7 0,-31-3-3 0,31 3 1 15,-28-2-7-15,28 2 9 0,-25-3-4 0,25 3 2 16,-27-2-4-16,27 2 12 0,-23-2-8 0,23 2 14 15,-22-5-17-15,22 5 6 0,-18 0-7 0,18 0 8 16,-19 0-12-16,19 0 9 0,0 0-7 16,-23-1 5-16,23 1-6 0,0 0 6 0,-19 0-12 15,19 0 12-15,0 0-7 0,-22 1 6 0,22-1-7 16,0 0 6-16,-18 5-6 0,18-5 15 16,0 0-15-16,-16 1 5 0,16-1-5 0,-14 4 8 15,14-4-8-15,-16 4 7 0,16-4-7 0,-19 7 8 16,19-7-5-16,-18 9 4 0,6-5-9 0,0 3 14 15,-3 0-8-15,2-1 7 0,-2 0 38 0,-1 4-36 16,-2 0-9-16,2-1 23 0,-2 2-28 0,1 2 21 16,-1-1-10-16,-1 1 11 0,1-1-12 0,2 2-1 15,0-1-3-15,0 1 15 0,2 1-11 16,-2 1-11-16,5 0 5 0,-2 0 1 0,3-2-2 16,1 3 2-16,-1 0 1 0,3 2-4 15,2-4 7-15,1 3-5 0,3-2-4 0,0 3 4 16,1-2-2-16,1 2 0 0,2 1-10 0,2-1-13 15,1 1-29-15,2 1 28 0,-1-2-65 0,2-1-21 16,5-3-3-16,-2 1-39 0,1-1 13 0,3-3-60 16,-2 1 53-16,4-5-45 0,0 0 31 0,-1 1-18 15,-1-4-24-15,-2 0-37 0,-1-2-85 0,-13-3-321 16,22 7-177-16</inkml:trace>
  <inkml:trace contextRef="#ctx0" brushRef="#br0">10910 11973 299 0,'-11'10'355'0,"11"-10"-117"0,-7 10-22 0,7-10-46 15,-10 8-5-15,10-8-40 0,-12 9-16 0,12-9 3 16,-10 12-16-16,10-12 25 0,-13 8-39 0,13-8 31 16,-13 9 4-16,13-9-7 0,-9 8 2 0,9-8-8 15,-11 8-10-15,11-8-3 0,-9 4-5 0,9-4-7 16,0 0-11-16,-11 9-12 0,11-9-7 0,0 0-19 15,0 0-13-15,0 0 10 0,-8 5-4 0,8-5 8 16,0 0 21-16,0 0 11 0,12-5-3 16,-4-2 7-16,5-3-4 0,2 1-12 0,2-3-6 15,2-2 39-15,5-2-59 0,-1-2 49 0,0 2-61 16,0 0 46-16,0-1-58 0,-4 2 48 16,-2 4-62-16,0-1 60 0,-3 1-53 0,-4 3 53 15,0 1-55-15,-1 3 50 0,-9 4-48 0,12-10 49 16,-12 10-29-16,10-7 19 0,-10 7-57 0,0 0 35 15,10-8-99-15,-10 8 13 0,0 0-102 0,0 0 11 16,0 0-50-16,0 0-53 0,0 0-33 0,0 0-15 16,17 3-451-16,-17-3-289 0</inkml:trace>
  <inkml:trace contextRef="#ctx0" brushRef="#br0">11701 11306 532 0,'7'-9'489'0,"-3"1"-102"0,1-1-79 0,0-2-33 15,-5 11 38-15,8-14-76 0,-8 14 19 0,8-12-70 16,-8 12 39-16,3-10-66 0,-3 10 37 0,0 0-68 16,6-8 31-16,-6 8-67 0,0 0 32 0,0 0-69 15,0 0 18-15,0 0-44 0,0 0 33 0,0 0-53 16,0 0 1-16,1 18-1 0,-5-4-2 0,3 2-2 15,-3 5-3-15,0 3 1 0,-2 0-2 16,1 2 0-16,-1 6 0 0,4-5-4 0,-2 1 1 16,0-3 1-16,4 2-8 0,-1-2-4 0,2-2 1 15,-1-3 37-15,3-3-55 0,1-1 28 16,1 1-28-16,1 0 51 0,2-5-53 0,-2-4 29 16,3-3-30-16,3 0 64 0,-12-5-53 0,25 3 55 15,-25-3-54-15,32-7 23 0,-9 3 23 0,0-5 32 16,5-5 28-16,-1-1 1 0,0-3-3 0,-1-1 1 15,-1-2 5-15,-1 0-4 0,-1-1 40 0,-2-2 2 16,-3 0 2-16,-3-2-8 0,-6 6-1 0,-3-3-6 16,0 0-48-16,-5 0 14 0,-2 0-40 0,-3-1 20 15,-3 2-39-15,-2 2-4 0,-6 2-9 0,1 3-31 16,-9-2-45-16,1 8-42 0,-2 2-31 0,-3 6-36 16,-1 4-89-16,-10 5-11 0,-1 6-110 15,-8 10-76-15,1 5-76 0,0 9-445 16,0 4-689-16</inkml:trace>
  <inkml:trace contextRef="#ctx0" brushRef="#br0">22641 10147 372 0,'0'0'362'16,"-1"-12"-95"-16,1 12-38 0,0 0-30 0,0 0-41 15,0 0-33-15,-1-9-32 0,1 9-7 0,0 0-9 16,0 0-15-16,0 0-8 0,1-11-6 0,-1 11-6 15,0 0-5-15,0 0-18 0,0 0 10 16,0 0 4-16,0 0-6 0,0 0-1 0,0 0 2 16,-1-9-2-16,1 9 1 0,0 0-5 15,0 0-1-15,0 0-2 0,0 0-2 0,0 0 0 16,0 0-3-16,0 0 0 0,0 0-10 0,0 0 54 16,0 0-59-16,0 0 47 0,0 0-52 0,0 0 7 15,0 0 38-15,0 0-51 0,0 0 51 0,0 0-56 16,0 0 42-16,0 0-44 0,0 0 46 0,0 0-48 15,0 0 46-15,0 0-47 0,0 0 48 0,0 0-48 16,4 12 34-16,-4-12-31 0,2 12 44 0,-2-12-46 16,5 14 49-16,-1-3-51 15,-1-2 50-15,-1 1-49 0,3-1 48 0,-2 2-56 16,-2 1 57-16,4-1-57 0,-3-1 57 0,-2-10-49 16,5 22 49-16,-3-13-49 0,0 2 48 0,0 1-55 15,1-1 62-15,-2-1-65 0,1 0 58 0,1 2-49 16,-2-1 50-16,1-2-51 0,-1 2 37 0,-1 0-40 15,1 0 11-15,0 1 2 0,1 0 6 0,-1 2 0 16,0-3 1-16,-1 3 3 0,0-2-7 0,0 0 0 16,0 0 11-16,2 2 0 0,-4 1-5 0,2-3 6 15,0-2-1-15,0 5 1 0,0-6 0 16,0 4-4-16,-1-2 4 0,1-1 2 0,-1 2-2 16,1-2-1-16,0 1 0 0,0 2-6 15,0-1 13-15,0-3-15 0,0 4 9 0,0-2 1 16,0 2 0-16,2-1-3 0,-2 2-3 0,0-2-29 15,0 1 41-15,0-1 40 0,0 3-58 0,0-6 56 16,-1 4-49-16,0-1 40 0,1 2-50 0,-2-2 32 16,1 3-36-16,1-4 47 0,-1 4-49 0,0-4 51 15,-1 1-53-15,2-2 51 0,0 3-53 16,-2-2 64-16,-2 2-49 0,4-1 43 0,-1 0 2 16,-2 1-65-16,3-1 65 0,-2 2-57 0,0 0 53 15,1-2-56-15,0 2 55 0,-2 0-57 0,3-2 46 16,-2-1-46-16,0 1 50 0,2-1-49 15,-2 2 55-15,2-2-56 0,-3 0 55 0,3-1-57 16,-1 0 56-16,1-10-59 0,0 20 61 0,-1-11-59 16,1-9 57-16,-2 22-56 0,2-11 56 0,-2 3-57 15,-1-2 60-15,2 1-62 0,0-1 58 0,0 0-65 16,-1 0 69-16,2 0-57 0,-2-2 57 16,2-10-59-16,-3 20 45 0,3-8-43 0,-1-3 44 15,-2-1-60-15,3-8 25 0,0 19 47 0,-2-9-49 16,2 2 3-16,-2-1 51 0,2 0-55 0,-2 1 42 15,2 0-42-15,-3 2 48 0,3 0-55 0,0-1 63 16,0 1-59-16,-2-3 55 0,2 3-58 0,-2-2 61 16,1 0-65-16,-1 0 58 0,0 1-64 0,1-1 70 15,1 1-62-15,-1 0 57 0,0-1-57 0,-1 0 56 16,1 1-60-16,0-1 62 0,-2 1-69 16,3 0 67-16,-1-1-4 0,0 0-4 15,1 1-8-15,-2-1 0 0,2 1-2 0,-2 0-11 16,-1-2 10-16,3 1-10 0,-1-1-41 0,0 1 57 15,-1 0-48-15,1 2 51 0,0-3-55 0,-3 3 59 16,4-2-57-16,-1 3 34 0,-2-2-25 0,3 0 52 16,0 2-54-16,-1-1 55 0,0-2-55 0,-1 1 52 15,2-1-55-15,-1 2 57 0,0-2-64 0,1 1 68 16,0 0-57-16,0-2 55 0,-2 1-55 0,1 1 55 16,1-2-55-16,0 3 44 0,0-5-43 0,0 2 47 15,-1-2-47-15,1 3 56 0,-1-2-55 16,1-10 49-16,0 19-56 0,-2-9 40 15,2 0-31-15,0-10 48 0,-1 19-48 0,1-19 55 16,0 19-57-16,-1-9 55 0,1 2-58 0,-3 0 57 16,3-1-59-16,-1 0 60 0,1-11-69 0,-1 19 76 15,1-19-65-15,-2 17 57 0,2-17-56 0,-1 18 53 16,1-18-54-16,-5 15 45 0,5-15-49 0,0 14 62 16,0-14-57-16,-1 12 57 0,1-12-58 0,-1 12 56 15,1-12-57-15,0 12 47 0,0-12-44 16,-2 10 47-16,2-10-48 0,-1 14 57 0,1-14-56 15,-1 12 56-15,1-12-59 0,-3 14 58 16,3-14-60-16,0 13 32 0,0-13-24 0,-1 13 56 16,1-13-58-16,-2 15 56 0,2-15-58 0,-1 14 57 15,1-14-60-15,0 13 60 0,0-13-68 0,-2 15 69 16,2-15-5-16,0 14-6 0,0-14-5 0,-2 13-5 16,2-13 0-16,0 14-12 0,0-14 9 0,0 14-9 15,0-14 8-15,-1 13 0 0,1-13-1 0,0 15-3 16,0-15-1-16,-1 15-2 0,1-15-8 0,-2 12 4 15,2-12-42-15,-1 14 60 0,1-14-54 16,0 14 60-16,0-14-56 0,0 9 58 0,0-9-57 16,-1 11 59-16,1-11-65 0,0 0 69 0,-1 14-56 15,1-14 53-15,0 0-53 0,-2 12 56 0,2-12-61 16,0 0 53-16,0 12-44 0,0-12 49 16,0 0-47-16,-2 11 55 0,2-11-53 0,0 0 55 15,0 0-55-15,-1 11 40 0,1-11-38 0,0 0 51 16,0 11-53-16,0-11 54 0,0 0-54 0,0 0 52 15,-2 13-57-15,2-13 55 0,0 0-53 0,0 0 50 16,-1 9-63-16,1-9 64 0,0 0-51 0,0 0 53 16,0 12-54-16,0-12 50 0,0 0-50 15,0 0 44-15,0 0-53 0,-2 10 64 0,2-10-52 16,0 0 52-16,0 0-52 0,0 0 51 0,0 0-49 16,0 0 44-16,0 0-37 0,0 0 41 15,0 0-35-15,0 12 46 0,0-12-44 0,0 0 40 16,0 0-45-16,0 0 38 0,0 0-67 0,0 0 20 15,0 0-90-15,-4-11-57 0,4 11-157 0,-7-14-407 16,7 14-252-16</inkml:trace>
  <inkml:trace contextRef="#ctx0" brushRef="#br0">22728 10585 172 0,'0'0'290'0,"-10"7"-93"0,10-7-24 16,0 0-41-16,0 0-7 0,0 0-21 0,0 0 0 15,0 0-27-15,-11 5 3 0,11-5-29 0,0 0 19 16,0 0-38-16,0 0 27 0,0 0-31 0,0 0 25 15,0 0-35-15,0 0 23 0,0 0-37 0,0 0 40 16,0 0-41-16,0 0 36 0,0 0-38 0,0 0 36 16,0 0-40-16,-12 2 36 0,12-2-44 0,0 0 44 15,0 0-45-15,0 0 43 0,0 0-40 16,0 0 39-16,0 0-56 0,0 0 61 0,0 0-52 16,0 0 43-16,0 0-37 0,0 0 52 15,0 0 1-15,0 0 0 0,0 0-16 0,0 0-1 16,0 0 14-16,15-2 5 0,-15 2-12 0,0 0-1 15,18-5-4-15,-18 5-3 0,12-3-9 0,-12 3-4 16,16-6 5-16,-16 6-2 0,16-4-3 0,-16 4 2 16,20-7-15-16,-20 7 10 0,17-4-12 0,-17 4 5 15,19-5 13-15,-19 5-10 0,23-6 0 0,-23 6 0 16,23-6 7-16,-23 6-32 0,24-2 28 16,-24 2-10-16,23-6 7 0,-23 6 1 0,22-1-3 15,-22 1 0-15,19-6 1 0,-19 6-14 0,19-2 15 16,-19 2-9-16,15-3 10 0,-15 3-3 0,0 0 1 15,21-4-1-15,-21 4 1 0,0 0-15 0,19-1 24 16,-19 1-19-16,0 0 9 0,14-2 0 16,-14 2-1-16,0 0 1 0,0 0 0 0,17-2-13 15,-17 2 13-15,0 0-8 0,0 0 9 0,0 0-1 16,13-5 0-16,-13 5 1 0,0 0-3 16,0 0-15-16,0 0-2 0,0 0-6 0,0 0-21 15,0 0-22-15,0 0-40 0,0 0-42 0,0 0-34 16,9 7-29-16,-9-7-290 0,0 0 35 0</inkml:trace>
  <inkml:trace contextRef="#ctx0" brushRef="#br0">22906 10604 244 0,'0'0'309'16,"0"0"-101"-16,-17-3-92 0,17 3-69 0,0 0-53 15,0 0-264-15,-6-7 83 0</inkml:trace>
  <inkml:trace contextRef="#ctx0" brushRef="#br0">10554 7187 329 0,'0'0'284'16,"-2"-12"-36"-16,2 12-55 0,0 0 18 0,-4-14-27 15,4 14-44-15,-1-8 4 0,1 8-17 0,0 0-14 16,-1-12-18-16,1 12-10 0,0 0 28 0,-3-13-54 16,3 13 22-16,0 0-40 0,0-11 32 0,0 11-63 15,0 0 46-15,3-17-59 0,-3 17 41 0,11-15-40 16,-3 7 38-16,5-5-44 0,3-1 3 0,2 0-2 15,2-2 4-15,5-2-5 0,0 2 12 16,2 0-6-16,-2-1 11 0,0 0 2 16,2 5-1-16,-3-3-1 0,-5 5 0 0,-2 0-2 15,-5 2 0-15,-1 2-1 0,-2 1 0 0,-9 5-6 16,15-7-6-16,-15 7-14 0,0 0-8 0,0 0 6 16,14 3-12-16,-14-3-12 0,0 15-11 0,-2-4-10 15,-1 0-29-15,-1 5-20 0,0 1-31 0,0 3-31 16,2-2-24-16,-2 2-291 0,2-3 51 0</inkml:trace>
  <inkml:trace contextRef="#ctx0" brushRef="#br0">22958 12077 397 0,'0'0'404'16,"0"0"-95"-16,0 0-41 0,0 0-13 0,0 0-122 16,0 0 85-16,-11 3-80 0,11-3 49 0,0 0-72 15,0 0 47-15,0 0-30 0,0 0-30 0,0 0-12 16,0 0-15-16,0 0 0 0,10-5-8 0,-10 5-38 16,18-3 24-16,-18 3-31 0,25-1 19 15,-25 1-14-15,32 2 19 0,-14 0-15 16,3-1 32-16,-2 3-19 0,0-1 23 0,4-3-14 15,-3 2 0-15,0 1-10 0,-1 0 4 0,-4-2-18 16,-15-1 1-16,28 2-13 0,-28-2 9 0,22 3-17 16,-22-3 10-16,17 0-16 0,-17 0-7 0,0 0-50 15,0 0-58-15,0 0-81 0,0 0 43 0,0 0-59 16,0 0-76-16,0 0-58 0,0 0-410 0,-16-9-277 16</inkml:trace>
  <inkml:trace contextRef="#ctx0" brushRef="#br0">23910 12927 467 0,'0'0'347'0,"0"0"-83"0,0 0-50 0,0 0-15 16,0 0-29-16,0 0-49 0,0 0-2 0,0 0-34 16,-19-2 3-16,19 2-31 0,0 0 1 15,0 0-21-15,0 0 30 0,0 0-47 0,0 0 33 16,0 0-38-16,0 0 34 0,0 0-42 0,0 0 25 16,0 0-31-16,0 0 47 0,-14 4-51 0,14-4 48 15,0 0-50-15,0 0 49 0,0 0-47 16,0 0 34-16,0 0-33 0,0 0 49 0,0 0-58 15,0 0 66-15,0 0-51 0,0 0 51 0,0 0-63 16,0 0 45-16,0 0-44 0,0 0 34 0,0 0-39 16,0 0 48-16,0 0-52 0,-14 2 55 0,14-2-60 15,0 0 58-15,0 0-63 0,0 0 59 16,0 0-62-16,0 0 61 0,0 0-69 0,0 0 66 16,0 0-59-16,0 0 62 0,0 0-60 0,0 0 55 15,0 0-44-15,0 0 58 0,0 0-63 0,1 11 73 16,-1-11-42-16,14 7 48 0,-14-7-38 0,25 7 35 15,-6-4-34-15,4 1 26 0,4-3-39 16,2 0 23-16,2-1-30 0,1-1 33 0,7-2-39 16,-2 0 35-16,-1-1-40 0,4 1 37 0,-3-3-28 15,-1 0 28-15,-2 1-39 0,-1 0 41 0,-6-1-25 16,1 0 25-16,-4 1-26 0,-2 1 19 16,-4 1-23-16,0-1 27 0,-18 4-33 0,24-4 33 15,-24 4 1-15,18-4-19 0,-18 4 24 0,14-3-26 16,-14 3 15-16,0 0-1 0,0 0-56 0,16-2-15 15,-16 2-77-15,0 0 36 0,0 0-54 0,0 0-22 16,0 0-40-16,0 0-54 0,0 0-47 0,0 0-294 16,0 0-134-16</inkml:trace>
  <inkml:trace contextRef="#ctx0" brushRef="#br0">24507 12986 659 0,'0'0'430'0,"0"0"-24"0,0 0-154 0,0 0 19 16,0 0-103-16,0 0 10 0,0 0-74 0,0 0 15 16,0 0-92-16,0 0 13 0,0 0-64 0,0 0-5 15,0 0-81-15,0 0-69 0,0 0-115 0,-14 2-286 16,14-2-112-16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16: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4361 6226 386 0,'-3'-9'308'0,"3"9"-64"15,0 0-35-15,0 0 11 0,0 0-58 0,0 0-35 16,-6-9-2-16,6 9-13 0,0 0-7 0,0 0-12 16,0 0-8-16,0 0-4 0,0 0 3 0,0 0 43 15,0 0-70-15,-8-5 44 0,8 5-62 0,0 0 48 16,0 0-46-16,0 0 47 0,0 0-28 0,0 0 33 16,0 0-22-16,0 0-7 0,0 0-10 0,0 0-7 15,0 0-5-15,0 0-11 0,0 0-4 0,0 0-9 16,0 0-3-16,0 0-3 0,0 0-3 0,0 0-7 15,0 0-1-15,0 0 3 0,0 0 3 16,0 0-3-16,-15 3-7 0,15-3-3 0,0 0-1 16,0 0 2-16,0 0-3 0,0 0-1 0,0 0-6 15,0 0-3-15,0 0 1 0,0 0 5 0,0 0 1 16,0 0 0-16,15-3 8 0,-15 3 15 16,0 0-10-16,0 0-5 0,26-3-3 0,-26 3 1 15,19 0 7-15,-19 0-2 0,19-5 0 0,-19 5 1 16,19-4 1-16,-19 4 0 0,23-6 2 0,-23 6-7 15,19-6 5-15,-19 6 3 0,17-5 14 0,-17 5-14 16,14-7-3-16,-14 7-1 0,14-5-2 0,-14 5 2 16,0 0-16-16,14-5-47 0,-14 5-39 15,0 0-18-15,0 0-11 0,13-5-21 0,-13 5-31 16,0 0-65-16,0 0-15 0,0 0-63 0,0 0-190 16,-1 14 11-16</inkml:trace>
  <inkml:trace contextRef="#ctx0" brushRef="#br0">4292 6285 290 0,'0'0'433'0,"0"0"-124"15,0 0-29-15,0 0-27 0,0 0-82 0,0 0 18 16,0 0-65-16,-13-3 35 0,13 3-64 0,0 0 52 16,0 0-63-16,0 0 35 0,0 0-52 0,-8-7 37 15,8 7-41-15,0 0 26 0,0 0-36 16,0 0 20-16,-4-8-31 0,4 8 11 15,0 0-34-15,0 0 15 0,2-14-29 0,-2 14 30 16,0 0-33-16,5-11 25 0,-5 11-36 0,6-10 11 16,-6 10 0-16,11-12 2 0,-4 5 0 0,2 1 4 15,0-1 6-15,0-2 7 0,5 1-1 0,-1-1-3 16,2-2 2-16,1 0-1 0,-1 1 1 0,0-1 1 16,2 0 1-16,-3 1 1 0,1-1 7 0,-3 3-9 15,0 1 4-15,0-2-9 0,-4 2 10 0,2 2-14 16,-10 5 5-16,11-9-8 0,-11 9 3 0,11-5-11 15,-11 5 11-15,8-7-16 0,-8 7 0 0,0 0-33 16,9-6-36-16,-9 6-44 0,0 0-28 0,0 0 10 16,0 0 2-16,0 0 14 0,0 0-44 0,18 0 41 15,-18 0-55-15,0 0-26 0,3 13-34 16,-3-13-340-16,0 0-106 0</inkml:trace>
  <inkml:trace contextRef="#ctx0" brushRef="#br0">4432 6176 538 0,'0'0'379'0,"0"0"-78"0,0 0-41 0,0 0-59 16,-11 7-28-16,11-7-26 0,0 0-18 0,0 0-15 15,0 0 16-15,0 0-36 0,0 0 5 16,0 0-2-16,0 0 7 0,0 0-4 0,0 0-2 15,0 0-3-15,0 0-3 0,0 0-8 0,0 0-9 16,0 0-9-16,0 0-11 0,0 0-7 0,0 0-9 16,0 0-9-16,1-13-9 0,-1 13-2 15,10-11-7-15,-10 11 2 0,12-8-7 0,-12 8-9 16,15-10-24-16,-15 10-39 0,16-9-37 0,-16 9-35 16,15-7-8-16,-15 7-8 0,13-7-49 0,-13 7-3 15,0 0-55-15,15-2-67 0,-15 2-249 0,0 0-99 16</inkml:trace>
  <inkml:trace contextRef="#ctx0" brushRef="#br0">4408 6224 361 0,'0'0'494'0,"0"0"-76"0,-12 5-121 15,12-5-3-15,0 0-90 0,0 0 17 0,0 0-76 16,0 0 21-16,0 0-81 0,-2-12-10 15,2 12-13-15,0 0-9 0,1-9-12 0,-1 9-12 16,7-8-13-16,-7 8-4 0,6-8 8 16,-6 8-8-16,8-8-30 0,-8 8-32 0,11-10-16 15,-11 10-16-15,9-4-19 0,-9 4-59 0,0 0-47 16,18-3-60-16,-18 3-324 0,0 0-126 0</inkml:trace>
  <inkml:trace contextRef="#ctx0" brushRef="#br0">4459 6224 472 0,'0'0'522'0,"0"0"-145"0,0 0-6 15,0 0-86-15,0 0 9 0,0 0-72 0,-10 3-25 16,10-3-64-16,0 0-6 0,0 0-56 16,0 0 7-16,0 0-42 0,0 0-9 15,0 0-66-15,0 0 10 0,0 0-67 0,0 0 34 16,0 0-49-16,0 0-12 0,0 0-10 0,0 0-27 15,0 0-33-15,0 0-31 0,0 0-13 0,0 0-288 16,11 5-9-16</inkml:trace>
  <inkml:trace contextRef="#ctx0" brushRef="#br0">7986 6279 81 0,'0'0'305'0,"0"0"-85"0,0 0-46 0,0 0-36 15,0 0-29-15,-13-4-6 0,13 4-35 0,0 0 25 16,0 0-18-16,0 0 14 0,-16-1-38 15,16 1 15-15,0 0-7 0,0 0 1 0,-17-4-18 16,17 4-9-16,0 0-1 0,0 0-3 0,-22-3-13 16,22 3-2-16,0 0 3 0,0 0 2 0,-23 0-8 15,23 0-1-15,0 0-7 0,0 0 4 0,-17 1-3 16,17-1 4-16,0 0-1 0,0 0 4 0,0 0 4 16,-17 2-6-16,17-2 18 0,0 0-2 15,0 0 8-15,0 0-10 0,0 0 0 0,0 0-7 16,0 0 1-16,0 0-3 0,0 0-3 0,0 0-3 15,0 0-3-15,0 0 1 0,0 0-12 0,0 0-4 16,0 0 18-16,0 0 2 0,0 0 7 0,0 0 8 16,0 0 8-16,0 0 6 0,0 0-1 0,15 5-4 15,-15-5-4-15,22 0-6 0,-22 0 1 16,29-1-19-16,-11 1 11 0,0-3-1 0,4 3 56 16,2-1-69-16,0-1 53 0,4 1-62 0,-3 1 53 15,3 0-51-15,1-1 45 0,-2-2-50 0,2 1 46 16,1 2-52-16,-1-1 48 0,1 0-51 0,-1-2 36 15,0 0-35-15,1 2 49 0,-1-2-58 0,-1 1 52 16,3 0-46-16,-2-1 49 0,-1 2-60 0,2 0 63 16,-1-2-55-16,-1 0 52 0,3 3-53 0,-4 0 52 15,0-2-52-15,1 2 50 0,-1 0-48 16,1 0 48-16,-2 2-50 0,4-2 46 16,-2 0-45-16,0 0 58 0,0 0-68 0,2 0 61 15,-2 0-52-15,-3 0 51 0,2 0-51 0,0 0 50 16,-1 0-52-16,-5 0 54 0,0 0-54 0,-1 0 40 15,-1 0-37-15,-19 0 49 0,32 0-54 0,-32 0 58 16,28 0-53-16,-28 0 59 0,27 0-61 0,-27 0 53 16,22 0-55-16,-22 0 54 0,22 0-54 0,-22 0 55 15,0 0-54-15,24-2 22 0,-24 2-17 0,0 0 58 16,20 0-63-16,-20 0 51 0,0 0-48 0,0 0 46 16,17-3-71-16,-17 3 37 0,0 0-57 0,0 0-46 15,0 0-92-15,0 0-72 0,0 0-319 0,0 0-130 16</inkml:trace>
  <inkml:trace contextRef="#ctx0" brushRef="#br0">8006 6374 415 0,'0'0'347'0,"-17"1"-110"0,17-1 9 15,0 0-68-15,0 0 9 0,0 0-15 0,0 0-32 16,0 0-20-16,-19 0-15 0,19 0-12 0,0 0-21 16,0 0-6-16,0 0-21 0,0 0-9 0,0 0-3 15,0 0-13-15,0 0 3 0,0 0-3 0,0 0 0 16,0 0 4-16,0 0 1 0,20 7 4 16,-20-7 4-16,31 2-3 0,-7 1 1 0,3 0 0 15,2-1 0-15,8 0-2 0,4-2-2 0,5 0-15 16,0-2 1-16,4 1 8 0,2-3-7 0,11-1 1 15,-1-1-5-15,0 0-1 0,-2-2-1 0,-12 3-2 16,0-2 37-16,-3 0-48 0,-1 0 44 0,1 4-48 16,-6-6 37-16,0 4-40 0,-3 1 42 0,-8-2-55 15,-2 4 45-15,0-4-35 0,-2 5 46 0,-4-4-45 16,-3 5 39-16,1-2-43 0,-18 2 46 0,27-2-49 16,-27 2 44-16,27-4-44 0,-27 4 36 15,23-2-35-15,-23 2 39 0,19-2-35 0,-19 2 40 16,17-1-50-16,-17 1 36 0,16-3-29 0,-16 3 46 15,0 0-60-15,18-1 34 0,-18 1-74 16,0 0 51-16,0 0-56 0,18-3 37 0,-18 3-62 16,0 0 17-16,0 0-49 0,0 0-106 0,0 0-20 15,0 0-327-15,0 0-120 0</inkml:trace>
  <inkml:trace contextRef="#ctx0" brushRef="#br0">12641 6267 224 0,'0'0'431'0,"0"0"-122"16,0 0-52-16,0 0-45 0,0 0-16 15,0 0-40-15,0 0 14 0,0 0-67 0,0 0 25 16,-14 4-62-16,14-4 34 0,0 0-54 0,0 0 33 15,0 0-59-15,0 0 45 0,0 0-56 16,0 0 41-16,0 0-51 0,0 0 30 0,0 0-34 16,0 0 42-16,0 0-56 0,0 0 56 0,0 0-61 15,0 0 54-15,0 0-45 0,0 0 45 0,0 0-45 16,0 0 47-16,0 0-45 0,20 4 62 0,-20-4-62 16,26 3 46-16,-7-3-43 0,4 3 60 0,3-2-59 15,2 0 52-15,1-1-50 0,3 2 43 0,5-1-53 16,3 0 61-16,1-1-63 0,1 1 62 0,0 1-51 15,4 0 48-15,0-1-53 0,3 1 47 0,2 2-47 16,-1-3 44-16,3 0-49 0,2-1 53 16,13 0-45-16,-12 0 46 0,11-1-26 0,-1-2 46 15,-2 1-30-15,1-2 27 0,-14 0-24 0,-1 0 23 16,0 2-27-16,-4-1 23 0,-3-1-21 0,-1 0 22 16,-2 1-21-16,-4-1 17 0,-8 2-27 0,0 1 16 15,-1 0-18-15,-3-2 16 0,-3 1-12 16,-3 1 2-16,-1 0-19 0,-17 1 12 0,31-1-17 15,-31 1 17-15,28-2-20 0,-28 2 17 0,20 0-18 16,-20 0 18-16,19 0-26 0,-19 0-13 0,0 0-58 16,20 0 0-16,-20 0-86 0,0 0 38 0,0 0-44 15,12 3-55-15,-12-3-67 0,0 0-133 0,-9 7-155 16,9-7-120-16</inkml:trace>
  <inkml:trace contextRef="#ctx0" brushRef="#br0">13116 6342 297 0,'-15'3'301'0,"15"-3"-69"0,0 0-71 16,-14 4-16-16,14-4-27 0,0 0 38 0,0 0-52 16,0 0 28-16,9 7-23 0,-9-7-9 0,23 4 9 15,-4-2-33-15,5 2 7 0,6-2 2 0,7 0-5 16,3 0-12-16,4 0 50 0,4-1-68 0,4-2 45 15,13-1-69-15,3 0 49 0,0-1-51 0,2 1-5 16,-2-2 5-16,-2 1 1 16,-1-1 45-16,-12 0-42 0,-5 3 30 0,-2-3-31 15,-1 1 48-15,-6 2-27 0,0-4 28 0,-10 4-22 16,-6 0 24-16,-3-2-16 0,-1 1 22 0,-19 2-12 16,25-2 9-16,-25 2-8 0,20-1 10 0,-20 1-12 15,0 0-2-15,20-2-9 0,-20 2-6 0,0 0-10 16,0 0-7-16,20 0-12 0,-20 0-2 0,0 0-7 15,0 0-2-15,0 0-5 0,19-2 2 0,-19 2-7 16,0 0 0-16,0 0 3 0,0 0-2 0,0 0-5 16,0 0 0-16,0 0 4 0,0 0 0 0,16-1-1 15,-16 1-3-15,0 0 1 0,0 0-3 0,0 0 1 16,0 0-10-16,0 0-3 0,0 0-14 0,0 0-8 16,0 0-14-16,0 0 4 0,0 0-20 15,0 0 12-15,0 0-21 0,0 0 15 0,0 0-17 16,0 0 29-16,0 0-28 0,0 0 30 0,0 0-32 15,0 0 42-15,0 0-28 0,0 0 47 0,0 0-32 16,0 0 42-16,0 0-34 0,0 0 46 16,0 0-18-16,0 0 15 0,0 0-32 0,-18 0 32 15,18 0-29-15,0 0 39 0,0 0-43 0,0 0 43 16,0 0-42-16,0 0 39 0,0 0-45 0,0 0 41 16,0 0-55-16,0 0 52 0,0 0-55 0,0 0 42 15,0 0-51-15,-16-4 55 0,16 4-67 0,0 0 52 16,0 0-52-16,0 0 16 0,0 0-36 0,0 0-28 15,0 0-50-15,-16 2-43 0,16-2-46 16,0 0-282-16,0 0-39 0</inkml:trace>
  <inkml:trace contextRef="#ctx0" brushRef="#br0">16031 6366 14 0,'0'0'392'16,"0"0"-126"-16,0 0-40 0,0 0-72 0,0 0 18 15,0 0-42-15,0 0 19 0,0 0-69 0,0 0 33 16,0 0-17-16,0 0-15 0,0 0-11 0,0 0-12 15,0 0-8-15,0 0-21 0,0 0 8 0,0 0-5 16,0 0-5-16,0 0-8 0,0 0-4 16,0 0 1-16,0 0-5 0,0 0 6 0,0 0 10 15,0 0 6-15,14 4 5 0,-14-4 2 0,25 0-7 0,-6 0 9 16,6-2-9-16,3 0 12 16,8-1-4-16,3 0-6 0,1-1-3 0,1-2 0 15,0 5-3-15,-1-6 4 0,-2 3 1 0,-1 1-15 16,-1-3 7-16,-8 3 2 0,-2 1 38 0,-2-3-44 15,-5 3 23-15,-2 0-34 0,-3-1 36 0,-14 3-65 16,21-3 60-16,-21 3-43 0,18-2 35 0,-18 2-45 16,0 0 26-16,17-3-80 0,-17 3 23 0,0 0-63 15,0 0-8-15,0 0-27 0,10 5-55 0,-10-5-58 16,-7 8-386-16,7-8-169 0</inkml:trace>
  <inkml:trace contextRef="#ctx0" brushRef="#br0">16458 6408 331 0,'0'0'401'0,"-22"0"-143"0,22 0 12 0,0 0-79 16,-23 0 1-16,23 0-40 0,0 0-23 0,-19 0-11 15,19 0-25-15,0 0-8 0,0 0-13 16,0 0-16-16,-20 0-11 0,20 0-9 0,0 0-6 0,0 0-6 16,0 0-4-16,0 0-11 0,0 0 3 15,0 0 14-15,0 0-5 0,0 0 7 16,0 0-3-16,0 0-3 0,19-6-4 0,-19 6-3 16,24-1-3-16,-24 1-5 0,29-2-2 0,-11 4 2 15,3-2-10-15,-1 1-3 0,0-1-24 0,-1 1-18 16,1 2-31-16,-2 0-72 0,0-1-38 0,-18-2-59 15,28 5-316-15,-28-5-82 0</inkml:trace>
  <inkml:trace contextRef="#ctx0" brushRef="#br0">23515 6411 235 0,'0'0'518'0,"0"0"-222"0,0 0 9 16,17-1-106-16,-17 1 3 0,0 0-31 0,0 0-30 15,0 0-29-15,0 0-29 0,0 0-15 0,0 0-6 16,4 10-14-16,-12-2-18 0,-5 4-69 0,-6 0 23 16,-2 6-85-16,-5 0-59 0,-2 0-110 0,-2 1-276 15,-3 0-46-15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7:11: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6166 183 0,'0'0'137'0,"0"0"-1"0,0 0-64 16,0 0 2-16,0 0-35 0,0 0 14 0,0 0-22 16,0 0 8-16,0 0-18 0,0 0 10 0,0 0-23 15,0 0 16-15,0 0-24 0,0 0 15 0,-10-5-12 16,10 5 10-16,0 0-20 0,0 0 14 0,0 0-9 16,0 0 19-16,0 0 7 0,0 0 12 0,0 0-8 15,0 0 11-15,0 0-16 0,0 0 7 0,0 0-9 16,0 0-3-16,0 0-10 0,0 0 6 0,0 0-10 15,0 0 3-15,0 0-4 0,0 0 7 0,-10-7-12 16,10 7 10-16,0 0-8 0,0 0 3 16,0 0 0-16,0 0 8 0,0 0-20 0,0 0 9 15,0 0-7-15,3-11 6 0,-3 11-3 16,4-10 8-16,-4 10-9 0,7-9 8 0,-7 9-7 16,8-13 10-16,-8 13-5 0,9-12 1 0,-9 12-10 15,10-13 4-15,-10 13-20 0,10-12-2 0,-10 12-24 16,9-11 6-16,-9 11-39 0,10-9-33 0,-10 9-129 15,0 0 72-15</inkml:trace>
  <inkml:trace contextRef="#ctx0" brushRef="#br0">4523 6304 5 0,'0'0'237'0,"0"0"-45"0,0 0-63 15,0 0-25-15,0 0-13 0,0 0-17 16,0 0-17-16,0 0-6 0,0 0-15 0,0 0-7 15,0 0-7-15,0 0-5 0,0 0-4 0,0 0-4 16,0 0 2-16,0 0-5 0,5-12-1 0,-5 12 1 16,9-17-13-16,-1 9 17 0,-1-1-6 0,2-5 6 15,3-1-8-15,-1 1 9 0,1-1-11 16,1 0 10-16,-3 1-13 0,-1 2 11 0,1 2-12 16,-1-2 13-16,-1 3-14 0,-2 2 13 0,-6 7-18 15,9-11 14-15,-9 11-10 0,8-9 10 0,-8 9-13 16,0 0 8-16,6-6-15 0,-6 6 9 0,0 0-11 15,0 0 3-15,11 7-35 0,-11-7-1 0,6 11-45 16,-6-11-164-16,2 12 78 0</inkml:trace>
  <inkml:trace contextRef="#ctx0" brushRef="#br0">8385 6478 40 0,'0'0'186'0,"0"0"-74"16,0 0 12-16,-8-6-71 0,8 6-2 0,0 0-21 15,0 0 22-15,-8-6-30 16,8 6 17-16,0 0-32 0,0 0 21 0,0 0-29 16,-10-5 24-16,10 5-21 0,0 0 20 0,0 0 8 0,0 0 5 15,-9-7-24-15,9 7 22 0,0 0-3 16,0 0 15-16,-9-9-3 0,9 9-5 0,0 0-11 16,0 0 4-16,-6-5-10 0,6 5 1 0,0 0-8 15,0 0 0-15,0 0-16 0,0 0 8 0,-8-7-6 16,8 7 2-16,0 0 2 0,0 0 3 0,0 0-11 15,0 0 10-15,0 0-11 0,0 0 7 0,0 0 0 16,0 0-1-16,0 0-7 0,0 0 7 0,0 0-3 16,0 0 6-16,4-8-8 0,-4 8 7 0,0 0-8 15,0 0 10-15,22-1-9 0,-22 1 10 16,0 0-11-16,21-1 8 0,-21 1-4 0,21-2 7 16,-21 2-10-16,19 0 12 0,-19 0-8 0,22-1 3 15,-22 1-4-15,23 0 7 0,-23 0-4 16,24-2 4-16,-24 2-14 0,27-1 1 0,-27 1 15 15,27-1 1-15,-27 1-12 0,24-5 13 0,-24 5-9 16,27-2 2-16,-27 2 7 0,24-7-3 0,-24 7-6 16,26-6 6-16,-26 6-6 0,24-6 6 0,-11 0-2 15,-13 6 1-15,23-7-10 0,-12 4 9 0,1-4-7 16,-1 3 3-16,2-2-1 0,-3 2 5 0,-10 4-5 16,22-8 4-16,-22 8-6 0,20-9 6 15,-20 9 0-15,20-7-3 0,-20 7-3 0,16-5 4 16,-16 5-3-16,19-8 1 0,-19 8 0 0,16-9 1 15,-16 9-2-15,16-7 2 0,-16 7 2 0,14-8-2 16,-14 8 2-16,18-9 4 0,-18 9-2 0,18-8-2 16,-8 3-3-16,-10 5 0 0,18-11 1 15,-6 5 1-15,-1 2 5 0,0-1-4 0,0 1 4 16,2-2-6-16,-3-1 5 0,4 0-1 0,-2 3-6 16,0-2 1-16,-3-1-19 0,2 3 25 15,-1-3-4-15,-1 1 2 0,0 1 4 0,1-2-12 16,-1 2 13-16,0-1-9 0,1 0 3 0,-3 0-2 0,3-2 4 15,-1 2-5-15,2-3 4 0,-1 1-5 16,1-2 7-16,2-1-7 0,2-1 6 0,-1 1-9 16,0 0-28-16,2-1 40 0,0 0 4 0,0-1-7 15,0 2-3-15,0-2 1 0,2 1 0 0,-3-1-6 16,3 1 8-16,-4-1-20 0,3 1-26 0,-3 2 50 16,1-4 4-16,1 3-1 0,-2-1-4 0,0 1-16 15,-4 1 16-15,3 1-9 0,-3 1-9 0,3 0-15 16,-2-1-7-16,-2 1-1 0,4 1-4 15,-4 0-4-15,0 2-5 0,1 0-3 0,-2-2-26 16,1 1-32-16,-2-1-119 0,3 1 57 0</inkml:trace>
  <inkml:trace contextRef="#ctx0" brushRef="#br0">8760 6281 26 0,'0'0'228'0,"0"0"-59"15,0 0-43-15,0 0-47 0,-16-3 2 0,16 3-36 0,0 0 5 16,0 0-38-16,0 0 4 0,0 0-47 16,0 0-36-16,0 0-150 0,0 0 52 0</inkml:trace>
  <inkml:trace contextRef="#ctx0" brushRef="#br0">8773 6261 135 0,'7'-8'224'0,"-7"8"-76"15,0 0-27-15,0 0-37 0,0 0-11 16,0 0-34-16,-6-8-19 0,6 8-54 0,0 0 9 16,0 0-106-16,0 0-59 0,0 0 32 0</inkml:trace>
  <inkml:trace contextRef="#ctx0" brushRef="#br0">8809 6220 103 0,'0'0'142'0,"0"0"-6"0,0 0-99 0,0 0-58 16,0 0-115-16,0 0 47 0</inkml:trace>
  <inkml:trace contextRef="#ctx0" brushRef="#br0">8842 6224 78 0,'-2'8'260'0,"2"-8"-81"15,0 0-52-15,0 0-30 0,0 0-13 16,0 0-52-16,0 0-17 0,0 0-36 16,0 0 21-16,0 0-24 0,0 0 5 0,0 0-223 15,0 0 69-15</inkml:trace>
  <inkml:trace contextRef="#ctx0" brushRef="#br0">8856 6249 174 0,'0'0'228'0,"0"0"-48"0,0 0-36 15,0 0-28-15,0 0-36 0,-9-7-15 16,9 7-25-16,0 0-15 0,0 0-26 0,0 0-9 16,0 0-28-16,0 0 16 0,0 0-16 0,0 0 23 15,0 0-29-15,0 0 16 0,0 0-46 0,0 0-15 16,0 0-114-16,0 0 42 0</inkml:trace>
  <inkml:trace contextRef="#ctx0" brushRef="#br0">8847 6242 203 0,'0'0'149'15,"0"0"-19"-15,0 0-62 0,0 0-10 0,0 0-54 16,0 0-18-16,0 0-164 0,0 0 34 0</inkml:trace>
  <inkml:trace contextRef="#ctx0" brushRef="#br0">15747 5421 201 0,'-2'-12'183'0,"2"12"-77"0,-4-9-121 16,4 9-143-16,0 0 49 0</inkml:trace>
  <inkml:trace contextRef="#ctx0" brushRef="#br0">16197 6217 80 0,'0'0'172'0,"0"0"-13"16,0 0-68-16,0 0-1 0,0 0-26 0,0 0-2 15,0 0-1-15,0 0 4 0,0 0-17 0,0 0 10 16,0 0 8-16,0 0 3 0,0 0 19 0,0 0-4 16,0 0-4-16,0 0-1 0,0 0-4 0,0 0-4 15,0 0-5-15,0 0-11 0,0 0 6 0,0 0-29 16,0 0-14-16,0 0 3 0,0 0-2 0,0 0-8 16,0 0-9-16,0 0-2 0,0 0 0 15,0 0 2-15,0 0 0 0,0 0 2 16,18-2-6-16,-18 2 6 0,28-7 13 0,-3 2 8 15,5-2 7-15,5-1 3 0,-1-2 9 0,2 1 2 16,2-1-13-16,-2-4 3 0,-4 4-20 0,1 0-3 16,-1-4 17-16,-4 4-9 0,-1 1-1 0,-4 1-3 15,-5 0 7-15,-3 2 4 0,-2 1 9 0,-2 0 4 16,-11 5 1-16,17-7-3 0,-17 7-8 0,12-3-5 16,-12 3 0-16,0 0-12 0,11-5 3 0,-11 5-14 15,0 0-27-15,0 0-38 0,0 0-59 16,0 0-64-16,0 0-57 0,-9 8-317 0,9-8-72 15</inkml:trace>
  <inkml:trace contextRef="#ctx0" brushRef="#br0">16617 6199 39 0,'0'0'219'16,"0"0"-48"-16,0 0-26 0,0 0-28 0,0 0 2 16,0 0-15-16,0 0-12 0,0 0-4 0,0 0-14 15,-17 1 7-15,17-1-13 0,0 0 12 0,0 0-16 16,0 0-20-16,0 0 0 0,0 0-14 0,-14 3-12 15,14-3-4-15,0 0-5 0,0 0-1 16,0 0-3-16,0 0 2 0,-5 10-4 0,5-10 5 16,0 0 2-16,0 0-1 0,2 13 4 0,-2-13 12 15,0 0 7-15,8 11 2 0,-8-11 13 16,11 9 2-16,-11-9 8 0,21 6 16 0,-21-6 36 16,32 4-53-16,-12-6 27 0,3 1-47 0,3-3 32 15,1 1-48-15,-2 1 36 0,2-2-45 0,-1 0 42 16,-1 0-59-16,-2-1 59 0,0 2-58 0,1-3 57 15,-4 3-57-15,-4-2 55 0,0 2-48 0,-16 3 46 16,22-7-52-16,-22 7 58 0,20-4-49 0,-20 4 58 16,12-3-56-16,-12 3 46 0,0 0-42 0,17-2 33 15,-17 2-42-15,0 0 42 0,0 0-50 16,13-5 41-16,-13 5-50 0,0 0 40 0,0 0-73 16,0 0-11-16,0 0-40 0,0 0-25 15,0 0-53-15,10 6-43 0,-10-6-36 0,-4 8-324 16,4-8-110-16</inkml:trace>
  <inkml:trace contextRef="#ctx0" brushRef="#br0">16747 6319 251 0,'-26'1'354'0,"26"-1"-111"15,-20 1-48-15,20-1-22 0,-21 3-23 0,21-3-29 16,-14 0-12-16,14 0-17 0,0 0-40 16,-19 2 13-16,19-2-13 0,0 0-7 0,0 0-10 15,0 0-2-15,0 0 14 0,6-7 3 0,7 0 16 16,8 2-19-16,1-7 24 0,7 0-38 0,2 0 55 16,1 0-64-16,3-3 52 0,-3 3-62 0,0-2 47 15,-1 2-53-15,-2 2 38 0,-7 0-51 0,0 7-1 16,-6-4-7-16,-4 3 12 0,-12 4-8 0,20-5 9 15,-20 5 4-15,14-5-4 0,-14 5 1 16,0 0-1-16,14-3-1 0,-14 3-8 0,0 0 24 16,0 0-59-16,0 0-13 0,4 11-31 0,-4-11-28 15,-1 13-36-15,1-13-27 0,-3 10-50 16,3-10-272-16,0 15 36 0</inkml:trace>
  <inkml:trace contextRef="#ctx0" brushRef="#br0">16628 6500 62 0,'-15'-7'360'0,"15"7"-119"0,-12-7-49 16,12 7-51-16,-9-3-5 0,9 3-30 0,-14-7 14 15,14 7-44-15,-12-5 3 0,12 5-35 0,0 0 29 16,-16-5-30-16,16 5 29 0,0 0-40 16,-12-4 18-16,12 4-26 0,0 0 26 0,0 0-47 15,0 0 28-15,-13-3-40 0,13 3 42 16,0 0-43-16,0 0 41 0,0 0-32 0,12-7 40 15,-12 7-35-15,31-10 46 0,-7 3-3 0,7-3 3 16,2-4-14-16,0 2-1 0,3-1 29 0,1-1-38 16,0 0 13-16,0-1-27 0,-2 1 33 0,-1 1-43 15,-2 1 30-15,-1 0-36 0,-4 2 30 0,-6 2-37 16,-1 0 33-16,-7 2-34 0,-1 4 21 0,-12 2-22 16,17-9 36-16,-17 9-33 0,11-3-7 0,-11 3-39 15,0 0-17-15,0 0-31 0,16 1-40 16,-16-1-37-16,0 0-90 0,5 11-212 0,-5-11 68 15</inkml:trace>
  <inkml:trace contextRef="#ctx0" brushRef="#br0">18868 6449 197 0,'0'0'296'15,"0"0"-88"-15,0 0-8 0,0 0-71 0,0 0 16 0,0 0-44 16,0 0-1-16,0 0-50 0,0 0 16 0,0 0-25 16,0 0 0-16,0 0-26 0,8-7 13 15,-8 7-14-15,0 0 31 0,7-9-30 0,-7 9 21 16,0 0-28-16,8-5 22 0,-8 5-31 0,0 0 26 15,15-8-44-15,-15 8 51 0,18-4-37 0,-4-1 14 16,-1 2-20-16,5-3 32 0,2 3-29 0,1-4 37 16,-1 1 3-16,4-1 11 0,0 0-596 0</inkml:trace>
  <inkml:trace contextRef="#ctx0" brushRef="#br0">21802 6341 279 0,'0'0'249'16,"0"0"-76"-16,0 0-30 0,0 0-29 16,-8-6-14-16,8 6-1 0,0 0-31 0,0 0 22 15,0 0-10-15,0 0 17 0,0 0-24 0,0 0 6 16,0 0-26-16,0 0 45 0,0 0-60 0,-6-7 34 15,6 7-51-15,0 0 38 0,0 0-52 0,0 0 27 16,0 0-31-16,0 0 48 0,0 0-47 16,0 0 50-16,0 0-46 0,0 0 49 0,0 0-49 15,0 0 35-15,0 0 3 0,0 0-4 0,0 0 3 16,0 0-3-16,0 0 3 0,0 0 3 16,0 0 4-16,0 0-9 0,0 0 4 0,0 0-3 15,18-2-18-15,-18 2 30 0,25-2 4 0,-7-2 3 16,8 0-7-16,2-1-2 0,6-2 19 0,5 0-28 15,0 0-8-15,2-2-8 0,1-2-1 0,-1 2-7 16,1 1-3-16,-1 0-2 0,0-1-7 0,1 0 3 16,-3 0 1-16,-2 2-4 0,-1-1-7 0,-3 1 3 15,-9 2-2-15,2-1 0 0,-5 2-2 0,-5 0-3 16,-2 1-2-16,-14 3 6 0,21-4-12 16,-21 4 0-16,16-4-46 0,-16 4-34 15,0 0-24-15,18-3-31 0,-18 3-16 0,0 0-54 16,0 0-76-16,0 0-60 0,-4 14-199 0,-5-7-54 15</inkml:trace>
  <inkml:trace contextRef="#ctx0" brushRef="#br0">22037 6467 126 0,'-18'3'346'16,"18"-3"-103"-16,-28 4-40 0,28-4 4 0,-24 2-47 15,24-2 28-15,-25 2-86 0,25-2 35 0,-19 3-50 16,19-3 40-16,0 0-51 0,-18 2 32 0,18-2-53 16,0 0 32-16,0 0-40 0,-19 1 22 0,19-1-30 15,0 0 27-15,0 0 0 0,0 0-31 0,0 0 19 16,0 0 1-16,12-15 24 0,7 5-8 0,8 1-4 16,5-3-6-16,5-1-19 0,1 4 4 0,7-5-3 15,7-2 2-15,1 0 11 0,0 2 3 16,1-4 3-16,-3 4-4 0,-9 1-10 0,2-1-5 15,-2 0-5-15,-4 1-3 0,2 1-1 16,-3-2-8-16,-4 4-6 0,-2 0-1 0,-10 1-2 16,1 2-7-16,-3 2 0 0,-6 0-6 0,0 0-7 15,-13 5-4-15,18-7-29 0,-18 7-37 0,0 0-29 16,18-2-26-16,-18 2-9 0,0 0 13 0,0 0 1 16,0 0-6-16,6 8-22 0,-6-8-54 0,-8 11-56 15,-2-2-379-15,1-1-171 0</inkml:trace>
  <inkml:trace contextRef="#ctx0" brushRef="#br0">22141 6506 354 0,'-12'2'483'0,"12"-2"-196"0,-22 7 15 0,22-7-133 15,-14 5 20-15,14-5-63 0,0 0 24 0,-14 5-22 16,14-5-18-16,0 0-1 0,0 0 12 15,10-10-2-15,8 2-13 0,10-3-9 0,8-1-4 16,4-2-14-16,12-2-3 0,2-2 3 0,1 2-8 16,1-2 2-16,0 0-4 0,2 1-2 0,-5 3-2 15,1-3 7-15,-4 3-23 0,-10 1 6 0,-2 3-24 16,-4-2-4-16,-3 3-6 0,-5 5-5 0,-5-3-1 16,-2 0-6-16,-4 3-5 0,-3 0-4 0,-12 4-4 15,18-3-36-15,-18 3-26 0,13-4-84 16,-13 4 16-16,0 0-49 0,0 0 18 0,10 6-46 15,-10-6-68-15,-4 10-138 0,4-10-215 16,-11 14-162-16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" units="dev"/>
        </inkml:traceFormat>
        <inkml:channelProperties>
          <inkml:channelProperty channel="X" name="resolution" value="1290.03943" units="1/cm"/>
          <inkml:channelProperty channel="Y" name="resolution" value="2150.0656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9T03:16: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24193 7129 119 0,'0'0'681'0,"-7"-9"-303"0,7 9 30 0,-4-10-93 16,4 10 45-16,-6-10-30 0,6 10-37 0,-6-9-28 15,6 9-23-15,-4-9-14 0,4 9-39 0,0 0-24 16,-3-8-45-16,3 8-18 0,0 0-33 16,0 0-13-16,0 0-21 0,0 0-3 0,0 0-7 15,0 0 6-15,0 0-15 0,7 17 2 0,-3-4-3 16,3 7-1-16,-2 0 5 0,2 3-14 0,-2 2-2 15,1 7-2-15,0 0 20 0,1-2-42 16,-3-5 22-16,0 4-26 0,-1-4 27 0,1-4-18 16,0 4-12-16,1-4 13 0,0-4 5 0,-2-2 0 15,-1-4 6-15,1-1 9 0,0-2 28 0,-3-8 68 16,5 14 44-16,-5-14 32 0,0 0 11 0,18 3 10 16,-18-3-5-16,21-10-8 0,-7-1-17 15,2-3-21-15,2-8-17 0,1 1-35 0,-1-8-3 16,-1 0-34-16,3 0 8 0,-4-3-30 0,1 2 6 15,-2-3-27-15,-1 5-10 0,-1 1-40 16,-4 6-27-16,0 0-93 0,-1 5-74 0,-3 4-72 0,-1 2-68 16,-4 10-58-16,6-12-29 0,-6 12-31 15,0 0-51-15,0 0-459 0,0 0-709 0</inkml:trace>
  <inkml:trace contextRef="#ctx0" brushRef="#br0">24774 7215 937 0,'0'0'601'16,"0"0"-128"-16,0 0-39 0,0 0-73 0,0 0-65 15,0 0-49-15,0 0-31 0,0 0-11 0,-8 5-28 16,3 2-25-16,-2 2-24 0,0 4-24 16,1-2-21-16,-2 3-21 0,4-1-8 0,-2 3-13 15,2-1-2-15,0 0-19 0,3 2-6 0,-3-5-4 16,7 3-3-16,-1-6-3 0,1 4 2 15,1-4-2-15,2 0 3 0,-1-1 13 0,-5-8 3 16,10 11 16-16,-10-11 20 0,16 6 20 0,-16-6 12 16,0 0 12-16,20 0 5 0,-20 0-4 0,17-9-2 15,-11 3-10-15,2-1-14 0,-3-2-12 0,3-2-10 16,-3-3-17-16,-3 0-18 0,2-1-38 0,-4 0-52 16,0 1-73-16,0 2-16 0,0-2-58 0,-2 4-45 15,0 0-47-15,2 10-77 0,-5-17 20 0,5 17-89 16,-4-12-103-16,4 12-278 0,0 0-414 0</inkml:trace>
  <inkml:trace contextRef="#ctx0" brushRef="#br0">25090 7212 979 0,'0'0'596'16,"0"0"-129"-16,11-3-56 0,-11 3-81 0,0 0-66 15,0 0-41-15,0 0-22 0,13 3 21 16,-13-3 10-16,9 12-27 0,-7-1-16 0,2 2-13 16,-2-1-25-16,0 3-33 0,1 2-14 0,-1-1-26 15,0 1-16-15,0 0-12 0,-2-1 7 16,0 3-80-16,0-5-65 0,0 1-74 0,0-3-67 16,-1 2-113-16,0-1-15 0,-1-1-36 0,2-12-95 15,-5 17-400-15,5-17-511 0</inkml:trace>
  <inkml:trace contextRef="#ctx0" brushRef="#br0">25244 7107 704 0,'5'-22'451'0,"1"3"-17"16,-4 3-115-16,3 1-15 0,-3 5-47 0,0 0-70 16,-2 10-67-16,4-16-79 0,-4 16-72 15,4-10-30-15,-4 10-27 0,0 0-87 0,0 0-124 16,0 0-330-16,0 0-159 0</inkml:trace>
  <inkml:trace contextRef="#ctx0" brushRef="#br0">25685 7283 1263 0,'0'0'566'0,"0"0"-64"0,0 0-31 0,0 0-42 0,7-7-42 15,-7 7-39-15,0 0-50 0,0 0-51 16,0 0-59-16,0 0-40 0,-13-2-22 0,13 2-27 16,-17 4-10-16,7 1-25 0,-4 3-8 15,-3 3-12-15,0-2-11 0,-3 5-6 0,-1 1-4 16,-2 3-7-16,2 1-2 0,1-3-10 0,1 3 1 16,4-3-23-16,1 0-18 0,4-2-10 0,1 1-10 15,4-3-6-15,-1-2 4 0,3 2-9 0,3-12 4 16,-2 17 9-16,2-17 11 0,2 11 10 0,-2-11 5 15,14 8 9-15,-14-8 3 0,19 5 14 0,-19-5-8 16,31-6 0-16,-9-1 3 0,-1-1 0 0,2-2 4 16,1-3 1-16,2-1 1 0,-1-3 12 0,0-4-9 15,-1-3 7-15,-4-1 7 0,1-4 13 16,-2-2 3-16,-3-1 3 0,0-3-19 16,-4 0 31-16,-2-4-20 0,-1-2 23 0,-4 4-24 15,-4-5 21-15,-2 2 8 0,-1 1-5 0,-4 1 8 16,-1 6 10-16,-1-2 4 0,-3 3-10 0,1 5 12 15,-1 4-2-15,2 5 3 0,-1 0-6 0,4 8-17 16,-1-1-21-16,0 2-12 0,7 8-4 0,0 0-5 16,-25 6 7-16,16 3-8 0,-3 9-9 0,1 5 4 15,4 7 7-15,-1 6-22 0,3 3 22 0,1 5-24 16,4 3 17-16,0 1-26 0,3 1-8 0,3-1-8 16,2-3-1-16,-1-1 3 0,4-3 8 15,1-2-4-15,1-4 6 0,4-3 2 16,-2 0 6-16,2-4 2 0,-1-5 3 0,2 1 4 15,-2-7 2-15,-1-2 1 0,-1-3 8 0,1 1-11 16,-4-4-13-16,1-2-17 0,-3-2-17 0,-9-5-23 16,13 10-24-16,-13-10-63 0,11 5-81 0,-11-5-90 15,0 0-68-15,0 0-43 0,0 0-121 0,0 0-348 16,-2-14-565-16</inkml:trace>
  <inkml:trace contextRef="#ctx0" brushRef="#br0">26942 7144 744 0,'0'0'561'16,"0"-17"-153"-16,0 17-8 0,0-13-19 0,0 13-46 16,-2-14-33-16,2 14-31 0,0-9-48 0,0 9-38 15,0 0-41-15,-1-10-39 0,1 10-26 0,0 0-23 16,0 0-4-16,0 0-9 0,-8 14-5 0,4-1-10 15,-2 5-5-15,-1 2 18 0,-1 1-30 0,-3 7 28 16,1 1-43-16,-3-3 11 0,2 2-31 0,-2-3 14 16,4-3-20-16,1-2 25 0,-1 0-19 0,-1-3 32 15,1 0-29-15,3-5 25 0,-1 1-21 16,1-4 27-16,6-9-21 0,-9 14 28 16,9-14-13-16,-5 9 25 0,5-9-30 0,0 0 14 15,0 0-25-15,0 0 27 0,-4-16-27 0,7 3 26 16,1-4-21-16,1-3 32 0,4-10-14 0,2-2 2 15,-2-1 13-15,5-2 6 0,0-1 16 0,-1-2-9 16,1 1 17-16,0 3 0 0,-1 1 12 0,0 1 14 16,-1 3-9-16,1 2 6 0,-4 7-16 0,1-1 1 15,-2 2-17-15,0 2-10 0,-2 4-12 0,-1 4-10 16,0 0-11-16,-5 9-3 0,9-11-4 0,-9 11 8 16,0 0-7-16,19 7 9 0,-11 3-6 15,4 7-29-15,0 9 36 0,1 1-28 16,-4 5 40-16,3 2-10 0,-3 4 3 0,-2-1-11 15,1 5-10-15,-2 0-35 0,-2-1-38 0,0-1-33 16,-1 0 6-16,-1-5-24 0,-2-4 26 0,3-5-22 16,-1 1 6-16,-2-2-23 0,2-4-25 0,1-4-37 15,-3-5-31-15,1 2 6 0,1-3-3 0,-2-11-31 16,4 15-74-16,-4-15-440 0,11 8-308 0</inkml:trace>
  <inkml:trace contextRef="#ctx0" brushRef="#br0">26816 7275 953 0,'-18'-3'511'0,"3"-2"-111"0,15 5-15 0,-21-5-37 16,21 5-76-16,-14-4-66 0,14 4-35 0,0 0-41 16,0 0-10-16,13-8-28 0,5 4-2 0,10 0-33 15,11 2 2-15,4-2-25 0,3 3-4 16,4-2-10-16,3 0 5 0,-1 1-23 0,10-3 1 15,-9 0-19-15,-2 3 8 0,-3-4-9 0,1 0 15 16,-3 0-15-16,-5 1 17 0,-2-2-10 16,-7 1 16-16,-9 2 0 0,0-1 25 0,-6 2 29 0,-17 3 28 15,24-7 9-15,-24 7-5 0,17-4-2 16,-17 4-5-16,10-4-15 0,-10 4-3 0,0 0-22 16,0 0-6-16,8-7-10 0,-8 7-9 0,0 0-3 15,0 0-6-15,-11 4-3 0,11-4-2 0,-17 10 6 16,8-4-11-16,-3 3 2 0,-3 0 27 0,-1 3-34 15,1 2 32-15,0 1-34 0,-1 2 30 16,4 0-25-16,-4 1 13 0,5 1-20 0,-1 1 27 16,3-3-36-16,0 1 27 0,4-4-32 0,0-1 30 15,0-4-29-15,3 1 40 0,2-10-34 0,-2 15 35 16,2-15-28-16,4 9 34 0,-4-9-34 16,0 0 31-16,19 4-34 0,-19-4 40 0,26-10-41 15,-10-1 39-15,4 0-40 0,1-7 35 0,0 1-29 16,-1-8 8-16,3 1 3 0,-5-2 7 0,3-6 10 15,-2 1 0-15,-3-3-23 0,-2-2 30 0,-1-1 3 16,-4 2-3-16,1-2-4 0,-7 3 6 16,3-2 14-16,-7 9 22 0,-2 1-23 0,-1 1 15 15,-1 0-17-15,-2 3 16 0,-1 2-7 0,-1 1 20 16,3 3-10-16,-2 0 12 0,-1 6-21 0,3 0 3 16,1 1-29-16,5 9 0 0,-12-12-22 0,12 12 6 15,0 0-14-15,-18 4 18 0,9 4-19 0,-1 6 17 16,1 4-13-16,0 4 5 0,-2 4-7 15,0 3 7-15,2 3 2 0,1 2-4 0,1-1 2 16,1 4-4-16,1-2 2 0,2-1 1 0,2-5 8 16,1 1-19-16,2-1 14 0,2 2-16 0,3 1 6 15,0-6-24-15,7 3 6 0,-1-7-37 16,4-1 22-16,2-4-32 0,1-2 31 0,5-4-24 16,0-4 35-16,7 1-25 0,4-5 7 0,2-3 6 15,3-2 7-15,3-3 6 0,-2-4 12 0,1-2-7 16,-2-2 11-16,-2-1 0 0,-4-2 4 0,-2-1 6 15,-3 0 14-15,-6 0 8 0,-2-3 7 0,-8 7 11 16,-3-2 8-16,-3 1 5 0,-3 2 0 0,-3-1 8 16,-2 13-4-16,-2-20-2 0,-2 7-11 15,1 3 2-15,-3 2 10 0,-1-2-20 0,-3 5-14 16,1-2-4-16,-2 4-3 0,11 3-27 0,-27-1 21 16,12 3-8-16,0 4 0 0,-4 2 1 15,1 4 3-15,-3 4-11 0,2 5 4 0,1 0 14 16,-1 1-16-16,5 3-4 0,0 0-28 0,1 0 17 15,4-5-22-15,4 1 30 0,-1-1-27 0,3-5 25 16,3 0-15-16,0-1 23 0,0-1-16 0,4-2 22 16,1-1-19-16,5-1 29 0,-1-4-22 0,3 0 9 15,-12-5 20-15,29 1-23 0,-10-3 18 0,4-5-10 16,-1-3 16-16,5-5-13 0,0-3 25 0,-2-2-20 16,1-3 17-16,-3-6-18 0,-1-5-8 15,1-7 1-15,-2-4 4 0,-3-3 0 0,-4-5-8 16,-2-3 17-16,-6 10-21 0,-2-2 17 15,-4-2-16-15,-1 1 22 0,0 2-13 0,-6 2 33 16,-1 4 11-16,1 4 15 0,-3 4-5 0,-1 5 5 16,4 8-13-16,1 0-7 0,0 8-21 0,1 0-12 15,5 12-27-15,-6-11 17 0,6 11 1 0,-7 8 9 16,3 3-14-16,-2 10 12 0,4 3-12 0,-1 5 15 16,0 9-9-16,3 4 4 0,-2 1-14 0,-1 1-32 15,1 4-24-15,-2 1-46 0,1 1-53 16,3-1-48-16,0-3-33 0,0 0-61 0,5-3-33 15,1 1-68-15,3-4-30 0,3-7-63 16,2-3-468-16,2-5-658 0</inkml:trace>
  <inkml:trace contextRef="#ctx0" brushRef="#br0">29069 6859 281 0,'6'-19'554'0,"-1"-3"-129"0,-1 3-42 0,0-3-1 15,-1 2 10-15,-1 3-28 0,0-3-43 0,-2 2-25 16,-2 0-38-16,1 4 56 0,0 2-41 16,-2 3 4-16,1-2-80 0,2 11-30 15,-6-14-55-15,6 14-5 0,0 0-30 0,-20 0-4 16,6 12-31-16,-7 8 10 0,2 3-25 0,-1 7 20 15,1 3-27-15,-6 13-2 0,4 3-2 0,-2 4 0 16,0 3-8-16,3 0-32 0,-1 3-20 0,2 0-13 16,3-1 41-16,4-2-29 0,5-13 39 0,3 1-33 15,6-4 42-15,1-1-26 0,1-4-4 0,6-3 7 16,-1 0 2-16,2-7 3 0,-1-3-3 0,0-3-8 16,0-2-3-16,2-4-34 0,-5-2-26 0,1-2-27 15,0-1-27-15,-8-8-47 0,11 8-70 16,-11-8-56-16,0 0-2 0,9 6-85 0,-9-6-527 15,0 0-591-15</inkml:trace>
  <inkml:trace contextRef="#ctx0" brushRef="#br0">32893 6777 719 0,'0'-18'680'0,"3"1"-186"0,-2 3 9 16,-1 2-91-16,3 2-30 0,-3 10-117 0,2-16-21 15,-2 16-99-15,5-8 35 0,-5 8-30 0,23 14 49 16,-5 7-34-16,5 12-25 0,5 13-22 16,1 10-46-16,-3 8-1 0,-1 4 18 15,-5 5-15-15,1 2-10 0,-4 3-9 0,-4 2-12 16,-2-1-3-16,-5 1-33 0,-6-2 26 0,-4-2-29 16,-4-2 30-16,-6-2-42 0,-2-4 27 0,-4-3-9 15,-1-7-17-15,-5-4-16 0,-1-3-11 0,-1-6-4 16,0-3-18-16,-2-9-24 0,3-6-31 0,2-5-28 15,-3-4-35-15,3-3-47 0,3-5-81 0,-1-6-86 16,1-1-59-16,-3-6-532 0,-6-5-679 0</inkml:trace>
  <inkml:trace contextRef="#ctx0" brushRef="#br0">29456 6943 1108 0,'0'0'561'15,"0"0"-141"-15,0 0-39 0,0 0-77 0,0 0-40 16,0 0-65-16,0 0-3 0,8 7-2 0,-8-7 35 15,2 11-36-15,-2-11-10 0,1 16-24 16,2-3-19-16,-2-1-14 0,1 1-25 0,0 3-23 16,-2 0-15-16,1 2-11 0,1-1-11 0,-2 1-11 15,-3 2-29-15,3 0-19 0,-1-3-84 16,-2 1-16-16,2-1-48 0,-3-2-65 0,3-2-80 16,-2-1-37-16,0-1 4 0,3-11-114 0,-5 15-402 15,5-15-461-15</inkml:trace>
  <inkml:trace contextRef="#ctx0" brushRef="#br0">29570 6834 1063 0,'0'-23'653'0,"2"0"-155"0,-2 5-80 16,2 0-96-16,-1 1-65 0,0 3-55 15,1 2-66-15,-1-1-76 0,-1 13-90 0,1-19-140 16,-1 19-15-16,8-10-57 0,-8 10-39 0,0 0-142 15,0 0-245-15,0 0-196 0</inkml:trace>
  <inkml:trace contextRef="#ctx0" brushRef="#br0">29657 7002 535 0,'0'0'501'0,"7"8"-109"15,-7-8-47-15,8 7-4 0,-8-7-34 0,10 11-61 0,-10-11-52 16,9 9-31-16,-9-9-34 0,13 12-24 16,-7-4-20-16,-6-8-15 0,11 12-16 15,-5-7-10-15,-1 3-12 0,-5-8 6 0,12 11-10 16,-12-11 13-16,10 11-10 0,-10-11 26 0,11 8 8 16,-11-8 48-16,8 6 24 0,-8-6 33 0,0 0-25 15,11 7 4-15,-11-7-6 0,0 0-15 0,0 0-4 16,22 1-8-16,-22-1-12 0,0 0-12 0,18-4-16 15,-18 4-13-15,0 0-13 0,22-4-13 0,-22 4 0 16,19-3-13-16,-19 3-7 0,19 0-3 0,-19 0-5 16,23 0-2-16,-23 0 1 0,23 5-6 15,-10-1 1-15,0-2 7 0,-2 4-43 0,-1-4-47 16,1 5-43-16,-11-7-28 0,18 11-77 16,-8-4-48-16,-4-1-90 0,3 0-33 0,0 1 39 15,-1-2-44-15,-1 2-23 0,4-2-383 0,3 1-368 16</inkml:trace>
  <inkml:trace contextRef="#ctx0" brushRef="#br0">30409 6699 819 0,'0'-13'629'0,"0"3"-131"15,0 10-48-15,0-15-76 0,0 15-73 16,0-11-68-16,0 11-49 0,0 0-38 0,0 0-28 15,0 0 21-15,0 0 28 0,0 0-2 0,7 11-9 16,-5 4-23-16,2 3-45 0,1 3 19 0,-1 4-47 16,2 5 25-16,-1 0-48 0,1 4-7 0,-2-3-6 15,-2-3 0-15,-1 0-45 0,-1 1-44 0,0-1-24 16,-2 0-67-16,-3-1-73 0,-1-1-82 16,1-3-39-16,-3-1 14 0,0-1-99 0,0-4-438 15,0-3-483-15</inkml:trace>
  <inkml:trace contextRef="#ctx0" brushRef="#br0">30329 6965 619 0,'0'-15'587'0,"0"3"-120"16,1 1-91-16,0 1-52 0,3 0-50 16,0 2-62-16,4-1-20 0,1 5-58 0,-9 4-27 15,19-3-19-15,-19 3-99 0,29 4-95 0,-12 4-72 16,3 0 6-16,-4 4-111 0,3 0-500 0,-5 2-318 15</inkml:trace>
  <inkml:trace contextRef="#ctx0" brushRef="#br0">31046 6968 886 0,'0'0'537'0,"-2"-11"-78"15,2 11 9-15,-2-9-50 0,2 9-65 0,0 0-54 16,-6-12-55-16,6 12-51 0,0 0-44 0,0 0-29 15,0 0-26-15,-15-2-9 0,15 2-26 16,-14 7-40-16,14-7 19 0,-14 12-31 0,7-5 17 16,-2 0-33-16,2 2 9 0,0 1-38 0,0 1-5 15,-3 1-33-15,6-4 5 0,-1 0-19 0,1 2 15 16,4-10 0-16,-6 14 23 0,6-14 1 0,-5 10 30 16,5-10 33-16,0 0 41 0,-7 10 23 0,7-10 58 15,0 0-11-15,0 0 37 0,0 0-50 16,0 0 24-16,0 0-54 0,0 0 4 0,0 0-13 15,23-7-5-15,-23 7-8 0,14-5-12 0,-14 5-8 16,16-7-5-16,-16 7-8 0,16-7-9 0,-16 7 0 16,0 0-11-16,21-1 6 0,-21 1-7 15,18 7-4-15,-18-7-19 0,21 12-44 0,-12-3-28 16,0 0-85-16,1 3-56 0,1 1-129 0,-1 3-2 16,-1-2-98-16,-1 4-533 0,-5-2-706 0</inkml:trace>
  <inkml:trace contextRef="#ctx0" brushRef="#br0">31305 7337 847 0,'0'0'509'0,"0"0"-90"0,0 0-36 16,19-2-41-16,-19 2-68 0,0 0-45 15,0 0-43-15,0 0-30 0,0 0-23 0,11 4-17 0,-11-4-20 16,-2 10-20-16,2-10-19 15,-9 13-55-15,0-1-103 0,-2 0-103 0,-2 1-71 16,-2-1-93-16,-2 1-479 0,-1-1-437 0</inkml:trace>
  <inkml:trace contextRef="#ctx0" brushRef="#br0">31870 6420 990 0,'5'-11'619'0,"0"1"-107"0,-5 10-27 0,5-15-68 15,-5 15-76-15,5-10-21 0,-5 10-83 0,5-8-7 16,-5 8-89-16,0 0 3 0,4-9-75 0,-4 9 20 16,0 0-45-16,0 0 26 0,0 17-10 0,-2-7-12 15,0 5-10-15,0 3-1 0,-3 3-10 0,1 0 1 16,0 4-11-16,-1-1-3 0,0 2-5 16,-2-2-9-16,0-1-47 0,-1 0-50 0,2-1-36 15,-1-2-51-15,-3-1-55 0,3-2-54 0,0-4-29 16,3-2-7-16,-2-2-65 0,6-9-472 15,-8 10-470-15</inkml:trace>
  <inkml:trace contextRef="#ctx0" brushRef="#br0">32044 6159 1213 0,'3'-10'523'0,"1"-2"-102"0,0 3-49 0,-4 9-94 15,5-12-60-15,-5 12-13 0,4-13-102 0,-4 13-100 16,5-7-131-16,-5 7-27 0,0 0 2 16,0 0-16-16,9 8-74 0,-9-8-497 0,-1 16-262 15</inkml:trace>
  <inkml:trace contextRef="#ctx0" brushRef="#br0">32017 6499 354 0,'0'0'622'0,"0"0"-186"0,0 0-125 16,15 4-64-16,-15-4-41 0,0 0-19 0,10 5-8 15,-10-5-27-15,7 10-19 0,-7-10-15 0,6 16 12 16,-1-8-59-16,-1 1 20 0,0 1-56 0,0 0 32 15,1 1-52-15,-3-3 34 0,2 3-43 0,0-3 36 16,-4-8-39-16,7 18 32 0,-7-18-33 0,6 14 45 16,-6-14-24-16,6 9 70 0,-6-9-17 0,0 0 86 15,8 10-25-15,-8-10 26 0,0 0-7 0,0 0-4 16,20 1-9-16,-20-1-21 0,16-3-8 16,-16 3-9-16,21-5-9 0,-21 5-7 15,20-7-11-15,-20 7-8 0,19-5-26 0,-19 5 5 16,18-5-7-16,-18 5-9 0,16-3-13 0,-16 3-5 15,0 0-5-15,21-2-3 0,-21 2 1 0,0 0-3 16,23 3-2-16,-23-3-5 0,16 7-3 0,-7-3-18 16,3 1-31-16,-1 3-32 0,1-1-55 0,-1 2-58 15,0-1-24-15,0-1-111 0,-3 0-93 0,1-1 0 16,-1 1-160-16,0-3-304 0,-8-4-517 0</inkml:trace>
  <inkml:trace contextRef="#ctx0" brushRef="#br0">32654 6206 775 0,'4'-14'475'0,"-1"3"-49"0,-1 1-50 0,2 1-10 16,-4 9-108-16,4-12-35 0,-4 12-77 0,0 0 4 15,5-9-39-15,-5 9 79 0,0 0-30 0,3 16-1 16,-3-4-49-16,0 5 20 0,0 7-21 0,-3 0-23 15,1 3-12-15,-1 11-14 0,-1-2 32 16,0 3-73-16,-1-2-49 0,-4 1-139 0,-1-2-82 16,1 1-106-16,-5-1-164 0,-3-4-401 0,1-2-577 15</inkml:trace>
  <inkml:trace contextRef="#ctx0" brushRef="#br0">32445 6438 138 0,'8'-15'534'0,"1"0"-189"16,3 1-81-16,0 2-62 0,3 0-54 0,-1 2-63 15,5 0-63-15,-6 6-99 0,4-1-411 16,-1 0 61-16</inkml:trace>
  <inkml:trace contextRef="#ctx0" brushRef="#br0">32955 6113 458 0,'5'-10'601'15,"0"3"-140"-15,-5 7-120 0,8-12-60 0,-8 12-63 16,5-7-36-16,-5 7 12 0,0 0-13 0,0 0-11 16,7 11-20-16,-7 0-20 0,-1 1-22 0,-3 5-11 15,2 0-19-15,-1 5-13 0,-1 2-14 0,-1 0-5 16,1-2-12-16,1 2-9 0,1 0-4 15,-2-2 38-15,1-2-54 0,0-1 47 0,1-3-61 0,0-2 48 16,2 0-46-16,-1-5 33 0,1-9-49 16,-1 18 46-16,1-18-45 0,1 14 59 0,-1-14-34 15,5 11 57-15,-5-11-40 0,14 8 40 0,-14-8-52 16,23 7 42-16,-23-7-53 0,29 2 2 16,-12 0 3-16,0-1 7 0,1 0-9 0,-2 2 2 15,1-2-1-15,-17-1 0 0,28 5-5 0,-14 0 6 16,-2 1 6-16,-12-6 0 0,21 8 7 0,-21-8-11 15,14 9 4-15,-14-9-1 0,10 12 9 16,-10-12 0-16,8 13 2 0,-8-13 1 0,1 13 4 0,-1-13 14 16,-1 14-8-16,1-14 5 0,-8 15-8 15,0-7-1-15,-3 0-6 0,0 1 35 0,-4 0-52 16,-2 1 33-16,-4-4-77 0,0 1 10 0,-3-2-94 16,0 0 4-16,-2-3-94 0,-1 0-19 0,0 0-71 15,0-2-69-15,-1-2 62 0,0-1-145 16,1 1-271-16,0-4-256 0</inkml:trace>
  <inkml:trace contextRef="#ctx0" brushRef="#br0">29884 7799 39 0,'0'0'476'0,"-18"-2"-147"15,18 2-70-15,0 0-37 0,-12-4-33 0,12 4-23 16,0 0-15-16,0 0-5 0,-13-6-7 0,13 6 20 15,0 0-10-15,0 0 1 0,0 0-14 0,-9-6-5 16,9 6-5-16,0 0-20 0,0 0-11 0,0 0-21 16,0 0-13-16,0 0-17 0,6-8-8 15,-6 8-8-15,22-6-8 0,-4 3-4 0,5 0-6 16,5-1 2-16,9 2 32 0,3-1-48 0,3 3 37 16,2-3-41-16,3 3 36 0,1-2-40 15,-1 2 1-15,0 0 8 0,-2 0-4 0,1 2 6 16,-5-2-3-16,-1 0 0 0,-9 0-1 0,-3 0-4 15,-4 0-5-15,-5 0-3 0,-20 0-5 0,28 0 2 16,-28 0 2-16,23 0 3 0,-23 0 0 0,0 0 6 16,22 0 4-16,-22 0-3 0,0 0 6 0,0 0-4 15,0 0 4-15,22 0-3 0,-22 0 2 0,0 0-1 16,0 0 1-16,0 0-1 0,0 0 8 16,0 0-7-16,17 0 0 0,-17 0-10 0,0 0-21 15,0 0-25-15,0 0-41 0,0 0-12 16,0 0-13-16,0 0-13 0,0 0 7 0,0 0-115 15,-7-7 82-15,7 7-129 0,0 0 50 0,-22 0-248 16,22 0 54-16</inkml:trace>
  <inkml:trace contextRef="#ctx0" brushRef="#br0">30719 7125 203 0,'0'0'199'16,"0"0"-60"-16,0 0-33 0,0 0-24 0,0 0-15 16,0 0-18-16,0 0-10 0,0 0-15 0,0 0-12 15,0 0-19-15,0 0-25 0,0 0-91 16,0 0 34-16,0 0-106 0,0 0 36 0</inkml:trace>
  <inkml:trace contextRef="#ctx0" brushRef="#br0">30719 7125 188 0,'0'0'202'15,"0"0"-64"-15,0 0-38 0,0 0-21 16,0 0-15-16,0 0-38 0,0 0-82 0,0 0-33 16,0 0-99-16,0 0 30 0</inkml:trace>
  <inkml:trace contextRef="#ctx0" brushRef="#br0">30532 5911 479 0,'0'0'368'0,"0"0"-66"0,1-11-31 15,-1 11-49-15,0 0-22 0,2-14-4 0,-2 14 7 16,0 0 4-16,1-10-14 0,-1 10-30 15,0 0-8-15,0 0-16 0,2-11-15 0,-2 11-10 16,0 0-9-16,0 0-7 0,4-11 7 0,-4 11-27 16,0 0-6-16,0 0-6 0,0 0-7 0,0 0-11 15,2-9-9-15,-2 9-7 0,0 0-7 16,0 0 2-16,0 0-10 0,0 0-6 0,0 0 0 16,0 0-10-16,0 0 1 0,0 0-2 0,0 0-2 15,0 0 5-15,0 0-8 0,0 0 2 0,0 0 1 16,0 0 6-16,0 0-5 0,0 0 0 0,0 0-1 15,5 12 1-15,-5-12 6 0,1 12-6 16,-1-12 2-16,1 17 2 0,-1-17-2 0,-1 21 0 16,1-10-1-16,-1 3 2 0,-1-1 5 0,0 1-7 15,-1 2 0-15,1-1 0 0,0-1 4 0,-1 2-4 16,-1-2 2-16,1 2-2 0,-1-3-13 16,1-1 24-16,-1 0-24 0,1 0 17 0,-1-1-12 15,2 0 13-15,-1 0-14 0,1-1 15 0,-1 0-15 16,0-1 22-16,3-9-21 0,-3 16 13 0,3-16-14 15,-4 15 19-15,4-15-18 0,-1 11 16 0,1-11-13 16,-2 12 19-16,2-12-13 0,4 10 18 16,-4-10-6-16,10 9 30 0,-10-9-21 0,12 10 21 15,-12-10-26-15,19 8 19 0,-19-8-21 0,19 8 12 16,-19-8-28-16,23 7 22 0,-23-7-30 0,22 7 28 16,-22-7-27-16,20 4 23 0,-20-4-25 0,18 4 22 15,-18-4-50-15,19 4-3 0,-19-4-38 0,16 4-17 16,-16-4-37-16,0 0-32 0,20 3-30 15,-20-3-29-15,0 0 27 0,14 2-26 0,-14-2 21 16,0 0-89-16,0 0-122 0,0 0-201 16,12-5-145-16</inkml:trace>
  <inkml:trace contextRef="#ctx0" brushRef="#br0">30619 5925 460 0,'-4'-10'385'0,"4"10"-94"0,0 0-19 0,-5-9-39 15,5 9-20-15,0 0 3 0,0 0-4 16,-5-10-11-16,5 10-23 0,0 0-21 0,0 0-18 16,0 0-21-16,0 0-15 0,-3-10-16 0,3 10-10 15,0 0-2-15,0 0-17 0,0 0-5 16,14-7-10-16,-14 7-8 0,14-2-9 0,-14 2-11 15,18-1-36-15,-18 1-66 0,21 0-76 0,-21 0-35 16,23 2-10-16,-8 3-39 0,-15-5-178 0,29 3-250 16,-16 2-202-16</inkml:trace>
  <inkml:trace contextRef="#ctx0" brushRef="#br0">31034 5851 356 0,'0'0'452'0,"-9"-6"-130"0,9 6-47 0,0 0-62 15,0 0-37-15,0 0-20 0,9-7-14 0,-9 7-30 16,0 0-13-16,23-5-15 0,-23 5-11 0,23-1-9 16,-23 1-8-16,28-3-7 0,-28 3-2 15,28-1 12-15,-28 1-8 0,25 0-6 0,-25 0-5 16,21 0-5-16,-21 0-5 0,21 0 1 0,-21 0-7 15,17 0-1-15,-17 0 6 0,0 0-11 0,20 1 0 16,-20-1 2-16,0 0 2 0,0 0 3 0,20 2 2 16,-20-2 1-16,0 0 8 0,0 0 29 0,0 0-37 15,16 1 32-15,-16-1-43 0,0 0 39 0,0 0-47 16,0 0 40-16,0 0-41 0,15 3 37 16,-15-3-32-16,0 0 44 0,0 0-35 0,9 7 49 15,-9-7-39-15,5 8 57 0,-5-8-50 16,8 12 42-16,-8-12-50 0,7 17 2 0,-3-5 7 15,0 1 2-15,0 3 12 0,-1 1 0 0,0 0-16 16,-1 4-4-16,1 4-5 0,-3-4-7 0,0 3-24 16,0-4 22-16,2 2-25 0,-2 0 42 0,0-3-41 15,1 4 20-15,-1-3-25 0,1 4 24 0,0-4-25 16,2 1 24-16,0 1-3 0,-1-5-1 16,-2 0 5-16,3 0-11 0,-1-2 2 0,1-3 1 0,-2 2-2 15,2-4 7-15,-1 0 14 0,-2-10 6 16,4 16 17-16,-4-16 19 0,3 13-13 15,-3-13 49-15,1 10-19 0,-1-10 30 0,0 0-26 16,2 11 21-16,-2-11-30 0,0 0 2 0,0 0-41 16,-11 11-27-16,11-11-102 0,-29 5-71 0,4-3-92 15,-12 1-100-15,-4-1-95 0,-6 0-39 0,-7 0-571 16,-11 1-809-16</inkml:trace>
  <inkml:trace contextRef="#ctx0" brushRef="#br0">16163 10374 334 0,'0'0'446'16,"0"0"-125"-16,-8-8-19 0,8 8-34 0,0 0-33 16,-9-11-28-16,9 11-8 0,0 0-7 0,-8-7-22 15,8 7-15-15,0 0-12 0,0 0-17 16,-8-8-6-16,8 8-9 0,0 0-14 0,0 0-6 15,0 0-5-15,0 0-6 0,-7-8-8 0,7 8-10 16,0 0-13-16,0 0-5 0,0 0-10 0,0 0-6 16,0 0-7-16,0 0-3 0,0 0-9 0,0 0 0 15,0 0 0-15,0 0-1 0,0 0-4 0,0 0 2 16,0 0 10-16,9 6 7 0,-9-6 3 16,12 5 2-16,-12-5 2 0,15 5 0 0,-15-5 0 15,27 5-2-15,-12-1-4 0,3-3-3 0,1 1-1 16,0 2 0-16,3-2-5 0,1-1-2 0,0-1-2 15,3 0-1-15,-1 0-2 0,2 0-3 16,1 0-2-16,-1-1 43 0,0 0-48 0,0 0-2 16,-2 1 1-16,3-4 0 0,-2 2 1 0,0 1 1 15,0-1 1-15,1-1-8 0,1 2 5 0,-1-2 5 16,1 1 0-16,0 0-1 0,0 1 0 0,-1-3-1 16,1-2 45-16,-1 4-53 0,0-3 2 0,1 3-3 15,0-4 6-15,0 4 15 0,0-2-18 0,-1 1 1 16,0-3 2-16,0 2-1 0,-4 2 2 0,3-3-1 15,-5 3-1-15,0-1-2 0,-2 1 8 16,-1 0-4-16,-2 1 1 0,2 0 0 0,0-3 1 16,-18 4 0-16,28-1 0 0,-28 1 0 15,31-3-3-15,-31 3 4 0,32-4 0 0,-32 4-1 16,29-1 1-16,-11-2-1 0,-18 3 0 0,30-2 4 16,-14-1-3-16,1 1-4 0,-1 1 4 0,0 0 1 15,0-4 0-15,2 5-1 0,-1-2 0 0,-2-1-1 16,0 0 0-16,-15 3 6 0,31-1-6 0,-31 1-2 15,28-3 52-15,-28 3-56 0,28-5 1 0,-28 5 1 16,27-3 1-16,-27 3 1 0,26-4 2 0,-26 4-2 16,22-1-4-16,-22 1 6 0,24-2 2 0,-24 2-2 15,20-2 1-15,-20 2-1 0,22 0 1 16,-22 0 4-16,22-3-5 0,-22 3-3 16,20 0 3-16,-20 0 2 0,23-2-3 0,-23 2 2 15,18 0 0-15,-18 0-1 0,20 0 3 0,-20 0-4 16,17-1-1-16,-17 1 2 0,19 0 4 0,-19 0-4 15,21-1 1-15,-21 1 0 0,18 0-1 0,-18 0 4 16,19-1-1-16,-19 1-4 0,20 0 12 0,-20 0 2 16,21 0-4-16,-21 0-3 0,21-2-1 15,-21 2 6-15,25 0 7 0,-25 0-7 0,24 2-5 0,-24-2 1 16,24 1-4-16,-24-1 6 0,27 0 0 0,-27 0-1 16,27 1-2-16,-27-1 2 15,24 1-3-15,-24-1-3 0,26 0 0 0,-26 0 4 16,21 0-3-16,-21 0-3 0,20 2 2 0,-20-2 2 15,23 3 7-15,-23-3-7 0,25 0-5 0,-25 0 50 16,28 4-57-16,-28-4 25 0,31 1-25 0,-17 2 24 16,4-1-25-16,-18-2 24 0,30 3-20 0,-13-1 18 15,2 0 22-15,-1 1-31 0,0-2-23 0,1 2 26 16,-1-1-24-16,0-1 26 0,0 0 17 0,-18-1-31 16,29 1-14-16,-29-1 2 0,33 0 5 0,-15 0 24 15,3 0-24-15,-3 0 25 0,2 0-26 0,-1 0 26 16,1 0-20-16,0 0-4 0,0 0 0 15,0 5 5-15,0-5 2 0,-1 0 1 0,0 0-1 16,0 0 2-16,1 0 0 0,-20 0 5 16,33 1-6-16,-33-1-2 0,29 0 5 0,-29 0-1 15,31 1-1-15,-31-1 2 0,29 0-1 0,-29 0-7 16,31 0 16-16,-31 0-8 0,31 0-4 0,-31 0 4 16,34 2 2-16,-16-1 21 0,1-1-26 0,4 0 21 15,-3 2-24-15,1-2 14 0,5 1-9 0,-1 0 12 16,-1-1-17-16,1 0 22 0,-3 3-24 0,2-3 23 15,-4 0-23-15,1 0 2 0,-2 1 3 16,0-1 11-16,-19 0-4 0,36 2 6 0,-36-2 13 16,30 0 17-16,-30 0-14 0,30 0 5 15,-30 0-3-15,22 1-6 0,-22-1 15 0,19 0-17 16,-19 0 12-16,0 0-18 0,20 0 10 0,-20 0-16 16,0 0 10-16,0 0-25 0,0 0-62 0,19 0-61 15,-19 0-167-15,0 0-122 0,0 0-173 0,0 0-437 16,-29 0-774-16</inkml:trace>
  <inkml:trace contextRef="#ctx0" brushRef="#br0">16509 10376 101 0,'0'0'328'16,"0"0"-92"-16,0 0-31 0,0 0-24 0,0 0-2 15,0 0-12-15,0 0-44 0,0 0-5 0,-18-2 20 16,18 2-23-16,0 0 14 0,0 0-45 0,0 0 26 15,0 0-54-15,0 0 47 0,-18 0-56 0,18 0 38 16,0 0-47-16,0 0 47 0,0 0-60 0,0 0 42 16,0 0-54-16,0 0 47 0,0 0-61 0,-16-2 50 15,16 2-61-15,0 0 53 0,0 0-62 0,0 0 49 16,0 0-49-16,0 0 55 0,0 0-58 0,0 0 55 16,0 0-56-16,0 0 55 15,0 0-56-15,0 0 59 0,0 0-56 0,0 0 50 16,6 9-38-16,-6-9 59 0,0 0-39 0,14 5 52 15,-14-5-37-15,16 5 35 0,-16-5-5 0,17 2 16 16,-17-2-23-16,25 6 23 0,-25-6-25 0,26 2 19 16,-26-2-21-16,31 0 0 0,-13 0 1 0,2 0 14 15,2 0-19-15,-1 0 6 0,4 0-1 0,-2-1 4 16,5 0-21-16,-6-2 8 0,6 0-6 0,-4 1 5 16,2 0-4-16,-2-1-8 0,2 1 5 0,-1-1-4 15,-3 0-5-15,4 1 0 0,-2 0-1 0,-1 0 20 16,0-1-26-16,1 0-1 0,-5 2-5 15,1 0 5-15,0-3-6 0,0 4 6 16,0-2-4-16,0 2 4 0,-1-3 18 0,2 3-23 16,-2 0 2-16,1-3 11 0,1 2 2 0,0 1 0 15,5-1 36-15,-2-2-48 0,0 2-2 0,0-2-1 16,1 3-1-16,-2-3-4 0,3 2 4 0,-1 0 1 16,-2-1-5-16,3 1 2 0,-2-1 0 0,0 0-1 15,1 2-3-15,-2-1 4 0,-3-1 0 0,0 2-5 16,1-2 9-16,1 2-6 0,-1 0 0 0,2 0 0 15,-1 0 0-15,0 0 0 0,-2-1-1 16,1 0 1-16,-1 1-2 0,2-1 7 0,-3-1-4 16,2 2 0-16,-1-3-2 0,-1 2 1 0,0 0 0 15,2-1-3-15,-1 2 3 0,1-3-3 16,-1 2 5-16,-1 0-2 0,3 1 1 0,2-2-1 16,-2 0 0-16,-3-1 0 0,2 2 0 0,0 1-5 15,-3-2 3-15,1 2 5 0,-2-2-2 0,2 2 1 16,0-3-1-16,-1 1-1 0,0 1 0 0,-18 1 0 15,31-2 0-15,-16-2-1 0,-15 4 2 0,28 0-1 16,-28 0 0-16,30-2 1 0,-30 2 0 0,28-1-1 16,-28 1-1-16,25-1 12 0,-25 1-17 15,27 0 5-15,-27 0 1 0,27 1-1 0,-27-1 0 16,23 0 1-16,-23 0 0 0,24 0 0 16,-24 0 0-16,21 0-3 0,-21 0 3 0,21 1 3 15,-21-1-3-15,22 0 0 0,-22 0 1 0,21 0-1 16,-21 0 0-16,21 0 1 0,-21 0-5 0,20 2 5 15,-20-2 0-15,21 0-1 0,-21 0-7 0,19 0 9 16,-19 0-1-16,17 2 0 0,-17-2-1 0,19 2-1 16,-19-2 2-16,19 1 2 0,-19-1-1 0,18 1-1 15,-18-1 1-15,22 1 0 0,-22-1 1 16,19 0 0-16,-19 0-3 0,21 2 5 0,-21-2 0 16,21 0-1-16,-21 0 2 0,18 0 3 0,-18 0 2 15,21 3 4-15,-21-3 1 0,20 0-4 0,-20 0 12 16,19 0-5-16,-19 0 3 0,18 0-2 0,-18 0-1 15,0 0 2-15,28 0 5 0,-28 0-3 16,0 0-2-16,24 0 7 0,-24 0-3 0,0 0-1 16,21 0-1-16,-21 0-1 0,0 0 3 0,19 0 4 15,-19 0-8-15,0 0 58 0,0 0-73 0,18-3 8 16,-18 3-2-16,0 0 2 0,0 0-3 0,0 0 2 16,0 0-7-16,0 0 6 0,19 0-14 15,-19 0 17-15,0 0-10 0,0 0 12 0,0 0-11 16,0 0 11-16,0 0-14 0,0 0 25 0,0 0-16 15,0 0 3-15,19 0 4 0,-19 0-14 0,0 0-21 16,0 0 24-16,0 0-17 0,0 0 18 0,0 0-15 16,0 0 21-16,0 0-40 0,0 0-37 0,0 0-37 15,0 0-49-15,0 0-63 0,0 0-112 16,0 0-80-16,0 0-123 0,0 0-456 0,0 0-688 16</inkml:trace>
  <inkml:trace contextRef="#ctx0" brushRef="#br0">19095 10314 365 0,'0'0'555'0,"0"0"-163"0,0 0-115 16,0 0-51-16,0 0-46 0,-10-4-59 15,10 4-81-15,0 0-68 0,0 0-96 0,0 0-210 16,0 0-156-16,0 0 56 0</inkml:trace>
  <inkml:trace contextRef="#ctx0" brushRef="#br0">19389 10183 465 0,'0'0'315'15,"0"0"-47"-15,0 0-31 0,17 0-21 0,-17 0-6 16,0 0-13-16,0 0-17 0,0 0-22 0,0 0-17 16,0 0-3-16,0 0-28 0,0 0-9 15,0 0-6-15,0 0 4 0,15-1-11 0,-15 1 4 16,0 0-27-16,0 0 8 0,0 0-9 0,0 0-19 15,0 0-3-15,0 0-7 0,0 0-10 0,0 0-10 16,0 0 2-16,0 0-18 0,0 0-30 0,0 0-43 16,0 0-62-16,0 0-121 0,0 0-153 15,0 0-361-15,0 0-294 0</inkml:trace>
  <inkml:trace contextRef="#ctx0" brushRef="#br0">16095 10310 265 0,'0'0'230'0,"0"0"-28"0,0 0-62 0,0 0 2 16,0 0-39-16,0 0 7 0,0 0-42 0,0 0 13 15,0 0-38-15,0 0 13 0,0 0-35 0,0 0 16 16,0 0-22-16,0 0 12 0,0 0-22 16,0 0 17-16,0 0-23 0,0 0 22 0,0 0-17 0,0 0 29 15,0 0-6-15,0 0 16 16,0 0-5-16,0 0 7 0,0 0-12 0,0 0 7 15,0 0-11-15,0 0 0 0,0 0-6 0,0 0-4 16,0 0-1-16,0 0-6 0,0 0-11 0,0 0 6 16,0 0-8-16,0 0 11 0,0 0-19 0,0 0-3 15,0 0-6-15,0 0 9 0,0 0-36 0,0 0 0 16,0 0-41-16,0 0-4 0,0 0-84 0,0 0-274 16,0 0 133-16</inkml:trace>
  <inkml:trace contextRef="#ctx0" brushRef="#br0">16159 10248 23 0,'0'0'469'15,"0"0"-148"-15,0 0-107 0,0 0-9 0,4-12-33 16,-4 12-27-16,0 0-11 0,0 0-39 16,0 0-7-16,0 0-21 0,3-9-12 0,-3 9-21 15,0 0 9-15,0 0-29 0,0 0 17 16,0 0-13-16,0 0 6 0,0 0-11 0,0 0-11 16,0 0-17-16,0 0-33 0,0 0-31 0,0 0-23 15,0 0-16-15,0 0-108 0,0 0-240 0,0 0 99 16</inkml:trace>
  <inkml:trace contextRef="#ctx0" brushRef="#br0">16839 9835 265 0,'0'0'242'0,"0"0"-80"0,0 0-27 0,0 0-30 15,0 0-15-15,0 0-21 0,0 0-12 0,-2-9-16 16,2 9-10-16,0 0-5 0,0 0-4 0,0 0-10 15,0 0-6-15,0 0-4 0,0 0 2 16,0 0-12-16,0 0 2 0,0 0-10 16,0 0-5-16,0 0-10 0,0 0 12 0,0 0-23 15,0 0 17-15,0 0-17 0,0 0 29 0,0 0-21 16,0 0 18-16,0 0-20 0,0 0 26 0,0 0-12 16,0 0 19-16,0 0-34 0,0 0-22 0,0 0-189 15,0 0 73-15</inkml:trace>
  <inkml:trace contextRef="#ctx0" brushRef="#br0">18602 10206 210 0,'0'0'388'0,"0"0"-116"0,0 0-31 0,0 0-21 0,0 0-31 16,0 0-18-16,0 0-11 0,0 0-11 0,0 0-22 15,0 0-21-15,0 0 1 0,0 0-13 16,0 0-10-16,0 0-7 0,0 0-11 15,0 0-17-15,0 0 11 0,0 0-16 0,0 0 6 16,0 0-5-16,-4 9-4 0,4-9-8 0,0 0-4 16,0 0 8-16,0 0-33 0,0 0 5 0,0 0-2 15,0 0 10-15,0 0-5 0,0 0-1 0,0 0-2 16,0 0-3-16,0 0-2 0,0 0 3 0,0 0-7 16,0 0-1-16,0 0 2 0,0 0 12 0,0 0 1 15,0 0-49-15,0 0 59 0,0 0-4 0,0 0 0 16,0 0-5-16,0 0 5 0,0 0-10 0,0 0 8 15,0 0 1-15,0 0 2 0,0 0-5 16,0 0-11-16,0 0 7 0,0 0 3 16,0 0 0-16,0 0-10 0,0 0 9 0,0 0-3 15,0 0-1-15,0 0-1 0,0 0 1 0,0 0-6 16,0 0 4-16,0 0-3 0,0 0-23 0,0 0 27 16,0 0-4-16,0 0-1 0,0 0 0 0,0 0-1 15,0 0-7-15,0 0 6 0,0 0-2 0,0 0-9 16,0 0-3-16,0 0-1 0,0 0-37 0,0 0-37 15,0 0-45-15,0 0-90 0,0 0-98 0,0 0-454 16,0 0-299-16</inkml:trace>
  <inkml:trace contextRef="#ctx0" brushRef="#br0">19148 10162 222 0,'0'0'309'0,"0"0"-86"15,0 0-42-15,0 0-37 0,0 0 6 0,0 0-15 16,0 0-1-16,0 0-23 0,0 0-7 0,0 0-9 16,0 0-12-16,0 0-4 0,4 9-13 15,-4-9 17-15,0 0-34 0,0 0 15 0,0 0-32 16,0 0 25-16,0 0-39 0,0 0 26 0,0 0-34 16,0 0 41-16,0 0-9 0,0 0-3 0,0 0 0 15,0 0 3-15,0 0-50 0,0 0 34 0,0 0 13 16,0 0-14-16,0 0 12 0,0 0-4 15,0 0 4-15,0 0 1 0,0 0-4 0,0 0 1 16,0 0-5-16,0 0-1 0,0 0-13 0,0 0 8 16,0 0-10-16,0 0 7 0,0 0-6 0,0 0-3 15,0 0-2-15,0 0 4 0,0 0-11 0,0 0-5 16,0 0 9-16,0 0-11 0,0 0 9 0,0 0 1 16,0 0-2-16,0 0-2 0,0 0-3 0,0 0-1 15,0 0-29-15,0 0-6 0,0 0-55 16,0 0-42-16,0 0-127 0,0 0-500 0,0 0-282 15</inkml:trace>
  <inkml:trace contextRef="#ctx0" brushRef="#br0">19161 10168 165 0,'0'0'479'0,"-11"-4"-265"0,11 4-140 15,0 0-129-15,0 0-205 0,0 0 79 0</inkml:trace>
  <inkml:trace contextRef="#ctx0" brushRef="#br0">19152 10185 441 0,'15'-3'530'0,"-15"3"-140"0,0 0-97 0,0 0-63 16,0 0-46-16,10-7-86 0,-10 7 4 0,0 0-104 15,0 0-60-15,0 0-119 0,5-8-401 0,-5 8-113 16</inkml:trace>
  <inkml:trace contextRef="#ctx0" brushRef="#br0">19097 10168 578 0,'0'0'440'0,"0"0"-147"16,0 0-36-16,0 0-91 0,0 0 3 0,0 0-60 16,0 0 25-16,0 0-76 0,0 0 28 15,-3-9-52-15,3 9 44 0,0 0-59 0,0 0 50 16,0 0-6-16,0 0-54 0,0 0 53 0,0 0-56 16,0 0 54-16,0 0-50 0,0 0 66 0,0 0-48 15,0 0 56-15,0 0-4 0,0 0-5 0,0 0-6 16,0 0 2-16,0 0-4 0,0 0-5 0,0 0-11 15,4-8 5-15,-4 8-5 0,0 0-2 16,0 0-6-16,0 0-9 0,0 0 6 0,0 0-1 16,0 0-3-16,0 0-8 0,0 0-1 0,0 0-3 15,0 0-5-15,0 0-2 0,0 0-9 0,0 0 4 16,0 0-3-16,0 0-3 0,0 0-5 16,0 0 4-16,0 0-1 0,0 0-2 0,0 0-4 15,0 0-13-15,0 0-4 0,0 0-15 0,0 0-25 16,0 0-33-16,0 0-67 0,0 0 40 0,0 0-16 15,0 0-37-15,0 0-42 0,0 0-45 0,0 0-46 16,0 0-366-16,-13 5-201 0</inkml:trace>
  <inkml:trace contextRef="#ctx0" brushRef="#br0">18823 10181 235 0,'0'0'520'0,"0"0"-146"0,0 0-96 0,0 0-40 15,0 0-12-15,0 0-44 0,0 0-5 16,0 0-36-16,0 0-23 0,0 0-24 0,0 0-30 16,0 0-28-16,0 0-27 0,0 0-30 0,0 0-31 15,-7-7-57-15,7 7-72 0,0 0-27 0,0 0-64 16,0 0-265-16,0 0-29 0</inkml:trace>
  <inkml:trace contextRef="#ctx0" brushRef="#br0">18804 10193 65 0,'0'0'562'0,"0"0"-171"0,0 0-97 16,5-11-17-16,-5 11-46 0,0 0-71 0,0 0 28 16,0 0-44-16,0 0-12 0,0 0-33 0,4-8-18 15,-4 8-16-15,0 0-23 0,0 0-6 0,0 0-15 16,0 0-15-16,0 0-30 0,0 0-9 15,0 0-58-15,0 0-60 0,0 0-56 0,0 0-101 16,0 0-263-16,0 0-92 0</inkml:trace>
  <inkml:trace contextRef="#ctx0" brushRef="#br0">18818 10190 438 0,'10'-7'475'0,"-10"7"-148"0,0 0-9 0,0 0-59 16,0 0-26-16,0 0-20 0,4-8-30 0,-4 8-38 16,0 0-28-16,0 0-33 0,0 0-6 0,0 0-15 15,0 0-13-15,0 0-8 0,6-8-10 0,-6 8-3 16,0 0-10-16,0 0 0 0,0 0-11 0,0 0 8 16,0 0-2-16,0 0-3 0,0 0-2 0,0 0-9 15,0 0 7-15,0 0-6 0,0 0 8 0,0 0-18 16,0 0 16-16,0 0 1 0,0 0-3 0,0 0 2 15,0 0-7-15,0 0 5 0,0 0-6 16,0 0 3-16,0 0-10 0,0 0-1 16,0 0-20-16,0 0-24 0,0 0-20 0,0 0-25 15,0 0-46-15,0 0-41 0,0 0-57 0,0 0-71 16,0 0-284-16,0 0-129 0</inkml:trace>
  <inkml:trace contextRef="#ctx0" brushRef="#br0">18335 10251 62 0,'0'0'435'0,"0"0"-106"16,-13 5-87-16,13-5-16 0,0 0-7 0,0 0-26 15,0 0-13-15,-14 2-15 0,14-2-19 0,0 0-34 16,0 0 3-16,0 0-19 0,0 0-6 0,0 0-15 16,0 0-6-16,0 0-9 0,-11 5-8 0,11-5-3 15,0 0-4-15,0 0 16 0,0 0-4 16,0 0 10-16,0 0-6 0,11 5-4 0,-11-5-3 15,0 0-9-15,19 0 10 0,-19 0-4 0,22 0-8 16,-22 0-11-16,27 0 55 0,-8-3-69 0,0 2 50 16,-1-2-68-16,0 0 50 0,0 2-59 15,1 0 55-15,2-4-62 0,-3 5 50 0,1-1-57 16,-3 0 53-16,-16 1-78 0,30-3 39 0,-30 3-80 16,24-2-21-16,-24 2-51 0,18-1 35 0,-18 1-60 15,0 0-97-15,14 5-112 0,-14-5-321 0,0 0-243 16</inkml:trace>
  <inkml:trace contextRef="#ctx0" brushRef="#br0">18685 10305 448 0,'0'0'562'0,"0"0"-148"0,7-8-117 16,-7 8-62-16,0 0-47 0,0 0-39 0,0 0-40 15,2-12-72-15,-2 12-65 0,0 0-119 0,0 0-92 16,0 0-343-16,7-8-115 0</inkml:trace>
  <inkml:trace contextRef="#ctx0" brushRef="#br0">18710 10307 46 0,'16'-2'670'0,"-16"2"-224"16,0 0-93-16,0 0-81 0,0 0-33 0,5-8-23 16,-5 8-19-16,0 0-20 0,0 0 16 0,7-12-84 15,-7 12 29-15,0 0-73 0,0 0 42 0,5-8-70 16,-5 8 48-16,0 0-66 0,0 0 57 16,0 0-66-16,0 0 52 0,7-9-73 15,-7 9 62-15,0 0-64 0,0 0 56 0,0 0-62 16,0 0 55-16,0 0-59 0,0 0 51 0,0 0-53 15,0 0-7-15,0 0 67 0,0 0-59 0,0 0 6 16,0 0 3-16,0 0-2 0,0 0 8 0,0 0 2 16,7-7 3-16,-7 7-8 0,0 0 10 0,0 0 4 15,0 0-3-15,0 0-2 0,0 0-4 0,0 0 8 16,0 0-2-16,0 0 1 0,0 0-8 0,0 0 10 16,0 0 2-16,0 0-4 0,0 0 0 0,0 0-6 15,0 0 7-15,0 0-1 0,0 0 1 16,0 0-9-16,0 0 10 0,0 0-1 0,0 0 1 15,0 0-1-15,0 0-4 0,0 0 5 0,0 0 0 16,0 0 2-16,0 0-11 0,0 0 64 16,0 0-68-16,0 0 59 0,0 0-63 0,0 0 57 15,0 0-61-15,0 0 54 0,0 0-54 0,0 0 57 16,0 0-53-16,0 0 63 0,0 0-57 0,0 0 60 16,0 0-58-16,0 0 57 0,0 0-54 0,0 0 57 15,0 0-65-15,0 0 62 0,0 0-59 0,0 0 56 16,0 0-59-16,0 0 56 0,0 0-70 15,0 0 68-15,0 0-61 0,4-8-3 0,-4 8 59 16,0 0-56-16,0 0 58 0,0 0-62 0,0 0 59 16,0 0-67-16,0 0 64 0,0 0-57 0,0 0 2 15,0 0 55-15,0 0-57 0,0 0 59 16,0 0-59-16,0 0 56 0,0 0-66 0,0 0 68 16,0 0-58-16,0 0 3 0,0 0 54 0,0 0-55 15,0 0 56-15,0 0-58 0,0 0 59 0,0 0-67 16,0 0 67-16,0 0-58 0,0 0 7 0,0 0 51 15,0 0-53-15,0 0 58 0,0 0-60 0,0 0 57 16,0 0-59-16,0 0 52 0,0 0-51 16,0 0 1-16,0 0 53 0,0 0-53 0,0 0 55 15,0 0-58-15,0 0 56 0,0 0-59 0,0 0 51 16,0 0-50-16,0 0 59 0,0 0-66 16,0 0 60-16,0 0-53 0,0 0 57 0,0 0-59 15,0 0 60-15,0 0-66 0,0 0 69 0,0 0-59 16,0 0 10-16,0 0 57 0,0 0-51 0,0 0 59 15,0 0-59-15,0 0 57 0,0 0-63 0,0 0 64 16,0 0-65-16,0 0 5 0,0 0 50 0,0 0-57 16,0 0 53-16,0 0-56 0,0 0 54 0,0 0-62 15,0 0 60-15,0 0-57 0,0 0 5 16,0 0 50-16,0 0-52 0,0 0 53 0,0 0-56 16,0 0 55-16,0 0-61 0,0 0 61 0,0 0-58 15,0 0 0-15,0 0 57 0,0 0-51 0,0 0 54 16,0 0-56-16,0 0 54 0,0 0-57 15,0 0 46-15,0 0-47 0,0 0 7 0,0 0 3 16,0 0 54-16,0 0-56 0,0 0 53 0,0 0-56 16,0 0 54-16,0 0-63 0,0 0 61 0,0 0-57 15,0 0 9-15,0 0 45 0,0 0-48 0,0 0 16 16,0 0-14-16,0 0 54 0,0 0-62 0,0 0 61 16,0 0-57-16,0 0 3 0,0 0 52 15,0 0-53-15,0 0 55 0,0 0-58 0,0 0 54 16,0 0-59-16,0 0 59 0,0 0-56 0,0 0 6 15,0 0 49-15,0 0-53 0,0 0 57 0,0 0-57 16,0 0 53-16,0 0-60 0,0 0 50 0,0 0-45 16,0 0 7-16,0 0 50 0,0 0-52 0,0 0 54 15,0 0-55-15,0 0 53 0,0 0-56 16,0 0 45-16,0 0-45 0,0 0 8 0,0 0 48 16,0 0-53-16,0 0 55 0,0 0-56 0,0 0 54 15,0 0-56-15,0 0 44 0,0 0-42 16,0 0 54-16,0 0-57 0,0 0 55 0,0 0-57 15,0 0 57-15,0 0-55 0,0 0 54 0,0 0-60 16,0 0 62-16,0 0-60 0,0 0 8 0,0 0 52 16,0 0-54-16,0 0 56 0,0 0-57 0,0 0 55 15,0 0-61-15,0 0 60 0,0 0-57 0,0 0 5 16,0 0 51-16,0 0-53 0,0 0 56 0,0 0-58 16,0 0 59-16,0 0-67 0,0 0 65 0,0 0-60 15,0 0 6-15,0 0 53 0,0 0-55 0,0 0 57 16,0 0-61-16,0 0 59 0,0 0-67 15,0 0 54-15,0 0-47 0,0 0 2 16,0 0 51-16,0 0-54 0,0 0 58 0,0 0-62 16,0 0 59-16,0 0-58 0,0 0 48 0,0 0-47 15,0 0 4-15,0 0 1 0,0 0 62 0,0 0-61 16,0 0 57-16,0 0-58 0,0 0 58 0,0 0-66 16,0 0 68-16,0 0-60 0,0 0 2 0,0 0 62 15,0 0-59-15,0 0 3 0,0 0 60 0,0 0-64 16,0 0 53-16,0 0-52 0,0 0 4 0,0 0 1 15,0 0 3-15,0 0 60 0,0 0-61 16,0 0 57-16,0 0-63 0,0 0 0 0,0 0 10 16,0 0 4-16,0 0 3 0,0 0-4 15,0 0 56-15,0 0-59 0,0 0 54 0,0 0-75 16,0 0 16-16,0 0 62 0,0 0-61 0,0 0 3 16,0 0-1-16,0 0 60 0,0 0-62 0,0 0 2 15,0 0 4-15,0 0-5 0,0 0 12 0,0 0 54 16,0 0-64-16,0 0-2 0,0 0 60 0,0 0-61 15,0 0 1-15,0 0 4 0,0 0-3 0,0 0 9 16,0 0 1-16,0 0 1 0,0 0-3 0,0 0 60 16,0 0-66-16,0 0 3 0,0 0 2 0,0 0-5 15,0 0 9-15,0 0 3 16,0 0-2-16,0 0-2 0,0 0 58 0,0 0-64 16,0 0 56-16,0 0-64 0,0 0-2 0,0 0 11 15,0 0 4-15,0 0-1 0,0 0-1 0,0 0 59 16,0 0-63-16,0 0 1 0,0 0 2 0,0 0-4 15,0 0 8-15,0 0 3 0,0 0-1 0,0 0-2 16,0 0 58-16,0 0-65 0,0 0 2 0,0 0 3 16,0 0-7-16,0 0 11 0,0 0 1 0,0 0 1 15,0 0-4-15,0 0 57 0,0 0-63 0,0 0 2 16,0 0 2-16,0 0-7 0,0 0 10 16,0 0 3-16,0 0 1 0,0 0-5 0,0 0 4 15,0 0 0-15,0 0 0 0,0 0 1 16,0 0-8-16,0 0 10 0,0 0 55 0,0 0-68 15,0 0 52-15,0 0-56 0,0 0 56 0,0 0-63 16,0 0 6-16,0 0 49 0,0 0-53 0,0 0 5 16,0 0 2-16,0 0-1 0,0 0 58 0,0 0-63 15,0 0 60-15,0 0-63 0,0 0-4 0,0 0 66 16,0 0-62-16,0 0 4 0,0 0 0 0,0 0 61 16,0 0-63-16,0 0 6 0,0 0 0 0,0 0-3 15,0 0 11-15,0 0 3 0,0 0-2 16,0 0 1-16,0 0 58 0,0 0-70 0,0 0 7 15,0 0-1-15,0 0-3 0,0 0 9 16,0 0 4-16,0 0-2 0,0 0-3 0,0 0 60 16,0 0-67-16,0 0 3 0,0 0 2 0,0 0-6 15,0 0 9-15,0 0 3 0,0 0-2 0,0 0-1 16,0 0 2-16,0 0 1 0,0 0 0 0,0 0 0 16,0 0-6-16,0 0 8 0,0 0 0 0,0 0-1 15,0 0-4-15,0 0 3 0,0 0 0 0,0 0 1 16,0 0 2-16,0 0-11 0,0 0 11 15,0 0-1-15,0 0-6 0,0 0 3 0,0 0 2 16,0 0 2-16,0 0-1 0,0 0 0 0,0 0-7 16,0 0 8-16,0 0 1 0,0 0-5 0,0 0 3 15,0 0 1-15,0 0-2 0,0 0 0 16,0 0 0-16,0 0-6 0,0 0 8 0,0 0-1 16,0 0-2-16,0 0 1 0,0 0 2 0,0 0 0 15,0 0 0-15,0 0-2 0,0 0-7 0,0 0 10 16,0 0-3-16,0 0-2 0,0 0 3 0,0 0 54 15,0 0-66-15,0 0 3 0,0 0 1 0,0 0-3 16,0 0 8-16,0 0 0 0,0 0-3 16,0 0 3-16,0 0 2 0,0 0 0 0,0 0-1 15,0 0-14-15,0 0 11 0,0 0 8 0,0 0-2 16,0 0-3-16,0 0 4 0,0 0-1 0,0 0 0 16,0 0-1-16,0 0-6 0,0 0 8 0,0 0 1 15,0 0-2-15,0 0-4 0,0 0 3 16,0 0 55-16,0 0-65 0,0 0 55 0,0 0-78 15,0 0 74-15,0 0-60 0,0 0 2 0,0 0 51 16,0 0-54-16,0 0 56 0,0 0-63 0,0 0 60 16,0 0-62-16,0 0 57 0,0 0-60 15,0 0 6-15,0 0 52 0,0 0-55 0,0 0 57 16,0 0-58-16,0 0 58 0,0 0-60 0,0 0 55 16,0 0-49-16,0 0 1 0,0 0-2 0,0 0 65 15,0 0-63-15,0 0 60 0,0 0-63 0,0 0 5 16,0 0 55-16,0 0-71 0,0 0 23 15,0 0-3-15,0 0 62 0,0 0-63 0,0 0 4 16,0 0 3-16,0 0 3 0,0 0-6 0,0 0 66 16,0 0-68-16,0 0 2 0,0 0 59 0,0 0-60 15,0 0 2-15,0 0 56 0,0 0-61 0,0 0 52 16,0 0-54-16,0 0 58 0,0 0-63 16,0 0 62-16,0 0-63 0,0 0 62 0,0 0-63 15,0 0 59-15,0 0-67 0,0 0 70 0,0 0-63 16,0 0 6-16,0 0 55 0,0 0-57 0,0 0 60 15,0 0-62-15,0 0 60 0,0 0-69 0,0 0 70 16,0 0-59-16,0 0 2 0,0 0 53 0,0 0-54 16,0 0 60-16,0 0-63 0,0 0 61 15,0 0-70-15,0 0 70 0,0 0-60 0,0 0 3 16,0 0 54-16,0 0-55 0,0 0 58 0,0 0-63 16,0 0 62-16,0 0-69 0,0 0 71 15,0 0-63-15,0 0 8 0,0 0 51 0,0 0-58 16,0 0 61-16,0 0-61 0,0 0 60 0,0 0-68 15,0 0 68-15,0 0-60 0,0 0 6 0,0 0 50 16,0 0-55-16,0 0 60 0,0 0-62 0,0 0 60 16,0 0-62-16,0 0 55 0,0 0-55 0,0 0 58 15,0 0-68-15,0 0 63 0,0 0-52 0,0 0 58 16,0 0-61-16,0 0 59 0,0 0-67 0,0 0 69 16,0 0-59-16,0 0 3 0,0 0 56 0,0 0-57 15,0 0 61-15,0 0-61 0,0 0 60 16,0 0-80-16,0 0 31 0,0 0 56 15,0 0-62-15,0 0 53 0,0 0-57 0,0 0 62 16,0 0-62-16,0 0 61 0,0 0-71 0,0 0 16 16,0 0 60-16,0 0-65 0,0 0 58 0,0 0-58 15,0 0 6-15,0 0 4 0,0 0 57 0,0 0-69 16,0 0 12-16,0 0 5 0,0 0 0 0,0 0-2 16,0 0 7-16,0 0 1 0,0 0 2 0,0 0-1 15,0 0-4-15,0 0 62 0,0 0-65 0,0 0-13 16,0 0 13-16,0 0 9 0,0 0 0 0,0 0 0 15,0 0 3-15,0 0-9 0,0 0 8 16,0 0 2-16,0 0-3 0,0 0-4 16,0 0 7-16,0 0-2 0,0 0 1 0,0 0 0 15,0 0-8-15,0 0 12 0,0 0-3 0,0 0-2 16,0 0-4-16,0 0 4 0,0 0 0 0,0 0 1 16,0 0 0-16,0 0-6 0,0 0 8 0,0 0 0 15,0 0-4-15,0 0-4 0,0 0 6 0,0 0 1 16,0 0-2-16,0 0 2 0,0 0-9 0,0 0 9 15,0 0 1-15,0 0 0 0,0 0-8 0,0 0 7 16,0 0-1-16,0 0 0 0,0 0 0 0,0 0-8 16,0 0 8-16,0 0 2 0,0 0-2 15,0 0-5-15,0 0 5 0,0 0 1 16,0 0-2-16,0 0 1 0,0 0-7 0,0 0 7 16,0 0 2-16,0 0-2 0,0 0-6 0,0 0 6 15,0 0 0-15,0 0 1 0,0 0 1 0,0 0-10 16,0 0 9-16,0 0-1 0,0 0 1 0,0 0-7 15,0 0 7-15,0 0-1 0,0 0 1 0,0 0-2 16,0 0-6-16,0 0 7 0,0 0 5 0,0 0-7 16,0 0-4-16,0 0 6 0,0 0 1 0,0 0-1 15,0 0 0-15,0 0-7 0,0 0 7 16,0 0 2-16,0 0 0 0,0 0-9 0,0 0 8 16,0 0-1-16,0 0 0 0,0 0-1 15,0 0-7-15,0 0 9 0,0 0 1 0,0 0-2 16,0 0-6-16,0 0 7 0,0 0-1 0,0 0 0 15,0 0-1-15,0 0-6 0,0 0 10 0,0 0-2 16,0 0-1-16,0 0-5 0,0 0 5 0,0 0-1 16,0 0 3-16,0 0-2 0,0 0-9 0,0 0 9 15,0 0 2-15,0 0-3 0,0 0-5 0,0 0 6 16,0 0 1-16,0 0 0 0,0 0-2 0,0 0-6 16,0 0 7-16,0 0 2 0,0 0-3 15,0 0-4-15,0 0 6 0,0 0-2 0,0 0 0 16,0 0 1-16,0 0-7 0,0 0 8 0,0 0 1 15,0 0-3-15,0 0-5 0,0 0 6 0,0 0 0 16,0 0 3-16,0 0-3 0,0 0-7 16,0 0 7-16,0 0 2 0,0 0 0 0,0 0-9 15,0 0 7-15,0 0 1 0,0 0-2 0,0 0 1 16,0 0-7-16,0 0 7 0,0 0 2 0,0 0-14 16,0 0 9-16,0 0 5 0,0 0 1 0,0 0-2 15,0 0-2-15,0 0-5 0,0 0 6 16,0 0 3-16,0 0-14 0,0 0 7 0,0 0 7 15,0 0-2-15,0 0 1 0,0 0-2 0,0 0-6 16,0 0 8-16,0 0 0 0,0 0-12 0,0 0 8 16,0 0 4-16,0 0-1 0,0 0 1 15,0 0-1-15,0 0-7 0,0 0 9 0,0 0 0 16,0 0-14-16,0 0 8 0,0 0 6 0,0 0-1 16,0 0-1-16,0 0 0 0,0 0-7 0,0 0 7 15,0 0 1-15,0 0-12 0,0 0 9 0,0 0 3 16,0 0-2-16,0 0 2 0,0 0-2 0,0 0-7 15,0 0 9-15,0 0 3 0,0 0-10 16,0 0 0-16,0 0 8 0,0 0-2 0,0 0 0 16,0 0-1-16,0 0-6 0,0 0 7 0,0 0 0 15,0 0-5-15,0 0 4 0,0 0-1 0,0 0 1 16,0 0 0-16,0 0 1 0,0 0-8 0,0 0 8 16,0 0 0-16,0 0-6 0,0 0 6 15,0 0 0-15,0 0-1 0,0 0 1 0,0 0-1 16,0 0-8-16,0 0 9 0,0 0 2 0,0 0-8 15,0 0 7-15,0 0 0 0,0 0-2 0,0 0-1 16,0 0 1-16,0 0-9 0,0 0 10 16,0 0 0-16,0 0-6 0,0 0 5 0,0 0 1 15,0 0-2-15,0 0 0 0,0 0 1 0,0 0-6 16,0 0 7-16,0 0 1 0,0 0-8 0,0 0 7 16,0 0-2-16,0 0 1 0,0 0 0 0,0 0 0 15,0 0-8-15,0 0 9 0,0 0 0 0,0 0-6 16,0 0 6-16,0 0 0 0,0 0-2 0,0 0 2 15,0 0-1-15,0 0-7 0,0 0 8 16,0 0 2-16,0 0-9 0,0 0 7 0,0 0-1 16,0 0 1-16,0 0-1 0,0 0 0 0,0 0-8 15,0 0 15-15,0 0-7 0,0 0-7 16,0 0 7-16,0 0 0 0,0 0 0 0,0 0 0 16,0 0-2-16,0 0-5 0,0 0 13 0,0 0-5 15,0 0-7-15,0 0 6 0,0 0 1 0,0 0-2 16,0 0-1-16,0 0 1 0,0 0-6 0,0 0 8 15,0 0 1-15,0 0-8 0,0 0 5 0,0 0 2 16,0 0 0-16,0 0-1 0,0 0 0 0,0 0-7 16,0 0 10-16,0 0-3 0,0 0-6 0,0 0 7 15,0 0 1-15,0 0-3 0,0 0 2 16,0 0-2-16,0 0-6 0,0 0 9 16,0 0-1-16,0 0-7 0,0 0 7 0,0 0 2 15,0 0-4-15,0 0 1 0,0 0-7 0,0 0 8 16,0 0 1-16,0 0-2 0,0 0-4 0,0 0 4 15,0 0 0-15,0 0 1 0,0 0-2 0,0 0-7 16,0 0 9-16,0 0 1 0,0 0-3 0,0 0-4 16,0 0 6-16,0 0-1 0,0 0-2 0,0 0 3 15,0 0-9-15,0 0 9 0,0 0 2 0,0 0-3 16,0 0-4-16,0 0 4 0,0 0-1 0,0 0 4 16,0 0-4-16,0 0-7 0,0 0 10 15,0 0 0-15,0 0-3 0,0 0-6 16,0 0 9-16,0 0-3 0,0 0 1 0,0 0-2 15,0 0-6-15,0 0 5 0,0 0 2 0,0 0-3 16,0 0-7-16,0 0 6 0,0 0-3 0,0 0-1 16,0 0 0-16,0 0-8 0,0 0 8 0,0 0 1 15,0 0-2-15,0 0-5 0,0 0 62 0,0 0-64 16,0 0 58-16,0 0-66 0,0 0 59 0,0 0-59 16,0 0 2-16,0 0 7 0,0 0-7 0,0 0 11 15,0 0 3-15,0 0 1 0,0 0 3 0,0 0-6 16,0 0 9-16,0 0-2 0,0 0 2 15,0 0-7-15,0 0 9 0,0 0-1 16,0 0 2-16,0 0-2 0,0 0-5 0,0 0 6 16,0 0 1-16,0 0-1 0,0 0-8 0,0 0 64 15,0 0-68-15,0 0 4 0,0 0-1 0,0 0-1 16,0 0 6-16,0 0 1 0,0 0 1 0,0 0-8 16,0 0 64-16,0 0-66 0,0 0 3 0,0 0 4 15,0 0-8-15,0 0 11 0,0 0-2 0,0 0 3 16,0 0-10-16,0 0 64 0,0 0-65 0,0 0 1 15,0 0 4-15,0 0-7 0,0 0 10 16,0 0 1-16,0 0 0 0,0 0-8 0,0 0 65 16,0 0-66-16,0 0 2 0,0 0 2 0,0 0-5 15,0 0 8-15,0 0-15 0,0 0 22 0,0 0-9 16,0 0 8-16,0 0-2 0,0 0 1 16,0 0-2-16,0 0-2 0,0 0 7 0,0 0-2 15,0 0-1-15,0 0-5 0,0 0 6 0,0 0-1 16,0 0-1-16,0 0 1 0,0 0-5 0,0 0 4 15,0 0 2-15,0 0-1 0,0 0-7 0,0 0 11 16,0 0-4-16,0 0 0 0,0 0 0 0,0 0-6 16,0 0 6-16,0 0 4 0,0 0-7 15,0 0-4-15,0 0 62 0,0 0-66 0,0 0 3 16,0 0 1-16,0 0-5 0,0 0 9 16,0 0 0-16,0 0-1 0,0 0-6 0,0 0 65 0,0 0-67 15,0 0 2-15,0 0 2 0,0 0-4 16,0 0 8-16,0 0-1 0,0 0 2 0,0 0-7 15,0 0 10-15,0 0-1 0,0 0 0 0,0 0 0 16,0 0-5-16,0 0 5 0,0 0 2 0,0 0-2 16,0 0-6-16,0 0 7 0,0 0 0 0,0 0-1 15,0 0 2-15,0 0-9 0,0 0 8 0,0 0-1 16,0 0 0-16,0 0-9 0,0 0 9 16,0 0-2-16,0 0 0 0,0 0-3 0,0 0-5 15,0 0 5-15,0 0 0 0,0 0 0 0,0 0-9 16,0 0 11-16,0 0 0 0,0 0 0 0,0 0-2 15,0 0-4-15,0 0 7 0,0 0 0 16,0 0-1-16,0 0-8 0,0 0 13 0,0 0-1 16,0 0-1-16,0 0 0 0,0 0-4 0,0 0 5 15,0 0-1-15,0 0 1 0,0 0-15 0,0 0 21 16,0 0-5-16,0 0 0 0,0 0-1 0,0 0-4 16,0 0 5-16,0 0 0 0,0 0 1 15,0 0-12-15,0 0 13 0,0 0-2 0,0 0-1 16,0 0 1-16,0 0-5 0,0 0 5 0,0 0-1 15,0 0 1-15,0 0-10 0,0 0 11 0,0 0 0 16,0 0-2-16,0 0-1 0,0 0-4 0,0 0 7 16,0 0-3-16,0 0 2 0,0 0-11 0,0 0 12 15,0 0 0-15,0 0-1 0,0 0-3 0,0 0-3 16,0 0 5-16,0 0 0 0,0 0 1 16,0 0-11-16,0 0 11 0,0 0 0 0,0 0 0 15,0 0-1-15,0 0-5 0,0 0 5 0,0 0 0 16,0 0 1-16,0 0-11 0,0 0 11 15,0 0 0-15,0 0 0 0,0 0 1 0,0 0-7 16,0 0 1-16,0 0 4 0,0 0 0 0,0 0-8 16,0 0 12-16,0 0-3 0,0 0-1 0,0 0-1 15,0 0 55-15,0 0-69 0,0 0 6 0,0 0 1 16,0 0-7-16,0 0 11 0,0 0 2 16,0 0-1-16,0 0 1 0,0 0-3 0,0 0 4 0,0 0 0 15,0 0 0-15,0 0-9 0,0 0 12 16,0 0-2-16,0 0 53 0,0 0-63 0,0 0-4 15,0 0 8-15,0 0 0 0,0 0 2 16,0 0-10-16,0 0 12 0,0 0 1 0,0 0 0 16,0 0 0-16,0 0-4 0,0 0 5 0,0 0-1 15,0 0 1-15,0 0-10 0,0 0 11 0,0 0 1 16,0 0-1-16,0 0-2 0,0 0-4 0,0 0 6 16,0 0-1-16,0 0 1 0,0 0-10 0,0 0 11 15,0 0-1-15,0 0 0 0,0 0-2 0,0 0-3 16,0 0 4-16,0 0 1 0,0 0-2 0,0 0-8 15,0 0 11-15,0 0 0 0,0 0-3 16,0 0 1-16,0 0-5 0,0 0 5 0,0 0-3 16,0 0 3-16,0 0-10 0,0 0 14 15,0 0-4-15,0 0 1 0,0 0-1 0,0 0-5 16,0 0 6-16,0 0-1 0,0 0-6 0,0 0-2 16,0 0 11-16,0 0-2 0,0 0 1 0,0 0-1 15,0 0-6-15,0 0 6 0,0 0-1 0,0 0 0 16,0 0-8-16,0 0 9 0,0 0 1 0,0 0-1 15,0 0-1-15,0 0-4 0,0 0 4 0,0 0-1 16,0 0 1-16,0 0-10 0,0 0 12 0,0 0 0 16,0 0-2-16,0 0 1 0,0 0-6 15,0 0 6-15,0 0-2 0,0 0 2 16,0 0-11-16,0 0 12 0,0 0 0 0,0 0-1 16,0 0-1-16,0 0-5 0,0 0 8 0,0 0-4 15,0 0 1-15,0 0-9 0,0 0 10 0,0 0 1 16,0 0-1-16,0 0-2 0,0 0-3 0,0 0 4 15,0 0 1-15,0 0 0 0,0 0-11 0,0 0 14 16,0 0-3-16,0 0-2 0,0 0 0 0,0 0-3 16,0 0 3-16,0 0 1 0,0 0 1 0,0 0-10 15,0 0 11-15,0 0-2 0,0 0 1 0,0 0 0 16,0 0-6-16,0 0 5 0,0 0-1 16,0 0 2-16,0 0-10 0,0 0 10 15,0 0 1-15,0 0-1 0,0 0 0 0,0 0-5 16,0 0 6-16,0 0-3 0,0 0 2 0,0 0-13 15,0 0 14-15,0 0 1 0,0 0-2 0,0 0-1 16,0 0-4-16,0 0 4 0,0 0-1 0,0 0 1 16,0 0-9-16,0 0 9 0,0 0 2 0,0 0-1 15,0 0-1-15,0 0-4 0,0 0 5 0,0 0-2 16,0 0-2-16,0 0-4 0,0 0 9 0,0 0 0 16,0 0-1-16,0 0 2 0,0 0-10 0,0 0 8 15,0 0 0-15,0 0 0 0,0 0-11 16,0 0 13-16,0 0-2 0,0 0 2 0,0 0-3 15,0 0-5-15,0 0 5 0,0 0 0 16,0 0 0-16,0 0-10 0,0 0 12 0,0 0-1 16,0 0-1-16,0 0 5 0,0 0-14 0,0 0 10 15,0 0 1-15,0 0-2 0,0 0-9 0,0 0 10 16,0 0 0-16,0 0 0 0,0 0 0 0,0 0-7 16,0 0 7-16,0 0-1 0,0 0 1 0,0 0-10 15,0 0 10-15,0 0 1 0,0 0-1 0,0 0 0 16,0 0-6-16,0 0 5 0,0 0-2 15,0 0 3-15,0 0-7 0,0 0 8 0,0 0-2 16,0 0 1-16,0 0 2 0,0 0-10 0,0 0 8 16,0 0-2-16,0 0 1 0,0 0-10 0,0 0 11 15,0 0-1-15,0 0 0 0,0 0-1 16,0 0-3-16,0 0 4 0,0 0-1 0,0 0 2 16,0 0-11-16,0 0 11 0,0 0 1 0,0 0-3 15,0 0 2-15,0 0-7 0,0 0 8 0,0 0-3 16,0 0 4-16,0 0-13 0,0 0 12 0,0 0-2 15,0 0 0-15,0 0 1 0,0 0-6 0,0 0 6 16,0 0-3-16,0 0 2 0,0 0-10 16,0 0 13-16,0 0-2 0,0 0-1 0,0 0 1 15,0 0-7-15,0 0 12 0,0 0-7 0,0 0 0 16,0 0-9-16,0 0 11 0,0 0 0 0,0 0 0 16,0 0-2-16,0 0-4 0,0 0 6 15,0 0-3-15,0 0 2 0,0 0-10 0,0 0 12 16,0 0-1-16,0 0 3 0,0 0-3 0,0 0-7 15,0 0 7-15,0 0-2 0,0 0 4 0,0 0-13 16,0 0 11-16,0 0-1 0,0 0 1 0,0 0 1 16,0 0-7-16,0 0 6 0,0 0 0 15,0 0 0-15,0 0-11 0,0 0 12 0,0 0-1 16,0 0-7-16,0 0-16 0,0 0-51 0,0 0-27 16,0 0-44-16,0 0-71 0,0 0-88 0,-11-5-455 15,11 5-282-15</inkml:trace>
  <inkml:trace contextRef="#ctx0" brushRef="#br0">9539 8133 260 0,'0'0'221'0,"0"0"-67"0,0 0-23 15,0 0-5-15,0 0-6 0,0 0-4 0,0 0 24 16,0 0-21-16,0 0 24 0,0 0-49 0,0 0 40 16,0 0-58-16,0 0 26 0,0 0-39 0,0 0 30 15,0 0-51-15,0 0 10 0,0 0-16 0,0 0 30 16,0 0-14-16,0 0-10 0,0 0-8 0,0 0-9 15,0 0-3-15,0 0-25 0,0 0 9 0,0 0 10 16,0 0-8-16,0 0-41 0,0 0 58 16,0 0-14-16,0 0 0 0,0 0-3 15,0 0 1-15,0 0 1 0,0 0-5 0,0 0 1 16,0 0-8-16,15-2 12 0,-15 2-8 0,0 0 3 16,0 0 10-16,0 0-1 0,0 0 1 0,19-3 0 15,-19 3-2-15,0 0 0 0,17-2 1 0,-17 2 0 16,0 0 1-16,15-2-4 0,-15 2 4 0,0 0-2 15,19-3-3-15,-19 3 4 0,0 0-6 0,19-2-15 16,-19 2 14-16,0 0-2 0,22-3-1 0,-22 3 2 16,19-1-3-16,-19 1-1 0,18 0-1 0,-18 0-6 15,0 0 9-15,26-1-12 0,-26 1 13 16,19 0-4-16,-19 0 2 0,20 1 1 0,-20-1-13 0,18 1 13 16,-18-1-1-16,21 1 0 0,-21-1-1 15,20 2 1-15,-20-2-1 0,17 3 0 0,-17-3 0 16,17 2-1-16,-17-2-5 0,17 2 7 0,-17-2-3 15,18 1-5-15,-18-1 8 0,15 1-11 16,-15-1 3-16,17 3 9 0,-17-3 7 0,0 0-9 16,22 1 2-16,-22-1-2 0,0 0 1 0,22 0 2 15,-22 0-5-15,0 0 1 0,25 1 2 0,-25-1-1 16,0 0 5-16,26-1-7 0,-26 1 2 0,20 0-12 16,-20 0 2-16,18-1 13 0,-18 1 1 0,19 0-1 15,-19 0 0-15,19-3 1 0,-19 3 0 0,18-1-1 16,-18 1 0-16,21-1-2 0,-21 1 5 0,19-2-4 15,-19 2 0-15,18 0-2 0,-18 0-23 0,19-2 14 16,-19 2 0-16,18 0 9 0,-18 0 3 16,0 0 2-16,24-1-3 0,-24 1 0 0,0 0-6 15,27 0 6-15,-27 0-2 0,0 0 1 0,27-1-1 16,-27 1 0-16,20 0 4 0,-20 0-1 0,19-1-11 16,-19 1 3-16,23-2 2 0,-23 2 10 0,23-1 1 15,-23 1 1-15,26-4 0 0,-26 4-1 0,22-2 3 16,-22 2-3-16,23-3 1 0,-23 3-3 0,21-3 11 15,-21 3-1-15,18-3-3 0,-18 3-8 16,21-1 6-16,-21 1-1 0,19-5-6 0,-19 5 5 16,18-2-1-16,-18 2 0 0,17-3-2 0,-17 3-1 15,19-5 0-15,-19 5-1 0,19-4 14 16,-19 4-12-16,24-6-6 0,-24 6 0 0,24-7-5 16,-24 7 7-16,29-7-1 0,-13 4-1 0,-1 1 2 15,1-2-2-15,-1 1-2 0,-2 0 3 0,1-1-2 16,-14 4-3-16,23-5 0 0,-23 5 4 0,23-4 4 15,-23 4-1-15,19-1-7 0,-19 1-3 0,19-5 1 16,-19 5 5-16,19-2 1 0,-19 2-1 0,21-3 0 16,-21 3 0-16,23-4 0 0,-23 4-1 0,24-3 9 15,-24 3-14-15,25-3-2 0,-25 3 8 0,26-2 5 16,-26 2-2-16,25-2-12 0,-25 2 4 0,22-1 4 16,-22 1 2-16,22 0 1 0,-22 0-3 0,23 0-1 15,-23 0 1-15,23 0 0 0,-23 0-3 16,19 0 2-16,-19 0 1 0,21 1 1 0,-21-1 4 15,20 2-5-15,-20-2-6 0,18 1 8 16,-18-1-2-16,20 1 0 0,-20-1 2 0,21 2-2 16,-21-2 4-16,18 1-4 0,-18-1-3 0,19 0 0 15,-19 0 5-15,0 0 4 0,23 3-2 0,-23-3-5 16,0 0-6-16,19 0 2 0,-19 0 7 0,0 0-1 16,19 2-1-16,-19-2 0 0,0 0 2 0,0 0 0 15,0 0 0-15,20 0 1 0,-20 0-4 0,0 0 3 16,0 0-1-16,0 0 4 0,0 0-25 0,0 0-45 15,16 2-27-15,-16-2-15 0,0 0-38 16,0 0-78-16,0 0-109 0,-4 10-308 0,4-10-170 16</inkml:trace>
  <inkml:trace contextRef="#ctx0" brushRef="#br0">9822 8112 169 0,'0'0'235'0,"0"0"-79"16,0 0-8-16,-5-10-27 0,5 10-16 0,0 0-14 16,0 0-10-16,0 0-5 0,0 0-20 0,-4-9-2 15,4 9-21-15,0 0 13 0,0 0-10 0,0 0-2 16,0 0-16-16,0 0 0 0,0 0-7 0,-6-6 2 16,6 6 26-16,0 0-31 0,0 0-6 0,0 0 15 15,0 0-9-15,0 0 19 0,0 0-20 0,0 0 43 16,0 0-23-16,0 0 34 0,0 0-39 0,0 0 29 15,0 0-37-15,0 0 31 0,0 0-38 0,0 0 25 16,0 0-36-16,0 0 36 0,0 0-40 0,0 0 43 16,0 0-30-16,0 0 43 0,0 0-44 15,0 0 48-15,0 0-44 0,0 0 45 16,20-2-44-16,-20 2 43 0,0 0-6 0,0 0-6 16,22 0-18-16,-22 0-4 0,0 0 9 0,19 1-10 15,-19-1 2-15,0 0-6 0,22 3-2 0,-22-3 0 16,15 1-3-16,-15-1 0 0,18 3-3 0,-18-3 1 15,18 2-2-15,-18-2-13 0,17 2 3 0,-17-2 14 16,16 3-7-16,-16-3 3 0,0 0 11 0,21 1 7 16,-21-1-8-16,0 0-2 0,20 0-2 0,-20 0 0 15,0 0-3-15,23-1 2 0,-23 1 0 0,0 0-10 16,21 0 12-16,-21 0-12 0,0 0-1 16,21 0 10-16,-21 0-5 0,0 0 1 0,22-2-1 0,-22 2-1 15,0 0 0-15,21 0-1 0,-21 0 2 16,0 0-2-16,20-1-3 0,-20 1 2 0,0 0 6 15,24-2-6-15,-24 2 10 0,16-2-2 16,-16 2-1-16,19-3 0 0,-19 3 0 0,19-1 1 16,-19 1-3-16,19-3-1 0,-19 3-6 0,19-3 6 15,-19 3-9-15,19-1 1 0,-19 1 9 0,18-1-1 16,-18 1 5-16,18-3-7 0,-18 3-1 0,0 0 0 16,24-3 0-16,-24 3 0 0,0 0-1 0,21 0-4 15,-21 0 4-15,0 0-18 0,24 0 14 0,-24 0 8 16,0 0 0-16,22 0 0 0,-22 0-1 15,0 0 0-15,24-1 0 0,-24 1-2 0,0 0 0 0,22-1-4 16,-22 1 5-16,0 0 2 0,24-2-11 16,-24 2 9-16,0 0-1 0,26-2 7 0,-26 2-7 15,0 0-2-15,25 0 1 0,-25 0 1 0,18-1 0 16,-18 1-7-16,0 0 4 0,27 0 5 0,-27 0-5 16,18-1 3-16,-18 1 0 0,0 0 1 15,24 0-1-15,-24 0 0 0,17-2 0 0,-17 2 0 16,16-1-17-16,-16 1 16 0,17-3 5 0,-17 3-14 15,19-1 6-15,-19 1 9 0,19-2-2 0,-19 2 5 16,17-1-5-16,-17 1-2 0,18-2 1 16,-18 2-1-16,17-3-2 0,-17 3 1 0,0 0-4 15,21-3 0-15,-21 3 4 0,0 0-8 0,22-2 16 16,-22 2-8-16,0 0-1 0,19-2 1 0,-19 2 0 16,0 0-1-16,23-1 0 0,-23 1 1 0,0 0-1 15,19-3-2-15,-19 3-1 0,0 0 5 0,18-1-10 16,-18 1 3-16,0 0 10 0,22-3-2 0,-22 3 0 15,0 0-2-15,20-1 0 0,-20 1 4 0,16-3-5 16,-16 3-5-16,0 0 6 0,23-1-5 0,-23 1 1 16,0 0 6-16,21-3-9 0,-21 3 9 15,0 0-1-15,21-1 1 0,-21 1-8 0,0 0 9 16,20-1-2-16,-20 1-1 0,0 0 1 0,19-1-1 16,-19 1 0-16,0 0 0 0,17-1-9 15,-17 1 2-15,0 0 9 0,0 0 1 0,23 0-3 16,-23 0 0-16,0 0 1 0,17-2 2 0,-17 2 2 15,0 0-10-15,18-1 4 0,-18 1-5 0,0 0 6 16,0 0-21-16,20 0 16 0,-20 0 9 0,0 0 0 16,0 0-1-16,19 1-1 0,-19-1-27 0,0 0 31 15,0 0-2-15,21 0-1 0,-21 0-5 0,0 0 1 16,0 0 4-16,19 2-9 0,-19-2 9 0,0 0-2 16,0 0 0-16,0 0 1 0,19 1-1 0,-19-1-2 15,0 0 2-15,0 0-1 0,0 0 0 0,19 0-4 16,-19 0 5-16,0 0-1 0,0 0-9 15,0 0 10-15,14 2-1 0,-14-2 0 16,0 0 1-16,0 0-1 0,0 0-1 0,0 0 1 16,0 0 1-16,17-2-1 0,-17 2 0 0,0 0-15 15,0 0 9-15,0 0 10 0,0 0-1 0,0 0 0 16,0 0-2-16,0 0 3 0,0 0-3 0,0 0-2 16,15 1 4-16,-15-1-9 0,0 0 1 0,0 0 6 15,0 0-11-15,0 0-2 0,0 0-2 0,0 0-16 16,0 0-10-16,12 5-17 0,-12-5-25 0,0 0-75 15,0 0-54-15,-3 10-79 0,3-10-236 0,-9 9-9 16</inkml:trace>
  <inkml:trace contextRef="#ctx0" brushRef="#br0">9847 8192 124 0,'0'0'285'0,"0"0"-74"15,0 0-39-15,0 0-45 0,0 0-5 0,0 0-18 16,0 0 5-16,-3-10-25 0,3 10 8 0,0 0-36 16,0 0 8-16,0 0-44 0,0 0 31 0,0 0-30 15,0 0 21-15,0 0-33 0,0 0 16 0,0 0-21 16,0 0 19-16,0 0-22 0,0 0 18 0,0 0-16 15,0 0 36-15,0 0-44 0,0 0 40 0,0 0-28 16,0 0 48-16,0 0-44 0,0 0 39 16,0 0-35-16,0 0 31 0,0 0-41 0,0-10 36 15,0 10-46-15,0 0 46 0,0 0-60 16,0 0 41-16,0 0-28 0,13-4 43 0,-13 4-49 0,0 0 54 16,0 0-45-16,0 0 45 0,13-3-50 15,-13 3 46-15,0 0-52 0,0 0 56 0,15-4-60 16,-15 4 32-16,0 0-38 0,0 0 54 0,0 0-56 15,18-3 55-15,-18 3-49 0,0 0 14 0,0 0-7 16,18 2 43-16,-18-2-47 0,0 0 46 0,0 0-48 16,20 0 48-16,-20 0-54 0,0 0 38 0,0 0-31 15,22 1 45-15,-22-1-44 0,0 0 45 0,20 3-4 16,-20-3-4-16,0 0-4 0,22 1-3 0,-22-1-4 16,0 0 1-16,23 3-3 0,-23-3-13 0,16 2 0 15,-16-2-27-15,0 0 45 0,22 3-41 16,-22-3 48-16,16 3-45 0,-16-3 47 0,0 0-47 15,24 1 50-15,-24-1-50 0,14 2 49 16,-14-2-49-16,19 4 39 0,-19-4-31 0,18 2 45 16,-18-2-36-16,17 4 44 0,-17-4-43 0,16 1 42 15,-16-1-42-15,18 2 40 0,-18-2-42 0,21 0 41 16,-21 0-40-16,20 0 29 0,-20 0-30 0,18 0 38 16,-18 0-46-16,20 0 49 0,-20 0-42 0,23 0 37 15,-23 0-38-15,23 0 38 0,-23 0-28 0,29-1 29 16,-29 1-29-16,28-2 33 0,-28 2-10 0,28-4 20 15,-12 2-49-15,-16 2 17 0,27-1-16 0,-27 1 23 16,24-6-2-16,-24 6-3 0,26-1-2 0,-26 1-2 16,24-5-1-16,-24 5-5 0,22-2 1 0,-22 2-1 15,19 0 3-15,-19 0-9 0,21 0 1 16,-21 0 9-16,21 0-1 0,-21 0 1 16,18-3-3-16,-18 3 1 0,21-1 0 0,-21 1-1 15,20 0-4-15,-20 0 2 0,21 0 2 0,-21 0-8 16,20 0 11-16,-20 0-1 0,20-2 1 0,-20 2-1 15,20-1-1-15,-20 1 0 0,20 0-1 0,-20 0 2 16,20-1-2-16,-20 1-2 0,20 0 3 0,-20 0-1 16,19-2-9-16,-19 2 16 0,19 0-14 0,-19 0 8 15,19 0 0-15,-19 0-2 0,0 0 2 0,23-1-1 16,-23 1-1-16,0 0-1 0,24-1 0 16,-24 1 2-16,0 0-4 0,23 0 12 0,-23 0-6 0,0 0-10 15,25 0 11-15,-25 0 1 0,18-3-7 0,-18 3 8 16,19 0-5-16,-19 0 2 0,16-2 1 15,-16 2 0-15,18-1 0 0,-18 1-12 0,0 0 13 16,21-1 0-16,-21 1-1 0,0 0-1 16,20-1-13-16,-20 1 12 0,0 0 2 0,20-4-1 15,-20 4-2-15,0 0 2 0,20-1 0 0,-20 1-1 16,0 0-18-16,20-1 19 0,-20 1-15 0,0 0 19 16,19-1-7-16,-19 1 7 0,0 0-21 0,20-1 14 15,-20 1-2-15,0 0 15 0,23-4-14 0,-23 4 13 16,19-1-13-16,-19 1 13 0,16-3-14 15,-16 3 8-15,18-1-9 0,-18 1 13 0,18-4-4 16,-18 4 2-16,15-1-15 0,-15 1 3 0,0 0-3 16,21-2 18-16,-21 2-16 0,0 0 13 0,18-4-11 15,-18 4 13-15,0 0-13 0,16-3 10 0,-16 3-8 16,0 0 14-16,0 0-3 0,20-1 0 0,-20 1-11 16,0 0 0-16,0 0 2 0,19-2 7 0,-19 2-7 15,0 0 6-15,16-4 0 0,-16 4-2 0,0 0-1 16,0 0-2-16,16-2 0 0,-16 2 2 0,0 0 1 15,0 0-1-15,0 0-8 0,17-1-3 16,-17 1 11-16,0 0 0 0,0 0-2 0,0 0 1 16,15-4-2-16,-15 4 2 0,0 0-3 15,0 0-11-15,0 0-41 0,0 0-17 0,0 0-20 16,0 0-54-16,0 0-37 0,9 8-96 0,-9-8-361 16,0 0-165-16</inkml:trace>
  <inkml:trace contextRef="#ctx0" brushRef="#br0">11514 8120 160 0,'0'0'496'0,"4"-8"-124"16,-4 8-80-16,0 0-56 0,6-10-64 16,-6 10-31-16,0 0-45 0,0 0-60 15,4-9-103-15,-4 9-72 0,0 0-75 0,0 0-253 16,0 0 99-16</inkml:trace>
  <inkml:trace contextRef="#ctx0" brushRef="#br0">11503 8115 162 0,'0'0'386'0,"15"-1"-144"0,-15 1-24 16,0 0-91-16,0 0-22 0,0 0-55 0,0 0-50 15,0 0-36-15,0 0-66 0,0 0-71 16,0 0-113-16,0 0 83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773AD-A74B-4056-A494-87BD07FF4B7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6554-AA6F-483D-9BB5-6DF9AC96491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610" y="4291355"/>
            <a:ext cx="9144000" cy="941827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Jamimamul Bakas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286" y="5683348"/>
            <a:ext cx="1192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Acknowledgment</a:t>
            </a:r>
          </a:p>
          <a:p>
            <a:pPr algn="ctr"/>
            <a:r>
              <a:rPr lang="en-US"/>
              <a:t>The contents of the slides are taken from the followings:</a:t>
            </a:r>
          </a:p>
          <a:p>
            <a:pPr marL="457200" indent="-457200" algn="ctr">
              <a:buAutoNum type="alphaLcParenBoth"/>
            </a:pPr>
            <a:r>
              <a:rPr lang="en-US"/>
              <a:t>Java- One Step Ahead by A. Seth and B.L. Juneja</a:t>
            </a:r>
          </a:p>
          <a:p>
            <a:pPr marL="457200" indent="-457200" algn="ctr">
              <a:buAutoNum type="alphaLcParenBoth"/>
            </a:pPr>
            <a:r>
              <a:rPr lang="en-US"/>
              <a:t>The Complete Reference by H. Schildt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String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 String[] strAr1=</a:t>
            </a:r>
            <a:r>
              <a:rPr lang="en-IN" b="1" dirty="0"/>
              <a:t>new</a:t>
            </a:r>
            <a:r>
              <a:rPr lang="en-IN" dirty="0"/>
              <a:t> String[] {"Ani", "Sam", "Joe"}; //inline initialization  </a:t>
            </a:r>
          </a:p>
          <a:p>
            <a:r>
              <a:rPr lang="en-IN" dirty="0"/>
              <a:t>2. String[] strAr2 = {"Ani", "Sam", " Joe"};  </a:t>
            </a:r>
          </a:p>
          <a:p>
            <a:r>
              <a:rPr lang="en-IN" dirty="0"/>
              <a:t>3. String[] strAr3= </a:t>
            </a:r>
            <a:r>
              <a:rPr lang="en-IN" b="1" dirty="0"/>
              <a:t>new</a:t>
            </a:r>
            <a:r>
              <a:rPr lang="en-IN" dirty="0"/>
              <a:t> String[3]; //Initialization after declaration with specific size  </a:t>
            </a:r>
          </a:p>
          <a:p>
            <a:r>
              <a:rPr lang="en-IN" dirty="0"/>
              <a:t>   strAr3[0]= "Ani";  </a:t>
            </a:r>
          </a:p>
          <a:p>
            <a:r>
              <a:rPr lang="en-IN" dirty="0"/>
              <a:t>   strAr3[1]= "Sam";  </a:t>
            </a:r>
          </a:p>
          <a:p>
            <a:r>
              <a:rPr lang="en-IN" dirty="0"/>
              <a:t>   strAr3[2]= "Joe"; 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36120" y="2172960"/>
              <a:ext cx="6937200" cy="1832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1536120" y="2172960"/>
                <a:ext cx="6937200" cy="183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28280" y="1944000"/>
              <a:ext cx="6643440" cy="405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1628280" y="1944000"/>
                <a:ext cx="6643440" cy="405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Passing Array into Method</a:t>
            </a: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2" y="1130959"/>
            <a:ext cx="8770034" cy="312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24" y="4085490"/>
            <a:ext cx="9034574" cy="266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434040" y="2098080"/>
              <a:ext cx="8520480" cy="16466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5"/>
            </p:blipFill>
            <p:spPr>
              <a:xfrm>
                <a:off x="3434040" y="2098080"/>
                <a:ext cx="8520480" cy="1646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668320" y="2718000"/>
              <a:ext cx="9487800" cy="14378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7"/>
            </p:blipFill>
            <p:spPr>
              <a:xfrm>
                <a:off x="2668320" y="2718000"/>
                <a:ext cx="9487800" cy="14378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Assign array to another array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214845"/>
            <a:ext cx="8601223" cy="596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893240" y="1311120"/>
              <a:ext cx="7711560" cy="21070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1893240" y="1311120"/>
                <a:ext cx="7711560" cy="2107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394360" y="1709640"/>
              <a:ext cx="8735040" cy="36126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2394360" y="1709640"/>
                <a:ext cx="8735040" cy="36126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Dynamic change of array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number of elements (size) of the array may change during the execution of the program. 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This feature is unlike C and C++.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In Java, you may change the number of elements by dynamically retaining the array name.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In this process, the old array is destroyed along with the values of elements.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351480" y="1269720"/>
              <a:ext cx="4870080" cy="14576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6351480" y="1269720"/>
                <a:ext cx="4870080" cy="145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130280" y="1643400"/>
              <a:ext cx="8067960" cy="46004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4130280" y="1643400"/>
                <a:ext cx="8067960" cy="46004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Sorting of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Sorting of arrays is needed in many applications of arrays. 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arrays may be sorted in ascending or descending order. 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Several methods are used for sorting the arrays that include the following: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1. Bubble sort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2. Selection sort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3. Sorting by insertion method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4. Quicksort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08840" y="3195360"/>
              <a:ext cx="6645240" cy="21942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4308840" y="3195360"/>
                <a:ext cx="6645240" cy="219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857000" y="3907800"/>
              <a:ext cx="3872160" cy="11530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7857000" y="3907800"/>
                <a:ext cx="3872160" cy="11530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Array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>
            <a:normAutofit fontScale="92500" lnSpcReduction="20000"/>
          </a:bodyPr>
          <a:lstStyle/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package </a:t>
            </a:r>
            <a:r>
              <a:rPr lang="en-US" altLang="en-US" dirty="0" err="1">
                <a:latin typeface="Calibri" panose="020F0502020204030204" pitchFamily="34" charset="0"/>
              </a:rPr>
              <a:t>java.util</a:t>
            </a:r>
            <a:r>
              <a:rPr lang="en-US" altLang="en-US" dirty="0">
                <a:latin typeface="Calibri" panose="020F0502020204030204" pitchFamily="34" charset="0"/>
              </a:rPr>
              <a:t> defines the class Arrays with static methods. </a:t>
            </a:r>
          </a:p>
          <a:p>
            <a:pPr marL="0" indent="0" algn="just">
              <a:buNone/>
            </a:pPr>
            <a:r>
              <a:rPr lang="en-US" altLang="en-US" dirty="0">
                <a:latin typeface="Calibri" panose="020F0502020204030204" pitchFamily="34" charset="0"/>
              </a:rPr>
              <a:t>	- for general processes that are carried out on arrays such as</a:t>
            </a:r>
          </a:p>
          <a:p>
            <a:pPr marL="0" indent="0" algn="just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         sorting an array for full length of the array or for part of an array, </a:t>
            </a:r>
          </a:p>
          <a:p>
            <a:pPr marL="0" indent="0" algn="just">
              <a:buNone/>
            </a:pPr>
            <a:r>
              <a:rPr lang="en-US" altLang="en-US" dirty="0">
                <a:latin typeface="Calibri" panose="020F0502020204030204" pitchFamily="34" charset="0"/>
              </a:rPr>
              <a:t>	- binary search of an array for the full array or part of an array, for</a:t>
            </a:r>
          </a:p>
          <a:p>
            <a:pPr marL="0" indent="0" algn="just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        comparing two arrays if they are equal or not. </a:t>
            </a:r>
          </a:p>
          <a:p>
            <a:pPr marL="0" indent="0" algn="just">
              <a:buNone/>
            </a:pPr>
            <a:r>
              <a:rPr lang="en-US" altLang="en-US" dirty="0">
                <a:latin typeface="Calibri" panose="020F0502020204030204" pitchFamily="34" charset="0"/>
              </a:rPr>
              <a:t>	- for filling a part or the full array with elements having a specified</a:t>
            </a:r>
          </a:p>
          <a:p>
            <a:pPr marL="0" indent="0" algn="just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        value.</a:t>
            </a:r>
          </a:p>
          <a:p>
            <a:pPr marL="0" indent="0" algn="just">
              <a:buNone/>
            </a:pPr>
            <a:r>
              <a:rPr lang="en-US" altLang="en-US" dirty="0">
                <a:latin typeface="Calibri" panose="020F0502020204030204" pitchFamily="34" charset="0"/>
              </a:rPr>
              <a:t>	- for copying an array to another array.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sort method of Arrays class is based on quicksort technique. 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methods are applicable to all primitive types as well as to class objects.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69160" y="1721880"/>
              <a:ext cx="828720" cy="2012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3269160" y="1721880"/>
                <a:ext cx="828720" cy="201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572960" y="4044600"/>
              <a:ext cx="3686760" cy="10468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7572960" y="4044600"/>
                <a:ext cx="3686760" cy="10468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Class array: sort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algn="just"/>
            <a:r>
              <a:rPr lang="en-US" altLang="en-US" dirty="0">
                <a:latin typeface="Calibri" panose="020F0502020204030204" pitchFamily="34" charset="0"/>
              </a:rPr>
              <a:t>The methods of class arrays are as follows:</a:t>
            </a:r>
          </a:p>
          <a:p>
            <a:pPr marL="533400" indent="-533400"/>
            <a:r>
              <a:rPr lang="en-US" altLang="en-US" b="1" i="1" dirty="0">
                <a:latin typeface="Calibri" panose="020F0502020204030204" pitchFamily="34" charset="0"/>
              </a:rPr>
              <a:t>Sort</a:t>
            </a:r>
          </a:p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class defines several overloaded methods for sorting arrays of different types. </a:t>
            </a:r>
          </a:p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As per Java SE7, the sort method for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array is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  (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) public static void sort (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[] array)</a:t>
            </a:r>
          </a:p>
          <a:p>
            <a:pPr marL="0" indent="0" algn="just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   (ii) public static void sort(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[] array,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i="1" dirty="0" err="1">
                <a:latin typeface="Calibri" panose="020F0502020204030204" pitchFamily="34" charset="0"/>
              </a:rPr>
              <a:t>startIndex</a:t>
            </a:r>
            <a:r>
              <a:rPr lang="en-US" altLang="en-US" i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single pivot Quicksort method      	</a:t>
            </a:r>
            <a:r>
              <a:rPr lang="en-US" altLang="en-US" i="1" dirty="0" err="1">
                <a:latin typeface="Calibri" panose="020F0502020204030204" pitchFamily="34" charset="0"/>
              </a:rPr>
              <a:t>endIndex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</a:p>
          <a:p>
            <a:pPr marL="533400" indent="-533400" algn="just"/>
            <a:r>
              <a:rPr lang="en-US" altLang="en-US" dirty="0">
                <a:latin typeface="Calibri" panose="020F0502020204030204" pitchFamily="34" charset="0"/>
              </a:rPr>
              <a:t>    This method sorts the specified subset of the array of type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from </a:t>
            </a:r>
            <a:r>
              <a:rPr lang="en-US" altLang="en-US" i="1" dirty="0" err="1">
                <a:latin typeface="Calibri" panose="020F0502020204030204" pitchFamily="34" charset="0"/>
              </a:rPr>
              <a:t>startIndex</a:t>
            </a:r>
            <a:r>
              <a:rPr lang="en-US" altLang="en-US" i="1" dirty="0"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to   	</a:t>
            </a:r>
            <a:r>
              <a:rPr lang="en-US" altLang="en-US" i="1" dirty="0" err="1">
                <a:latin typeface="Calibri" panose="020F0502020204030204" pitchFamily="34" charset="0"/>
              </a:rPr>
              <a:t>endIndex</a:t>
            </a:r>
            <a:r>
              <a:rPr lang="en-US" altLang="en-US" dirty="0">
                <a:latin typeface="Calibri" panose="020F0502020204030204" pitchFamily="34" charset="0"/>
              </a:rPr>
              <a:t>. </a:t>
            </a:r>
          </a:p>
          <a:p>
            <a:pPr marL="533400" indent="-533400"/>
            <a:endParaRPr lang="en-US" altLang="en-US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85480" y="3110760"/>
              <a:ext cx="8809920" cy="2043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2085480" y="3110760"/>
                <a:ext cx="8809920" cy="2043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282560" y="4245480"/>
              <a:ext cx="1608120" cy="8568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4282560" y="4245480"/>
                <a:ext cx="1608120" cy="85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Class array:  various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="1" dirty="0">
                <a:latin typeface="Calibri" panose="020F0502020204030204" pitchFamily="34" charset="0"/>
              </a:rPr>
              <a:t>Binary Search: </a:t>
            </a:r>
            <a:r>
              <a:rPr lang="en-US" altLang="en-US" dirty="0">
                <a:latin typeface="Calibri" panose="020F0502020204030204" pitchFamily="34" charset="0"/>
              </a:rPr>
              <a:t>public static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binarySearch</a:t>
            </a:r>
            <a:r>
              <a:rPr lang="en-US" altLang="en-US" dirty="0">
                <a:latin typeface="Calibri" panose="020F0502020204030204" pitchFamily="34" charset="0"/>
              </a:rPr>
              <a:t>(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[] array,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key)</a:t>
            </a:r>
          </a:p>
          <a:p>
            <a:pPr algn="just"/>
            <a:r>
              <a:rPr lang="en-US" altLang="en-US" b="1" dirty="0">
                <a:latin typeface="Calibri" panose="020F0502020204030204" pitchFamily="34" charset="0"/>
              </a:rPr>
              <a:t>Equals: </a:t>
            </a:r>
            <a:r>
              <a:rPr lang="en-US" altLang="en-US" dirty="0">
                <a:latin typeface="Calibri" panose="020F0502020204030204" pitchFamily="34" charset="0"/>
              </a:rPr>
              <a:t>public static </a:t>
            </a:r>
            <a:r>
              <a:rPr lang="en-US" altLang="en-US" dirty="0" err="1">
                <a:latin typeface="Calibri" panose="020F0502020204030204" pitchFamily="34" charset="0"/>
              </a:rPr>
              <a:t>boolean</a:t>
            </a:r>
            <a:r>
              <a:rPr lang="en-US" altLang="en-US" dirty="0">
                <a:latin typeface="Calibri" panose="020F0502020204030204" pitchFamily="34" charset="0"/>
              </a:rPr>
              <a:t> equals (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[] a,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[] b)</a:t>
            </a:r>
          </a:p>
          <a:p>
            <a:pPr lvl="1" algn="just"/>
            <a:r>
              <a:rPr lang="en-US" altLang="en-US" dirty="0">
                <a:latin typeface="Calibri" panose="020F0502020204030204" pitchFamily="34" charset="0"/>
              </a:rPr>
              <a:t>The output is a Boolean value—it returns true, if the elements and their order in the two arrays are same; otherwise, it returns false.</a:t>
            </a:r>
          </a:p>
          <a:p>
            <a:pPr marL="609600" indent="-609600"/>
            <a:r>
              <a:rPr lang="en-US" altLang="en-US" b="1" dirty="0">
                <a:latin typeface="Calibri" panose="020F0502020204030204" pitchFamily="34" charset="0"/>
              </a:rPr>
              <a:t>Fill: </a:t>
            </a:r>
            <a:r>
              <a:rPr lang="en-US" altLang="en-US" dirty="0">
                <a:latin typeface="Calibri" panose="020F0502020204030204" pitchFamily="34" charset="0"/>
              </a:rPr>
              <a:t>The two versions of method fill defined in class Arrays are as follows.</a:t>
            </a:r>
          </a:p>
          <a:p>
            <a:pPr marL="914400" lvl="1" indent="-457200"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public static void fill (byte [] array, byte value)</a:t>
            </a:r>
          </a:p>
          <a:p>
            <a:pPr marL="914400" lvl="2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	The method fills the entire array with a specified value. 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altLang="en-US" dirty="0">
                <a:latin typeface="Calibri" panose="020F0502020204030204" pitchFamily="34" charset="0"/>
              </a:rPr>
              <a:t>          2</a:t>
            </a:r>
            <a:r>
              <a:rPr lang="en-US" altLang="en-US" sz="2400" dirty="0">
                <a:latin typeface="Calibri" panose="020F0502020204030204" pitchFamily="34" charset="0"/>
              </a:rPr>
              <a:t>. public static void fill(byte [] array, 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startIndex</a:t>
            </a:r>
            <a:r>
              <a:rPr lang="en-US" altLang="en-US" sz="2400" dirty="0">
                <a:latin typeface="Calibri" panose="020F0502020204030204" pitchFamily="34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endIndex</a:t>
            </a:r>
            <a:r>
              <a:rPr lang="en-US" altLang="en-US" sz="2400" dirty="0">
                <a:latin typeface="Calibri" panose="020F0502020204030204" pitchFamily="34" charset="0"/>
              </a:rPr>
              <a:t>, </a:t>
            </a:r>
            <a:r>
              <a:rPr lang="en-US" altLang="en-US" sz="2400" dirty="0" err="1">
                <a:latin typeface="Calibri" panose="020F0502020204030204" pitchFamily="34" charset="0"/>
              </a:rPr>
              <a:t>bytevalue</a:t>
            </a:r>
            <a:r>
              <a:rPr lang="en-US" altLang="en-US" sz="2400" dirty="0">
                <a:latin typeface="Calibri" panose="020F0502020204030204" pitchFamily="34" charset="0"/>
              </a:rPr>
              <a:t>)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		</a:t>
            </a:r>
            <a:r>
              <a:rPr lang="en-US" altLang="en-US" dirty="0">
                <a:latin typeface="Calibri" panose="020F0502020204030204" pitchFamily="34" charset="0"/>
              </a:rPr>
              <a:t>The method fills the specified subset of an array with the specified value</a:t>
            </a:r>
          </a:p>
          <a:p>
            <a:pPr algn="just"/>
            <a:endParaRPr lang="en-US" altLang="en-US" b="1" dirty="0">
              <a:latin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171040" y="1950840"/>
              <a:ext cx="6930720" cy="36936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5171040" y="1950840"/>
                <a:ext cx="6930720" cy="36936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Class array:  </a:t>
            </a:r>
            <a:r>
              <a:rPr lang="en-US" dirty="0" err="1"/>
              <a:t>copyof</a:t>
            </a:r>
            <a:r>
              <a:rPr lang="en-US" dirty="0"/>
              <a:t>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altLang="en-US" b="1" i="1" dirty="0" err="1">
                <a:latin typeface="Calibri" panose="020F0502020204030204" pitchFamily="34" charset="0"/>
              </a:rPr>
              <a:t>CopyOf</a:t>
            </a:r>
            <a:endParaRPr lang="en-US" altLang="en-US" b="1" i="1" dirty="0">
              <a:latin typeface="Calibri" panose="020F0502020204030204" pitchFamily="34" charset="0"/>
            </a:endParaRPr>
          </a:p>
          <a:p>
            <a:pPr marL="609600" indent="-609600"/>
            <a:r>
              <a:rPr lang="en-US" altLang="en-US" dirty="0">
                <a:latin typeface="Calibri" panose="020F0502020204030204" pitchFamily="34" charset="0"/>
              </a:rPr>
              <a:t>This method was added in Java SE 6.</a:t>
            </a:r>
          </a:p>
          <a:p>
            <a:pPr marL="609600" indent="-609600"/>
            <a:endParaRPr lang="en-US" altLang="en-US" dirty="0">
              <a:latin typeface="Calibri" panose="020F0502020204030204" pitchFamily="34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public static byte [] </a:t>
            </a:r>
            <a:r>
              <a:rPr lang="en-US" altLang="en-US" dirty="0" err="1">
                <a:latin typeface="Calibri" panose="020F0502020204030204" pitchFamily="34" charset="0"/>
              </a:rPr>
              <a:t>copyOf</a:t>
            </a:r>
            <a:r>
              <a:rPr lang="en-US" altLang="en-US" dirty="0">
                <a:latin typeface="Calibri" panose="020F0502020204030204" pitchFamily="34" charset="0"/>
              </a:rPr>
              <a:t>(byte [] original,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length)</a:t>
            </a:r>
          </a:p>
          <a:p>
            <a:pPr marL="609600" indent="-609600"/>
            <a:r>
              <a:rPr lang="en-US" altLang="en-US" dirty="0">
                <a:latin typeface="Calibri" panose="020F0502020204030204" pitchFamily="34" charset="0"/>
              </a:rPr>
              <a:t>The method copies the array into a new array of specified length</a:t>
            </a:r>
          </a:p>
          <a:p>
            <a:pPr marL="609600" indent="-609600"/>
            <a:endParaRPr lang="en-US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2. </a:t>
            </a:r>
            <a:r>
              <a:rPr lang="en-US" altLang="en-US" dirty="0" err="1">
                <a:latin typeface="Calibri" panose="020F0502020204030204" pitchFamily="34" charset="0"/>
              </a:rPr>
              <a:t>copyOfRange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609600" indent="-609600"/>
            <a:r>
              <a:rPr lang="en-US" altLang="en-US" dirty="0">
                <a:latin typeface="Calibri" panose="020F0502020204030204" pitchFamily="34" charset="0"/>
              </a:rPr>
              <a:t>public static char [] </a:t>
            </a:r>
            <a:r>
              <a:rPr lang="en-US" altLang="en-US" dirty="0" err="1">
                <a:latin typeface="Calibri" panose="020F0502020204030204" pitchFamily="34" charset="0"/>
              </a:rPr>
              <a:t>copyOfRange</a:t>
            </a:r>
            <a:r>
              <a:rPr lang="en-US" altLang="en-US" dirty="0">
                <a:latin typeface="Calibri" panose="020F0502020204030204" pitchFamily="34" charset="0"/>
              </a:rPr>
              <a:t>( char [] original,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fromIndex</a:t>
            </a:r>
            <a:r>
              <a:rPr lang="en-US" altLang="en-US" dirty="0">
                <a:latin typeface="Calibri" panose="020F0502020204030204" pitchFamily="34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</a:p>
          <a:p>
            <a:pPr marL="609600" indent="-609600"/>
            <a:r>
              <a:rPr lang="en-US" altLang="en-US" dirty="0" err="1">
                <a:latin typeface="Calibri" panose="020F0502020204030204" pitchFamily="34" charset="0"/>
              </a:rPr>
              <a:t>toIndex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44920" y="1923120"/>
              <a:ext cx="6019200" cy="17967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2644920" y="1923120"/>
                <a:ext cx="6019200" cy="1796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100280" y="2071440"/>
              <a:ext cx="2763000" cy="1198440"/>
            </p14:xfrm>
          </p:contentPart>
        </mc:Choice>
        <mc:Fallback xmlns="">
          <p:pic>
            <p:nvPicPr>
              <p:cNvPr id="5" name="Ink 4"/>
            </p:nvPicPr>
            <p:blipFill>
              <a:blip r:embed="rId5"/>
            </p:blipFill>
            <p:spPr>
              <a:xfrm>
                <a:off x="7100280" y="2071440"/>
                <a:ext cx="2763000" cy="11984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toString()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i="1" dirty="0" err="1">
                <a:latin typeface="Calibri" panose="020F0502020204030204" pitchFamily="34" charset="0"/>
              </a:rPr>
              <a:t>If you want to represent any object as a string, toString() method comes into existence. </a:t>
            </a:r>
          </a:p>
          <a:p>
            <a:pPr marL="609600" indent="-609600"/>
            <a:r>
              <a:rPr lang="en-US" altLang="en-US" i="1" dirty="0" err="1">
                <a:latin typeface="Calibri" panose="020F0502020204030204" pitchFamily="34" charset="0"/>
              </a:rPr>
              <a:t>The toString() method returns the String representation of the object. </a:t>
            </a:r>
          </a:p>
          <a:p>
            <a:pPr marL="609600" indent="-609600"/>
            <a:r>
              <a:rPr lang="en-US" altLang="en-US" i="1" dirty="0" err="1">
                <a:latin typeface="Calibri" panose="020F0502020204030204" pitchFamily="34" charset="0"/>
              </a:rPr>
              <a:t>If you print any object, Java compiler internally invokes the toString() method on the object. </a:t>
            </a:r>
          </a:p>
          <a:p>
            <a:pPr marL="609600" indent="-609600"/>
            <a:r>
              <a:rPr lang="en-US" altLang="en-US" i="1" dirty="0" err="1">
                <a:latin typeface="Calibri" panose="020F0502020204030204" pitchFamily="34" charset="0"/>
              </a:rPr>
              <a:t>So overriding the toString() method, returns the desired output, it can be the state of an object etc. depending on your implementation.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 algn="just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An array is a structure consisting of a group of elements of the same type.</a:t>
            </a:r>
          </a:p>
          <a:p>
            <a:pPr marL="533400" indent="-533400" algn="just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When a large number of data values of the same </a:t>
            </a:r>
            <a:r>
              <a:rPr lang="en-US" altLang="en-US" i="1" dirty="0">
                <a:latin typeface="Calibri" panose="020F0502020204030204" pitchFamily="34" charset="0"/>
              </a:rPr>
              <a:t>type </a:t>
            </a:r>
            <a:r>
              <a:rPr lang="en-US" altLang="en-US" dirty="0">
                <a:latin typeface="Calibri" panose="020F0502020204030204" pitchFamily="34" charset="0"/>
              </a:rPr>
              <a:t>are to be processed, it can be done efficiently by declaring an array of the data </a:t>
            </a:r>
            <a:r>
              <a:rPr lang="en-US" altLang="en-US" i="1" dirty="0">
                <a:latin typeface="Calibri" panose="020F0502020204030204" pitchFamily="34" charset="0"/>
              </a:rPr>
              <a:t>type</a:t>
            </a:r>
            <a:r>
              <a:rPr lang="en-US" altLang="en-US" dirty="0">
                <a:latin typeface="Calibri" panose="020F0502020204030204" pitchFamily="34" charset="0"/>
              </a:rPr>
              <a:t>. </a:t>
            </a:r>
          </a:p>
          <a:p>
            <a:pPr marL="533400" indent="-533400" algn="just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complete data gets represented by a single object with a single name in the computer memory. </a:t>
            </a:r>
          </a:p>
          <a:p>
            <a:pPr marL="533400" indent="-533400" algn="just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An array is a sequence of objects of the same data type. </a:t>
            </a:r>
          </a:p>
          <a:p>
            <a:pPr marL="533400" indent="-533400" algn="just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type of data that the array holds becomes the type of the array, which is also called </a:t>
            </a:r>
            <a:r>
              <a:rPr lang="en-US" altLang="en-US" i="1" dirty="0">
                <a:latin typeface="Calibri" panose="020F0502020204030204" pitchFamily="34" charset="0"/>
              </a:rPr>
              <a:t>base type </a:t>
            </a:r>
            <a:r>
              <a:rPr lang="en-US" altLang="en-US" dirty="0">
                <a:latin typeface="Calibri" panose="020F0502020204030204" pitchFamily="34" charset="0"/>
              </a:rPr>
              <a:t>of the array.</a:t>
            </a:r>
          </a:p>
          <a:p>
            <a:pPr marL="533400" indent="-533400" algn="just">
              <a:lnSpc>
                <a:spcPct val="80000"/>
              </a:lnSpc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An array can hold objects of a class but cannot be a mixture of different data types.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dirty="0"/>
              <a:t>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Similar to Arrays, vectors are another kind of data structure that is used for storing information. </a:t>
            </a:r>
          </a:p>
          <a:p>
            <a:pPr marL="609600" indent="-6096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Using vector, we can implement a dynamic array. </a:t>
            </a:r>
          </a:p>
          <a:p>
            <a:pPr marL="609600" indent="-6096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following are the vector constructors:</a:t>
            </a:r>
          </a:p>
          <a:p>
            <a:pPr marL="609600" indent="-609600" algn="just"/>
            <a:r>
              <a:rPr lang="en-US" altLang="en-US" b="1" dirty="0">
                <a:latin typeface="Calibri" panose="020F0502020204030204" pitchFamily="34" charset="0"/>
              </a:rPr>
              <a:t>Vector(</a:t>
            </a:r>
            <a:r>
              <a:rPr lang="en-US" altLang="en-US" b="1" dirty="0" err="1">
                <a:latin typeface="Calibri" panose="020F0502020204030204" pitchFamily="34" charset="0"/>
              </a:rPr>
              <a:t>int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b="1" i="1" dirty="0">
                <a:latin typeface="Calibri" panose="020F0502020204030204" pitchFamily="34" charset="0"/>
              </a:rPr>
              <a:t>size</a:t>
            </a:r>
            <a:r>
              <a:rPr lang="en-US" altLang="en-US" b="1" dirty="0">
                <a:latin typeface="Calibri" panose="020F0502020204030204" pitchFamily="34" charset="0"/>
              </a:rPr>
              <a:t>) </a:t>
            </a:r>
            <a:r>
              <a:rPr lang="en-US" altLang="en-US" dirty="0">
                <a:latin typeface="Calibri" panose="020F0502020204030204" pitchFamily="34" charset="0"/>
              </a:rPr>
              <a:t>creates a vector whose initial capacity is specified by </a:t>
            </a:r>
            <a:r>
              <a:rPr lang="en-US" altLang="en-US" i="1" dirty="0">
                <a:latin typeface="Calibri" panose="020F0502020204030204" pitchFamily="34" charset="0"/>
              </a:rPr>
              <a:t>size</a:t>
            </a:r>
            <a:r>
              <a:rPr lang="en-US" altLang="en-US" dirty="0">
                <a:latin typeface="Calibri" panose="020F0502020204030204" pitchFamily="34" charset="0"/>
              </a:rPr>
              <a:t>. </a:t>
            </a:r>
          </a:p>
          <a:p>
            <a:pPr marL="609600" indent="-609600" algn="just"/>
            <a:r>
              <a:rPr lang="en-US" altLang="en-US" dirty="0">
                <a:latin typeface="Calibri" panose="020F0502020204030204" pitchFamily="34" charset="0"/>
              </a:rPr>
              <a:t>Example is</a:t>
            </a:r>
          </a:p>
          <a:p>
            <a:pPr marL="609600" indent="-609600" algn="just"/>
            <a:r>
              <a:rPr lang="en-US" altLang="en-US" dirty="0">
                <a:latin typeface="Calibri" panose="020F0502020204030204" pitchFamily="34" charset="0"/>
              </a:rPr>
              <a:t>Vector </a:t>
            </a:r>
            <a:r>
              <a:rPr lang="en-US" altLang="en-US" dirty="0" err="1">
                <a:latin typeface="Calibri" panose="020F0502020204030204" pitchFamily="34" charset="0"/>
              </a:rPr>
              <a:t>vec</a:t>
            </a:r>
            <a:r>
              <a:rPr lang="en-US" altLang="en-US" dirty="0">
                <a:latin typeface="Calibri" panose="020F0502020204030204" pitchFamily="34" charset="0"/>
              </a:rPr>
              <a:t> = new Vector(5); // declaring with initial size of 5</a:t>
            </a:r>
          </a:p>
          <a:p>
            <a:pPr marL="609600" indent="-609600" algn="just"/>
            <a:r>
              <a:rPr lang="en-US" altLang="en-US" b="1" dirty="0">
                <a:latin typeface="Calibri" panose="020F0502020204030204" pitchFamily="34" charset="0"/>
              </a:rPr>
              <a:t>Vector(</a:t>
            </a:r>
            <a:r>
              <a:rPr lang="en-US" altLang="en-US" b="1" dirty="0" err="1">
                <a:latin typeface="Calibri" panose="020F0502020204030204" pitchFamily="34" charset="0"/>
              </a:rPr>
              <a:t>int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b="1" i="1" dirty="0">
                <a:latin typeface="Calibri" panose="020F0502020204030204" pitchFamily="34" charset="0"/>
              </a:rPr>
              <a:t>size</a:t>
            </a:r>
            <a:r>
              <a:rPr lang="en-US" altLang="en-US" b="1" dirty="0">
                <a:latin typeface="Calibri" panose="020F0502020204030204" pitchFamily="34" charset="0"/>
              </a:rPr>
              <a:t>, </a:t>
            </a:r>
            <a:r>
              <a:rPr lang="en-US" altLang="en-US" b="1" dirty="0" err="1">
                <a:latin typeface="Calibri" panose="020F0502020204030204" pitchFamily="34" charset="0"/>
              </a:rPr>
              <a:t>int</a:t>
            </a:r>
            <a:r>
              <a:rPr lang="en-US" altLang="en-US" b="1" dirty="0">
                <a:latin typeface="Calibri" panose="020F0502020204030204" pitchFamily="34" charset="0"/>
              </a:rPr>
              <a:t> </a:t>
            </a:r>
            <a:r>
              <a:rPr lang="en-US" altLang="en-US" b="1" i="1" dirty="0" err="1">
                <a:latin typeface="Calibri" panose="020F0502020204030204" pitchFamily="34" charset="0"/>
              </a:rPr>
              <a:t>incr</a:t>
            </a:r>
            <a:r>
              <a:rPr lang="en-US" altLang="en-US" b="1" dirty="0">
                <a:latin typeface="Calibri" panose="020F0502020204030204" pitchFamily="34" charset="0"/>
              </a:rPr>
              <a:t>) </a:t>
            </a:r>
            <a:r>
              <a:rPr lang="en-US" altLang="en-US" dirty="0">
                <a:latin typeface="Calibri" panose="020F0502020204030204" pitchFamily="34" charset="0"/>
              </a:rPr>
              <a:t>creates a vector with initial capacity specified by </a:t>
            </a:r>
            <a:r>
              <a:rPr lang="en-US" altLang="en-US" i="1" dirty="0">
                <a:latin typeface="Calibri" panose="020F0502020204030204" pitchFamily="34" charset="0"/>
              </a:rPr>
              <a:t>size </a:t>
            </a:r>
            <a:r>
              <a:rPr lang="en-US" altLang="en-US" dirty="0">
                <a:latin typeface="Calibri" panose="020F0502020204030204" pitchFamily="34" charset="0"/>
              </a:rPr>
              <a:t>and increment is specified by </a:t>
            </a:r>
            <a:r>
              <a:rPr lang="en-US" altLang="en-US" i="1" dirty="0">
                <a:latin typeface="Calibri" panose="020F0502020204030204" pitchFamily="34" charset="0"/>
              </a:rPr>
              <a:t>incr</a:t>
            </a:r>
            <a:r>
              <a:rPr lang="en-US" altLang="en-US" dirty="0">
                <a:latin typeface="Calibri" panose="020F0502020204030204" pitchFamily="34" charset="0"/>
              </a:rPr>
              <a:t>. </a:t>
            </a:r>
          </a:p>
          <a:p>
            <a:pPr marL="609600" indent="-6096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increment is the number of elements added in each reallocation cycle.</a:t>
            </a:r>
          </a:p>
          <a:p>
            <a:pPr marL="609600" indent="-609600" algn="just">
              <a:buFontTx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Some methods of vector class</a:t>
            </a:r>
            <a:endParaRPr lang="en-IN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83" y="1267854"/>
            <a:ext cx="10506431" cy="579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67240" y="2313000"/>
              <a:ext cx="1980360" cy="15804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1767240" y="2313000"/>
                <a:ext cx="1980360" cy="158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608200" y="2453400"/>
              <a:ext cx="686160" cy="3621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6"/>
            </p:blipFill>
            <p:spPr>
              <a:xfrm>
                <a:off x="2608200" y="2453400"/>
                <a:ext cx="686160" cy="362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Vector: 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6233"/>
            <a:ext cx="9905201" cy="529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73840" y="3112200"/>
              <a:ext cx="2564640" cy="391320"/>
            </p14:xfrm>
          </p:contentPart>
        </mc:Choice>
        <mc:Fallback xmlns="">
          <p:pic>
            <p:nvPicPr>
              <p:cNvPr id="3" name="Ink 2"/>
            </p:nvPicPr>
            <p:blipFill>
              <a:blip r:embed="rId4"/>
            </p:blipFill>
            <p:spPr>
              <a:xfrm>
                <a:off x="2373840" y="3112200"/>
                <a:ext cx="2564640" cy="3913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 </a:t>
            </a:r>
            <a:r>
              <a:rPr lang="en-US" b="1" dirty="0" err="1"/>
              <a:t>ArrayList</a:t>
            </a:r>
            <a:r>
              <a:rPr lang="en-US" dirty="0"/>
              <a:t> class uses a </a:t>
            </a:r>
            <a:r>
              <a:rPr lang="en-US" i="1" dirty="0"/>
              <a:t>dynamic array </a:t>
            </a:r>
            <a:r>
              <a:rPr lang="en-US" dirty="0"/>
              <a:t>for storing the elements. </a:t>
            </a:r>
          </a:p>
          <a:p>
            <a:r>
              <a:rPr lang="en-US" dirty="0"/>
              <a:t>It is like an array, but there is </a:t>
            </a:r>
            <a:r>
              <a:rPr lang="en-US" i="1" dirty="0"/>
              <a:t>no size limit</a:t>
            </a:r>
            <a:r>
              <a:rPr lang="en-US" dirty="0"/>
              <a:t>. We can add or remove elements anytime. </a:t>
            </a:r>
          </a:p>
          <a:p>
            <a:r>
              <a:rPr lang="en-US" dirty="0"/>
              <a:t>It is found in the </a:t>
            </a:r>
            <a:r>
              <a:rPr lang="en-US" i="1" dirty="0" err="1"/>
              <a:t>java.util</a:t>
            </a:r>
            <a:r>
              <a:rPr lang="en-US" dirty="0"/>
              <a:t> package. 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: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ArrayList</a:t>
            </a:r>
            <a:r>
              <a:rPr lang="en-US" dirty="0"/>
              <a:t> list=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();//creating old non-generic </a:t>
            </a:r>
            <a:r>
              <a:rPr lang="en-US" dirty="0" err="1"/>
              <a:t>arraylist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dirty="0" err="1"/>
              <a:t>ArrayList</a:t>
            </a:r>
            <a:r>
              <a:rPr lang="en-US" dirty="0"/>
              <a:t>&lt;String&gt; list=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&lt;String&gt;();//creating new generic </a:t>
            </a:r>
            <a:r>
              <a:rPr lang="en-US" dirty="0" err="1"/>
              <a:t>arraylist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43200" y="2954216"/>
            <a:ext cx="5936566" cy="3706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import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>
                <a:solidFill>
                  <a:schemeClr val="tx1"/>
                </a:solidFill>
              </a:rPr>
              <a:t>java.util</a:t>
            </a:r>
            <a:r>
              <a:rPr lang="en-IN" dirty="0">
                <a:solidFill>
                  <a:schemeClr val="tx1"/>
                </a:solidFill>
              </a:rPr>
              <a:t>.*;  </a:t>
            </a:r>
          </a:p>
          <a:p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>
                <a:solidFill>
                  <a:schemeClr val="tx1"/>
                </a:solidFill>
              </a:rPr>
              <a:t>public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>
                <a:solidFill>
                  <a:schemeClr val="tx1"/>
                </a:solidFill>
              </a:rPr>
              <a:t>class</a:t>
            </a:r>
            <a:r>
              <a:rPr lang="en-IN" dirty="0">
                <a:solidFill>
                  <a:schemeClr val="tx1"/>
                </a:solidFill>
              </a:rPr>
              <a:t> ArrayListExample1{  </a:t>
            </a:r>
          </a:p>
          <a:p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>
                <a:solidFill>
                  <a:schemeClr val="tx1"/>
                </a:solidFill>
              </a:rPr>
              <a:t>public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>
                <a:solidFill>
                  <a:schemeClr val="tx1"/>
                </a:solidFill>
              </a:rPr>
              <a:t>static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b="1" dirty="0">
                <a:solidFill>
                  <a:schemeClr val="tx1"/>
                </a:solidFill>
              </a:rPr>
              <a:t>void</a:t>
            </a:r>
            <a:r>
              <a:rPr lang="en-IN" dirty="0">
                <a:solidFill>
                  <a:schemeClr val="tx1"/>
                </a:solidFill>
              </a:rPr>
              <a:t> main(String </a:t>
            </a:r>
            <a:r>
              <a:rPr lang="en-IN" dirty="0" err="1">
                <a:solidFill>
                  <a:schemeClr val="tx1"/>
                </a:solidFill>
              </a:rPr>
              <a:t>args</a:t>
            </a:r>
            <a:r>
              <a:rPr lang="en-IN" dirty="0">
                <a:solidFill>
                  <a:schemeClr val="tx1"/>
                </a:solidFill>
              </a:rPr>
              <a:t>[]){  </a:t>
            </a:r>
          </a:p>
          <a:p>
            <a:r>
              <a:rPr lang="en-IN" dirty="0">
                <a:solidFill>
                  <a:schemeClr val="tx1"/>
                </a:solidFill>
              </a:rPr>
              <a:t>  </a:t>
            </a:r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&lt;String&gt; list=</a:t>
            </a:r>
            <a:r>
              <a:rPr lang="en-IN" b="1" dirty="0">
                <a:solidFill>
                  <a:schemeClr val="tx1"/>
                </a:solidFill>
              </a:rPr>
              <a:t>new</a:t>
            </a:r>
            <a:r>
              <a:rPr lang="en-IN" dirty="0">
                <a:solidFill>
                  <a:schemeClr val="tx1"/>
                </a:solidFill>
              </a:rPr>
              <a:t> </a:t>
            </a:r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&lt;String&gt;();//Creating </a:t>
            </a:r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    </a:t>
            </a:r>
          </a:p>
          <a:p>
            <a:r>
              <a:rPr lang="en-IN" dirty="0">
                <a:solidFill>
                  <a:schemeClr val="tx1"/>
                </a:solidFill>
              </a:rPr>
              <a:t>      </a:t>
            </a:r>
            <a:r>
              <a:rPr lang="en-IN" dirty="0" err="1">
                <a:solidFill>
                  <a:schemeClr val="tx1"/>
                </a:solidFill>
              </a:rPr>
              <a:t>list.add</a:t>
            </a:r>
            <a:r>
              <a:rPr lang="en-IN" dirty="0">
                <a:solidFill>
                  <a:schemeClr val="tx1"/>
                </a:solidFill>
              </a:rPr>
              <a:t>("Mango");//Adding object in </a:t>
            </a:r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    </a:t>
            </a:r>
          </a:p>
          <a:p>
            <a:r>
              <a:rPr lang="en-IN" dirty="0">
                <a:solidFill>
                  <a:schemeClr val="tx1"/>
                </a:solidFill>
              </a:rPr>
              <a:t>      </a:t>
            </a:r>
            <a:r>
              <a:rPr lang="en-IN" dirty="0" err="1">
                <a:solidFill>
                  <a:schemeClr val="tx1"/>
                </a:solidFill>
              </a:rPr>
              <a:t>list.add</a:t>
            </a:r>
            <a:r>
              <a:rPr lang="en-IN" dirty="0">
                <a:solidFill>
                  <a:schemeClr val="tx1"/>
                </a:solidFill>
              </a:rPr>
              <a:t>("Apple");    </a:t>
            </a:r>
          </a:p>
          <a:p>
            <a:r>
              <a:rPr lang="en-IN" dirty="0">
                <a:solidFill>
                  <a:schemeClr val="tx1"/>
                </a:solidFill>
              </a:rPr>
              <a:t>      </a:t>
            </a:r>
            <a:r>
              <a:rPr lang="en-IN" dirty="0" err="1">
                <a:solidFill>
                  <a:schemeClr val="tx1"/>
                </a:solidFill>
              </a:rPr>
              <a:t>list.add</a:t>
            </a:r>
            <a:r>
              <a:rPr lang="en-IN" dirty="0">
                <a:solidFill>
                  <a:schemeClr val="tx1"/>
                </a:solidFill>
              </a:rPr>
              <a:t>("Banana");    </a:t>
            </a:r>
          </a:p>
          <a:p>
            <a:r>
              <a:rPr lang="en-IN" dirty="0">
                <a:solidFill>
                  <a:schemeClr val="tx1"/>
                </a:solidFill>
              </a:rPr>
              <a:t>      </a:t>
            </a:r>
            <a:r>
              <a:rPr lang="en-IN" dirty="0" err="1">
                <a:solidFill>
                  <a:schemeClr val="tx1"/>
                </a:solidFill>
              </a:rPr>
              <a:t>list.add</a:t>
            </a:r>
            <a:r>
              <a:rPr lang="en-IN" dirty="0">
                <a:solidFill>
                  <a:schemeClr val="tx1"/>
                </a:solidFill>
              </a:rPr>
              <a:t>("Grapes");    </a:t>
            </a:r>
          </a:p>
          <a:p>
            <a:r>
              <a:rPr lang="en-IN" dirty="0">
                <a:solidFill>
                  <a:schemeClr val="tx1"/>
                </a:solidFill>
              </a:rPr>
              <a:t>      //Printing the </a:t>
            </a:r>
            <a:r>
              <a:rPr lang="en-IN" dirty="0" err="1">
                <a:solidFill>
                  <a:schemeClr val="tx1"/>
                </a:solidFill>
              </a:rPr>
              <a:t>arraylist</a:t>
            </a:r>
            <a:r>
              <a:rPr lang="en-IN" dirty="0">
                <a:solidFill>
                  <a:schemeClr val="tx1"/>
                </a:solidFill>
              </a:rPr>
              <a:t> object   </a:t>
            </a:r>
          </a:p>
          <a:p>
            <a:r>
              <a:rPr lang="en-IN" dirty="0">
                <a:solidFill>
                  <a:schemeClr val="tx1"/>
                </a:solidFill>
              </a:rPr>
              <a:t>      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(list);  </a:t>
            </a:r>
          </a:p>
          <a:p>
            <a:r>
              <a:rPr lang="en-IN" dirty="0">
                <a:solidFill>
                  <a:schemeClr val="tx1"/>
                </a:solidFill>
              </a:rPr>
              <a:t> }  </a:t>
            </a:r>
          </a:p>
          <a:p>
            <a:r>
              <a:rPr lang="en-IN" dirty="0">
                <a:solidFill>
                  <a:schemeClr val="tx1"/>
                </a:solidFill>
              </a:rPr>
              <a:t>} 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Some methods of </a:t>
            </a:r>
            <a:r>
              <a:rPr lang="en-US" dirty="0" err="1"/>
              <a:t>ArrayList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420836"/>
          <a:ext cx="10515600" cy="450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17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38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index, E 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insert the specified element at the specified position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07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 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append the specified element at the end of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17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 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remove all of the elements from this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6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get(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fetch the element from the particular position of the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5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remove(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is used to remove the element present at the specified position in the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822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(Object o)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remove the first occurrence of the specified element.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382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size()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number of elements present in the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</a:t>
            </a: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r>
              <a:rPr lang="en-US" altLang="en-US" dirty="0">
                <a:latin typeface="Calibri" panose="020F0502020204030204" pitchFamily="34" charset="0"/>
              </a:rPr>
              <a:t>Declaration and Initialization of Arrays</a:t>
            </a:r>
            <a:b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239"/>
            <a:ext cx="10515600" cy="474768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b="1" dirty="0">
                <a:latin typeface="Calibri" panose="020F0502020204030204" pitchFamily="34" charset="0"/>
              </a:rPr>
              <a:t>Examples:</a:t>
            </a:r>
          </a:p>
          <a:p>
            <a:pPr marL="533400" indent="-533400" algn="just">
              <a:lnSpc>
                <a:spcPct val="80000"/>
              </a:lnSpc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num</a:t>
            </a:r>
            <a:r>
              <a:rPr lang="en-US" altLang="en-US" sz="2400" dirty="0">
                <a:latin typeface="Calibri" panose="020F0502020204030204" pitchFamily="34" charset="0"/>
              </a:rPr>
              <a:t> []; </a:t>
            </a:r>
          </a:p>
          <a:p>
            <a:pPr marL="533400" indent="-533400" algn="just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char name []; </a:t>
            </a:r>
          </a:p>
          <a:p>
            <a:pPr marL="533400" indent="-533400" algn="just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float rate []; </a:t>
            </a:r>
          </a:p>
          <a:p>
            <a:pPr marL="533400" indent="-533400" algn="just">
              <a:lnSpc>
                <a:spcPct val="80000"/>
              </a:lnSpc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[] numbers, items, guns; // declares three arrays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u="sng" dirty="0">
                <a:latin typeface="Calibri" panose="020F0502020204030204" pitchFamily="34" charset="0"/>
              </a:rPr>
              <a:t>Initialization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num</a:t>
            </a:r>
            <a:r>
              <a:rPr lang="en-US" altLang="en-US" sz="2400" dirty="0">
                <a:latin typeface="Calibri" panose="020F0502020204030204" pitchFamily="34" charset="0"/>
              </a:rPr>
              <a:t> [] = {4, 6, 8, 3};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[] </a:t>
            </a:r>
            <a:r>
              <a:rPr lang="en-US" altLang="en-US" sz="2400" dirty="0" err="1">
                <a:latin typeface="Calibri" panose="020F0502020204030204" pitchFamily="34" charset="0"/>
              </a:rPr>
              <a:t>num</a:t>
            </a:r>
            <a:r>
              <a:rPr lang="en-US" altLang="en-US" sz="2400" dirty="0">
                <a:latin typeface="Calibri" panose="020F0502020204030204" pitchFamily="34" charset="0"/>
              </a:rPr>
              <a:t> = {4, 6, 8, 3};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num</a:t>
            </a:r>
            <a:r>
              <a:rPr lang="en-US" altLang="en-US" sz="2400" dirty="0">
                <a:latin typeface="Calibri" panose="020F0502020204030204" pitchFamily="34" charset="0"/>
              </a:rPr>
              <a:t> [] [] = {{4, 6, 8, 3}, {3, 5, 2, 1}};  // 2D array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[] </a:t>
            </a:r>
            <a:r>
              <a:rPr lang="en-US" altLang="en-US" sz="2400" dirty="0" err="1">
                <a:latin typeface="Calibri" panose="020F0502020204030204" pitchFamily="34" charset="0"/>
              </a:rPr>
              <a:t>num</a:t>
            </a:r>
            <a:r>
              <a:rPr lang="en-US" altLang="en-US" sz="2400" dirty="0">
                <a:latin typeface="Calibri" panose="020F0502020204030204" pitchFamily="34" charset="0"/>
              </a:rPr>
              <a:t> [] = {{4, 6, 8, 3}, {3, 5, 2, 1}};  // 2D array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>
                <a:latin typeface="Calibri" panose="020F0502020204030204" pitchFamily="34" charset="0"/>
              </a:rPr>
              <a:t>Int</a:t>
            </a:r>
            <a:r>
              <a:rPr lang="en-US" altLang="en-US" sz="2400" dirty="0">
                <a:latin typeface="Calibri" panose="020F0502020204030204" pitchFamily="34" charset="0"/>
              </a:rPr>
              <a:t> [] [] </a:t>
            </a:r>
            <a:r>
              <a:rPr lang="en-US" altLang="en-US" sz="2400" dirty="0" err="1">
                <a:latin typeface="Calibri" panose="020F0502020204030204" pitchFamily="34" charset="0"/>
              </a:rPr>
              <a:t>num</a:t>
            </a:r>
            <a:r>
              <a:rPr lang="en-US" altLang="en-US" sz="2400" dirty="0">
                <a:latin typeface="Calibri" panose="020F0502020204030204" pitchFamily="34" charset="0"/>
              </a:rPr>
              <a:t> = {{4, 6, 8, 3}, {3, 5, 2, 1}};  // 2D array</a:t>
            </a:r>
            <a:endParaRPr lang="en-US" altLang="en-US" dirty="0">
              <a:latin typeface="Calibri" panose="020F0502020204030204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altLang="en-US" u="sng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30" y="1429276"/>
            <a:ext cx="8153400" cy="117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711000" y="2422440"/>
              <a:ext cx="9876600" cy="4303800"/>
            </p14:xfrm>
          </p:contentPart>
        </mc:Choice>
        <mc:Fallback xmlns="">
          <p:pic>
            <p:nvPicPr>
              <p:cNvPr id="5" name="Ink 4"/>
            </p:nvPicPr>
            <p:blipFill>
              <a:blip r:embed="rId4"/>
            </p:blipFill>
            <p:spPr>
              <a:xfrm>
                <a:off x="711000" y="2422440"/>
                <a:ext cx="9876600" cy="4303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60400" y="2333160"/>
              <a:ext cx="8731080" cy="4083840"/>
            </p14:xfrm>
          </p:contentPart>
        </mc:Choice>
        <mc:Fallback xmlns="">
          <p:pic>
            <p:nvPicPr>
              <p:cNvPr id="6" name="Ink 5"/>
            </p:nvPicPr>
            <p:blipFill>
              <a:blip r:embed="rId6"/>
            </p:blipFill>
            <p:spPr>
              <a:xfrm>
                <a:off x="860400" y="2333160"/>
                <a:ext cx="8731080" cy="40838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br>
              <a:rPr lang="en-US" altLang="en-US" dirty="0">
                <a:latin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</a:rPr>
              <a:t>Storage of Array in Computer Memory</a:t>
            </a:r>
            <a:br>
              <a:rPr lang="en-IN" altLang="en-US" dirty="0">
                <a:solidFill>
                  <a:srgbClr val="00206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>
            <a:normAutofit/>
          </a:bodyPr>
          <a:lstStyle/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operator </a:t>
            </a:r>
            <a:r>
              <a:rPr lang="en-US" altLang="en-US" i="1" dirty="0">
                <a:latin typeface="Calibri" panose="020F0502020204030204" pitchFamily="34" charset="0"/>
              </a:rPr>
              <a:t>new</a:t>
            </a:r>
            <a:r>
              <a:rPr lang="en-US" altLang="en-US" dirty="0">
                <a:latin typeface="Calibri" panose="020F0502020204030204" pitchFamily="34" charset="0"/>
              </a:rPr>
              <a:t> allocates memory for storing the array elements. </a:t>
            </a:r>
          </a:p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For example, with the following declaration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[] numbers = new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[4];</a:t>
            </a:r>
          </a:p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declaration and initialization may as well be combined as: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 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numbers [] = {20,10,30,50};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A two-dimensional array may be declared and initialized as,</a:t>
            </a:r>
          </a:p>
          <a:p>
            <a:pPr marL="533400" indent="-533400" algn="just"/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[][] array2d = new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[][] {{1, 2, 3}, {4, 5, 6}};</a:t>
            </a:r>
          </a:p>
          <a:p>
            <a:pPr marL="533400" indent="-533400" algn="just"/>
            <a:r>
              <a:rPr lang="en-US" altLang="en-US" dirty="0">
                <a:latin typeface="Calibri" panose="020F0502020204030204" pitchFamily="34" charset="0"/>
              </a:rPr>
              <a:t>        or as 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[][] array2D = {{1, 2, 3}, {4, 5, 6}};</a:t>
            </a:r>
            <a:endParaRPr lang="en-US" altLang="en-US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Array Elements Accessing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/>
          <a:lstStyle/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individual member of an array may be accessed by its index value. </a:t>
            </a:r>
          </a:p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index value represents the place of element in the array.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first element space is represented by numbers [0], and index value is 0. </a:t>
            </a:r>
          </a:p>
          <a:p>
            <a:pPr marL="533400" indent="-533400" algn="just"/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i="1" dirty="0">
                <a:latin typeface="Calibri" panose="020F0502020204030204" pitchFamily="34" charset="0"/>
              </a:rPr>
              <a:t>Note that the value of an array element is different from its index value.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340880" y="4329720"/>
              <a:ext cx="6591600" cy="13730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4340880" y="4329720"/>
                <a:ext cx="6591600" cy="13730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Finding Array Size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 fontScale="92500"/>
          </a:bodyPr>
          <a:lstStyle/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size or length (or number of elements) of an array may be find out using the following code: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arraySize</a:t>
            </a:r>
            <a:r>
              <a:rPr lang="en-US" altLang="en-US" dirty="0">
                <a:latin typeface="Calibri" panose="020F0502020204030204" pitchFamily="34" charset="0"/>
              </a:rPr>
              <a:t> = </a:t>
            </a:r>
            <a:r>
              <a:rPr lang="en-US" altLang="en-US" dirty="0" err="1">
                <a:latin typeface="Calibri" panose="020F0502020204030204" pitchFamily="34" charset="0"/>
              </a:rPr>
              <a:t>array_identifier.length</a:t>
            </a:r>
            <a:r>
              <a:rPr lang="en-US" altLang="en-US" dirty="0">
                <a:latin typeface="Calibri" panose="020F0502020204030204" pitchFamily="34" charset="0"/>
              </a:rPr>
              <a:t>;</a:t>
            </a:r>
          </a:p>
          <a:p>
            <a:pPr marL="533400" indent="-533400"/>
            <a:endParaRPr lang="en-US" altLang="en-US" dirty="0">
              <a:latin typeface="Calibri" panose="020F0502020204030204" pitchFamily="34" charset="0"/>
            </a:endParaRPr>
          </a:p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size of array numbers is determined as:</a:t>
            </a:r>
          </a:p>
          <a:p>
            <a:pPr marL="533400" indent="-533400"/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size = </a:t>
            </a:r>
            <a:r>
              <a:rPr lang="en-US" altLang="en-US" dirty="0" err="1">
                <a:latin typeface="Calibri" panose="020F0502020204030204" pitchFamily="34" charset="0"/>
              </a:rPr>
              <a:t>num.length</a:t>
            </a:r>
            <a:r>
              <a:rPr lang="en-US" altLang="en-US" dirty="0">
                <a:latin typeface="Calibri" panose="020F0502020204030204" pitchFamily="34" charset="0"/>
              </a:rPr>
              <a:t>;</a:t>
            </a:r>
          </a:p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elements of a large array may be accessed using a </a:t>
            </a:r>
            <a:r>
              <a:rPr lang="en-US" altLang="en-US" i="1" dirty="0">
                <a:latin typeface="Calibri" panose="020F0502020204030204" pitchFamily="34" charset="0"/>
              </a:rPr>
              <a:t>for </a:t>
            </a:r>
            <a:r>
              <a:rPr lang="en-US" altLang="en-US" dirty="0">
                <a:latin typeface="Calibri" panose="020F0502020204030204" pitchFamily="34" charset="0"/>
              </a:rPr>
              <a:t>loop. 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 For example, the elements of array numbers may be accessed as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                                   for (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 = 0; 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&lt;size; 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++)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                                   </a:t>
            </a:r>
            <a:r>
              <a:rPr lang="en-US" altLang="en-US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dirty="0">
                <a:latin typeface="Calibri" panose="020F0502020204030204" pitchFamily="34" charset="0"/>
              </a:rPr>
              <a:t>(</a:t>
            </a:r>
            <a:r>
              <a:rPr lang="en-US" altLang="en-US" dirty="0" err="1">
                <a:latin typeface="Calibri" panose="020F0502020204030204" pitchFamily="34" charset="0"/>
              </a:rPr>
              <a:t>num</a:t>
            </a:r>
            <a:r>
              <a:rPr lang="en-US" altLang="en-US" dirty="0">
                <a:latin typeface="Calibri" panose="020F0502020204030204" pitchFamily="34" charset="0"/>
              </a:rPr>
              <a:t>[</a:t>
            </a:r>
            <a:r>
              <a:rPr lang="en-US" altLang="en-US" dirty="0" err="1">
                <a:latin typeface="Calibri" panose="020F0502020204030204" pitchFamily="34" charset="0"/>
              </a:rPr>
              <a:t>i</a:t>
            </a:r>
            <a:r>
              <a:rPr lang="en-US" altLang="en-US" dirty="0">
                <a:latin typeface="Calibri" panose="020F0502020204030204" pitchFamily="34" charset="0"/>
              </a:rPr>
              <a:t>]);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608960" y="2431440"/>
              <a:ext cx="4436280" cy="425664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7608960" y="2431440"/>
                <a:ext cx="4436280" cy="4256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2D-Array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just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twoD</a:t>
            </a:r>
            <a:r>
              <a:rPr lang="en-US" b="1" dirty="0"/>
              <a:t>[][]= new </a:t>
            </a:r>
            <a:r>
              <a:rPr lang="en-US" b="1" dirty="0" err="1"/>
              <a:t>int</a:t>
            </a:r>
            <a:r>
              <a:rPr lang="en-US" b="1" dirty="0"/>
              <a:t>[4][5];</a:t>
            </a:r>
          </a:p>
          <a:p>
            <a:pPr algn="just"/>
            <a:r>
              <a:rPr lang="en-US" dirty="0"/>
              <a:t>specification the memory for the first (leftmost) dimension is mandatory. You can allocate the remaining dimensions </a:t>
            </a:r>
            <a:r>
              <a:rPr lang="en-IN" dirty="0"/>
              <a:t>separately.</a:t>
            </a:r>
          </a:p>
          <a:p>
            <a:pPr algn="just"/>
            <a:r>
              <a:rPr lang="en-US" dirty="0"/>
              <a:t>not need to allocate the same number of elements for each dimension.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86962" y="4140162"/>
            <a:ext cx="2931942" cy="20368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twoD</a:t>
            </a:r>
            <a:r>
              <a:rPr lang="en-IN" dirty="0"/>
              <a:t>[][] = new </a:t>
            </a:r>
            <a:r>
              <a:rPr lang="en-IN" dirty="0" err="1"/>
              <a:t>int</a:t>
            </a:r>
            <a:r>
              <a:rPr lang="en-IN" dirty="0"/>
              <a:t>[4][];</a:t>
            </a:r>
          </a:p>
          <a:p>
            <a:r>
              <a:rPr lang="en-IN" dirty="0" err="1"/>
              <a:t>twoD</a:t>
            </a:r>
            <a:r>
              <a:rPr lang="en-IN" dirty="0"/>
              <a:t>[0] = new </a:t>
            </a:r>
            <a:r>
              <a:rPr lang="en-IN" dirty="0" err="1"/>
              <a:t>int</a:t>
            </a:r>
            <a:r>
              <a:rPr lang="en-IN" dirty="0"/>
              <a:t>[5];</a:t>
            </a:r>
          </a:p>
          <a:p>
            <a:r>
              <a:rPr lang="en-IN" dirty="0" err="1"/>
              <a:t>twoD</a:t>
            </a:r>
            <a:r>
              <a:rPr lang="en-IN" dirty="0"/>
              <a:t>[1] = new </a:t>
            </a:r>
            <a:r>
              <a:rPr lang="en-IN" dirty="0" err="1"/>
              <a:t>int</a:t>
            </a:r>
            <a:r>
              <a:rPr lang="en-IN" dirty="0"/>
              <a:t>[5];</a:t>
            </a:r>
          </a:p>
          <a:p>
            <a:r>
              <a:rPr lang="en-IN" dirty="0" err="1"/>
              <a:t>twoD</a:t>
            </a:r>
            <a:r>
              <a:rPr lang="en-IN" dirty="0"/>
              <a:t>[2] = new </a:t>
            </a:r>
            <a:r>
              <a:rPr lang="en-IN" dirty="0" err="1"/>
              <a:t>int</a:t>
            </a:r>
            <a:r>
              <a:rPr lang="en-IN" dirty="0"/>
              <a:t>[5];</a:t>
            </a:r>
          </a:p>
          <a:p>
            <a:r>
              <a:rPr lang="en-IN" dirty="0" err="1"/>
              <a:t>twoD</a:t>
            </a:r>
            <a:r>
              <a:rPr lang="en-IN" dirty="0"/>
              <a:t>[3] = new </a:t>
            </a:r>
            <a:r>
              <a:rPr lang="en-IN" dirty="0" err="1"/>
              <a:t>int</a:t>
            </a:r>
            <a:r>
              <a:rPr lang="en-IN" dirty="0"/>
              <a:t>[5];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3342" y="4140162"/>
            <a:ext cx="2931942" cy="20368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twoD</a:t>
            </a:r>
            <a:r>
              <a:rPr lang="en-IN" dirty="0"/>
              <a:t>[][] = new </a:t>
            </a:r>
            <a:r>
              <a:rPr lang="en-IN" dirty="0" err="1"/>
              <a:t>int</a:t>
            </a:r>
            <a:r>
              <a:rPr lang="en-IN" dirty="0"/>
              <a:t>[4][];</a:t>
            </a:r>
          </a:p>
          <a:p>
            <a:r>
              <a:rPr lang="en-IN" dirty="0" err="1"/>
              <a:t>twoD</a:t>
            </a:r>
            <a:r>
              <a:rPr lang="en-IN" dirty="0"/>
              <a:t>[0] = new </a:t>
            </a:r>
            <a:r>
              <a:rPr lang="en-IN" dirty="0" err="1"/>
              <a:t>int</a:t>
            </a:r>
            <a:r>
              <a:rPr lang="en-IN" dirty="0"/>
              <a:t>[1];</a:t>
            </a:r>
          </a:p>
          <a:p>
            <a:r>
              <a:rPr lang="en-IN" dirty="0" err="1"/>
              <a:t>twoD</a:t>
            </a:r>
            <a:r>
              <a:rPr lang="en-IN" dirty="0"/>
              <a:t>[1] = new </a:t>
            </a:r>
            <a:r>
              <a:rPr lang="en-IN" dirty="0" err="1"/>
              <a:t>int</a:t>
            </a:r>
            <a:r>
              <a:rPr lang="en-IN" dirty="0"/>
              <a:t>[2];</a:t>
            </a:r>
          </a:p>
          <a:p>
            <a:r>
              <a:rPr lang="en-IN" dirty="0" err="1"/>
              <a:t>twoD</a:t>
            </a:r>
            <a:r>
              <a:rPr lang="en-IN" dirty="0"/>
              <a:t>[2] = new </a:t>
            </a:r>
            <a:r>
              <a:rPr lang="en-IN" dirty="0" err="1"/>
              <a:t>int</a:t>
            </a:r>
            <a:r>
              <a:rPr lang="en-IN" dirty="0"/>
              <a:t>[5];</a:t>
            </a:r>
          </a:p>
          <a:p>
            <a:r>
              <a:rPr lang="en-IN" dirty="0" err="1"/>
              <a:t>twoD</a:t>
            </a:r>
            <a:r>
              <a:rPr lang="en-IN" dirty="0"/>
              <a:t>[3] = new </a:t>
            </a:r>
            <a:r>
              <a:rPr lang="en-IN" dirty="0" err="1"/>
              <a:t>int</a:t>
            </a:r>
            <a:r>
              <a:rPr lang="en-IN" dirty="0"/>
              <a:t>[4];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47240" y="1026000"/>
              <a:ext cx="10663920" cy="5021280"/>
            </p14:xfrm>
          </p:contentPart>
        </mc:Choice>
        <mc:Fallback xmlns="">
          <p:pic>
            <p:nvPicPr>
              <p:cNvPr id="6" name="Ink 5"/>
            </p:nvPicPr>
            <p:blipFill>
              <a:blip r:embed="rId3"/>
            </p:blipFill>
            <p:spPr>
              <a:xfrm>
                <a:off x="1047240" y="1026000"/>
                <a:ext cx="10663920" cy="50212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8" y="252584"/>
            <a:ext cx="10515600" cy="704019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2D-Array: 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52268" y="1026943"/>
            <a:ext cx="5450058" cy="57185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// Manually allocate differing size second dimensions.</a:t>
            </a:r>
          </a:p>
          <a:p>
            <a:r>
              <a:rPr lang="en-IN" dirty="0">
                <a:solidFill>
                  <a:schemeClr val="tx1"/>
                </a:solidFill>
              </a:rPr>
              <a:t>class </a:t>
            </a:r>
            <a:r>
              <a:rPr lang="en-IN" dirty="0" err="1">
                <a:solidFill>
                  <a:schemeClr val="tx1"/>
                </a:solidFill>
              </a:rPr>
              <a:t>TwoDAgain</a:t>
            </a:r>
            <a:r>
              <a:rPr lang="en-IN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	public static void main(String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[]) {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twoD</a:t>
            </a:r>
            <a:r>
              <a:rPr lang="en-IN" dirty="0">
                <a:solidFill>
                  <a:schemeClr val="tx1"/>
                </a:solidFill>
              </a:rPr>
              <a:t>[][] = new 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[4][];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twoD</a:t>
            </a:r>
            <a:r>
              <a:rPr lang="en-IN" dirty="0">
                <a:solidFill>
                  <a:schemeClr val="tx1"/>
                </a:solidFill>
              </a:rPr>
              <a:t>[0] = new 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[1];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twoD</a:t>
            </a:r>
            <a:r>
              <a:rPr lang="en-IN" dirty="0">
                <a:solidFill>
                  <a:schemeClr val="tx1"/>
                </a:solidFill>
              </a:rPr>
              <a:t>[1] = new 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[2];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twoD</a:t>
            </a:r>
            <a:r>
              <a:rPr lang="en-IN" dirty="0">
                <a:solidFill>
                  <a:schemeClr val="tx1"/>
                </a:solidFill>
              </a:rPr>
              <a:t>[2] = new 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[3];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twoD</a:t>
            </a:r>
            <a:r>
              <a:rPr lang="en-IN" dirty="0">
                <a:solidFill>
                  <a:schemeClr val="tx1"/>
                </a:solidFill>
              </a:rPr>
              <a:t>[3] = new 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[4];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int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, j, k = 0;</a:t>
            </a:r>
          </a:p>
          <a:p>
            <a:r>
              <a:rPr lang="en-IN" dirty="0">
                <a:solidFill>
                  <a:schemeClr val="tx1"/>
                </a:solidFill>
              </a:rPr>
              <a:t>	for(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=0;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&lt;4;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++)</a:t>
            </a:r>
          </a:p>
          <a:p>
            <a:r>
              <a:rPr lang="en-IN" dirty="0">
                <a:solidFill>
                  <a:schemeClr val="tx1"/>
                </a:solidFill>
              </a:rPr>
              <a:t>	    for(j=0; j&lt;i+1; </a:t>
            </a:r>
            <a:r>
              <a:rPr lang="en-IN" dirty="0" err="1">
                <a:solidFill>
                  <a:schemeClr val="tx1"/>
                </a:solidFill>
              </a:rPr>
              <a:t>j++</a:t>
            </a:r>
            <a:r>
              <a:rPr lang="en-IN" dirty="0">
                <a:solidFill>
                  <a:schemeClr val="tx1"/>
                </a:solidFill>
              </a:rPr>
              <a:t>) {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twoD</a:t>
            </a:r>
            <a:r>
              <a:rPr lang="en-IN" dirty="0">
                <a:solidFill>
                  <a:schemeClr val="tx1"/>
                </a:solidFill>
              </a:rPr>
              <a:t>[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][j] = k;</a:t>
            </a:r>
          </a:p>
          <a:p>
            <a:r>
              <a:rPr lang="en-IN" dirty="0">
                <a:solidFill>
                  <a:schemeClr val="tx1"/>
                </a:solidFill>
              </a:rPr>
              <a:t>		k++;</a:t>
            </a:r>
          </a:p>
          <a:p>
            <a:r>
              <a:rPr lang="en-IN" dirty="0">
                <a:solidFill>
                  <a:schemeClr val="tx1"/>
                </a:solidFill>
              </a:rPr>
              <a:t>		}</a:t>
            </a:r>
          </a:p>
          <a:p>
            <a:r>
              <a:rPr lang="en-IN" dirty="0">
                <a:solidFill>
                  <a:schemeClr val="tx1"/>
                </a:solidFill>
              </a:rPr>
              <a:t>	for(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=0;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&lt;4; 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++) {</a:t>
            </a:r>
          </a:p>
          <a:p>
            <a:r>
              <a:rPr lang="en-IN" dirty="0">
                <a:solidFill>
                  <a:schemeClr val="tx1"/>
                </a:solidFill>
              </a:rPr>
              <a:t>	    for(j=0; j&lt;i+1; </a:t>
            </a:r>
            <a:r>
              <a:rPr lang="en-IN" dirty="0" err="1">
                <a:solidFill>
                  <a:schemeClr val="tx1"/>
                </a:solidFill>
              </a:rPr>
              <a:t>j++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System.out.print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twoD</a:t>
            </a:r>
            <a:r>
              <a:rPr lang="en-IN" dirty="0">
                <a:solidFill>
                  <a:schemeClr val="tx1"/>
                </a:solidFill>
              </a:rPr>
              <a:t>[</a:t>
            </a:r>
            <a:r>
              <a:rPr lang="en-IN" dirty="0" err="1">
                <a:solidFill>
                  <a:schemeClr val="tx1"/>
                </a:solidFill>
              </a:rPr>
              <a:t>i</a:t>
            </a:r>
            <a:r>
              <a:rPr lang="en-IN" dirty="0">
                <a:solidFill>
                  <a:schemeClr val="tx1"/>
                </a:solidFill>
              </a:rPr>
              <a:t>][j] + " ");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System.out.println</a:t>
            </a:r>
            <a:r>
              <a:rPr lang="en-IN" dirty="0">
                <a:solidFill>
                  <a:schemeClr val="tx1"/>
                </a:solidFill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</a:rPr>
              <a:t>		}</a:t>
            </a:r>
          </a:p>
          <a:p>
            <a:r>
              <a:rPr lang="en-IN" dirty="0">
                <a:solidFill>
                  <a:schemeClr val="tx1"/>
                </a:solidFill>
              </a:rPr>
              <a:t>	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244862" y="2278966"/>
            <a:ext cx="3179299" cy="3334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2"/>
            <a:r>
              <a:rPr lang="en-US" b="1" dirty="0">
                <a:solidFill>
                  <a:schemeClr val="tx1"/>
                </a:solidFill>
              </a:rPr>
              <a:t>Output: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marL="1257300" lvl="2" indent="-342900">
              <a:buAutoNum type="arabicPlain"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marL="1257300" lvl="2" indent="-342900">
              <a:buAutoNum type="arabicPlain"/>
            </a:pPr>
            <a:r>
              <a:rPr lang="en-US" dirty="0">
                <a:solidFill>
                  <a:schemeClr val="tx1"/>
                </a:solidFill>
              </a:rPr>
              <a:t>4    5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6     7    8    9  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71960" y="1820160"/>
              <a:ext cx="6571800" cy="28558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3"/>
            </p:blipFill>
            <p:spPr>
              <a:xfrm>
                <a:off x="2271960" y="1820160"/>
                <a:ext cx="6571800" cy="28558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For-each loop in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</a:t>
            </a:r>
            <a:r>
              <a:rPr lang="en-US" altLang="en-US" i="1" dirty="0">
                <a:latin typeface="Calibri" panose="020F0502020204030204" pitchFamily="34" charset="0"/>
              </a:rPr>
              <a:t>for–each </a:t>
            </a:r>
            <a:r>
              <a:rPr lang="en-US" altLang="en-US" dirty="0">
                <a:latin typeface="Calibri" panose="020F0502020204030204" pitchFamily="34" charset="0"/>
              </a:rPr>
              <a:t>loop may be used to access each element of the array. 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        for (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x: numbers) </a:t>
            </a:r>
            <a:r>
              <a:rPr lang="en-US" altLang="en-US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dirty="0">
                <a:latin typeface="Calibri" panose="020F0502020204030204" pitchFamily="34" charset="0"/>
              </a:rPr>
              <a:t>(x);</a:t>
            </a:r>
          </a:p>
          <a:p>
            <a:pPr marL="533400" indent="-533400" algn="just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For a two-dimensional array the nested </a:t>
            </a:r>
            <a:r>
              <a:rPr lang="en-US" altLang="en-US" i="1" dirty="0">
                <a:latin typeface="Calibri" panose="020F0502020204030204" pitchFamily="34" charset="0"/>
              </a:rPr>
              <a:t>for–each </a:t>
            </a:r>
            <a:r>
              <a:rPr lang="en-US" altLang="en-US" dirty="0">
                <a:latin typeface="Calibri" panose="020F0502020204030204" pitchFamily="34" charset="0"/>
              </a:rPr>
              <a:t>loops are used. </a:t>
            </a:r>
          </a:p>
          <a:p>
            <a:pPr marL="533400" indent="-533400"/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pArray</a:t>
            </a:r>
            <a:r>
              <a:rPr lang="en-US" altLang="en-US" dirty="0">
                <a:latin typeface="Calibri" panose="020F0502020204030204" pitchFamily="34" charset="0"/>
              </a:rPr>
              <a:t> [][]= {{1,2,3},{4,5,7}};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for(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[] y : </a:t>
            </a:r>
            <a:r>
              <a:rPr lang="en-US" altLang="en-US" dirty="0" err="1">
                <a:latin typeface="Calibri" panose="020F0502020204030204" pitchFamily="34" charset="0"/>
              </a:rPr>
              <a:t>pArray</a:t>
            </a:r>
            <a:r>
              <a:rPr lang="en-US" altLang="en-US" dirty="0">
                <a:latin typeface="Calibri" panose="020F0502020204030204" pitchFamily="34" charset="0"/>
              </a:rPr>
              <a:t>)</a:t>
            </a:r>
          </a:p>
          <a:p>
            <a:pPr marL="533400" indent="-533400"/>
            <a:r>
              <a:rPr lang="en-US" altLang="en-US" dirty="0">
                <a:latin typeface="Calibri" panose="020F0502020204030204" pitchFamily="34" charset="0"/>
              </a:rPr>
              <a:t>{ for(</a:t>
            </a:r>
            <a:r>
              <a:rPr lang="en-US" altLang="en-US" dirty="0" err="1">
                <a:latin typeface="Calibri" panose="020F0502020204030204" pitchFamily="34" charset="0"/>
              </a:rPr>
              <a:t>int</a:t>
            </a:r>
            <a:r>
              <a:rPr lang="en-US" altLang="en-US" dirty="0">
                <a:latin typeface="Calibri" panose="020F0502020204030204" pitchFamily="34" charset="0"/>
              </a:rPr>
              <a:t> x : y)</a:t>
            </a:r>
          </a:p>
          <a:p>
            <a:pPr marL="533400" indent="-533400"/>
            <a:r>
              <a:rPr lang="en-US" altLang="en-US" dirty="0" err="1">
                <a:latin typeface="Calibri" panose="020F0502020204030204" pitchFamily="34" charset="0"/>
              </a:rPr>
              <a:t>System.out.print</a:t>
            </a:r>
            <a:r>
              <a:rPr lang="en-US" altLang="en-US" dirty="0">
                <a:latin typeface="Calibri" panose="020F0502020204030204" pitchFamily="34" charset="0"/>
              </a:rPr>
              <a:t>(x + “ ”);</a:t>
            </a:r>
          </a:p>
          <a:p>
            <a:pPr marL="533400" indent="-533400"/>
            <a:r>
              <a:rPr lang="en-US" altLang="en-US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dirty="0">
                <a:latin typeface="Calibri" panose="020F0502020204030204" pitchFamily="34" charset="0"/>
              </a:rPr>
              <a:t>();}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2135</Words>
  <Application>Microsoft Office PowerPoint</Application>
  <PresentationFormat>Widescreen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inter-regular</vt:lpstr>
      <vt:lpstr>Office Theme</vt:lpstr>
      <vt:lpstr>Arrays</vt:lpstr>
      <vt:lpstr>Array</vt:lpstr>
      <vt:lpstr> Declaration and Initialization of Arrays </vt:lpstr>
      <vt:lpstr> Storage of Array in Computer Memory </vt:lpstr>
      <vt:lpstr>Array Elements Accessing</vt:lpstr>
      <vt:lpstr>Finding Array Size</vt:lpstr>
      <vt:lpstr>2D-Array</vt:lpstr>
      <vt:lpstr>2D-Array: Example</vt:lpstr>
      <vt:lpstr>For-each loop in array</vt:lpstr>
      <vt:lpstr>String array</vt:lpstr>
      <vt:lpstr>Passing Array into Method</vt:lpstr>
      <vt:lpstr>Assign array to another array</vt:lpstr>
      <vt:lpstr>Dynamic change of array size</vt:lpstr>
      <vt:lpstr>Sorting of array</vt:lpstr>
      <vt:lpstr>Array Class</vt:lpstr>
      <vt:lpstr>Class array: sort methods</vt:lpstr>
      <vt:lpstr>Class array:  various methods</vt:lpstr>
      <vt:lpstr>Class array:  copyof methods</vt:lpstr>
      <vt:lpstr>toString() Method</vt:lpstr>
      <vt:lpstr>Vectors</vt:lpstr>
      <vt:lpstr>Some methods of vector class</vt:lpstr>
      <vt:lpstr>Vector: Example</vt:lpstr>
      <vt:lpstr>ArrayList</vt:lpstr>
      <vt:lpstr>ArrayList: Declaration</vt:lpstr>
      <vt:lpstr>Some methods of ArrayList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Jamimamul Bakas</dc:creator>
  <cp:lastModifiedBy>Jamimamul Bakas</cp:lastModifiedBy>
  <cp:revision>62</cp:revision>
  <dcterms:created xsi:type="dcterms:W3CDTF">2022-02-17T06:38:00Z</dcterms:created>
  <dcterms:modified xsi:type="dcterms:W3CDTF">2024-09-09T02:37:28Z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303B0EE1DC004A1BB4FA01FAD75F92AF</vt:lpwstr>
  </property>
  <property fmtid="{D5CDD505-2E9C-101B-9397-08002B2CF9AE}" pid="3" name="KSOProductBuildVer">
    <vt:lpwstr>1033-11.2.0.11486</vt:lpwstr>
  </property>
</Properties>
</file>