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4" r:id="rId9"/>
    <p:sldId id="364" r:id="rId10"/>
    <p:sldId id="371" r:id="rId11"/>
    <p:sldId id="363" r:id="rId12"/>
    <p:sldId id="265" r:id="rId13"/>
    <p:sldId id="266" r:id="rId14"/>
    <p:sldId id="267" r:id="rId15"/>
    <p:sldId id="268" r:id="rId16"/>
    <p:sldId id="269" r:id="rId17"/>
    <p:sldId id="270" r:id="rId18"/>
    <p:sldId id="271" r:id="rId19"/>
    <p:sldId id="272" r:id="rId20"/>
    <p:sldId id="273" r:id="rId21"/>
    <p:sldId id="274" r:id="rId22"/>
    <p:sldId id="356" r:id="rId23"/>
    <p:sldId id="275" r:id="rId24"/>
    <p:sldId id="276" r:id="rId25"/>
    <p:sldId id="277" r:id="rId26"/>
    <p:sldId id="278" r:id="rId27"/>
    <p:sldId id="366" r:id="rId28"/>
    <p:sldId id="367" r:id="rId29"/>
    <p:sldId id="368" r:id="rId30"/>
    <p:sldId id="369" r:id="rId31"/>
    <p:sldId id="370" r:id="rId32"/>
    <p:sldId id="279" r:id="rId33"/>
    <p:sldId id="280" r:id="rId34"/>
    <p:sldId id="281" r:id="rId35"/>
    <p:sldId id="282" r:id="rId36"/>
    <p:sldId id="283" r:id="rId37"/>
    <p:sldId id="284" r:id="rId38"/>
    <p:sldId id="319" r:id="rId39"/>
    <p:sldId id="320" r:id="rId40"/>
    <p:sldId id="321" r:id="rId41"/>
    <p:sldId id="285" r:id="rId42"/>
    <p:sldId id="286" r:id="rId43"/>
    <p:sldId id="287" r:id="rId44"/>
    <p:sldId id="288" r:id="rId45"/>
    <p:sldId id="289" r:id="rId46"/>
    <p:sldId id="290" r:id="rId47"/>
    <p:sldId id="291" r:id="rId48"/>
    <p:sldId id="292" r:id="rId49"/>
    <p:sldId id="293" r:id="rId50"/>
    <p:sldId id="357" r:id="rId51"/>
    <p:sldId id="358" r:id="rId52"/>
    <p:sldId id="359" r:id="rId53"/>
    <p:sldId id="360" r:id="rId54"/>
    <p:sldId id="361" r:id="rId55"/>
    <p:sldId id="362"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65" r:id="rId72"/>
    <p:sldId id="309" r:id="rId73"/>
    <p:sldId id="310" r:id="rId74"/>
    <p:sldId id="311" r:id="rId75"/>
    <p:sldId id="312" r:id="rId76"/>
    <p:sldId id="313" r:id="rId77"/>
    <p:sldId id="314" r:id="rId78"/>
    <p:sldId id="315" r:id="rId79"/>
    <p:sldId id="316" r:id="rId80"/>
    <p:sldId id="317" r:id="rId81"/>
    <p:sldId id="318"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A043D-3A21-432E-9B4A-38063C57944A}" v="1" dt="2024-08-13T02:25:29.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89"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customXml" Target="../customXml/item2.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mamul" userId="0b176b4ed9944c14" providerId="LiveId" clId="{8BB670A0-4E5D-4E3D-966C-5DD3B387E1F6}"/>
    <pc:docChg chg="undo custSel addSld delSld modSld sldOrd">
      <pc:chgData name="Jamimamul" userId="0b176b4ed9944c14" providerId="LiveId" clId="{8BB670A0-4E5D-4E3D-966C-5DD3B387E1F6}" dt="2023-09-08T13:44:24.126" v="801" actId="20577"/>
      <pc:docMkLst>
        <pc:docMk/>
      </pc:docMkLst>
      <pc:sldChg chg="modSp mod">
        <pc:chgData name="Jamimamul" userId="0b176b4ed9944c14" providerId="LiveId" clId="{8BB670A0-4E5D-4E3D-966C-5DD3B387E1F6}" dt="2023-09-06T06:19:28.583" v="335" actId="27636"/>
        <pc:sldMkLst>
          <pc:docMk/>
          <pc:sldMk cId="0" sldId="277"/>
        </pc:sldMkLst>
        <pc:spChg chg="mod">
          <ac:chgData name="Jamimamul" userId="0b176b4ed9944c14" providerId="LiveId" clId="{8BB670A0-4E5D-4E3D-966C-5DD3B387E1F6}" dt="2023-09-06T06:19:28.583" v="335" actId="27636"/>
          <ac:spMkLst>
            <pc:docMk/>
            <pc:sldMk cId="0" sldId="277"/>
            <ac:spMk id="3" creationId="{00000000-0000-0000-0000-000000000000}"/>
          </ac:spMkLst>
        </pc:spChg>
      </pc:sldChg>
      <pc:sldChg chg="delSp modSp mod">
        <pc:chgData name="Jamimamul" userId="0b176b4ed9944c14" providerId="LiveId" clId="{8BB670A0-4E5D-4E3D-966C-5DD3B387E1F6}" dt="2023-09-08T13:44:24.126" v="801" actId="20577"/>
        <pc:sldMkLst>
          <pc:docMk/>
          <pc:sldMk cId="0" sldId="293"/>
        </pc:sldMkLst>
        <pc:spChg chg="mod">
          <ac:chgData name="Jamimamul" userId="0b176b4ed9944c14" providerId="LiveId" clId="{8BB670A0-4E5D-4E3D-966C-5DD3B387E1F6}" dt="2023-09-08T13:44:24.126" v="801" actId="20577"/>
          <ac:spMkLst>
            <pc:docMk/>
            <pc:sldMk cId="0" sldId="293"/>
            <ac:spMk id="3" creationId="{00000000-0000-0000-0000-000000000000}"/>
          </ac:spMkLst>
        </pc:spChg>
        <pc:picChg chg="del">
          <ac:chgData name="Jamimamul" userId="0b176b4ed9944c14" providerId="LiveId" clId="{8BB670A0-4E5D-4E3D-966C-5DD3B387E1F6}" dt="2023-09-08T13:44:12.668" v="796" actId="478"/>
          <ac:picMkLst>
            <pc:docMk/>
            <pc:sldMk cId="0" sldId="293"/>
            <ac:picMk id="4" creationId="{00000000-0000-0000-0000-000000000000}"/>
          </ac:picMkLst>
        </pc:picChg>
        <pc:picChg chg="del">
          <ac:chgData name="Jamimamul" userId="0b176b4ed9944c14" providerId="LiveId" clId="{8BB670A0-4E5D-4E3D-966C-5DD3B387E1F6}" dt="2023-09-08T13:44:11.412" v="795" actId="478"/>
          <ac:picMkLst>
            <pc:docMk/>
            <pc:sldMk cId="0" sldId="293"/>
            <ac:picMk id="5" creationId="{00000000-0000-0000-0000-000000000000}"/>
          </ac:picMkLst>
        </pc:picChg>
      </pc:sldChg>
      <pc:sldChg chg="addSp delSp mod">
        <pc:chgData name="Jamimamul" userId="0b176b4ed9944c14" providerId="LiveId" clId="{8BB670A0-4E5D-4E3D-966C-5DD3B387E1F6}" dt="2023-08-30T09:38:21.795" v="201" actId="22"/>
        <pc:sldMkLst>
          <pc:docMk/>
          <pc:sldMk cId="0" sldId="308"/>
        </pc:sldMkLst>
        <pc:spChg chg="add del">
          <ac:chgData name="Jamimamul" userId="0b176b4ed9944c14" providerId="LiveId" clId="{8BB670A0-4E5D-4E3D-966C-5DD3B387E1F6}" dt="2023-08-30T09:38:21.795" v="201" actId="22"/>
          <ac:spMkLst>
            <pc:docMk/>
            <pc:sldMk cId="0" sldId="308"/>
            <ac:spMk id="5" creationId="{B487C87F-79BD-805B-A282-FA5C194D9106}"/>
          </ac:spMkLst>
        </pc:spChg>
      </pc:sldChg>
      <pc:sldChg chg="modSp mod">
        <pc:chgData name="Jamimamul" userId="0b176b4ed9944c14" providerId="LiveId" clId="{8BB670A0-4E5D-4E3D-966C-5DD3B387E1F6}" dt="2023-09-06T06:45:50.987" v="689"/>
        <pc:sldMkLst>
          <pc:docMk/>
          <pc:sldMk cId="0" sldId="316"/>
        </pc:sldMkLst>
        <pc:spChg chg="mod">
          <ac:chgData name="Jamimamul" userId="0b176b4ed9944c14" providerId="LiveId" clId="{8BB670A0-4E5D-4E3D-966C-5DD3B387E1F6}" dt="2023-09-06T06:45:50.987" v="689"/>
          <ac:spMkLst>
            <pc:docMk/>
            <pc:sldMk cId="0" sldId="316"/>
            <ac:spMk id="2" creationId="{00000000-0000-0000-0000-000000000000}"/>
          </ac:spMkLst>
        </pc:spChg>
        <pc:spChg chg="mod">
          <ac:chgData name="Jamimamul" userId="0b176b4ed9944c14" providerId="LiveId" clId="{8BB670A0-4E5D-4E3D-966C-5DD3B387E1F6}" dt="2023-09-06T06:45:27.672" v="686" actId="20577"/>
          <ac:spMkLst>
            <pc:docMk/>
            <pc:sldMk cId="0" sldId="316"/>
            <ac:spMk id="3" creationId="{00000000-0000-0000-0000-000000000000}"/>
          </ac:spMkLst>
        </pc:spChg>
        <pc:picChg chg="mod">
          <ac:chgData name="Jamimamul" userId="0b176b4ed9944c14" providerId="LiveId" clId="{8BB670A0-4E5D-4E3D-966C-5DD3B387E1F6}" dt="2023-09-06T06:45:24.484" v="685" actId="14100"/>
          <ac:picMkLst>
            <pc:docMk/>
            <pc:sldMk cId="0" sldId="316"/>
            <ac:picMk id="4" creationId="{00000000-0000-0000-0000-000000000000}"/>
          </ac:picMkLst>
        </pc:picChg>
      </pc:sldChg>
      <pc:sldChg chg="addSp delSp modSp add mod">
        <pc:chgData name="Jamimamul" userId="0b176b4ed9944c14" providerId="LiveId" clId="{8BB670A0-4E5D-4E3D-966C-5DD3B387E1F6}" dt="2023-08-28T14:45:00.634" v="198" actId="108"/>
        <pc:sldMkLst>
          <pc:docMk/>
          <pc:sldMk cId="2538402297" sldId="363"/>
        </pc:sldMkLst>
        <pc:spChg chg="mod">
          <ac:chgData name="Jamimamul" userId="0b176b4ed9944c14" providerId="LiveId" clId="{8BB670A0-4E5D-4E3D-966C-5DD3B387E1F6}" dt="2023-08-28T14:42:36.475" v="137" actId="20577"/>
          <ac:spMkLst>
            <pc:docMk/>
            <pc:sldMk cId="2538402297" sldId="363"/>
            <ac:spMk id="2" creationId="{00000000-0000-0000-0000-000000000000}"/>
          </ac:spMkLst>
        </pc:spChg>
        <pc:spChg chg="mod">
          <ac:chgData name="Jamimamul" userId="0b176b4ed9944c14" providerId="LiveId" clId="{8BB670A0-4E5D-4E3D-966C-5DD3B387E1F6}" dt="2023-08-28T14:45:00.634" v="198" actId="108"/>
          <ac:spMkLst>
            <pc:docMk/>
            <pc:sldMk cId="2538402297" sldId="363"/>
            <ac:spMk id="6" creationId="{00000000-0000-0000-0000-000000000000}"/>
          </ac:spMkLst>
        </pc:spChg>
        <pc:picChg chg="add del mod">
          <ac:chgData name="Jamimamul" userId="0b176b4ed9944c14" providerId="LiveId" clId="{8BB670A0-4E5D-4E3D-966C-5DD3B387E1F6}" dt="2023-08-28T14:39:54.410" v="118" actId="478"/>
          <ac:picMkLst>
            <pc:docMk/>
            <pc:sldMk cId="2538402297" sldId="363"/>
            <ac:picMk id="5" creationId="{5C8F3B06-53DA-41CB-C561-8AC0E278487E}"/>
          </ac:picMkLst>
        </pc:picChg>
        <pc:picChg chg="add del mod">
          <ac:chgData name="Jamimamul" userId="0b176b4ed9944c14" providerId="LiveId" clId="{8BB670A0-4E5D-4E3D-966C-5DD3B387E1F6}" dt="2023-08-28T14:39:56.311" v="119" actId="478"/>
          <ac:picMkLst>
            <pc:docMk/>
            <pc:sldMk cId="2538402297" sldId="363"/>
            <ac:picMk id="8" creationId="{A3923764-D272-3FB6-1CAD-93BC40659A11}"/>
          </ac:picMkLst>
        </pc:picChg>
      </pc:sldChg>
      <pc:sldChg chg="modSp add mod ord">
        <pc:chgData name="Jamimamul" userId="0b176b4ed9944c14" providerId="LiveId" clId="{8BB670A0-4E5D-4E3D-966C-5DD3B387E1F6}" dt="2023-08-28T14:37:36.567" v="96" actId="20577"/>
        <pc:sldMkLst>
          <pc:docMk/>
          <pc:sldMk cId="1747136100" sldId="364"/>
        </pc:sldMkLst>
        <pc:spChg chg="mod">
          <ac:chgData name="Jamimamul" userId="0b176b4ed9944c14" providerId="LiveId" clId="{8BB670A0-4E5D-4E3D-966C-5DD3B387E1F6}" dt="2023-08-28T14:37:36.567" v="96" actId="20577"/>
          <ac:spMkLst>
            <pc:docMk/>
            <pc:sldMk cId="1747136100" sldId="364"/>
            <ac:spMk id="2" creationId="{00000000-0000-0000-0000-000000000000}"/>
          </ac:spMkLst>
        </pc:spChg>
        <pc:spChg chg="mod">
          <ac:chgData name="Jamimamul" userId="0b176b4ed9944c14" providerId="LiveId" clId="{8BB670A0-4E5D-4E3D-966C-5DD3B387E1F6}" dt="2023-08-28T14:37:05.843" v="87" actId="20577"/>
          <ac:spMkLst>
            <pc:docMk/>
            <pc:sldMk cId="1747136100" sldId="364"/>
            <ac:spMk id="6" creationId="{00000000-0000-0000-0000-000000000000}"/>
          </ac:spMkLst>
        </pc:spChg>
        <pc:picChg chg="mod">
          <ac:chgData name="Jamimamul" userId="0b176b4ed9944c14" providerId="LiveId" clId="{8BB670A0-4E5D-4E3D-966C-5DD3B387E1F6}" dt="2023-08-28T14:37:13.906" v="90" actId="1076"/>
          <ac:picMkLst>
            <pc:docMk/>
            <pc:sldMk cId="1747136100" sldId="364"/>
            <ac:picMk id="5" creationId="{5C8F3B06-53DA-41CB-C561-8AC0E278487E}"/>
          </ac:picMkLst>
        </pc:picChg>
        <pc:picChg chg="mod">
          <ac:chgData name="Jamimamul" userId="0b176b4ed9944c14" providerId="LiveId" clId="{8BB670A0-4E5D-4E3D-966C-5DD3B387E1F6}" dt="2023-08-28T14:37:11.519" v="89" actId="1076"/>
          <ac:picMkLst>
            <pc:docMk/>
            <pc:sldMk cId="1747136100" sldId="364"/>
            <ac:picMk id="8" creationId="{A3923764-D272-3FB6-1CAD-93BC40659A11}"/>
          </ac:picMkLst>
        </pc:picChg>
      </pc:sldChg>
      <pc:sldChg chg="add del">
        <pc:chgData name="Jamimamul" userId="0b176b4ed9944c14" providerId="LiveId" clId="{8BB670A0-4E5D-4E3D-966C-5DD3B387E1F6}" dt="2023-08-28T14:45:11.323" v="199" actId="47"/>
        <pc:sldMkLst>
          <pc:docMk/>
          <pc:sldMk cId="987002616" sldId="365"/>
        </pc:sldMkLst>
      </pc:sldChg>
      <pc:sldChg chg="addSp modSp add mod">
        <pc:chgData name="Jamimamul" userId="0b176b4ed9944c14" providerId="LiveId" clId="{8BB670A0-4E5D-4E3D-966C-5DD3B387E1F6}" dt="2023-08-30T09:41:19.876" v="306" actId="1076"/>
        <pc:sldMkLst>
          <pc:docMk/>
          <pc:sldMk cId="1513278192" sldId="365"/>
        </pc:sldMkLst>
        <pc:spChg chg="mod">
          <ac:chgData name="Jamimamul" userId="0b176b4ed9944c14" providerId="LiveId" clId="{8BB670A0-4E5D-4E3D-966C-5DD3B387E1F6}" dt="2023-08-30T09:38:43.936" v="273"/>
          <ac:spMkLst>
            <pc:docMk/>
            <pc:sldMk cId="1513278192" sldId="365"/>
            <ac:spMk id="2" creationId="{00000000-0000-0000-0000-000000000000}"/>
          </ac:spMkLst>
        </pc:spChg>
        <pc:spChg chg="mod">
          <ac:chgData name="Jamimamul" userId="0b176b4ed9944c14" providerId="LiveId" clId="{8BB670A0-4E5D-4E3D-966C-5DD3B387E1F6}" dt="2023-08-30T09:40:43.043" v="301" actId="20577"/>
          <ac:spMkLst>
            <pc:docMk/>
            <pc:sldMk cId="1513278192" sldId="365"/>
            <ac:spMk id="3" creationId="{00000000-0000-0000-0000-000000000000}"/>
          </ac:spMkLst>
        </pc:spChg>
        <pc:picChg chg="add mod">
          <ac:chgData name="Jamimamul" userId="0b176b4ed9944c14" providerId="LiveId" clId="{8BB670A0-4E5D-4E3D-966C-5DD3B387E1F6}" dt="2023-08-30T09:40:52.575" v="304" actId="14100"/>
          <ac:picMkLst>
            <pc:docMk/>
            <pc:sldMk cId="1513278192" sldId="365"/>
            <ac:picMk id="5" creationId="{9A6B1BBA-2D09-C112-7ED0-F57655F1FB07}"/>
          </ac:picMkLst>
        </pc:picChg>
        <pc:picChg chg="add mod">
          <ac:chgData name="Jamimamul" userId="0b176b4ed9944c14" providerId="LiveId" clId="{8BB670A0-4E5D-4E3D-966C-5DD3B387E1F6}" dt="2023-08-30T09:41:19.876" v="306" actId="1076"/>
          <ac:picMkLst>
            <pc:docMk/>
            <pc:sldMk cId="1513278192" sldId="365"/>
            <ac:picMk id="7" creationId="{6FCA7930-8427-2EBB-6435-7C50111409E4}"/>
          </ac:picMkLst>
        </pc:picChg>
      </pc:sldChg>
      <pc:sldChg chg="add del">
        <pc:chgData name="Jamimamul" userId="0b176b4ed9944c14" providerId="LiveId" clId="{8BB670A0-4E5D-4E3D-966C-5DD3B387E1F6}" dt="2023-09-06T06:17:44.584" v="308"/>
        <pc:sldMkLst>
          <pc:docMk/>
          <pc:sldMk cId="3685147274" sldId="366"/>
        </pc:sldMkLst>
      </pc:sldChg>
      <pc:sldChg chg="modSp add mod">
        <pc:chgData name="Jamimamul" userId="0b176b4ed9944c14" providerId="LiveId" clId="{8BB670A0-4E5D-4E3D-966C-5DD3B387E1F6}" dt="2023-09-06T06:21:19.362" v="351" actId="20577"/>
        <pc:sldMkLst>
          <pc:docMk/>
          <pc:sldMk cId="4035199433" sldId="366"/>
        </pc:sldMkLst>
        <pc:spChg chg="mod">
          <ac:chgData name="Jamimamul" userId="0b176b4ed9944c14" providerId="LiveId" clId="{8BB670A0-4E5D-4E3D-966C-5DD3B387E1F6}" dt="2023-09-06T06:20:21.689" v="344" actId="20577"/>
          <ac:spMkLst>
            <pc:docMk/>
            <pc:sldMk cId="4035199433" sldId="366"/>
            <ac:spMk id="2" creationId="{00000000-0000-0000-0000-000000000000}"/>
          </ac:spMkLst>
        </pc:spChg>
        <pc:spChg chg="mod">
          <ac:chgData name="Jamimamul" userId="0b176b4ed9944c14" providerId="LiveId" clId="{8BB670A0-4E5D-4E3D-966C-5DD3B387E1F6}" dt="2023-09-06T06:21:19.362" v="351" actId="20577"/>
          <ac:spMkLst>
            <pc:docMk/>
            <pc:sldMk cId="4035199433" sldId="366"/>
            <ac:spMk id="3" creationId="{00000000-0000-0000-0000-000000000000}"/>
          </ac:spMkLst>
        </pc:spChg>
      </pc:sldChg>
      <pc:sldChg chg="addSp modSp add mod">
        <pc:chgData name="Jamimamul" userId="0b176b4ed9944c14" providerId="LiveId" clId="{8BB670A0-4E5D-4E3D-966C-5DD3B387E1F6}" dt="2023-09-06T06:27:14.222" v="396" actId="14100"/>
        <pc:sldMkLst>
          <pc:docMk/>
          <pc:sldMk cId="2389424125" sldId="367"/>
        </pc:sldMkLst>
        <pc:spChg chg="mod">
          <ac:chgData name="Jamimamul" userId="0b176b4ed9944c14" providerId="LiveId" clId="{8BB670A0-4E5D-4E3D-966C-5DD3B387E1F6}" dt="2023-09-06T06:22:51.499" v="369" actId="20577"/>
          <ac:spMkLst>
            <pc:docMk/>
            <pc:sldMk cId="2389424125" sldId="367"/>
            <ac:spMk id="2" creationId="{00000000-0000-0000-0000-000000000000}"/>
          </ac:spMkLst>
        </pc:spChg>
        <pc:spChg chg="mod">
          <ac:chgData name="Jamimamul" userId="0b176b4ed9944c14" providerId="LiveId" clId="{8BB670A0-4E5D-4E3D-966C-5DD3B387E1F6}" dt="2023-09-06T06:27:07.979" v="394" actId="14100"/>
          <ac:spMkLst>
            <pc:docMk/>
            <pc:sldMk cId="2389424125" sldId="367"/>
            <ac:spMk id="3" creationId="{00000000-0000-0000-0000-000000000000}"/>
          </ac:spMkLst>
        </pc:spChg>
        <pc:picChg chg="add mod">
          <ac:chgData name="Jamimamul" userId="0b176b4ed9944c14" providerId="LiveId" clId="{8BB670A0-4E5D-4E3D-966C-5DD3B387E1F6}" dt="2023-09-06T06:27:14.222" v="396" actId="14100"/>
          <ac:picMkLst>
            <pc:docMk/>
            <pc:sldMk cId="2389424125" sldId="367"/>
            <ac:picMk id="5" creationId="{DFB8DF94-ADC2-8D45-BFD0-2C4D6810C522}"/>
          </ac:picMkLst>
        </pc:picChg>
      </pc:sldChg>
      <pc:sldChg chg="addSp modSp add mod">
        <pc:chgData name="Jamimamul" userId="0b176b4ed9944c14" providerId="LiveId" clId="{8BB670A0-4E5D-4E3D-966C-5DD3B387E1F6}" dt="2023-09-06T06:38:37.287" v="606" actId="20577"/>
        <pc:sldMkLst>
          <pc:docMk/>
          <pc:sldMk cId="4110901334" sldId="368"/>
        </pc:sldMkLst>
        <pc:spChg chg="mod">
          <ac:chgData name="Jamimamul" userId="0b176b4ed9944c14" providerId="LiveId" clId="{8BB670A0-4E5D-4E3D-966C-5DD3B387E1F6}" dt="2023-09-06T06:28:15.603" v="411" actId="20577"/>
          <ac:spMkLst>
            <pc:docMk/>
            <pc:sldMk cId="4110901334" sldId="368"/>
            <ac:spMk id="2" creationId="{00000000-0000-0000-0000-000000000000}"/>
          </ac:spMkLst>
        </pc:spChg>
        <pc:spChg chg="mod">
          <ac:chgData name="Jamimamul" userId="0b176b4ed9944c14" providerId="LiveId" clId="{8BB670A0-4E5D-4E3D-966C-5DD3B387E1F6}" dt="2023-09-06T06:38:37.287" v="606" actId="20577"/>
          <ac:spMkLst>
            <pc:docMk/>
            <pc:sldMk cId="4110901334" sldId="368"/>
            <ac:spMk id="3" creationId="{00000000-0000-0000-0000-000000000000}"/>
          </ac:spMkLst>
        </pc:spChg>
        <pc:picChg chg="add mod">
          <ac:chgData name="Jamimamul" userId="0b176b4ed9944c14" providerId="LiveId" clId="{8BB670A0-4E5D-4E3D-966C-5DD3B387E1F6}" dt="2023-09-06T06:38:34.932" v="605" actId="1076"/>
          <ac:picMkLst>
            <pc:docMk/>
            <pc:sldMk cId="4110901334" sldId="368"/>
            <ac:picMk id="5" creationId="{9033527A-B315-8ED4-21C8-B539E6B033F3}"/>
          </ac:picMkLst>
        </pc:picChg>
      </pc:sldChg>
      <pc:sldChg chg="addSp modSp add mod">
        <pc:chgData name="Jamimamul" userId="0b176b4ed9944c14" providerId="LiveId" clId="{8BB670A0-4E5D-4E3D-966C-5DD3B387E1F6}" dt="2023-09-06T06:41:52.783" v="679" actId="20577"/>
        <pc:sldMkLst>
          <pc:docMk/>
          <pc:sldMk cId="1941132218" sldId="369"/>
        </pc:sldMkLst>
        <pc:spChg chg="mod">
          <ac:chgData name="Jamimamul" userId="0b176b4ed9944c14" providerId="LiveId" clId="{8BB670A0-4E5D-4E3D-966C-5DD3B387E1F6}" dt="2023-09-06T06:41:33.803" v="655" actId="20577"/>
          <ac:spMkLst>
            <pc:docMk/>
            <pc:sldMk cId="1941132218" sldId="369"/>
            <ac:spMk id="2" creationId="{00000000-0000-0000-0000-000000000000}"/>
          </ac:spMkLst>
        </pc:spChg>
        <pc:spChg chg="mod">
          <ac:chgData name="Jamimamul" userId="0b176b4ed9944c14" providerId="LiveId" clId="{8BB670A0-4E5D-4E3D-966C-5DD3B387E1F6}" dt="2023-09-06T06:39:33.004" v="629" actId="20577"/>
          <ac:spMkLst>
            <pc:docMk/>
            <pc:sldMk cId="1941132218" sldId="369"/>
            <ac:spMk id="3" creationId="{00000000-0000-0000-0000-000000000000}"/>
          </ac:spMkLst>
        </pc:spChg>
        <pc:spChg chg="add mod">
          <ac:chgData name="Jamimamul" userId="0b176b4ed9944c14" providerId="LiveId" clId="{8BB670A0-4E5D-4E3D-966C-5DD3B387E1F6}" dt="2023-09-06T06:41:52.783" v="679" actId="20577"/>
          <ac:spMkLst>
            <pc:docMk/>
            <pc:sldMk cId="1941132218" sldId="369"/>
            <ac:spMk id="6" creationId="{E7084213-AD4F-6A8A-5449-2DF2D39AD0AE}"/>
          </ac:spMkLst>
        </pc:spChg>
        <pc:picChg chg="add mod">
          <ac:chgData name="Jamimamul" userId="0b176b4ed9944c14" providerId="LiveId" clId="{8BB670A0-4E5D-4E3D-966C-5DD3B387E1F6}" dt="2023-09-06T06:40:33.797" v="632" actId="14100"/>
          <ac:picMkLst>
            <pc:docMk/>
            <pc:sldMk cId="1941132218" sldId="369"/>
            <ac:picMk id="5" creationId="{6F0810FD-B770-F3D9-726E-53874179AEBA}"/>
          </ac:picMkLst>
        </pc:picChg>
      </pc:sldChg>
      <pc:sldChg chg="modSp add mod">
        <pc:chgData name="Jamimamul" userId="0b176b4ed9944c14" providerId="LiveId" clId="{8BB670A0-4E5D-4E3D-966C-5DD3B387E1F6}" dt="2023-09-06T07:22:41.432" v="794" actId="20577"/>
        <pc:sldMkLst>
          <pc:docMk/>
          <pc:sldMk cId="1294453587" sldId="370"/>
        </pc:sldMkLst>
        <pc:spChg chg="mod">
          <ac:chgData name="Jamimamul" userId="0b176b4ed9944c14" providerId="LiveId" clId="{8BB670A0-4E5D-4E3D-966C-5DD3B387E1F6}" dt="2023-09-06T07:12:03.548" v="706" actId="20577"/>
          <ac:spMkLst>
            <pc:docMk/>
            <pc:sldMk cId="1294453587" sldId="370"/>
            <ac:spMk id="2" creationId="{00000000-0000-0000-0000-000000000000}"/>
          </ac:spMkLst>
        </pc:spChg>
        <pc:spChg chg="mod">
          <ac:chgData name="Jamimamul" userId="0b176b4ed9944c14" providerId="LiveId" clId="{8BB670A0-4E5D-4E3D-966C-5DD3B387E1F6}" dt="2023-09-06T07:22:41.432" v="794" actId="20577"/>
          <ac:spMkLst>
            <pc:docMk/>
            <pc:sldMk cId="1294453587" sldId="370"/>
            <ac:spMk id="3" creationId="{00000000-0000-0000-0000-000000000000}"/>
          </ac:spMkLst>
        </pc:spChg>
      </pc:sldChg>
    </pc:docChg>
  </pc:docChgLst>
  <pc:docChgLst>
    <pc:chgData name="Jamimamul Bakas" userId="0b176b4ed9944c14" providerId="LiveId" clId="{92BA043D-3A21-432E-9B4A-38063C57944A}"/>
    <pc:docChg chg="custSel addSld modSld">
      <pc:chgData name="Jamimamul Bakas" userId="0b176b4ed9944c14" providerId="LiveId" clId="{92BA043D-3A21-432E-9B4A-38063C57944A}" dt="2024-08-13T02:25:37.508" v="1" actId="478"/>
      <pc:docMkLst>
        <pc:docMk/>
      </pc:docMkLst>
      <pc:sldChg chg="delSp mod">
        <pc:chgData name="Jamimamul Bakas" userId="0b176b4ed9944c14" providerId="LiveId" clId="{92BA043D-3A21-432E-9B4A-38063C57944A}" dt="2024-08-13T02:25:37.508" v="1" actId="478"/>
        <pc:sldMkLst>
          <pc:docMk/>
          <pc:sldMk cId="1747136100" sldId="364"/>
        </pc:sldMkLst>
        <pc:picChg chg="del">
          <ac:chgData name="Jamimamul Bakas" userId="0b176b4ed9944c14" providerId="LiveId" clId="{92BA043D-3A21-432E-9B4A-38063C57944A}" dt="2024-08-13T02:25:37.508" v="1" actId="478"/>
          <ac:picMkLst>
            <pc:docMk/>
            <pc:sldMk cId="1747136100" sldId="364"/>
            <ac:picMk id="8" creationId="{A3923764-D272-3FB6-1CAD-93BC40659A11}"/>
          </ac:picMkLst>
        </pc:picChg>
      </pc:sldChg>
      <pc:sldChg chg="add">
        <pc:chgData name="Jamimamul Bakas" userId="0b176b4ed9944c14" providerId="LiveId" clId="{92BA043D-3A21-432E-9B4A-38063C57944A}" dt="2024-08-13T02:25:29.707" v="0"/>
        <pc:sldMkLst>
          <pc:docMk/>
          <pc:sldMk cId="1000788775" sldId="371"/>
        </pc:sldMkLst>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4-20T06:52:16"/>
    </inkml:context>
    <inkml:brush xml:id="br0">
      <inkml:brushProperty name="width" value="0.05292" units="cm"/>
      <inkml:brushProperty name="height" value="0.05292" units="cm"/>
      <inkml:brushProperty name="color" value="#FF0000"/>
    </inkml:brush>
  </inkml:definitions>
  <inkml:trace contextRef="#ctx0" brushRef="#br0">5052 9406 162 0,'0'0'228'0,"0"0"-65"0,0 0-36 16,0 0-20-16,0 0-21 0,0 0-13 0,0-12-9 16,0 12-11-16,0 0 9 0,0 0-1 15,0 0-2-15,0 0-2 0,0 0-7 0,-2-9-3 16,2 9 7-16,0 0-9 0,0 0-2 0,0 0-4 15,0 0-2-15,0 0-2 0,0 0-18 0,0 0 40 16,0 0-35-16,-6-9 37 0,6 9-42 16,0 0 35-16,0 0-41 0,0 0 43 0,0 0-45 15,0 0 41-15,0 0-43 0,0 0 37 0,0 0-47 16,0 0 30-16,0 0-30 0,0 0 45 0,0 0-54 16,0 0 54-16,0 0-50 0,0 0 47 0,0 0-50 15,0 0 47-15,0 0-48 0,0 0 45 0,0 0-48 16,0 0 57-16,0 0-69 0,0 0 44 0,0 0-33 15,0 0 46-15,0 0-45 0,0 0 37 0,0 0-44 16,0 0 52-16,0 0-39 0,0 0 52 0,0 0-46 16,0 0 41-16,-5 11-48 0,5-11 30 0,0 0-34 15,-1 14 47-15,1-14-13 16,0 13-2-16,0-13-37 0,-3 14 43 0,3-14-44 16,-1 15 46-16,1-15-46 0,-1 17 47 0,1-17-41 15,-1 14 39-15,1-14-42 0,-3 18 31 0,3-18-29 16,0 16 18-16,0-16-23 0,-3 18 48 0,3-18-43 15,-1 18 39-15,1-18-40 0,-2 18 9 0,2-18-4 16,-2 20 4-16,1-9 2 0,0 1 3 0,1 2 4 16,-1-3 4-16,-2 3-2 0,2-2-9 15,-1 0 9-15,1 0 2 0,1 2-3 0,0-3-1 0,-1 2-1 16,0-3 6-16,1-10-7 0,0 20 0 16,0-8 0-16,0-3 2 0,0 3 4 0,0 0-9 0,-2-2-2 15,2 0 6-15,0-10 0 0,2 22-1 16,-2-22 0-16,0 19 1 0,0-19-1 0,0 20 0 15,1-10 2-15,0-1 45 0,-1-9-54 0,0 21-1 16,0-21 2-16,0 19-5 0,0-9 13 16,0-10-2-16,1 18-1 0,1-7 8 0,-2-11 33 15,1 18-35-15,-1-7 29 0,1-1-32 0,1 2 27 16,-1-1-29-16,-1 0 20 0,0 1-24 0,1-2 18 16,-1 2-16-16,3-1 23 0,-3 0-16 0,2 0 15 15,-2 0-3-15,1 1-3 0,1 0-3 0,-1 1 0 16,-1-2 0-16,1-1 5 0,1 2 18 15,-1 1 58-15,-1 2 1 0,0 0-17 0,0-1-19 0,0-1-11 16,0 1-5-16,0 0-18 0,0-2 1 16,0 1-8-16,0 0 4 0,0 1 2 0,0-2 2 15,-1 2 25-15,1-1-38 0,0 3-4 0,-2-3 1 16,0 2-1-16,-1-4 2 0,3 3-1 0,0-1-3 16,-2-1 3-16,2-2 1 0,-2 1-4 0,2-1 0 15,-1 2 0-15,1-2-2 0,0 0-1 0,0 1 2 16,1 2-2-16,-1-4-1 0,0 2 1 0,-2 0-1 15,2-11 5-15,0 20-2 0,0-9-6 16,0-1 5-16,0-10-1 0,0 20-2 0,0-20-2 16,0 20 2-16,1-9 0 0,-1-11 1 15,0 20-1-15,1-9 1 0,-1-1 1 0,0 0-2 0,-2 2 29 16,2 0-27-16,0 0 2 0,-1 1 0 16,1 1 5-16,-2-2-11 0,1 0 8 0,1 0-6 15,0-2 8-15,-1 2-9 0,1-2 8 0,-2 1-7 16,1-1 7-16,1 0-12 0,0 1 12 0,0-1-8 15,-1 1 9-15,1 4-8 0,-1-1 0 0,1-2-1 16,0 1-1-16,0 1 3 0,0-1 7 0,-2-1-11 16,2 2 8-16,0-5-7 0,2 5 7 0,-2-4-8 15,0 2 10-15,0 2-14 0,1-1 12 0,-2 2-3 16,1-1 6-16,0 0-7 0,0 1 5 16,0-1-1-16,1 0-4 0,-1 1 0 0,0 0 2 0,0-1-2 15,1 1-1-15,-1 5 3 0,0-2 0 16,0 0 12-16,0 1-12 0,0-3 2 15,-1 2 1-15,0-6 0 0,1 2-5 0,-2 3 8 16,1-2 0-16,1-2-5 0,0 0 0 0,0 3 0 16,-1-2-1-16,1-2 1 0,-2 3-1 0,1-1 0 15,1-1 1-15,0 2-2 0,0 0-7 0,0-1 10 16,-2-1 3-16,2 2-7 0,0-4-6 0,-2 3 11 16,1 0-4-16,1-3 0 0,0 2-9 0,0-1 10 15,0 1-3-15,0-1-5 0,-1 2 1 0,1-2 2 16,1 2-3-16,-2 0 5 0,-3-1 1 0,4 1 2 15,0-2-1-15,0 1 5 0,0 0-8 16,0-2 11-16,0 2-16 0,0-2 12 0,0 0-10 16,0-11 9-16,0 20-9 0,0-8 10 0,-1-4-12 15,2 4 14-15,-1-1-16 0,0-11 12 0,0 18-5 16,-1-7 7-16,1 0-13 0,0-11 15 0,0 19-14 16,0-19 10-16,1 19-1 0,-1-10 0 0,0 2 0 15,0 0 0-15,0 2 21 0,0-4-26 0,0 2 4 16,0 0 0-16,0 1-4 0,0 0 1 15,-1 1 2-15,1-2-2 0,0 3 5 0,-1-3-2 16,1-1-4-16,0 1-1 0,-2-1 2 0,1 1 1 16,1-11 0-16,0 18-1 0,0-18 1 0,0 19 0 15,0-19 0-15,-1 15 0 0,1-15 1 16,0 14 0-16,0-14-3 0,-2 14 7 0,2-14 0 16,-1 13-5-16,1-13 0 0,0 12 0 0,0-12 1 15,-1 15-2-15,1-15 1 0,-1 12 0 0,1-12 3 16,0 11-1-16,0-11-4 0,-3 12 4 0,3-12 0 15,-1 11-2-15,1-11-8 0,-2 10 14 0,2-10-13 16,-1 10 10-16,1-10-9 0,0 0 11 0,-4 14-10 16,4-14 9-16,0 0-9 0,-1 12 12 0,1-12-16 15,0 0 14-15,-4 10-8 0,4-10 8 0,0 0-12 16,-1 10 14-16,1-10-14 0,0 0 8 0,0 0-8 16,0 0 9-16,-4 9-10 0,4-9 11 15,0 0-11-15,0 0 9 0,0 0-14 0,0 0 11 16,0 0-6-16,0 0 14 0,6 9-6 15,-6-9 13-15,0 0-15 0,0 0 9 0,22-4-10 16,-22 4 9-16,18-3 0 0,-18 3-2 0,19-5 0 16,-19 5 1-16,22-6 3 0,-22 6 6 0,22-6 10 15,-22 6 16-15,20-6 9 0,-20 6 5 0,15-8 12 16,-15 8 6-16,17-6 1 0,-17 6 1 0,13-6-6 16,-13 6-7-16,10-5-10 0,-10 5-9 0,0 0-32 15,12-8-15-15,-12 8-89 0,0 0-109 0,1-11-96 16,-1 11-49-16,-8-10-56 0,1 2-494 0,-4 0-531 15</inkml:trace>
  <inkml:trace contextRef="#ctx0" brushRef="#br0">5016 9361 135 0,'0'0'44'0,"0"0"140"16,0 0-182-16,0 0 140 0,0 0-44 15,0 0-140-15,0 0 128 0,0 0-9 0,0 0-13 16,0 0-8-16,0 0-10 0,0 0-4 0,0 0 0 15,0 0 3-15,0 0 0 0,0 0-16 0,0 0 20 16,0 0 3-16,0 0 2 0,0 0 0 16,0 0-1-16,0 0-3 0,0 0 2 0,0 0-9 15,0 0-2-15,0 0 1 0,0 0-2 0,0 0 1 16,0 0-13-16,0 0 1 0,0 0 8 0,0 0-6 16,0 0-3-16,0 0-4 0,0 0-5 15,0 0-2-15,0 0-5 0,0 0-3 0,0 0 2 16,0 0 0-16,0 0 3 0,0 0-12 0,0 0 4 15,0 0 16-15,0 0 40 0,0 0-47 0,0 0 43 16,0 0-42-16,0 0 45 0,0 0-48 0,0 0 47 16,0 0-44-16,0 0 39 0,18 2-40 0,-18-2 30 15,0 0-29-15,0 0 28 0,0 0-42 0,16 2 27 16,-16-2-24-16,0 0 29 0,0 0-31 0,20 3 28 16,-20-3-31-16,0 0 27 0,22 0-30 0,-22 0 23 15,0 0-28-15,25-3 20 0,-25 3-20 16,19 0 18-16,-19 0-21 0,22-2 30 15,-22 2-27-15,23-1 24 0,-23 1-24 0,22-2 22 16,-22 2-23-16,24-4 25 0,-24 4-20 0,19-3 22 16,-19 3-13-16,17-2 16 0,-17 2-17 0,16-3 15 15,-16 3-2-15,0 0 7 0,21-2 0 0,-21 2 12 16,13-4-5-16,-13 4-2 0,11-3-2 0,-11 3-2 16,13-3-10-16,-13 3 3 0,0 0-5 0,14-5-3 15,-14 5-1-15,0 0 5 0,14-4-3 0,-14 4-10 16,0 0-2-16,0 0-11 0,13-3 13 0,-13 3-2 15,0 0 1-15,0 0-1 0,0 0 1 0,18-3-2 16,-18 3 1-16,0 0-1 0,0 0 1 0,0 0 1 16,0 0 10-16,0 0-2 0,13-4-9 15,-13 4 1-15,0 0 2 0,0 0 2 0,0 0 2 0,0 0 1 16,0 0 1-16,0 0 0 0,0 0 0 16,0 0 1-16,0 0-2 0,0 0-4 0,0 0 8 15,0 0 7-15,0 0-5 0,0 0-1 16,0 0 2-16,0 0 4 0,0 0-1 0,0 0 1 15,0 0-4-15,0 0-1 0,0 0-5 0,0 0-3 16,0 0-1-16,0 0 0 0,-18 5-1 0,18-5 2 16,-17 2 4-16,17-2-2 0,-15 4-9 0,15-4 4 15,-19 6 2-15,19-6-6 0,-23 2 0 0,23-2 0 16,-26 6 1-16,26-6-2 0,-23 5 3 0,23-5-1 16,-24 6 1-16,24-6-4 0,-21 3 6 0,21-3 3 15,-16 4 3-15,16-4-10 0,-14 2 6 16,14-2-8-16,0 0 10 0,-16 3-3 0,16-3 9 15,0 0-1-15,0 0 10 0,-15 3-4 0,15-3 5 16,0 0-6-16,0 0 11 0,0 0-7 0,0 0 6 16,-14 2-3-16,14-2-7 0,0 0 2 0,0 0-2 15,0 0-6-15,0 0-3 0,0 0-1 0,0 0-2 16,0 0-5-16,0 0 2 0,0 0 8 0,0 0-2 16,0 0-2-16,0 0-1 0,0 0 0 15,0 0-3-15,0 0-2 0,0 0 13 0,0 0-12 16,0 0-4-16,0 0 2 0,0 0 1 15,0 0-1-15,0 0 6 0,0 0 19 0,0 0 16 0,15-2 22 16,-15 2 29-16,0 0-7 0,0 0 17 16,0 0-8-16,0 0 34 0,14-3-23 0,-14 3 27 15,0 0-38-15,0 0 21 0,0 0-46 0,0 0 23 16,0 0-45-16,0 0 24 0,0 0-43 0,0 0 23 16,0 0-33-16,0 0 23 0,0 0-42 0,0 0 37 15,0 0-43-15,0 0 27 0,0 0-33 0,0 0 32 16,0 0-35-16,0 0 32 0,0 0-33 0,0 0 34 15,0 0-35-15,0 0 34 0,0 0-32 0,16 3 34 16,-16-3-25-16,0 0 24 0,0 0-31 0,0 0 41 16,0 0-44-16,0 0 38 0,0 0-35 15,0 0 38-15,0 0-34 0,0 0 36 0,0 0-35 16,0 0 37-16,0 0-38 0,0 0 33 0,0 0-34 16,0 0 35-16,0 0-35 0,0 0 31 0,0 0-35 15,0 0 42-15,0 0-38 0,0 0 23 16,0 0-69-16,0 0-11 0,0 0-62 0,0 0-37 15,0 0-80-15,0 0-95 0,0 0-53 0,0 0-46 16,0 0-502-16,0 0-619 0</inkml:trace>
  <inkml:trace contextRef="#ctx0" brushRef="#br0">6151 10164 416 0,'0'0'309'16,"0"0"-66"-16,0 0-54 0,0 0-31 0,0 0 4 16,0 0-99-16,-6-8 19 0,6 8-6 0,0 0 35 15,0 0-57-15,-17 0 39 0,17 0-59 0,0 0 28 16,-18 0-49-16,18 0 52 0,0 0-63 0,-20 4 38 16,20-4-38-16,0 0 43 0,-18 4-44 15,18-4 39-15,-12 7-52 0,12-7 48 0,-12 7-50 16,12-7 46-16,-11 10-54 0,11-10 40 0,-9 13-32 15,9-13 43-15,-7 13-49 0,7-13 54 0,-5 17-47 16,5-17 49-16,-3 17-47 0,3-17 45 0,0 17-44 16,1-6 41-16,-1-11-43 0,4 18 15 0,0-8-14 15,2 2 43-15,-3-2-52 0,1 0 5 16,1 1 8-16,0 0 3 0,-1 0-2 0,1-1 4 16,1 0 0-16,-2 1-1 0,1-1 1 0,-1-1 1 15,0 2 1-15,0-1 0 0,0 2 2 0,-4-12-7 16,5 16 0-16,-5-16 9 0,2 20-1 0,-2-20 0 15,0 17 1-15,0-17-1 0,-4 19 0 16,1-9 1-16,-4-1-2 0,2 1 1 0,-1 2 0 16,-1-2-2-16,-3 0-6 0,1-1 7 0,0 1 1 15,0-2 0-15,2-1-3 0,-1 0 2 0,8-7-2 16,-14 10 0-16,14-10 2 0,-9 9-2 0,9-9 3 16,-8 7 0-16,8-7-3 0,0 0-6 0,-10 8 9 15,10-8 0-15,0 0 1 0,0 0-4 0,0 0 0 16,-9 6 1-16,9-6 0 0,0 0 0 0,0 0 3 15,0 0 3-15,0 0-2 0,0 0 1 16,0 0-9-16,0 0 9 0,0 0-1 16,-5 8 1-16,5-8 5 0,0 0 1 0,0 0 2 0,0 0 0 15,0 0-4-15,0 0-3 0,15 6 5 16,-15-6-7-16,0 0-2 0,10 5-1 0,-10-5 5 16,0 0 1-16,12 7-2 0,-12-7 0 0,10 6-1 15,-10-6 2-15,9 5-3 0,-9-5 1 0,9 7-2 16,-9-7 6-16,13 8-4 0,-13-8-5 0,9 10 2 15,-9-10 4-15,10 8 0 0,-10-8 0 0,10 8 18 16,-10-8-24-16,9 11 19 0,-9-11-23 16,8 9 1-16,-8-9 4 0,10 10 14 0,-10-10-15 0,5 10 9 15,-5-10-12-15,7 12 24 0,-7-12-24 0,6 16 21 16,-6-16-22-16,5 14 19 0,-5-14-14 0,4 16 19 16,-4-16-13-16,5 16 22 0,-5-16-8 15,4 16 9-15,-4-16-12 0,4 16 6 16,-4-16 0-16,2 20-8 0,1-11-12 0,-3-9 0 15,2 17 11-15,-2-17 3 0,3 17-4 0,-3-17-1 16,4 16-1-16,-4-16-2 0,2 15-1 0,-2-15-2 16,3 14 1-16,-3-14 1 0,4 15 18 0,-4-15-17 15,2 15-3-15,-2-15-2 0,3 15-8 0,-3-15 7 16,2 15 1-16,-2-15-1 0,4 15-1 0,-4-15 0 16,4 17 1-16,-4-17-1 0,1 17 1 0,-1-17 3 15,3 15-2-15,-3-15 3 0,0 17 5 0,0-17 3 16,3 16-9-16,-3-16 10 0,1 17-5 0,-1-17 10 15,1 17-15-15,-1-17 14 0,0 20-9 16,0-20 3-16,4 17-3 0,-4-17-1 0,0 18-2 16,0-18-1-16,1 18 0 0,-1-18 5 0,0 17-3 15,0-17-6-15,3 18 5 0,-3-18 3 0,1 18-3 16,-1-18 1-16,1 15 0 0,-1-15-1 0,4 17 0 16,-4-17 0-16,3 20 0 0,-3-20-1 0,1 16-2 15,0-6 0-15,-1-10 4 0,0 19-8 16,0-19 2-16,3 19 2 0,-3-19-4 0,1 17-2 15,-1-17 5-15,3 16-2 0,-3-16 0 0,2 14 0 16,-2-14 0-16,0 12 6 0,0-12-7 0,3 14-1 16,-3-14 8-16,0 10-6 0,0-10-6 0,1 14 6 15,-1-14-2-15,4 11-5 0,-4-11 2 16,1 9 0-16,-1-9-1 0,4 10 4 0,-4-10-3 16,1 11 3-16,-1-11 0 0,4 11-11 0,-4-11 14 15,1 9-5-15,-1-9 8 0,3 11-5 0,-3-11-10 16,1 10 15-16,-1-10-13 0,0 0 9 0,4 12-8 15,-4-12 8-15,0 0-8 0,5 13 8 0,-5-13-8 16,0 0 10-16,3 9-7 0,-3-9 5 0,0 0-2 16,3 11 5-16,-3-11-11 0,0 0 12 0,4 12-14 15,-4-12 11-15,0 0-9 0,4 9 8 0,-4-9-7 16,0 0 6-16,4 8-6 0,-4-8 8 0,0 0-11 16,0 0 12-16,5 9 4 15,-5-9-3-15,0 0-11 0,0 0 22 0,9 8-23 16,-9-8 8-16,0 0-8 0,0 0 9 0,13 4-7 15,-13-4 8-15,0 0-6 0,0 0 10 0,10 6-12 16,-10-6 14-16,0 0-6 0,0 0 8 0,0 0-13 16,19 1 12-16,-19-1-15 0,0 0 9 0,0 0-7 15,0 0 8-15,18-1-9 0,-18 1 8 0,0 0-7 16,0 0 9-16,0 0-13 0,0 0 16 0,0 0-1 16,15-1-1-16,-15 1-22 0,0 0-54 15,0 0-89-15,0 0-28 0,0 0-163 0,0 0-481 0,0 0-403 16</inkml:trace>
  <inkml:trace contextRef="#ctx0" brushRef="#br0">15520 10096 35 0,'0'0'271'0,"0"0"-62"16,0 0-65-16,0 0-27 0,0 0-22 0,0 0-16 15,0 0-6-15,-19 0 2 0,19 0-5 16,0 0-14-16,0 0 4 0,0 0-6 0,-17 1 12 15,17-1-17-15,0 0 2 0,0 0-18 0,0 0 15 16,-16 4-31-16,16-4 23 0,0 0-26 16,0 0 21-16,0 0-30 0,0 0 17 0,-16 2-18 15,16-2 32-15,0 0-28 0,0 0 33 0,0 0-29 16,0 0 43-16,0 0-43 0,0 0 52 0,0 0-71 16,0 0 61-16,0 0-53 0,0 0 54 0,0 0-44 15,0 0 55-15,0 0-66 0,0 0 48 0,0 0-56 16,0 0 38-16,0 0-35 0,4-12 45 15,-4 12-49-15,9-5 46 0,-9 5-50 0,14-11 48 16,-5 7-50-16,-9 4 49 0,17-11-54 0,-8 6 54 16,1-2-59-16,3-1 52 0,-2 2-45 0,3 0 48 15,0-1-51-15,0 0 50 0,4-1-50 16,0-1 34-16,-1 2-31 0,1-1 43 0,-3 3-46 16,3-4 48-16,1 2-48 0,-2-1 49 0,3 0-50 15,-2 0 50-15,1 2-54 0,3-3 54 0,1-1-51 16,-1 3 50-16,2-2-48 0,3-2 50 0,1 0-49 15,0 1 49-15,-5 1-53 0,4-2 53 0,-4 3-52 16,0 0 63-16,0-2-57 0,-3 2 45 0,1 1-45 16,0-1 52-16,-3 0-54 0,3 2 34 0,-2-1-32 15,-1 1 36-15,2-2-35 0,-1 2 41 16,-1-2-40-16,1 2 41 0,2-3-44 16,-1 2 44-16,3-3-45 0,-2 2 32 0,1-1-35 15,6-1 42-15,-2 1 4 0,3-4-5 0,0 4-2 16,0-2-5-16,2 0-1 0,0-4-2 0,1 4-2 15,1-2-2-15,0 0-2 0,-1-1 10 16,3 0 33-16,0-3-59 0,2 1 56 0,-1-2-54 0,11-4 2 16,1-1 1-16,0-2 2 0,2 2 0 15,1-2-8-15,0 2-24 0,-1-3 34 0,1 3-28 16,0 0 44-16,-5-2-40 0,3 0 44 0,-2 0-43 16,-1 0 34-16,2-1-28 0,0 0 41 0,2-1-49 15,0 1 51-15,1-1-42 0,0 1 41 16,-2 0-42-16,0-2 41 0,0 2-41 0,-2 3 31 15,-1 0-29-15,-1 0 35 0,-1 0-42 0,1 1 49 16,1-2-4-16,-1 3-4 0,1-2-2 0,-1 1-3 16,2 0 47-16,-1 0-57 0,5-1-10 0,-2 2 3 15,1 0-2-15,1 2-27 0,-1-1 45 0,1 0-41 16,0 1 46-16,1 1-42 0,-1 0 35 0,2-1-30 16,0 1 41-16,-2 0-38 0,2-1 39 0,-1 1-40 15,-1-2 43-15,2 2-44 0,-2-3 26 0,1 1-21 16,-2 2 18-16,1-1-17 0,0-1 6 15,-2 1-1-15,1 2 3 0,-3-4 2 16,-6 7-1-16,-3-1 33 0,2-2-34 0,-1 2 38 16,-3-1-50-16,1 1 49 0,-2 0-43 0,-1-1 42 15,1-2-45-15,-1 2 42 0,-1-1-44 0,1 1 41 16,-1 1-12-16,0 0 5 0,2 1-2 0,-1-1-3 16,3 2-3-16,3-1 8 0,-3 0-12 0,1 2-9 15,-3 1 11-15,-1-2 0 0,-1 2 0 0,-1-1 0 16,-2 3-6-16,0-2-36 0,-3 3 43 0,3-2-37 15,0 3 36-15,3 1-41 0,2-1 56 0,1 2-37 16,2-2 39-16,3 2-40 0,1 0 42 16,3 1-36-16,0 1 32 0,-1 0-30 0,2 1 26 15,-1-2-26-15,0 2 35 0,-2-1-33 16,-1 2 33-16,-3-2-35 0,-2 0 32 0,-6 2-34 16,-1-3 24-16,-2 4-14 0,-2-3 28 0,1-2-15 15,-3 2 31-15,-2 0-20 0,-3-1 27 0,-2 1-3 16,-1 0 11-16,1-2 9 0,-6 3-13 0,-11 2-14 15,23-6 7-15,-23 6-5 0,21-8-7 0,-21 8-7 16,16-7-5-16,-16 7-6 0,13-8 2 0,-13 8-12 16,11-8-25-16,-11 8-34 15,8-10-27-15,-8 10 5 0,5-8-34 0,-5 8-2 0,0 0-8 16,4-9-10-16,-4 9-28 0,0 0-26 0,-6-9-133 16,6 9 29-16,-7-7-171 0,7 7 119 15</inkml:trace>
  <inkml:trace contextRef="#ctx0" brushRef="#br0">21468 7586 293 0,'0'0'397'0,"0"0"-122"0,0 0-64 16,0 0-33-16,0 0-36 0,0 0-31 0,0 0-25 15,0 0 8-15,-18 0-22 0,18 0 11 0,0 0 3 16,0 0-1-16,0 0-4 0,9 8-7 16,-9-8-8-16,13 5-2 0,-13-5-22 0,14 5-2 15,-14-5-4-15,13 7 6 0,-13-7 5 0,19 10-2 16,-19-10 6-16,20 10-6 0,-20-10-3 0,19 8 7 15,-9-4-16-15,0 2-4 0,-10-6 4 0,19 8-8 16,-19-8 0-16,17 10-2 0,-10-3-4 0,-7-7 6 16,16 11 9-16,-10-4-5 0,2 0-5 0,-8-7 2 15,8 12-5-15,-8-12 11 0,7 16-9 16,-7-16 15-16,3 18-2 0,-5-8-6 0,2 2-10 16,-2 2-1-16,-4 0 20 0,0-1-30 15,0 3 4-15,-2 4-8 0,-2-3 4 0,0 1-10 16,0 2-20-16,-2-1-55 0,1-2-35 0,0 2-6 15,-1-1-35-15,0 1 16 0,3 0-41 0,-1 0-31 16,1-1-79-16,-1-4-344 0,2 0-162 0</inkml:trace>
  <inkml:trace contextRef="#ctx0" brushRef="#br0">24073 7047 187 0,'0'0'274'0,"0"0"-81"16,0 0-22-16,0 0-33 0,0 0-2 0,0 0-37 15,0 0 35-15,0 0-40 0,0 0 10 16,0 0-37-16,0 0 30 0,7-5-44 0,-7 5 43 15,0 0-23-15,0 0 13 0,0 0-11 0,0 0-12 16,0 0-7-16,0 0-6 0,0 0-9 0,0 0-4 16,0 0-17-16,0 0 8 0,0 0 5 15,0 0-2-15,0 0 1 0,0 0-6 0,0 0-1 16,0 0-5-16,0 0-7 0,0 0-3 0,0 0 11 16,-1-9-3-16,1 9 0 0,0 0 0 0,0 0 0 15,0 0 4-15,0 0-4 0,0 0-3 0,0 0 0 16,0 0-11-16,-5-9 16 0,5 9 0 0,0 0-5 15,0 0 3-15,0 0-2 0,0 0-3 0,0 0-3 16,0 0 0-16,0 0-17 0,0 0 7 16,-5-9 15-16,5 9 0 0,0 0 4 15,0 0-2-15,0 0 5 0,0 0 7 0,0 0-7 16,0 0-10-16,0 0 10 0,0 0-1 0,0 0-3 16,-5-7 1-16,5 7-5 0,0 0 0 0,0 0 4 15,0 0-16-15,0 0 3 0,0 0 4 0,0 0 4 16,0 0-4-16,0 0 1 0,0 0-2 0,0 0 9 15,0 0-7-15,0 0-5 0,0 0 3 0,0 0-2 16,0 0-1-16,0 0-2 0,0 0-4 0,-21 1 6 16,21-1 4-16,0 0-6 0,-15 6-6 15,15-6 7-15,-13 6 0 0,13-6-2 0,-13 7 4 16,13-7-5-16,-14 10 3 0,14-10 4 16,-11 11-7-16,11-11-3 0,-12 12 4 0,12-12 2 15,-10 13-1-15,10-13 1 0,-6 14-4 0,6-14 4 16,-4 15 10-16,4-15-14 0,0 14 7 0,0-14-5 15,2 17 5-15,-2-17-6 0,4 15 7 0,-4-15-12 16,9 16 16-16,-4-8-11 0,3 0 5 0,-2-1-9 16,2 0 7-16,0 0-6 0,3-2 6 0,-1 4-9 15,4-1 9-15,-14-8-4 0,20 8 2 0,-20-8-9 16,21 7 7-16,-21-7-11 0,19 5-5 0,-19-5-17 16,15 4-21-16,-15-4-19 0,0 0-42 15,20 1 14-15,-20-1-55 0,0 0 8 16,15-2-99-16,-15 2-92 0,10-9-251 0,-10 9-121 15</inkml:trace>
  <inkml:trace contextRef="#ctx0" brushRef="#br0">24328 6822 171 0,'3'-12'522'0,"-2"1"-156"0,-1 0-56 0,1 0-28 15,-1 11-41-15,0-16-6 0,0 16-18 0,3-12-45 16,-3 12-51-16,0 0-38 0,0-11-3 0,0 11 19 16,0 0 8-16,0 0 5 0,-8 8-3 15,3 0 11-15,-1 4-11 0,-1 1-15 0,-2 3-33 16,-2 2 0-16,1 1-24 0,-2 1 5 0,2-2-19 15,-4 7-5-15,1-1-1 0,3-3-7 0,-1-1-34 16,0 2-21-16,2-4-41 0,1 2-42 0,2-1-37 16,0-1 1-16,3-3-48 0,2-1 45 15,0-1-45-15,2-4-68 0,-1-9-50 0,8 16-247 0,0-8-106 16</inkml:trace>
  <inkml:trace contextRef="#ctx0" brushRef="#br0">24502 6967 258 0,'0'0'366'0,"8"-14"-130"0,-8 14-6 16,7-12-71-16,-7 12 12 0,5-10-66 0,-5 10 30 16,4-11-72-16,-4 11 33 0,4-8-75 15,-4 8 57-15,4-8-60 0,-4 8 50 16,0 0-50-16,4-9 56 0,-4 9-51 0,0 0 52 15,4-10-43-15,-4 10 32 0,0 0-31 0,0 0 37 16,3-10-31-16,-3 10 37 0,0 0-10 0,0 0 13 16,-3-9 4-16,3 9 3 0,0 0-9 0,0 0-30 15,0 0-3-15,-7-6-5 0,7 6 1 0,0 0-5 16,-11 5-4-16,11-5-10 0,-16 10 10 0,9-4-14 16,0 1 2-16,-3 2-7 0,0 3-3 0,1-2-4 15,1 2 2-15,-1 0-2 16,0 1 2-16,3 1 11 0,-1 0-15 0,1-2-2 15,2 1 1-15,2-1 0 0,-1 0-2 0,3-3 0 16,0-9-6-16,0 17 4 0,0-17 9 0,3 16-1 16,-3-16-6-16,9 11-1 0,-9-11-3 0,11 7-2 15,-11-7-1-15,0 0-3 0,23 0 12 0,-23 0-7 16,21-7 0-16,-21 7 5 0,20-11 4 0,-8 3-1 16,0 0-3-16,-3-2-7 0,0-1 3 0,1 0 13 15,-1-1-8-15,-1 0-4 0,2 1 7 0,-3-2 3 16,-2 1-2-16,1 4 7 0,-2-2-2 15,2 1 23-15,-6 9 6 0,5-16 10 0,-5 16-11 16,6-13 7-16,-6 13-18 0,5-9 3 0,-5 9-17 16,0 0 3-16,4-12-19 0,-4 12 8 15,0 0-15-15,0 0 3 0,0 0-4 0,3-7 11 16,-3 7-5-16,0 0 7 0,0 0-10 0,0 12 14 16,0-12-11-16,-2 12 2 0,2-12 0 0,-5 17 1 15,2-7-1-15,1 0 2 0,-1 2-2 0,-1-1 4 16,2 1 5-16,-1-1-6 0,-2 1 1 0,3-1 0 15,-1 1-1-15,-1-2 1 0,3 1 0 0,-2-3-3 16,3-8 4-16,-4 17 3 0,4-17 2 16,-2 13-7-16,2-13 4 0,-3 10 3 0,3-10 12 15,0 0 23-15,-1 12 18 0,1-12 4 0,0 0-12 16,0 0-3-16,0 0-12 0,0 0-6 0,0 0-3 16,12-6-3-16,-12 6 0 0,10-14 6 15,-3 6-12-15,2-3-3 0,-1-2 6 0,1-2-6 16,5-4 12-16,-2 2-23 0,4-7 19 0,0 2-20 15,0 1 35-15,-2-3-27 0,3 2 28 0,-4 3 0 16,1 2 7-16,-3-1 20 0,2 3 25 0,-3-1-29 16,-1 1 28-16,-2 2-46 0,0 2 43 15,-2-1-52-15,0 3 23 0,-1 0-39 0,-4 9 35 16,5-15-37-16,-5 15 31 0,4-11-44 0,-4 11 27 16,5-8-36-16,-5 8 15 0,0 0-40 0,4-10 35 15,-4 10-34-15,0 0 37 0,0 0-14 0,0 0 11 16,0 0-39-16,1 14 32 0,-1-14-32 15,0 15 36-15,0-5-33 0,2 1 33 0,-1 1-35 0,0 1 39 16,3 1-8-16,-1 1 6 0,-1 1-37 16,3 0 34-16,-1-2-32 0,0 2 30 0,0-3-34 15,1 3 5-15,-1-1 13 0,0-2-4 16,-1 1-4-16,3 0 0 0,-3-4 1 0,2 2-1 16,-3-2-1-16,0 0 3 0,2-1 22 0,-4-9-22 15,4 17 4-15,-4-17 2 0,1 13 6 0,-1-13 1 16,4 10 4-16,-4-10 4 0,0 0 4 0,3 11 13 15,-3-11-5-15,0 0 5 0,0 0-2 0,0 0-4 16,0 0-4-16,0 0-1 0,0 0 0 0,0 0-1 16,11-7 6-16,-11 7-10 0,5-19 34 15,2 5-41-15,-1-5 27 0,1 0-30 0,1-2 28 16,3-1-31-16,-2-3 43 0,3-3-19 16,-3 2 4-16,0 3-4 0,1 1 5 0,-1 1-3 15,-2-1-3-15,3 3-3 0,-1-2-3 0,-1 3 5 16,-2 5-13-16,-1 2 19 0,0 1-10 0,-1 1-6 15,-4 9-8-15,6-13-8 0,-6 13 3 0,0 0 9 16,8-7-5-16,-8 7 5 0,0 0-3 0,10 14 2 16,-5-6-2-16,0 4-1 0,2 5-1 0,-1 2-9 15,2 0 3-15,-2 1-7 0,1 1-23 0,-1-1 31 16,-1 1-23-16,1 0 30 0,0-3-23 0,-3-1 28 16,1-2-20-16,-1-3 35 0,0 1-39 15,-2-1 28-15,-1-12-28 0,1 19-3 16,-1-19 0-16,3 15-3 0,-3-15-7 0,1 11-11 15,-1-11-19-15,0 0-16 0,2 14-28 0,-2-14-30 16,0 0-30-16,0 0-36 0,-2 10-9 0,2-10-57 16,0 0-73-16,0 0-437 0,0 0-319 0</inkml:trace>
  <inkml:trace contextRef="#ctx0" brushRef="#br0">26575 6418 648 0,'0'0'512'0,"3"-16"-104"0,-3 16-64 0,3-10-25 16,-3 10-16-16,0 0-48 0,1-11-37 0,-1 11-34 15,0 0-37-15,0 0-19 0,0 0-13 0,0 0 27 16,0 0-35-16,-7 6 4 0,3 6-36 0,-1 0 12 16,-2 5-41-16,-2 3 14 0,0 1-32 0,4 0 15 15,-5 6-23-15,-1 0 16 0,2-5-39 16,1 0-3-16,-1 1-46 0,1 0-19 0,1-4-32 16,0 2-20-16,2-8-34 0,0 2-28 15,-1-2-14-15,3-3-33 0,3-10 36 0,-5 15-41 16,5-15-70-16,0 0-104 0,-4 10-180 0,4-10-126 15</inkml:trace>
  <inkml:trace contextRef="#ctx0" brushRef="#br0">26613 6377 486 0,'13'-17'382'0,"1"2"-88"0,-2-1-43 0,3 3-48 15,1-1-32-15,-2 4-19 0,3 0-16 0,-1 3-21 16,-3 0-13-16,0 3-13 0,2 1-20 15,-15 3 2-15,25-2-9 0,-25 2 14 0,24 7 5 16,-13-4 3-16,1 3-7 0,-1 3-6 0,-4-1-7 16,-1 0-10-16,-1 2 5 0,-1 1-9 0,-1 1 4 15,-3-2-4-15,-1 4 11 0,-3-1-8 16,-3-1 12-16,-2 5-9 0,-3-2 5 16,-1-1-2-16,-4-1-9 0,3-2-10 0,-4-1-6 0,3-1-2 15,-3-2 0-15,2 0-11 0,3-3-14 0,0-1 4 16,13-3-36-16,-26 3-18 0,26-3-32 0,-21-5-23 15,21 5-43-15,-21-5-47 0,11-2 19 16,2 0-38-16,4 0-6 0,0-3-88 0,4 1-61 16,2-1-232-16,2 0-129 0</inkml:trace>
  <inkml:trace contextRef="#ctx0" brushRef="#br0">27073 6228 458 0,'0'0'496'16,"15"-3"-108"-16,-15 3-64 0,0 0-35 0,0 0-22 16,17 2 19-16,-17-2-19 0,0 0-24 0,-3 14-33 15,3-14-40-15,-10 15-34 0,4-7-24 0,-2 3-25 16,0 4 3-16,-2-1-37 16,1 1-2-16,0 2-42 0,3-3-12 0,0 1-35 15,3-5-4-15,2 1-16 0,1-11 8 0,0 20-2 16,0-20 26-16,7 15 0 0,-7-15 17 0,13 11-9 15,-13-11 17-15,17 5 5 0,-17-5 31 0,19 0 6 16,-19 0 30-16,24-5-4 0,-12 1 22 0,2-1-13 16,-3-2 0-16,2 2-8 0,-3 0-12 0,-1-2-8 15,1-1-6-15,-3-1-15 0,-2 2-15 16,0-1-28-16,-5 8-28 0,5-15-26 0,-5 15-21 0,3-16-33 16,-3 16-38-16,-4-15 17 0,4 15-60 15,-5-14 40-15,5 14-57 0,-9-15-44 0,4 7-55 16,5 8-420-16,-11-14-266 0</inkml:trace>
  <inkml:trace contextRef="#ctx0" brushRef="#br0">27404 5982 110 0,'6'-12'691'0,"1"0"-188"0,-2 3-48 0,1-1 12 16,-2 3-9-16,-4 7-43 0,6-15-51 16,-6 15 3-16,4-10-84 0,-4 10-21 0,0 0-80 15,5-9-16-15,-5 9-73 0,0 0 27 0,0 0-2 16,6 7 37-16,-6-7-17 0,0 23 8 0,-2-4-25 16,-2 7-15-16,2 1-10 0,-2 7-12 0,-1 4-10 15,1-1-27-15,-2 2 16 0,1-1-2 0,1-2 1 16,-1 0 1-16,1-2-5 0,0-1 12 15,1-6 1-15,1-2-3 0,-3 0-3 0,2-2-6 16,1-3-5-16,-1-3-5 0,0-3-9 16,2-1-9-16,1-4 2 0,0-9-3 0,-2 17-9 0,2-17 0 15,-2 14-1-15,2-14-6 0,0 10-23 16,0-10-34-16,0 0-55 0,0 0-68 0,0 0-35 16,0 0-96-16,0 0-60 0,0 0-43 0,2-10-63 15,-2 10-35-15,2-14 10 0,-2 14-55 0,4-19-443 16,-4 19-693-16</inkml:trace>
  <inkml:trace contextRef="#ctx0" brushRef="#br0">27723 6104 500 0,'0'0'532'0,"6"-14"-91"0,-6 14-65 16,3-12-9-16,-3 12-3 0,0 0-60 0,3-11-40 16,-3 11-41-16,0 0-49 0,0 0-39 0,2-11-35 15,-2 11-25-15,0 0-14 0,0 0-10 0,0 0-6 16,0 0-11-16,0 0-25 0,0 14 4 0,0-14-35 15,0 12-2-15,0-12-23 0,4 12 7 0,-4-12-17 16,0 14 7-16,0-14-3 0,5 10 8 16,-5-10 6-16,0 0 21 0,3 10 9 0,-3-10 29 15,0 0-5-15,0 0 21 0,0 0 4 16,0 0 37-16,0 0 4 0,16-3 30 0,-16 3-26 16,6-9 28-16,-6 9-27 0,6-10 45 0,-6 10-49 15,5-10 36-15,-5 10-44 0,5-10 29 0,-5 10-45 16,0 0 24-16,8-9-51 0,-8 9 19 0,0 0-48 15,0 0 21-15,0 0-36 0,0 0 32 0,0 0-30 16,0 0 35-16,0 0-32 0,4 16 2 16,-6-5 2-16,0 6 11 0,-1 4-5 0,-2 4-21 0,0-1 34 15,3 2-1-15,-4 6-1 0,1 1-1 16,3 1 30-16,-2 0-38 0,-2-2 29 16,2 2-22-16,1-1 14 0,-1 1-26 0,2-5 26 15,-1-2-37-15,2 2 31 0,0-2-32 0,-1-1 32 16,2 3-32-16,0-3 31 0,0 0-24 0,2-3 21 15,0-1-24-15,-2-3-4 0,3-1 2 0,-1-2 2 16,0-1 2-16,0-1 1 0,-2-2 2 0,0-12 2 16,3 19 9-16,-3-19-2 0,2 15 14 0,-2-15 9 15,0 10 26-15,0-10 0 0,0 0-11 0,0 0-5 16,-6 10-6-16,6-10 15 0,-14-5-13 0,1 0 21 16,-2-2-21-16,-6-4 18 0,-2-3-16 15,-5-5 20-15,0 0 9 0,1-3 29 16,0-2 18-16,4-3 6 0,0-4-18 0,7 2-20 15,0-7-14-15,7 1-18 0,6-1-10 0,5-2-11 16,3 4-5-16,6 2-1 0,1 3-31 0,1 3 11 16,2 5-46-16,-2 3-9 0,0 3-39 0,2 3-47 15,-2 0-58-15,0 5-74 0,0 0-43 0,-1 4-59 16,-12 3-62-16,22-3-7 0,-22 3-79 0,26 6-551 16,-8-4-824-16</inkml:trace>
  <inkml:trace contextRef="#ctx0" brushRef="#br0">28430 5810 114 0,'0'0'460'0,"0"0"-124"15,6-8-69-15,-6 8-23 0,0 0-25 0,0 0-5 16,4-8 16-16,-4 8 4 0,0 0-20 0,0 0-41 15,0 0-29-15,0-12-28 0,0 12-19 0,0 0-24 16,0 0-16-16,0 0-15 0,-6-7-13 0,6 7-12 16,0 0 2-16,0 0-8 0,-17 4-2 15,17-4-3-15,-11 7-9 0,2-1 8 0,1 1-1 16,0 2-2-16,-1 0 1 0,-1 2 3 0,1 0-3 16,2 1-3-16,-1 1 0 0,0-3-1 15,2 4-1-15,1-2 2 0,1 0 0 0,0-2 7 16,-1 2-7-16,5-12 5 0,-1 19-3 0,1-19 2 15,3 17 3-15,0-7 2 0,2-1 0 0,-2 1 10 16,3-2-3-16,-1 1-3 0,1-1-4 0,-6-8-2 16,11 12-1-16,-11-12-1 0,9 13 1 15,-9-13-2-15,6 13 5 0,-6-13 2 0,8 12 7 16,-8-12 17-16,6 15-2 0,-6-15 3 0,3 19-13 16,-1-9 8-16,-2 0-15 0,2 4 4 0,-2-2-9 15,1 3-3-15,0-1 8 0,-1 1-13 0,2 2 10 16,-1 0-15-16,-1 1 13 0,0 1-11 15,0 3-11-15,1 1-33 0,-1 1-49 0,0 3-80 0,0-1-1 16,0 1-52-16,0 3-43 0,0-1-109 16,0 1-330-16,-1 5-232 0</inkml:trace>
  <inkml:trace contextRef="#ctx0" brushRef="#br0">27962 9153 679 0,'0'0'667'0,"0"0"-206"0,0 0-103 0,0 0-58 16,0 0-47-16,0 0-15 0,0 0 10 15,-18 2 18-15,18-2-12 0,-14 5-22 16,14-5-57-16,-14 9-8 0,7-3-56 0,0 3 3 16,2 1-49-16,0 0 5 0,2 1-29 0,-1 2 4 15,3-1-34-15,1 2 12 0,3 3-34 0,1-1-11 16,3 4-7-16,0 0-3 0,4-1 3 0,-1 0 4 15,3-1 1-15,-1 1 9 0,1 0-2 0,-1-2 0 16,0 0 18-16,-2-1-13 0,3-1 12 0,-4 2-9 16,-1-6 11-16,0 1-2 0,-3 1 5 0,3-1-8 15,-4-1 18-15,0 0-11 0,-3 1 26 0,3-1-13 16,0 0 30-16,-3 1-14 0,0 3 26 0,-1-3-32 16,0 3 27-16,0-3-36 0,-2 5 34 15,-1-1-47-15,-2 4 34 0,-3-3-40 16,1 2 27-16,-1-1-37 0,-3 0 19 0,0 1-43 15,0-4 0-15,-2 0-34 0,0 0-16 0,-1-1-42 16,-1-1-77-16,-2 0-41 0,1-4-86 0,-2 2-43 16,-4-4-108-16,4 0-391 0,-2-2-484 0</inkml:trace>
  <inkml:trace contextRef="#ctx0" brushRef="#br0">26411 7587 96 0,'0'0'162'0,"0"0"-38"0,0 0-20 0,0 0-30 15,0 0-4-15,0 0-5 0,0 0 6 16,0 0 4-16,0 0-23 0,0 0 10 15,0 0-7-15,0 0 3 0,0 0-2 0,0 0-2 16,0 0 3-16,0 0-9 0,0 0 12 0,0 0 5 16,0 0-22-16,0 0 19 0,0 0-20 0,0 0 22 15,0 0-42-15,0 0 50 0,0 0-40 0,0 0 40 16,0 0-47-16,0 0 45 0,0 0-53 0,0 0 50 16,0 0-68-16,0 0 65 0,0 0-63 0,0 0 59 15,0 0-57-15,0 0 54 0,0 0-53 0,0 0 49 16,0 0-54-16,0 0 55 0,0 0-52 15,0 0 54-15,0 0-42 0,0 0 41 0,-4-9-33 16,4 9 31-16,0 0-10 0,0 0 2 16,0 0-15-16,0 0 16 0,0 0-6 0,0 0 12 15,0 0-6-15,0 0 4 0,0 0-3 0,0 0-2 16,0 0 4-16,0 0-15 0,0 0 2 0,0 0-6 16,-2-8 3-16,2 8-4 0,0 0 1 0,0 0-10 15,0 0 21-15,0 0-19 0,0 0 10 0,0 0-23 16,0 0 4-16,0 0-8 0,0 0 5 0,0 0-5 15,0 0 8-15,0 0-1 0,-4-9 3 16,4 9-6-16,0 0 14 0,0 0-6 0,0 0 11 16,0 0-8-16,0 0 13 0,0 0-13 0,0 0 10 15,0 0-11-15,0 0 14 0,0 0-12 0,0 0 11 16,0 0-11-16,-4-8 10 0,4 8-16 16,0 0 14-16,0 0-16 0,0 0 16 0,0 0-18 15,0 0 16-15,0 0-16 0,0 0 13 0,0 0-13 16,0 0 13-16,0 0-15 0,0 0 12 0,0 0-12 15,-6-8 10-15,6 8-15 0,0 0 13 0,0 0-18 16,0 0 19-16,0 0-24 0,0 0 13 16,0 0-17-16,0 0 17 0,0 0-17 0,0 0 11 15,0 0-13-15,0 0 12 0,0 0-12 0,0 0 17 16,0 0 2-16,0 0 0 0,0 0-19 0,0 0 17 16,0 0-18-16,-4 8 19 0,4-8-12 15,0 0 14-15,0 0-16 0,0 0 14 0,0 0-11 16,0 0 13-16,0 0-17 0,-3 8 16 0,3-8-17 15,0 0 22-15,0 0-21 0,0 0 15 0,0 0-11 16,0 0 12-16,0 0-13 0,-4 11 16 0,4-11-15 16,0 0 18-16,0 10-15 0,0-10 15 15,-1 10-14-15,1-10 21 0,-1 11-20 0,1-11 18 16,-3 17-15-16,3-17 2 0,0 20 3 0,-1-9-4 16,-2 2 1-16,2 0 1 0,-2 2 7 15,2 1-2-15,-2 1 5 0,1 0-8 0,-2 1 6 0,3 0-5 16,-3 4 1-16,0-2-10 0,0 1 5 0,3-3-3 15,-3 2 0-15,2-2-1 0,-2-1 0 16,2 0 0-16,0-1 3 0,0-2-4 0,-1-1-1 16,2-1 0-16,1 1 3 0,0-13-7 0,-3 18-6 15,3-18-13-15,0 12-13 0,0-12-16 0,0 13-19 16,0-13-17-16,0 0-41 0,0 11-47 16,0-11-14-16,0 0-12 0,0 0-52 0,0 0-74 15,0 0-443-15,12-8-295 0</inkml:trace>
  <inkml:trace contextRef="#ctx0" brushRef="#br0">26389 7674 483 0,'2'-10'430'0,"-2"10"-163"0,2-17 10 16,-2 17-116-16,5-15 29 0,-5 15-73 0,9-15-4 15,-9 15-16-15,12-14 21 0,-1 10-37 0,1-3 4 16,2 1-33-16,1 3 9 0,3 2-26 0,-1-2 21 16,-17 3-5-16,37 6-4 0,-18-5-17 0,2 4 9 15,1-1-14-15,-1 3 7 0,-2 1-9 0,-6-1 0 16,3 1-6-16,-2 3 6 16,0-2-8-16,-5 0 2 0,0 1-3 0,-2 0 4 0,0-1 3 15,-4 0 3-15,-3-9 6 0,2 19 14 0,-2-19 3 16,-5 18 2-16,1-7 8 0,-2-2 3 15,0-1 6-15,-3 0 4 0,0-2 4 0,-3 1 4 16,-2-3 2-16,0 2 5 0,3-4-7 0,11-2-7 16,-28 5-10-16,28-5-10 0,-31 0-10 0,31 0-1 15,-36-2-14-15,16-1-6 0,4 2 0 0,-3-2-9 16,3 0-1-16,1 1-2 0,15 2-4 0,-24-6-13 16,24 6-16-16,-17-1-21 0,17 1-24 15,-13-4-36-15,13 4-51 0,0 0-50 0,-12-5-6 16,12 5-13-16,0 0-39 0,3-10-48 0,-3 10-132 15,10-10-177-15,-10 10-151 0</inkml:trace>
  <inkml:trace contextRef="#ctx0" brushRef="#br0">26929 7595 5 0,'0'0'372'0,"0"0"-112"15,0 0-42-15,0 0-38 0,0 0-17 0,0 0-19 16,0 0-10-16,0 0 24 0,1-9-67 0,-1 9 38 15,0 0-62-15,0 0 53 0,0 0-69 0,0 0 34 16,0 0-30-16,0 0 25 0,0 0-17 0,0 0 21 16,0 0-17-16,0 0 13 0,0 0-21 0,0 0-2 15,0 0-14-15,0 0 1 0,0 0-25 0,0 0-12 16,0 0 6-16,0 0 16 0,0 0 13 0,0 0 9 16,-7 9 1-16,7-9-3 15,-5 15 5-15,1-7-21 0,-2 2 2 0,2 1-11 16,-1 0-3-16,3-1-5 0,-1 1-8 0,0 0 4 15,2-1 4-15,1-10-10 0,0 19-3 0,0-19 6 16,4 15 2-16,-4-15 0 0,9 13 1 0,-9-13-3 16,14 7 3-16,-14-7 11 0,17 3-2 0,-17-3 10 15,21 0 6-15,-21 0 9 0,25-7 12 0,-14 2-1 16,-2 0 0-16,4-2 0 0,-3 0 12 0,1-1-18 16,-2-2 9-16,-1 1-25 0,1 0 10 0,-4 1-27 15,0-2 15-15,-1-1-33 0,-4 11-10 16,5-14-43-16,-5 14-20 0,2-18-61 15,-2 18-61-15,-2-17-1 0,2 17-38 0,-2-13 19 16,2 13-53-16,-4-14-79 0,4 14-340 0,-3-9-216 16</inkml:trace>
  <inkml:trace contextRef="#ctx0" brushRef="#br0">27309 7391 235 0,'0'0'523'0,"9"-10"-129"0,-9 10-117 0,8-10-30 15,-8 10-51-15,0 0-6 0,8-7-26 0,-8 7-26 0,0 0-50 16,0 0 16-16,0 0 12 0,0 0-17 16,7 13-15-16,-7-13-21 0,-2 19 2 0,-1-7-21 15,-2 4-4-15,1-1-10 0,0 3-5 0,-1 0-7 16,1 2 32-16,-1-2-47 0,-1-2 5 15,2 1 6-15,-1-2-8 0,0 1-9 0,2-5 4 16,-2 0 1-16,3 0 1 0,2-11 3 0,-5 15-4 16,5-15 10-16,-6 14 14 0,6-14 12 0,-1 11 14 15,1-11 9-15,0 0-5 0,0 0-11 0,0 0 3 16,0 10-23-16,0-10 8 0,0 0-17 0,0 0 10 16,14-6-16-16,-14 6 10 0,12-5-15 0,-12 5 10 15,11-6-15-15,-11 6 11 0,14-8-10 16,-14 8 18-16,13-7-28 0,-13 7 11 0,18-7-4 15,-18 7 2-15,15-4-13 0,-15 4 9 0,17-3-2 16,-17 3 6-16,18 0-11 0,-18 0 9 16,15 1-11-16,-15-1 10 0,18 3-10 0,-18-3 9 15,15 6-13-15,-15-6 12 0,14 7-17 0,-14-7 11 16,13 9-11-16,-13-9 12 0,9 10-8 0,-9-10 13 16,8 10-7-16,-8-10 12 0,2 11-11 15,-2-11 15-15,2 10-12 0,-2-10 11 0,0 0-8 0,-2 14 9 16,2-14-9-16,-7 8 6 0,7-8 6 0,-12 10 6 15,12-10-10-15,-13 5 1 0,13-5 0 0,-19 3 2 16,19-3 2-16,-19 3-2 0,19-3 9 16,-19 1 7-16,19-1-13 0,-19-1-4 15,19 1-2-15,-18-3-1 0,18 3-9 0,-17-3-21 16,17 3-30-16,-16-3-46 0,16 3-37 0,-13-2-10 16,13 2 4-16,-12-5-56 0,12 5-18 0,-10-5-80 15,10 5-84-15,-6-10-163 0,6 10-53 0</inkml:trace>
  <inkml:trace contextRef="#ctx0" brushRef="#br0">27716 7349 213 0,'0'0'262'0,"0"0"-75"0,0 0-22 0,0 0-31 15,0 0-10-15,0 0-6 0,-2-9-4 0,2 9-11 16,0 0-22-16,0 0-17 0,0 0 10 0,0 0-6 15,0 0-19-15,-2-9 11 0,2 9-8 0,0 0 6 16,0 0-1-16,0 0-2 0,0 0-3 0,0 0 38 16,0 0-48-16,-3-9 27 0,3 9-26 15,0 0 27-15,0 0-34 0,0 0 26 0,0 0-27 16,-2-11 27-16,2 11-17 0,0 0 22 0,0 0-9 16,0 0-1-16,-2-11 10 0,2 11-3 0,0 0 3 15,0 0-4-15,0 0 7 0,0-9-10 0,0 9 7 16,0 0-9-16,0 0-13 0,0 0 10 15,0 0-11-15,0 0 9 0,0 0-2 0,0-10 2 16,0 10-9-16,0 0-7 0,0 0 1 0,0 0-10 16,0 0-7-16,0 0-5 0,0 0-6 0,0 0-2 15,0 0-8-15,0 0-1 0,0 0 5 16,0 0 10-16,0 0 8 0,0 0-1 0,0 14 1 16,0-14 9-16,0 13-4 0,0-13 2 0,0 23 1 15,0-11 0-15,-1 2-8 0,0 0-1 0,1 4-4 16,-4-3-2-16,4 4 4 0,-1-1-11 0,0-1-1 15,-1 3 3-15,2-3-24 0,-2 0 21 0,0-1-19 16,1 2 21-16,0-2-18 0,0 0 18 16,-1 1-21-16,1-2 23 0,-2-2-17 0,2-1 17 15,0 2-19-15,0-3 19 0,-1 1-20 0,1-1 5 16,-2 1-3-16,3-1 2 0,-1-2 3 16,1-9-3-16,-5 17-17 0,5-17-18 0,0 13-28 15,0-13-46-15,-1 12-44 0,1-12-47 0,0 0 47 16,-1 13-43-16,1-13-14 0,0 0-82 0,0 0-125 15,0 0-239-15,10 5-190 0</inkml:trace>
  <inkml:trace contextRef="#ctx0" brushRef="#br0">27893 7521 486 0,'0'0'455'0,"5"-10"-102"0,-5 10-65 16,0 0-17-16,6-9-24 0,-6 9-17 0,0 0-25 16,0 0-52-16,5-9-32 0,-5 9-6 0,0 0 23 15,0 0-5-15,0 0-11 0,6 11-10 0,-6-11-14 16,1 13-19-16,-1-13 2 0,0 16-26 0,0-16 1 16,-1 20-23-16,0-6 10 15,-2-3-25-15,1 3 10 0,-1-3-21 0,2 3 15 16,-3 0-18-16,1-2 11 0,-2-1-27 0,1 2-12 15,2-3-58-15,2-10-44 0,-8 15-59 0,8-15-10 16,-2 11-20-16,2-11-98 0,0 0-518 0,0 0-408 16</inkml:trace>
  <inkml:trace contextRef="#ctx0" brushRef="#br0">28171 7311 575 0,'0'0'393'16,"7"-12"-54"-16,-7 12-126 0,4-8-39 0,-4 8-53 16,0 0 7-16,6-9-85 0,-6 9 1 0,0 0-90 15,0 0-64-15,0 0-90 0,0 0-291 0,0 0 54 16</inkml:trace>
  <inkml:trace contextRef="#ctx0" brushRef="#br0">28244 7366 564 0,'0'0'458'0,"0"0"-114"0,0 0-44 16,0 0-25-16,0 0-2 0,0 0 3 16,0 0-3-16,0 0-18 0,8 8-17 15,-8-8-32-15,-7 9-32 0,2-1-29 0,-2 1-22 16,2 3-23-16,-3 0-17 0,1 1-9 0,0 2-21 15,1-3-8-15,-1 2-30 0,2 1 17 0,-1 0-30 16,4 1 17-16,0-4-47 0,2 2 11 0,2 1-40 16,1-1 2-16,4 2-25 0,2 0 16 0,0-2-19 15,3 0 12-15,1-2-1 0,-1-3 19 0,2 0-2 16,-3-1 23-16,3-3 5 0,-1 1 14 0,1-3-7 16,-14-3 19-16,21 4 5 0,-21-4 25 0,20 3 3 15,-20-3 28-15,0 0 2 16,23-2 16-16,-23 2-22 0,0 0 5 0,19-4-32 15,-19 4 15-15,0 0-31 0,14-6 4 0,-14 6-57 16,7-8-46-16,-7 8-80 0,5-7-72 0,-5 7 13 16,4-10-74-16,-4 10-84 0,0-12-405 0,0 12-325 15</inkml:trace>
  <inkml:trace contextRef="#ctx0" brushRef="#br0">29006 7232 73 0,'0'0'358'0,"0"0"-101"0,0 0-30 16,3-11-32-16,-3 11 17 0,0 0-65 0,0 0 17 15,0 0-66-15,1-11 34 0,-1 11-58 0,0 0 41 16,0 0-53-16,0 0 36 0,0 0-37 0,1-11 26 16,-1 11-23-16,0 0 11 0,0 0 3 15,0 0-9-15,0 0 1 0,0 0 0 0,0 0-4 16,0 0-1-16,0 0 3 0,0 0-3 0,0 0 3 15,0 0-13-15,0 0 7 0,0 0-7 16,2-9 11-16,-2 9-13 0,0 0 13 0,0 0-15 16,0 0 11-16,0 0-16 0,0 0 13 0,0 0-24 15,0 0 9-15,0 0-22 0,0 0 10 0,0 0-21 16,0 0 10-16,0 0-16 0,0 0 11 0,0 0-21 16,0 0 9-16,0 0-13 0,0 0 12 0,0 0-12 15,0 0 20-15,0 0-7 0,5 8 21 16,-5-8-18-16,2 12 12 0,-2-12-1 0,4 14-1 15,-4-14 1-15,5 20 2 0,-3-7-6 0,0 0-2 16,-2 2 2-16,4-1-7 0,-3 2-1 0,0 1-1 16,-1-2 0-16,0 1 3 0,0 0-7 15,0 0 2-15,0-1-1 0,0-1 3 0,0 0-7 16,0 0 6-16,0-2-2 0,0-1 0 0,0-11 7 16,0 20-7-16,0-20 1 0,0 15 3 0,0-15 5 15,0 11 24-15,0-11 33 0,0 0 27 0,2 14 0 16,-2-14 47-16,0 0-44 0,0 0 25 15,5 7-38-15,-5-7 19 0,0 0-29 0,13-6 35 16,-13 6-25-16,14-12 20 0,-8 5-33 0,3-6 2 16,2-1-30-16,2-1 11 0,-2-2-32 0,3 0 13 15,-2-4-26-15,2 4 14 0,-1 0-23 0,1 0 19 16,-2 0-33-16,-1 1 3 0,-1 2-35 0,-2 0 5 16,-1 5-76-16,-1-1-7 0,0 2-74 15,-6 8-21-15,9-14-40 0,-9 14-72 0,5-9-23 16,-5 9-33-16,6-8-24 0,-6 8-49 0,0 0-354 15,0 0-370-15</inkml:trace>
  <inkml:trace contextRef="#ctx0" brushRef="#br0">29528 7252 165 0,'0'0'625'0,"0"0"-230"0,10-8-43 0,-10 8-42 15,0 0-1-15,0 0-7 0,0 0-50 0,0 0-47 16,0 0-27-16,0 0-22 16,0 0-32-16,0 0-22 0,-7 12-23 0,1-5-17 15,-3 0-14-15,3 5-9 0,-2 1-16 0,0-1-29 16,1 1-30-16,0 1-35 0,2 0-34 0,3 1-18 16,0-3-12-16,1 2 3 0,2-5 18 0,-1 4 25 15,3-4 8-15,-1-1 21 0,4 1 14 0,-6-9 12 16,12 12 7-16,-12-12 12 0,13 7 45 0,-13-7-17 15,17 4 24-15,-17-4 22 0,0 0 23 0,23-3 17 16,-23 3 5-16,16-8 10 0,-7 3 0 0,-3-2 8 16,2-1 0-16,-4-1-4 15,3 0-7-15,-4-2-14 0,1 0-19 0,-1-1-16 16,-2-2-13-16,1 3-11 0,-2-3-5 0,0 1-20 16,-2 1-26-16,0 1-31 0,0 0-36 0,-2-1-51 15,1 3-55-15,3 9-23 0,-7-16-40 0,7 16 28 16,-6-11-70-16,6 11-70 0,-10-10-336 0,10 10-222 15</inkml:trace>
  <inkml:trace contextRef="#ctx0" brushRef="#br0">29751 7135 492 0,'0'0'454'0,"0"0"-156"0,9-4-18 16,-9 4-62-16,0 0-28 0,0 0-19 0,0 0-6 15,0 0-19-15,0 0-19 0,0 0-11 0,17 1 2 16,-17-1-28-16,0 0 5 0,7 10-10 0,-7-10 14 16,6 8-10-16,-6-8 1 0,2 14-7 0,-2-14-3 15,5 17-2-15,-5-17-13 0,0 18-10 16,-1-7 5-16,1-11-22 0,-1 22-10 0,-2-10-3 15,2 1-8-15,-2-3-2 0,3 4-3 16,-2-2 1-16,-1-1-11 0,1 0-30 0,0 2-38 16,2-13-47-16,-2 15-64 0,2-15 0 0,-3 13-45 15,3-13-30-15,0 10 4 0,0-10-141 0,0 0-259 16,0 0-180-16</inkml:trace>
  <inkml:trace contextRef="#ctx0" brushRef="#br0">29937 7096 510 0,'5'-13'372'0,"0"1"-36"0,-2 2-111 16,1 1-16-16,0-1-81 0,-4 10 20 0,5-14-79 15,-5 14 20-15,4-9-86 0,-4 9-2 0,0 0-74 16,7-6-62-16,-7 6-84 0,0 0-269 16,0 0 59-16</inkml:trace>
  <inkml:trace contextRef="#ctx0" brushRef="#br0">30241 7124 616 0,'0'0'358'0,"0"0"-26"0,0 0-89 0,0 0-17 16,-16 7-24-16,16-7 6 0,-19 5-20 0,9 0-26 15,-3 3-30-15,2-3-32 0,-6 6-21 16,4-1-18-16,-2 2-11 0,2 0-2 15,2 2-17-15,-1-3-5 0,4 1-8 0,1 1-13 16,2-3-25-16,0 1-20 0,1-2-6 0,1 1 6 16,3-10-9-16,-2 15 11 0,2-15 8 0,2 11 5 15,-2-11 8-15,9 7 4 0,-9-7 14 0,0 0-1 16,23-1-9-16,-10-4 7 0,2-3 6 0,2-1 16 16,1-5 5-16,2-4 13 0,2-2 7 0,-3-3 20 15,5-6-32-15,1-1-1 0,5-7-6 0,-2-1 11 16,2 0 23-16,-7 6 44 0,-4-1 29 15,-1 3 3-15,-3 0-1 0,-2 2-7 16,-7 4 7-16,1 1-2 0,-2 0 1 0,-2 7 0 16,-1 3 7-16,-1-1-7 0,2 5-33 0,-3 9-34 15,2-16-17-15,-2 16-18 0,0 0-5 0,0 0-2 16,0 0-3-16,0 0-3 0,-10 13-4 0,8 1 1 16,0 4-38-16,2 2 37 0,2 6-32 0,0-3 29 15,2 5-60-15,0-2-23 0,2 4-12 0,2-5-48 16,-2 0-35-16,2-3-46 0,0 0-70 0,-1 0-5 15,0-3-33-15,0 0-45 0,-3-5-111 0,1-4-270 16,-2 2-272-16</inkml:trace>
  <inkml:trace contextRef="#ctx0" brushRef="#br0">31424 6896 386 0,'1'-15'613'0,"-1"15"-168"16,-2-15-114-16,2 15-22 0,-7-13 1 0,7 13-16 15,-6-12-25-15,6 12-10 0,-10-12-31 0,10 12-34 16,-12-9-40-16,12 9-25 0,-13-5-21 0,13 5-31 16,-23 2-11-16,9 1-12 0,-2 2-14 0,-5 2-7 15,3 5-8-15,-3-2-8 0,-4 5 19 0,1 1-28 16,1 1-8-16,3-1-22 0,2-1-13 16,4-3-15-16,-2 2-21 0,6-1 6 0,1-1-7 15,2-3 13-15,0-2-5 0,7-7 6 16,-9 13 13-16,9-13-4 0,0 0 23 0,-1 8-7 15,1-8 8-15,0 0-2 0,15-2 17 0,-3-4 5 16,2 1 0-16,4-8 4 0,2-3-2 0,3-1 3 16,-1-5 1-16,1-2 3 0,-3-2 11 0,2-3 3 15,0-3 3-15,3-7 10 0,-2-5-2 0,3 1-7 16,-2-2 0-16,0 0 2 0,1 3 27 0,-9 7 18 16,0-1 3-16,-4 6 1 0,2-3-21 15,-5 4 50-15,2-2 0 0,-5 7 12 0,2 4-56 16,-3 1 31-16,0 4-29 0,-3 3 28 0,2 0-49 15,-4 12 19-15,4-16-53 0,-4 16 20 0,4-10-44 16,-4 10 35-16,0 0-33 0,0 0 35 0,0 0-33 16,0 0 33-16,-8 17-34 0,3-3 36 0,-3 4-35 15,0 2 34-15,-1 8 1 0,-3 0 11 0,1 1-26 16,2 3-1-16,0 0-1 0,2 1 0 0,-3-1-1 16,1-1-1-16,5 1 6 0,-2-3-7 0,0-3 8 15,2-1-9-15,1-1-1 0,-1 0-1 16,3-2 0-16,0-3 0 0,1 0-33 15,-1-2 38-15,3-2-43 0,-1-1 33 0,-1-1-32 16,3-1 30-16,-2 0-31 0,3 0 35 0,1-3-26 16,0-1 36-16,-5-8-28 0,9 12 36 0,-9-12-31 15,17 8 33-15,-17-8-29 0,20 3 33 0,-20-3-7 16,26-3 3-16,-10-1-1 0,2 0-5 0,1-7 8 16,1 3-3-16,-1-5-1 0,1 1-2 0,1-5 0 15,0-1-3-15,1-3 0 0,-4 0 0 0,1 1 13 16,0-1 6-16,-5 0 8 0,-1 3 3 0,-3-1 5 15,2 2-4-15,-1 0-3 0,-3 0 3 0,-1 2 1 16,-2 3 3-16,1 3 1 0,-2-1 0 0,0 0 1 16,-4 10-6-16,5-13-8 0,-5 13-10 0,4-8-8 15,-4 8-11-15,0 0-6 0,2-10 0 16,-2 10 2-16,0 0-7 0,0 0 1 0,-9 12 9 16,5-2 0-16,-4 2 0 0,1 0-1 0,-1 6 1 15,-1-2-2-15,1 3 2 0,-3 0 0 0,2-2-2 16,3 2-7-16,-2-1-20 0,3-1-23 0,1-1-41 15,-1 0-37-15,3-2-42 0,-1-2-37 0,2 0-54 16,-1-2-81-16,4 1-12 0,-2-11 10 0,4 17-26 16,-4-17-112-16,7 12-285 0,-7-12-293 0</inkml:trace>
  <inkml:trace contextRef="#ctx0" brushRef="#br0">31985 6526 350 0,'5'-19'491'0,"-2"1"-133"16,0 3-53-16,-1 3-53 0,0-1 7 0,0 4-12 16,-1-2-21-16,-1 11-52 0,2-15-48 0,-2 15-37 15,4-12-45-15,-4 12-115 0,0 0-25 0,4-11-8 16,-4 11-18-16,0 0-53 0,0 0-173 0,0 0-229 16,0 0-105-16</inkml:trace>
  <inkml:trace contextRef="#ctx0" brushRef="#br0">31765 6959 16 0,'0'0'582'0,"0"0"-199"16,0 0-72-16,-4 11-11 0,4-11-8 0,0 0-41 16,0 0 7-16,0 0-26 0,0 0-41 0,0 0-19 15,0 0-23-15,8-11-10 0,-8 11-7 16,8-15-6-16,-2 7 0 0,-1-4-9 0,4-1-4 16,1-3-10-16,1-1-15 0,1 0 37 0,0-2-62 15,3-2 43-15,2 0-61 0,-1 0 47 0,-2 3-62 16,-1 0 39-16,6-1-59 0,-3 3 35 0,0-1-47 15,1 3 37-15,0 0-46 0,0 4 0 0,1-2 1 16,0 4 24-16,-4-1-29 0,0 5 2 0,0 0-2 16,-14 4 0-16,25-3-1 0,-25 3 1 0,21 3-1 15,-21-3 46-15,21 8-51 0,-12-1 48 0,0 0-49 16,-3 5 48-16,2-2-48 0,-6 0 45 0,3 2-47 16,-5 1 1-16,0 0 5 0,0-1 2 15,-2 0 2-15,-2 2-9 0,-2 1-17 0,1-2-26 16,-1 1-34-16,0-2-38 0,1-4-37 0,-3 2-46 15,3-2-28-15,-1 0-5 0,6-8 1 0,-11 11-51 16,11-11-498-16,-11 7-349 0</inkml:trace>
  <inkml:trace contextRef="#ctx0" brushRef="#br0">32295 6571 338 0,'0'0'430'16,"0"0"-103"-16,7 9-29 0,-7-9-35 0,4 15 5 15,-2-4 11-15,-2 2-9 0,0 2-33 0,0 1-11 16,-1 4-71-16,-2-3 10 0,1 5-67 0,-2-1-19 16,-1 0-17-16,0-1-14 0,-3 1-10 0,0 0-38 15,1 0-45-15,-2-2-40 0,-3 1-30 0,1-3-27 16,-2 2-38-16,0-4-7 0,0-1-11 0,-1-2-38 15,4-3-22-15,-3-3-87 0,13-6-176 0,-14 9-2 16</inkml:trace>
  <inkml:trace contextRef="#ctx0" brushRef="#br0">32165 6878 30 0,'13'-25'235'0,"0"-2"128"0,3 0-198 16,1-3 81-16,-2-1-95 0,4 1 57 0,-3-1-27 15,3 0-12-15,-2 2 1 0,2 2-10 16,-2 1 2-16,3 4-13 0,-1 0-17 0,0 5-18 15,0-1-22-15,0 4-14 0,-3 2 3 0,2 3-24 16,-3 4-9-16,0 1-7 0,-15 4-13 0,28-1-2 16,-28 1-1-16,26 8 7 0,-15 1 44 0,0 3-51 15,-1 1 40-15,-4 5-47 0,-1-3 42 0,-3 4-45 16,-2-2 36-16,-2 2-48 0,-3 1 41 16,0 1-48-16,-4-3 40 0,0 2-43 0,-4-4 40 15,-2 1-41-15,2-2 40 0,-3-1-43 0,0-2 40 16,-3-2-40-16,-1-3 0 0,-1 2-21 0,1-4-31 15,-2-2-34-15,4-1-43 0,18-2-17 0,-28 2-5 16,28-2-2-16,-25-2-118 0,25 2 53 0,-18-7-142 16,18 7-174-16,-10-12-45 0</inkml:trace>
  <inkml:trace contextRef="#ctx0" brushRef="#br0">32686 6278 535 0,'12'-12'419'0,"-3"-1"-61"15,0 3-49-15,-3 2 4 0,-6 8-16 0,9-11-33 16,-9 11-50-16,10-8-48 0,-10 8-33 0,0 0 22 16,0 0 8-16,0 0-5 0,20 7-19 0,-15 2-22 15,1 3-18-15,-2 3-14 0,0 1-9 0,-2 7-10 16,0 0 31-16,-4 2-63 0,2 2 36 0,-4 0-54 15,-1 6 21-15,0 0-95 0,-2-2-8 0,0-1-101 16,-1-1-17-16,2-5-82 0,-3 0-26 16,4 0 44-16,-1-2-117 0,-1-2 38 0,3-3-364 15,-1-1-219-15</inkml:trace>
  <inkml:trace contextRef="#ctx0" brushRef="#br0">33013 6536 441 0,'4'-10'436'0,"0"-1"-102"0,-4 11-54 0,5-15-39 15,-5 15 10-15,3-11-6 0,-3 11-32 0,0 0-48 16,1-11-54-16,-1 11-23 0,0 0-12 0,0 0 4 16,0 0 9-16,0 0-64 0,-17 5 40 0,17-5-59 15,-14 12 47-15,7-4-60 0,-1 1 47 16,-2 1-53-16,1 2 28 0,-1-1-67 0,0 0 34 15,1-3-47-15,2 1 63 0,1-2-43 0,6-7 54 16,-10 13-40-16,10-13 52 0,-7 11-29 0,7-11 63 16,-5 7-25-16,5-7 65 0,0 0-30 15,0 0 55-15,-5 10-40 0,5-10 48 0,0 0-55 16,0 0 32-16,0 0-55 0,6 8 31 0,-6-8-59 16,0 0 37-16,9 7-59 0,-9-7 45 0,9 6-54 15,-9-6 33-15,12 7-72 0,-12-7 19 0,11 7-77 16,-11-7 4-16,13 7-105 0,-13-7-12 0,13 7-34 15,-13-7 36-15,14 9-155 0,-14-9-7 16,13 3-240-16,-13-3-150 0</inkml:trace>
  <inkml:trace contextRef="#ctx0" brushRef="#br0">33191 6346 381 0,'4'-10'432'0,"-4"10"-72"16,6-12-112-16,-6 12-20 0,4-12-70 0,-4 12 13 16,0 0-57-16,7-10 6 0,-7 10-24 0,0 0 7 15,0 0-17-15,0 0 8 0,11 10-34 16,-11-10-6-16,8 20-10 0,-6-9-5 0,1 6-5 16,-1 2-7-16,-2 5-3 0,0 1-4 0,-1 3-4 15,-1 1-4-15,0 6-1 0,-2-1-3 0,2 0-1 16,-2 2-2-16,2-2 0 0,0-5-1 0,0 1 1 15,-1-2 24-15,3-2-20 0,-2-2-1 0,0 1-4 16,0-5 1-16,-1-2-1 0,1-6-2 0,0 1 16 16,0-1 34-16,2-12 41 0,-4 15 37 0,4-15 40 15,-4 11 22-15,4-11-25 0,0 0-25 0,-7 8-7 16,7-8 6-16,0 0 5 0,-12-5 10 16,12 5-54-16,-11-10 30 0,5 3-5 0,3-4-4 0,-1 2-25 15,0-3-15-15,3 0-15 0,1-2-30 16,2-1 8-16,3-5-11 0,2-1-12 0,3 0-37 15,5-1-35-15,0 0-57 0,1 5-54 0,0 3-20 16,1 1-97-16,4 4-44 0,-2 2-85 0,-3 2-68 16,1 3 13-16,-17 2-418 0,23 1-492 0</inkml:trace>
  <inkml:trace contextRef="#ctx0" brushRef="#br0">33617 6239 566 0,'3'-14'392'0,"-3"14"-67"15,3-12-38-15,-3 12 5 0,0 0 2 0,1-11-10 16,-1 11-43-16,0 0-58 0,0 0-46 0,0-11-29 16,0 11-20-16,0 0 3 0,0 0 9 0,-18 9-2 15,9 0-12-15,-3 2-20 0,0 4-13 0,-1 3-11 16,-3 4 7-16,-1 3-25 0,3 3 42 0,1 1-59 16,2 1 41-16,-1 1-48 0,3 1 11 0,1 1-84 15,2-1 20-15,3-6-92 0,1 0-44 0,2-1-18 16,0-1 2-16,2-2-61 0,1-2 69 15,1-3-190-15,0-3 15 0,4-4-163 16,-1 2-28-16</inkml:trace>
  <inkml:trace contextRef="#ctx0" brushRef="#br0">33712 6200 251 0,'9'-9'474'0,"-1"2"-160"0,-8 7-48 0,19-8-22 15,-19 8 6-15,17 2 5 0,-6 4 11 0,1 3-6 16,2 6-45-16,-3 2-7 0,2 8-39 0,-1 3-8 16,-5 4-17-16,-1 4-9 0,-3 0-23 0,-3 5-19 15,-1 0-18-15,-3 0-15 0,-3 0-3 0,-5 3-22 16,2-3-27-16,-7 10-36 0,-3-5-71 0,-3-3-85 15,-1 0-40-15,-3-3-58 0,0-2-42 16,-9-3-533-16,3-3-451 0</inkml:trace>
  <inkml:trace contextRef="#ctx0" brushRef="#br0">28719 8051 40 0,'0'0'534'16,"0"0"-132"-16,-5-8-162 0,5 8-12 0,0 0-105 15,-18-4 38-15,18 4-74 0,-16 1 44 0,16-1-65 16,-19 5 37-16,8-1-65 0,-1 0 39 0,1 1-65 16,2 0 48-16,0 1-46 0,9-6 42 0,-14 9-36 15,14-9 41-15,-12 12-22 0,12-12 16 16,-7 10-17-16,7-10 6 0,-4 11-3 15,4-11 9-15,-3 13-3 0,3-13 13 0,-1 12 7 16,1-12 5-16,1 15 27 0,-1-15-8 0,2 16 12 16,-2-16-14-16,2 15 14 0,-2-15-11 0,8 18 16 15,-6-10-17-15,3 3 18 0,-1-2-22 0,1 3 23 16,1 0-39-16,-1-1 26 0,1 3-39 0,0 0 25 16,-2 1-33-16,-1 1 4 0,1 0-21 0,-2 2-4 15,-2 0-5-15,1 1-6 0,1-2 27 0,-2 1-77 16,0 1-39-16,-2 2-46 0,1-3-48 0,1 0-37 15,3 6-70-15,-1-1 36 0,0 0-56 16,3 2-74-16,-4-6-80 0,3 3-267 16,0 2-239-16</inkml:trace>
  <inkml:trace contextRef="#ctx0" brushRef="#br0">28831 9220 718 0,'0'0'680'0,"0"0"-198"16,-9 8-112-16,9-8-74 0,0 0-79 0,0 0-53 15,-9 7-27-15,9-7-13 0,0 0-15 0,-5 9-13 16,5-9-17-16,0 0-17 0,4 14-11 0,1-7 2 16,4 2-29-16,1 2-8 0,1-3-26 0,5 2 15 15,-2 0-22-15,4 1 15 0,-2-3-21 0,1 1 21 16,0 0-24-16,-4-3 28 0,0 1-17 0,-1 0 21 16,-1-1-19-16,-2-1 34 0,-9-5-6 15,16 11 26-15,-16-11 3 0,10 11-9 16,-10-11 20-16,10 11 10 0,-10-11 1 0,4 14 1 15,-4-14-7-15,3 15-8 0,-3-15-13 0,1 12-6 16,-1-12 0-16,-2 17-13 0,-1-7-9 0,0 1-19 16,-3-1-32-16,2-1-23 0,-1 1-57 0,-1 3-14 15,-1-4-96-15,-1 2 30 0,2-2-36 0,0-2-75 16,6-7-129-16,-13 10-289 0,13-10-254 0</inkml:trace>
  <inkml:trace contextRef="#ctx0" brushRef="#br0">29486 8421 30 0,'0'0'562'0,"2"-15"-147"15,-2 15-126-15,1-11-29 0,-1 11-78 0,-2-10 17 16,2 10-4-16,-5-12 21 0,5 12 18 0,-11-9-38 16,11 9-1-16,-15-8-33 0,15 8-15 0,-15-4-36 15,15 4-11-15,0 0-32 0,-21-3 3 0,21 3-23 16,0 0 23-16,-19 5-37 0,19-5 7 0,-11 10-17 15,11-10 6-15,-7 15-16 0,7-15 8 0,-1 19-16 16,2-6 17-16,-1 0-24 0,4 2 1 0,-1 0 2 16,2 1-1-16,1 0-1 15,-2 0 0-15,2 0-1 0,-2-1 1 0,1 2 3 16,-1-1-1-16,-1-1-2 0,2-2 3 0,-3 0-3 16,2 1 2-16,-1-3-1 0,-1 1 2 0,-2-2 1 15,2 0 2-15,-2 0 5 0,0-10 7 0,-2 19 4 16,1-9-3-16,-2-1-4 0,-2 1-4 0,0-1 0 15,-2 1 0-15,-1-1-6 0,-1 1-10 0,-1-2-15 16,1-1-16-16,1 0-27 0,0-2-26 0,8-5-32 16,-15 7-35-16,15-7-25 0,-10 10-4 0,10-10 3 15,-10 5-44-15,10-5-71 0,0 0-135 16,0 0-175-16,0 0-140 0</inkml:trace>
  <inkml:trace contextRef="#ctx0" brushRef="#br0">29668 8421 429 0,'4'-10'506'0,"2"0"-131"0,-6 10-94 16,4-15-60-16,-4 15-3 0,5-10-22 0,-5 10 8 15,4-11-13-15,-4 11-50 0,0 0-27 0,5-11-32 16,-5 11-13-16,0 0-23 0,0 0 1 0,0 0-7 15,0 0-9-15,0 0-16 0,0 0 8 16,17 6-9-16,-17-6-5 0,6 7 0 0,-6-7-5 16,9 6 2-16,-9-6 4 0,10 8-12 0,-10-8 5 15,8 5-1-15,-8-5 1 0,0 0 0 0,9 7 1 16,-9-7-4-16,0 0 13 0,0 0-6 16,10 8 0-16,-10-8 5 0,0 0 2 0,0 0 5 15,7 7 14-15,-7-7 12 0,5 8 22 0,-5-8-1 16,5 12-11-16,-3 1-1 0,2-1-6 0,3 3-5 15,-2-2-7-15,0 5-4 0,1 2-5 0,-2 1 8 16,1-1-15-16,-1 1 6 0,2 1-7 0,-3 0-4 16,-2 0-3-16,2-4 0 0,-3 2-1 0,0-1 0 15,0-1-3-15,-1 2-3 0,-1-2-1 16,1 0 4-16,-2-2-6 0,1 1 2 0,-2-7 2 16,2 3-1-16,-1-2 6 0,-1-1-3 0,0-1 2 15,4-9 1-15,-7 15 7 0,7-15 3 16,-12 9 7-16,12-9 6 0,-9 6 10 0,9-6 18 15,0 0-18-15,-18 2-1 0,18-2-4 0,0 0-3 16,-19-5-1-16,19 5 2 0,-13-10 1 0,13 10-9 16,-10-13 3-16,8 2-8 0,0 0-33 0,1-1 21 15,2-2-20-15,3-4 10 0,1-2-20 0,5-6 1 16,3-3 7-16,1-1-11 0,4 1 10 0,0 1-1 16,1-4 2-16,0 4 4 0,-1-2 29 15,2 3-35-15,-3-1 32 0,1 1-37 0,-1 2 43 0,-2 2-40 16,-1 4 36-16,-3 1-32 15,-1 3 30-15,-3 1-32 0,1 4 31 0,-3 1-35 16,0 0 37-16,-5 9-46 0,10-14 33 0,-10 14-47 16,7-9-7-16,-7 9-36 0,8-6 21 0,-8 6 2 15,0 0-3-15,20 0 2 0,-20 0-2 0,15 7-18 16,-5 1 9-16,1 0-5 0,-2 1 22 0,2 1-1 16,-3 2 20-16,1-2-8 0,0 3 23 0,-3 0 1 15,1 1 7-15,-1-2-7 0,-1 1 14 16,1 0-8-16,-2-1 0 0,-1-1 7 0,-1 2-1 0,-2-5 16 15,2 4 0-15,-4-3 9 16,2 2 1-16,0-11 3 0,-5 17-1 0,1-6-4 16,-2-3-1-16,1 1-1 0,-1 0-2 0,0-1-6 15,-1 0-1-15,7-8-23 0,-13 9-35 0,13-9-45 16,-12 9-6-16,12-9-82 0,-10 7 6 0,10-7-81 16,0 0-109-16,0 0-386 0,0 0-279 0</inkml:trace>
  <inkml:trace contextRef="#ctx0" brushRef="#br0">30429 8125 853 0,'7'-12'473'16,"-2"2"-129"-16,0 2-64 0,-5 8-14 0,8-14-5 15,-8 14-26-15,5-10-13 0,-5 10-43 0,0 0-14 16,0 0-5-16,0 0 26 0,0 0-33 0,14 7 19 15,-11 3-40-15,-1 5 19 0,-2 2-41 0,3 6 33 16,-2 1-76-16,-2 2 21 0,0 0-54 16,-1 0 27-16,1 3-45 0,-3 0 29 0,0 3-42 15,-1-6-49-15,0 0-36 0,0 7-55 0,0-10-64 16,-2-1-59-16,4-1-22 0,-3-5 61 0,3-2-25 16,0-2-29-16,3-12-31 0,-5 15-41 15,5-15-361-15,0 0-234 0</inkml:trace>
  <inkml:trace contextRef="#ctx0" brushRef="#br0">30413 8390 527 0,'-4'-11'419'0,"4"11"-66"0,-5-14-91 0,5 14-16 16,-5-12-17-16,5 12-7 0,-2-9 8 0,2 9-43 16,0 0-17-16,-2-12-36 0,2 12-22 0,0 0-27 15,8-5-6-15,-8 5-18 0,18-7-1 0,-18 7-19 16,25-3 3-16,-8-1-17 0,0 1 7 0,2-3-15 15,1 1 6-15,1-1-13 0,2-4 8 0,-3 4-3 16,3-4 2-16,-4 0 3 0,-1 1 24 16,-3-1 27-16,-2 3 28 0,-3-2 12 15,-2 2 14-15,-1 0-25 0,-7 7 23 0,10-12-42 16,-10 12 14-16,5-11-49 0,-5 11 25 0,0 0-41 16,-4-11 35-16,4 11-42 0,0 0 41 0,0 0-9 15,0 0 13-15,-18 8-36 0,18-8 24 0,-10 17-34 16,7-8-6-16,-3 5-2 0,2 1-3 0,3-2-2 15,0 2 8-15,1-1-12 0,0 0 7 0,0 1-18 16,2 1-26-16,2-2-52 0,0-3-65 0,1 0-63 16,1-2-119-16,2 1-42 0,2-1-65 15,0-2-144-15,5 0-295 0,1-2-490 0</inkml:trace>
  <inkml:trace contextRef="#ctx0" brushRef="#br0">31256 8561 744 0,'0'0'804'16,"17"6"-184"-16,-17-6-102 0,13 5-103 0,-13-5-32 16,0 0-26-16,14 2-50 0,-14-2-60 0,0 0-82 15,0 0-137-15,0 0-157 0,6-5-200 16,-6 5-33-16,0 0-196 0,-18-9-375 0,3 4-598 16</inkml:trace>
  <inkml:trace contextRef="#ctx0" brushRef="#br0">23140 10871 462 0,'0'0'574'16,"-14"-4"-101"-16,14 4-164 0,0 0-10 0,-21-4-96 0,21 4 9 16,0 0-81-16,-16-4 21 0,16 4-42 15,0 0 6-15,0 0-56 0,-16-4 12 16,16 4-50-16,0 0 13 0,0 0-46 0,0 0 28 15,0 0-43-15,4-7 37 0,-4 7-38 0,17-9 25 16,-6 3-30-16,3-1 47 0,4-2-47 0,1-3 50 16,7-1-29-16,-2-1 27 0,3 1-42 0,1-2 46 15,3 1-62-15,-2 0 63 0,2-1-46 0,0 3 46 16,2-2-47-16,0 1 44 0,5-1-43 0,-1 0 41 16,2 0-40-16,1 0 39 0,9-4-39 15,3 2 50-15,2-2-55 0,-1 0 50 0,0 0-57 16,3-1 54-16,1 2-54 0,-1-3 24 15,1 1-28-15,-1 0 69 0,1 0-56 0,-1-1 57 16,-1 1-7-16,1 2-4 0,-2-1 2 0,-2 0-12 16,1 1 7-16,-2 0-14 0,-9 2 12 0,1 1-5 15,-2 1 2-15,-1-2-46 0,1 0 50 0,0 0-39 16,6-4 44-16,0 0-53 0,-2-3 56 0,1 2-35 16,-2-2 37-16,3-2-41 0,-4 2 45 0,3 0-50 15,-10 3 52-15,0 0-39 0,0 2 27 0,-1 0-32 16,-2 0 43-16,1 0-44 0,-2 0 39 0,1 1-42 15,0 0 38-15,-1-2-38 0,0 2 37 0,3-2-44 16,-2 0 49-16,1 1-40 16,-2-1 41-16,1-2-42 0,-1 3 40 0,0-3-46 15,2 1 42-15,0-2-36 0,-1 1 27 0,8-5-30 16,1 1 42-16,-6 4-6 0,0 2-2 0,0 1-4 16,3-2-5-16,-2 2-1 0,-1 2 8 0,-1-2-18 15,-1 4 10-15,-1 0-37 0,0 0 42 0,-2 1-37 16,1-2 41-16,-3 3-44 0,0 2 45 0,-4-2-39 15,2 0 32-15,-1 2-26 0,2 0 38 0,0-1-40 16,3 1 40-16,-1-2-49 0,2 1 47 16,1-1-34-16,3 1 0 0,-1-2-9 0,3 2 14 15,0 0 3-15,1-2-3 0,-1 2 45 16,3 2-47-16,-3-3 44 0,1 4-42 0,-1 0-4 16,-2 4-6-16,-2-7 12 0,3 3 1 0,-2-1 2 15,1 1 1-15,-1-1-2 0,2 1 7 0,-2-1 3 16,1 2-6-16,0-3-8 0,0 2 11 0,0-3-1 15,-1 3 1-15,-1-1-1 0,-2 1-7 0,0-1 12 16,-5 3 0-16,0-1-20 0,-2 0 19 0,2 2-6 16,-2-2 3-16,0 0-2 0,3 1 2 0,4-2-2 15,0 0 8-15,1 0 1 0,-1-1-27 16,3 3 19-16,-2-2-6 0,-1 2 6 0,1-3 0 16,-6 4 1-16,0-1-3 0,-3-2 8 0,2 5-6 15,-3-4-7-15,0 2 10 0,-3 1-4 16,-1-1 0-16,-2 0 5 0,-2 1-3 0,3 0 3 15,-3-2 4-15,3 4-10 0,-2-5-3 0,0 4 9 16,2-1-1-16,-1-1-1 0,-2-2-1 0,2 4 0 16,-1-1 1-16,0-3 6 0,-1 4-23 0,-2-1 21 15,-13 3-4-15,25-7-1 0,-25 7-1 0,18-5 3 16,-18 5-4-16,17-4 9 0,-17 4-8 0,16-4-9 16,-16 4 10-16,16-3-1 0,-16 3-1 15,18-4-4-15,-18 4-9 0,20-4-15 0,-5 1 13 16,0 0-3-16,2-1-11 0,-4 0 11 0,6 3 2 15,-2-4 3-15,2 3 61 0,-1-1-69 0,-1-1 61 16,0 3-62-16,0-1-17 0,-17 2 28 16,28-4 4-16,-28 4 2 0,26-3-20 0,-26 3 29 15,20-2 0-15,-20 2 1 0,22-3 2 0,-22 3 4 16,18-3-28-16,-18 3 81 0,19-2-67 0,-19 2 2 16,21-5 3-16,-21 5-5 0,21-3 10 0,-21 3 3 15,23-5-1-15,-23 5-12 0,22-2 18 16,-22 2-2-16,18-5 8 0,-18 5 0 0,16-1-4 15,-16 1 0-15,0 0 4 0,18-3 3 0,-18 3-2 16,0 0-7-16,0 0 8 0,18-1-5 0,-18 1 2 16,0 0-2-16,0 0-7 0,0 0-1 15,14-4-12-15,-14 4-56 0,0 0-11 0,0 0 30 0,0 0-85 16,0 0-70-16,10-4-116 0,-10 4-368 16,0 0-206-16</inkml:trace>
  <inkml:trace contextRef="#ctx0" brushRef="#br0">29107 8727 178 0,'0'0'657'0,"0"0"-274"0,0 0-39 0,0 0-135 15,0 0 34-15,0 0-83 0,0 0 62 16,0 0-53-16,0 0 13 0,0 0-41 0,0 0-30 15,-14 3-6-15,14-3-34 0,0 0 7 16,0 0-30-16,0 0-7 0,0 0-5 0,14 6-1 16,-14-6 1-16,0 0-10 0,16 3-4 0,-16-3-2 15,14 5-2-15,-14-5 0 0,11 2-1 0,-11-2-1 16,0 0 6-16,19 7 2 0,-19-7 3 0,0 0 4 16,13 5 2-16,-13-5-1 0,0 0 0 0,13 5-2 15,-13-5 3-15,0 0 7 0,6 8 11 0,-6-8 12 16,5 9 0-16,-5-9 6 0,0 14-2 0,0-14-6 15,-1 17 9-15,-3-5-16 0,3 0 3 16,-3 0-4-16,-1 3-7 0,-3 0-10 16,2 2-9-16,-2-2-6 0,0 1-7 0,2-4-14 15,-1 1-44-15,0-2-46 0,1-1-49 0,1 0-60 16,-2-3-71-16,7-7-6 0,-5 14-36 0,5-14-90 16,-10 8-455-16,10-8-450 0</inkml:trace>
  <inkml:trace contextRef="#ctx0" brushRef="#br0">26412 6944 245 0,'0'0'234'0,"0"0"-72"15,0 0-13-15,0 0-30 0,0 0-3 0,-2-8-9 16,2 8-7-16,0 0-46 0,0 0 41 0,0 0-9 15,0 0-12-15,0 0-7 0,0 0-1 16,0 0-3-16,0 0-8 0,0 0-14 0,0 0 7 16,0 0-11-16,0 0 0 0,0 0-6 0,0 0-7 15,0 0-2-15,0 0-4 0,0 0-12 0,0 0 15 16,-8-8-4-16,8 8 5 0,0 0-2 0,0 0 0 16,0 0-1-16,0 0-1 0,0 0-4 0,0 0-11 15,0 0 19-15,0 0 39 0,0 0-45 0,0 0 36 16,0 0-44-16,0 0 39 0,0 0-36 15,0 0 22-15,0 0-23 0,0 0 28 16,0 0-33-16,0 0 29 0,-10-6-31 0,10 6 25 16,0 0-25-16,0 0 13 0,0 0-12 0,0 0 19 15,0 0-19-15,0 0 19 0,0 0-16 0,0 0 20 16,0 0-15-16,0 0-2 0,0 0-3 0,0 0-13 16,0 0 8-16,0 0 13 0,18-4-18 0,-18 4 17 15,17-2-21-15,-17 2-6 0,25-4 11 0,-25 4 15 16,29-2-18-16,-29 2 18 0,30-1-19 0,-30 1 16 15,32-2-17-15,-16 2 20 0,-16 0-13 16,31-3-4-16,-31 3 22 0,29-2-13 16,-29 2 5-16,30-2 4 0,-30 2 4 0,25-4 7 15,-25 4 12-15,23-1-1 0,-23 1 10 0,19-5 2 16,-19 5 4-16,18-1-1 0,-18 1-4 0,0 0-5 16,16-2 8-16,-16 2-18 0,0 0-1 0,0 0-9 15,16-4-2-15,-16 4-3 0,0 0-3 0,0 0-3 16,0 0-4-16,0 0 3 0,16-1-6 0,-16 1 1 15,0 0-4-15,0 0-2 0,0 0-6 0,0 0-19 16,0 0-33-16,0 0-24 0,0 0-41 0,14-4-18 16,-14 4-3-16,0 0-4 0,0 0-35 15,0 0-58-15,0 0-108 0,0 0-200 16,0 0-56-16</inkml:trace>
  <inkml:trace contextRef="#ctx0" brushRef="#br0">26435 6996 146 0,'0'0'362'0,"0"0"-110"0,0 0-59 0,-14-2 26 0,14 2-54 16,0 0 30-16,0 0-73 0,0 0 34 15,0 0-63-15,-14-4 29 0,14 4-57 0,0 0 32 16,0 0-53-16,0 0 43 0,0 0-33 0,0 0 20 16,0 0 2-16,0 0-25 0,0 0-5 0,0 0-22 15,0 0-4-15,0 0-5 0,0 0 13 16,13-6-20-16,-13 6 16 0,23-2-17 0,-23 2 13 16,29-3-11-16,-12 2 14 0,1 0-9 0,0-1 8 15,-2 1 6-15,2-2 12 0,3 2-2 0,-21 1 2 16,30 0-2-16,-30 0-2 0,28-3 11 15,-28 3-10-15,22-2 8 0,-22 2-9 0,19 0 4 16,-19 0-4-16,0 0 5 0,23-1 2 0,-23 1 1 16,0 0-8-16,17-1 3 0,-17 1-9 0,0 0-1 15,0 0 0-15,0 0-3 0,19-1 3 0,-19 1-4 16,0 0 3-16,0 0-3 0,0 0 3 16,0 0-7-16,0 0 0 0,0 0-4 0,17-2 1 15,-17 2 1-15,0 0-4 0,0 0-2 0,0 0 6 16,0 0-2-16,0 0 2 0,0 0 3 0,0 0 5 15,0 0 5-15,0 0-4 0,0 0 0 0,0 0 2 16,0 0-6-16,0 0-4 0,0 0-2 16,0 0-4-16,0 0 6 0,16-3-12 0,-16 3 0 0,0 0-3 15,0 0 0-15,0 0-18 0,0 0-24 16,0 0-37-16,0 0-40 0,0 0-45 0,0 0-35 16,0 0-31-16,0 0 33 0,4-7-62 15,-4 7-57-15,0 0-139 0,0 0-187 0,-11-6-171 16</inkml:trace>
  <inkml:trace contextRef="#ctx0" brushRef="#br0">5949 10183 144 0,'0'0'262'0,"0"0"-83"0,0 0-18 16,-1-11-35-16,1 11-12 0,0 0-13 0,0 0 6 0,-3-11-46 16,3 11-22-16,0 0 25 0,0 0-10 15,-1-14 11-15,1 14-37 0,0 0 4 0,0 0-16 16,-1-10 9-16,1 10-16 0,0 0 18 0,0 0-16 15,-3-9 20-15,3 9-60 0,0 0 56 0,0 0-17 16,0 0 24-16,0 0-25 0,-3-9 22 0,3 9-33 16,0 0 31-16,0 0-30 0,0 0 24 0,0 0-30 15,0 0 27-15,0 0-29 0,0 0 20 0,0 0-35 16,0 0 45-16,-4-8-29 0,4 8 33 0,0 0-36 16,0 0 26-16,0 0-25 0,0 0 27 15,0 0-26-15,0 0 20 0,0 0-45 0,0 0-5 16,0 0-36-16,0 0-11 0,0 0-12 0,0 0-32 15,0 0 11-15,0 0 0 0,0 0-8 0,-17 0-30 16,17 0-94-16,0 0 73 0</inkml:trace>
  <inkml:trace contextRef="#ctx0" brushRef="#br0">26886 6997 215 0,'0'0'282'0,"-7"-5"-79"0,7 5-32 0,0 0-26 15,-9-7-24-15,9 7 8 0,0 0-2 0,-12-7-24 16,12 7-10-16,-11-7-12 0,11 7 1 16,-9-6-14-16,9 6-12 0,-12-5 5 0,12 5-12 15,0 0-2-15,-12-8-6 0,12 8-1 0,0 0-6 16,-9-7-4-16,9 7-7 0,0 0-5 15,0 0 3-15,0 0-3 0,-11-5-6 0,11 5-1 16,0 0-4-16,0 0 2 0,0 0 3 0,0 0-1 16,0 0 13-16,18-4 8 0,-18 4 30 0,27 0-28 15,-7 0 26-15,3 0-7 0,2 0 9 0,2-2 5 16,1 1-6-16,1-1-1 0,-1 0-2 0,2 0-1 16,-2-1 2-16,1 1 7 0,-1 0 7 15,-2 0 2-15,-4-1 1 0,2 0 3 0,-5 1-12 16,-2-1-8-16,-1 3-2 0,-16 0-6 0,28-5-1 15,-28 5-1-15,22-3-5 0,-22 3-7 16,17-4-1-16,-17 4-9 0,15 0-8 0,-15 0-3 0,0 0-4 16,18-5 2-16,-18 5-8 0,0 0-2 0,15-3 1 15,-15 3-13-15,0 0-29 0,0 0-31 0,14-5-32 16,-14 5-45-16,0 0-39 0,0 0-17 16,0 0 15-16,0 0-19 0,0 0-34 15,0 0-163-15,0 0-225 0,-6-8-156 0</inkml:trace>
  <inkml:trace contextRef="#ctx0" brushRef="#br0">26822 6931 274 0,'0'0'313'0,"-16"-2"-76"16,16 2-46-16,0 0-19 0,0 0-28 0,0 0 0 16,0 0-31-16,0 0-17 0,0 0-15 0,-12-5-18 15,12 5-9-15,0 0-10 0,0 0-17 0,0 0 7 16,0 0-11-16,14-3 2 0,-14 3 3 15,0 0-9-15,26 0-3 0,-26 0 0 0,24 1-3 16,-24-1 3-16,32 5 13 0,-32-5-8 16,33 0 0-16,-16 1-2 0,2 0 4 0,-19-1-5 15,31 1 0-15,-31-1-5 0,29 3 8 0,-29-3 37 16,22 0-36-16,-22 0 32 0,19 0-25 0,-19 0 23 16,15 3-13-16,-15-3-1 0,0 0-3 0,21-2 7 15,-21 2 1-15,0 0 5 0,0 0-7 0,17 0 0 16,-17 0-6-16,0 0-1 0,0 0 6 0,0 0-26 15,0 0 10-15,20-1-3 0,-20 1-10 16,0 0 2-16,0 0-4 0,0 0-4 0,0 0 7 16,0 0-8-16,0 0-1 0,0 0 1 15,0 0-2-15,17-2-4 0,-17 2 4 0,0 0-2 0,0 0 1 16,0 0 7-16,0 0-6 0,0 0-6 16,0 0 7-16,0 0 0 0,0 0-1 0,0 0 0 15,0 0-2-15,0 0 2 0,0 0 4 0,0 0 2 16,0 0-16-16,0 0-24 0,0 0-12 0,14-3-32 15,-14 3 15-15,0 0-38 0,0 0 29 0,0 0-40 16,0 0-27-16,0 0-32 0,0 0-45 16,7-7-81-16,-7 7-233 0,0 0-15 0</inkml:trace>
  <inkml:trace contextRef="#ctx0" brushRef="#br0">26515 6800 154 0,'0'0'95'0,"0"0"153"0,0 0-202 16,0 0 133-16,0 0-147 0,0 0 134 0,0 0-128 15,0 0 113-15,0 0-131 0,0 0 111 0,0 0-130 16,0 0 111-16,0 0-34 0,0 0-6 0,0 0-15 16,3 8-13-16,-3-8-4 0,0 0-11 0,0 0-1 15,0 0-9-15,0 0-16 0,0 0 12 0,0 0 11 16,0 0-23-16,0 0 7 0,0 0-4 0,-11 5-3 16,11-5-38-16,0 0-127 0,0 0 69 15,0 0-148-15,0 0-132 0,0 0 217 16</inkml:trace>
  <inkml:trace contextRef="#ctx0" brushRef="#br0">27534 6423 101 0,'0'0'384'0,"0"0"-227"0,0 0 104 0,0 0-49 15,0 0-20-15,0 0-21 0,0 0-29 16,0 0-16-16,0 0-15 0,0 0-15 0,0 0 0 16,0 0-8-16,0 0-4 0,0 0-2 15,0 0-6-15,0 0-4 0,0 0-3 0,0 0 5 16,0 0-23-16,0 0-3 0,0 0 2 0,0 0-2 15,0 0 13-15,0 0-23 0,0 0-3 0,0 0-1 16,0 0 6-16,0 0-6 0,0 0 0 0,0 0 2 16,0 0 0-16,0 0 1 0,0 0-6 0,0 0-2 15,0 0 0-15,0 0-9 0,0 0 0 0,0 0-6 16,0 0-3-16,0 0-1 0,0 0-1 16,0 0-1-16,0 0 3 0,0 0-6 0,0 0 2 15,0 0-2-15,0 0-3 0,0 0-1 0,0 0 0 16,0 0-2-16,0 0-7 0,0 0-21 0,0 0-35 15,0 0-58-15,0 0-27 0,0 0-17 16,0 0-26-16,0 0-100 0,0 0-405 0,0 0-226 16</inkml:trace>
  <inkml:trace contextRef="#ctx0" brushRef="#br0">6537 12163 94 0,'0'0'68'0,"0"0"172"0,0 0-201 16,0 0 129-16,0 0-171 0,0 0 163 0,0 0-151 15,0 0 136-15,0 0-140 0,0 0 129 0,0 0-6 16,0 0-14-16,0 0-6 0,0 0-16 0,0 0-16 16,0 0-7-16,0 0-19 0,0 0 9 0,0 0-17 15,0 0 5-15,0 0 8 0,0 0-12 16,0 0-2-16,0 0-3 0,0 0-1 0,0 0-3 16,0 0-2-16,0 0-2 0,0 0-2 0,0 0 0 15,0 0 1-15,0 0-5 0,0 0 4 0,0 0 7 16,0 0 3-16,0 0 0 0,0 0 0 0,0 0 21 15,0 0-25-15,0 0 14 0,0 0-23 16,0 0 11-16,0 0-24 0,0 0 15 0,0 0-16 16,0 0-5-16,0 0-10 0,0 0 11 0,0 0-16 15,0 0 16-15,0 0-21 0,0 0 3 0,0 0 2 16,0 0 5-16,4 9 28 0,-4-9-1 0,0 0-24 16,0 0 5-16,2 14-8 0,-2-14 6 0,0 10 15 15,0-10-15-15,3 11 20 0,-3-11-16 16,1 12-1-16,-1-12-2 0,3 14-2 0,-3-14 1 15,2 17 0-15,-2-17 1 0,1 17 0 0,1-8-1 16,0 4 11-16,-2-13-3 0,3 19-11 0,-2-5 1 16,3-5-5-16,-4 2 18 0,4 1-15 0,-4-2 19 15,5 1-21-15,-5-11 17 0,2 18-19 0,0-7 14 16,-2-11-14-16,4 16 15 0,-4-16 16 0,2 18-22 16,-2-18-18-16,4 15 20 0,-4-15-25 0,1 12-3 15,-1-12-38-15,4 10 23 0,-4-10-50 0,0 0 36 16,0 12-68-16,0-12 4 0,0 0-50 15,3 10-12-15,-3-10-25 0,0 0-61 16,0 0-188-16,0 0 125 0</inkml:trace>
  <inkml:trace contextRef="#ctx0" brushRef="#br0">6564 12284 238 0,'-3'-9'361'0,"3"9"-105"0,-2-16-44 16,2 16-24-16,-4-17-18 0,4 17-30 15,-3-14-12-15,3 14-15 0,-1-13-11 0,1 13-11 16,-3-14-11-16,3 14-21 0,0 0-6 16,-1-14-9-16,1 14-11 0,3-9-8 0,-3 9-6 15,2-10-1-15,-2 10-7 0,7-10 34 0,-7 10-47 16,9-10 29-16,-9 10-33 0,11-9 37 0,-11 9-47 15,14-8 44-15,-14 8-44 0,17-2 42 0,-17 2-44 16,16-6 41-16,-16 6-40 0,18-2 5 0,-18 2-2 16,0 0 2-16,27 0 6 0,-27 0-1 0,14 2 0 15,-14-2-3-15,17 6 9 0,-17-6 0 0,14 8 1 16,-14-8-1-16,12 9 0 0,-12-9 1 0,12 9 0 16,-12-9 0-16,10 11 1 0,-10-11 2 15,9 13-3-15,-9-13-10 0,7 13 9 0,-7-13 8 16,2 12 1-16,-2-12 2 0,3 14 8 0,-3-14 6 15,-3 12 2-15,3-12 5 0,-5 11 4 16,5-11 20-16,-6 12-15 0,6-12 16 0,-13 11-4 16,13-11 11-16,-14 8 0 0,14-8-5 0,-17 8-3 15,17-8-4-15,-18 4-7 0,18-4-3 0,-19 5-9 16,19-5-4-16,-18 2-7 0,18-2-3 0,-18 2-6 16,18-2-4-16,-17 0-2 0,17 0-9 0,0 0-19 15,-20 0-33-15,20 0-42 0,0 0 8 0,0 0-47 16,-20 0-10-16,20 0-26 0,0 0-53 0,0 0-152 15,0 0-174-15,-8-7-59 0</inkml:trace>
  <inkml:trace contextRef="#ctx0" brushRef="#br0">5237 9615 96 0,'0'0'149'0,"0"0"152"16,0 0-212-16,0 0 117 0,0 0-158 0,0 0 105 15,0 0-136-15,0 0 95 0,0 0-113 0,0 0 105 16,0 0-121-16,0 0 110 0,0 0-118 15,0 0 109-15,0 0-10 0,0 0-13 0,0 0-10 0,0 0-7 16,0 0-9-16,0 0-3 16,0 0-19-16,0 0 23 0,0 0-2 0,0 0-3 15,4 9 2-15,-4-9-6 0,0 0 1 0,0 0 7 16,0 0-5-16,7 10-6 0,-7-10-5 0,0 0-3 16,6 10-5-16,-6-10 7 0,8 9 11 0,-8-9-7 15,10 11-22-15,-4-4 30 0,-1 1 0 0,3-1-5 16,0 1-3-16,-2 0-15 0,2 1 9 0,-2 0-12 15,3-1 11-15,-4 2-5 0,3-2 0 0,-3 1-11 16,-5-9 2-16,13 14-2 0,-7-6 15 0,-1 1-16 16,-5-9 10-16,11 10-10 0,-11-10 12 15,11 10-5-15,-11-10-2 0,9 12-16 0,-9-12-47 0,8 7 27 16,-8-7-100-16,6 7 61 0,-6-7-153 16,0 0 79-16,10 7-122 0,-10-7-137 0,0 0 190 15</inkml:trace>
  <inkml:trace contextRef="#ctx0" brushRef="#br0">5393 9622 49 0,'0'0'105'0,"0"0"156"0,0 0-219 16,0 0 142-16,0 0-160 0,3-8 137 0,-3 8-151 15,0 0 125-15,0 0-131 0,0 0 114 0,0 0-7 16,0 0-11-16,1-10-28 0,-1 10-100 0,0 0 111 16,0 0-10-16,0 0-10 0,0 0-6 0,0 0-2 15,0 0-7-15,0 0-2 0,1-11-17 16,-1 11-1-16,0 0 5 0,0 0-5 0,0 0-1 15,0 0-4-15,0 0-7 0,0 0 5 0,0 0-11 16,0 0-2-16,0 0-4 0,0 0 1 0,0 0-4 16,0 0-12-16,0 0 1 0,0 0 13 0,0 0-5 15,0 0 6-15,0 0-4 0,0 0 0 16,0 0 10-16,0 0-2 0,-15 4-8 0,15-4 0 16,0 0 0-16,-5 8 1 0,5-8-13 0,-7 7 3 15,7-7 17-15,-10 14 2 0,3-5-52 0,-1-2 64 16,2 2-58-16,-1 0 61 0,-3-1-61 0,4 2 59 15,-1-2-57-15,-2 3 64 0,0 1-62 0,2-2 52 16,0-1-50-16,-1 1 57 0,1-2-60 0,3 1 66 16,-1 0-62-16,5-9 61 0,-9 12-64 0,9-12 62 15,-5 10-62-15,5-10 68 0,-6 9-69 16,6-9 54-16,0 0-50 0,-7 8 48 16,7-8-46-16,0 0 62 0,0 0-59 0,-4 11 57 0,4-11-61 15,0 0 61-15,0 0-63 0,0 0 65 16,-5 7-67-16,5-7 52 0,0 0-65 0,0 0 61 15,0 0-96-15,0 0 77 0,0 0-123 0,0 0 79 16,0 0-134-16,-4 9 69 0,4-9-117 0,0 0-98 16,0 0 266-16</inkml:trace>
  <inkml:trace contextRef="#ctx0" brushRef="#br0">7067 12117 311 0,'0'0'408'0,"0"0"-120"0,-5-12-48 16,5 12-39-16,-7-5-52 0,7 5-15 0,0 0-10 16,-11-8-21-16,11 8-11 0,0 0-26 0,0 0-7 15,-23 2-8-15,23-2-9 0,-11 9-4 0,3-1-10 16,2 0-6-16,1 2-4 0,-1-1-6 0,3 1-2 15,-1 2-1-15,1 0 0 0,2 1-7 0,1 0-5 16,0 0 6-16,2-1-1 0,1 0 0 0,2 1-3 16,2 0 1-16,0-2 1 0,2-3-1 0,-1 1 1 15,0-4 2-15,-8-5 3 0,15 11 1 16,-15-11 0-16,14 3-5 0,-14-3 12 0,15 2 18 16,-15-2 2-16,16-2 11 0,-16 2 4 0,12-7 10 15,-12 7-4-15,12-10-3 0,-12 10-6 16,8-11-11-16,-8 11-5 0,2-16-6 0,-2 16 5 15,0-17-18-15,0 17-1 0,-1-19-8 0,-3 9-30 16,3-1-23-16,-3 2-27 0,0 0-19 0,0-2-8 16,4 11-25-16,-6-15-45 0,6 15-171 0,-9-13-220 15,9 13-85-15</inkml:trace>
  <inkml:trace contextRef="#ctx0" brushRef="#br0">7201 11947 51 0,'6'-9'526'0,"0"1"-123"15,-6 8-136-15,6-14-10 0,-6 14-85 16,8-12-1-16,-8 12-55 0,5-7 13 0,-5 7-55 16,0 0 17-16,9-8-39 0,-9 8 31 0,0 0-31 15,0 0 12-15,10 7-25 0,-10-7-6 0,4 13 8 16,-4-13-4-16,4 21-10 0,-3-8-6 15,-1 1-13-15,0 1-2 0,0 2-3 0,0 2 1 16,0-2-19-16,0 4-22 0,0-4-22 0,-1 2-22 16,0 0-36-16,-1-2-23 0,2 1-130 0,-1-4 64 15,1 0-318-15,0-3-8 0</inkml:trace>
  <inkml:trace contextRef="#ctx0" brushRef="#br0">7434 11998 358 0,'0'0'427'0,"1"-17"-73"0,-1 17-108 0,3-10-9 16,-3 10-84-16,0 0 8 0,1-13-62 0,-1 13 11 16,0 0-59-16,1-11 23 0,-1 11-50 15,0 0 33-15,0 0-48 0,0 0 33 0,0 0-58 16,7 10 12-16,-7-10 40 0,6 14-40 0,-6-14-1 15,8 16 2-15,-3-6-1 0,0 0 0 0,0-2 2 16,3 4 0-16,-2 0-2 0,2-3 3 0,-2 5-1 16,2-2 0-16,-1 1 1 0,1 1 1 0,-1-1-2 15,0 3 1-15,2 1-1 0,0 0 2 0,-4-3-1 16,2 0-2-16,0-1-4 16,0 3-1-16,-2-2 0 0,0-2-4 0,-1 0 2 15,0-2 7-15,1 1 2 0,-3-1-1 0,-2-10 0 16,4 15-1-16,-4-15 0 0,3 17 2 0,-3-17 0 15,1 12 5-15,-1-12-8 0,-1 12 0 0,1-12 2 16,-4 10 8-16,4-10 4 0,-5 8 5 0,5-8 4 16,0 0 4-16,0 0 2 0,-17 2 7 0,17-2 18 15,0 0 32-15,-14-10-45 0,8 2 7 0,1-1-6 16,-2 0 1-16,5-5-18 0,-2-1-8 0,1-2-6 16,3 0-3-16,1 0-3 0,2 0-3 0,2-1-7 15,3-1-23-15,1 1-22 0,0 2-20 0,0 2-34 16,2 4-26-16,-2 1-29 0,3 1-55 0,-1 1-353 15,-1 2-92-15</inkml:trace>
  <inkml:trace contextRef="#ctx0" brushRef="#br0">8341 12030 534 0,'1'-9'482'0,"-1"9"-142"0,0-18-52 16,0 18-52-16,0-14-41 0,0 14 5 0,-1-13 9 16,1 13-16-16,0-12-24 0,0 12-41 0,0 0-27 15,0-11-35-15,0 11-10 0,0 0-14 0,0 0-1 16,0 0-11-16,0 0-7 0,0 0-11 0,7 12 8 15,-7-12-11-15,2 16 2 0,1-6-3 16,-2 4-1-16,-1-2-1 0,1 1-1 0,1 1 2 16,-2 0-5-16,0 1 1 0,-3 2-2 0,3 0 3 15,-3-3-6-15,2-2 2 0,0 2 4 0,-2-3-3 16,3-11-2-16,-2 19 2 0,2-19 1 0,-3 14 5 16,3-14 4-16,-1 10 4 0,1-10-1 0,0 0-6 15,0 0-2-15,0 0 1 0,0 0-2 0,0 0-4 16,0 0 2-16,-10-10 0 0,10 10-4 15,-3-21 0-15,2 9 2 0,0-5 0 0,1-1-1 16,-2 0 3-16,2 0-9 0,0-1 11 16,2-1-12-16,-1 2 11 0,2-4-4 0,-1 2 2 15,3 1-6-15,1 0-1 0,2 2 6 0,-1 0-8 16,3 2 7-16,0-1-10 0,2 6 6 0,0-1-9 16,-2 2 11-16,2 2-2 0,-2 2 0 0,-10 5-5 15,22-7 10-15,-22 7-7 0,18-2 0 0,-18 2-6 16,19 1 13-16,-19-1-7 0,14 3 5 0,-14-3-8 15,14 5 9-15,-14-5-6 0,12 7 1 0,-12-7 5 16,6 10-9-16,-6-10 10 0,4 9-3 0,-4-9 10 16,-3 11-10-16,3-11 7 0,-7 13-8 15,0-5 9-15,-2-3-6 0,-1 2 5 0,0-2-5 16,-3 1 5-16,-1 0-4 0,1-1 2 0,-2-2-10 16,15-3 2-16,-27 5-14 0,27-5-27 0,-23 3-18 15,23-3-44-15,-18 1 7 0,18-1-42 0,0 0 34 16,-22 0-62-16,22 0-71 0,0 0-106 15,-19-4-246-15,19 4-125 0</inkml:trace>
  <inkml:trace contextRef="#ctx0" brushRef="#br0">8882 12003 39 0,'0'0'569'0,"2"-14"-131"0,-2 14-113 0,3-13-34 16,-3 13-46-16,1-10 6 0,-1 10-3 0,0 0-23 15,3-11-39-15,-3 11-44 0,0 0-28 0,0 0-40 16,2-9-8-16,-2 9-13 0,0 0-7 16,0 0-6-16,7 9 6 0,-7-9-6 0,6 18 1 15,-2-7-1-15,-3 2-1 0,3 3 2 0,-3 0 1 16,-1 2-8-16,0-2 0 0,3 1-8 0,-3 0-5 16,0 0-4-16,1-2 1 0,-1-1-2 0,0 1-7 15,0-2-3-15,0-2-2 0,1-1-27 0,-1 2-51 16,0-12-90-16,0 14-61 0,0-14-40 0,2 12-105 15,-2-12-433-15,-3 12-353 0</inkml:trace>
  <inkml:trace contextRef="#ctx0" brushRef="#br0">9596 11973 370 0,'0'0'565'0,"0"0"-87"0,1-9-70 16,-1 9-41-16,0 0-31 0,3-10-92 15,-3 10-26-15,0 0-37 0,0 0-23 0,4-8-43 16,-4 8-12-16,9-7-35 0,-9 7-3 0,18-6-23 15,-18 6-7-15,25-5-50 0,-25 5-49 0,28-4-62 16,-28 4-42-16,26-1-15 0,-26 1-60 0,25 2-10 16,-25-2-84-16,17 5-361 0,-17-5-222 0</inkml:trace>
  <inkml:trace contextRef="#ctx0" brushRef="#br0">9609 12122 518 0,'-5'8'409'16,"5"-8"-82"-16,0 0-48 0,0 0-54 0,-3 9-5 16,3-9-8-16,0 0 21 0,0 0-22 0,0 0-47 15,14 7-25-15,-14-7-30 0,18-2-22 0,-18 2-19 16,26-3-41-16,-9 1-58 0,0 0-55 0,2-1-49 16,2 0 2-16,-3 1-57 0,5-1-59 0,-6-1-102 15,1 1-240-15,0-1-125 0</inkml:trace>
  <inkml:trace contextRef="#ctx0" brushRef="#br0">10198 11810 245 0,'0'0'198'16,"0"0"-75"-16,5-9-13 0,-5 9-11 0,0 0-9 15,0 0 0-15,0 0 1 0,0 0-5 0,3-9 5 16,-3 9-4-16,0 0 16 0,0 0-22 0,0 0 37 16,0 0-42-16,0 0 39 0,0 0-49 0,0 0 33 15,0 0-59-15,3-9 36 0,-3 9-61 16,0 0 38-16,0 0-63 0,0 0 45 0,0 0-27 15,0 0 42-15,14 6-45 0,-14-6 44 0,13 8-4 16,-5 0-6-16,3-1-6 0,0 4-3 0,0-1-6 16,1 3-43-16,-1 1 43 0,1 1-36 15,-2-1 37-15,0 2-46 0,0 0 42 0,-1 0-39 16,-2-3 40-16,-2 1-41 0,1 1 3 0,-1-3 5 16,-2 0 3-16,-2 0-4 0,2-2 10 0,-3-10-1 15,2 16 5-15,-2-16 1 0,0 14 1 0,0-14 14 16,0 0 4-16,-1 14 25 0,1-14-31 0,0 0 19 15,0 0-36-15,-9 5 31 0,9-5-22 0,0 0 23 16,-11-6-18-16,11 6 21 0,-8-14-7 16,4 4 25-16,0-1-11 0,1-1 2 0,2-1 1 15,0-1-1-15,1-1 1 0,1-2-13 0,-1 1 0 16,3-2 4-16,-1 2-6 0,2 0-4 0,1 0-6 16,2 3 3-16,-1-1-7 0,-1 1-4 15,2 3-4-15,-1 2 6 0,0-2-14 0,3 5 3 16,-2-2-7-16,0 1 1 0,-7 6-3 0,16-7 2 15,-16 7 0-15,0 0-1 0,22-1 2 0,-22 1 1 16,16 7-2-16,-7 0 9 0,-1 0-1 16,2 3-1-16,-1 1-4 0,-1 1 4 0,-1 3-2 0,-1-2-1 15,1 2-1-15,-2 0 2 0,2 1-2 16,-3 0-1-16,0 0-5 0,0 0-9 0,-1-2-30 16,1 1-42-16,-2-1 12 0,-2-2-42 0,3 0-5 15,-2 0-23-15,-1-12-64 0,1 20-82 0,-1-20-290 16,2 15-119-16</inkml:trace>
  <inkml:trace contextRef="#ctx0" brushRef="#br0">10823 11991 292 0,'6'-8'402'0,"-6"8"-152"0,16-12-1 0,-10 5-86 15,3 0 18-15,-3 0-76 0,3-1 37 16,-4-1-18-16,3 1-14 0,-3-1-14 0,0 1-5 16,-1-2-23-16,-4 10-6 0,5-16-15 0,-5 16 6 15,1-15-23-15,-1 15 17 0,-3-17 9 0,3 17-24 16,-8-16 32-16,1 8 11 0,1 1 1 0,-3 0 1 16,9 7-6-16,-14-11-11 0,14 11-18 15,-13-7-10-15,13 7 0 0,0 0-10 0,-19 3 7 16,19-3-10-16,-15 7 10 0,7-1-5 0,2 3-2 15,-1-2 1-15,0 6-4 0,2 1 0 0,-2 0-12 16,5 1 6-16,-1 1-1 0,-1 2-5 16,4-1-5-16,0 0 6 0,0 1-16 0,4-2-23 15,-1-1-21-15,3 0-31 0,-1-2-9 0,5-1-28 16,-2-3 14-16,1 1-37 0,4-4 33 0,-2-1-83 16,2 2-45-16,-13-7-38 0,23 2-283 0,-23-2-68 15</inkml:trace>
  <inkml:trace contextRef="#ctx0" brushRef="#br0">11113 11830 504 0,'0'0'408'0,"5"-13"-152"0,-5 13 4 0,4-10-120 16,-4 10 10-16,0 0-71 0,6-7 36 15,-6 7-69-15,0 0 38 0,0 0-58 0,10 4 26 16,-10-4-48-16,4 8 51 0,-4-8-12 0,4 16-57 15,-1-6 54-15,-3-10-50 0,1 20 45 0,-2-7-50 16,1-1 47-16,-3-1-52 0,2 1 48 0,-2 3-48 16,3-4 45-16,-2 0-56 0,-1-3 57 0,3-8-58 15,-1 15 14-15,1-15 49 0,-3 13-40 0,3-13 52 16,0 0-44-16,3 10 45 0,-3-10-36 16,0 0 20-16,6 8-46 0,-6-8 58 0,0 0-41 15,13 3 36-15,-13-3-42 0,0 0 36 0,17 5-39 16,-17-5 36-16,0 0-39 0,21 2 28 15,-21-2-25-15,17 1 31 0,-17-1-21 0,22 2 45 16,-22-2-14-16,24 0 33 0,-24 0 7 0,27-3 15 16,-12 1 13-16,-15 2 0 0,28-6 6 0,-28 6-9 15,23-8 3-15,-11 5-12 0,2-4 0 0,-4-1-25 16,2 1 4-16,-1-1-21 0,-1-3-9 0,-2 1-9 16,2-3-5-16,-4 1-5 0,2-3-27 0,-3 1-37 15,3-1-55-15,-3 0-72 0,-1-2-10 0,-2 3-63 16,0 0-88-16,-1 0-452 0,-1 5-324 15</inkml:trace>
  <inkml:trace contextRef="#ctx0" brushRef="#br0">12379 11737 358 0,'7'-12'424'0,"-7"12"-155"15,0 0 7-15,6-10-95 0,-6 10 5 16,0 0-73-16,0 0 33 0,6-7-66 0,-6 7 23 15,0 0-57-15,0 0 34 0,0 0-32 16,0 0 30-16,0 0-19 0,4 11 2 0,-4-11-26 16,0 16 3-16,-1-6 5 0,1 3-19 0,-3 0 0 15,3 2 7-15,-1 3-8 0,1 1-5 0,1 1-19 16,-2 0 18-16,1 4-19 0,1-2 14 0,-2 4-28 16,1-3-3-16,0-1-33 0,-1-2 23 0,2-1-45 15,-1 1-16-15,-1-5-6 0,0-1-10 0,-1-2-20 16,1-3-28-16,1-9-35 0,-1 14-340 0,1-14-15 15</inkml:trace>
  <inkml:trace contextRef="#ctx0" brushRef="#br0">12439 11831 130 0,'4'-12'494'0,"2"0"-209"0,1-1-19 0,0 1-98 15,1 1 8-15,1 1-78 0,1 2 23 0,2-1-57 16,-1 2 38-16,5 2-68 0,-2 0 55 0,2 3-59 16,-16 2 39-16,31 0-51 0,-31 0 44 0,32 4-47 15,-17 0 39-15,2 2-45 0,-3 0 27 16,1 2-8-16,-3 0 0 0,-1 2 2 0,-2-1-6 16,-1 1-4-16,-3 0 0 0,-1-1-4 15,-4-9 0-15,5 17 2 0,-5-17-9 0,-1 15 16 16,1-15-7-16,-9 17 9 0,1-10-1 0,2 0-3 15,-4-2 1-15,10-5-5 0,-20 10-2 0,20-10-5 16,-24 4-1-16,24-4-2 0,-20 3-14 0,20-3-23 16,-20-1-10-16,20 1-18 0,-17-3-36 0,17 3-76 15,-13-6-52-15,13 6-44 0,-10-7-278 0,10 7-39 16</inkml:trace>
  <inkml:trace contextRef="#ctx0" brushRef="#br0">12923 11751 96 0,'0'0'505'0,"0"0"-125"16,12-6-143-16,-12 6-3 0,0 0-101 0,0 0 24 15,0 0-57-15,0 0 32 0,0 0-63 0,-1 14 15 16,1-14-16-16,-7 12-3 0,7-12-19 0,-6 16-2 15,6-16-10-15,-4 21-5 0,4-21-5 0,-2 18-5 16,2-18-44-16,3 17 32 0,-3-17-27 16,4 17 37-16,-4-17-34 0,8 15 46 0,-8-15-36 15,9 10 45-15,-9-10-28 0,11 8 32 16,-11-8 4-16,13 3 7 0,-13-3-4 0,0 0 5 16,19-2 18-16,-19 2 1 0,9-4-11 0,-9 4 2 15,9-8-3-15,-9 8-11 0,8-11-8 0,-8 11-11 16,2-13-5-16,-2 13-7 0,-2-15-3 0,2 15-20 15,-6-17-21-15,2 8-32 0,-3 0-43 0,3 1 14 16,-1 0-47-16,5 8 36 0,-10-12-72 0,10 12-58 16,-9-7-39-16,9 7-83 0,-9-6-158 0,9 6 25 15</inkml:trace>
  <inkml:trace contextRef="#ctx0" brushRef="#br0">13170 11564 488 0,'0'0'359'0,"9"-11"-60"0,-9 11-43 0,7-13-51 0,-7 13-22 16,7-8 11-16,-7 8-33 0,0 0 2 0,6-10-37 16,-6 10-17-16,0 0-26 0,0 0-3 0,0 0-3 15,0 0-5-15,13 8-4 0,-13-8-1 0,6 13-6 16,-6-13-7-16,3 18-8 0,-3-7-15 15,3 3 14-15,-3-2-16 0,0 3-16 0,0 0 8 16,0-1-11-16,-2 0-5 0,1 0-44 16,-1 1-38-16,1-1-23 0,1-2-10 0,-2 2-23 15,2-14-21-15,-2 20-69 0,2-20-71 0,-3 16-44 16,3-16-195-16,0 12-25 0</inkml:trace>
  <inkml:trace contextRef="#ctx0" brushRef="#br0">13327 11693 322 0,'4'-13'412'0,"-4"13"-56"15,0 0-111-15,4-11-3 0,-4 11-94 16,0 0 14-16,0 0-68 0,4-11 18 0,-4 11-62 16,0 0 25-16,0 0-61 0,0 0 44 0,0 0-50 15,0 0 36-15,0 0-46 0,0 0 38 0,13 6-45 16,-13-6 42-16,7 12-47 0,-7-12 36 0,11 12-36 15,-4-7 44-15,2 1-46 0,1-1 42 0,-10-5-44 16,21 8 44-16,-21-8-3 0,16 10-1 0,-16-10-6 16,14 5 14-16,-14-5-5 0,11 6 8 0,-11-6 2 15,0 0-13-15,14 4-3 0,-14-4-6 0,0 0 3 16,10 8 2-16,-10-8 10 0,8 8-2 16,-8-8 16-16,11 11 6 0,-6-2-13 0,0 1-10 15,3 1 0-15,-2 3 4 0,1 1-5 16,-1 2-3-16,1 3-4 0,-2-1-2 0,2 3-5 15,-3 0 0-15,0 2 0 0,0 0 4 0,-3-1-14 16,2 2 6-16,-1-3-1 0,-2 3 0 0,2-4 0 16,-2-3-1-16,0 2 0 0,-2-2 1 0,2-1 3 15,-2-1 24-15,-1-3 0 0,2 2 2 0,-2-4 15 16,-2-3 5-16,0 2 5 0,-4-2 3 0,3-1-2 16,-3-2-7-16,9-5-2 0,-22 8 7 0,22-8 5 15,-20 0-4-15,20 0 17 0,-25-5 5 0,9-1 1 16,3-1 9-16,-4-3-2 0,4-1-38 0,1-2 17 15,0 0-37-15,3-4 24 0,2 0-45 16,2-2 20-16,1-2-26 0,2 1 13 16,5-2-37-16,0-3-17 0,3 2-11 0,1 1-8 15,2 1-10-15,2 3-17 0,0 1-21 0,-1 2-26 16,2 1-22-16,-1 5-15 0,0 1-7 0,-1 1 6 16,0 3 20-16,2 0 7 0,-12 4 0 0,17-4-17 15,-17 4-44-15,0 0-28 0,21-2-16 0,-21 2-87 16,0 0-161-16,17-3 52 0</inkml:trace>
  <inkml:trace contextRef="#ctx0" brushRef="#br0">14201 11540 106 0,'4'-11'546'0,"0"-1"-221"15,-3 1-12-15,-1 11-111 0,4-17 4 0,-4 17-65 16,0-17 28-16,0 17-32 0,0-15 24 0,0 15-1 15,0-12 1-15,0 12-16 0,-1-11-22 0,1 11-11 16,0 0-19-16,-1-12-14 0,1 12-16 0,0 0-13 16,0 0-6-16,-3-10-2 0,3 10-4 15,0 0-3-15,0 0-10 0,0 0-11 0,0 0 7 16,0 0 9-16,0 0 23 0,-13 3-1 0,9 5-8 16,-6 3-8-16,1 3-4 0,-1 3 3 15,0 4-7-15,1 0-4 0,-2 5-14 0,3 5 12 16,3-6-16-16,-1 0 8 0,4 4-13 0,1-1 2 15,1 1 2-15,2 8 1 0,1-3-4 0,3-3-2 16,1 0 7-16,3-1-25 0,1-4-2 0,1-1-28 16,-1-4-13-16,-2-5-31 0,5 1-24 15,-1-2-28-15,2-1-32 0,-2-3 26 0,4 0-43 0,-5-5 0 16,3 1-72-16,-15-7-97 0,25 5-239 0,-25-5-135 16</inkml:trace>
  <inkml:trace contextRef="#ctx0" brushRef="#br0">14548 11442 626 0,'0'-15'547'15,"-2"3"-110"-15,4 2-119 0,-2 10-69 0,2-15-57 16,-2 15-22-16,12-5-18 0,-12 5-12 0,20 5 20 15,-5 7-6-15,2 2-18 0,4 7-18 0,-1 3-13 16,-2 5-19-16,0 2-7 16,-1 2-29-16,-2 2 2 0,-2 2-2 0,-1 1-27 15,-3 1-2-15,0-2-4 0,-4 1 9 0,0 1-18 16,-3-3 26-16,-2 0-35 0,-2-1 8 0,-3-2-8 16,0-2-11-16,-4-2-19 0,3-5-28 0,-2-1-23 15,-2-4-27-15,2 0-32 0,-1-3-17 0,-2-1-34 16,3-4 38-16,2-2-57 0,-1-2-44 0,7-7-131 15,-15 7-243-15,15-7-161 0</inkml:trace>
  <inkml:trace contextRef="#ctx0" brushRef="#br0">28009 5167 130 0,'0'0'574'15,"0"0"-196"-15,-13-3-76 0,13 3-67 0,0 0-37 16,0 0-36-16,0 0-27 0,-13-4-14 16,13 4-3-16,0 0-39 0,0 0 1 0,0 0-35 15,0 0 6-15,0 0-18 0,0 0 38 0,0 0 8 16,0 0 2-16,0 0-4 0,0 0-7 0,0 0-7 16,15-2-5-16,-15 2-9 0,18-3-1 0,-18 3-13 15,20-6-1-15,-9 2-9 0,0-3-1 0,4 0-3 16,-4 0-2-16,1 0 1 0,-3-3 2 0,0 0-6 15,-1 0 8-15,-2 1 1 0,-1-1-3 16,-1 0-3-16,0 1-3 0,-4 9-1 16,1-17-6-16,-1 17-3 0,-1-17 10 0,1 17-13 15,-8-15-6-15,8 15-2 0,-12-12 1 0,12 12-1 16,-14-9 2-16,14 9 0 0,-19-4-4 0,19 4 4 16,-22 3-2-16,8 3-1 0,0 1 1 0,-3 2 0 15,0 6 3-15,1-1-2 0,4 1 4 0,-3 2 1 16,2 2-6-16,2 0 0 0,2-1 1 0,2 1-1 15,0 0 1-15,2-3-2 0,2-2 2 0,2 0-10 16,1 0-22-16,1-2-20 0,2 0-13 0,3-3-28 16,-1 2-1-16,0-2-30 0,4-1 13 15,1-1-37-15,1-2 15 0,0-2-69 16,-11-3-47-16,23 2-70 0,-23-2-209 0,26-3-22 16</inkml:trace>
  <inkml:trace contextRef="#ctx0" brushRef="#br0">28133 4917 167 0,'0'0'492'0,"7"-11"-177"0,-7 11-73 16,4-8-53-16,-4 8-34 0,0 0-20 0,12-6-8 0,-12 6-6 15,0 0-10-15,17 8-17 0,-9 1 1 16,2-1-14-16,-2 5-15 0,2 0-11 0,0 3-8 15,-2 3 1-15,-2-1-20 0,1 0-2 0,0 0-6 16,-3-1-6-16,0 0 1 0,-3-2-4 0,2-1 0 16,-2-2-2-16,-1 2-3 0,0-4 17 15,-1 0-21-15,1-10 18 0,0 15-18 0,0-15 16 16,0 14-14-16,0-14 9 0,0 0 34 0,0 14 30 16,0-14-4-16,0 0-21 0,0 0-13 0,0 0-11 15,0 0-4-15,7-6-8 0,-7 6 1 0,8-18 2 16,-2 8-7-16,-1-4-3 0,2-1 8 0,-2-3 13 15,2 3 10-15,-1 0 10 0,-1-2 12 0,-1 1 19 16,0 1 5-16,-1 0 13 0,1 0-4 16,0 1 4-16,-2 0-6 0,2 4 6 0,-2-2 11 15,0 0-10-15,0 3-10 0,-2 9-10 16,2-15-13-16,-2 15-16 0,1-11-19 0,-1 11-13 16,0 0-5-16,4-12-19 0,-4 12 6 0,0 0 0 15,0 0-2-15,0 0 1 0,0 10-1 0,0-10 0 16,2 17 3-16,-2-5-32 0,0 3-13 0,2 2-20 15,-2 1-31-15,0 1-24 0,3 1-23 0,1 0-28 16,-2-3-22-16,3 0-18 0,-1-1-4 0,1-1 10 16,0-3 8-16,2 0 14 0,0-4-31 15,1-1-169-15,-8-7-241 0,15 5-152 16</inkml:trace>
  <inkml:trace contextRef="#ctx0" brushRef="#br0">28679 4678 78 0,'4'-16'539'0,"0"1"-182"15,-2 3-60-15,0 0-39 0,-2 12-20 0,4-17 7 16,-4 17-10-16,5-14-32 0,-5 14-47 0,3-10-58 16,-3 10-21-16,0 0-6 0,0 0-8 15,0 0-1-15,0 0-3 0,5 7-8 0,-2 3-3 16,-2 4-13-16,-1 3 7 0,2 1 2 0,-1 9-10 15,-1-2-2-15,1 5-7 0,-1 0-6 0,0 0-3 16,0 6-5-16,0-6-12 0,0-2-25 0,-1 4-28 16,1-6-50-16,0 1-22 0,0-2-14 0,1-5-5 15,-1-2-6-15,0-2-49 0,0-3-144 16,0-13 48-16,0 18-230 0,0-18-8 0</inkml:trace>
  <inkml:trace contextRef="#ctx0" brushRef="#br0">28590 4924 224 0,'0'0'531'0,"-7"-11"-177"15,7 11-76-15,-7-8-68 0,7 8-36 16,0 0-21-16,-4-7-20 0,4 7-25 0,0 0-21 16,0 0-6-16,0 0-26 0,10-9-7 0,-10 9-7 15,19-3-8-15,-19 3-6 0,33-2-3 0,-12 2-1 16,4-2-10-16,0-1-6 0,-2 0 4 0,2-1 15 15,0-1-22-15,0-1 11 0,-1 0-29 0,-2-3 19 16,1 1-18-16,-4-3 16 0,1 0-22 0,-4 0 27 16,-2-2-24-16,-1 1 26 0,-5 0-23 15,-1 2 19-15,-3-2-17 0,2 3 32 16,-6 9-17-16,4-16 26 0,-4 16-20 0,0-14 25 16,0 14-13-16,-2-11 8 0,2 11-5 0,-2-10 4 15,2 10-25-15,0 0 11 0,-6-9-15 0,6 9 10 16,0 0-12-16,0 0 11 0,-10 5-16 0,10-5 15 15,-7 11-16-15,2-1 5 0,1 0 3 0,-2 4 9 16,2 2-14-16,-2 2 1 0,-1 2 0 0,4 0 1 16,-1-4 10-16,-1 1-9 0,2-2-3 0,1 0 3 15,0-3 0-15,0-1 2 0,-1 0 0 0,3-11 0 16,0 15 18-16,0-15 2 0,-1 12 40 16,1-12 27-16,0 0 12 0,0 10-16 15,0-10-17-15,0 0-12 0,0 0-12 0,12-5-7 16,-12 5-9-16,13-13-1 0,-2 5-12 0,0-3-2 15,3-3-2-15,-1-2-1 0,2 4-3 0,0-2 2 16,-3 3-7-16,0 1 2 0,0 3-6 0,-5 0-3 16,1 1-2-16,-8 6-3 0,11-9-2 0,-11 9 1 15,0 0 7-15,14-6 0 0,-14 6-2 0,0 0 2 16,14 4 1-16,-14-4 1 0,12 7 2 0,-12-7 0 16,11 12 5-16,-3-2-14 0,1 1-11 15,0 0-16-15,1-2-16 0,1 1-5 0,2 2 4 16,0-2 3-16,-2-2 17 0,4 0-4 15,-1-1 6-15,0-2 10 0,2-2 6 0,-3 0 9 16,-13-3 0-16,28 0 3 0,-28 0 5 0,32-3 17 16,-15-1-2-16,2-4 9 0,0 1 18 0,0-3 10 15,-1 2 8-15,1-1 5 0,-3-3 7 0,0 3 9 16,1-1 9-16,-4 2 17 0,-2 1 5 0,-1 1 12 16,-10 6 9-16,13-8-2 0,-13 8-10 15,13-8-25-15,-13 8-34 0,0 0-16 16,11-7-19-16,-11 7-8 0,0 0-5 0,0 0-2 0,0 0 8 15,6 9-13-15,-6-9-1 0,-4 18-6 0,0-6-10 16,0 0-27-16,1 3-15 0,-3 1-12 0,4-1 45 16,0-4-45-16,0 2 6 0,0-1 44 15,2-12-38-15,0 18 46 0,0-18-39 0,2 14 14 16,-2-14 13-16,2 10 16 0,-2-10-2 0,0 0 6 16,15 4 17-16,-15-4 9 0,19-10 10 0,-7 1-2 15,0-3 5-15,2-3 7 0,1-8-18 16,2 0-4-16,-1-6-6 0,7 0-24 0,-6-4 23 15,0-2-21-15,-2-1 18 0,0-5 7 0,-3 1-17 16,-1 0 13-16,-2 2 8 0,-4 1 60 0,-2 4-44 16,-3 6 6-16,-3 1 2 0,-2 4 10 0,-1-2 5 15,-2 6-10-15,-1-1 0 0,0 2-21 0,0 7-14 16,5 2-11-16,4 8-6 0,-15-6-6 0,15 6 7 16,-19 6-6-16,7 4 4 0,2 5-8 15,-1 4 1-15,2 8 2 0,2 2-2 0,2-3-30 16,3 3 19-16,2 1-45 0,2 4-8 15,3 0-27-15,1-2-37 0,1-2-59 0,2-1-64 16,0-6-63-16,0-2-11 0,1 0-53 0,-1-4-514 16,3 0-526-16</inkml:trace>
  <inkml:trace contextRef="#ctx0" brushRef="#br0">30381 4434 213 0,'5'-9'624'0,"2"1"-175"0,-7 8-82 16,11-10-28-16,-11 10-13 0,7-9 19 0,-7 9-97 15,6-6 18-15,-6 6-78 0,0 0-3 0,6-6-79 16,-6 6 16-16,0 0-64 0,0 0 47 0,0 0-42 16,10 7 68-16,-10-7-55 0,4 14-11 0,-1-4-8 15,-2 4-8-15,0 1-11 0,2 2 5 0,-2 0-15 16,-1 0-30-16,2 3 26 0,-1 4-24 15,-1-2 23-15,-3 3-28 0,3 0 12 0,0-1-51 16,-1 0-33-16,0-1-49 0,-2-4-39 0,3-1-49 16,0-1-48-16,0-3-8 0,0 0 8 15,-1-5-17-15,1-9-120 0,-1 13-324 0,1-13-248 0</inkml:trace>
  <inkml:trace contextRef="#ctx0" brushRef="#br0">30554 4330 228 0,'9'-21'462'16,"2"3"-219"-16,1 1 17 0,-1 1-69 0,-1 1-1 15,4 2-24-15,1 1-7 0,-2 4-27 0,2 3-14 16,1 0-7-16,0 4-18 0,-16 1 15 16,33 1 39-16,-13 8-72 0,-1-3 59 0,-1 2-61 0,-1 2 31 15,-3 2-48-15,-1 1 33 0,-4 3-46 16,-3-2 30-16,-1-1-47 0,-3 3 38 15,-2-1-49-15,-2 1 42 0,0-1-33 0,-3 1 19 16,-3 0 23-16,-5-2 14 0,3 1 12 0,-2-3 12 16,-3-2-5-16,0 1-14 0,-1-4-5 0,2 0-11 15,-1-3-4-15,-2-1-21 0,1-1-11 0,16-2-4 16,-28 2-4-16,28-2-30 0,-28-2-25 0,28 2-32 16,-26-5-33-16,26 5-34 0,-22-7-30 0,22 7-60 15,-18-7-14-15,18 7 3 0,-14-11 12 0,14 11-102 16,-6-11 54-16,6 11-127 0,-1-12-182 15,6 2-100-15</inkml:trace>
  <inkml:trace contextRef="#ctx0" brushRef="#br0">30982 4284 987 0,'0'0'441'16,"16"-9"-48"-16,-16 9-74 0,14-8 41 15,-14 8-89-15,0 0 13 0,13-3-81 0,-13 3-1 16,0 0-79-16,0 0 15 0,0 0-73 0,5 7 29 16,-5-7-60-16,-5 14 30 0,1-3-51 0,0 1 28 15,1 1-86-15,-5 1-5 0,6 3-75 0,-1-2 20 16,2 0-59-16,1-3 9 0,2 1 25 16,0-3 25-16,1 3 32 0,2-4 9 0,-5-9 35 15,9 12 33-15,-9-12 31 0,13 8 32 0,-13-8 29 16,0 0 50-16,22-1-26 0,-22 1 54 15,16-9-57-15,-9 2 37 0,1-3-65 0,-1-1 29 16,-3-3-66-16,2-1 30 0,-2-1-57 0,-2 0 42 16,-1-2-60-16,-1 1 41 0,-3 1-55 15,1 0 32-15,-1 2-81 0,-2 1 4 0,-1-1-93 0,-1 3-11 16,2 0-107-16,-1 4-29 0,-2-1 27 16,-1 2-100-16,9 6 68 0,-14-7-451 0,14 7-273 0</inkml:trace>
  <inkml:trace contextRef="#ctx0" brushRef="#br0">31337 3961 610 0,'8'-11'526'16,"-2"4"-82"-16,-6 7-59 0,9-10-10 0,-9 10-34 15,8-10-52-15,-8 10-37 0,0 0-50 0,10-9-44 16,-10 9-32-16,0 0 20 0,0 0-8 15,11 9-6-15,-7-1-12 0,0 3-15 0,1 3-17 16,0 4-17-16,0 4-8 0,-2-1 21 16,0 4-46-16,-1-1 27 0,-1 1-53 0,1 1 32 15,0 0-60-15,-2-1 4 0,2-1-74 0,-2 1-3 16,0-7-96-16,0 2-11 0,0-3-87 0,0 2-21 16,0-6 17-16,0 0-67 0,-2 0 79 0,2-13-148 15,-2 18-253-15,2-18-206 0</inkml:trace>
  <inkml:trace contextRef="#ctx0" brushRef="#br0">31632 4148 96 0,'0'0'436'16,"3"-14"-72"-16,-3 14-129 0,-2-12 6 0,2 12-18 15,3-12-29-15,-3 12 64 0,1-11-47 0,-1 11 49 16,2-8-77-16,-2 8 2 0,0 0-66 16,0 0 18-16,0-15-60 0,0 15 19 0,0 0-58 15,0 0 27-15,0 0-57 0,0 0 32 0,0 0-43 16,0 0 39-16,0 0-8 0,0 0-3 0,0 0-5 16,0 0-11-16,0 0-2 0,-4 12-6 0,4-12-6 15,0 0-17-15,0 14 2 0,0-14-7 16,2 10-7-16,-2-10 4 0,4 9 10 0,-4-9-3 15,8 7 6-15,-8-7 6 0,9 4 20 0,-9-4-15 16,0 0 2-16,13 5 6 0,-13-5 4 0,0 0 15 16,0 0 12-16,0 0 22 0,19-2 2 0,-19 2 6 15,0 0 2-15,0 0 0 0,11-3-1 0,-11 3-7 16,0 0-2-16,0 0-19 0,0 0-11 16,12-4-48-16,-12 4 36 0,0 0-10 0,0 0-5 15,0 0 3-15,0 0-2 0,11 6 1 0,-11-6 8 16,5 12-1-16,-5-12-7 0,6 20 0 0,-3-6 3 15,0 3-3-15,1 4 0 0,-1 3 1 16,3 1-1-16,-3 1-38 0,3 6 47 0,-3 2-35 16,2-7 41-16,-3 1-39 0,0 1 5 0,0 0 16 15,0-2-6-15,-1-1-2 0,-1 2 2 0,2-6 5 16,-2-1-2-16,0 0 50 0,0-2-55 0,-2-1 41 16,2-5-42-16,-2 1 44 0,1-2-45 0,-1 0 41 15,2-12-45-15,-4 17 45 0,4-17-45 0,-6 16 46 16,6-16-45-16,-9 13 50 0,9-13-52 15,-11 10 46-15,11-10-43 0,-14 7 42 0,14-7-47 16,-16 4 5-16,16-4 6 0,0 0 1 0,-25 0 2 16,25 0 20-16,-21-5-13 0,21 5-2 15,-25-9 3-15,13 2 4 0,-1-1 4 0,-1-1-2 0,2 0-1 16,-4-4 11-16,3 1 10 0,0-2 11 16,1-1-1-16,0-1 5 0,2-3-13 0,1 0 2 15,3-2-11-15,1-1 40 0,3 1-61 0,4-3 46 16,0 0-57-16,5-1 44 0,3-5-51 0,4 3 46 15,3-2-51-15,3 1 45 0,4-3-50 0,8-3 46 16,1 3-51-16,5-1 47 0,-3 3-51 0,-3 4 53 16,-1 4-50-16,1 1 49 0,0 1-46 0,0 0 51 15,0 5-51-15,-5-1 53 0,-2 3-45 0,-2 2 50 16,-4-1-43-16,-1 3 50 0,-3 3-44 0,-3-4 46 16,-2 4-44-16,-10 5 45 0,18-10-46 15,-18 10 41-15,13-8-50 0,-13 8 52 0,11-7-52 16,-11 7 51-16,8-7-50 0,-8 7 49 0,0 0-57 15,10-5 54-15,-10 5-56 0,0 0 51 0,0 0-53 16,10-7 52-16,-10 7-55 0,0 0 51 0,0 0-49 16,0 0 51-16,8-5-44 0,-8 5 57 0,0 0-61 15,0 0 49-15,0 0-47 0,0 0 49 0,0 0-45 16,0 0 47-16,0 0-49 0,8-8 52 0,-8 8-51 16,0 0 51-16,0 0-53 0,0 0 49 0,0 0-51 15,0 0 52-15,0 0-51 0,0 0 50 0,0 0-49 16,0 0 47-16,0 0-51 0,6-9 51 0,-6 9-51 15,0 0 51-15,0 0-51 0,0 0 51 16,0 0-49-16,0 0 51 0,0 0-50 0,0 0 51 16,0 0-52-16,5-8 50 0,-5 8-50 0,0 0 51 15,0 0-52-15,0 0 52 0,0 0-45 0,0 0 45 16,0 0-47-16,0 0 46 0,0 0-47 0,0 0 44 16,0 0-43-16,0 0 43 0,0 0-49 0,0 0 51 15,0 0-51-15,0 0 51 0,0 0-50 16,0 0 55-16,0 0-55 0,0 0 55 0,0 0-55 15,0 0 55-15,0 0-55 0,0 0 50 0,0 0-51 16,3-8 51-16,-3 8-52 0,0 0 51 0,0 0-46 16,0 0 43-16,0 0-45 0,0 0 45 15,0 0-48-15,0 0 46 0,0 0-48 0,0 0 48 16,0 0-52-16,0 0 55 0,0 0-50 0,0 0 51 16,0 0-48-16,0 0 50 0,0 0-49 0,0 0 49 15,0 0-48-15,0 0 49 0,0 0-48 0,0 0 49 16,0 0-48-16,0 0 46 0,0 0-45 0,0 0 46 15,0 0-46-15,0 0 49 0,0 0-52 0,0 0 53 16,0 0-53-16,0 0 51 0,0 0-50 0,0 0 49 16,0 0-50-16,0 0 47 0,0 0-49 15,0 0 53-15,0 0-47 0,0 0 46 0,0 0-47 0,0 0 45 16,0 0-47-16,0 0 49 0,0 0-47 0,0 0 42 16,0 0-49-16,0 0 51 0,0 0-49 15,0 0 59-15,0 0-61 0,0 0 54 0,0 0-57 0,0 0 55 16,0 0-51-16,0 0 53 0,0 0-48 0,0 0 48 15,0 0-50-15,6-8 52 0,-6 8-48 16,0 0 47-16,0 0-42 0,0 0 45 0,0 0-42 16,0 0 48-16,0 0-46 0,0 0 44 0,0 0-50 15,0 0 44-15,0-11-52 0,0 11 45 0,0 0-49 16,0 0 47-16,0 0-48 0,0 0 49 0,0 0-48 16,-14 3 50-16,14-3-51 0,-10 7 48 0,10-7-51 15,-12 9 51-15,2-2-49 0,3 2 44 16,-1-2-48-16,-1 3 34 0,-1 0-67 0,3 0 21 0,0 1-18 15,1-1-1-15,3-1 2 0,-4 2 7 16,7-11 13-16,-5 14 7 0,5-14 9 0,-5 12 10 16,5-12 17-16,0 0 9 0,-4 10 3 0,4-10-2 15,0 0 4-15,0 0 11 0,0 0 9 0,0 0 5 16,0 0 0-16,0 0-6 0,18-5-3 0,-18 5-49 16,0 0 53-16,12-6-51 0,-12 6 47 0,6-8-47 15,-6 8 47-15,7-8-49 0,-7 8 46 0,8-12-46 16,-8 12 50-16,7-12-47 0,-7 12 56 0,6-12-39 15,-6 12 48-15,5-11-46 0,-5 11 47 0,4-10-44 16,-4 10 43-16,4-9-48 0,-4 9 44 0,0 0-56 16,3-10 46-16,-3 10-53 0,0 0 44 0,0 0-53 15,5-8 45-15,-5 8-54 0,0 0 51 0,0 0-49 16,0 0 51-16,0 0-47 0,0 0 49 16,0 0-46-16,-3 8 47 0,3-8-47 0,-4 11 47 15,4-11-60-15,-3 10 34 0,3-10-48 0,-2 10 46 16,2-10-4-16,0 0 3 0,-2 10 4 0,2-10 7 15,0 0 6-15,0 0-36 0,-2 11 69 0,2-11-48 16,0 0 44-16,0 0-49 0,0 0 51 0,0 0-44 16,6-8 52-16,-6 8-58 0,3-9 52 0,-3 9-51 15,8-12 48-15,-8 12-51 0,6-12 60 0,-6 12-64 16,5-13 52-16,-5 13-54 0,8-14 49 0,-8 14-50 16,5-11 49-16,-5 11-55 0,5-10 47 15,-5 10-53-15,0 0 49 0,5-10-51 0,-5 10 44 16,0 0-47-16,0 0 45 0,0 0-36 0,0 0 42 15,0 0-42-15,0 0 45 0,11 12-41 0,-9-3 45 16,0 4-49-16,0 2 51 0,4 4-46 0,-2 3 53 16,1 2-44-16,1-1 55 0,-3 4-46 0,4 5 53 15,-1 1-49-15,-2-1 49 0,0 2-48 0,-2-7 48 16,0 4-54-16,0-2 45 0,-2 0-51 0,0 0 67 16,0-1-75-16,0-1 52 0,-2-1-50 0,0 0 4 15,-3-4 2-15,1 1 4 0,-3-4 1 0,0 2 1 16,0-5 4-16,-1-4 3 0,-1 0-2 15,-1-2 5-15,0-2-3 0,-2 1 3 0,12-9 1 0,-20 8 22 16,20-8-15-16,-21 0-2 0,21 0 1 16,-23-5-2-16,10-1 0 0,1-2-4 0,0-2 41 15,2-2-56-15,-1-3 48 0,0-2-53 0,6-2 48 16,1-1-55-16,3-4 66 0,2 2-72 16,4-3 54-16,4-5-55 0,2 3 55 0,5-4-56 15,1 4 54-15,2 0-56 0,3-2 51 0,-1 5-51 16,4-2 51-16,0 1-49 0,5 1 49 0,-1-1-47 15,2 4 49-15,-2-1-46 0,0 1 51 0,1 1-48 16,-3 0 52-16,-2 2-53 0,-1 1 57 16,-3 1-52-16,-3 0 52 0,-3 3-40 0,-1-1 68 0,-4 4-30 15,1 2 16-15,-4 1 4 0,0 1-11 16,-7 6-11-16,10-9-9 0,-10 9-16 0,7-6-5 16,-7 6 1-16,0 0 0 0,0 0 0 0,0 0 46 15,-11 15-59-15,5-4 39 0,-3-1-45 0,-1 8 41 16,-1-4-49-16,2 3 33 0,-1 1-55 0,1 0 28 15,0-1-57-15,3 0 48 0,-2-4-46 0,3 0 46 16,1-2-49-16,4-11 54 0,-4 15 7 0,4-15 4 16,-5 14 8-16,5-14 6 0,0 0-38 0,-1 10 47 15,1-10-42-15,0 0 46 0,0 0-45 0,12-6 56 16,-5-1-48-16,2-1 51 0,1-2-47 0,1-2 59 16,3-1-54-16,-3 1 62 0,2-3-57 15,-3 5 50-15,-1-2-58 0,0 4 47 0,0 1-54 16,-3-1 47-16,-6 8-55 0,12-10 45 0,-12 10-52 15,9-8 51-15,-9 8-46 0,0 0 49 0,13-3-46 16,-13 3 48-16,0 0-46 0,15 6 48 0,-15-6-51 16,10 6 52-16,-10-6-48 0,9 11 48 0,-9-11-6 15,12 12-4-15,-12-12-4 0,10 9-2 0,-10-9 0 16,9 12 1-16,-9-12 1 0,10 8 2 0,-10-8 4 16,8 6 13-16,-8-6-31 0,7 6 64 0,-7-6-33 15,0 0 61-15,16 6-41 0,-16-6 41 0,0 0-39 16,18 3 29-16,-18-3-39 0,17 1 23 0,-17-1-41 15,20 4 25-15,-20-4-34 0,21 3 13 0,-21-3-18 16,23 6 8-16,-10-1-20 0,1 1-3 16,-1 1-73-16,2 2-15 0,1 1-65 0,-2 3-69 15,0-2-77-15,0 3-68 0,-1 0-51 0,-2 2-39 16,-1 1-374-16,-3-2-428 0</inkml:trace>
  <inkml:trace contextRef="#ctx0" brushRef="#br0">27976 6217 19 0,'5'-14'640'0,"-5"14"-233"15,6-12-94-15,-6 12-84 0,2-9-32 0,-2 9-4 16,5-11-6-16,-5 11-5 0,7-11-12 0,-7 11-33 16,7-10-23-16,-7 10-24 0,7-8-13 15,-7 8-4-15,0 0-10 0,7-7 5 0,-7 7 35 16,0 0 18-16,0 0 0 0,0 0-3 0,16 7-3 16,-16-7-13-16,5 15-16 0,-1-5-7 0,-2 1-8 15,-2 2-11-15,1 1-6 0,1 1-12 16,-1 1-7-16,-2 5 0 0,-1-3-13 0,1-1-2 15,0 4-1-15,-2-2-8 0,1-1 0 0,-1-2-2 16,2-3-3-16,0-1 6 0,-1-1-6 0,-1-2-1 16,3-9 5-16,-3 14 13 0,3-14 33 0,-1 12 32 15,1-12 24-15,0 0 4 0,-3 8-22 0,3-8-20 16,0 0-9-16,0 0-17 0,0-10-38 16,0 10 27-16,0-19-37 0,3 6 31 0,-2-3-37 15,5-4 4-15,-2-1 17 0,-1-1 24 0,2 0-17 16,0 0 21-16,-1 1 8 0,1-2-7 15,1 4 4-15,1 0 13 0,-3 3 1 0,-1 1 4 16,3 1-8-16,-4 3-7 0,4 1-8 0,-3-2-6 16,-3 12-14-16,5-14-8 0,-5 14-8 0,5-10-6 15,-5 10-1-15,4-10 3 0,-4 10-2 0,9-7 1 16,-9 7 1-16,13-2 0 0,-13 2-3 0,0 0 9 16,24 2 10-16,-24-2 8 0,17 13 3 0,-7-5 6 15,-1 3-1-15,2 1 1 0,-5 2-10 16,0 1 12-16,0 1-26 0,-2 2 22 0,-1 4-25 15,0-2 20-15,1 2-1 0,0-2-11 0,1 2-4 16,0-2-2-16,-1 0-2 0,1-2-3 0,-1-1-2 16,3-2-1-16,-1 2 0 0,0-2 0 0,1-1 1 15,-2-1-4-15,3 0-7 0,-2-3-13 0,-2 0-14 16,-1-2-5-16,-3-8-27 0,6 13 7 16,-6-13-28-16,3 10-10 0,-3-10-38 0,0 0-44 15,4 10-80-15,-4-10-52 0,0 0-93 0,0 0-47 16,0 0 26-16,0 0-83 0,0 0-433 0,-14-2-608 15</inkml:trace>
  <inkml:trace contextRef="#ctx0" brushRef="#br0">26626 7028 283 0,'0'0'239'0,"0"0"-61"16,0 0-18-16,0 0-26 0,0 0-28 0,0 0 12 16,0 0-21-16,0 0 8 0,0 0-30 0,0 0 16 15,0 0-36-15,0 0 38 0,0 0-61 16,0 0 59-16,-9-5-56 0,9 5 54 0,0 0-51 16,0 0 48-16,0 0-49 0,0 0 46 0,0 0-17 15,0 0 6-15,0 0-6 0,0 0-3 16,0 0-5-16,0 0-6 0,0 0-7 0,0 0 3 15,0 0-11-15,0 0 4 0,0 0 4 0,0 0-1 16,0 0-4-16,0 0 8 0,0 0-7 0,0 0-5 16,0 0-10-16,0 0-6 0,0 0-4 0,15-5 2 15,-15 5-7-15,17-2-5 0,-17 2 1 0,16-3 2 16,-16 3 5-16,21-4 0 0,-21 4 3 0,24-4 8 16,-24 4 0-16,20-3-4 0,-20 3 14 0,18-3-3 15,-18 3 12-15,17-4-7 0,-17 4 12 16,0 0-9-16,18-2 12 0,-18 2-9 15,0 0 12-15,15-3-18 0,-15 3 6 0,0 0-14 16,0 0 7-16,13-4-17 0,-13 4 9 0,0 0-13 16,0 0 13-16,0 0-20 0,0 0 13 0,0 0-15 15,15-2 10-15,-15 2-14 0,0 0 13 0,0 0-14 16,0 0 10-16,0 0-11 0,0 0 8 0,0 0-14 16,0 0-1-16,0 0-41 0,0 0-28 0,0 0-43 15,0 0-58-15,0 0-7 0,11-5-29 0,-11 5 25 16,0 0-58-16,0 0-38 0,0 0-32 0,0 0-292 15,0 0-140-15</inkml:trace>
  <inkml:trace contextRef="#ctx0" brushRef="#br0">26852 7006 432 0,'0'0'439'16,"0"0"-181"-16,0 0 26 0,0 0-120 15,0 0 28-15,0 0-20 0,0 0-17 0,0 0-11 16,0 0-10-16,7 7-20 0,-7-7-22 0,0 0-20 16,0 0-20-16,0 0-25 0,0 0 6 0,0 0-7 15,0 0-3-15,0 0-3 0,0 0-1 16,0 0 8-16,0 0 0 0,0 0-7 0,0 0-6 16,0 0 9-16,0 0-5 0,8 6 10 0,-8-6 3 15,0 0-6-15,0 0 1 0,0 0 3 0,0 0-10 16,0 0-7-16,0 0 6 0,0 0-3 0,0 0-6 15,0 0 2-15,0 0-5 0,0 0 7 16,0 0-4-16,0 0-10 0,0 0 3 0,0 0 1 16,0 0-4-16,0 0 2 0,0 0-5 0,0 0 5 15,0 0 3-15,0 0-5 0,0 0-7 0,0 0 8 16,0 0 0-16,0 0 0 0,0 0 1 0,0 0-2 16,0 0 2-16,0 0 7 0,0 0 6 0,0 0-15 15,0 0 1-15,0 0 4 0,17 1-5 16,-17-1 2-16,0 0 4 0,0 0 12 0,0 0-2 15,0 0-7-15,0 0 11 0,0 0-7 0,0 0 7 16,0 0-8-16,0 0 5 0,0 0-8 0,0 0 8 16,0 0-8-16,0 0 6 0,0 0-10 15,0 0 14-15,0 0-18 0,0 0 5 0,0 0-10 16,0 0 3-16,0 0-10 0,0 0-45 0,0 0-41 16,0 0-23-16,0 0-5 0,0 0-4 0,0 0-63 15,19 0-7-15,-19 0-59 0,15-4-63 0,-15 4-234 16,22-5-66-16</inkml:trace>
  <inkml:trace contextRef="#ctx0" brushRef="#br0">27065 6818 219 0,'0'0'341'16,"0"0"-111"-16,0 0-52 0,0 0-33 0,0 0 8 15,-5 10-14-15,5-10-21 0,0 0-27 0,0 0-9 16,0 0-14-16,0 0-13 0,0 0-21 0,0 0 4 16,0 0-1-16,0 0 9 0,0 0 5 15,0 0-12-15,0 0-3 0,0 0-8 0,0 0-8 16,0 0-15-16,0 0 14 0,0 0-2 0,0 0-16 15,0 0-16-15,0 0-26 0,0 0-46 0,0 0-56 16,0 0-144-16,0 0-190 0,5-13 83 0</inkml:trace>
  <inkml:trace contextRef="#ctx0" brushRef="#br0">31276 7203 185 0,'0'0'192'0,"0"0"112"0,-12 4-170 0,12-4 81 16,0 0-127-16,0 0-2 0,0 0-2 15,0 0 0-15,0 0-3 0,0 0-10 16,0 0 2-16,0 0 9 0,0 0 16 0,0 0 6 15,0 0-32-15,0 0 8 0,0 0-7 0,0 0-6 16,0 0 23-16,9-9-28 0,-9 9-6 0,21-8-20 16,-9 5 5-16,6-2 2 0,1-2-4 0,3 1-4 15,0-2-4-15,1 3-6 0,1-2-5 0,-1 1-3 16,4-2-2-16,0 2-4 0,0 1-2 0,3-2-1 16,-3 0-3-16,-1 3 0 0,0-3-1 0,-2 2 0 15,0-1-2-15,-3 2 1 0,1-1 28 16,-5 3-35-16,-1-3 9 0,-16 5-11 0,20-4-16 15,-20 4-33-15,17-2-27 0,-17 2-24 0,0 0-10 16,16-5-5-16,-16 5-109 0,0 0 92 0,0 0-135 16,0 0 68-16,0 0-216 0,0 0 176 0</inkml:trace>
  <inkml:trace contextRef="#ctx0" brushRef="#br0">31397 7257 135 0,'0'0'260'0,"0"0"-54"0,0 0-20 0,0 0-19 16,0 0-3-16,0 0 61 0,0 0-85 0,10-7 4 15,-10 7-49-15,20-6 7 0,-5 2-13 0,1 0-4 16,6 0 17-16,2-3-26 0,3 1 4 0,-1 0-27 15,4 0 30-15,-4-1-41 0,5-1 29 0,-6 4-37 16,2-2 4-16,-1-1-9 0,-2 2-2 16,0 0-7-16,-2-1-2 0,0 0-3 0,-2 2-3 0,-6-1-1 15,4 2-4-15,-6-2-2 0,-12 5 1 16,23-5-2-16,-23 5-1 0,16-6-4 0,-16 6 2 16,14-5-6-16,-14 5-23 0,0 0-21 0,14-3-15 15,-14 3-27-15,0 0-83 0,0 0 63 0,0 0-99 16,0 0 99-16,0 0-119 0,0 0 92 0,0 0-114 15,0 0-120-15,0 0 219 0</inkml:trace>
  <inkml:trace contextRef="#ctx0" brushRef="#br0">31561 7263 110 0,'7'7'255'0,"-7"-7"-39"16,0 0-14-16,25 2-27 0,-25-2-4 0,30-2-1 16,-12-1 12-16,1 1-26 0,3-4-18 0,-1 1-14 15,0 0-8-15,2-1-17 0,-4 1 13 0,2-1-30 16,-1-1 34-16,-4 3-51 0,0-1-9 0,-2-1 37 16,0 0-57-16,-14 6 46 0,20-9-51 0,-20 9 42 15,15-5-56-15,-15 5 37 0,11-6-54 0,-11 6 39 16,0 0-52-16,14-6 41 0,-14 6-46 0,0 0 41 15,0 0-43-15,0 0 48 0,0 0-56 0,0 0 26 16,0 0-54-16,0 0 20 0,13 4-45 16,-13-4 16-16,0 0-2 0,0 0-19 0,-4 10 19 15,4-10-55-15,0 0-16 0,-2 10-8 0,2-10-12 16,0 0-14-16,-5 8-17 0,5-8-12 0,0 0-15 16,0 0-121-16,-12 6 252 0</inkml:trace>
  <inkml:trace contextRef="#ctx0" brushRef="#br0">32008 7184 46 0,'0'0'303'0,"0"0"-223"16,0 0 136-16,0 0-182 0,0 0 138 0,0 0-151 15,0 0 106-15,0 0-136 0,0 0 122 0,0 0-142 16,0 0 126-16,4-9-139 0,-4 9 131 0,0 0-139 16,0 0 122-16,0 0-125 0,0 0 129 0,0 0-135 15,0 0 128-15,0 0-123 0,0 0 139 0,0 0-126 16,0 0 132-16,0 0-120 0,0 0 122 15,0 0-119-15,0 0 115 0,0 0-109 0,0 0 12 16,0 0 7-16,0 0 6 0,0 0 5 16,0 0 3-16,0 0 0 0,0 0-2 0,0 0 4 15,0 0 3-15,0 0-2 0,0 0-2 0,0 0-1 16,0 0-1-16,0 0-3 0,0 0-3 0,0 0 1 16,0 0-2-16,0 0 0 0,0 0 0 0,0 0-3 15,0 0 1-15,0 0-2 0,0 0 1 0,0 0 2 16,7-6 28-16,-7 6-36 0,0 0 1 0,0 0 6 15,0 0 1-15,0 0 0 0,0 0 5 16,0 0 61-16,0 0-78 0,0 0 67 0,0 0-77 16,7-8 68-16,-7 8-77 0,0 0 7 0,0 0 68 15,0 0-73-15,0 0 69 0,0 0-74 16,0 0 58-16,0 0-59 0,0 0 5 0,0 0 7 0,0 0 3 16,0 0 1-16,0 0 4 0,0 0 15 15,0 0-14-15,0 0 0 0,0 0 12 0,0 0-8 16,0 0 2-16,0 0 2 0,0 0-4 0,0 0 7 15,0 0-3-15,0 0 2 0,0 0 1 16,0 0-2-16,0 0 3 0,0 0-2 0,0 0 0 16,0 0 0-16,0 0-3 0,0 0 5 0,0 0-3 15,0 0 1-15,0 0-1 0,0 0 0 0,0 0 3 16,0 0-5-16,0 0 3 0,0 0 1 0,0 0-2 16,0 0 1-16,0 0-1 0,0 0 2 15,0 0-1-15,0 0-3 0,0 0 4 0,0 0 0 16,0 0-3-16,0 0 2 0,0 0 2 0,0 0-2 15,0 0-2-15,0 0 8 0,0 0 59 16,0 0-79-16,0 0 3 0,0 0 1 0,0 0 5 16,0 0-5-16,0 0 2 0,0 0-7 0,0 0-19 15,0 0-20-15,0 0 85 0,0 0-139 0,0 0 92 16,0 0-154-16,0 0 77 0,0 0-274 0,0 0 226 16</inkml:trace>
  <inkml:trace contextRef="#ctx0" brushRef="#br0">9723 3938 130 0,'0'0'162'15,"-3"-14"127"-15,3 14-66 0,-3-10-59 0,3 10-21 16,-1-10-2-16,1 10-21 0,-1-12-20 0,1 12 7 16,-1-11-20-16,1 11-1 0,0 0-9 0,1-13-5 15,-1 13-3-15,0 0-4 0,1-12-5 0,-1 12-7 16,0 0-11-16,0 0-2 0,1-10-16 0,-1 10-4 16,0 0-20-16,0 0 9 0,0 0 7 0,0 0-2 15,0 0 13-15,0 0 37 0,13 7-42 0,-13-7 2 16,8 10-1-16,-8-10 4 0,8 15 8 15,-8-15 19-15,9 14-13 0,-9-14-2 0,10 14 19 0,-10-14 1 16,9 12-5-16,-9-12-5 0,7 13-3 16,-7-13 5-16,8 10 7 0,-8-10 9 15,10 8 8-15,-10-8 8 0,9 6 2 0,-9-6 8 16,17 5-20-16,-17-5-14 0,19 0-10 0,-19 0-8 16,32-3-7-16,-13-1 1 0,3 1-11 0,0-2-8 15,-1 1-4-15,0-2-3 0,-1 1 0 0,-2 0-3 16,-2 0-2-16,0 0-5 0,-1 2 3 0,-2-3-42 15,0 4-35-15,-13 2-40 0,22-8-43 0,-22 8 17 16,19-4-66-16,-19 4 26 0,16-3-53 16,-16 3-53-16,0 0-417 0,29 0-227 0</inkml:trace>
  <inkml:trace contextRef="#ctx0" brushRef="#br0">32472 7318 19 0,'-4'-10'246'0,"4"10"-30"0,-8-9-46 15,8 9 4-15,-7-14-7 0,7 14 6 0,-8-12-8 16,8 12-20-16,-9-11-11 0,9 11-5 0,-8-10-1 15,8 10-8-15,-6-8-26 0,6 8 4 0,0 0-50 16,-8-8 16-16,8 8-30 0,0 0 11 16,0 0-18-16,0 0 25 0,-15 2-22 0,15-2 36 15,-10 11-13-15,3-4-23 0,1 2-5 0,-2 1-3 16,1 2 2-16,1 0-7 0,0 0-3 0,0-1-1 16,1-1 6-16,2 0-10 0,-1 0 7 15,4-10 2-15,-4 17 16 0,4-17 21 0,-1 13 16 0,1-13 6 16,3 14 17-16,-3-14-35 0,11 15-7 15,-1-9-14-15,1 1-8 0,4-2-5 0,0 2-5 16,0-2-1-16,2 0-17 0,1-2-35 0,0 0-38 16,1-1-43-16,0 2-82 0,6-2-28 15,-8-1-35-15,2-1-62 0,0 0-7 0,-2 0-205 16,-17 0-22-16</inkml:trace>
  <inkml:trace contextRef="#ctx0" brushRef="#br0">31777 7337 124 0,'0'0'130'0,"0"0"-3"16,0 0-20-16,0 0-3 0,0 0-8 0,0 0-4 15,0 0-4-15,0 0-7 0,0 0 3 16,0 0-11-16,0 0-1 0,0 0-8 0,0 0-9 15,0 0-12-15,0 0-10 0,0 0-3 0,0 0-9 16,0 0-11-16,0 0-28 0,0 0-30 0,0 0-30 16,0 0-52-16,0 0-40 0,0 0-119 15,0 0 84-15</inkml:trace>
  <inkml:trace contextRef="#ctx0" brushRef="#br0">32364 7086 67 0,'0'0'95'0,"0"0"156"16,0 0-204-16,0 0 133 0,0 0-139 0,0 0 133 16,0 0-141-16,0 0 116 0,0 0-37 15,0 0-14-15,0 0-46 0,0 0 17 0,2-11-16 16,-2 11-13-16,0 0-6 0,0 0-4 0,0 0-11 15,0 0 4-15,0 0-5 0,0 0-11 0,0 0-98 16,0 0 124-16,0 0-5 0,0 0-1 0,0 0-7 16,0 0 6-16,0 0 0 0,0 0-4 15,0 0-9-15,0 0 15 0,0 0 0 0,0 0 0 16,0 0 1-16,0 0-1 0,0 0 0 0,0 0 0 16,0 0-37-16,0 0-11 0,0 0 67 15,0 0-6-15,0 0-3 0,0 0-3 0,0 0-4 16,0 0-5-16,0 0-8 0,0 0-4 0,0 0 4 15,0 0-3-15,0 0-4 0,0 0-2 0,0 0 0 16,0 0-9-16,0 0 4 0,0 0-20 0,0 0 24 16,0 0-2-16,0 0 0 0,0 0-2 15,0 0-1-15,0 0-4 0,0 0 6 0,0 0-9 16,0 0 3-16,0 0 7 0,0 0-3 0,0 0-1 16,0 0 1-16,0 0-7 0,0 0 7 0,0 0-2 15,0 0 2-15,0 0-2 0,0 0-2 0,0 0 1 16,0 0-1-16,0 0-5 0,0 0 0 0,0 0 8 15,0 0 2-15,0 0-10 0,-5-7 3 0,5 7-5 16,0 0-28-16,0 0 13 0,0 0-11 16,0 0-6-16,0 0-11 0,0 0 2 0,0 0-4 15,-7 7-7-15,7-7-115 0,0 0 126 16,0 0-121-16,0 0 99 0,0 0-119 0,0 0 85 16,0 0-207-16,0 0 293 0</inkml:trace>
  <inkml:trace contextRef="#ctx0" brushRef="#br0">5608 13099 99 0,'0'0'47'0,"0"0"152"0,0 0-181 15,0 0 160-15,0 0-167 0,0 0 150 0,0 0-162 16,0 0 147-16,0 0-133 0,0 0 131 0,0 0-131 16,0 0 118-16,0 0-120 0,0 0 113 15,-10 5-126-15,10-5 108 0,0 0-125 16,0 0 105-16,0 0-120 0,0 0 106 0,0 0-108 15,0 0 99-15,0 0-103 0,0 0 99 0,0 0-100 16,0 0 99-16,0 0-102 0,0 0 100 0,0 0-101 16,0 0 84-16,0 0-83 0,0 0 115 0,0 0-83 15,0 0 85-15,0 0-83 0,6 9 76 0,-6-9-74 16,0 0 69-16,14 5-55 0,-14-5 60 0,14 3-52 16,-14-3 39-16,18 0-2 0,-18 0-13 0,26 2-5 15,-26-2 1-15,28 0-4 0,-28 0-5 0,29 0-6 16,-11 0-1-16,3-2-2 0,-2 2-2 15,0 0-30-15,1 2 24 0,2-2-20 0,-4 0 19 16,5 2-19-16,1-2 26 0,3 0-23 0,-2 0 22 16,-4 0-25-16,7 1 25 0,0-1-27 15,-1 0 27-15,0 1-16 0,0-1 10 0,-2 1-21 16,-2 1 28-16,3 1-29 0,-2-3 29 0,-4 1-26 16,1 0 28-16,1 1-6 0,-2-1-6 0,2 1 3 15,-4-1-2-15,2 0-5 0,-3 0 4 0,2 1-8 16,0 0 2-16,-2-1 7 0,-1 1-2 15,-16-2-1-15,31 3 0 0,-31-3 2 0,28 3-3 16,-28-3 0-16,31 3 1 0,-31-3-1 0,30 3-4 16,-30-3 4-16,30 4-8 0,-30-4 3 0,29 3 7 15,-12 0 0-15,-17-3 0 0,33 4-2 0,-16-4 1 16,1 3-2-16,-1-3 1 0,3 0 3 0,-2 2-9 16,1-1 18-16,-3 0-20 0,4 0-17 0,-1 1 29 15,-1-1-2-15,1-1-1 0,0 2 2 0,0-1-3 16,3 0 2-16,-3 1-3 0,1-2-3 15,1 1 5-15,-2 1-9 0,5 0 11 0,-1 1-3 16,-2-2 0-16,-2 0 7 0,3 1-8 0,-2-2 1 16,-1 0-1-16,2 3 0 0,-4-3-2 15,2 1 5-15,-2 0-20 0,-17-1 14 0,31 3-5 16,-31-3 14-16,28 3-2 0,-28-3-2 0,29 1 3 16,-29-1-4-16,29 1 1 0,-29-1-4 0,24 3 3 15,-24-3-6-15,28 0 1 0,-28 0 6 0,31 2 2 16,-31-2-2-16,32 0 0 0,-32 0-1 0,32 2-1 15,-32-2-1-15,33 0-2 0,-33 0-7 0,28 2 3 16,-28-2-5-16,31 1-2 0,-31-1 8 0,28 3 0 16,-28-3 0-16,27 1 2 0,-27-1 0 0,24 2 0 15,-24-2-1-15,21 2 3 0,-21-2-9 16,21 1 11-16,-21-1-6 0,20 2 7 16,-20-2 0-16,25 2-1 0,-25-2 0 0,25 2 1 15,-25-2-1-15,26 0 0 0,-26 0 0 0,22 1-9 16,-22-1 12-16,23 2-4 0,-23-2 0 0,20 1 3 15,-20-1-1-15,19 2 2 0,-19-2-2 0,21 0 0 16,-21 0 0-16,0 0 0 0,24 0-10 0,-24 0 11 16,0 0-6-16,20 0 0 0,-20 0 7 0,0 0-1 15,0 0-1-15,21 0 1 0,-21 0-2 0,0 0 3 16,0 0-11-16,0 0 4 0,0 0 7 0,20 0-6 16,-20 0 6-16,0 0-1 0,0 0-23 0,0 0-18 15,0 0 53-15,0 0-3 0,0 0-6 16,0 0-4-16,0 0 0 0,16 1-38 0,-16-1 50 15,0 0-1-15,0 0-2 0,0 0-2 0,0 0-1 16,0 0 0-16,0 0-9 0,0 0 10 0,0 0-9 16,0 0 8-16,0 0 2 0,0 0 3 15,0 0-3-15,0 0 1 0,0 0-2 0,0 0 2 16,0 0-7-16,0 0 5 0,0 0-8 0,0 0 8 16,0 0-2-16,0 0 1 0,0 0 1 0,0 0-3 15,0 0 3-15,0 0 3 0,0 0-9 0,0 0-1 16,0 0 8-16,0 0-2 0,0 0-2 0,0 0 1 15,0 0-2-15,0 0 0 0,0 0-2 16,0 0 0-16,0 0-2 0,0 0-5 0,0 0-1 16,0 0 9-16,0 0 1 0,0 0-2 15,0 0-2-15,0 0 1 0,0 0-1 0,0 0 2 16,0 0-1-16,0 0-2 0,0 0 2 0,0 0-7 16,0 0 3-16,0 0 8 0,0 0-1 0,0 0 1 15,0 0 5-15,0 0 1 0,0 0 3 0,16-1 4 16,-16 1 3-16,0 0 8 0,0 0 3 0,0 0-4 15,0 0-2-15,0 0 7 0,0 0-2 0,0 0-2 16,0 0-4-16,0 0-4 0,0 0-4 0,0 0 0 16,0 0 1-16,0 0 8 0,0 0-15 0,0 0 12 15,0 0-3-15,0 0-14 0,0 0-4 0,0 0 5 16,0 0 0-16,0 0 0 0,0 0 1 0,0 0 5 16,0 0 3-16,0 0 3 15,0 0 3-15,0 0 9 0,0 0 5 0,0 0-8 16,0 0 2-16,0 0 0 0,0 0-3 0,0 0-6 15,0 0-4-15,0 0-3 0,0 0-5 0,0 0 0 16,-2-10-5-16,2 10 9 0,0 0-9 0,0 0-1 16,0 0 1-16,0 0-7 0,0 0 4 0,0 0-1 15,0 0 0-15,0 0-5 0,0 0 5 0,0 0-1 16,0 0-2-16,0 0-4 0,0 0 5 0,0 0 8 16,-6-8-3-16,6 8-7 0,0 0-1 0,0 0 1 15,0 0 0-15,0 0 0 0,0 0 0 16,0 0 1-16,0 0-4 0,0 0 13 0,0 0-8 0,0 0 0 15,0 0 0-15,0 0 0 0,0 0 0 0,0 0-3 16,0 0 5-16,0 0 0 16,0 0-1-16,0 0 0 0,0 0 9 0,0 0-10 15,0 0 0-15,0 0 0 0,0 0 0 0,0 0 0 16,0 0 0-16,0 0 1 0,0 0 1 0,0 0-1 16,0 0-1-16,0 0 22 0,0 0-16 0,0 0-9 15,0 0 1-15,0 0 1 0,0 0 0 0,0 0 2 16,0 0-1-16,0 0 1 0,0 0 2 0,0 0 7 15,0 0-9-15,0 0 0 0,0 0 3 0,0 0-3 16,0 0 2-16,0 0-1 0,0 0 0 0,0 0-1 16,0 0 0-16,0 0 4 0,0 0 4 15,0 0 0-15,0 0-10 0,0 0 0 0,0 0 0 0,0 0 1 16,0 0 0-16,0 0 0 16,0 0 1-16,0 0 0 0,0 0-10 0,0 0 12 15,0 0 8-15,0 0-10 0,0 0 1 0,0 0-4 16,0 0 4-16,0 0 0 0,0 0 0 0,0 0 0 15,0 0 1-15,0 0-3 0,0 0 3 0,0 0 8 16,0 0-2-16,0 0-5 0,0 0-5 0,0 0 2 16,0 0-2-16,0 0 3 0,0 0-1 0,0 0 0 15,0 0 1-15,0 0 0 0,0 0-1 0,0 0 21 16,0 0-24-16,0 0 2 0,0 0 0 0,0 0 1 16,0 0 0-16,0 0 0 0,0 0 2 15,0 0-1-15,0 0-1 0,0 0-1 0,0 0 2 16,0 0 9-16,0 0-10 0,0 0 1 0,0 0 15 15,0 0-18-15,0 0 1 0,0 0 1 16,0 0 0-16,0 0-1 0,0 0 2 0,0 0 7 16,0 0 0-16,0 0-8 0,0 0 0 0,0 0 1 15,0 0 23-15,0 0 12 0,0 0-46 0,0 0 1 16,0 0 3-16,0 0 1 0,0 0 0 0,0 0 2 16,0 0 2-16,0 0 8 0,0 0-2 0,0 0-12 15,0 0 6-15,0 0-1 0,0 0 0 16,0 0 1-16,0 0 0 0,0 0 2 0,0 0-1 0,0 0-5 15,0 0 7-15,0 0 7 0,0 0-2 0,0 0-7 16,0 0-1-16,0 0 0 0,0 0-3 16,0 0 6-16,0 0-3 0,0 0 1 0,0 0 0 15,0 0 0-15,0 0-1 0,0 0 0 0,0 0 10 16,0 0-1-16,0 0-11 0,0 0 6 0,0 0-6 16,0 0 1-16,0 0 2 0,0 0 0 15,0 0-1-15,0 0-1 0,0 0 3 0,0 0 8 16,0 0-2-16,0 0-9 0,0 0 1 0,0 0-1 15,0 0 2-15,0 0-2 0,0 0 2 0,0 0 0 16,0 0 1-16,0 0-2 0,0 0 2 0,0 0 7 16,0 0-1-16,0 0-9 0,0 0 2 0,0 0-6 15,0 0 7-15,0 0 0 0,0 0 0 0,0 0 0 16,0 0 0-16,0 0-1 0,0 0 1 16,0 0 8-16,0 0 0 0,0 0-11 0,0 0 2 15,0 0 0-15,0 0-1 0,0 0 0 0,0 0 1 16,0 0 0-16,0 0 1 0,0 0 0 0,0 0-1 15,0 0 0-15,0 0 0 0,0 0 9 0,0 0-10 16,0 0 2-16,0 0 0 0,0 0 0 0,0 0 0 16,0 0 2-16,0 0-7 0,0 0 4 15,0 0-10-15,0 0-18 0,0 0 1 0,0 0-21 16,0 0-24-16,0 0-11 0,0 0-28 16,0 0-5-16,-1-11-23 0,1 11-33 0,0 0-143 0,0 0 68 15,-2-10-261-15,2 10 22 0</inkml:trace>
  <inkml:trace contextRef="#ctx0" brushRef="#br0">26564 6890 55 0,'0'0'256'16,"0"0"-195"-16,0 0 130 0,0 0-172 0,0 0 132 15,0 0-150-15,0-12 131 0,0 12-150 0,0 0 135 16,0 0-132-16,0 0 129 0,0 0-137 16,0 0 136-16,0 0-123 0,0 0 118 0,0 0-118 15,-2-9 121-15,2 9-117 0,0 0 112 16,0 0-119-16,0 0 98 0,0 0-101 0,0 0 89 16,0 0-88-16,0 0 77 0,0 0-89 0,0 0 79 15,0 0-79-15,0 0 86 0,0 0-86 0,0 0 87 16,0 0-81-16,0 0 96 0,0 0-77 0,0 0 67 15,0 0-1-15,0 0 6 0,-3-9-3 0,3 9-8 16,0 0-9-16,0 0-5 0,0 0-14 0,0 0-2 16,11-5-8-16,-11 5 9 0,0 0-6 0,16-3-6 15,-16 3 1-15,17-6 2 16,-17 6-7-16,23-4-4 0,-7 2-7 0,0-1 57 0,3 0-61 16,5 3 2-16,-1-5 1 0,3 4-2 15,0-1 6-15,4 0-9 0,1-1 5 0,-1 2 3 16,1-1 9-16,1 1-12 0,-3-1 1 0,-1 0-1 15,0 1 5-15,0-1-10 0,1 0 7 0,-3 0 2 16,-2-1 11-16,0 0 10 0,-1 2-3 0,-4-3 24 16,-1 1-31-16,0-1-3 0,-3 2 6 0,3-1-1 15,-3-1 4-15,-1-1 1 0,-1 1 1 16,0 0 37-16,-2 0-46 0,-11 4 43 0,23-8-54 16,-23 8 46-16,21-7-57 0,-21 7 42 0,20-7-48 15,-20 7 44-15,19-8-46 0,-19 8 41 16,17-7-36-16,-17 7 38 0,19-5-51 0,-19 5 45 15,13-9-46-15,-13 9 43 0,14-2-49 0,-14 2 16 16,0 0-74-16,13-6-40 0,-13 6 5 0,0 0-102 16,0 0 60-16,0 0-146 0,0 0 32 0,0 0-219 15,-5-7 44-15</inkml:trace>
  <inkml:trace contextRef="#ctx0" brushRef="#br0">26508 6936 333 0,'0'0'143'0,"0"0"110"0,-15 0-36 15,15 0-23-15,0 0-18 0,0 0-17 0,0 0-16 16,0 0-32-16,-19 0-6 0,19 0-26 0,0 0-21 16,0 0-2-16,0 0-12 0,26 0 8 0,-5 0 3 15,6 0-4-15,3-2-3 0,9 2-1 16,0 0 8-16,5 2 0 0,-3-2-11 16,2 0 4-16,-1 0-1 0,-1 0 7 0,0 0-18 15,1-2 2-15,-5 2 4 0,-3-1 6 0,-4-1 8 16,2 1-15-16,-2 0-1 0,-1 0-5 0,-2 0 6 15,-2-2 1-15,-4 3 0 0,-2-3 2 0,-1 2 7 16,-18 1-6-16,29-2 3 0,-29 2-2 0,26-3-1 16,-26 3-8-16,20-5-7 0,-20 5-5 0,19-3-4 15,-19 3-2-15,13-3-5 0,-13 3-3 0,0 0-20 16,15-2-38-16,-15 2-52 0,0 0-58 16,0 0-16-16,0 0-9 0,0 0-9 0,0 0-152 15,-12-7 78-15,12 7-328 0,-28 0-126 0</inkml:trace>
  <inkml:trace contextRef="#ctx0" brushRef="#br0">10958 10045 55 0,'0'0'238'15,"0"0"-38"-15,0 0-65 0,0 0-22 0,0 0-13 16,0 0-16-16,0 0-4 0,0 0-6 0,0 0 1 16,0 0-5-16,0 0-14 0,0 0 10 0,0 0-7 15,0 0-10-15,0 0-17 0,0 0-4 0,0 0-1 16,0 0 7-16,0 0-16 0,0 0 1 0,0 0-1 15,0 0-15-15,0 0 14 0,0 0-4 0,0 0-3 16,0 0-2-16,0 0-7 0,0 0 4 0,0 0 1 16,0 0-3-16,0 0-1 0,0 0-2 15,0 0 3-15,0 0-14 0,0 0 14 16,0 0 1-16,0 0-1 0,0 0-15 0,0 0 11 16,0 0 6-16,0 0-2 0,0 0-15 0,0 0 16 15,0 0-12-15,0 0 0 0,0 0 16 0,0 0-2 16,0 0 0-16,0 0-14 0,0 0 13 0,0 0-8 15,0 0 9-15,0 0-1 0,0 0-1 0,0 0 2 16,0 0 0-16,0 0-13 0,0 0 13 0,0 0 5 16,0 0-1-16,0 0 1 0,0 0-8 0,0 0 6 15,0 0-4-15,0 0 1 0,0 0-2 0,0 0 1 16,10 4-2-16,-10-4 1 0,0 0-16 0,0 0-30 16,0 0 54-16,0 0-2 0,0 0-2 0,0 0-6 15,17-2 1-15,-17 2 2 0,0 0 9 16,0 0-11-16,0 0-1 0,0 0-4 15,0 0-10-15,0 0 2 0,17-2 15 0,-17 2 2 16,0 0-7-16,0 0-1 0,0 0 5 0,0 0-1 16,0 0 1-16,0 0-3 0,19-2 1 0,-19 2-12 15,0 0 14-15,0 0-1 0,0 0-3 0,0 0 2 16,0 0-5-16,0 0 5 0,0 0 0 0,0 0 0 16,20 0-1-16,-20 0 0 0,0 0 2 0,0 0-3 15,0 0 0-15,0 0 3 0,0 0-5 0,0 0 2 16,0 0-6-16,0 0 3 0,18 0 3 0,-18 0 12 15,0 0-12-15,0 0 0 0,0 0 0 0,0 0-14 16,0 0 2-16,0 0 17 0,0 0-3 16,0 0 2-16,18 0-13 0,-18 0 10 0,0 0 0 15,0 0 2-15,0 0-1 0,0 0 2 0,0 0-2 16,0 0 0-16,19 0-11 0,-19 0 15 16,0 0-6-16,0 0 2 0,0 0-5 0,0 0 5 15,0 0 0-15,0 0 0 0,0 0 0 0,18-3-1 16,-18 3-16-16,0 0 5 0,0 0 25 0,0 0-13 15,0 0 0-15,0 0-4 0,0 0 0 0,0 0 3 16,19 0-6-16,-19 0 9 0,0 0-1 0,0 0-1 16,0 0-1-16,0 0-11 0,0 0 3 0,0 0 18 15,0 0-9-15,0 0 1 0,18 0 3 16,-18 0-5-16,0 0-1 0,0 0 0 0,0 0 1 16,0 0-1-16,0 0 0 0,0 0 0 0,0 0 2 15,0 0-2-15,18 0-2 0,-18 0 3 0,0 0-5 16,0 0 1-16,0 0 5 0,0 0-1 0,0 0 1 15,0 0-1-15,0 0-1 0,0 0-1 16,0 0-14-16,19 0 18 0,-19 0-1 0,0 0-1 16,0 0-4-16,0 0 4 0,0 0 1 0,0 0 0 15,0 0-1-15,0 0-1 0,0 0-6 0,0 0 8 16,0 0-4-16,0 0 4 0,16 2-4 0,-16-2-1 16,0 0 6-16,0 0-1 0,0 0 3 15,0 0-5-15,0 0 2 0,0 0-16 0,0 0 16 16,15 1 1-16,-15-1-9 0,0 0 9 0,0 0-5 15,0 0 9-15,0 0-5 0,0 0-1 0,0 0 1 16,0 0 1-16,0 0 34 0,0 0-57 0,13 5 3 16,-13-5 17-16,0 0 0 0,0 0 0 0,0 0 5 15,0 0-10-15,0 0 5 0,0 0 1 0,0 0 0 16,0 0 2-16,0 0-3 0,20 0-15 16,-20 0 17-16,0 0 0 0,0 0-1 0,0 0-4 15,0 0 6-15,0 0-1 0,18 1 0 0,-18-1-2 16,0 0 1-16,0 0-16 0,0 0 4 15,0 0 13-15,0 0 4 0,17 1-3 0,-17-1-8 16,0 0 7-16,0 0 2 0,0 0 0 0,0 0-1 16,0 0 0-16,15 2 0 0,-15-2-2 0,0 0-15 15,0 0 18-15,0 0-2 0,0 0 0 0,0 0 0 16,19 0-5-16,-19 0 5 0,0 0 9 0,0 0-10 16,0 0-2-16,0 0 1 0,0 0 0 0,20 0-15 15,-20 0 4-15,0 0 23 0,0 0-10 0,0 0-1 16,0 0-2-16,20 1 11 0,-20-1-10 0,0 0 1 15,0 0-2-15,0 0 1 0,18 2-1 16,-18-2-12-16,0 0 1 0,0 0 16 0,0 0-8 16,0 0 7-16,15 2 1 0,-15-2-6 15,0 0 4-15,0 0 3 0,0 0-4 0,0 0-1 0,0 0 1 16,0 0-1-16,0 0-13 0,15 3 15 16,-15-3-3-16,0 0 5 0,0 0-1 0,0 0-5 15,0 0 9-15,0 0-8 0,0 0 5 0,0 0-2 16,0 0 1-16,0 0-3 0,0 0 1 0,0 0-15 15,0 0 18-15,0 0-2 0,0 0 0 0,0 0-10 16,0 0 6-16,0 0 7 0,0 0-3 0,0 0 1 16,0 0-9-16,0 0 8 0,0 0 1 0,0 0-35 15,0 0 25-15,0 0 17 0,0 0-3 0,0 0 2 16,0 0-9-16,0 0 4 0,0 0 0 16,0 0-3-16,0 0-7 0,0 0-18 0,0 0-23 15,0 0-28-15,0 0-26 0,0 0-58 16,12-5-248-16,-12 5 187 0</inkml:trace>
  <inkml:trace contextRef="#ctx0" brushRef="#br0">11053 10060 126 0,'0'0'16'16,"0"0"123"-16,0 0-152 0,0 0 144 0,0 0-149 15,0 0 109-15,0 0-22 0,0 0-156 0,0 0 160 16,0 0-118-16,-14 2 116 0,14-2-111 0,0 0 125 16,0 0-7-16,0 0-34 0,0 0 18 15,0 0-19-15,0 0-6 0,0 0-23 0,0 0 17 16,0 0-1-16,0 0-2 0,0 0 1 0,0 0-2 16,0 0-1-16,0 0-3 0,0 0-4 15,0 0-4-15,0 0-3 0,0 0-4 0,0 0 0 16,0 0-5-16,0 0-1 0,0 0 5 0,0 0-4 15,0 0 1-15,0 0-1 0,0 0-6 0,0 0 6 16,0 0-3-16,0 0 2 0,0 0-3 0,0 0-14 16,0 0 17-16,0 0 5 0,0 0 0 0,0 0 2 15,0 0 1-15,0 0-2 0,0 0 1 0,0 0-5 16,0 0 2-16,0 0 0 0,0 0-3 0,0 0-1 16,0 0-3-16,0 0 5 0,0 0-2 0,0 0 1 15,0 0-1-15,0 0-1 0,0 0-1 0,0 0 4 16,0 0-5-16,0 0 2 15,0 0 0-15,0 0 0 0,0 0-6 0,0 0 8 16,0 0-1-16,0 0 0 0,0 0-1 0,0 0 0 16,0 0 0-16,0 0-3 0,0 0 3 0,0 0-2 15,0 0 2-15,0 0-3 0,0 0-2 0,0 0 5 16,0 0 2-16,0 0-3 0,0 0 1 0,0 0-1 16,0 0-4-16,0 0 2 0,0 0 3 0,0 0 6 15,0 0-8-15,0 0 1 0,0 0-5 0,0 0 10 16,0 0-4-16,0 0-2 0,0 0 1 0,0 0 0 15,0 0 1-15,0 0-1 0,0 0-1 0,0 0 2 16,0 0-1-16,0 0 2 0,0 0 0 0,0 0-6 16,0 0 9-16,0 0-2 0,0 0 1 0,0 0-8 15,5 7 8-15,-5-7 1 0,0 0-4 16,0 0 5-16,0 0-2 0,0 0-6 16,0 0 1-16,0 0 6 0,0 0 1 0,0 0-3 15,0 0-2-15,0 0 0 0,0 0-1 0,0 0 3 16,0 0-8-16,0 0 6 0,0 0-1 0,0 0 1 15,0 0-8-15,0 0-8 0,0 0-12 0,0 0-24 16,0 0-41-16,0 0-221 0,0 0 288 0</inkml:trace>
  <inkml:trace contextRef="#ctx0" brushRef="#br0">10934 9936 69 0,'0'0'53'0,"0"0"147"15,0 0-191-15,0 0 139 0,0 0-165 0,0 0 125 16,0 0-140-16,0 0 128 0,0 0-139 0,0 0 132 16,0 0-15-16,0 0-18 0,0 0-137 0,0 0 137 15,0 0-11-15,0 0-153 0,0 0 168 16,0 0-134-16,0 0 138 0,0 0-132 0,0 0 143 0,0 0-13 16,0 0-12-16,0 0-7 0,0 0 5 15,0 0-4-15,0 0-17 0,0 0 2 0,0 0 3 16,0 0-2-16,0 0-6 0,0 0-2 0,0 0-11 15,0 0 6-15,0 0-5 0,0 0 7 0,0 0-8 16,0 0-3-16,0 0-5 0,0 0-3 0,0 0 8 16,0 0-3-16,0 0-3 0,0 0 2 0,0 0-2 15,0 0-2-15,0 0-3 0,0 0-1 16,0 0 4-16,0 0 3 0,0 0-8 0,0 0 7 16,0 0-1-16,0 0 1 0,0 0-1 0,0 0 0 15,0 0-1-15,0 0 4 0,-8 7-8 16,8-7 5-16,0 0-2 0,0 0 1 0,0 0-4 15,0 0 1-15,0 0 6 0,0 0 1 0,0 0-3 16,0 0 0-16,-6 6 2 0,6-6-7 0,0 0 2 16,0 0 5-16,0 0-3 0,0 0 10 0,0 0-11 15,0 0-5-15,0 0 7 0,0 0-1 0,0 0 0 16,0 0 0-16,0 0 0 0,0 0 3 0,0 0-2 16,0 0-5-16,0 0 5 0,-4 9 13 0,4-9-15 15,0 0-5-15,0 0 3 0,0 0 6 0,0 0 2 16,0 0 34-16,0 0-40 0,0 0 6 15,0 0-3-15,0 0-2 0,0 0 0 0,0 0 7 16,0 0 0-16,0 0-7 0,0 0 11 16,0 0 3-16,0 0-4 0,0 0 0 0,0 0-3 15,0 0 2-15,0 0 0 0,0 0-7 0,0 0 9 16,0 0 8-16,0 0-13 0,0 0-2 0,0 0-7 16,0 0 1-16,0 0 8 0,0 0-4 0,0 0 3 15,0 0-3-15,0 0-2 0,0 0 0 0,0 0-9 16,0 0 9-16,0 0 2 0,0 0 1 0,0 0-9 15,0 0-1-15,0 0 8 0,0 0-4 0,0 0-9 16,0 0-13-16,0 0-12 0,0 0-14 0,0 0-12 16,0 0-19-16,0 0-267 0</inkml:trace>
  <inkml:trace contextRef="#ctx0" brushRef="#br0">10851 9970 210 0,'0'0'271'15,"0"0"-90"-15,0 0-17 0,0 0-34 0,0 0-27 16,0 0-22-16,0 0 8 0,0 0-9 15,0 0-11-15,0 0-13 0,0 0-17 0,0 0-1 16,0 0 0-16,0 0-36 0,0 0 19 0,0 0-4 16,0 0-4-16,0 0-15 0,0 0 12 0,0 0-2 15,0 0-2-15,0 0-2 0,0 0-8 16,0 0-2-16,0 0-13 0,0 0-23 0,0 0-21 16,0 0-31-16,0 0-43 0,0 0-233 0,0 0 223 15</inkml:trace>
  <inkml:trace contextRef="#ctx0" brushRef="#br0">11133 9943 35 0,'0'0'86'0,"0"0"158"0,0 0-207 0,0 0 141 16,0 0-38-16,0 0-29 0,0 0-23 0,0 0-15 15,0 0-12-15,0 0 15 0,0 0-48 0,0 0-8 16,0 0 5-16,0 0-4 0,0 0-6 0,0 0-5 16,0 0-1-16,0 0-37 0,-2 8 39 15,2-8-11-15,0 0-17 0,0 0-15 0,0 0-122 16,0 0 85-16,0 0-215 0,0 0 85 0</inkml:trace>
  <inkml:trace contextRef="#ctx0" brushRef="#br0">26987 6936 402 0,'0'0'311'0,"0"0"-64"0,0 0-89 16,0 0 36-16,-17-5-53 0,17 5 20 0,0 0-58 16,0 0 24-16,-15-3-47 0,15 3 46 0,0 0-45 15,-11-4 29-15,11 4-29 0,0 0 26 0,-13-4 1 16,13 4 7-16,0 0 17 0,0 0-8 15,0 0 8-15,-13-4-15 0,13 4 0 0,0 0-15 16,0 0 8-16,0 0-24 0,0 0-7 0,0 0-28 16,5-12-1-16,-5 12-16 0,17-5-1 0,0 1-17 15,-1-1 7-15,6 2-13 0,1-2 14 0,1 1-18 16,4 1 10-16,-1-2-9 0,1 1 12 16,-1-1 1-16,1 2-2 0,-1-2 6 0,1-1 12 15,-2 3 1-15,-1-2 1 0,-2 0-9 0,-2 0 3 16,-2 2-11-16,-4-2-3 0,2 2-4 0,-17 3-1 15,24-5 4-15,-24 5-1 0,17-5-16 0,-17 5-4 16,14-5-29-16,-14 5-33 0,0 0-38 16,15-3-50-16,-15 3-66 0,0 0 7 0,0 0-31 15,10-7 50-15,-10 7-14 0,0 0 1 0,0 0-22 16,0 0-25-16,-16-2-89 0,16 2-181 16,0 0-6-16</inkml:trace>
  <inkml:trace contextRef="#ctx0" brushRef="#br0">26987 6874 87 0,'0'0'388'0,"-28"1"-126"0,28-1-54 16,-23 3-21-16,23-3-12 0,-18 0-13 0,18 0-27 15,0 0 37-15,-20 3-83 0,20-3 35 0,0 0-63 16,0 0 35-16,0 0-52 0,-17 1 40 0,17-1-27 15,0 0 21-15,0 0-19 0,0 0 25 0,21 1-24 16,-21-1 13-16,27 0 1 0,-27 0 7 0,31 0 3 16,-9 0-5-16,0 0 11 0,-3 0-15 0,5 0 3 15,1 0-20-15,-5-1-1 0,1 1-16 16,-1-1 1-16,-1 1-17 0,-19 0 5 0,30 0-10 16,-30 0-1-16,25 0-11 0,-25 0 7 0,22-1-11 15,-22 1 7-15,20 0-11 0,-20 0 10 16,0 0-4-16,21 0 2 0,-21 0-1 0,0 0-13 15,16 1 9-15,-16-1 0 0,0 0-8 0,0 0 9 16,0 0-9-16,18 0 11 0,-18 0-2 0,0 0 5 16,0 0-4-16,0 0-8 0,0 0 9 0,0 0 1 15,0 0 1-15,19 0-8 0,-19 0 6 0,0 0 2 16,0 0-11-16,0 0 6 0,0 0 2 0,0 0-10 16,0 0 10-16,0 0-10 0,0 0 10 15,0 0-3-15,0 0-8 0,0 0 5 0,0 0-30 16,0 0-41-16,13-3-47 0,-13 3-42 15,0 0 10-15,0 0-38 0,0 0 16 0,-6-11-80 0,6 11-65 16,-8-7-319-16,8 7-170 0</inkml:trace>
  <inkml:trace contextRef="#ctx0" brushRef="#br0">24498 7456 208 0,'0'0'302'0,"0"0"-107"0,0 0-29 0,0 0-36 15,0 0-18-15,0 0-14 0,5-10-8 0,-5 10-12 16,0 0-9-16,0 0-16 0,0 0-4 0,14-5 24 16,-14 5-37-16,0 0 36 0,17-4-38 0,-17 4 42 15,14-5-63-15,-14 5 61 0,17-4-59 16,-17 4 48-16,23-4-55 0,-23 4 45 16,26-4-48-16,-10-1 45 0,2 2-68 0,1 2 62 0,-1-3-64 15,5 1 13-15,0-1 48 0,-2 2-54 16,1-1 49-16,-3-1-56 0,3 2-7 0,1-1 5 15,0 0 17-15,-3 2-1 0,2-2 3 0,1 1 0 16,0-1 5-16,-5 0-5 0,5 2-11 0,-1 0 10 16,1-1 6-16,0-2-2 0,0 3 1 0,1-1 0 15,0-1 1-15,-1 0 32 0,2 2-39 16,-1-2 49-16,0 1-57 0,-1-1 53 0,3 1-57 16,-3-1 54-16,1 1-54 0,0 0 53 0,-1-1-46 15,0 2 47-15,2-2-51 0,-5 2 54 0,3-3-50 16,-2 2 50-16,-2-2-56 0,0 1 42 15,-3 1-36-15,2 0 48 0,0-2-47 0,1 1 46 16,-1-1-45-16,0 0 41 0,0 1-45 0,-1 1 31 16,0-2-39-16,3 2 52 0,0-4-46 0,-1 4 41 15,4-2-44-15,-2 1 42 0,-1 0-44 0,-1 1 44 16,-1-1-47-16,3 0 45 0,-2 2-42 16,1-1 41-16,3-1-43 0,0 0 45 0,-5 1-42 15,3 1 40-15,-2-2-50 0,0 2 53 0,0-2-44 16,-1 2 45-16,1-2-36 0,0 1 41 0,-1 1-34 15,0 0 30-15,-1-2-44 0,1 2 42 0,-1 0-36 16,0 1 43-16,2-3-46 0,-1 3 36 0,3 0-32 16,-2-3 32-16,1 3-40 0,-1-2 39 0,3 1-34 15,-3 1 35-15,6-1-35 0,-4 0 27 0,-3-1-23 16,3 2 28-16,-1-1-39 16,-1 1 39-16,0-2-32 0,2 1 30 0,-2 1-30 15,0-3 29-15,2 3-25 0,-3 0 15 0,1-3-19 16,-1 2 31-16,1 1-29 0,0-3 26 0,-1 2-28 15,0 0 28-15,0-2-24 0,-2 3 16 0,3-3-19 16,-1 3 28-16,0-2-29 0,0-1 29 0,0 1-29 16,-18 2 23-16,31-1-21 0,-14 0 19 0,0 0-18 15,1-3 23-15,-1 4-23 0,-1-1 24 0,2-2-24 16,1 3 18-16,0-2-17 0,-2-1 22 16,2 2-22-16,2-2 26 0,-3 3-28 0,5-4 28 15,-5 2-29-15,1 0 21 0,-3 1-20 16,2-2 18-16,0 0-16 0,-3 2 27 0,3-3-12 15,-4 1 20-15,4 2-16 0,-6-4 19 0,4 1-19 16,0 1 2-16,0 1-3 0,-3-4-2 0,4 2-6 16,-3 2 17-16,2-4-20 0,0 4 26 0,0-5-31 15,0 3 3-15,0-1 17 0,3 2-15 0,-1-2 7 16,1 0 6-16,-2-1-4 0,2 2 0 0,-2-2-7 16,-2 3-11-16,3-2 7 15,-3 1-8-15,3-1 23 0,-4-1-19 0,2 1 23 0,-1-1-20 16,0 2 23-16,-2-2-12 0,1 1 14 0,-4 0-17 15,3-1 7-15,0-1 3 0,-3 1 11 16,2-1-4-16,-1 0 2 0,-2-1-8 0,4 0 4 0,-3 1 3 16,-1-1-4-16,4 0 7 0,-4-1-1 15,2-2-3-15,-2 2-1 0,-1-1-3 0,2 1 6 16,0-1 15-16,-2 2-8 0,0-2-2 0,1-1-7 16,-1-1-3-16,0 1-4 0,0 0 2 0,-2-1-2 15,2 0-1-15,-2 0 4 0,1-2-7 16,-1 1-5-16,2-1 0 0,-2 0 0 0,-1 0-1 15,2 0-1-15,-1 0 1 0,0 0 3 0,1 0-5 16,-1 1 2-16,-1-1-3 0,1 0 1 0,1 1 0 16,-2 0 1-16,0-1 0 0,0 1 1 0,1-1 6 15,-3 0-4-15,4 0-3 0,-2-1 0 16,-1 1 1-16,1-1 0 0,0 0 2 0,0 1-8 16,-2-1 9-16,2 1-9 0,-3-3 7 0,3 2-9 15,-1 1 7-15,-3-3-3 0,3 2 10 0,-2-2-11 16,0 2 9-16,0-1-1 0,-1 1-2 15,-1-1 4-15,0 0-6 0,0 1 0 0,0 2-1 16,-1-2 1-16,1-1-1 0,-2 0 3 0,0 2-4 16,0 1 2-16,0-3-4 0,-1 0 0 0,1 0-2 15,-2 1 2-15,0-1 0 0,-2-1 1 0,-1 0 1 16,0-1-5-16,-1 3 3 0,-2-3-2 0,1 2-1 16,0-1 2-16,-4 1-1 0,3 1 1 0,-2 0 5 15,-2-2-5-15,1 2 1 0,-2 0-1 16,2 2 0-16,-3-2 1 0,0 0-1 0,-1 1 0 15,0 2 0-15,-2-3 6 0,0 2-4 16,-1 1-4-16,-6-2 1 0,1 1 2 0,-3-1 0 16,0 3-1-16,-3-4 3 0,1 3 3 0,-2 0-5 15,0-1 4-15,-1 1-3 0,-1-1 0 0,1 0 0 16,1 1 1-16,0-2-6 0,-1 1 12 0,1 1-10 16,0 1 8-16,0 1-8 0,0-2 5 0,2 2-4 15,-1-1 3-15,-1 2-6 0,0-2 9 0,-2 2-1 16,0 1-1-16,0 0 3 0,-2-1-4 15,-1 1 0-15,-1 0-1 0,1 1 2 0,-2-1-3 16,-2 4 7-16,4-3-7 0,-1 3 4 16,0 0-3-16,-2-2 0 0,4 1 1 0,-2 2 0 15,2 1 1-15,-1-1-5 0,-1 0 11 0,6 2-7 16,1 1 4-16,-1-2-4 0,0 2-1 0,0 0 2 16,0 0-2-16,-5 2 0 0,-1-1 5 0,0-1-5 15,1 4 4-15,-1-2-4 0,1 0 0 0,-3 0 1 16,0 3-5-16,0 1 6 0,-4-1-6 0,1 0 13 15,-1 4-11-15,0-2 8 0,-2 2-7 0,3 0 1 16,-2 0 5-16,0 0-5 0,4 0 5 0,-3 0-7 16,3 2 6-16,-1 0-8 0,2-1 8 15,-1 1 1-15,2 1 7 0,-1-1-5 16,2 1-7-16,-1 1 4 0,-3 0 25 0,5 1-34 16,-1-2 2-16,-2 1 0 0,2 1 4 0,1 1-3 15,0 2 6-15,-2-2-6 0,4 3 6 0,-1-3-3 16,1 2-1-16,-1 0 2 0,3 0-2 0,1 2 1 15,0 0 1-15,0 1-1 0,2-3 4 0,0 4 0 16,0-3-6-16,0 2 2 0,5 2 0 0,-5-2 2 16,1 0-2-16,1 1 1 0,0-1 4 0,1-1-4 15,0 3-6-15,0-5 8 0,1 7-5 0,0-4 6 16,-1 2-6-16,0 1-3 0,3-3 4 16,-3 2 9-16,5-1-1 0,2 1-11 0,-2-3 10 15,3 3-6-15,1-2 8 0,0-1-7 16,3-1 7-16,0 0-6 0,2-1 16 0,-4 5 2 15,4-5 13-15,1 0-16 0,0 3 5 0,2 0-9 16,-3 0 10-16,4 1-8 0,-2 4 12 0,-3-1-11 16,2 3 16-16,-2 0-24 0,3-1 9 0,-1 2-9 15,-1 0 9-15,0-1-10 0,-1 0 9 0,3-2-13 16,-2 2 9-16,2 0-10 0,0-6 0 0,1 1 1 16,1-2 1-16,0 2 8 0,-1-1 25 0,1 2-11 15,3-2-5-15,-1 1-4 0,1 2-2 16,0-2-6-16,2-1 13 0,0 2-17 0,0 2 13 15,0-2-16-15,3 1 12 0,-2-3-14 16,3-1 12-16,-1 0-12 0,2-1 14 0,1 2-14 16,0 2 27-16,2 0-20 0,3-1 24 0,0 0-29 15,7 5 24-15,-1-1-8 0,4-2 15 0,1 0-23 16,3-1 19-16,1 0-25 0,2 1 27 0,1-3-33 16,3 0 22-16,0 1-24 0,1-3 22 0,2-3-23 15,-2 2 19-15,2-3-21 0,-2 0 4 0,1-1 2 16,-2-1-6-16,-1-2 4 0,-5-1 4 15,-1-1-2-15,1-3 0 0,-2 2 0 0,-2-2-2 16,-3 0 9-16,0-2-7 0,-3 0 0 0,-12-4 1 16,23 6 3-16,-23-6-4 0,18 5-6 0,-18-5-12 15,15 4-28-15,-15-4-39 0,0 0-42 0,17 3-53 16,-17-3-63-16,0 0 12 0,0 0-72 16,18 0-97-16,-18 0-374 0,6-6-305 0</inkml:trace>
  <inkml:trace contextRef="#ctx0" brushRef="#br0">10930 10705 192 0,'0'0'198'15,"0"0"-50"-15,0 0-38 0,0 0-22 0,0 0-14 16,0 0-24-16,0 0-7 0,0 0-8 16,0 0-7-16,0 0-4 0,0 0-6 0,0 0-10 15,0 0 7-15,0 0-4 0,0 0-6 0,0 0 2 16,0 0-2-16,0 0 2 0,0 0-3 0,0 0 0 16,0 0 0-16,0 0 1 0,0 0 5 0,0 0 10 15,0 0-5-15,0 0-6 0,0 0-6 16,0 0 8-16,0 0 6 0,0 0-3 0,0 0-3 15,0 0-2-15,0 0 1 0,0 0-10 0,0 0-16 16,0 0-26-16,0 0-44 0,0 0-67 0,0 0-117 16,0 0 83-16</inkml:trace>
  <inkml:trace contextRef="#ctx0" brushRef="#br0">11225 10676 8 0,'0'0'-3'0,"0"0"-1"0</inkml:trace>
  <inkml:trace contextRef="#ctx0" brushRef="#br0">23903 7636 114 0,'0'0'263'0,"0"0"-62"15,0 0-33-15,0 0-38 0,0 0-29 0,0 0-10 16,0 0-13-16,0 0 3 0,0 0-7 16,0 0-3-16,0 0-8 0,0 0-26 0,0 0 8 15,0 0 2-15,0 0-8 0,0 0-1 0,0 0-5 16,0 0-4-16,0 0 1 0,0 0-13 0,0 0 15 15,0 0 9-15,0 0-10 0,0 0 5 0,0 0-9 16,0 0 2-16,0 0-13 0,0 0 11 0,19 1-8 16,-19-1 5-16,0 0-6 0,18-2 3 15,-18 2-10-15,0 0-1 0,21-2-11 0,-21 2 9 16,20-1-8-16,-20 1 5 0,21-1 2 0,-21 1-2 16,22-6 5-16,-22 6 2 0,23 0 46 15,-23 0-59-15,23-4 10 0,-23 4 1 0,24-4-2 16,-24 4 0-16,26-6-1 0,-26 6-2 0,24-3 0 15,-10-1-10-15,0 2 11 0,1-1-3 0,1 0 0 16,-1-1 1-16,2 0-3 0,-2 2-1 0,2-2 1 16,-2 0-5-16,4 2-14 0,-5-4 26 15,4 4-4-15,-2-3 0 0,0 2 0 0,1-3-4 16,-1 2 2-16,-1-1 2 0,1 2-2 0,-2-3 0 16,0 1 0-16,-1 1 0 0,-13 4 1 0,24-7 0 15,-24 7-7-15,21-8 10 0,-21 8-1 0,20-8-1 16,-20 8 0-16,23-7-2 0,-11 3 3 15,-12 4-5-15,21-7-6 0,-21 7 10 0,23-8-2 16,-10 3 0-16,-1 2-1 0,-1-2 0 0,-1 1-2 16,-10 4 2-16,23-8-7 0,-23 8 10 0,23-7-3 15,-23 7 0-15,23-8-1 0,-23 8 1 16,22-6-2-16,-10 2 1 0,-12 4-6 0,20-6 7 16,-20 6 0-16,23-7 1 0,-12 3-1 0,-11 4 0 15,24-8-2-15,-12 2 1 0,1 0 0 0,4 1 1 16,-3 0-1-16,1-1 0 0,-1 1 1 0,0-2-1 15,0 4-2-15,-1-3-4 0,1 1 9 0,0 1-1 16,0-1 0-16,-2-2-2 0,3 2 1 0,-3 1-2 16,1 1 1-16,0-3-6 0,3 2 9 0,0 0-2 15,-2-1-1-15,2 2 1 0,0-3-1 16,0 1 3-16,0 2-3 0,1-4-7 16,1 3 8-16,1 0 0 0,-1-1-1 0,-2 0 1 15,1 1-1-15,0 0-2 0,-2 0 4 0,2 0-6 16,-3 0-11-16,2 0 22 0,-3 0 45 0,4 0-44 15,-3 0 35-15,1-1-43 0,-1 2 35 0,1-2-47 16,0 1 43-16,0 0-42 0,0 0 40 0,2 0-44 16,-2-1 41-16,7 0-41 0,-5 2 38 0,0-1-47 15,6 0 40-15,-1-1-31 0,4 1 40 16,-1-2-43-16,1 4 40 0,-1-3-38 16,1 2 29-16,-2-2-30 0,2 2 37 0,-1-2-37 15,-1 1 38-15,2 1-38 0,-2-1 39 0,-2-1-38 16,4 2 33-16,-2-1-19 0,-1 0 35 0,0 1-32 15,0-3 29-15,1 1-32 0,-1 0 23 0,3 1-7 16,-3-3 8-16,2 2-9 0,1 0-11 0,-2-2 7 16,3 2-3-16,-2 1-23 0,1-3 27 0,2 3-26 15,-1-1 26-15,5-1-26 0,-5 0 22 0,0 1-20 16,-2 0 7-16,3 1-8 0,0-1 33 16,-1 1-29-16,3-2 26 0,-5 3-26 0,2-3 26 15,1 3-23-15,-2-2 21 0,-1 3-31 0,-1-3 9 16,1 3 2-16,-1-3 2 0,-1 0 0 0,1 2 2 15,-1-1 8-15,1 1-9 0,-3-2 12 0,3 3 21 16,-1-3-25-16,1 1 19 0,-3-1-23 16,2 0 19-16,1 1-17 0,-2 0 5 0,0-1-11 15,0 3 1-15,-1-3 1 0,-3 1 0 0,1 0 1 16,-2 3 1-16,1-4 8 0,0 2-7 0,-2-1 8 16,0 1 3-16,0 1-1 0,0-2 3 15,-2 0-4-15,2 1 3 0,-3 1-1 0,2-2 10 16,-2 2-15-16,4-1-3 0,-4 0 2 0,-13 3 0 15,26-7 1-15,-26 7-1 0,27-4 0 0,-27 4-1 16,26-6 11-16,-26 6-14 0,24-4-1 0,-24 4-1 16,24-6 2-16,-24 6-1 0,22-5-1 15,-22 5 1-15,17-3 10 0,-17 3-12 0,16-3 0 0,-16 3 2 16,13-2 1-16,-13 2-1 0,0 0 1 16,19-5-2-16,-19 5 3 0,0 0 10 0,17-2-13 15,-17 2 9-15,0 0 6 0,15-3 1 16,-15 3 0-16,0 0-1 0,0 0-1 0,14-4 8 15,-14 4-13-15,0 0-3 0,0 0 0 0,0 0-2 16,13-3 1-16,-13 3-1 0,0 0-2 0,0 0 10 16,0 0-11-16,0 0-1 0,0 0 1 0,0 0-2 15,0 0 1-15,0 0 0 0,13-3-1 0,-13 3 23 16,0 0 13-16,0 0-46 0,0 0 0 0,0 0 5 16,0 0 1-16,0 0 3 0,0 0 0 0,0 0 1 15,0 0 8-15,0 0-9 0,0 0 0 16,0 0 1-16,0 0 0 0,0 0 1 15,0 0-3-15,0 0 3 0,0 0 8 0,0 0 30 16,0 0-47-16,0 0 3 0,0 0 0 0,0 0 2 16,0 0 0-16,0 0 1 0,0 0 9 0,0 0 30 15,0 0-47-15,0 0 4 0,0 0 0 0,0 0 1 16,0 0 2-16,0 0 0 0,0 0 2 0,0 0 8 16,0 0 36-16,0 0-54 0,0 0 3 0,0 0 2 15,0 0 2-15,0 0-1 0,0 0 1 0,0 0 10 16,0 0 31-16,0 0-47 0,0 0 3 15,0 0 2-15,0 0 2 0,0 0 0 0,0 0 1 16,0 0 10-16,0 0 31 0,0 0-47 16,0 0 1-16,0 0 2 0,0 0 2 0,0 0 2 15,0 0-1-15,0 0 10 0,0 0 30 0,0 0-45 16,0 0 1-16,0 0 1 0,0 0-1 0,0 0 4 16,0 0-1-16,0 0 2 0,0 0 10 0,0 0 35 15,0 0-54-15,0 0 5 0,0 0 1 0,0 0 1 16,0 0 0-16,0 0 1 0,0 0 10 0,0 0 27 15,0 0-40-15,0 0 36 0,0 0-49 16,0 0 7-16,0 0 2 0,0 0 2 0,0 0 10 16,0 0 31-16,0 0-46 0,0 0 2 0,0 0 3 15,0 0 3-15,0 0 39 0,0 0-48 16,0 0 5-16,0 0 10 0,0 0 37 0,0 0-52 16,0 0 3-16,0 0 1 0,0 0 3 0,0 0 1 15,0 0 3-15,0 0 7 0,0 0 43 0,0 0-61 16,0 0 2-16,0 0 3 0,0 0 40 0,0 0-47 15,0 0 6-15,0 0 9 0,0 0 32 0,0 0-44 16,0 0 40-16,0 0-45 0,0 0 43 16,0 0-44-16,0 0 44 0,0 0-37 0,0 0 32 15,0 0-42-15,0 0 3 0,0 0 44 0,0 0-45 16,0 0 4-16,0 0 1 0,0 0 7 0,0 0 37 16,0 0-49-16,0 0 3 0,0 0-1 15,0 0 0-15,0 0-46 0,0 0-12 0,0 0-19 16,0 0-15-16,0 0-38 0,0 0 34 0,0 0-119 15,0 0 81-15,0 0-141 0,-19-1-229 0,19 1-5 16</inkml:trace>
  <inkml:trace contextRef="#ctx0" brushRef="#br0">5057 9346 188 0,'0'0'-17'0,"0"0"77"0,0 0-85 15,0 0 80-15,0 0-87 0,0 0 86 0,0 0-152 16</inkml:trace>
  <inkml:trace contextRef="#ctx0" brushRef="#br0">6239 9972 96 0,'0'0'32'16,"0"0"133"-16,0 0-172 0,0 0 136 0,0 0-167 16,0 0 143-16,0 0-158 0,0 0 138 0,0 0-127 15,0 0 111-15,0 0-114 0,0 0 113 0,0 0-122 16,0 0 115-16,0 0-117 0,0 0 122 0,0 0-125 16,0 0 131-16,0 0-118 0,0 0 121 0,0 0-152 15,0 0 175-15,0 0-139 0,0 0 135 0,0 0-143 16,0 0 138-16,0 0-152 0,0 0 147 0,18 0-135 15,-18 0 123-15,0 0-136 0,0 0 136 0,0 0-129 16,0 0 128-16,17-2-140 0,-17 2 143 16,0 0-146-16,0 0 144 0,0 0-139 0,18 0 141 15,-18 0-146-15,0 0 141 0,0 0-107 0,23-2 105 16,-23 2-156-16,0 0 158 0,0 0-141 16,24 2 142-16,-24-2-141 0,0 0 141 0,17 0-157 15,-17 0 162-15,0 0-145 0,0 0 144 0,21 2-143 16,-21-2 122-16,0 0-136 0,0 0 171 0,23 0-155 15,-23 0 143-15,0 0-145 0,0 0 142 0,22 0-142 16,-22 0 143-16,0 0-143 0,0 0 137 16,22 0-138-16,-22 0 143 0,0 0-161 0,16-2 167 15,-16 2-146-15,0 0 143 0,20 0-145 0,-20 0 142 0,0 0-141 16,19 0 140-16,-19 0-149 0,0 0 150 16,19 2-144-16,-19-2 145 0,0 0-161 0,18 0 160 15,-18 0-142-15,0 0 144 0,19 0-147 0,-19 0 147 16,0 0-137-16,20 1 131 0,-20-1-145 0,0 0 150 15,19 0-138-15,-19 0 129 0,0 0-133 0,22 0 135 16,-22 0-152-16,0 0 161 0,19 1-144 16,-19-1 140-16,0 0-140 0,20 0 141 0,-20 0-143 15,0 0 141-15,21 0-136 0,-21 0 131 0,0 0-132 16,22 0 133-16,-22 0-151 0,0 0 160 16,19 1-145-16,-19-1 143 0,0 0-138 0,20 0 134 0,-20 0-140 15,0 0 141-15,23 2-141 0,-23-2 138 16,0 0-136-16,21 0 139 0,-21 0-157 0,0 0 166 15,19 0-149-15,-19 0 139 0,0 0-140 0,20 1 143 16,-20-1-143-16,0 0 140 0,21 1-146 0,-21-1 148 16,18 0-143-16,-18 0 141 0,0 0-154 0,22 2 157 15,-22-2-168-15,0 0 176 0,23 1-137 0,-23-1 138 16,16 0-136-16,-16 0 128 0,18 0-151 0,-18 0 144 16,17 3-137-16,-17-3 141 0,0 0-176 0,24 0 180 15,-24 0-139-15,0 0 141 0,23 1-142 16,-23-1 140-16,0 0-143 0,23 2 150 0,-23-2-157 15,19 1 146-15,-19-1-140 0,18 1 135 16,-18-1-134-16,0 0 136 0,27 0-136 0,-27 0 140 16,17 3-141-16,-17-3 139 0,16 1-137 0,-16-1 137 15,18 3-146-15,-18-3 149 0,19 0-140 0,-19 0 134 16,16 2-134-16,-16-2 133 0,0 0-149 0,23 2 157 16,-23-2-141-16,0 0 128 0,21 3-126 0,-21-3 139 15,0 0-147-15,20 3 148 0,-20-3-168 0,0 0 169 16,21 2-142-16,-21-2 138 0,0 0-157 0,21 2 165 15,-21-2-144-15,0 0 141 0,18 0-139 0,-18 0 137 16,0 0-162-16,20 0 162 0,-20 0-139 0,0 0 134 16,24 3-135-16,-24-3 136 0,19 0-150 15,-19 0 159-15,18 0-141 0,-18 0 129 0,21 0-91 16,-21 0 82-16,19 1-130 0,-19-1 130 16,22 0-127-16,-22 0 132 0,24 0-132 0,-24 0 132 15,21 1-148-15,-21-1 154 0,22 0-137 0,-22 0 137 16,22 0-137-16,-22 0 136 0,22 2-137 0,-22-2 129 15,19 0-134-15,-19 0 146 0,23-2-138 0,-23 2 135 16,22 0-151-16,-22 0 149 0,21 0-128 0,-21 0 131 16,22 0-139-16,-22 0 139 0,23 2-138 0,-23-2 136 15,23 0-142-15,-23 0 143 0,27 1-136 0,-27-1 137 16,22 0-151-16,-22 0 147 0,24 2-132 0,-24-2 136 16,27 1-135-16,-27-1 133 0,27 1-135 0,-27-1 136 15,32 3-144-15,-32-3 143 0,32 0-132 16,-32 0 129-16,30 0-134 0,-30 0 133 0,32 0-131 15,-32 0 136-15,32 0-128 0,-32 0 123 16,31 0-131-16,-31 0 129 0,33 0-139 0,-33 0 145 16,32 0-133-16,-32 0 140 0,32-2-159 0,-32 2 148 15,33-1-129-15,-33 1 133 0,37 0-137 0,-37 0 136 16,33 0-136-16,-15 0 137 0,-18 0-142 0,37 0 143 16,-20 1-134-16,2-2 129 0,-19 1-132 15,32 0 133-15,-32 0-133 0,32 0 136 0,-32 0-134 0,31 0 134 16,-31 0-135-16,29 0 134 0,-29 0-140 15,28-1 142-15,-10 1-137 0,-18 0 139 0,33 0-137 16,-33 0 127-16,31-1-144 0,-31 1 156 0,32 0-156 16,-32 0 156-16,30 0-139 0,-30 0 138 0,31 0-139 15,-31 0 137-15,29-2-137 0,-10 2 133 0,-19 0-133 16,28-1 119-16,-28 1-131 0,29-2 150 16,-29 2-132-16,32-1 138 0,-14 1-140 0,-18 0 136 15,32-1-141-15,-32 1 139 0,30 0-135 0,-30 0 131 16,31 0-128-16,-31 0 125 0,31-3-140 0,-12 3 151 15,1 0-137-15,1 0 135 0,-2 0-136 0,3 0 132 16,-2 0-134-16,2 0 132 0,-3 0-131 0,3 0 131 16,-2 0-14-16,-2 0-8 0,2 0-140 15,0 0 152-15,0 3-132 0,-2-3 135 0,0 0-131 0,-18 0 132 16,32 0-132-16,-32 0 135 0,31 1-135 16,-31-1 140-16,35 0-149 0,-35 0 152 0,32-1-160 15,-32 1 159-15,30 0-133 0,-30 0 137 0,29 0-138 16,-29 0 134-16,27 0-135 0,-27 0 135 0,31-3-159 15,-31 3 161-15,32 0-128 0,-16-2 123 0,2 1-136 16,0 0 133-16,1 1-127 0,4 0 134 16,-2 0-145-16,-1 0 146 0,2 0-114 0,1 1 106 15,2 0-143-15,-3-1 144 0,0 0-129 0,-2 2 127 16,3-2-10-16,-2 0-17 0,3 3-2 0,-5-3-7 16,3 0-5-16,-2 1-7 0,-2 0 0 15,1-1-3-15,-19 0-3 0,31 2-6 0,-31-2 6 16,27 0-6-16,-27 0-1 0,22 0 1 0,-22 0-6 15,20-3 6-15,-20 3 9 0,22 0-2 0,-22 0-11 16,18-1 1-16,-18 1-2 0,20-3 2 0,-20 3-6 16,19-2-118-16,-19 2 147 0,26-2-5 0,-26 2 1 15,24-3-140-15,-24 3 159 0,26-3-132 0,-26 3 141 16,25-2-137-16,-25 2 144 0,23-2-151 0,-23 2 153 16,24-3-131-16,-24 3 142 0,25-2-131 15,-25 2 131-15,24-4-144 0,-24 4 140 0,24-3-125 16,-24 3 137-16,23-3-132 0,-23 3 132 15,24-4-156-15,-24 4 148 0,25-4-127 0,-25 4 132 16,23-2-138-16,-23 2 137 0,24-2-145 0,-24 2 144 16,35 0-114-16,-15 0 108 0,-2 2-15 0,0-1-9 15,2-1-9-15,-2 1-13 0,3-1 0 0,-5 3 1 16,-16-3-6-16,31 2-1 0,-31-2-11 0,27 2 0 16,-27-2 7-16,23 1-3 0,-23-1-2 0,20 3 1 15,-20-3-2-15,18 0 0 0,-18 0-8 0,18 0 3 16,-18 0 4-16,0 0 0 0,23 0 39 0,-23 0-64 15,0 0 13-15,22-3 7 0,-22 3 3 0,0 0 0 16,20 0-1-16,-20 0-9 0,0 0 9 0,22 0-2 16,-22 0-3-16,0 0 11 0,19-1-1 0,-19 1-4 15,0 0 1-15,19-2-10 0,-19 2 9 0,0 0 1 16,19 0 0-16,-19 0 1 16,0 0-2-16,0 0 1 0,20-1-7 0,-20 1 8 15,0 0-1-15,0 0 0 0,21-1 0 0,-21 1-7 16,0 0 0-16,0 0 9 0,19-3-3 0,-19 3 0 15,0 0 10-15,0 0-18 0,20 0 1 0,-20 0 7 16,0 0 0-16,0 0 1 0,21 0-2 0,-21 0-5 16,0 0 5-16,0 0 2 0,18 0-2 0,-18 0 5 15,0 0-5-15,0 0 0 0,21 0-5 0,-21 0 44 16,0 0-47-16,16 3 4 0,-16-3-1 0,0 0-3 16,0 0 8-16,23 1-2 0,-23-1 1 15,0 0 0-15,17 1 1 0,-17-1-6 0,0 0 1 0,20 2 6 16,-20-2 2-16,0 0-1 0,20 0-2 0,-20 0-2 15,0 0 4-15,21 0 3 16,-21 0-4-16,0 0-1 0,21 1 0 0,-21-1-1 16,0 0-11-16,20-1 14 0,-20 1-1 0,0 0 1 15,23 0-2-15,-23 0-5 0,0 0 6 0,26 0 0 16,-26 0 0-16,19 0 1 0,-19 0-2 0,19 1 1 16,-19-1-24-16,20 0 23 0,-20 0 5 0,21 0 0 15,-21 0-2-15,19 0-6 0,-19 0 0 0,20 0 6 16,-20 0 0-16,21 0-2 0,-21 0 2 15,17 0-1-15,-17 0 1 0,0 0-8 0,25 0 7 16,-25 0 2-16,0 0-2 0,24 0 2 0,-24 0-9 16,0 0 8-16,23 0 0 0,-23 0 1 0,0 0 2 15,25-1-5-15,-25 1-1 0,19 1-12 0,-19-1 8 16,19 0 9-16,-19 0-2 0,19 0 0 0,-19 0-8 16,19 0 2-16,-19 0 8 0,17 0-3 15,-17 0 1-15,19 0-2 0,-19 0-9 0,19 0 4 16,-19 0 5-16,18 0 2 0,-18 0 0 15,0 0-7-15,23 3 5 0,-23-3 3 0,19 0 4 0,-19 0-3 16,18 1 0-16,-18-1 8 0,0 0-39 0,23 2 26 16,-23-2 18-16,19 1-12 0,-19-1-2 0,0 0-1 15,22 0-7-15,-22 0 7 0,0 0 1 0,22 1-4 16,-22-1 2-16,19 0 2 0,-19 0 4 16,19 2-3-16,-19-2-9 0,22 1 10 0,-22-1-1 15,23 1 3-15,-23-1 6 0,28 0-2 0,-28 0 14 16,28 3-15-16,-28-3-2 0,25 0-2 0,-25 0-1 15,22 2-12-15,-22-2 12 0,22 0-1 0,-22 0-9 16,23 2 4-16,-23-2 0 0,25 3 8 0,-25-3-3 16,21 2-1-16,-21-2-1 0,23 1 1 15,-23-1-16-15,19 4 17 0,-19-4 1 16,17 0-4-16,-17 0-5 0,0 0 5 0,23 3 4 0,-23-3-4 16,0 0-1-16,21 1 1 0,-21-1-12 15,17 3 25-15,-17-3-3 0,21 1 1 0,-21-1-8 16,20 2 7-16,-20-2-4 0,15 2-2 0,-15-2 0 15,18 0-1-15,-18 0-14 0,0 0 15 0,22 3-1 16,-22-3 0-16,0 0-2 0,23 0-7 0,-23 0-6 16,0 0 18-16,23 0-5 0,-23 0 0 0,17 2-2 15,-17-2-12-15,19 3 29 0,-19-3-15 0,16 0-2 16,-16 0-2-16,17 4 15 0,-17-4-22 0,19 3 26 16,-19-3-24-16,18 2 19 0,-18-2-18 15,22 3 12-15,-22-3-14 0,18 4 20 0,-18-4-21 16,15 2 19-16,-15-2-25 0,0 0 24 0,22 4-17 15,-22-4 19-15,0 0-19 0,19 3 19 0,-19-3-22 16,0 0 17-16,18 1-28 0,-18-1 39 16,0 0-24-16,20 0 16 0,-20 0-24 0,0 0 28 0,16 0-23 15,-16 0 21-15,0 0-21 0,16 3 29 16,-16-3-44-16,0 0 44 0,18 0-30 0,-18 0 21 16,0 0-28-16,18 2 25 0,-18-2-17 0,0 0 21 15,19 2-18-15,-19-2 17 0,16 1-35 0,-16-1 32 16,0 0-16-16,20 3 26 0,-20-3-27 0,0 0 21 15,22 3-19-15,-22-3 18 0,15 1-20 16,-15-1 21-16,0 0-21 0,20 0-13 16,-20 0 20-16,0 0 3 0,18 0-3 0,-18 0-3 0,0 0 8 15,0 0 4-15,21 0 0 0,-21 0 1 16,0 0-1-16,0 0-2 0,0 0-6 0,20 0 7 16,-20 0 1-16,0 0-4 0,0 0-5 0,17-1 4 15,-17 1 0-15,0 0-2 0,0 0 2 0,16-2-15 16,-16 2 3-16,0 0 17 0,0 0-2 0,0 0-1 15,20-1-5-15,-20 1 5 0,0 0 2 0,0 0-2 16,0 0 0-16,17-1-3 0,-17 1-12 0,0 0 15 16,0 0 5-16,0 0-7 0,20-2-4 0,-20 2 3 15,0 0-5-15,0 0 7 0,15-1 0 16,-15 1-16-16,0 0-1 0,0 0 20 0,19-1 2 16,-19 1-8-16,0 0 42 0,0 0-41 0,17-1-4 15,-17 1 2-15,0 0-15 0,0 0 16 16,0 0 32-16,18-2-16 0,-18 2 2 0,0 0 0 15,0 0-4-15,0 0-4 0,0 0 0 0,15-3-2 16,-15 3-16-16,0 0 12 0,0 0-1 0,0 0 3 16,15-1-4-16,-15 1 3 0,0 0 0 0,0 0-3 15,0 0 1-15,13-4 1 0,-13 4-14 0,0 0 6 16,0 0 21-16,0 0-8 0,0 0 5 0,0 0 8 16,13-4 40-16,-13 4-54 0,0 0 44 15,0 0-58-15,0 0 48 0,0 0-54 16,0 0 10-16,0 0-134 0,0 0-23 0,-3-8-149 0,3 8-151 15,0 0 113-15</inkml:trace>
  <inkml:trace contextRef="#ctx0" brushRef="#br0">12812 10038 96 0,'0'0'285'0,"0"0"-75"15,0 0-47-15,0 0-15 0,0 0-17 16,0 0-2-16,0 0 8 0,0 0-52 16,0 0 9-16,0 0-33 0,0 0 21 0,0 0-39 15,0 0 21-15,0 0-34 0,0 0 32 0,0 0-42 16,0 0 36-16,0 0-46 0,0 0 36 0,0 0-76 15,0 0 60-15,0 0-30 0,0 0 39 0,0 0-50 16,0 0 40-16,0 0-42 0,0 0 45 0,0 0-40 16,0 0 46-16,0 0-46 0,0 0 30 0,0 0-44 15,0 0 60-15,0 0-54 0,0 0 47 0,0 0-46 16,0 0 46-16,0 0-46 0,0 0 57 0,0 0-54 16,0 0 51-16,0 0-59 0,0 0 61 15,0 0-56-15,0 0 54 0,0 0-47 0,0 0 50 16,0 0-48-16,0 0 50 0,0 0-56 15,0 0 46-15,0 0-46 0,0 0 42 0,0 0-56 16,0 0 55-16,0 0-44 0,0 0 37 0,0 0-44 16,0 0 48-16,0 0-49 0,0 0 52 0,0 0-55 15,0 0 52-15,0 0-51 0,0 0 52 0,0 0-57 16,0 0 55-16,0 0-54 0,0 0 42 0,0 0-35 16,9-7 48-16,-9 7-49 0,0 0 51 0,0 0-54 15,0 0 51-15,0 0-52 0,0 0 50 0,0 0-65 16,0 0 37-16,0 0-45 0,0 0 47 0,0 0-66 15,0 0 12-15,0 0-54 0,0 0-54 0,0 0-81 16,0 0-222-16,0 0 95 0</inkml:trace>
  <inkml:trace contextRef="#ctx0" brushRef="#br0">12456 10048 26 0,'0'0'308'0,"0"0"-99"0,0 0-32 0,0 0-20 16,0 0-18-16,0 0-3 0,0 0-19 0,0 0 9 15,0 0-57-15,0 0 12 0,0 0-24 0,0 0 37 16,0 0-59-16,0 0 26 0,0 0-36 0,0 0 31 16,0 0-43-16,0 0 40 0,0 0-44 0,0 0 26 15,0 0-32-15,0 0 43 0,0 0-53 0,0 0 46 16,0 0-45-16,0 0 44 0,0 0-48 15,0 0 46-15,0 0-51 0,0 0 46 0,0 0-49 16,0 0 32-16,0 0-34 0,0 0 42 0,0 0-45 16,0 0 52-16,0 0-45 0,-1 9 44 0,1-9-50 15,0 0 48-15,0 0-48 0,0 0 47 0,0 0-48 16,0 0 33-16,0 0-39 0,0 0 62 16,0 0-44-16,0 0 54 0,0 0-53 0,0 0 48 15,0 0-47-15,0 0 54 0,0 0-51 0,0 0 48 16,0 0-47-16,0 0 48 0,0 0-50 0,0 0 36 15,0 0-37-15,0 0 38 0,0 0-40 0,0 0 41 16,0 0-43-16,0 0 40 0,0 0-46 0,0 0 46 16,0 0-48-16,0 0 41 0,0 0-78 0,10-7-3 15,-10 7-76-15,0 0-103 0,0 0-317 0,6-8-64 16</inkml:trace>
  <inkml:trace contextRef="#ctx0" brushRef="#br0">14187 9622 42 0,'0'0'216'0,"0"0"-191"0,0 0 149 0,0 0-186 0,0 0 138 16,7-10-17-16,-7 10-13 0,0 0-24 0,0 0-18 16,0 0-10-16,0 0-10 0,3-8-13 15,-3 8 4-15,0 0 2 0,0 0-3 16,0 0-3-16,0 0-5 0,0 0 2 0,4-9 0 15,-4 9 2-15,0 0 1 0,0 0-8 0,0 0 10 16,0 0-5-16,0 0 5 0,0 0-3 0,0 0-3 16,0 0-1-16,0 0-9 0,0 0 7 0,0 0-4 15,0 0-1-15,0 0-8 0,0-10 3 0,0 10-6 16,0 0 2-16,0 0 10 0,0 0-5 0,0 0-2 16,0 0-2-16,0 0 4 0,0 0 1 0,-9-7 8 15,9 7-20-15,0 0 8 0,0 0-2 16,0 0 0-16,0 0 1 0,0 0-8 0,0 0 2 15,0 0 9-15,-16 0-3 0,16 0 5 0,0 0-20 16,0 0 18-16,0 0 0 0,0 0 0 0,-21 0-4 16,21 0 3-16,0 0-9 0,0 0 9 15,0 0 0-15,0 0 7 0,-14 3 9 0,14-3-7 16,0 0 6-16,0 0-4 0,0 0-4 0,0 0-39 16,0 0 43-16,0 0-13 0,0 0 0 0,0 0 9 15,0 0-1-15,0 0-2 0,-15 1-3 0,15-1 4 16,0 0-6-16,0 0 0 0,0 0-56 0,0 0 65 15,0 0-2-15,0 0-1 0,-4 8-11 16,4-8 10-16,0 0 0 0,0 0-4 0,0 0 0 16,3 10 2-16,-3-10-3 0,0 0 0 0,0 0-2 15,0 0-6-15,4 10 8 0,-4-10 0 0,0 0 3 16,0 0-9-16,0 0 0 0,6 9-34 0,-6-9 49 16,0 0-1-16,0 0-4 0,6 8-9 15,-6-8-2-15,0 0 11 0,0 0 0 0,4 12-3 16,-4-12-6-16,0 0-1 0,3 9 8 0,-3-9 2 15,0 0-3-15,2 9 0 0,-2-9 0 0,0 0-114 16,2 8 137-16,-2-8-5 0,0 0-6 0,0 0-10 16,0 13 7-16,0-13-5 0,0 0-110 15,0 0 131-15,-4 9-5 0,4-9-123 0,0 0 128 0,0 0-103 16,-7 7 124-16,7-7-12 0,0 0-127 16,0 0 138-16,0 0-124 0,-9 7 132 0,9-7-10 15,0 0-127-15,0 0 123 0,0 0 0 0,0 0-9 16,0 0-10-16,0 0-9 0,0 0-14 0,0 0 7 15,0 0-130-15,0 0 138 0,0 0-126 16,0 0 133-16,0 0-151 0,0 0 127 0,-5-7-139 16,5 7 46-16,0 0-167 0,0 0 80 0</inkml:trace>
  <inkml:trace contextRef="#ctx0" brushRef="#br0">6108 10263 135 0,'0'0'9'0,"0"0"126"15,0 0-153-15,0 0 156 0,0 0-163 0,0 0 166 16,0 0-149-16,0 0 131 0,0 0-143 16,0 0 140-16,0 0-127 0,0 0 119 0,0 0-147 15,0 0 132-15,0 0-126 0,5-7 110 0,-5 7-14 16,0 0-134-16,0 0 133 0,0 0-127 0,0 0 125 16,0 0-124-16,0 0 123 0,0 0-124 0,0 0 122 15,0 0-128-15,0 0 134 0,0 0-123 0,0 0 121 16,0 0-132-16,0 0 130 0,0 0-121 0,0 0 125 15,0 0-123-15,0 0 120 0,0 0-126 16,0 0 125-16,0 0-131 0,-8 6 169 0,8-6-168 16,0 0 125-16,-5 7-123 0,5-7 121 15,0 0-113-15,-9 9 118 0,9-9-125 0,-6 9 127 16,6-9-126-16,-8 9 127 0,8-9-135 0,-8 10 133 16,8-10-125-16,-5 10 129 0,5-10-122 0,-6 10 117 15,6-10-133-15,-7 10 140 0,7-10-131 0,-3 8 167 16,3-8-173-16,-3 9 131 0,3-9-131 0,0 0 128 15,-3 13-126-15,3-13 132 0,2 10-130 0,-2-10 132 16,1 10-142-16,-1-10 145 0,5 12-135 0,-5-12 143 16,4 13-145-16,-4-13 139 0,6 12-140 0,-6-12 130 15,5 14-129-15,-5-14 139 0,4 15-135 0,-4-15 17 16,7 16 117-16,-7-16-128 0,5 17 9 16,-5-17 12-16,4 17 7 0,-2-7 8 0,1 0 1 15,-2-1-1-15,0 2 10 0,-1 0 6 16,0-11 0-16,1 18-1 0,-1-18-9 0,-1 19 15 15,1-19-3-15,0 16 3 0,0-16 3 0,-2 14-16 16,2-14 19-16,-3 12-6 0,3-12 15 0,-5 8 2 16,5-8-4-16,-3 8-7 0,3-8-6 0,0 0 13 15,-6 12-8-15,6-12-2 0,0 0 0 0,-6 9 2 16,6-9-3-16,0 0-8 0,0 0 10 0,-12 7 3 16,12-7 6-16,0 0 27 0,0 0-2 0,0 0 3 15,-10 5 7-15,10-5-3 0,0 0-8 0,0 0 1 16,0 0-8-16,0 0-13 0,0 0 4 15,0 0-2-15,0 0-5 0,-13-4-3 0,13 4 0 16,0 0-4-16,0 0 2 0,0 0-4 0,0 0-1 16,0 0-2-16,0 0 1 0,0 0-3 15,-1-11 1-15,1 11 4 0,0 0 0 0,0 0-6 16,0 0-1-16,0 0 0 0,0 0 1 0,0 0-3 16,0 0 3-16,0 0-2 0,0 0-3 0,0 0 1 15,0 0 4-15,0 0 2 0,0 0-1 0,0 0-1 16,17 3 1-16,-17-3 0 0,0 0-1 0,0 0 1 15,6 7 2-15,-6-7-2 0,0 0-5 0,6 9 1 16,-6-9 4-16,0 0 2 0,4 11 0 0,-4-11-2 16,5 10 0-16,-5-10 0 0,3 12 106 0,-3-12-126 15,4 17 103-15,-3-8-114 0,3 2 78 16,-3-1-84-16,4 1 102 0,-2 1-102 0,-1-1 95 0,1 0-98 16,-2 1 90-16,3-2-93 0,-3 2 96 15,3-3-98-15,-1 2 88 0,-1-2-89 16,-2-9 85-16,4 19-85 0,0-10 101 0,-4-9-97 15,2 18 85-15,-2-18-5 0,4 17 2 0,-4-17-10 16,3 19-9-16,-3-19-4 0,1 16-3 0,-1-16-4 16,4 18-2-16,-4-18-13 0,1 16 0 0,-1-16 17 15,1 18-10-15,-1-18-77 0,2 17 98 0,-2-17-80 16,0 19 97-16,0-19-88 0,-2 19 90 0,2-19-91 16,-1 18 93-16,1-18-94 0,-1 18 91 0,1-18-87 15,-1 19 101-15,-1-9-102 0,1 0 90 16,1 1-89-16,-1 1 93 0,-1-3-90 0,1 3 90 15,1-2-94-15,-1 0 95 0,1-1-94 0,0 3 80 16,-2-2-78-16,2-10 9 0,0 20 6 0,0-10 13 16,0-10 0-16,2 20 1 0,-2-20 4 0,0 20 3 15,1-11 17-15,-1 1-16 0,-1 1-1 16,1-11 2-16,1 19 3 0,-1-10 0 0,1 3 2 16,-1-12 1-16,2 17-1 0,-2-17 0 0,2 17 2 15,-2-17-2-15,3 17-1 0,-3-17 2 0,1 17-2 16,-1-17 3-16,3 16-1 0,-3-16 1 0,1 17-1 15,-1-17 3-15,4 15-2 0,-4-15 0 16,2 15 1-16,-2-15 84 0,7 14-101 0,-7-14 84 16,3 18-97-16,-3-18 90 0,6 17-94 0,-6-17 87 15,6 14-88-15,-6-14 85 0,7 14-82 0,-7-14 85 16,7 11-85-16,-7-11 82 0,9 14-83 0,-9-14 81 16,12 9-83-16,-12-9 80 0,15 9-83 0,-15-9 80 15,17 9-74-15,-17-9 88 0,20 7-61 0,-20-7 61 16,20 3-57-16,-20-3 52 0,20 1-56 15,-20-1 48-15,19 1-52 0,-19-1 36 0,15-1-41 16,-15 1 42-16,17-3-43 0,-17 3 46 0,13-2-46 16,-13 2 45-16,12-6-48 0,-12 6 50 15,12-4-52-15,-12 4 43 0,9-7-43 0,-9 7 34 16,6-8-140-16,-6 8 17 0,3-11-185 0,-3 11-157 16,-4-21 129-16</inkml:trace>
  <inkml:trace contextRef="#ctx0" brushRef="#br0">6164 10109 40 0,'0'0'177'0,"0"0"-147"0,-18 2 155 0,18-2-183 16,0 0 124-16,0 0-143 0,0 0 130 0,-15 2-142 15,15-2 118-15,0 0-131 0,0 0 128 0,-17 2-149 16,17-2 145-16,-10 4-138 0,10-4 132 0,0 0-128 16,-14 8 122-16,14-8-133 0,0 0 131 0,-16 8-136 15,16-8 138-15,-7 4-134 0,7-4 130 16,-7 8-158-16,7-8 168 0,-9 7-131 0,9-7 131 15,-6 10-131-15,6-10 152 0,-6 10-133 0,6-10 122 16,-7 14-138-16,7-14 126 0,-4 14-123 0,4-14 118 16,-6 17-127-16,6-17 122 0,-4 16-118 0,4-16 123 15,0 16-126-15,0-16 127 0,-1 17-129 0,1-17 129 16,1 14-134-16,-1-14 130 0,0 15-127 16,0-15 131-16,3 17-131 0,-3-17 164 0,4 18-129 15,-1-7 121-15,1-1-132 0,-1 3 124 0,1-2-132 16,-2 3 124-16,2 1-130 0,0-1 116 0,0 1-119 15,-3 2 128-15,3-3-128 0,-3 1 8 16,0-2 6-16,-1 1 9 0,0 0 9 0,0-2 6 16,-1-3 2-16,0 1 3 0,1-10 10 0,-4 18-6 15,4-18 31-15,-1 15 6 0,1-15 7 0,-3 13 3 16,3-13-1-16,-4 8 7 0,4-8 0 0,0 0-6 16,-5 12-8-16,5-12-5 0,0 0-2 0,0 0 1 15,-6 7 7-15,6-7-9 0,0 0-4 0,0 0-2 16,0 0-3-16,0 0-2 0,0 0-1 0,0 0-5 15,0 0-1-15,-16-1 0 0,16 1-3 16,0 0 2-16,0 0-1 0,-2-11-3 16,2 11 1-16,0 0 1 0,0 0 2 0,-1-10-3 0,1 10 0 15,0 0-1-15,0 0-1 0,2-12 0 16,-2 12 1-16,0 0 14 0,7-9-19 0,-7 9 1 16,0 0-1-16,0 0 1 0,8-8 6 0,-8 8-6 15,0 0 2-15,0 0-1 0,12-7 1 0,-12 7 0 16,0 0 1-16,0 0-1 0,0 0 2 0,0 0-3 15,22 0-2-15,-22 0 3 0,0 0 1 0,10 7 0 16,-10-7 0-16,6 5-1 0,-6-5 0 0,10 10 3 16,-10-10-2-16,11 9 1 0,-5-1 1 0,-2-1-4 15,5 2 2-15,-4-1 0 0,3 1 4 0,-2-1-4 16,3 4 2-16,-1-3 0 0,-2 3 0 0,3-1 2 16,-4-2 0-16,4 3 9 15,-3-2 17-15,2 2 48 0,1 0-67 0,-3-1 53 0,1 1-64 16,-2-1 57-16,0 0-48 0,3 1 44 15,-5-1-54-15,1 0 44 0,-1 2-49 0,1-1 34 16,-2 0 4-16,1 0-6 0,-2 0-12 0,2 2 4 16,-2-1-2-16,-1-1-2 0,4 1-2 0,-4 1 1 15,1-3 1-15,-1 3 0 0,1-2-3 0,-1 2-8 16,0 0 4-16,0 0 4 0,-1 0-8 0,1 1-1 16,0-3-16-16,0 3 25 0,0-1-8 0,-1-1 3 15,1 1-19-15,0-1 24 0,0 0-25 0,-3 1 44 16,2 0-38-16,1 0 15 0,-1 0-22 0,0 0 18 15,1-1-14-15,-2 1 22 0,1-1-22 16,1 0 23-16,0 1-22 0,-1-5 21 0,1 3-20 16,0 0 21-16,-2-2-14 0,1 1-7 15,1-11 2-15,0 21 1 0,-1-13 4 0,1 3 2 16,-3-1-2-16,3-10 2 0,-1 20 20 0,0-7-14 16,-2-3 20-16,0 2 22 0,2 1-22 0,-4-2 4 15,1 0-8-15,2 0-7 0,-2-1-6 0,1 2 8 16,3-12-14-16,-5 16 15 0,5-16-18 0,-5 16 10 15,5-16-14-15,-2 15 14 0,2-15-11 0,-4 15 9 16,4-15-19-16,-5 15 23 0,5-15-16 16,-3 11 12-16,3-11-12 0,0 11 14 0,0-11-15 0,0 0 2 15,0 12 2-15,0-12 0 0,0 0 3 16,0 10 3-16,0-10-4 0,0 0-6 0,4 8 25 16,-4-8-19-16,0 0 0 0,14 7-1 0,-14-7 1 15,13 4 1-15,-13-4 0 0,18 3-2 0,-18-3 5 16,19 0-5-16,-19 0-9 0,18 0 5 15,-18 0 8-15,20 0 1 0,-20 0-2 0,18-2 1 16,-18 2-3-16,18-2 1 0,-18 2 0 0,14-3 0 16,-14 3 17-16,0 0-16 0,19-3-6 0,-19 3 35 15,0 0-44-15,14-2 8 0,-14 2 0 0,0 0 1 16,0 0 0-16,0 0 0 0,17-3 2 0,-17 3-1 16,0 0 0-16,0 0 7 0,0 0-2 0,0 0-6 15,0 0-4-15,0 0 7 0,0 0 0 16,15 0 0-16,-15 0 1 0,0 0 1 0,0 0-3 15,0 0 0-15,0 0 1 0,0 0-1 0,0 0 4 16,0 0-4-16,-6 5-6 0,6-5 2 0,-16 9 7 16,6-6 0-16,-1 3-4 0,-2-3 3 0,-2 3-7 15,-1-2 5-15,4-1 5 0,-4 1-2 0,2-1 20 16,14-3-21-16,-24 7-8 0,24-7 6 16,-23 5 1-16,23-5 1 0,-19 5-1 0,19-5-1 15,-17 2 1-15,17-2 0 0,0 0 0 16,-18 5 1-16,18-5 5 0,0 0 0 0,-13 2-6 0,13-2-5 15,0 0 7-15,0 0 1 0,0 0-1 16,-15 3-1-16,15-3-1 0,0 0 0 0,0 0 0 16,0 0 1-16,0 0 2 0,0 0 3 0,0 0-7 15,0 0-7-15,0 0 6 0,0 0 7 0,0 0-3 16,0 0 3-16,0 0-4 0,0 0 1 0,17-4 0 16,-17 4 1-16,18-7-1 0,-18 7-1 0,23-6 6 15,-7 2-7-15,-3 0-6 0,5 0 3 0,-3 1 6 16,-15 3-2-16,28-4 1 0,-15 1-1 0,-13 3 1 15,26-5-2-15,-26 5 1 0,20-6 0 0,-20 6 4 16,15-2 0-16,-15 2-12 0,0 0 3 16,18-2 4-16,-18 2 6 0,0 0-3 0,13-4 1 15,-13 4 0-15,0 0-1 0,0 0 4 16,0 0-4-16,17-3 4 0,-17 3-1 0,0 0-6 16,0 0-5-16,0 0 2 0,0 0 7 0,0 0 0 15,13-2-3-15,-13 2 0 0,0 0 1 0,0 0 8 16,0 0 13-16,0 0 6 0,0 0 5 0,0 0 0 15,0 0 2-15,0 0 8 0,0 0-5 0,0 0-8 16,0 0 4-16,0 0-2 0,0 0-2 0,0 0 7 16,0 0-1-16,0 0 2 0,13-4-1 0,-13 4 3 15,0 0-2-15,0 0-1 0,0 0-3 0,0 0-6 16,0 0-1-16,0 0 26 0,0 0-46 0,0 0 0 16,0 0-7-16,0 0-6 0,0 0-47 0,0 0-89 15,-11-5-33-15,11 5-14 0,-19-3-116 16,2-2 20-16,-5-4-381 0,-2-3-196 15</inkml:trace>
  <inkml:trace contextRef="#ctx0" brushRef="#br0">6058 10185 14 0,'0'0'199'0,"0"0"-167"0,0 0 141 0,6-7-201 15,-6 7 173-15,0 0-145 0,0 0 128 0,0 0-139 16,9-6 138-16,-9 6-144 0,0 0 133 0,0 0-142 15,0 0 132-15,0 0-119 0,0 0 120 16,0 0-132-16,0 0 112 0,4-8-122 0,-4 8 121 16,0 0-126-16,0 0 127 0,0 0-123 0,0 0 119 15,0 0-133-15,0 0 120 0,0 0-115 0,0 0 120 16,0 0-119-16,0 0 110 0,10-6-86 0,-10 6 117 16,0 0-115-16,0 0 101 0,14-5-107 0,-14 5 91 15,0 0-98-15,18-6 81 0,-18 6-84 16,14-5 93-16,-14 5-99 0,17-5 97 0,-17 5-98 15,20-7 94-15,-20 7-96 0,23-8 86 0,-23 8-86 16,21-7 96-16,-21 7-95 0,15-6 97 0,-15 6-64 16,15-5 79-16,-15 5-84 0,0 0 78 0,16-5-81 15,-16 5 71-15,0 0-79 0,12-3 85 16,-12 3-90-16,0 0 75 0,0 0-80 0,12-6 66 16,-12 6-64-16,0 0 76 0,0 0-81 0,0 0 80 15,0 0-77-15,0 0 74 0,0 0-68 0,0 0 76 16,0 0-76-16,0 0 80 0,0 0-85 0,0 0 73 15,0 0-71-15,0 0 70 0,0 0-76 0,0 0 74 16,0 0-71-16,-19 4 69 0,19-4-69 0,-14 3 72 16,14-3-72-16,-17 4 72 0,17-4-74 0,-17 5 74 15,17-5-71-15,-17 3 71 0,17-3-75 16,-17 3 71-16,17-3-68 0,-15 3 70 0,15-3-70 16,-13 3 72-16,13-3-71 0,0 0 71 15,-18 4-73-15,18-4 73 0,0 0-63 0,0 0 51 16,-13 1-60-16,13-1 69 0,0 0-69 0,0 0 73 15,0 0-70-15,0 0 75 0,0 0-76 0,-15 4 69 16,15-4-68-16,0 0 70 0,0 0-66 0,0 0 59 16,0 0-44-16,0 0 46 0,0 0-43 0,0 0 53 15,0 0-56-15,0 0 57 0,18-3-64 0,-18 3 52 16,0 0-52-16,15-2 50 0,-15 2-50 0,0 0 42 16,22-3-39-16,-22 3 45 0,18-4-52 0,-18 4 55 15,15 0-49-15,-15 0 46 0,18-4-53 16,-18 4 52-16,18-5-52 0,-18 5 51 0,16-3-34 0,-16 3 32 15,18-5-47-15,-18 5 43 0,25-5-48 16,-13 1 48-16,-12 4-43 0,26-5 48 16,-26 5-49-16,22-5 49 0,-22 5-17 0,19-4 12 15,-19 4-50-15,13-3 52 0,-13 3-42 0,0 0 43 16,15-1-30-16,-15 1 31 0,0 0-30 0,0 0 35 16,0 0-17-16,0 0 8 0,0 0-35 0,0 0 33 15,0 0-33-15,0 0 34 0,0 0-37 0,0 0 32 16,0 0-29-16,0 0 27 0,-12 8-9 0,12-8 14 15,0 0-35-15,-15 5 34 0,15-5-34 0,0 0 35 16,-19 5-36-16,19-5 36 0,-17 7-36 0,17-7 35 16,-20 5-28-16,20-5 27 0,-23 8-35 0,10-4 36 15,3 1-32-15,10-5 31 0,-23 5-33 16,23-5 36-16,-21 7-40 0,21-7 41 0,-15 5-36 16,15-5 35-16,0 0-30 0,-18 3 28 15,18-3-36-15,0 0 37 0,-13 6-34 0,13-6 35 16,0 0-33-16,0 0 29 0,0 0-31 0,-15 3 35 15,15-3-36-15,0 0 36 0,0 0-28 0,0 0 26 16,0 0-32-16,0 0 27 0,0 0-23 0,0 0 31 16,0 0-17-16,0 0 16 0,0 0-19 0,0 0 28 15,0 0-12-15,0 0 6 0,0 0-11 0,23-3 5 16,-23 3-11-16,14-4 4 0,-14 4-4 0,19-3 7 16,-19 3-10-16,21-5 26 0,-21 5-31 0,18-2 6 15,-18 2-5-15,19-6 8 0,-19 6-10 16,16-4 8-16,-16 4 0 0,17-3 2 0,-17 3-13 15,14-2 14-15,-14 2-12 0,0 0 12 0,18-4-10 16,-18 4 8-16,0 0-14 0,14-5 15 0,-14 5-8 16,0 0 6-16,0 0-4 0,0 0 11 15,18-2-18-15,-18 2 6 0,0 0-1 0,0 0 8 16,0 0-10-16,0 0 9 0,0 0-9 0,0 0 9 16,15-3-8-16,-15 3 8 0,0 0 1 0,0 0-3 15,0 0-9-15,0 0 5 0,0 0-1 16,0 0 7-16,0 0-6 0,0 0 5 0,0 0-6 0,0 0 6 15,0 0-7-15,0 0 8 0,0 0-9 16,0 0 8-16,0 0-7 0,0 0 1 0,0 0 0 16,0 0 9-16,0 0-10 0,13-2 9 0,-13 2-10 15,0 0 10-15,0 0-12 0,0 0 11 0,0 0-10 16,0 0 9-16,0 0-2 0,0 0 4 0,0 0-14 16,0 0 13-16,0 0-9 0,0 0 9 0,0 0-11 15,0 0 13-15,0 0-14 0,0 0 14 0,0 0-8 16,0 0 6-16,0 0-4 0,0 0 4 15,0 0-11-15,0 0 6 0,0 0-5 0,0 0 12 16,0 0-12-16,0 0 13 0,0 0-14 0,0 0 13 16,0 0-10-16,0 0 10 0,0 0 10 0,0 0-16 15,0 0-8-15,0 0 3 0,0 0-3 0,0 0 13 16,0 0-10-16,0 0 11 0,0 0-13 0,0 0 13 16,0 0-13-16,0 0 14 0,0 0-15 15,0 0 10-15,0 0 2 0,0 0 2 0,0 0-12 16,0 0 10-16,0 0-10 0,0 0 12 0,0 0-14 15,0 0 12-15,0 0-11 0,0 0 10 0,0 0-7 16,0 0 9-16,0 0-1 0,0 0-1 0,0 0-10 16,0 0 7-16,0 0-5 0,0 0 11 0,0 0-11 15,0 0 10-15,0 0-10 0,0 0 10 0,0 0-11 16,0 0 8-16,0 0 16 0,0 0-17 16,0 0-10-16,0 0 7 0,0 0-6 15,0 0 14-15,0 0-12 0,0 0 12 0,0 0-12 16,0 0 12-16,0 0-13 0,0 0 12 0,0 0 9 15,0 0-14-15,0 0-9 0,0 0 6 0,0 0-4 16,0 0 14-16,0 0-13 0,0 0 12 0,0 0-14 16,0 0 16-16,0 0-15 0,0 0 12 0,0 0-11 15,0 0 10-15,0 0 0 0,0 0-4 0,0 0-7 16,0 0 12-16,0 0-9 0,0 0 8 0,0 0-9 16,0 0 12-16,0 0-14 0,0 0 14 0,0 0-14 15,0 0 9-15,0 0 1 0,0 0 7 0,0 0-17 16,0 0 6-16,0 0-5 0,0 0 12 15,0 0-12-15,0 0 12 0,0 0-12 0,0 0 12 16,0 0-12-16,0 0 12 0,0 0 12 16,0 0-18-16,0 0-8 0,0 0 3 0,0 0 0 15,0 0 9-15,0 0-11 0,0 0 13 0,0 0-12 16,0 0 11-16,0 0-11 0,0 0 18 0,0 0 4 16,0 0-17-16,0 0-8 0,0 0 6 0,0 0-5 15,0 0 11-15,0 0-7 0,0 0 8 0,0 0-10 16,0 0 10-16,0 0-8 0,0 0 8 0,0 0-8 15,0 0 8-15,0 0-3 0,0 0 4 0,0 0-13 16,0 0 12-16,0 0-8 0,0 0 8 0,0 0-10 16,0 0 10-16,0 0-10 0,0 0 11 15,0 0-11-15,0 0 12 0,0 0-5 0,0 0 3 0,0 0-11 16,0 0 6-16,0 0 15 0,0 0-12 0,0 0-10 16,0 0 11-16,0 0-11 0,0 0 15 15,0 0-15-15,0 0 11 0,0 0 15 16,0 0-19-16,0 0-8 0,0 0 6 0,0 0-3 15,0 0 10-15,0 0-10 0,0 0 10 0,0 0-9 16,0 0 16-16,0 0-26 0,0 0 21 0,0 0-3 16,0 0 2-16,0 0-13 0,0 0 6 0,0 0-4 15,0 0 7-15,0 0-5 0,0 0 10 0,0 0-10 16,0 0 10-16,0 0-12 0,0 0 14 0,0 0 11 16,0 0-22-16,0 0-5 0,0 0 5 15,0 0-3-15,0 0 9 0,0 0-9 0,0 0 12 16,0 0-13-16,0 0 18 0,0 0-17 0,0 0 8 15,0 0-4-15,0 0 5 0,0 0-1 0,0 0 1 16,0 0-11-16,0 0 12 0,0 0-8 0,0 0 10 16,0 0-12-16,0 0 10 0,0 0-9 0,0 0 9 15,0 0-9-15,0 0 10 0,0 0 0 16,0 0-3-16,0 0-9 0,0 0 10 0,0 0-8 16,0 0 6-16,0 0-8 0,0 0 13 0,0 0-11 15,0 0 11-15,0 0-10 0,0 0 8 0,0 0 4 16,0 0-6-16,0 0-10 0,0 0 6 15,0 0-4-15,0 0 13 0,0 0-12 0,0 0 12 16,0 0-11-16,0 0 8 0,0 0-5 0,0 0 11 16,0 0 6-16,0 0-20 0,0 0-6 0,0 0 5 15,0 0-2-15,0 0 11 0,0 0-10 0,0 0 12 16,0 0-12-16,0 0 16 0,0 0-17 0,0 0 12 16,0 0-11-16,0 0 12 0,0 0-3 0,0 0-1 15,0 0-8-15,0 0 11 0,0 0-9 0,0 0 6 16,0 0-8-16,0 0 10 0,0 0-10 0,0 0 11 15,0 0-14-15,0 0 13 0,0 0 0 16,0 0 0-16,0 0-8 0,0 0 7 0,0 0-9 16,0 0 11-16,0 0-11 0,0 0 12 15,0 0-13-15,0 0 12 0,0 0-10 0,0 0 10 0,0 0-1 16,0 0-3-16,0 0-6 0,0 0 1 16,0 0 0-16,0 0 10 0,0 0-10 0,0 0 7 15,0 0-7-15,0 0 9 0,0 0-9 0,0 0 8 16,0 0 19-16,0 0-26 0,0 0-7 0,0 0 7 15,0 0-8-15,0 0 13 0,0 0-4 0,0 0 8 16,0 0-11-16,0 0 12 0,0 0-12 0,0 0 10 16,0 0-10-16,0 0-5 0,0 0 18 0,0 0-3 15,0 0-9-15,0 0 10 0,0 0-10 0,0 0 10 16,0 0-10-16,0 0 8 0,0 0-8 0,0 0 8 16,0 0-8-16,0 0 7 0,0 0 0 15,0 0-1-15,0 0-7 0,0 0 3 16,0 0-3-16,0 0 10 0,0 0-10 0,0 0 11 15,0 0-10-15,0 0 8 0,0 0-6 0,0 0 5 16,0 0 0-16,0 0-1 0,0 0-7 0,0 0 3 16,0 0-3-16,0 0 11 0,0 0 10 0,0 0-16 15,0 0-12-15,0 0 15 0,0 0-6 0,0 0 5 16,0 0-7-16,0 0 7 0,0 0 1 0,0 0 0 16,0 0-10-16,0 0 9 0,0 0-5 0,0 0 36 15,0 0-48-15,0 0 13 0,0 0-4 0,0 0 7 16,0 0-9-16,0 0 10 0,0 0 2 0,0 0-4 15,0 0-8-15,0 0 7 0,0 0-4 0,0 0 11 16,0 0-12-16,0 0 11 0,0 0-11 16,0 0 11-16,0 0-7 0,0 0 7 0,0 0-5 15,0 0 1-15,0 0-5 0,0 0 2 16,0 0 0-16,0 0 7 0,0 0-10 0,0 0 9 16,0 0-6-16,0 0 6 0,0 0-8 0,0 0 7 15,0 0 1-15,0 0-2 0,0 0-7 0,0 0 2 16,0 0-2-16,0 0 12 0,0 0-10 0,0 0 6 15,0 0-6-15,0 0 7 0,0 0-8 0,0 0 13 16,0 0-5-16,0 0-2 0,0 0-8 0,0 0 3 16,0 0 0-16,0 0 3 0,0 0-1 15,0 0 5-15,0 0-8 0,0 0 8 0,0 0-6 16,0 0 7-16,0 0-7 0,0 0 4 0,0 0 4 16,0 0-5-16,0 0-5 0,0 0 6 0,0 0-5 15,0 0 5-15,0 0-7 0,0 0 9 0,0 0-10 16,0 0 11-16,0 0-9 0,0 0 8 0,0 0 0 15,0 0 2-15,0 0-9 0,0 0 7 16,0 0-10-16,0 0 7 0,0 0-4 0,0 0 5 16,0 0-7-16,0 0 8 0,0 0-9 0,0 0 15 15,0 0-7-15,0 0 0 0,0 0-12 0,0 0 12 16,0 0-4-16,0 0 5 0,0 0-9 0,0 0 10 16,0 0-10-16,0 0 11 0,0 0-10 15,0 0 8-15,0 0 2 0,0 0-4 0,0 0-7 16,0 0 3-16,0 0 0 0,0 0 7 0,0 0-7 0,0 0 6 15,0 0-6-15,0 0 6 0,0 0-6 16,0 0 6-16,0 0 2 0,0 0-4 0,0 0-7 16,0 0 3-16,0 0 0 0,0 0 8 0,0 0-7 15,0 0 6-15,0 0-8 0,0 0 8 0,0 0-8 16,0 0 9-16,0 0-10 0,0 0 8 16,0 0-7-16,0 0 7 0,0 0-6 0,0 0 6 15,0 0-5-15,0 0 19 0,0 0-24 0,0 0 9 16,0 0-6-16,0 0 5 0,0 0-6 0,0 0 9 15,0 0-1-15,0 0-2 0,0 0-5 0,0 0-1 16,0 0 2-16,0 0 5 0,0 0-4 16,0 0 6-16,0 0-8 0,0 0 11 0,0 0-12 15,0 0 8-15,0 0 2 0,0 0-4 0,0 0-5 16,0 0 0-16,0 0 1 0,0 0 6 0,0 0-6 16,0 0 6-16,0 0-7 0,0 0 7 0,0 0-7 15,0 0 8-15,0 0-8 0,0 0 10 0,0 0-3 16,0 0 0-16,0 0-10 0,0 0 12 0,0 0-13 15,0 0 11-15,0 0-7 0,0 0 7 0,0 0-6 16,0 0 7-16,0 0-8 0,0 0 8 0,0 0 1 16,0 0-3-16,0 0-8 0,0 0 3 15,0 0 1-15,0 0 6 0,0 0-7 16,0 0 6-16,0 0-6 0,0 0 6 0,0 0-7 16,0 0 8-16,0 0 1 0,0 0-4 0,0 0-7 15,0 0 3-15,0 0 0 0,0 0 6 0,0 0-5 16,0 0 6-16,0 0-8 0,0 0 4 0,0 0-5 15,0 0 10-15,0 0-4 0,0 0-12 0,0 0 9 16,0 0-6-16,0 0 8 0,0 0 8 0,0 0-8 16,0 0 6-16,0 0-9 0,0 0 8 15,0 0-9-15,0 0 11 0,0 0-12 0,0 0 11 0,0 0-1 16,0 0 0-16,0 0-15 0,0 0 8 0,0 0-2 16,0 0 10-16,0 0-10 0,0 0 10 0,0 0-9 15,0 0 8-15,0 0-9 0,0 0 7 16,0 0 1-16,0 0-1 0,0 0-10 15,0 0 5-15,0 0-1 0,0 0 7 0,0 0-7 16,0 0 7-16,0 0-7 0,0 0 6 0,0 0-6 16,0 0 6-16,0 0-7 0,0 0 9 0,0 0-9 15,0 0-6-15,0 0 8 0,0 0 9 0,0 0-8 16,0 0 13-16,0 0-16 0,0 0 6 0,0 0-6 16,0 0 10-16,0 0-10 0,0 0 7 0,0 0 2 15,0 0-3-15,0 0-8 0,0 0 4 0,0 0-2 16,0 0 8-16,0 0-8 0,0 0 8 0,0 0-8 15,0 0 8-15,0 0-8 0,0 0 8 0,0 0-1 16,0 0 0-16,0 0-9 0,0 0 4 16,0 0 2-16,0 0 4 0,0 0-6 0,0 0 5 15,0 0-8-15,0 0 9 0,0 0-8 0,0 0 9 16,0 0-8-16,0 0 5 0,0 0-6 16,0 0 2-16,0 0-2 0,0 0 10 0,0 0-10 15,0 0 8-15,0 0-7 0,0 0 6 0,0 0-6 16,0 0 6-16,0 0-7 0,0 0 8 0,0 0-8 15,0 0-6-15,0 0 7 0,0 0 10 0,0 0-8 16,0 0 8-16,0 0-12 0,0 0 11 0,0 0-11 16,0 0 13-16,0 0-12 0,0 0 7 0,0 0 1 15,0 0 0-15,0 0-11 0,0 0 5 16,0 0-2-16,0 0 10 0,0 0-10 0,0 0 8 16,0 0-8-16,0 0 8 0,0 0-12 0,0 0 14 15,0 0-2-15,0 0-2 0,0 0-6 0,0 0 1 16,0 0-1-16,0 0 9 0,0 0-7 0,0 0 8 15,0 0-10-15,0 0 13 0,0 0-16 0,0 0 9 16,0 0-7-16,0 0 8 0,0 0-9 16,0 0-2-16,0 0 4 0,0 0 8 15,0 0-7-15,0 0 9 0,0 0-9 0,0 0 7 0,0 0-8 16,0 0 9-16,0 0-8 0,0 0 7 0,0 0 1 16,0 0-2-16,0 0-9 0,0 0 4 0,0 0-1 15,0 0 8-15,0 0-9 0,0 0 10 16,0 0-12-16,0 0 10 0,0 0-8 0,0 0 10 15,0 0-2-15,0 0-2 0,0 0-7 0,0 0 2 16,0 0-2-16,0 0 9 0,0 0-6 0,0 0 7 16,0 0-10-16,0 0 10 0,0 0-11 0,0 0 12 15,0 0-12-15,0 0 10 0,0 0-8 0,0 0-4 16,0 0 6-16,0 0 8 0,0 0-12 0,0 0 12 16,0 0-9-16,0 0 10 0,0 0-15 0,0 0 14 15,0 0-11-15,0 0 11 0,0 0-1 16,0 0-1-16,0 0-10 0,0 0 5 0,0 0-12 15,0 0 21-15,0 0-10 0,0 0 8 0,0 0-9 16,0 0 8-16,0 0-9 0,0 0 8 16,0 0 1-16,0 0-2 0,0 0-9 0,0 0 4 15,0 0-2-15,0 0 8 0,0 0-6 0,0 0 5 16,0 0-5-16,0 0 7 0,0 0-11 0,0 0 10 16,0 0-8-16,0 0 6 0,0 0-6 0,0 0-4 15,0 0 6-15,0 0 22 0,0 0-25 0,0 0 10 16,0 0-12-16,0 0 13 0,0 0-13 0,0 0 11 15,0 0-8-15,0 0 8 0,0 0 0 0,0 0-2 16,0 0-6-16,0 0 0 0,0 0 2 0,0 0 8 16,0 0-12-16,0 0 12 0,0 0-12 15,0 0 12-15,0 0-12 0,0 0 15 0,0 0-10 16,0 0 3-16,0 0-8 0,0 0 3 16,0 0 0-16,0 0 7 0,0 0-7 0,0 0 6 15,0 0-7-15,0 0 8 0,0 0-13 0,0 0 16 16,0 0-4-16,0 0 2 0,0 0-11 0,0 0 4 15,0 0-2-15,0 0 9 0,0 0-8 0,0 0 7 16,0 0-9-16,0 0 10 0,0 0-9 0,0 0 12 16,0 0-11-16,0 0 6 0,0 0-8 15,0 0 3-15,0 0-1 0,0 0 8 0,0 0-8 0,0 0 7 16,0 0-8-16,0 0 14 0,0 0-16 0,0 0 10 16,0 0-10-16,0 0 10 0,0 0-8 15,0 0-6-15,0 0 8 0,0 0 10 0,0 0-12 16,0 0 10-16,0 0-11 0,0 0 11 0,0 0-9 15,0 0 7-15,0 0-6 0,0 0 6 0,0 0 0 16,0 0-1-16,0 0-10 0,0 0 13 16,0 0-11-16,0 0 14 0,0 0-15 0,0 0 10 15,0 0-12-15,0 0 13 0,0 0-12 0,0 0 10 16,0 0-10-16,0 0-2 0,0 0 7 0,0 0 8 16,0 0-9-16,0 0 6 0,0 0-6 0,0 0 9 15,0 0-8-15,0 0 8 0,0 0-11 0,0 0 11 16,0 0-2-16,0 0 0 0,0 0-11 15,0 0 6-15,0 0-2 0,0 0 7 0,0 0-7 16,0 0 7-16,0 0-13 0,0 0 14 0,0 0-10 16,0 0 11-16,0 0-1 0,0 0-2 0,0 0-9 15,0 0 4-15,0 0-4 0,0 0 13 0,0 0-13 16,0 0 11-16,0 0-11 0,0 0 11 0,0 0-14 16,0 0 14-16,0 0-10 0,0 0 14 15,0 0-16-15,0 0 0 0,0 0 4 0,0 0 10 16,0 0-8-16,0 0 5 0,0 0-8 0,0 0 10 15,0 0-15-15,0 0 15 0,0 0-9 0,0 0 7 16,0 0-7-16,0 0-5 0,0 0 5 0,0 0 12 16,0 0-12-16,0 0 10 0,0 0-7 0,0 0 5 15,0 0-7-15,0 0 9 0,0 0-14 16,0 0 12-16,0 0-2 0,0 0 0 0,0 0-6 16,0 0 0-16,0 0-3 0,0 0 11 0,0 0-11 15,0 0 12-15,0 0-12 0,0 0 14 0,0 0-14 16,0 0 11-16,0 0-2 0,0 0-2 0,0 0-8 15,0 0 5-15,0 0-2 0,0 0 9 0,0 0-8 16,0 0 7-16,0 0-8 0,0 0 10 0,0 0-12 16,0 0 10-16,0 0-9 0,0 0 8 15,0 0-7-15,0 0 4 0,0 0-3 0,0 0 8 16,0 0-8-16,0 0 8 0,0 0-9 0,0 0 9 16,0 0-9-16,0 0 11 0,0 0-13 0,0 0 12 15,0 0-11-15,0 0 4 0,0 0-3 16,0 0 9-16,0 0-8 0,0 0 8 0,0 0-10 15,0 0 10-15,0 0-10 0,0 0 11 0,0 0-12 16,0 0 11-16,0 0-6 0,0 0 6 0,0 0-11 16,0 0 5-16,0 0-3 0,0 0 10 0,0 0-9 15,0 0 10-15,0 0-13 0,0 0 10 0,0 0-9 16,0 0 10-16,0 0 1 0,0 0-4 0,0 0-8 16,0 0 1-16,0 0-1 0,0 0 11 0,0 0-7 15,0 0 6-15,0 0-8 0,0 0 9 0,0 0-8 16,0 0 7-16,0 0-8 0,0 0-6 15,0 0 13-15,0 0 0 0,0 0-7 16,0 0 11-16,0 0-9 0,0 0 11 0,0 0-14 0,0 0 10 16,0 0-11-16,0 0 13 0,0 0-13 15,0 0 16-15,0 0-7 0,0 0 0 0,0 0-11 16,0 0 6-16,0 0-3 0,0 0 12 0,0 0-14 16,0 0 12-16,0 0-10 0,0 0 11 0,0 0-12 15,0 0 11-15,0 0-2 0,0 0-1 0,0 0-7 16,0 0 2-16,0 0-1 0,0 0 10 15,0 0 4-15,0 0-8 0,0 0-10 0,0 0 12 0,0 0-10 16,0 0 9-16,0 0-7 0,0 0 6 16,0 0-9-16,0 0 6 0,0 0-2 0,0 0 9 15,0 0-10-15,0 0 21 0,0 0-24 0,0 0 9 16,0 0-7-16,0 0 9 0,0 0-9 0,0 0 15 16,0 0-8-16,0 0 0 0,0 0-9 15,0 0 4-15,0 0-3 0,0 0 11 0,0 0-11 16,0 0 16-16,0 0-15 0,0 0 9 0,0 0-10 15,0 0 10-15,0 0-1 0,0 0 0 0,0 0-9 16,0 0 3-16,0 0-2 0,0 0 11 0,0 0-10 16,0 0 9-16,0 0-11 0,0 0 11 0,0 0-11 15,0 0 12-15,0 0-12 0,0 0 10 0,0 0-9 16,0 0 4-16,0 0-1 0,0 0 6 16,0 0-6-16,0 0 8 0,0 0-10 0,0 0 9 15,0 0-11-15,0 0 12 0,0 0-11 0,0 0 14 16,0 0-6-16,0 0 1 0,0 0-11 0,0 0 4 15,0 0 1-15,0 0 6 0,0 0-14 0,0 0 16 16,0 0-10-16,0 0 10 0,0 0-12 0,0 0 12 16,0 0-2-16,0 0-3 0,0 0-11 15,0 0 8-15,0 0-1 0,0 0 9 0,0 0-9 16,0 0 10-16,0 0-12 0,0 0 10 0,0 0-12 16,0 0 14-16,0 0-13 0,0 0 11 0,0 0-10 15,0 0 4-15,0 0-2 0,0 0 8 0,0 0-7 16,0 0 7-16,0 0-10 0,0 0 11 0,0 0-11 15,0 0 10-15,0 0-10 0,0 0 15 16,0 0-6-16,0 0-2 0,0 0-9 0,0 0 5 16,0 0-4-16,0 0 12 0,0 0-11 0,0 0 10 15,0 0-11-15,0 0 14 0,0 0-13 0,0 0 9 16,0 0-1-16,0 0-2 0,0 0-7 0,0 0 4 16,0 0-2-16,0 0 10 0,0 0-10 0,0 0 8 15,0 0-10-15,0 0 12 0,0 0-12 0,0 0 13 16,0 0-13-16,0 0 11 15,0 0-11-15,0 0 6 0,0 0-3 0,0 0 8 0,0 0-8 16,0 0 10-16,0 0-13 0,0 0 12 0,0 0-11 16,0 0 6-16,0 0-5 0,0 0 8 0,0 0 1 15,0 0-2-15,0 0-3 0,0 0 4 16,0 0-11-16,0 0 11 0,0 0-9 0,0 0 9 16,0 0-9-16,0 0 8 0,0 0-3 0,0 0 3 15,0 0 0-15,0 0-2 0,0 0-9 0,0 0 7 16,0 0-5-16,0 0 12 0,0 0-12 0,0 0 12 15,0 0-15-15,0 0 14 0,0 0-9 0,0 0 10 16,0 0 15-16,0 0-23 0,0 0-6 0,0 0 3 16,0 0 0-16,0 0 9 0,0 0-9 0,0 0 9 15,0 0-8-15,0 0 8 0,0 0-11 0,0 0 13 16,0 0-13-16,0 0-5 0,0 0 19 16,0 0-1-16,0 0-10 0,0 0 11 15,0 0-13-15,0 0 12 0,0 0-13 0,0 0 12 16,0 0-11-16,0 0 11 0,0 0-10 0,0 0 8 15,0 0-7-15,0 0 4 0,0 0-4 0,0 0 12 16,0 0-11-16,0 0-3 0,0 0 4 0,0 0 10 16,0 0-10-16,0 0 8 0,0 0-9 0,0 0 8 15,0 0 1-15,0 0 1 0,0 0-14 0,0 0 13 16,0 0-10-16,0 0 8 0,0 0-10 0,0 0 10 16,0 0-9-16,0 0 9 0,0 0-9 0,0 0 9 15,0 0 0-15,0 0-3 0,0 0-9 0,0 0 6 16,0 0-3-16,0 0 11 0,0 0-11 0,0 0 11 15,0 0-13-15,0 0 14 0,0 0-13 16,0 0 13-16,0 0 15 0,0 0-22 16,0 0-10-16,0 0 7 0,0 0-4 0,0 0 12 15,0 0-10-15,0 0 9 0,0 0-10 0,0 0 10 16,0 0-10-16,0 0 10 0,0 0-10 0,0 0 8 16,0 0-9-16,0 0 6 0,0 0-7 0,0 0 16 15,0 0-13-15,0 0 9 0,0 0-11 0,0 0 13 16,0 0-15-16,0 0 13 0,0 0-11 15,0 0 10-15,0 0-2 0,0 0 5 0,0 0-20 0,0 0 20 16,0 0-8-16,0 0 7 0,0 0-11 16,0 0 11-16,0 0-10 0,0 0 24 0,0 0-28 0,0 0 12 15,0 0-2-15,0 0 1 0,0 0-7 0,0 0 1 16,0 0-5-16,0 0 15 0,0 0-13 16,0 0 13-16,0 0-15 0,0 0 15 0,0 0-15 15,0 0 13-15,0 0-13 0,0 0 14 16,0 0-13-16,0 0 8 0,0 0-8 0,0 0 18 15,0 0-16-15,0 0 14 0,0 0-15 0,0 0 14 16,0 0-13-16,0 0 12 0,0 0-11 0,0 0 11 16,0 0-12-16,0 0 8 0,0 0-7 0,0 0 13 15,0 0-12-15,0 0 12 0,0 0-15 0,0 0 15 16,0 0-15-16,0 0 15 0,0 0-14 0,0 0 14 16,0 0-10-16,0 0 10 0,0 0-16 15,0 0 15-15,0 0-48 0,0 0 41 0,0 0-58 16,0 0 46-16,0 0-68 0,0 0 63 0,0 0-98 15,0 0 85-15,0 0-106 0,0 0 105 0,0 0-128 16,-13-3 86-16,13 3-127 0,0 0 93 0,0 0-78 16,0 0-118-16,0 0 84 0</inkml:trace>
  <inkml:trace contextRef="#ctx0" brushRef="#br0">8268 13172 128 0,'0'0'124'0,"0"0"152"0,0 0-85 15,0 0-35-15,0 0-21 0,0 0-14 0,0 0-12 16,0 0-14-16,0 0-9 0,0 0-13 0,0 0-28 16,0 0 9-16,0 0-8 0,-15-1-6 0,15 1-7 15,0 0 3-15,0 0-4 0,0 0-3 0,0 0-2 16,0 0-6-16,0 0-4 0,0 0-12 0,0 0-2 16,0 0 14-16,0 0-9 0,0 0 3 15,0 0-1-15,0 0 0 0,0 0 2 16,0 0-4-16,0 0-2 0,0 0 0 0,0 0-2 15,0 0-14-15,0 0 14 0,0 0-1 0,0 0 2 16,-14-3-5-16,14 3 2 0,0 0-2 0,0 0-12 16,0 0-15-16,0 0-9 0,0 0-20 0,0 0-31 15,-13-4-14-15,13 4-135 0,0 0 40 0,0 0-161 16,-16-5 233-16</inkml:trace>
  <inkml:trace contextRef="#ctx0" brushRef="#br0">10562 16726 49 0,'0'0'243'0,"0"0"-217"0,0 0 151 0,-19-2-189 16,19 2 127-16,0 0-153 0,0 0 148 0,0 0-154 16,0 0 144-16,-16-1-166 0,16 1 159 0,0 0-152 15,0 0 152-15,0 0-158 0,0 0 109 16,0 0-106-16,0 0 129 0,0 0-154 0,-16 3 87 15,16-3-117-15,0 0-57 0,0 0 39 16</inkml:trace>
  <inkml:trace contextRef="#ctx0" brushRef="#br0">10676 16729 97 0,'0'0'54'16,"0"0"167"-16,0 0-196 0,-13-3 153 0,13 3-175 15,0 0 156-15,0 0-164 0,0 0 152 0,-17-3-159 16,17 3 146-16,0 0-128 0,0 0 127 15,-15-3-137-15,15 3 122 0,0 0-120 16,0 0 122-16,0 0-115 0,-15-1 103 0,15 1-100 16,0 0 73-16,0 0-64 0,0 0 74 0,0 0-15 15,0 0-54-15,-17 0 47 0,17 0-13 0,0 0-7 16,0 0 7-16,0 0-6 0,0 0-1 0,0 0 0 16,22-3 7-16,-22 3 0 0,24-3-3 0,-24 3-7 15,28-1 9-15,-28 1-6 0,32 0 0 0,-32 0-7 16,31-3-9-16,-31 3-6 0,32-3 7 0,-32 3-18 15,28-2 10-15,-28 2-20 0,28 0 33 16,-28 0-46-16,23 0-12 0,-23 0-45 0,0 0-26 0,23 0-38 16,-23 0-49-16,0 0-83 0,0 0-316 15,0 0-102-15</inkml:trace>
  <inkml:trace contextRef="#ctx0" brushRef="#br0">7853 17531 306 0,'0'0'103'16,"0"0"129"-16,0 0-186 0,0 0 149 0,0 0-158 15,0 0 123-15,0 0-144 0,0 0 111 0,0 0-151 16,0 0 128-16,0 0-135 0,0 0 3 0,0 0 115 16,0 0-132-16,0 0 129 0,0 0-134 15,0 0 7-15,0 0 12 0,0 0 9 0,0 0-2 0,0 0 18 16,0 0 4-16,0 0 9 0,0 0 8 16,0 0 11-16,0 0 5 0,0 0 3 0,0 0-3 15,0 0 2-15,0 0 4 0,0 0 10 0,0 0-6 16,0 0 1-16,0 0 0 0,9-7-2 0,-9 7-3 15,0 0 1-15,19 3-5 0,-19-3-4 0,0 0-3 16,25 2-3-16,-25-2 25 0,25 2 6 0,-6 1-16 16,1-1-11-16,1-1 18 0,5 0 10 15,2-1-4-15,0-1-10 0,1-2-7 0,7-1-2 16,1 1-6-16,3-1-7 0,-3-2-2 0,4 4 1 16,2-3-14-16,-1 0 10 0,1 1-7 0,0 1 5 15,-1 0-10-15,0 2 7 0,-1-2-8 16,-3 1 5-16,3 1-7 0,-1-1 17 0,-3 2-19 15,-5 0 1-15,0-3-7 0,-1 3 7 0,1 0 2 16,-2-2 0-16,2 0 4 0,0 1-4 16,-2-1-1-16,8 0 1 0,-1-1 1 0,-5 2 5 0,5 0-1 15,-6-1 52-15,0 2-73 0,0-1 12 0,-3 1 1 16,0 0 1-16,-1 0-1 0,-5 0 1 0,-3 0 1 16,0 0 0-16,-1 0-2 0,-18 0 2 0,32 0 3 15,-32 0-4-15,26 0-2 16,-26 0 4-16,20 1 1 0,-20-1-1 0,19 2 1 0,-19-2-1 15,0 0 0-15,19 0 0 0,-19 0 0 16,0 0 2-16,18 0 0 0,-18 0-6 0,0 0-15 16,0 0-6-16,17 1-28 0,-17-1-10 0,0 0-19 15,0 0-148-15,0 0 87 0,9 8-125 0,-9-8-182 16,0 0 133-16</inkml:trace>
  <inkml:trace contextRef="#ctx0" brushRef="#br0">8873 17522 210 0,'0'0'237'0,"0"0"64"16,-17-3-199-16,17 3 96 0,0 0-122 0,-14-3 99 15,14 3-86-15,0 0 59 0,0 0-65 0,0 0 26 16,-14-4-57-16,14 4 18 0,0 0-44 0,0 0 25 16,0 0-42-16,0 0 38 15,0 0-32-15,0 0 28 0,0 0-23 0,23-3 21 16,-23 3-11-16,33-1 1 0,-13 1 16 0,4-1-29 15,0 1-8-15,3 0-2 0,0-2 10 0,-1 2 2 16,0 0 6-16,2 0-5 0,-1-1-1 0,1 0-5 16,-2 1 2-16,-1 0-1 0,2-2 6 0,-6 2-4 15,-1-1-2-15,0 1-6 0,-3-2 6 0,-17 2 6 16,31-1 5-16,-31 1-1 0,24 0-1 0,-24 0-3 16,19-3-1-16,-19 3-4 0,0 0 30 0,19 0-40 15,-19 0-3-15,0 0 0 0,0 0 4 0,21 0-1 16,-21 0 0-16,0 0 9 0,0 0-9 0,0 0 0 15,0 0-2-15,19-1 5 0,-19 1-8 16,0 0 0-16,0 0-3 0,0 0 0 0,0 0 26 16,0 0-22-16,0 0-15 0,0 0 3 15,0 0 1-15,0 0 0 0,0 0 2 0,0 0 1 16,0 0 0-16,15 1-1 0,-15-1 11 0,0 0-11 16,0 0 31-16,0 0-25 0,0 0-5 0,0 0-9 15,0 0-1-15,0 0-4 0,0 0-3 0,0 0-4 16,0 0 0-16,0 0 0 0,0 0 37 0,0 0-50 15,0 0-5-15,0 0-6 0,0 0 1 0,0 0 12 16,0 0 1-16,0 0 4 0,0 0 5 0,0 0 2 16,0 0 5-16,0 0 4 0,0 0 0 0,0 0-2 15,0 0 9-15,0 0-6 0,0 0-21 0,0 0 38 16,0 0 0-16,0 0 1 0,0 0-8 16,0 0 11-16,0 0-4 0,0 0-1 0,0 0-7 15,0 0 3-15,0 0 5 0,0 0-6 16,0 0-24-16,0 0 37 0,0 0-1 0,0 0-2 15,0 0-1-15,0 0-1 0,0 0-1 0,0 0-1 16,0 0-7-16,0 0 9 0,0 0-20 0,0 0-11 16,0 0 38-16,0 0-3 0,0 0 2 0,0 0-4 15,0 0-2-15,0 0 6 0,0 0-9 0,0 0 0 16,0 0-8-16,0 0-23 0,0 0 31 0,0 0-25 16,0 0 37-16,0 0-32 0,0 0 32 0,0 0-4 15,0 0-31-15,0 0 35 0,0 0-34 16,0 0 31-16,0 0-3 0,0 0-26 0,0 0 28 15,0 0-26-15,0 0 34 0,0 0-34 0,0 0 35 16,0 0-34-16,0 0 32 0,0 0-1 0,0 0-10 16,0 0-17-16,0 0 25 0,0 0-10 0,0 0-25 15,0 0 36-15,0 0-31 0,0 0 31 16,0 0-32-16,0 0 28 0,0 0-27 0,0 0 34 16,0 0-10-16,0 0 7 0,0 0-7 0,0 0-30 15,0 0 35-15,0 0-31 0,0 0 36 16,0 0-7-16,0 0 0 0,0 0-2 0,0 0-34 0,0 0 36 15,0 0-24-15,0 0 25 0,0 0-33 0,0 0 38 16,0 0-36-16,0 0 34 0,0 0-33 16,0 0 33-16,0 0-34 0,0 0 37 0,0 0-35 15,0 0 35-15,0 0-27 0,0 0 24 0,0 0-34 16,0 0 37-16,0 0-34 0,0 0 34 0,0 0-36 16,0 0 35-16,0 0-33 0,0 0 36 0,0 0-37 15,0 0 30-15,0 0-24 0,0 0 28 0,0 0-36 16,0 0 36-16,0 0-30 0,0 0 29 15,0 0-32-15,0 0 33 0,0 0-32 0,0 0 32 16,0 0-33-16,0 0 28 0,0 0-25 0,0 0 24 16,0 0-25-16,0 0 34 0,0 0-33 0,0 0 32 15,0 0-36-15,0 0 36 0,0 0-36 16,0 0 37-16,0 0-28 0,0 0 19 0,0 0-26 16,0 0 26-16,0 0-26 0,0 0 34 0,0 0-34 15,0 0 34-15,0 0-36 0,0 0 36 0,0 0-34 16,0 0 32-16,0 0-25 0,0 0 26 0,0 0-37 15,0 0 28-15,0 0-24 0,0 0 34 0,0 0-34 16,0 0 33-16,0 0 26 0,0 0-37 0,0 0-33 16,0 0 30-16,0 0-17 0,0 0 26 0,0 0-35 15,0 0 36-15,0 0-29 0,0 0 30 16,0 0-33-16,0 0 34 0,0 0-32 0,0 0 51 16,0 0-55-16,0 0 29 0,0 0-27 15,0 0 28-15,0 0-29 0,0 0 38 0,0 0-34 16,0 0 33-16,0 0-32 0,0 0 31 0,0 0-30 15,0 0 30-15,0 0-32 0,0 0 28 0,0 0-26 16,0 0 26-16,0 0-26 0,0 0 33 0,0 0-30 16,0 0 30-16,0 0-31 0,0 0 30 0,0 0-24 15,0 0 33-15,0 0-8 0,0 0 1 0,0 0-3 16,0 0-9-16,0 0-6 0,0 0 10 0,0 0-2 16,0 0-1-16,0 0-3 0,0 0 0 0,0 0-22 15,0 0 13-15,0 0 9 0,0 0 0 0,0 0-7 16,0 0-2-16,0 0 12 0,0 0-5 15,0 0 1-15,0 0-3 0,0 0 1 0,0 0 2 16,0 0-4-16,0 0 5 0,0 0-7 16,0 0 1-16,0 0-6 0,0 0-2 0,0 0 11 15,0 0-1-15,0 0-1 0,0 0 1 0,0 0-2 16,0 0 0-16,0 0 0 0,0 0-3 0,0 0 1 16,0 0-13-16,0 0 5 0,0 0 17 0,0 0-3 15,0 0-5-15,0 0-23 0,0 0-18 0,0 0-27 16,0 0-168-16,0 0 37 0,0 0-291 0,0 0 54 15</inkml:trace>
  <inkml:trace contextRef="#ctx0" brushRef="#br0">9059 8301 83 0,'0'0'324'15,"0"0"-129"-15,0 0-35 0,0 0-13 0,0 0-13 16,0 0-23-16,0 0-7 0,0 0-8 0,-9-7-1 16,9 7-36-16,0 0-3 0,0 0 12 0,0 0-9 15,0 0 0-15,0 0-6 0,0 0 1 0,0 0 0 16,0 0-1-16,0 0 1 0,0 0 0 0,0 0-1 16,0 0 1-16,0 0 25 0,0 0-25 0,0 0 20 15,0 0-39-15,0 0 30 0,0 0-36 16,0 0 18-16,0 0-28 0,0 0 14 15,0 0-21-15,0 0 16 0,0 0-18 0,12-8 15 16,-12 8-20-16,15 0 16 0,-15 0-16 0,18-3 20 16,-18 3-3-16,28-4 4 0,-11 3-17 0,1 0 0 15,1-2-2-15,4 1 17 0,1 0-17 0,-1 0 10 16,2-1-8-16,0 1 5 0,-2 0-7 0,0 2 6 16,-5-1-11-16,4 1 6 0,-3 0-7 0,-1 0 9 15,-18 0 17-15,29 0-27 0,-29 0 3 0,27 0-13 16,-27 0 6-16,23 1 8 0,-23-1-6 0,20 0 5 15,-20 0-9-15,0 0 15 0,23 0-10 16,-23 0 7-16,0 0-9 0,21 0 8 0,-21 0-26 16,0 0-16-16,0 0-31 0,20 0 12 0,-20 0-50 15,0 0 36-15,0 0-67 0,0 0-20 0,0 0-36 16,0 0-39-16,0 0-314 0,0 0-46 0</inkml:trace>
  <inkml:trace contextRef="#ctx0" brushRef="#br0">9311 8293 190 0,'-13'-4'454'16,"13"4"-140"-16,0 0-25 0,0 0-107 0,0 0-2 15,0 0-85-15,-10-6-11 0,10 6 29 0,0 0-61 16,0 0 44-16,0 0-65 0,0 0 47 0,0 0-60 16,0 0 45-16,0 0-33 0,0 0 33 0,0 0-39 15,18 3 31-15,-18-3-40 0,23 0 29 16,-23 0-38-16,33 4 32 0,-12-3-29 0,-2 1 25 16,0-1-26-16,3 1 19 0,1-1-9 15,-4 0 17-15,3-1-19 0,-2 1 21 0,-1-2-14 16,2 1 22-16,-4-1-16 0,-17 1 12 0,31 0 0 15,-31 0 2-15,24-1 4 0,-24 1-3 0,20 0 3 16,-20 0 0-16,0 0-5 0,21-2-12 0,-21 2 5 16,0 0-15-16,0 0-7 0,22 0-4 0,-22 0 0 15,0 0-4-15,0 0-10 0,0 0-20 0,17-1-28 16,-17 1-41-16,0 0 2 0,0 0-33 0,0 0 31 16,0 0-59-16,0 0-36 0,0 0-46 0,0 0-46 15,0 0-275-15,0 0-64 0</inkml:trace>
  <inkml:trace contextRef="#ctx0" brushRef="#br0">7199 11162 115 0,'0'0'262'16,"0"0"-146"-16,0 0-109 0,0 0-169 0,0 0 46 15</inkml:trace>
  <inkml:trace contextRef="#ctx0" brushRef="#br0">5686 13152 69 0,'0'0'269'0,"0"0"-54"0,0 0-59 0,0 0-15 16,0 0-26-16,0 0-21 0,0 0 8 15,0 0-18-15,0 0 8 0,0 0-29 0,0 0 13 16,0 0-35-16,0 0 10 0,9-6-23 0,-9 6 18 16,0 0-34-16,0 0 20 0,0 0-35 0,0 0 33 15,0 0-25-15,0 0 37 0,0 0-37 0,0 0 50 16,0 0-41-16,0 0 48 0,0 0-62 0,6-8 64 16,-6 8-58-16,0 0 50 0,0 0-60 0,0 0 50 15,0 0-56-15,0 0 56 0,0 0-62 0,0 0 58 16,0 0-59-16,0 0 57 0,0 0-5 0,0 0-23 15,0 0 19-15,0 0-8 0,0 0-3 0,0 0 0 16,0 0-6-16,0 0-2 0,0 0 1 16,0 0-7-16,0 0 1 0,16-3 1 0,-16 3-4 15,0 0 2-15,0 0-21 0,21-1 12 0,-21 1 11 16,0 0-6-16,28-1 2 0,-28 1-4 0,27 0 1 16,-27 0 3-16,31 0-61 0,-31 0 61 15,30 0-64-15,-30 0 50 0,35 0-55 0,-16 0 24 16,-1 1-24-16,0 0 10 0,0 1-32 0,1-1-6 15,0 1-15-15,-1 0-5 0,0 2 13 0,-1-2-16 16,-1 2-29-16,-16-4-46 0,26 4-115 0,-26-4 299 16</inkml:trace>
  <inkml:trace contextRef="#ctx0" brushRef="#br0">7719 13228 130 0,'0'0'370'0,"0"0"-148"0,0 0-35 0,-9-5-55 15,9 5-13-15,0 0-22 0,0 0 20 16,0 0-40-16,0 0-11 0,0 0-19 0,0 0 53 15,0 0-62-15,-8-5 50 0,8 5-63 0,0 0 33 16,0 0-56-16,0 0 49 0,0 0-54 16,0 0 44-16,0 0-52 0,0 0 48 0,0 0-64 15,0 0 54-15,0 0-33 0,0 0 54 0,0 0-6 16,0 0-7-16,0 0-6 0,0 0 1 0,0 0-2 16,0 0-2-16,0 0 0 0,0 0-2 0,0 0 1 15,0 0-3-15,0 0-17 0,0 0 17 0,0 0-7 16,0 0-2-16,0 0-5 0,0 0 6 0,0 0 0 15,0 0-3-15,0 0 0 0,0 0-3 0,0 0 1 16,0 0-1-16,0 0-2 0,0 0-14 16,0 0 16-16,0 0-21 0,0 0 16 0,0 0 9 15,0 0-4-15,0 0 2 0,0 0-2 0,0 0 1 16,0 0-4-16,0 0 2 0,0 0-1 0,0 0-15 16,0 0 2-16,0 0 14 0,0 0-11 0,0 0 1 15,0 0 11-15,0 0-2 0,0 0-1 0,0 0-1 16,0 0 3-16,-10-6-2 0,10 6 3 15,0 0-2-15,0 0-5 0,0 0 14 0,0 0-11 16,0 0 11-16,0 0 0 0,0 0-1 0,0 0-1 16,0 0-2-16,0 0-1 0,0 0-1 15,0 0-1-15,0 0-1 0,0 0-1 0,0 0-5 16,0 0 2-16,0 0-9 0,0 0 10 0,0 0 0 16,0 0-1-16,0 0-1 0,0 0-1 0,0 0-2 15,0 0 1-15,0 0 2 0,0 0-2 0,0 0-2 16,0 0 4-16,0 0-13 0,0 0 15 0,0 0-2 15,0 0 0-15,0 0-2 0,0 0-9 0,0 0-12 16,0 0-12-16,0 0-19 0,0 0-73 0,0 0-118 16,0 0-401-16,0 0-172 0</inkml:trace>
  <inkml:trace contextRef="#ctx0" brushRef="#br0">5697 13125 313 0,'0'0'281'0,"0"0"-59"15,0 0-67-15,0 0-2 0,0 0-32 0,-11-7 23 16,11 7-63-16,0 0 51 0,0 0-63 15,0 0 47-15,0 0-71 0,0 0 44 0,0 0-69 16,0 0 50-16,0 0-66 0,0 0 50 0,-9-6-62 16,9 6 51-16,0 0-61 0,0 0 39 0,0 0-35 15,0 0 54-15,0 0-57 0,18-1 69 0,-18 1-13 16,0 0-4-16,28 0-4 0,-28 0-4 16,28-2-4-16,-10 1-4 0,4 1-1 0,-3-1-23 15,1 1 18-15,1 0-9 0,-2 1-68 0,1 0 50 16,5 1-75-16,-1 0-7 0,-2 1-67 15,2-1-65-15,-5-2-274 0,6 3 32 0</inkml:trace>
  <inkml:trace contextRef="#ctx0" brushRef="#br0">7995 13116 101 0,'0'0'571'0,"0"0"-197"0,0 0-83 0,0 0-71 16,0 0-54-16,0 0-32 0,0 0-28 0,0 0-21 0,0 0-33 15,0 0-6-15,0 0 14 0,0 0-14 16,0 0-5-16,0 0 0 0,0 0-6 0,0 0-6 15,0 0-6-15,0 0-4 0,0 0-4 16,0 0-2-16,0 0-3 0,0 0-10 0,0 0 16 16,0 0 0-16,0 0-13 0,0 0 14 0,0 0-1 15,0 0-4-15,0 0 0 0,0 0-2 0,0 0-2 16,0 0 3-16,0 0-1 0,0 0 2 0,0 0-4 16,0 0 4-16,0 0-8 0,0 0 1 0,0 0 11 15,0 0 1-15,0 0 8 0,0 0-8 0,0 0 5 16,0 0 2-16,0 0 2 0,0 0-2 0,0 0 1 15,0 0-5-15,0 0 2 0,0 0 3 0,0 0 1 16,0 0-3-16,0 0-6 0,0 0-10 16,0 0 1-16,0 0 10 0,0 0-3 0,0 0 0 15,0 0-2-15,0 0-1 0,0 0-1 0,0 0-6 16,13-4 2-16,-13 4 6 0,0 0 6 0,0 0 3 16,0 0-5-16,0 0-3 0,0 0 2 0,0 0 6 15,0 0 1-15,0 0-2 0,0 0 0 16,0 0-4-16,0 0 0 0,0 0-7 0,0 0-3 15,0 0-3-15,0 0 2 0,0 0 18 0,0 0-11 16,0 0-15-16,0 0-3 0,0 0-19 0,0 0-22 16,0 0-38-16,0 0-24 0,0 0-13 0,0 0-15 15,0 0-88-15,0 0-111 0,7-8-337 16,-7 8-201-16</inkml:trace>
  <inkml:trace contextRef="#ctx0" brushRef="#br0">6743 13058 245 0,'0'0'290'0,"0"0"-68"16,0 0-54-16,0 0-9 0,0 0-36 0,0 0 24 16,0 0-75-16,-2 10 48 0,2-10-39 15,0 0 44-15,0 0-15 0,0 0-12 0,0 0 0 16,0 0-30-16,0 0 4 0,0 0-2 15,0 0-6-15,0 0 2 0,0 0-1 0,0 0 4 16,0 0-5-16,0 0-12 0,0 0-9 0,0 0-9 16,0 0-23-16,0 0-5 0,0 0 10 0,0 0-12 15,0 0-8-15,0 0-7 0,17-2-3 0,-17 2-3 16,0 0-12-16,0 0-22 0,0 0 6 0,0 0-30 16,19-2-23-16,-19 2-70 0,0 0-36 0,23-5-40 15,-23 5-280-15,23-2-8 0</inkml:trace>
  <inkml:trace contextRef="#ctx0" brushRef="#br0">8146 13038 308 0,'0'0'405'16,"0"0"-160"-16,0 0-10 0,0 0-90 0,0 0 24 15,11-5-80-15,-11 5 33 0,0 0-58 0,0 0 50 16,0 0-12-16,0 0-31 0,0 0-8 0,0 0 3 16,0 0-16-16,0 0-8 0,0 0 2 0,0 0 4 15,0 0-5-15,0 0-10 0,0 0 0 0,12-4 1 16,-12 4-2-16,0 0-1 0,0 0-1 0,0 0 7 16,0 0 6-16,0 0 8 0,0 0 11 15,0 0-2-15,0 0 1 0,0 0 10 0,0 0 7 16,0 0 0-16,0 0-2 0,0 0-12 15,0 0-13-15,0 0-12 0,0 0-11 0,0 0-14 16,0 0-21-16,0 0-22 0,0 0-29 0,0 0-32 16,0 0-24-16,0 0 11 0,0 0-1 0,-9-7 0 15,9 7-16-15,0 0-72 0,0 0-69 0,-16-5-62 16,16 5-234-16,-6-8-66 0</inkml:trace>
  <inkml:trace contextRef="#ctx0" brushRef="#br0">8704 11161 160 0,'0'0'165'0,"-10"7"-33"0,10-7-51 16,-8 8-17-16,8-8-11 0,-9 9-11 0,9-9-10 15,-11 9-7-15,11-9 0 0,-9 9-7 0,9-9-12 16,-8 8 1-16,8-8 4 0,-9 6-2 16,9-6-3-16,0 0 3 0,-11 9-4 0,11-9 1 15,-8 6 13-15,8-6 10 0,0 0 11 0,-9 7 2 16,9-7 13-16,0 0 1 0,-11 7 7 0,11-7 17 16,0 0-19-16,-12 5 28 0,12-5-18 15,0 0 18-15,-10 7-33 0,10-7 38 0,0 0-47 16,-13 5 33-16,13-5-41 0,0 0 43 0,-9 5-52 15,9-5 62-15,0 0-8 0,0 0-6 0,0 0-6 16,-10 7 1-16,10-7-2 0,0 0 2 0,0 0 1 16,0 0-6-16,0 0-4 0,0 0-7 0,0 0-5 15,0 0-4-15,0 0 5 0,0 0-1 16,0 0-11-16,17 0-11 0,-17 0-3 0,17-3 0 16,-17 3-4-16,22-1-3 0,-22 1-2 0,30-3-5 15,-14 2-2-15,-16 1 1 0,32-2 0 0,-32 2-5 16,32-2 3-16,-32 2-1 0,31-3 6 0,-15 1-1 15,-16 2-9-15,27-1-3 0,-27 1 0 0,27-2 3 16,-27 2-1-16,23-3-1 0,-23 3-2 0,22-2 0 16,-22 2-2-16,19-3-7 0,-19 3-23 0,0 0-16 15,22-1-15-15,-22 1-14 0,0 0-6 0,0 0 4 16,20-2 8-16,-20 2 2 0,0 0-4 16,0 0-10-16,0 0-38 0,0 0-66 15,0 0-46-15,0 0-34 0,0 0-263 0,0 0-16 16</inkml:trace>
  <inkml:trace contextRef="#ctx0" brushRef="#br0">8617 11340 188 0,'-19'1'440'0,"19"-1"-171"0,0 0-15 16,0 0-105-16,-15 1 32 0,15-1-67 0,0 0 40 0,0 0-2 15,-17 2-25-15,17-2-11 0,0 0-7 16,0 0-14-16,0 0 1 0,0 0-7 0,0 0-10 16,0 0-15-16,0 0-10 0,-14 2-10 0,14-2-4 15,0 0 11-15,0 0 9 0,0 0-1 0,8 6-12 16,-8-6-16-16,13 5-2 0,-13-5-2 0,23 4-6 15,-23-4-5-15,30 6-2 0,-7-4-3 0,-4 0-3 16,1 0-2-16,0 0-1 0,3 2-4 0,-1-3 0 16,-2 1 4-16,-1-2 5 0,1 1-3 15,0 2-6-15,-2-3-6 0,-3 2 2 0,-15-2 6 0,31 1 0 16,-31-1 3-16,24 0-4 0,-24 0-1 16,23 0 0-16,-23 0 2 0,0 0-1 0,23 0-2 15,-23 0 2-15,0 0 7 0,0 0 6 0,23 0 1 16,-23 0-8-16,0 0-1 0,0 0-2 0,0 0 2 15,19 1-1-15,-19-1-2 0,0 0-2 16,0 0 0-16,0 0-1 0,0 0-1 0,0 0-2 16,0 0-3-16,18 0 5 0,-18 0 5 0,0 0 0 15,0 0-8-15,0 0-2 0,0 0 1 0,0 0 3 16,0 0 0-16,0 0 1 0,0 0 0 0,0 0 0 16,0 0 0-16,0 0 0 0,0 0 0 15,0 0-5-15,0 0 2 0,0 0 3 0,0 0 8 16,0 0-2-16,0 0-6 0,0 0-5 0,0 0 1 15,0 0 5-15,0 0-2 0,0 0 1 0,0 0 0 16,17 0 0-16,-17 0 0 0,0 0-4 0,0 0 2 16,0 0 4-16,0 0 7 0,0 0-4 0,0 0-7 15,0 0-3-15,0 0 0 0,0 0 5 0,0 0 0 16,0 0 1-16,0 0 0 0,0 0-1 0,0 0 1 16,0 0 0-16,0 0-2 0,0 0-1 0,0 0-1 15,0 0 5-15,0 0 7 0,0 0-3 0,0 0-6 16,0 0-5-16,0 0 3 0,0 0 4 0,0 0-1 15,0 0 2-15,0 0-3 0,0 0 1 16,0 0 0-16,0 0 1 0,0 0-6 16,0 0 5-16,0 0 1 0,0 0 5 0,0 0-2 15,0 0-8-15,0 0-1 0,0 0 1 0,0 0 3 16,0 0 1-16,0 0-1 0,0 0 1 0,0 0-2 16,0 0 1-16,0 0 0 0,0 0-3 0,0 0 4 15,0 0-1-15,0 0 6 0,0 0-2 0,0 0-6 16,0 0-3-16,0 0 0 0,0 0 5 0,0 0 0 15,0 0 0-15,0 0-1 0,0 0 0 0,0 0 1 16,0 0 0-16,0 0-4 0,0 0 1 0,0 0 5 16,0 0 16-16,0 0-16 0,0 0-5 15,0 0 0-15,0 0-2 0,0 0 1 0,0 0 5 0,0 0-1 16,0 0 1-16,0 0 0 0,0 0-1 16,0 0 0-16,0 0 0 0,0 0-2 0,0 0 0 15,0 0 3-15,0 0 7 0,0 0-1 0,0 0-8 16,0 0-1-16,0 0-1 0,0 0 3 0,0 0 1 15,0 0-1-15,0 0 0 0,0 0 0 16,0 0 1-16,0 0-4 0,0 0 1 0,0 0 4 16,0 0 18-16,0 0-17 0,0 0-5 0,0 0 0 15,0 0-3-15,0 0 4 0,0 0 0 0,0 0 0 16,0 0 1-16,0 0 0 0,0 0 0 0,0 0-1 16,0 0-3-16,0 0 1 0,0 0 4 0,0 0 5 15,0 0-1-15,0 0-7 0,0 0 2 0,0 0-5 16,0 0 4-16,0 0 2 0,0 0 0 0,0 0-2 15,0 0 2-15,0 0-2 0,0 0-1 16,0 0 0-16,0 0 0 0,0 0 2 0,0 0 8 16,0 0-3-16,0 0-6 0,0 0 0 0,0 0-4 15,0 0 6-15,0 0-1 0,0 0 1 0,0 0-1 16,0 0-1-16,0 0 1 0,0 0 0 0,0 0-4 16,0 0 2-16,0 0 3 0,0 0 7 0,0 0-2 15,0 0-9-15,0 0 4 0,0 0-6 0,0 0 5 16,0 0 0-16,0 0 2 0,0 0-3 15,0 0 0-15,0 0 3 0,0 0-3 0,0 0-3 16,0 0 5-16,0 0 5 0,0 0-1 16,0 0-7-16,0 0 1 0,0 0-3 0,0 0 4 15,0 0 0-15,0 0-3 0,0 0 2 0,0 0 1 16,0 0 0-16,0 0 0 0,0 0 0 0,0 0-5 16,0 0 4-16,0 0 3 0,0 0 5 0,0 0-1 15,0 0-6-15,0 0-5 0,0 0 3 0,0 0 2 16,0 0-1-16,0 0 1 0,0 0-1 0,0 0 1 15,0 0 0-15,0 0 0 0,0 0 0 0,0 0-3 16,0 0 0-16,0 0 4 0,0 0 6 0,0 0 0 16,0 0-10-16,0 0-1 0,0 0 1 15,0 0 4-15,0 0-1 0,0 0-2 0,0 0 4 0,0 0-2 16,0 0 0-16,0 0 1 0,0 0-5 16,0 0 1-16,0 0 5 0,0 0 6 0,0 0-1 15,0 0-9-15,0 0-2 0,0 0 0 0,0 0 5 16,0 0-2-16,0 0 2 0,0 0-1 15,0 0 0-15,0 0 0 0,0 0 0 0,0 0-4 16,0 0 5-16,0 0-1 0,0 0 7 0,0 0-3 16,0 0-5-16,0 0-5 0,0 0 3 0,0 0 3 15,0 0 0-15,0 0 0 0,0 0 0 0,0 0 0 16,0 0 1-16,0 0-2 0,0 0-3 0,0 0 1 16,0 0 6-16,0 0 14 0,0 0-13 15,0 0-8-15,0 0 1 0,0 0-4 0,0 0 4 16,0 0 3-16,0 0 0 0,0 0 0 0,0 0 1 15,0 0-2-15,0 0-6 0,0 0 5 0,0 0 4 16,0 0-1-16,0 0 7 0,0 0-8 0,0 0-2 16,0 0-1-16,0 0 0 0,0 0 4 0,0 0 0 15,0 0 0-15,0 0 0 0,0 0-1 0,0 0 1 16,0 0 0-16,0 0-4 0,0 0 1 0,0 0 3 16,0 0 16-16,0 0-14 0,0 0-7 0,0 0 1 15,0 0-1-15,0 0 2 0,0 0 1 0,0 0 1 16,0 0-1-16,0 0 1 0,0 0 0 15,0 0-4-15,0 0 4 0,0 0 2 0,0 0 5 16,0 0 0-16,0 0-9 0,0 0-3 16,0 0 2-16,0 0 3 0,0 0 0 0,0 0 0 15,0 0 1-15,0 0-1 0,0 0 0 0,0 0 0 16,0 0-4-16,0 0 3 0,0 0 3 0,0 0 17 16,0 0-9-16,0 0-14 0,0 0 1 0,0 0-3 15,0 0 0-15,0 0 8 0,0 0-9 0,0 0 6 16,0 0 3-16,0 0-1 0,0 0-1 0,0 0-3 15,0 0 0-15,0 0 6 0,0 0 15 0,0 0-8 16,0 0-13-16,0 0-1 0,0 0-2 0,0 0 4 16,0 0 2-16,0 0 0 0,0 0 2 15,0 0 2-15,0 0 0 0,0 0-3 0,0 0 3 16,0 0-4-16,0 0 0 0,0 0 5 0,0 0 3 16,0 0-2-16,0 0-6 0,0 0-1 0,0 0 1 15,0 0 0-15,0 0 1 0,0 0-1 16,0 0-1-16,0 0 1 0,0 0 1 0,0 0-3 15,0 0 3-15,0 0 13 0,0 0-4 0,0 0-14 16,0 0-1-16,0 0 0 0,0 0 5 0,0 0 0 16,0 0 0-16,0 0 0 0,0 0 1 0,0 0 10 15,0 0-12-15,0 0-1 0,0 0-1 0,0 0-1 16,0 0 4-16,0 0 5 0,0 0 2 0,0 0-9 16,0 0-1-16,0 0 0 0,0 0 1 15,0 0 1-15,0 0 2 0,0 0-1 0,0 0 0 16,0 0 1-16,0 0-1 0,0 0-1 0,0 0-2 15,0 0 0-15,0 0 5 0,0 0 5 0,0 0-1 16,0 0-8-16,0 0-2 0,0 0 2 0,0 0 1 16,0 0 2-16,0 0-1 0,0 0 2 0,0 0-2 15,0 0 1-15,0 0 0 0,0 0-1 0,0 0-2 16,0 0 2-16,0 0 0 0,0 0 7 0,0 0-2 16,0 0-6-16,0 0-2 0,0 0 0 0,0 0 4 15,0 0-2-15,0 0 2 0,0 0-1 16,0 0 1-16,0 0-1 0,0 0 1 15,0 0-3-15,0 0-1 0,0 0 5 0,0 0 17 16,0 0-9-16,0 0-15 0,0 0 1 0,0 0 0 16,0 0 1-16,0 0 2 0,0 0 0 0,0 0 0 15,0 0 0-15,0 0 1 0,0 0-1 0,0 0-3 16,0 0 2-16,0 0 2 0,0 0 6 0,0 0-1 16,0 0-6-16,0 0 0 0,0 0-2 0,0 0 3 15,0 0-1-15,0 0 0 0,0 0 1 0,-4-8 0 16,4 8-1-16,0 0 0 0,0 0-1 0,0 0-1 15,0 0 4-15,0 0 6 0,0 0-1 0,0 0-8 16,0 0 2-16,0 0-5 0,0 0 6 0,0 0-1 16,0 0 0-16,0 0-1 0,0 0 1 15,0 0 0-15,0 0 1 0,0 0-4 0,0 0 4 0,0 0 15 16,0 0-6-16,0 0-15 0,0 0 1 16,0 0 0-16,0 0 3 0,0 0-3 0,0 0 4 15,0 0-1-15,0 0 0 0,0 0 0 16,0 0-3-16,0 0 0 0,0 0 5 0,0 0 16 15,0 0-8-15,0 0-14 0,0 0 1 0,0 0-1 16,0 0 1-16,0 0 4 0,0 0-2 0,0 0 2 16,0 0-1-16,0 0 1 0,0 0 0 0,0 0-1 15,0 0-3-15,0 0 1 0,0 0 4 0,0 0 6 16,0 0-1-16,0 0-7 0,0 0 0 0,0 0-3 16,0 0 4-16,0 0-1 0,0 0 2 15,0 0-3-15,0 0 1 0,0 0-4 0,0 0 2 16,0 0 1-16,0 0 4 0,0 0 5 0,0 0-2 15,0 0-6-15,0 0 0 0,0 0-1 0,0 0 2 16,0 0-1-16,0 0 1 0,0 0 0 0,0 0 0 16,0 0 0-16,0 0-1 0,0 0-2 0,0 0-1 15,0 0 6-15,0 0 4 0,0 0 0 0,0 0-8 16,0 0 1-16,0 0-2 0,0 0 3 0,0 0-1 16,0 0 1-16,0 0 1 0,0 0-1 15,0 0-1-15,0 0 11 0,0 0-13 0,0 0 1 16,0 0 5-16,0 0 1 0,0 0-8 0,0 0-1 15,0 0 2-15,0 0 4 0,0 0-3 0,0 0 0 16,0 0 2-16,0 0 0 0,0 0 0 16,0 0 0-16,0 0-5 0,-4-7-1 0,4 7 8 15,0 0 4-15,0 0-1 0,0 0-7 0,0 0-2 16,0 0 0-16,0 0 3 0,0 0 0 0,0 0-1 16,0 0-1-16,0 0 0 0,0 0-1 0,0 0 0 15,0 0-1-15,0 0-4 0,0 0 3 0,0 0 1 16,0 0 7-16,0 0-1 0,0 0-8 15,0 0-3-15,0 0 2 0,0 0 5 0,0 0-1 0,0 0-1 16,0 0 2-16,0 0 1 0,0 0-3 16,0 0 3-16,0 0 2 0,0 0-5 0,0 0 1 0,0 0 5 15,0 0 7-15,0 0-2 0,0 0-9 16,0 0 1-16,0 0-2 0,0 0 5 0,0 0-1 16,0 0 2-16,0 0-2 0,0 0 1 15,0 0 0-15,0 0 0 0,0 0-4 0,0 0 1 16,0 0 4-16,0 0 5 0,0 0-2 0,0 0-7 15,0 0-1-15,0 0 0 0,0 0 5 0,0 0-1 16,0 0-1-16,0 0 0 0,-6-8 0 0,6 8 1 16,0 0-1-16,0 0 0 0,0 0-4 0,0 0 5 15,0 0-1-15,0 0 7 0,0 0-3 0,0 0-7 16,0 0-2-16,0 0 1 0,0 0 4 0,0 0 0 16,0 0 0-16,0 0 0 0,0 0 1 15,0 0-2-15,0 0 1 0,0 0-4 0,0 0 0 16,0 0 6-16,-3-10 17 0,3 10-16 0,0 0-6 15,0 0 0-15,0 0-3 0,0 0 4 0,0 0 1 16,0 0 2-16,0 0-1 0,0 0 0 0,0 0 2 16,0 0-3-16,0 0 1 0,0 0-4 0,0 0 1 15,0 0 5-15,0 0 4 0,0 0-2 0,0 0-4 16,0 0-5-16,0 0 1 0,0 0 3 0,0 0-3 16,0 0-3-16,0 0 0 0,0 0-1 15,0 0 2-15,0 0-5 0,0 0 2 0,0 0 3 16,0 0 17-16,0 0-16 0,0 0-9 0,0 0 0 15,0 0-7-15,0 0 5 0,0 0 4 16,0 0 2-16,0 0-1 0,0 0-4 0,0 0-6 16,0 0-8-16,0 0-13 0,0 0-8 0,0 0-6 15,0 0-14-15,0 0 0 0,0 0 6 0,0 0-4 16,-2-9-33-16,2 9-71 0,0 0-22 0,0 0-31 16,0 0-88-16,-4-9-178 0,4 9 54 0</inkml:trace>
  <inkml:trace contextRef="#ctx0" brushRef="#br0">6341 6907 24 0,'0'0'54'15,"0"0"26"-15,0 0-16 0,0 0-7 0,0 0-14 16,0 0 0-16,0 0-9 0,0 0-49 0,0 0 38 15,0 0 4-15,0 0-13 0,0 0-8 0,-2-8-6 16,2 8 11-16,0 0-24 0,0 0 28 16,0 0-3-16,0 0-2 0,0 0-9 15,0 0 1-15,0 0 3 0,0 0 2 0,0 0-3 16,0 0-12-16,0 0 0 0,0 0 12 0,0 0-8 16,0 0 9-16,0 0 2 0,0 0-4 0,0 0-6 15,0 0 5-15,0 0 7 0,0 0 17 0,0 0-1 16,0 0-16-16,0 0 4 0,0 0 8 0,-9 5 7 15,9-5 18-15,0 0 31 0,0 0-6 0,0 0-13 16,0 0-15-16,18 3-4 0,-18-3-3 0,21 2 0 16,-21-2-16-16,32 1-4 0,-11 0 106 0,-2 0-131 15,4 1 108-15,3 0-124 0,-1 0 113 16,0-1-121-16,0 0 124 0,3 1-104 0,-1 0 94 16,0 1-100-16,0-2 1 0,-1 1 97 0,1-1-106 15,-1 1 4-15,1-1 4 0,2-1 2 16,-2 2 4-16,0-2 3 0,-2 0-1 0,-2 0 2 15,-3 0 6-15,1 0 5 0,-3 0-1 0,0 0 1 16,-18 0 0-16,36 0 1 0,-36 0 21 0,31 0 19 16,-31 0 8-16,35-2-22 0,-17 1-6 0,1-1-3 15,-2 0-6-15,2 1-4 0,0 0 0 16,-1-2 0-16,1 0 1 0,-2 1-4 0,1-1 0 0,-18 3-3 16,28-5 0-16,-28 5 0 0,25-2-1 15,-25 2 2-15,22-5-3 0,-22 5-4 0,19-1 2 16,-19 1 2-16,0 0 1 0,21-3 0 0,-21 3-3 15,0 0 0-15,15-4-1 0,-15 4 0 0,0 0-2 16,0 0 44-16,0 0-53 0,17-1 65 0,-17 1-133 16,0 0 82-16,0 0-134 0,0 0 84 0,0 0-152 15,0 0 12-15,0 0-134 0,0 0 272 16</inkml:trace>
  <inkml:trace contextRef="#ctx0" brushRef="#br0">6667 6965 42 0,'0'0'214'0,"0"0"-189"0,-19 0 156 16,19 0-176-16,0 0 134 0,0 0-136 0,0 0 142 16,-19 2-158-16,19-2 142 0,0 0-152 0,0 0 119 15,0 0-133-15,0 0 121 0,0 0-129 0,0 0 132 16,0 0-116-16,0 0 131 0,10 7-128 16,-10-7 118-16,32 1-92 0,-11-1 110 0,5 0-112 15,5-1 100-15,1 1-121 0,9 0 109 0,-3 0-113 16,3-2 17-16,1 1 98 0,-3 0-86 0,-1 1 80 15,-1 0-82-15,-5 0 66 0,-4-3-86 0,0 3 80 16,-2-2-55-16,-6 2 67 0,-2-2-62 0,-18 2 63 16,27-1-35-16,-27 1 37 0,20-2-11 0,-20 2-3 15,17-1-23-15,-17 1-1 0,0 0-7 16,19-6 0-16,-19 6-14 0,0 0 4 0,14-4-11 0,-14 4 4 16,0 0-10-16,9-9 9 15,-9 9-14-15,0 0 11 0,9-6-91 0,-9 6 26 16,0 0-136-16,0 0 49 0,8-10-143 0,-8 10-170 15,0 0 123-15</inkml:trace>
  <inkml:trace contextRef="#ctx0" brushRef="#br0">9139 9893 85 0,'0'0'274'0,"0"0"-83"16,0 0-41-16,0 0-37 0,0 0-33 16,0 0-15-16,0 0-16 0,0 0-10 0,0 0-16 15,0 0-10-15,0 0-16 0,0 0-13 0,0 0-16 16,0 0-27-16,5 9-51 0,-5-9-146 0,0 0 77 15</inkml:trace>
  <inkml:trace contextRef="#ctx0" brushRef="#br0">9467 10072 153 0,'0'0'237'0,"0"0"-60"0,0 0-25 15,0 0-21-15,0 0-21 0,0 0-11 0,0 0-4 16,0 0-16-16,0 0 8 0,0 0-22 0,0 0 24 0,0 0-38 16,0 0 27-16,0 0-40 0,0 0 36 15,0 0-40-15,0 0 39 0,0 0-53 0,0 0 43 16,0 0-54-16,-5 7 43 0,5-7-68 15,0 0 64-15,0 0-57 0,0 0 55 0,0 0-56 16,0 0 52-16,0 0-47 0,0 0 54 0,0 0-54 16,0 0 56-16,0 0-54 0,0 0 55 0,0 0-58 15,0 0 38-15,0 0-38 0,0 0 43 0,0 0-52 16,0 0 57-16,0 0-54 0,0 0 52 16,0 0-56-16,0 0 50 0,0 0-50 0,0 0 51 0,0 0-47 15,0 0 52-15,0 0-13 0,0 0 0 16,0 0 6-16,0 0-9 0,0 0 0 0,0 0 5 15,0 0 0-15,0 0-6 0,0 0 2 0,0 0-10 16,0 0-2-16,0 0-2 0,0 0 4 0,0 0-6 16,0 0-2-16,0 0 2 0,0 0 4 0,0 0 4 15,0 0 1-15,0 0 1 0,0 0-13 0,0 0 1 16,0 0 14-16,0 0-5 0,0 0-2 0,0 0-6 16,0 0 2-16,0 0-1 0,0 0-1 15,0 0-7-15,0 0 4 0,0 0 1 0,0 0-1 16,0 0-3-16,0 0 0 0,0 0-12 0,0 0 14 15,0 0-1-15,0 0-2 0,0 0 1 16,0 0-2-16,0 0 0 0,0 0 0 0,0 0 1 16,0 0-2-16,0 0 0 0,0 0 1 0,0 0-3 15,0 0 3-15,0 0-10 0,0 0-13 0,0 0-19 16,0 0-3-16,0 0-12 0,0 0-16 0,0 0-71 16,0 0-16-16,0 0-58 0,0 0-394 0,0 0-144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4-20T07:01:05"/>
    </inkml:context>
    <inkml:brush xml:id="br0">
      <inkml:brushProperty name="width" value="0.05292" units="cm"/>
      <inkml:brushProperty name="height" value="0.05292" units="cm"/>
      <inkml:brushProperty name="color" value="#FF0000"/>
    </inkml:brush>
  </inkml:definitions>
  <inkml:trace contextRef="#ctx0" brushRef="#br0">2642 3975 311 0,'0'0'137'0,"0"0"109"0,0 0-169 0,0 0 107 0,0 0-127 16,0 0 112-16,0 0-123 0,0 0 98 16,0 0-117-16,0 0 88 0,0 0-115 0,0 0 66 15,0 0-76-15,0 0 79 0,0 0-86 0,0 0 79 16,0 0-76-16,0 0 78 0,0 0-79 0,0 0 76 16,0 0-72-16,0 0 67 0,0 0-62 0,0 0 48 15,0 0-44-15,0 0 46 0,0 0-45 0,0 0 45 16,18-1-48-16,-18 1 41 0,0 0-47 0,0 0 44 15,0 0-41-15,0 0 39 0,0 0-41 0,0 0 30 16,0 0-33-16,0 0 31 0,0 0-36 0,0 0 41 16,0 0-39-16,0 0 37 0,0 0-40 15,0 0 40-15,0 0-36 0,0 0 38 16,0 0-31-16,18 0 26 0,-18 0-26 0,0 0 29 16,0 0-31-16,0 0 31 0,0 0-30 0,19 0 28 15,-19 0-32-15,0 0 30 0,0 0-33 0,0 0 32 16,0 0-29-16,19 1 22 0,-19-1-22 0,0 0 22 15,0 0-24-15,0 0 31 0,18 1-28 0,-18-1 29 16,0 0-32-16,0 0 30 0,19 3-30 0,-19-3 35 16,0 0-34-16,0 0 21 0,22 0-20 0,-22 0 20 15,0 0-22-15,0 0 36 0,20 1-34 0,-20-1 27 16,0 0-30-16,18 1 37 0,-18-1-36 0,0 0 26 16,20 0-26-16,-20 0 24 0,0 0-25 15,20-1 14-15,-20 1-10 0,0 0 29 0,24 0-27 16,-24 0 23-16,0 0-26 0,23-1 28 0,-23 1-27 15,16-3 24-15,-16 3-25 0,0 0 22 16,21-1-15-16,-21 1 19 0,0 0-29 0,18-1 30 16,-18 1-29-16,0 0 28 0,18-2-29 0,-18 2 66 15,0 0-73-15,19-2 29 0,-19 2-27 0,0 0 24 16,0 0-12-16,17-2 18 0,-17 2-27 0,0 0 29 16,0 0-27-16,16-1 28 0,-16 1-4 0,0 0-1 15,0 0-2-15,17 0-2 0,-17 0 1 0,0 0-2 16,0 0-5-16,0 0 2 0,19-3-6 0,-19 3-16 15,0 0 30-15,0 0-2 0,17 0-2 16,-17 0 0-16,0 0 1 0,0 0-2 0,0 0-2 16,23 3 1-16,-23-3-2 0,0 0-3 0,0 0 5 15,19-3-6-15,-19 3 6 0,0 0 2 0,0 0-1 16,23 0 0-16,-23 0-3 0,0 0 0 0,18 0 1 16,-18 0 0-16,0 0-1 0,19-4-4 15,-19 4 4-15,0 0 0 0,0 0-6 0,18 0 8 16,-18 0 2-16,0 0-2 0,20-3 3 0,-20 3-5 15,0 0-1-15,18-1 1 0,-18 1-1 0,0 0 1 16,22-1-5-16,-22 1 6 0,0 0-12 0,23 0-14 16,-23 0 33-16,0 0-5 0,23 1 3 0,-23-1-2 15,0 0 1-15,27-1-2 0,-27 1-1 0,0 0-1 16,24 0 2-16,-24 0-8 0,0 0 6 16,23 1-5-16,-23-1-1 0,0 0 10 0,23 0-3 15,-23 0 4-15,19 1-4 0,-19-1-2 0,0 0 0 16,23 0 0-16,-23 0 2 0,0 0-4 0,22 0 3 15,-22 0-18-15,0 0-4 0,19 0 32 0,-19 0 3 16,0 0-10-16,21 2 2 0,-21-2-2 0,0 0 6 16,19 0 2-16,-19 0-2 0,0 0-2 15,18 1-2-15,-18-1 1 0,0 0-9 0,0 0 9 16,0 0-3-16,19 0 0 0,-19 0 0 0,0 0-1 16,0 0 0-16,0 0 1 0,0 0-2 0,0 0 1 15,19 0-3-15,-19 0-5 0,0 0-23 16,0 0-27-16,0 0-76 0,0 0-209 0,0 0-167 15,-5-10 26-15</inkml:trace>
  <inkml:trace contextRef="#ctx0" brushRef="#br0">3217 8601 92 0,'0'0'219'16,"0"0"-47"-16,0 0-49 0,0 0-16 0,0 0-10 16,0 0-20-16,-4-9-4 0,4 9-31 0,0 0 12 15,0 0-1-15,0 0-3 0,0 0 7 16,0 0-8-16,0 0-9 0,0 0 14 0,1-10-13 15,-1 10 5-15,0 0 14 0,0 0 2 0,0 0-6 16,0 0-11-16,0 0-9 0,0 0 19 0,0 0-30 16,0 0 27-16,0 0-45 0,0 0 0 0,0 0 28 15,0 0-53-15,0 0 10 0,0 0 8 0,0 0 36 16,0 0-42-16,0 0 29 0,0 0-37 0,0 0 37 16,0 0-34-16,0 0 34 0,7 8-39 0,-7-8 37 15,0 0-37-15,0 0 26 0,5 11-38 0,-5-11 51 16,0 0-46-16,4 10 49 0,-4-10-42 15,0 0 38-15,6 12-33 0,-6-12 38 0,4 9-39 16,-4-9 37-16,4 10-38 0,-4-10 36 16,2 9-51-16,-2-9 42 0,0 0-27 0,6 13 42 15,-6-13-41-15,0 0 51 0,0 0-33 0,3 10 55 16,-3-10-45-16,0 0 48 0,0 0-43 0,0 0 54 16,7 7-51-16,-7-7 28 0,0 0-4 0,0 0 1 15,18-3-18-15,-18 3-3 0,15-7 6 0,-15 7-6 16,19-8-33-16,-5 0 30 0,-2 0-30 0,1 1 28 15,2-1-31-15,-2 1 28 0,1 0-30 0,-4 0 18 16,-1 2-17-16,-9 5 16 0,18-12-21 16,-18 12 32-16,14-8-28 0,-14 8 25 0,10-6-27 15,-10 6 24-15,9-6-43 0,-9 6 19 0,0 0-70 16,9-7-22-16,-9 7-28 0,0 0-18 16,8-7-25-16,-8 7-40 0,0 0-282 0,0 0 44 15</inkml:trace>
  <inkml:trace contextRef="#ctx0" brushRef="#br0">3758 8614 105 0,'0'0'320'0,"-3"-11"-87"0,3 11-29 15,-1-11-50-15,1 11-10 0,-6-10-19 16,6 10 33-16,-8-13-39 0,8 13-12 0,-9-17-22 15,4 8-1-15,-3 1-16 0,3 1-1 0,0-2-12 16,-2 1-10-16,1 1-6 0,-2 2-14 0,8 5 2 16,-12-12-4-16,4 6-4 0,-2 0-5 0,1 1 14 15,0 0-20-15,9 5 3 0,-18-9-8 0,18 9 5 16,-17-5-11-16,17 5 5 0,-15-1-9 16,15 1 1-16,0 0 9 0,-21 0-1 0,21 0-1 15,0 0-1-15,-19 4 14 0,19-4-16 0,-10 11 1 16,10-11 0-16,-10 12 3 0,10-12-6 0,-7 17 8 15,5-7 30-15,1 1-50 0,1 2 51 0,0-1-45 16,1 3 45-16,3 1-49 0,1-1 54 0,0 5-57 16,5-1 46-16,-1 0-45 0,1 1 19 0,3-2-19 15,-1 3 45-15,-1-2-52 0,5 4 8 16,-4 0 5-16,1-5 3 0,-4 2 3 0,5 0-2 16,-4-1 4-16,2 0-2 0,-2 1 1 0,-1-1 1 15,-3-2-1-15,1 2-1 0,-2-4 3 0,-3 1-5 16,1-1 7-16,-2 0-8 0,-1-3 10 15,-2 2 0-15,-1 3-1 0,-2-2-1 0,0-3 0 16,0 3 0-16,-3-1-2 0,-1 1 2 0,-1-3-1 16,-2 4-13-16,0-5 10 0,0 3 7 0,3-6 1 15,-3 3-2-15,0-6 0 0,3 2-1 0,-2-2 2 16,11-5-2-16,-21 9 0 0,21-9 0 0,-18 5-1 16,18-5 3-16,-19 3-9 0,19-3 4 0,-15 3 9 15,15-3 2-15,0 0-4 0,-19-1 0 0,19 1-1 16,0 0 3-16,-15-5 0 0,15 5 1 0,0 0 0 15,-11-6-2-15,11 6-2 0,0 0-10 0,-8-7 10 16,8 7-2-16,0 0 4 16,0 0-7-16,-5-7 0 0,5 7 0 0,0 0-3 15,0 0 2-15,0 0 0 0,0 0 1 0,-6-8 0 16,6 8-2-16,0 0-6 0,0 0 7 0,0 0 1 16,0 0 5-16,0 0-6 0,0 0-3 0,0 0-10 15,0 0 16-15,0 0-2 0,15 2 1 0,-15-2 2 16,0 0-1-16,13 10-2 0,-13-10-6 15,9 8 7-15,-9-8 37 0,9 11-44 0,-9-11 37 0,11 15-41 16,-6-8 38-16,0 3-43 0,2-1 39 0,-2 3-41 16,0 0 33-16,0 0-32 0,-1 1 29 0,1-1-33 15,-1 2 53-15,1 3-15 0,-1-2-1 16,1-1-3-16,-2 1-4 0,-1-1-2 0,2 3-8 16,0-2 7-16,-3 0-37 0,2 1 32 0,-2-1-24 15,2 2 37-15,-2-4-45 0,0 3 48 16,0 1-39-16,2-1 40 0,-2 1-40 0,0 0 39 15,1 0-38-15,-1-2 40 0,0 0-41 0,0 0 41 16,1-1-37-16,-1 2 34 0,-1 2-51 0,0 1 16 16,0-2 9-16,0 3 36 0,0-7-37 0,1 2 35 15,1 3-40-15,-2-2 40 0,0 1-42 0,0 1 39 16,0-2-38-16,0 3 29 0,0-5-30 0,0 1 31 16,-2-3-37-16,2 3 48 0,2-3-38 0,-2 2 35 15,0-2-39-15,0 3 38 0,0-1-39 0,0 1 39 16,1-1-4-16,-1-1-2 0,0 3-10 0,-1-3 13 15,1 1-21-15,-2 0 2 0,2 1 12 16,-1 2-4-16,1 1-1 0,0-2 1 0,0 1-5 16,0-3 1-16,0-2 0 0,0 3 0 0,-1-3-1 15,1 0-7-15,0 3-22 0,0-3 34 0,-2 1-38 16,2-1 44-16,0 2-31 0,0-2 36 16,0 0-40-16,-1 2 38 0,1-2-36 0,1-2 34 15,-1 2-32-15,0 0 36 0,-1 1-31 0,1 1 31 16,0-2-46-16,-1 0 38 0,1 2-24 0,0-2 33 15,0-1-32-15,0 3 33 0,0 0-34 16,1 0 32-16,-1-1-33 0,0 0 34 0,0 1-34 16,0 0 26-16,0-1-25 0,0 0 25 0,0 0-29 15,-1-1 41-15,1 2-36 0,0-3 33 0,0-2-20 16,-1 3 27-16,1-12-25 0,0 20 15 0,0-20-18 16,-2 21 19-16,1-12-16 0,1-9 13 0,0 20-23 15,0-10 15-15,-1 2 5 0,-2 2-5 0,2-2 6 16,1 1 1-16,0-1 17 0,0-3-5 15,0 5-1-15,0-3-13 0,0-11 2 0,0 19-2 0,-1-8-2 16,0 0-1-16,-2 0 0 0,3-11 1 0,0 19 1 16,0-19-5-16,0 19-14 0,0-19 54 15,0 17-45-15,0-17 1 0,0 14-4 0,0-14 0 16,0 14 4-16,0-14-5 0,0 14 0 16,0-14 1-16,0 11 0 0,0-11 3 0,0 12 1 15,0-12 2-15,0 11-1 0,0-11-24 0,0 12 20 16,0-12 12-16,0 13-2 0,0-13 2 0,1 10-6 15,-1-10 0-15,2 9 1 0,-2-9-3 0,2 10 0 16,-2-10-1-16,0 0-2 0,0 16 2 0,0-16 5 16,4 9-6-16,-4-9 0 0,1 11-6 0,-1-11 11 15,3 10-9-15,-3-10 5 0,1 11 0 0,-1-11-1 16,2 8-4-16,-2-8 12 0,3 13 15 0,-3-13 1 16,0 13-7-16,0-13 1 0,3 12-1 0,-3-12 2 15,0 12-13-15,0-12 4 0,1 13-14 16,-1-13 9-16,0 12-2 0,0-12 0 0,1 12-16 15,-1-12 19-15,2 11-4 0,-2-11-1 0,1 11-2 16,-1-11 4-16,1 11-1 0,-1-11 11 0,0 12-8 16,0-12-4-16,1 11-8 0,-1-11 10 15,2 10-4-15,-2-10 5 0,1 10-3 0,-1-10 5 16,0 0-4-16,1 14 4 0,-1-14-2 0,0 0 2 16,2 14-7-16,-2-14 8 0,0 0 1 0,1 11 4 15,-1-11-12-15,0 0 5 0,1 12-12 0,-1-12 10 16,0 0-4-16,1 11 3 0,-1-11-4 15,0 0 3-15,0 0-2 0,4 11 1 0,-4-11-6 16,0 0 10-16,0 0-3 0,0 0 20 0,1 10-4 16,-1-10 1-16,0 0-9 0,0 0 11 0,0 0-12 15,4 9 7-15,-4-9-6 0,0 0 11 0,0 0-6 16,0 0 11-16,0 0-8 0,7 7 13 0,-7-7-11 16,0 0 9-16,0 0-5 0,14 4 3 0,-14-4-13 15,0 0 12-15,20-1-14 0,-20 1 10 0,19-3-13 16,-19 3 11-16,20-6-14 0,-20 6 12 0,19-4-13 15,-19 4 10-15,19-5-13 0,-19 5 12 0,15-4-12 16,-15 4 10-16,14-1-12 0,-14 1 12 16,0 0-11-16,16-5 9 0,-16 5-12 0,0 0 10 15,0 0-12-15,15-3 5 0,-15 3-31 0,0 0-18 16,0 0-60-16,0 0-57 0,11-7-31 16,-11 7-90-16,3-9-129 0,-3 9-332 0,1-16-268 15</inkml:trace>
  <inkml:trace contextRef="#ctx0" brushRef="#br0">8873 9135 94 0,'0'0'126'0,"0"0"-17"16,0 0-16-16,0 0-23 0,0 0-17 15,0 0-3-15,0 0-1 0,0 0 4 0,0 0-7 16,0 0-11-16,0 0 0 0,0 0 0 0,0 0-6 15,0 0 1-15,0 0-4 0,0 0-4 0,0 0 3 16,0 0-9-16,0 0-2 0,0 0 2 0,0 0-3 16,0 0 4-16,0 0-4 0,0 0 11 0,0 0-2 15,0 0-1-15,0 0 11 0,0 0-1 0,0 0 2 16,0 0 0-16,0 0-7 0,0 0-2 0,0 0-12 16,0 0 1-16,0 0 5 0,0 0 3 15,0 0-2-15,0 0-8 0,0 0 10 0,0 0-2 16,0 0 4-16,0 0-10 0,0 0 9 0,0 0-12 15,0 0 11-15,0 0-25 0,0 0 31 0,0 0-22 16,0 0 15-16,0 0-19 0,0 0 11 16,0 0-16-16,0 0 23 0,0 0-10 0,0 0 18 15,0 0-19-15,0 0 21 0,0 0-60 0,0 0 62 16,0 0-13-16,0 0 17 0,0 0-35 0,0 0 24 16,11 5-35-16,-11-5 32 0,0 0-28 0,0 0 27 15,0 0-29-15,0 0 27 0,12 4-29 0,-12-4 28 16,0 0-44-16,0 0 58 0,0 0-45 0,15 3 35 15,-15-3-35-15,0 0 24 0,0 0-23 0,0 0 27 16,14 3-27-16,-14-3 27 0,0 0-26 16,0 0 28-16,0 0-30 0,0 0 25 0,12 5-20 15,-12-5 40-15,0 0-37 0,0 0 37 0,0 0-40 16,0 0 44-16,0 0-35 0,0 0 46 0,0 0-46 16,0 0 50-16,0 0-48 0,11 2 51 0,-11-2-61 15,0 0 63-15,0 0-74 0,0 0 69 0,0 0-57 16,0 0 49-16,0 0-56 0,0 0 17 15,0 0-15-15,0 0 50 0,0 0-57 0,0 0 37 16,0 0-89-16,0 0 7 0,0 0-58 0,0 0-69 16,0 0-71-16,0 0-171 0,0 0 159 0</inkml:trace>
  <inkml:trace contextRef="#ctx0" brushRef="#br0">4675 9249 279 0,'0'0'75'16,"0"0"139"-16,0 0-198 0,1-11 141 0,-1 11-157 15,0 0 137-15,0 0-149 0,0 0 136 16,-2-8-146-16,2 8 131 0,0 0-140 0,0 0 125 15,0 0-128-15,-5-10 139 0,5 10-131 16,0 0 111-16,0 0-123 0,0 0 129 0,-13-5-129 16,13 5 111-16,0 0-119 0,0 0 121 0,0 0-126 15,-14-4 117-15,14 4-118 0,0 0 118 0,0 0-121 16,-19 0 107-16,19 0-109 0,0 0 125 0,-18 4-124 16,18-4 122-16,0 0-121 0,-18 3 127 0,18-3-116 15,0 0 110-15,-17 4-115 0,17-4 110 0,0 0-110 16,-15 6 93-16,15-6 3 0,-9 4-12 0,9-4-96 15,-10 7 103-15,10-7-5 0,-9 8-8 0,9-8-7 16,-8 6-7-16,8-6 0 0,-6 8-3 0,6-8-3 16,-8 8-3-16,8-8-13 0,-5 10 17 0,5-10 6 15,-2 11-12-15,2-11 0 0,0 13-6 16,0-13 7-16,0 14-1 0,0-14-1 16,2 15 0-16,-2-15 2 0,4 16-3 0,-4-16-14 15,6 17 34-15,-6-17-22 0,4 16 28 0,-4-16-34 16,5 16 13-16,-5-16-17 0,4 17 30 0,-4-17-36 15,1 15 36-15,-1-15-28 0,2 18 3 0,-2-18 0 16,0 15-12-16,0-15 4 0,-3 17 18 0,3-17-1 16,-4 17 0-16,4-17-4 0,-6 18 0 0,2-9 5 15,-2 1 39-15,1-1-44 0,-3 3 13 0,1-4-1 16,0 0 0-16,-1 0-17 0,0-1 19 16,2 1-5-16,6-8-2 0,-15 11 2 0,15-11-3 0,-13 8 0 15,13-8 1-15,-14 10 0 0,14-10-3 16,-10 5 0-16,10-5 0 0,-11 4 1 0,11-4-7 15,0 0 25-15,-15 6-4 0,15-6 1 0,0 0 4 16,0 0-2-16,0 0-2 0,-15 4-3 16,15-4-2-16,0 0-1 0,0 0-2 0,0 0 0 15,0 0-4-15,-14-2 4 0,14 2 0 0,0 0-8 16,0 0 4-16,0 0 6 0,0 0-8 0,-12-5 7 16,12 5-6-16,0 0 2 0,0 0-2 0,0 0 5 15,0 0 0-15,0 0-2 0,-4-10 0 16,4 10 0-16,0 0-9 0,0 0 6 0,0 0 3 0,0 0-4 15,0 0-3-15,0 0 2 0,0 0-3 16,-2-9 2-16,2 9 38 0,0 0-48 0,0 0 0 16,0 0 2-16,0 0 40 0,0 0-54 0,0 0 12 15,0 0 48-15,10-7-54 0,-10 7 39 0,0 0-42 16,0 0 44-16,0 0-48 0,14-1 3 0,-14 1 4 16,0 0 2-16,0 0 4 0,0 0 1 0,18 1-6 15,-18-1 3-15,0 0 8 0,14 3 0 16,-14-3-1-16,0 0 2 0,14 8 5 0,-14-8 1 15,9 5-10-15,-9-5 4 0,10 6-3 0,-10-6 1 16,9 7-14-16,-9-7 10 0,8 11 9 0,-8-11-1 16,8 10-2-16,-8-10 0 0,7 10 0 15,-7-10 0-15,8 12-1 0,-8-12 0 0,6 14 1 16,-6-14-1-16,5 11 0 0,-5-11-5 0,4 13 2 16,-4-13 5-16,5 13 0 0,-5-13 0 0,4 14 0 15,-4-14-2-15,3 15 0 0,-3-15 3 0,2 15-3 16,-2-15-3-16,1 16 3 0,-1-16 4 0,2 18-10 15,-2-18 2-15,0 19 6 0,0-19 0 0,0 19-1 16,0-19 1-16,1 19 0 0,-1-19-1 0,-1 18-1 16,1-18 3-16,1 18 4 0,-1-18-6 0,0 17-3 15,0-17-7-15,0 17 3 0,0-17 6 0,0 20 2 16,1-11-1-16,-1 1 1 0,0-10-1 16,0 19-1-16,0-19 2 0,2 20-2 0,-2-20 1 15,0 17 27-15,0-17-34 0,0 18 33 16,0-18-36-16,1 16 42 0,-1-16-47 0,0 14 42 0,0-14-44 15,0 15 41-15,0-15-43 0,3 15 42 16,-3-15-43-16,0 14 33 0,0-14-39 0,1 14 50 16,-1-14-49-16,0 13 49 0,0-13-41 0,1 14 39 15,-1-14-42-15,0 10 46 0,0-10-6 0,0 13-4 16,0-13 0-16,1 11-3 0,-1-11-17 0,0 12 10 16,0-12 9-16,0 12-11 0,0-12-33 0,0 14 10 15,0-14 7-15,2 11 35 0,-2-11-39 0,0 13 39 16,0-13-40-16,0 0 35 0,0 13-36 15,0-13 37-15,1 12-34 0,-1-12 34 0,0 16-46 16,0-16 38-16,0 13-28 0,0-13 36 0,0 12-36 16,0-12 36-16,0 14-37 0,0-14 37 15,0 11-35-15,0-11 34 0,1 9-38 0,-1-9 29 16,0 0-27-16,0 14 29 0,0-14-34 0,0 0 44 16,2 12-35-16,-2-12 33 0,0 0-37 0,2 12 40 15,-2-12-41-15,0 0 38 0,0 0-35 0,1 10 37 16,-1-10-27-16,0 0 26 0,0 0-39 0,1 11 8 15,-1-11 5-15,0 0 29 0,0 0-33 0,3 11 31 16,-3-11-33-16,0 0 31 0,0 0-33 0,0 0 32 16,0 0-33-16,4 10 28 0,-4-10-20 15,0 0 23-15,0 0-24 0,0 0 30 0,2 9-24 0,-2-9 23 16,0 0-21-16,0 0 20 0,7 7-18 16,-7-7 18-16,0 0-19 0,0 0 14 0,9 5-7 15,-9-5 4-15,0 0 15 0,0 0-20 0,13 5 1 16,-13-5-15-16,0 0 16 0,0 0-14 15,15 2 19-15,-15-2-7 0,0 0 11 0,22 0-7 16,-22 0 10-16,20-4-7 0,-20 4 7 0,22-4-3 16,-7 1 3-16,-1-1 20 0,3 2-22 0,-3-2-10 15,2 1 2-15,-1 0-1 0,-15 3 4 0,25-6 1 16,-25 6 3-16,24-3 1 0,-24 3 7 0,22-4 3 16,-22 4 3-16,17-2 6 0,-17 2-8 0,0 0 12 15,20-4-2-15,-20 4 16 0,0 0-7 16,0 0 8-16,17-3-7 0,-17 3 14 0,0 0-17 15,0 0 0-15,0 0-9 0,0 0 11 0,15-1-20 16,-15 1 9-16,0 0-20 0,0 0 11 0,0 0-18 16,0 0 8-16,0 0-15 0,0 0 12 0,0 0-17 15,0 0 13-15,15-3-13 0,-15 3 14 0,0 0-23 16,0 0 9-16,0 0-45 0,0 0-25 0,0 0-49 16,0 0-47-16,0 0-15 0,0 0-11 0,0 0-45 15,0 0 12-15,0 0-72 0,0 0-110 0,0 0-176 16,0 0-119-16</inkml:trace>
  <inkml:trace contextRef="#ctx0" brushRef="#br0">4780 10432 318 0,'0'0'416'0,"0"0"-67"0,0 0-136 16,0 0 10-16,0 0-103 0,0 0 35 0,0 0-63 15,0 0 34-15,0-10-58 0,0 10 27 0,0 0-58 16,0 0 33-16,0 0-54 0,0 0 17 0,0 0-54 16,6-8 31-16,-6 8-70 0,0 0 14 0,0 0-83 15,8-8-50-15,-8 8-50 0,0 0-262 16,0 0 51-16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18T03:09:34"/>
    </inkml:context>
    <inkml:brush xml:id="br0">
      <inkml:brushProperty name="width" value="0.05292" units="cm"/>
      <inkml:brushProperty name="height" value="0.05292" units="cm"/>
      <inkml:brushProperty name="color" value="#FF0000"/>
    </inkml:brush>
  </inkml:definitions>
  <inkml:trace contextRef="#ctx0" brushRef="#br0">22282 6690 32 0,'0'-14'647'0,"-2"-2"-252"0,-1 1-20 15,1-2-69-15,-1 4-22 0,-2-3 11 0,0-1 13 16,0 2-19-16,0 0-54 0,-2 3 5 0,3 1-29 16,-2 0-5-16,6 11-67 0,-6-15-6 0,6 15-53 15,-5-11 0-15,5 11-40 0,0 0 5 0,-7-8-32 16,7 8 24-16,0 0-31 0,-4 16 22 0,3-8-27 16,-2 8 22-16,2 1-20 0,0 3 13 15,1 6-24-15,-4 0 15 0,4 3-37 0,-2 6-22 16,-1-1-43-16,-1 4-12 0,2-3-31 0,0-1-19 15,-3 0-11-15,3-8-14 0,0-1 44 16,1 0-47-16,0 0-26 0,-2-1-77 0,1-5-113 16,2-2-279-16,2-5-208 0</inkml:trace>
  <inkml:trace contextRef="#ctx0" brushRef="#br0">22321 6291 224 0,'-3'-40'573'16,"1"2"-203"-16,-1 3-36 0,-1 7-104 0,2 3-16 16,0 2-59-16,-2 5-4 0,2 2-38 0,-2 4-9 15,2 1-32-15,2 11-44 0,-3-17-76 0,3 17-6 16,0 0-14-16,0 0-17 0,0 0-59 16,-4 20-59-16,4-3-364 0,0 2-86 0</inkml:trace>
  <inkml:trace contextRef="#ctx0" brushRef="#br0">22657 6720 374 0,'0'0'450'0,"9"-9"-87"16,-9 9-98-16,0 0-22 0,7-9-59 0,-7 9-6 16,0 0-40-16,4-8-14 0,-4 8-35 0,0 0 3 15,0 0-40-15,0 0 1 0,0 0-29 0,0 0 10 16,0 0-21-16,17 5 5 0,-17-5-9 0,6 12 7 16,-6-12-13-16,7 21 15 0,-5-11-18 0,3 0 14 15,-3 3-17-15,0-4 3 0,2 3-6 0,-2-3 21 16,1-1 1-16,-3-8-8 0,2 17 1 0,-2-17-3 15,3 14-1-15,-3-14 0 0,3 10 1 16,-3-10-10-16,0 0 22 0,2 12 2 16,-2-12 39-16,0 0 36 0,0 0 8 0,0 0-7 15,0 0-10-15,0 0-28 0,12-7 3 0,-12 7-18 16,7-10 3-16,-7 10-15 0,8-14 4 0,-8 14-15 16,8-13 7-16,-8 13-14 0,6-12 21 0,-6 12-33 15,9-9 7-15,-9 9-11 0,6-8 7 0,-6 8-13 16,0 0 11-16,9-9-5 0,-9 9 9 0,0 0-13 15,16-7 8-15,-16 7-8 0,0 0 9 0,15-2-10 16,-15 2 15-16,0 0-10 0,19 0 4 16,-19 0-5-16,0 0 9 0,20 1-9 0,-20-1 10 15,0 0-8-15,19 1 10 0,-19-1-3 16,0 0 35-16,0 0 14 0,16-1 28 0,-16 1-12 16,0 0 18-16,17-7-29 0,-17 7 13 0,12-10-23 15,-4 3 8-15,-8 7-29 0,13-11 25 0,-4 5-23 16,-9 6 25-16,10-14-31 0,-10 14 22 0,12-8-27 15,-12 8 16-15,10-8-34 0,-10 8 24 0,8-6-32 16,-8 6 25-16,0 0-29 0,10-7 24 0,-10 7-28 16,0 0 35-16,15-7-39 0,-15 7 11 15,0 0-41-15,18 1-21 0,-18-1-58 0,19 6-31 16,-19-6-49-16,23 10-57 0,-11-3 22 0,4 3-51 16,0-1-26-16,-2-2-73 0,4 4-320 0,1 0-239 15</inkml:trace>
  <inkml:trace contextRef="#ctx0" brushRef="#br0">23455 6699 83 0,'4'-12'610'15,"1"2"-236"-15,-3 0-13 0,0-1-49 0,1 0-5 16,-1 2-6-16,-2 9-11 0,2-17-14 0,-2 17-27 16,2-12-7-16,-2 12-62 0,0-12-19 0,0 12-53 15,0 0-8-15,4-10-38 0,-4 10-3 0,0 0-31 16,0 0 17-16,0 0-25 0,5 14 12 0,-4-4-22 15,1 8 16-15,0 4-4 0,-1 1-6 16,1 4-21-16,-1-1 20 0,-1 0-24 0,0 2-6 0,-1 1-30 16,-2-3-7-16,3 1 2 0,-2-3-5 15,0 0 0-15,1-9 6 0,0 3 9 16,-2-6 6-16,3 1 9 0,0-13 7 0,0 17 8 16,0-17 7-16,-1 11 4 0,1-11 4 0,0 0 5 15,0 0 6-15,0 0-5 0,0 0 11 0,-10-9 9 16,7-1 7-16,3-1 17 0,-2-6-28 0,0-4 11 15,0-3-16-15,2-1 10 0,0-1-19 0,-3-4 22 16,6 0-23-16,-1-3 26 0,2-2-33 0,1 2 21 16,3 0-27-16,-2 4 20 0,2 7-9 0,0-2-2 15,6 0-21-15,-3 5 20 0,3 3-16 16,2 0 12-16,0 7-20 0,-2-2 5 16,-1 7-4-16,1-1 2 0,-14 5 17 0,27-1-19 15,-27 1 24-15,24 8-25 0,-12 1 17 0,-1 0-16 16,-2 2 18-16,-3 3-23 0,0 1 16 0,-4 0-17 15,-2 0 15-15,-2 1-11 0,-5 5 10 0,1-1-17 16,-4-1 3-16,-3 1-20 0,-2 2-2 0,-2-1-27 16,-2-1-11-16,-1-1-34 0,4-2-18 0,-2-2-30 15,3-1 1-15,-2-2-40 0,3-2 27 0,0-1-70 16,3-2-116-16,2-1-299 0,9-6-191 16</inkml:trace>
  <inkml:trace contextRef="#ctx0" brushRef="#br0">24050 6316 532 0,'6'-23'468'0,"-1"5"-89"15,-2 2-51-15,-1-1-30 0,-2 0-11 0,1 3 9 16,-1 2-37-16,0-2 16 0,-1 3-31 0,1 11-6 15,0-17-62-15,0 17-12 0,-1-14-51 0,1 14-11 16,-1-10-49-16,1 10 10 0,0 0-36 0,0 0 13 16,0 0-27-16,0 0 19 0,-6 17-30 15,4-5 8-15,1 5-4 0,-2 7 1 0,3 2-1 16,-4 4 20-16,2 6-27 0,-1 3 20 0,-1 2-64 16,-1 2-33-16,3 4-84 0,-6-2-82 15,6 3-27-15,-1-6-44 0,2 0 7 0,1-7-25 16,1-9-70-16,2-1-273 0,5-2-205 0</inkml:trace>
  <inkml:trace contextRef="#ctx0" brushRef="#br0">24336 6544 203 0,'7'-17'551'0,"-1"2"-135"0,0 3-20 15,-2 0-31-15,1 2-6 0,-5 10 0 0,4-16-49 16,-4 16 11-16,4-12-67 0,-4 12-44 0,2-9-39 15,-2 9-9-15,0 0-63 0,3-10-1 0,-3 10-46 16,0 0 13-16,0 0-28 0,0 0 11 0,1 10-35 16,-1-10 25-16,0 18-35 0,0-7 20 0,0 4-57 15,-1 3-20-15,-2 4-52 0,2 2-68 0,-2 2-60 16,-1 1-61-16,-2 6 15 0,2-3-89 0,-3-5-512 16,3-4-499-16</inkml:trace>
  <inkml:trace contextRef="#ctx0" brushRef="#br0">24433 6418 538 0,'-3'-34'441'0,"1"0"-87"15,-2 8-60-15,0-1-9 0,-1 4-19 0,3 1-45 16,0 4-28-16,-2 2-56 0,2 4-17 0,-1 1-34 16,3 11-42-16,-2-18-91 0,2 18-47 15,0 0 26-15,0 0-70 0,0 0-76 0,0 0-164 16,0 0-209-16,-2 14-120 0</inkml:trace>
  <inkml:trace contextRef="#ctx0" brushRef="#br0">24883 5982 110 0,'2'-26'577'0,"-2"2"-176"0,0-1-44 0,0 4-57 15,-2 5-12-15,0 0-6 0,2 4 6 0,-2-1-42 16,-2 4-35-16,4 9-41 0,-1-17-38 0,1 17-31 16,-3-8-30-16,3 8-10 0,0 0-6 0,-4 9-17 15,3 4-6-15,0 3-4 0,0 10-5 0,1 0-1 16,0 6-5-16,0 4-11 0,1 4 13 16,0 2-16-16,3 2 4 0,1 2 0 0,1-1 7 15,1 2-12-15,2 9 11 0,-1-10-13 16,2 9 3-16,-3-12-27 0,0-1-44 0,0 2-51 15,2-5-51-15,-4 1-5 0,3-3-55 0,-3 0-17 16,-1-4-12-16,-4-11-84 0,5 3-315 0,-4-7-187 16</inkml:trace>
  <inkml:trace contextRef="#ctx0" brushRef="#br0">24745 6600 231 0,'-7'-17'563'0,"2"1"-150"0,4 3-87 0,1 0-50 16,4-4-50-16,2-1-22 0,3-2-29 0,5 3-37 16,0 0-37-16,5-2-25 0,-2 6-24 0,3 2-61 15,2 1-29-15,2 3-33 0,-2 1-104 0,1 2-123 16,-4 4-339-16,-6 2-170 0</inkml:trace>
  <inkml:trace contextRef="#ctx0" brushRef="#br0">22756 8548 482 0,'-5'-15'482'0,"2"1"-108"0,0 3-66 0,-1-2-36 15,2 3-25-15,0 0-24 0,2 10-23 16,-5-17-49-16,5 17-34 0,-4-10-36 0,4 10-13 16,0 0-15-16,4-9-7 0,-4 9-14 15,0 0-7-15,17 11-2 0,-6-1-1 0,1 6-6 16,-1 2-6-16,3-1 28 0,-1 8-32 0,-2 0 27 16,0-4-36-16,-2 0 20 0,-2 2-32 0,0 0 21 15,-1-4-40-15,-2 3 8 0,-1-5 4 0,-2 0 4 16,0-2 1-16,-2-3 8 0,1 2-6 0,0-4 11 15,-1 0-5-15,1-10-3 0,-3 16 10 0,3-16 2 16,-4 10 0-16,4-10 2 0,-5 7-2 0,5-7 4 16,0 0 6-16,0 0-3 0,-14-4-9 15,14 4 12-15,-6-15 1 0,3 5 41 0,1-6-36 16,-1 0 23-16,-1-5-22 0,4 2 35 16,-1-1-5-16,2-1 10 0,-1-2-2 0,3 2 3 15,1-4-3-15,-2 3 7 0,5 2 2 0,-1 0 0 16,0 3-6-16,3-1-4 0,0 3-12 0,0 3-5 15,0 1-3-15,1 0-4 0,3 3-1 0,0 3-10 16,1-1-1-16,-14 6 14 0,27-3-20 0,-27 3-7 16,29 3-1-16,-8 4-1 0,-2 1-1 0,-3 3 1 15,2-1-20-15,1 6-33 0,-6 0-33 16,6 5-46-16,-3 1 33 0,0 5-74 0,1-1-8 16,-2 3-74-16,1 2-91 0,-3 0-508 0,0 0-442 15</inkml:trace>
  <inkml:trace contextRef="#ctx0" brushRef="#br0">23624 8628 549 0,'5'-22'437'16,"0"0"-106"-16,-2 0-61 0,-1 3-30 0,0 2-5 15,-1-1 23-15,-1 5 2 0,0 1-30 0,-1 2-27 16,1 10-8-16,-2-17-49 0,2 17-21 0,-2-13-35 15,2 13-8-15,0 0-29 0,0 0 3 0,-14 6-24 16,6 2-5-16,0 3-5 0,0 6-5 0,-1 1-3 16,1 4-1-16,0-2 3 0,1 4-34 15,0-1-23-15,1 3-26 0,-1-2-30 16,2 0-9-16,0-4 5 0,3-3-9 0,-1-3 26 16,3-3 24-16,-1 1 20 0,1-12 4 0,-1 16 19 15,1-16 30-15,-2 9 29 0,2-9-9 0,0 0 0 16,0 0 21-16,0 0 7 0,9-7 8 0,-9 7 11 15,10-15-14-15,-6 7 19 0,1-3-4 0,0 2 8 16,2-4-10-16,0 1-14 0,0 0-6 0,1 1-8 16,-1 0-8-16,2 2-7 0,-1-2-11 0,2 1-7 15,0 2 4-15,3 1-11 0,0-1-3 16,2 3 1-16,4-2-5 0,-3 2-3 0,5 1-24 16,-3 2-41-16,3 0-42 0,-1 2-58 15,-1 3-2-15,4 0-70 0,0 2 6 0,-1 0-70 16,-8 2-89-16,5 3-382 0,-6 0-295 0</inkml:trace>
  <inkml:trace contextRef="#ctx0" brushRef="#br0">23885 8393 513 0,'0'0'405'0,"11"-11"-167"16,-11 11 21-16,19-6-112 0,-19 6 23 0,23 2-76 16,-23-2 30-16,30 5-63 0,-17 2 28 0,4 4-49 15,-4 2 37-15,4-1-24 0,-4 4-3 0,-2 0-8 16,3 3-10-16,-5-1-6 0,0 2 40 0,1-3-69 16,-3-1 51-16,-2 0-39 0,-1-6 48 15,0 2-48-15,-2-4 68 0,-2-8-18 0,6 14 89 16,-6-14 7-16,4 10 26 0,-4-10-20 0,0 0-3 15,0 0-18-15,0 0-20 0,0 0-18 0,0 0-2 16,-6-8-11-16,6 8-6 0,-4-19-24 16,4 6-13-16,0-1-7 0,0-5-12 0,5-2-15 15,-1-4-11-15,2 1-56 0,2-3-14 0,2-1-57 16,2 1-50-16,3 1-69 0,0 4 2 0,-2 5-49 16,1 4-61-16,-5 6-475 0,-9 7-402 15</inkml:trace>
  <inkml:trace contextRef="#ctx0" brushRef="#br0">24473 8276 511 0,'0'0'461'0,"2"-16"-170"15,-2 16-20-15,10-12-109 0,-10 12 6 0,20-8-69 16,-20 8 19-16,20-1-30 0,-20 1-5 0,27 8-22 16,-12 2-37-16,4 2 31 0,-3 2-11 0,3 6-11 15,-1 3 2-15,-3 2-24 0,-1 0 5 0,-4 1-12 16,1 0 8-16,-3-4 43 0,-1-2-56 15,-2 2 44-15,-1-6-51 0,-2 1 30 0,0-5-32 16,0 1 57-16,0-5-15 0,-2-8 81 16,0 16 7-16,0-16 30 0,-2 12-12 0,2-12 18 15,0 0-8-15,0 0-6 0,0 0 0 0,0 0-18 16,-15-2-12-16,15 2-7 0,-5-18-18 0,3 4-14 16,0-2-15-16,2-3-5 0,2-6-18 0,1 1-22 15,2-11-32-15,0 3-19 0,4-2-64 0,-1 0-37 16,-1 4-59-16,1 5-43 0,-1 4 1 0,0 3-52 15,-2 3-23-15,-1 5-36 0,-4 10-413 0,5-12-287 16</inkml:trace>
  <inkml:trace contextRef="#ctx0" brushRef="#br0">25065 8233 231 0,'0'0'506'15,"0"0"-125"-15,0 0-132 0,0 0-19 0,-15 10-94 16,15-10 11-16,-15 14-44 0,5-6 14 16,1 1-42-16,0 3 20 0,-1 3-41 0,2 2 15 15,0 0-37-15,2 0 15 0,-2 4-12 0,6-5 0 16,-1 2-5-16,2-1-3 0,1-2-14 16,2 2-3-16,0-3-2 0,0-1-3 0,4-1 41 15,-2-1-48-15,1-2 54 0,-5-9-38 0,8 13 52 16,-8-13 38-16,10 7 31 0,-10-7 12 0,0 0-4 15,16-2-11-15,-16 2 4 0,14-7-12 0,-8-1-14 16,-1 0-1-16,2-3-18 0,-2 1-39 0,0-4 18 16,0 0-44-16,-3-1 6 0,0 1-44 15,-2-1-28-15,-2-2-58 0,0 0-31 0,-3 1-55 16,0 1-54-16,-3-1 26 0,0 5-45 0,1-2-18 16,-5 4-63-16,3 0-385 0,0 5-247 0</inkml:trace>
  <inkml:trace contextRef="#ctx0" brushRef="#br0">25168 8168 573 0,'9'-10'496'0,"-1"2"-108"15,0 0-95-15,1 1-37 0,-2 0-47 0,-7 7-11 16,12-9-23-16,-12 9-36 0,9-9-28 0,-9 9-14 15,0 0 0-15,0 0-1 0,18 7-24 16,-11 2-2-16,-1 5-21 0,-1-1-4 0,1 2-16 0,-1 6 2 16,-1-2-15-16,0 4 5 15,-4-4-5-15,0 5 11 0,0 0-26 0,0-2-2 16,-4 2-6-16,2-2-2 0,-2-2-6 0,-1 1-4 16,1-6 3-16,0-1-3 0,0 0-5 0,2-4 7 15,-1-2 7-15,3-8-2 0,-5 15 3 0,5-15-5 16,-3 9-5-16,3-9 8 0,0 0-11 0,0 0-3 15,0 0 1-15,0 0 12 0,0 0-4 0,0 0 6 16,0 0 8-16,0 0-9 0,0 0 4 0,0 0-13 16,0 0 3-16,0 0 10 0,17-2 1 0,-17 2 0 15,0 0-13-15,22-3 16 0,-22 3 5 16,17-1-2-16,-17 1-5 0,21 0 11 16,-21 0 14-16,23-3 25 0,-23 3 26 0,26-1 24 15,-13-4 34-15,-1 3 24 0,2-5 15 0,2 0 10 16,-1-1 6-16,2-2 22 0,-3 0 13 0,1-1-15 15,-3-3-15-15,-2-1-16 0,1 0-15 0,-2 1-23 16,-2-4-16-16,-1-1-25 0,0 0-21 0,-2 3-14 16,-3-2-13-16,1 2-13 0,-2 1-27 0,-2-2-60 15,1 5-84-15,-3-3-92 0,-2 1-61 0,0 2-77 16,-1 4-59-16,-2 1-31 0,-3-1-85 0,12 8-427 16,-20-4-661-16</inkml:trace>
  <inkml:trace contextRef="#ctx0" brushRef="#br0">25704 8267 909 0,'0'0'563'0,"17"-1"-153"0,-17 1-92 0,0 0-84 16,18-5-105-16,-18 5-91 0,0 0-25 15,0 0-67-15,11-4 2 0,-11 4-127 0,0 0-125 16,0 0-278-16,0 0-115 0</inkml:trace>
  <inkml:trace contextRef="#ctx0" brushRef="#br0">24772 5959 181 0,'0'0'327'0,"-3"-14"9"0,3 14-79 0,-4-13-32 0,4 13-39 16,-1-15-34-16,1 15-18 0,0-13-19 16,0 13-13-16,0-13-4 0,0 13-15 0,0-14 5 15,0 14-11-15,0-11-8 0,0 11-1 0,0-12-2 16,0 12-8-16,0 0-8 0,1-11-8 0,-1 11 0 16,0 0-1-16,0 0 4 0,0-11-16 15,0 11-7-15,0 0-5 0,0 0-6 0,0 0-4 16,0 0-5-16,0 0-1 0,0 0 12 0,0 0-8 15,0 0 3-15,3 11 0 0,-3-11 1 0,2 23-2 16,1-6 1-16,-2 0 2 0,3 3 1 0,-1 5 15 16,0 0 2-16,4 0-8 0,-4 4-2 0,3 3-4 15,0 3-2-15,1-1 3 0,-1 2-4 0,-1 2 2 16,0 0-5-16,0 0-7 0,0 3 5 16,-1-1-2-16,1-1 0 0,-2-1 1 0,1 1-3 15,-2-3 2-15,2-2 5 0,0-1-5 16,0 1-2-16,0-9-1 0,2-1 1 0,-2 0-2 15,1-3 3-15,-1 1-3 0,1-2 10 0,1 0-8 16,0-6-8-16,2 0 10 0,-1 0-4 0,0-3 2 16,1 0-2-16,1 0 1 0,-1-4 4 0,-1-1-14 15,3 1-28-15,-1-1-37 0,-9-6-4 0,21 9-37 16,-21-9 28-16,20 3-62 0,-20-3 10 0,18 3-87 16,-18-3-72-16,0 0-285 0,19-2-116 0</inkml:trace>
  <inkml:trace contextRef="#ctx0" brushRef="#br0">24710 6612 74 0,'-9'-10'603'0,"3"1"-269"0,6 9-18 0,-8-15-104 16,8 15-1-16,4-15-51 0,2 6 7 0,2 1-33 15,2-1-8-15,3 1-25 0,1-1-23 16,5 0-17-16,1 1-3 0,0 0-26 0,2 1 7 15,-2 2-23-15,2-2 11 0,-2 3-10 0,-2 1-5 16,0 1-48-16,-3 0 10 0,-15 2-56 0,27-3-19 16,-27 3 12-16,21 1-86 0,-21-1-50 15,13 4-363-15,-13-4-122 0</inkml:trace>
  <inkml:trace contextRef="#ctx0" brushRef="#br0">25594 5767 281 0,'0'0'322'15,"-3"-13"-77"-15,3 13-55 0,-3-8-16 0,3 8-7 16,-4-8-26-16,4 8-20 0,-2-10-26 0,2 10-3 15,-4-9-5-15,4 9-3 0,-4-10 31 0,4 10-43 16,-2-9 31-16,2 9-18 0,0 0 27 0,-4-13-3 16,4 13-19-16,0 0-16 0,0 0-11 15,-4-9-17-15,4 9-6 0,0 0-18 0,0 0-4 16,0 0-11-16,0 0 10 0,0 0-9 16,0 0 0-16,-3 17 5 0,3 1 2 0,2 7 7 0,-2 4 0 15,1 7 1-15,-1 6 6 0,0 4-5 0,-1 0-9 16,1 5 7-16,0 14 2 0,0-2-5 15,-2 2 0-15,2 0-10 0,-1-2 4 0,-2-2-1 16,2-10-4-16,1-3-9 0,-1-2 8 0,1-3-3 16,-2 0 0-16,4 1-4 0,-5-3 3 0,3-2 4 15,0-10-5-15,-1-2-4 0,0-4 6 16,1-3-1-16,0-7 1 0,0 2-2 0,1-6 0 16,-1-9 6-16,-1 20 6 0,1-20-5 0,1 12-2 15,-1-12 1-15,1 10-3 0,-1-10-25 0,0 0-46 16,0 0-47-16,0 0-20 0,0 0-26 0,0 0-79 15,21-6-122-15,-12-1-308 0,5-5-196 0</inkml:trace>
  <inkml:trace contextRef="#ctx0" brushRef="#br0">26660 6077 345 0,'4'-7'421'16,"-4"7"-110"-16,6-17-31 0,-3 6-67 0,-2 2-22 15,-1-3-4-15,-1 0-26 0,0 3 28 16,-4-4-17-16,1 1-5 0,0 3-7 0,-1-1-22 16,-2 0-14-16,1 4-23 0,-3-2-20 0,9 8-17 15,-17-7-11-15,17 7-16 0,-25 2-3 16,7 5-8-16,1 1-5 0,-2 3-3 0,1 3-5 15,-2 5-5-15,1 2 13 0,2-1-23 0,-1 3 2 16,7-5-19-16,-1 1-15 0,3 2-13 0,2-4-2 16,0-1 2-16,5-3-8 0,-1 0-12 0,3-3 4 15,0 1 5-15,0 0-1 0,0-11 1 0,5 16 3 16,-5-16 15-16,7 11-3 0,-7-11 18 16,7 8 7-16,-7-8 3 0,0 0 5 0,12 4 3 15,-12-4 1-15,11-4 8 0,-11 4 2 0,13-9 7 16,-5 1-5-16,-1 1 20 0,2-3 15 0,-1-2-6 15,0 1 4-15,-1 0-4 0,1-1 14 0,-3 3 5 16,2 0-1-16,-1 1 6 0,-1 0-9 16,0-1 8-16,-5 9-6 0,8-10 0 0,-8 10-13 15,5-9-6-15,-5 9 4 0,0 0-22 0,9-10-4 16,-9 10-4-16,0 0-3 0,10-6 0 0,-10 6-4 16,0 0-1-16,19 3-9 0,-19-3-39 15,18 9-17-15,-5-2-35 0,-3 0-44 0,3 2 12 16,-2 1-63-16,2 2-10 0,-1-3-102 0,-3 1-374 15,-2 1-210-15</inkml:trace>
  <inkml:trace contextRef="#ctx0" brushRef="#br0">26940 6021 306 0,'4'-12'530'0,"-4"12"-129"0,1-17-10 0,-1 17-46 16,0-14-27-16,0 14-43 0,1-11-67 0,-1 11-40 16,0 0-35-16,0-13-31 0,0 13-23 0,0 0-19 15,0 0-7-15,0 0-13 0,0 0-4 0,-1 13-11 16,1-13-3-16,0 25-4 0,0-13-6 0,1 5-12 16,-1 3 8-16,4-5-19 0,-1 3 7 15,-1-4-9-15,3 1 6 0,1-1-2 16,1 1 0-16,-2-5 2 0,-1 0 5 0,3-1 8 15,-1-1 1-15,0-3 22 0,-6-5 24 0,14 10 23 16,-14-10 8-16,18 2 4 0,-18-2 4 0,18-1-6 16,-18 1 28-16,22-9-31 0,-11 3 22 0,2-2-32 15,-3-2 18-15,1 0-47 0,0-1 27 0,-3-2-52 16,0 3 2-16,-1-4-66 0,-2-1-33 0,-2 3-59 16,-1 1-54-16,-2 0-41 0,0 11-38 0,-1-19 17 15,-2 10-17-15,3 9 2 0,-2-17-62 16,2 17-426-16,-6-14-278 0</inkml:trace>
  <inkml:trace contextRef="#ctx0" brushRef="#br0">27274 5746 48 0,'6'-13'583'0,"0"-4"-172"0,-2 2-27 16,1 1-55-16,-1 1-1 0,1 0-5 0,0 3-32 15,-2 1-25-15,-3 9-44 0,5-13-21 0,-5 13-57 16,3-11-18-16,-3 11-16 0,0 0-41 0,5-8-26 16,-5 8 4-16,0 0-7 0,9 7-4 0,-2 2-3 15,0 5-9-15,2 5-6 0,1 1-2 0,1 8 14 16,-2 1-20-16,1 2-5 0,-2-2 3 16,0 3-3-16,-2-1-34 0,-2 2-71 0,2-5-54 15,-6 1-62-15,2 0-33 0,-2-3 23 16,-2 3-25-16,2-8-17 0,0 0-41 0,-3-4-383 15,1-3-218-15</inkml:trace>
  <inkml:trace contextRef="#ctx0" brushRef="#br0">27188 5975 325 0,'-10'-8'479'15,"3"2"-143"-15,7 6-61 0,-9-12-81 0,9 12-30 16,4-13-26-16,1 6-19 0,7-2-17 0,4-1-16 16,5 0-6-16,2 2-28 0,6-1-2 0,3 0-5 15,3 1-10-15,-1 1-3 0,-1-1 0 0,-6 4 1 16,1 0-5-16,-1 3 14 0,-4-3-21 0,-1 3-6 16,-2 0-1-16,-20 1 1 0,31 1-3 0,-18 2 2 15,3 0-5-15,-3 4 11 0,-1 0-11 16,0 3-7-16,1 2 6 0,-3 4-2 0,-1 0 0 15,-1 2 0-15,0 2-6 0,-2-1 5 0,-1 1 8 16,2 1-21-16,-1-4 12 0,-1-1-21 0,1-1 17 16,2-2-16-16,-3 1 18 0,2-3-12 15,-1-3 15-15,0 0-1 0,1-1 31 0,-7-7 43 16,11 7 18-16,-11-7 27 0,14 4-2 0,-14-4 19 16,0 0-20-16,17-4 5 0,-17 4-9 0,14-8-17 15,-14 8-12-15,9-13-14 0,-9 13-12 0,5-17-5 16,-5 17-20-16,0-20-10 0,-2 7-14 15,-2 1-19-15,-1-3-70 0,-2 0-40 0,-3-2-42 16,2 3-66-16,-2 0-24 0,-3-1-11 0,3 5-39 16,-4 0-162-16,3 2-226 0,0 1-216 0</inkml:trace>
  <inkml:trace contextRef="#ctx0" brushRef="#br0">28116 5942 538 0,'0'0'381'0,"6"-13"-96"16,-6 13-46-16,8-14-51 0,-3 6-25 0,1 1-22 15,1-1-16-15,-7 8-20 0,14-13-12 0,-14 13-18 16,14-5-15-16,-14 5-6 0,0 0-10 0,27 2-3 16,-17 3-7-16,1 0-7 0,-1 7 1 0,1-2-14 15,-2 2 0-15,0 4-1 0,0-1-3 0,-3 1-1 16,-1-1-1-16,-1 0-2 0,-2-1 15 0,2-1-14 15,-4-1 8-15,2 1-20 0,-1-4 19 16,-1-9-16-16,1 18 16 0,-1-18-17 16,0 12 17-16,0-12-2 0,0 11 30 0,0-11 38 15,0 0 14-15,0 0-7 0,0 0-8 0,0 0 1 16,0 0-8-16,0 0-6 0,0 0-8 0,0 0-5 16,1-20-8-16,1 8-4 0,0-5-4 0,1 2 1 15,0-3 47-15,1 1-33 0,0-4 42 0,-1 2-46 16,1 1 45-16,-1 2-50 0,1 0 32 0,0 1-52 15,2 1 42-15,-2 2-56 0,-1 2-1 16,1 0-4-16,-4 10-4 0,6-14 35 0,-6 14-54 16,5-10 5-16,-5 10 39 0,8-7-41 0,-8 7 39 15,0 0-49-15,18 3 39 0,-10 4-42 0,0 0 40 16,1 3-43-16,0-1 39 0,0 4-44 0,0-1 31 16,0 4-52-16,-1-3 39 0,-1 1-37 15,0-2 0-15,-1 3 9 0,-2-5 3 0,1 1 7 16,0-3 6-16,-5-8 3 0,5 17 7 0,-5-17 1 15,4 14 4-15,-4-14 5 0,5 8 2 0,-5-8 7 16,3 9 2-16,-3-9 4 0,0 0 21 16,4 8 18-16,-4-8 16 0,0 0 0 0,0 0-10 15,0 0 0-15,0 0-13 0,9-6-3 0,-9 6 1 16,2-12 10-16,-2 12-8 0,7-19 38 0,-5 8-41 16,1 0 44-16,-1-3-29 0,2 0 16 0,-1-1-5 15,-1 3 3-15,3-4-9 0,-2 4 0 16,-1 1 0-16,2 0-1 0,-1 0 0 0,-3 11 5 15,4-17-29-15,-4 17-6 0,4-14 10 0,-4 14-31 16,2-10 1-16,-2 10-6 0,0 0 0 0,4-9-17 16,-4 9 6-16,0 0-6 0,0 0 0 15,0 0 6-15,0 0 1 0,20 7 2 0,-12-3 12 16,2 4-11-16,-1 0 8 0,3 1-5 0,2 5-1 16,-1-3-5-16,0 2-8 0,2-3-11 0,1 3-2 15,-2-2 6-15,3 1-7 0,0-3 8 0,0 2 2 16,3-2 3-16,-1-1 1 0,1-3 4 0,3-1 3 15,-2 0 11-15,-2-1-7 0,0-2 5 0,3-1 1 16,-2-1 4-16,-2-3-1 0,4 1 2 0,-4-1 3 16,-3-1 2-16,0-2 9 0,-2-1-6 15,-2 1-3-15,0-3 1 0,-5 2-2 16,1 0 26-16,-7 8-35 0,6-15-1 0,-6 15 4 16,0-12-2-16,0 12-12 0,-6-13-2 0,6 13-6 15,-12-7-3-15,12 7-6 0,-18 0 0 0,18 0 0 16,-20 3-11-16,6 2-7 0,1 2-3 0,-1 2-7 15,2-1-4-15,1 1-5 0,-1-1-2 0,3 4 7 16,2-4 6-16,-1-1 11 0,4 0 7 0,4-7 9 16,-7 13 4-16,7-13 6 0,-4 8 6 0,4-8 7 15,0 0 14-15,-5 11 19 16,5-11 17-16,0 0 15 0,0 0 8 0,2 9-2 16,-2-9-4-16,0 0-7 0,13 5-3 0,-13-5-12 15,0 0-9-15,20 4-4 0,-20-4-6 0,17 3-5 16,-17-3-2-16,22 2-16 0,-22-2-34 0,21 3-33 15,-21-3-37-15,25 5-47 0,-25-5-57 0,28 7-5 16,-10-7-18-16,1 2-24 0,0-2-158 0,0 0-315 16,0-2-259-16</inkml:trace>
  <inkml:trace contextRef="#ctx0" brushRef="#br0">29372 5524 391 0,'-7'-22'465'16,"4"2"-105"-16,-4 0-35 0,3 7-37 0,2 0 9 16,-1 1 1-16,0 4-34 0,3 8-43 0,-3-16-33 15,3 16-35-15,-3-13-30 0,3 13-30 16,-4-9-25-16,4 9-13 0,0 0-12 0,0 0-6 16,0 0-3-16,0 0-4 0,9 8 2 0,-4 1-7 15,1 5-1-15,1 3 1 0,0 3-7 0,0 2-6 16,2 6 2-16,-4 1-3 0,1 5 43 0,-3-1-53 15,2 1 34-15,-5-4-70 0,0 0-11 0,-1 0-85 16,-3-3-35-16,3 0-24 0,-3 2-9 0,0-3 5 16,-1-2 1-16,1-4-100 0,-1-3 57 15,3 0-124-15,-6-3-200 0,6-6-75 0</inkml:trace>
  <inkml:trace contextRef="#ctx0" brushRef="#br0">29180 5746 432 0,'3'-11'394'0,"3"-2"-91"0,2 0-37 16,3-3-30-16,4 2-20 0,0 2-3 0,2-3 7 16,-1 5 2-16,3 0-23 0,-1-2-30 0,0 7-14 15,1-2-24-15,-2 2-15 0,0 2-17 0,-2 2-11 16,-15 1-6-16,30 0-9 0,-13 1-6 0,-2 2-10 15,4 4-9-15,0 0-6 0,-2 2-15 0,0 3-1 16,-3 1-3-16,0 2 33 0,-3-2-42 0,1 3 29 16,-1 4-48-16,-3-1 15 0,-2 0-80 0,0-2-10 15,-2 0-108-15,-2 2-44 0,-1 0-23 0,-2-2-6 16,1-2-143-16,-2 0-350 0,-2-2-278 16</inkml:trace>
  <inkml:trace contextRef="#ctx0" brushRef="#br0">29744 5610 457 0,'6'-19'472'15,"-1"-3"-64"-15,0 3-86 0,0 2-50 0,0 2-49 16,-1 6-45-16,-3-4-49 0,3 4-24 16,-4 9-85-16,4-13-26 0,-4 13-75 0,7-7 5 15,-7 7-27-15,0 0-51 0,0 0-71 0,10 3-335 16,-10-3-75-16</inkml:trace>
  <inkml:trace contextRef="#ctx0" brushRef="#br0">30009 5600 80 0,'0'0'523'0,"13"-8"-176"0,-13 8-57 0,9-7-36 15,-9 7-55-15,0 0-35 0,8-9-25 0,-8 9-32 16,0 0-20-16,0 0-14 0,0 0-24 0,-23 1-3 15,11 6-9-15,-3 4-8 0,0 0-6 0,-1 3-4 16,2 2-1-16,1 1-8 0,2 2-9 0,1 1 4 16,1-3-1-16,4 2-1 0,1-2-5 0,1-4 7 15,3 3 5-15,3-3 6 0,1 2 22 16,2 0 39-16,0-3 28 0,5 1 18 16,-1-3 56-16,0-1-44 0,4-1 29 0,-2-1-73 15,-3 0 19-15,3-4-55 0,-3 3 23 0,-9-6-60 16,22 8-8-16,-22-8-98 0,18 3-75 0,-18-3-44 15,18 5-25-15,-18-5-158 0,16 3-396 0,-16-3-321 16</inkml:trace>
  <inkml:trace contextRef="#ctx0" brushRef="#br0">30616 5941 1187 0,'21'-5'720'15,"-1"-2"-57"-15,-3 2-171 0,-2-2-49 0,-2 1-73 16,0-2-73-16,-2 1-57 0,-1 2-56 0,-10 5-90 16,13-12-104-16,-13 12-83 0,9-8-206 0,-9 8-150 15,0 0-19-15,0 0-508 0,0 0-673 0</inkml:trace>
  <inkml:trace contextRef="#ctx0" brushRef="#br0">15939 9560 110 0,'0'0'310'0,"3"-11"-145"15,-3 11-2-15,0 0-70 0,1-9 9 0,-1 9-50 16,0 0 15-16,4-8-63 0,-4 8 8 0,0 0-49 16,0 0 33-16,6-10-54 0,-6 10 30 15,0 0-63-15,0 0-8 0,0 0-127 0,12-4 57 16</inkml:trace>
  <inkml:trace contextRef="#ctx0" brushRef="#br0">17134 11343 65 0,'0'0'439'0,"4"-10"-164"0,-4 10-11 0,0 0-78 15,0-14 14-15,0 14-37 0,-3-9-32 0,3 9-1 16,-2-10-17-16,2 10-17 0,-3-11-2 0,3 11-22 16,-1-9-8-16,1 9-6 0,0 0-10 15,-4-13-11-15,4 13 5 0,0 0-4 0,-3-12-1 16,3 12 44-16,0 0-62 0,-1-9 25 0,1 9-28 16,0 0 39-16,0 0-39 0,-2-11 33 0,2 11-44 15,0 0 44-15,0 0-53 0,0 0 44 16,0 0-53-16,-2-10 47 0,2 10-56 0,0 0 53 15,0 0-64-15,0 0 16 0,0 0 22 0,0 0-21 16,0 0 2-16,0 0 2 0,0 0 2 0,0 0 3 16,0 0-8-16,0 0 14 0,0 0-2 0,2 15 1 15,-2-15 6-15,0 20-8 0,-2-7 1 0,0 3 0 16,-1 0 1-16,2 1-13 0,-2 1 11 0,2-1-5 16,-1-1-6-16,-1 1 2 0,3-3 0 0,0-1-8 15,-1 0 10-15,2-1 1 0,-1-3-1 16,0-9 2-16,5 17 0 0,-5-17-5 15,5 12 10-15,-5-12-7 0,13 11 11 0,-13-11 2 16,19 3-3-16,-19-3 2 0,28-2-2 0,-12 0-4 16,0-3 5-16,2 0-7 0,-3 1 10 0,2-1-1 15,-3-1-2-15,0-1 1 0,0 3-4 0,-4-2-2 16,1 1 0-16,-11 5 4 0,16-7 0 0,-16 7 6 16,13-9 0-16,-13 9-1 0,13-9-1 0,-13 9-6 15,8-8-1-15,-8 8 11 0,7-9-1 0,-7 9 2 16,6-11-2-16,-6 11 4 0,6-10 1 15,-6 10 11-15,2-12-5 0,-2 12 5 0,3-8-9 16,-3 8 13-16,1-9 0 0,-1 9 2 0,0 0 3 16,3-12-5-16,-3 12 0 0,0 0 5 15,0-12-11-15,0 12 2 0,0 0 14 0,0 0 1 16,0-12 6-16,0 12-4 0,0 0-4 0,0 0 14 16,0-10-21-16,0 10-1 0,0 0 1 0,0 0-2 15,0 0-4-15,0 0-3 0,-2-12-11 0,2 12 1 16,0 0-2-16,0 0-9 0,0 0-7 0,0 0 4 15,0 0 1-15,0 0 2 0,0 12 1 16,2-2-2-16,-1 2 6 0,0 4 2 0,-1 3-10 16,3 0 4-16,-1 4 0 0,2-1 1 15,0 3 1-15,-2-1-4 0,2 1 3 0,0-3-1 16,0 2-8-16,0-3-1 0,-2 1 4 0,1-5 2 16,2-1 0-16,-1 1 1 0,-3-1 22 0,2-4-20 15,-1 2 20-15,1 1-32 0,-1-3 30 0,1-2-25 16,0 2 25-16,-3-12-28 0,2 16 20 0,-2-16-19 15,3 12 25-15,-3-12-26 0,2 10 19 0,-2-10-15 16,0 0 27-16,3 12-26 0,-3-12 28 16,0 0-24-16,0 0 32 0,2 11-15 0,-2-11 14 15,0 0-12-15,0 0 21 0,0 0-17 0,4 9 17 16,-4-9-14-16,0 0 7 0,0 0-2 0,0 0 10 16,0 0-8-16,0 0 11 0,0 0-11 15,0 0 10-15,0 0-11 0,4 9 0 0,-4-9 25 0,0 0-33 16,0 0-8-16,0 0 2 0,0 0-9 15,0 0 4-15,0 0-8 0,0 0 7 0,0 0-8 16,0 0 2-16,0 0-16 0,0 0-15 0,0 0-38 16,0 0-10-16,0 0-62 0,-1 8 0 15,1-8-72-15,0 0-5 0,0 0-68 0,0 0-87 16,-7 9-393-16,7-9-287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89DA87A-D711-4E99-9105-90766317667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9DA87A-D711-4E99-9105-90766317667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9DA87A-D711-4E99-9105-90766317667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9DA87A-D711-4E99-9105-90766317667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9DA87A-D711-4E99-9105-907663176678}" type="datetimeFigureOut">
              <a:rPr lang="en-IN" smtClean="0"/>
              <a:t>13-08-2024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89DA87A-D711-4E99-9105-907663176678}"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89DA87A-D711-4E99-9105-907663176678}" type="datetimeFigureOut">
              <a:rPr lang="en-IN" smtClean="0"/>
              <a:t>13-08-2024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89DA87A-D711-4E99-9105-907663176678}" type="datetimeFigureOut">
              <a:rPr lang="en-IN" smtClean="0"/>
              <a:t>13-08-2024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9DA87A-D711-4E99-9105-907663176678}" type="datetimeFigureOut">
              <a:rPr lang="en-IN" smtClean="0"/>
              <a:t>13-08-2024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9DA87A-D711-4E99-9105-907663176678}"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9DA87A-D711-4E99-9105-907663176678}" type="datetimeFigureOut">
              <a:rPr lang="en-IN" smtClean="0"/>
              <a:t>13-08-2024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EA604D2-D7DB-49E3-8B14-4D6CDEFBF56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9DA87A-D711-4E99-9105-907663176678}" type="datetimeFigureOut">
              <a:rPr lang="en-IN" smtClean="0"/>
              <a:t>13-08-2024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604D2-D7DB-49E3-8B14-4D6CDEFBF56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70.png"/><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customXml" Target="../ink/ink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solidFill>
        </p:spPr>
        <p:txBody>
          <a:bodyPr/>
          <a:lstStyle/>
          <a:p>
            <a:r>
              <a:rPr lang="en-US" dirty="0"/>
              <a:t>Classes, Objects and Methods</a:t>
            </a:r>
            <a:endParaRPr lang="en-IN" dirty="0"/>
          </a:p>
        </p:txBody>
      </p:sp>
      <p:sp>
        <p:nvSpPr>
          <p:cNvPr id="3" name="Subtitle 2"/>
          <p:cNvSpPr>
            <a:spLocks noGrp="1"/>
          </p:cNvSpPr>
          <p:nvPr>
            <p:ph type="subTitle" idx="1"/>
          </p:nvPr>
        </p:nvSpPr>
        <p:spPr>
          <a:xfrm>
            <a:off x="1650610" y="4291355"/>
            <a:ext cx="9144000" cy="1655762"/>
          </a:xfrm>
        </p:spPr>
        <p:txBody>
          <a:bodyPr>
            <a:normAutofit/>
          </a:bodyPr>
          <a:lstStyle/>
          <a:p>
            <a:r>
              <a:rPr lang="en-US" dirty="0"/>
              <a:t>by</a:t>
            </a:r>
          </a:p>
          <a:p>
            <a:r>
              <a:rPr lang="en-US" dirty="0"/>
              <a:t>Jamimamul Bakas</a:t>
            </a:r>
          </a:p>
        </p:txBody>
      </p:sp>
      <p:sp>
        <p:nvSpPr>
          <p:cNvPr id="4" name="TextBox 3"/>
          <p:cNvSpPr txBox="1"/>
          <p:nvPr/>
        </p:nvSpPr>
        <p:spPr>
          <a:xfrm>
            <a:off x="1" y="5528180"/>
            <a:ext cx="12191999" cy="1200329"/>
          </a:xfrm>
          <a:prstGeom prst="rect">
            <a:avLst/>
          </a:prstGeom>
          <a:noFill/>
        </p:spPr>
        <p:txBody>
          <a:bodyPr wrap="square" rtlCol="0">
            <a:spAutoFit/>
          </a:bodyPr>
          <a:lstStyle/>
          <a:p>
            <a:pPr algn="ctr"/>
            <a:r>
              <a:rPr lang="en-US" dirty="0"/>
              <a:t>Acknowledgment</a:t>
            </a:r>
          </a:p>
          <a:p>
            <a:pPr algn="ctr"/>
            <a:r>
              <a:rPr lang="en-US" dirty="0"/>
              <a:t>The contents of the slides are taken from the followings:</a:t>
            </a:r>
          </a:p>
          <a:p>
            <a:pPr marL="457200" indent="-457200" algn="ctr">
              <a:buAutoNum type="alphaLcParenBoth"/>
            </a:pPr>
            <a:r>
              <a:rPr lang="en-US" dirty="0"/>
              <a:t>Java- One Step Ahead by A. Seth and B.L. </a:t>
            </a:r>
            <a:r>
              <a:rPr lang="en-US" dirty="0" err="1"/>
              <a:t>Juneja</a:t>
            </a:r>
            <a:endParaRPr lang="en-US" dirty="0"/>
          </a:p>
          <a:p>
            <a:pPr marL="457200" indent="-457200" algn="ctr">
              <a:buAutoNum type="alphaLcParenBoth"/>
            </a:pPr>
            <a:r>
              <a:rPr lang="en-US" dirty="0"/>
              <a:t>The Complete Reference by H. </a:t>
            </a:r>
            <a:r>
              <a:rPr lang="en-US" dirty="0" err="1"/>
              <a:t>Schildt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Static Class Members</a:t>
            </a:r>
            <a:endParaRPr lang="en-IN" dirty="0"/>
          </a:p>
        </p:txBody>
      </p:sp>
      <p:sp>
        <p:nvSpPr>
          <p:cNvPr id="4" name="Content Placeholder 3"/>
          <p:cNvSpPr>
            <a:spLocks noGrp="1"/>
          </p:cNvSpPr>
          <p:nvPr>
            <p:ph idx="1"/>
          </p:nvPr>
        </p:nvSpPr>
        <p:spPr/>
        <p:txBody>
          <a:bodyPr/>
          <a:lstStyle/>
          <a:p>
            <a:pPr marL="0" indent="0">
              <a:buNone/>
            </a:pPr>
            <a:r>
              <a:rPr lang="en-US" dirty="0"/>
              <a:t>  </a:t>
            </a:r>
            <a:endParaRPr lang="en-IN" dirty="0"/>
          </a:p>
        </p:txBody>
      </p:sp>
      <p:sp>
        <p:nvSpPr>
          <p:cNvPr id="6" name="Rectangle 3"/>
          <p:cNvSpPr txBox="1">
            <a:spLocks noChangeArrowheads="1"/>
          </p:cNvSpPr>
          <p:nvPr/>
        </p:nvSpPr>
        <p:spPr>
          <a:xfrm>
            <a:off x="1384496" y="1296194"/>
            <a:ext cx="8991600" cy="541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defRPr/>
            </a:pPr>
            <a:r>
              <a:rPr lang="en-US" altLang="en-US" sz="2200" dirty="0">
                <a:latin typeface="Calibri" panose="020F0502020204030204" pitchFamily="34" charset="0"/>
              </a:rPr>
              <a:t>We can create static variables at class level only.</a:t>
            </a:r>
          </a:p>
          <a:p>
            <a:pPr marL="342900" indent="-342900">
              <a:buFont typeface="Wingdings" panose="05000000000000000000" pitchFamily="2" charset="2"/>
              <a:buChar char="Ø"/>
              <a:defRPr/>
            </a:pPr>
            <a:r>
              <a:rPr lang="en-US" sz="2200" dirty="0">
                <a:latin typeface="Calibri" panose="020F0502020204030204" pitchFamily="34" charset="0"/>
              </a:rPr>
              <a:t>Static variables can be accessed using class name.</a:t>
            </a:r>
            <a:endParaRPr lang="en-US" altLang="en-US" sz="2200" dirty="0">
              <a:latin typeface="Calibri" panose="020F0502020204030204" pitchFamily="34" charset="0"/>
            </a:endParaRPr>
          </a:p>
          <a:p>
            <a:pPr marL="342900" indent="-342900">
              <a:buFont typeface="Wingdings" panose="05000000000000000000" pitchFamily="2" charset="2"/>
              <a:buChar char="Ø"/>
              <a:defRPr/>
            </a:pPr>
            <a:r>
              <a:rPr lang="en-US" sz="2200" dirty="0">
                <a:latin typeface="Calibri" panose="020F0502020204030204" pitchFamily="34" charset="0"/>
              </a:rPr>
              <a:t>All instances of the class share the same static variable.</a:t>
            </a:r>
            <a:endParaRPr lang="en-US" altLang="en-US" sz="2200" dirty="0">
              <a:latin typeface="Calibri" panose="020F0502020204030204" pitchFamily="34" charset="0"/>
            </a:endParaRPr>
          </a:p>
          <a:p>
            <a:pPr marL="342900" indent="-342900">
              <a:buFont typeface="Wingdings" panose="05000000000000000000" pitchFamily="2" charset="2"/>
              <a:buChar char="Ø"/>
              <a:defRPr/>
            </a:pPr>
            <a:r>
              <a:rPr lang="en-US" altLang="en-US" sz="2200" dirty="0">
                <a:latin typeface="Calibri" panose="020F0502020204030204" pitchFamily="34" charset="0"/>
              </a:rPr>
              <a:t>static block and static variables are executed in the order they are present in a program.</a:t>
            </a: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a:defRPr/>
            </a:pPr>
            <a:endParaRPr lang="en-US" altLang="en-US" sz="2200" dirty="0">
              <a:latin typeface="Calibri" panose="020F0502020204030204" pitchFamily="34" charset="0"/>
            </a:endParaRPr>
          </a:p>
        </p:txBody>
      </p:sp>
      <p:pic>
        <p:nvPicPr>
          <p:cNvPr id="5" name="Picture 4">
            <a:extLst>
              <a:ext uri="{FF2B5EF4-FFF2-40B4-BE49-F238E27FC236}">
                <a16:creationId xmlns:a16="http://schemas.microsoft.com/office/drawing/2014/main" id="{5C8F3B06-53DA-41CB-C561-8AC0E278487E}"/>
              </a:ext>
            </a:extLst>
          </p:cNvPr>
          <p:cNvPicPr>
            <a:picLocks noChangeAspect="1"/>
          </p:cNvPicPr>
          <p:nvPr/>
        </p:nvPicPr>
        <p:blipFill>
          <a:blip r:embed="rId2"/>
          <a:stretch>
            <a:fillRect/>
          </a:stretch>
        </p:blipFill>
        <p:spPr>
          <a:xfrm>
            <a:off x="4007939" y="3030007"/>
            <a:ext cx="4176122" cy="3581710"/>
          </a:xfrm>
          <a:prstGeom prst="rect">
            <a:avLst/>
          </a:prstGeom>
        </p:spPr>
      </p:pic>
      <p:pic>
        <p:nvPicPr>
          <p:cNvPr id="8" name="Picture 7">
            <a:extLst>
              <a:ext uri="{FF2B5EF4-FFF2-40B4-BE49-F238E27FC236}">
                <a16:creationId xmlns:a16="http://schemas.microsoft.com/office/drawing/2014/main" id="{A3923764-D272-3FB6-1CAD-93BC40659A11}"/>
              </a:ext>
            </a:extLst>
          </p:cNvPr>
          <p:cNvPicPr>
            <a:picLocks noChangeAspect="1"/>
          </p:cNvPicPr>
          <p:nvPr/>
        </p:nvPicPr>
        <p:blipFill>
          <a:blip r:embed="rId3"/>
          <a:stretch>
            <a:fillRect/>
          </a:stretch>
        </p:blipFill>
        <p:spPr>
          <a:xfrm>
            <a:off x="9961610" y="3753970"/>
            <a:ext cx="1691787" cy="1066892"/>
          </a:xfrm>
          <a:prstGeom prst="rect">
            <a:avLst/>
          </a:prstGeom>
        </p:spPr>
      </p:pic>
    </p:spTree>
    <p:extLst>
      <p:ext uri="{BB962C8B-B14F-4D97-AF65-F5344CB8AC3E}">
        <p14:creationId xmlns:p14="http://schemas.microsoft.com/office/powerpoint/2010/main" val="100078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Non-Static Class Members</a:t>
            </a:r>
            <a:endParaRPr lang="en-IN" dirty="0"/>
          </a:p>
        </p:txBody>
      </p:sp>
      <p:sp>
        <p:nvSpPr>
          <p:cNvPr id="4" name="Content Placeholder 3"/>
          <p:cNvSpPr>
            <a:spLocks noGrp="1"/>
          </p:cNvSpPr>
          <p:nvPr>
            <p:ph idx="1"/>
          </p:nvPr>
        </p:nvSpPr>
        <p:spPr/>
        <p:txBody>
          <a:bodyPr/>
          <a:lstStyle/>
          <a:p>
            <a:pPr marL="0" indent="0">
              <a:buNone/>
            </a:pPr>
            <a:r>
              <a:rPr lang="en-US" dirty="0"/>
              <a:t>  </a:t>
            </a:r>
            <a:endParaRPr lang="en-IN" dirty="0"/>
          </a:p>
        </p:txBody>
      </p:sp>
      <p:sp>
        <p:nvSpPr>
          <p:cNvPr id="6" name="Rectangle 3"/>
          <p:cNvSpPr txBox="1">
            <a:spLocks noChangeArrowheads="1"/>
          </p:cNvSpPr>
          <p:nvPr/>
        </p:nvSpPr>
        <p:spPr>
          <a:xfrm>
            <a:off x="1384496" y="1296194"/>
            <a:ext cx="8991600" cy="541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200" b="1" u="sng" dirty="0">
                <a:latin typeface="Calibri" panose="020F0502020204030204" pitchFamily="34" charset="0"/>
              </a:rPr>
              <a:t>Instance Variable</a:t>
            </a:r>
          </a:p>
          <a:p>
            <a:pPr marL="342900" indent="-342900">
              <a:buFont typeface="Wingdings" panose="05000000000000000000" pitchFamily="2" charset="2"/>
              <a:buChar char="Ø"/>
              <a:defRPr/>
            </a:pPr>
            <a:r>
              <a:rPr lang="en-US" sz="2200" dirty="0">
                <a:latin typeface="Calibri" panose="020F0502020204030204" pitchFamily="34" charset="0"/>
              </a:rPr>
              <a:t>Non static variables can be accessed using instance of a class.</a:t>
            </a:r>
          </a:p>
          <a:p>
            <a:pPr marL="342900" indent="-342900">
              <a:buFont typeface="Wingdings" panose="05000000000000000000" pitchFamily="2" charset="2"/>
              <a:buChar char="Ø"/>
              <a:defRPr/>
            </a:pPr>
            <a:r>
              <a:rPr lang="en-US" sz="2200" dirty="0">
                <a:latin typeface="Calibri" panose="020F0502020204030204" pitchFamily="34" charset="0"/>
              </a:rPr>
              <a:t>Non static variables cannot be accessed inside a static method.</a:t>
            </a:r>
          </a:p>
          <a:p>
            <a:pPr marL="342900" indent="-342900">
              <a:buFont typeface="Wingdings" panose="05000000000000000000" pitchFamily="2" charset="2"/>
              <a:buChar char="Ø"/>
              <a:defRPr/>
            </a:pPr>
            <a:r>
              <a:rPr lang="en-US" sz="2200" dirty="0">
                <a:latin typeface="Calibri" panose="020F0502020204030204" pitchFamily="34" charset="0"/>
              </a:rPr>
              <a:t>In non Static variable Memory is allocated each time an instance of the class is created.</a:t>
            </a:r>
          </a:p>
          <a:p>
            <a:pPr marL="342900" indent="-342900">
              <a:buFont typeface="Wingdings" panose="05000000000000000000" pitchFamily="2" charset="2"/>
              <a:buChar char="Ø"/>
              <a:defRPr/>
            </a:pPr>
            <a:r>
              <a:rPr lang="en-US" sz="2200" dirty="0">
                <a:latin typeface="Calibri" panose="020F0502020204030204" pitchFamily="34" charset="0"/>
              </a:rPr>
              <a:t>Non Static variables Exists for the lifetime of the object.</a:t>
            </a:r>
          </a:p>
          <a:p>
            <a:pPr marL="342900" indent="-342900">
              <a:buFont typeface="Wingdings" panose="05000000000000000000" pitchFamily="2" charset="2"/>
              <a:buChar char="Ø"/>
              <a:defRPr/>
            </a:pPr>
            <a:r>
              <a:rPr lang="en-US" sz="2200" dirty="0">
                <a:latin typeface="Calibri" panose="020F0502020204030204" pitchFamily="34" charset="0"/>
              </a:rPr>
              <a:t>Unlike local variables, we may use access specifiers for instance variables.</a:t>
            </a:r>
          </a:p>
          <a:p>
            <a:pPr marL="342900" indent="-342900">
              <a:buFont typeface="Wingdings" panose="05000000000000000000" pitchFamily="2" charset="2"/>
              <a:buChar char="Ø"/>
              <a:defRPr/>
            </a:pPr>
            <a:r>
              <a:rPr lang="en-US" sz="2200" dirty="0" err="1">
                <a:latin typeface="Calibri" panose="020F0502020204030204" pitchFamily="34" charset="0"/>
              </a:rPr>
              <a:t>Initialisation</a:t>
            </a:r>
            <a:r>
              <a:rPr lang="en-US" sz="2200" dirty="0">
                <a:latin typeface="Calibri" panose="020F0502020204030204" pitchFamily="34" charset="0"/>
              </a:rPr>
              <a:t> of Instance Variable is not Mandatory. Its default value is 0</a:t>
            </a:r>
          </a:p>
          <a:p>
            <a:pPr marL="0" indent="0">
              <a:buNone/>
              <a:defRPr/>
            </a:pPr>
            <a:r>
              <a:rPr lang="en-US" sz="2200" b="1" u="sng" dirty="0">
                <a:latin typeface="Calibri" panose="020F0502020204030204" pitchFamily="34" charset="0"/>
              </a:rPr>
              <a:t>Local Variable</a:t>
            </a:r>
            <a:endParaRPr lang="en-US" sz="2200" dirty="0">
              <a:latin typeface="Calibri" panose="020F0502020204030204" pitchFamily="34" charset="0"/>
            </a:endParaRPr>
          </a:p>
          <a:p>
            <a:pPr marL="342900" indent="-342900">
              <a:buFont typeface="Wingdings" panose="05000000000000000000" pitchFamily="2" charset="2"/>
              <a:buChar char="Ø"/>
              <a:defRPr/>
            </a:pPr>
            <a:r>
              <a:rPr lang="en-US" sz="2200" dirty="0">
                <a:latin typeface="Calibri" panose="020F0502020204030204" pitchFamily="34" charset="0"/>
              </a:rPr>
              <a:t>These variables are created when the block in entered or the function is called and destroyed after exiting from the block or when the call returns from the function.</a:t>
            </a:r>
          </a:p>
          <a:p>
            <a:pPr marL="342900" indent="-342900">
              <a:buFont typeface="Wingdings" panose="05000000000000000000" pitchFamily="2" charset="2"/>
              <a:buChar char="Ø"/>
              <a:defRPr/>
            </a:pPr>
            <a:r>
              <a:rPr lang="en-US" sz="2200" dirty="0" err="1">
                <a:latin typeface="Calibri" panose="020F0502020204030204" pitchFamily="34" charset="0"/>
              </a:rPr>
              <a:t>Initialisation</a:t>
            </a:r>
            <a:r>
              <a:rPr lang="en-US" sz="2200" dirty="0">
                <a:latin typeface="Calibri" panose="020F0502020204030204" pitchFamily="34" charset="0"/>
              </a:rPr>
              <a:t> of Local Variable is Mandatory.</a:t>
            </a:r>
          </a:p>
          <a:p>
            <a:pPr marL="342900" indent="-342900">
              <a:buFont typeface="Wingdings" panose="05000000000000000000" pitchFamily="2" charset="2"/>
              <a:buChar char="Ø"/>
              <a:defRPr/>
            </a:pPr>
            <a:endParaRPr lang="en-US" sz="2200" dirty="0">
              <a:latin typeface="Calibri" panose="020F0502020204030204" pitchFamily="34" charset="0"/>
            </a:endParaRPr>
          </a:p>
          <a:p>
            <a:pPr marL="0" indent="0">
              <a:buNone/>
              <a:defRPr/>
            </a:pPr>
            <a:endParaRPr lang="en-US" sz="2200" b="1" u="sng" dirty="0">
              <a:latin typeface="Calibri" panose="020F0502020204030204" pitchFamily="34" charset="0"/>
            </a:endParaRPr>
          </a:p>
          <a:p>
            <a:pPr marL="342900" indent="-342900">
              <a:buFont typeface="Wingdings" panose="05000000000000000000" pitchFamily="2" charset="2"/>
              <a:buChar char="Ø"/>
              <a:defRPr/>
            </a:pPr>
            <a:endParaRPr 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a:defRPr/>
            </a:pPr>
            <a:endParaRPr lang="en-US" altLang="en-US" sz="2200" dirty="0">
              <a:latin typeface="Calibri" panose="020F0502020204030204" pitchFamily="34" charset="0"/>
            </a:endParaRPr>
          </a:p>
        </p:txBody>
      </p:sp>
    </p:spTree>
    <p:extLst>
      <p:ext uri="{BB962C8B-B14F-4D97-AF65-F5344CB8AC3E}">
        <p14:creationId xmlns:p14="http://schemas.microsoft.com/office/powerpoint/2010/main" val="2538402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Introduction to Method()</a:t>
            </a:r>
            <a:endParaRPr lang="en-IN" dirty="0"/>
          </a:p>
        </p:txBody>
      </p:sp>
      <p:sp>
        <p:nvSpPr>
          <p:cNvPr id="3" name="Content Placeholder 2"/>
          <p:cNvSpPr>
            <a:spLocks noGrp="1"/>
          </p:cNvSpPr>
          <p:nvPr>
            <p:ph idx="1"/>
          </p:nvPr>
        </p:nvSpPr>
        <p:spPr>
          <a:xfrm>
            <a:off x="838200" y="1308295"/>
            <a:ext cx="10515600" cy="4868668"/>
          </a:xfrm>
        </p:spPr>
        <p:txBody>
          <a:bodyPr>
            <a:normAutofit fontScale="92500" lnSpcReduction="20000"/>
          </a:bodyPr>
          <a:lstStyle/>
          <a:p>
            <a:pPr marL="533400" indent="-533400" algn="just">
              <a:defRPr/>
            </a:pPr>
            <a:r>
              <a:rPr lang="en-US" altLang="en-US" dirty="0">
                <a:latin typeface="Calibri" panose="020F0502020204030204" pitchFamily="34" charset="0"/>
              </a:rPr>
              <a:t>As stated earlier, method() is a member of classes.</a:t>
            </a:r>
          </a:p>
          <a:p>
            <a:pPr marL="533400" indent="-533400" algn="just">
              <a:defRPr/>
            </a:pPr>
            <a:r>
              <a:rPr lang="en-US" altLang="en-US" dirty="0">
                <a:latin typeface="Calibri" panose="020F0502020204030204" pitchFamily="34" charset="0"/>
              </a:rPr>
              <a:t>A method definition comprises two components:</a:t>
            </a:r>
          </a:p>
          <a:p>
            <a:pPr marL="533400" indent="-533400" algn="just">
              <a:buFontTx/>
              <a:buAutoNum type="arabicPeriod"/>
              <a:defRPr/>
            </a:pPr>
            <a:r>
              <a:rPr lang="en-US" altLang="en-US" i="1" dirty="0">
                <a:latin typeface="Calibri" panose="020F0502020204030204" pitchFamily="34" charset="0"/>
              </a:rPr>
              <a:t>Header </a:t>
            </a:r>
            <a:r>
              <a:rPr lang="en-US" altLang="en-US" dirty="0">
                <a:latin typeface="Calibri" panose="020F0502020204030204" pitchFamily="34" charset="0"/>
              </a:rPr>
              <a:t>that includes modifier, type, identifier, or name of method and a list of parameters.</a:t>
            </a:r>
          </a:p>
          <a:p>
            <a:pPr marL="533400" indent="-533400" algn="just">
              <a:buFontTx/>
              <a:buChar char="•"/>
              <a:defRPr/>
            </a:pPr>
            <a:r>
              <a:rPr lang="en-US" altLang="en-US" dirty="0">
                <a:latin typeface="Calibri" panose="020F0502020204030204" pitchFamily="34" charset="0"/>
              </a:rPr>
              <a:t>The parameter list is placed in a pair of parentheses.</a:t>
            </a:r>
          </a:p>
          <a:p>
            <a:pPr algn="just">
              <a:defRPr/>
            </a:pPr>
            <a:endParaRPr lang="en-US" altLang="en-US" dirty="0">
              <a:latin typeface="Calibri" panose="020F0502020204030204" pitchFamily="34" charset="0"/>
            </a:endParaRPr>
          </a:p>
          <a:p>
            <a:pPr marL="533400" indent="-533400" algn="just">
              <a:defRPr/>
            </a:pPr>
            <a:r>
              <a:rPr lang="en-US" altLang="en-US" dirty="0">
                <a:latin typeface="Calibri" panose="020F0502020204030204" pitchFamily="34" charset="0"/>
              </a:rPr>
              <a:t>2.   </a:t>
            </a:r>
            <a:r>
              <a:rPr lang="en-US" altLang="en-US" i="1" dirty="0">
                <a:latin typeface="Calibri" panose="020F0502020204030204" pitchFamily="34" charset="0"/>
              </a:rPr>
              <a:t>Body </a:t>
            </a:r>
            <a:r>
              <a:rPr lang="en-US" altLang="en-US" dirty="0">
                <a:latin typeface="Calibri" panose="020F0502020204030204" pitchFamily="34" charset="0"/>
              </a:rPr>
              <a:t>that is placed in braces ({ }) and consists of declarations and executable statement and other expressions.</a:t>
            </a:r>
          </a:p>
          <a:p>
            <a:pPr marL="533400" indent="-533400"/>
            <a:r>
              <a:rPr lang="en-US" altLang="en-US" dirty="0">
                <a:latin typeface="Calibri" panose="020F0502020204030204" pitchFamily="34" charset="0"/>
              </a:rPr>
              <a:t>Method definition:</a:t>
            </a:r>
          </a:p>
          <a:p>
            <a:pPr marL="0" indent="0">
              <a:buNone/>
            </a:pPr>
            <a:r>
              <a:rPr lang="en-US" altLang="en-US" dirty="0">
                <a:latin typeface="Calibri" panose="020F0502020204030204" pitchFamily="34" charset="0"/>
              </a:rPr>
              <a:t>	Modifier </a:t>
            </a:r>
            <a:r>
              <a:rPr lang="en-US" altLang="en-US" dirty="0" err="1">
                <a:latin typeface="Calibri" panose="020F0502020204030204" pitchFamily="34" charset="0"/>
              </a:rPr>
              <a:t>return_type</a:t>
            </a:r>
            <a:r>
              <a:rPr lang="en-US" altLang="en-US" dirty="0">
                <a:latin typeface="Calibri" panose="020F0502020204030204" pitchFamily="34" charset="0"/>
              </a:rPr>
              <a:t>  </a:t>
            </a:r>
            <a:r>
              <a:rPr lang="en-US" altLang="en-US" dirty="0" err="1">
                <a:latin typeface="Calibri" panose="020F0502020204030204" pitchFamily="34" charset="0"/>
              </a:rPr>
              <a:t>m</a:t>
            </a:r>
            <a:r>
              <a:rPr lang="en-US" altLang="en-US" i="1" dirty="0" err="1">
                <a:latin typeface="Calibri" panose="020F0502020204030204" pitchFamily="34" charset="0"/>
              </a:rPr>
              <a:t>ethod_indentifier</a:t>
            </a:r>
            <a:r>
              <a:rPr lang="en-US" altLang="en-US" dirty="0">
                <a:latin typeface="Calibri" panose="020F0502020204030204" pitchFamily="34" charset="0"/>
              </a:rPr>
              <a:t>(type </a:t>
            </a:r>
            <a:r>
              <a:rPr lang="en-US" altLang="en-US" i="1" dirty="0" err="1">
                <a:latin typeface="Calibri" panose="020F0502020204030204" pitchFamily="34" charset="0"/>
              </a:rPr>
              <a:t>Parameter_Name</a:t>
            </a:r>
            <a:r>
              <a:rPr lang="en-US" altLang="en-US" dirty="0">
                <a:latin typeface="Calibri" panose="020F0502020204030204" pitchFamily="34" charset="0"/>
              </a:rPr>
              <a:t>,…)</a:t>
            </a:r>
          </a:p>
          <a:p>
            <a:pPr marL="533400" indent="-533400"/>
            <a:endParaRPr lang="en-US" altLang="en-US" dirty="0">
              <a:latin typeface="Calibri" panose="020F0502020204030204" pitchFamily="34" charset="0"/>
            </a:endParaRPr>
          </a:p>
          <a:p>
            <a:pPr marL="0" indent="0">
              <a:buNone/>
            </a:pPr>
            <a:r>
              <a:rPr lang="en-US" altLang="en-US" dirty="0">
                <a:latin typeface="Calibri" panose="020F0502020204030204" pitchFamily="34" charset="0"/>
              </a:rPr>
              <a:t>		{/*Statements*/}</a:t>
            </a:r>
          </a:p>
          <a:p>
            <a:pPr marL="533400" indent="-533400" algn="just">
              <a:defRPr/>
            </a:pPr>
            <a:endParaRPr lang="en-US" altLang="en-US" dirty="0">
              <a:latin typeface="Calibri" panose="020F0502020204030204" pitchFamily="34"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Method Example</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4974" y="1083212"/>
            <a:ext cx="6973271" cy="4119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76" y="4906862"/>
            <a:ext cx="868203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Method Type</a:t>
            </a:r>
            <a:endParaRPr lang="en-IN" dirty="0"/>
          </a:p>
        </p:txBody>
      </p:sp>
      <p:sp>
        <p:nvSpPr>
          <p:cNvPr id="3" name="Content Placeholder 2"/>
          <p:cNvSpPr>
            <a:spLocks noGrp="1"/>
          </p:cNvSpPr>
          <p:nvPr>
            <p:ph idx="1"/>
          </p:nvPr>
        </p:nvSpPr>
        <p:spPr>
          <a:xfrm>
            <a:off x="838200" y="1336431"/>
            <a:ext cx="10515600" cy="4840532"/>
          </a:xfrm>
        </p:spPr>
        <p:txBody>
          <a:bodyPr>
            <a:normAutofit fontScale="92500" lnSpcReduction="10000"/>
          </a:bodyPr>
          <a:lstStyle/>
          <a:p>
            <a:pPr marL="533400" indent="-533400" algn="just">
              <a:lnSpc>
                <a:spcPct val="80000"/>
              </a:lnSpc>
              <a:buFontTx/>
              <a:buChar char="•"/>
              <a:defRPr/>
            </a:pPr>
            <a:r>
              <a:rPr lang="en-US" altLang="en-US" dirty="0">
                <a:latin typeface="Calibri" panose="020F0502020204030204" pitchFamily="34" charset="0"/>
              </a:rPr>
              <a:t>The </a:t>
            </a:r>
            <a:r>
              <a:rPr lang="en-US" altLang="en-US" i="1" dirty="0">
                <a:latin typeface="Calibri" panose="020F0502020204030204" pitchFamily="34" charset="0"/>
              </a:rPr>
              <a:t>type </a:t>
            </a:r>
            <a:r>
              <a:rPr lang="en-US" altLang="en-US" dirty="0">
                <a:latin typeface="Calibri" panose="020F0502020204030204" pitchFamily="34" charset="0"/>
              </a:rPr>
              <a:t>of a method is same as the </a:t>
            </a:r>
            <a:r>
              <a:rPr lang="en-US" altLang="en-US" i="1" dirty="0">
                <a:latin typeface="Calibri" panose="020F0502020204030204" pitchFamily="34" charset="0"/>
              </a:rPr>
              <a:t>type </a:t>
            </a:r>
            <a:r>
              <a:rPr lang="en-US" altLang="en-US" dirty="0">
                <a:latin typeface="Calibri" panose="020F0502020204030204" pitchFamily="34" charset="0"/>
              </a:rPr>
              <a:t>of data it returns.</a:t>
            </a:r>
          </a:p>
          <a:p>
            <a:pPr algn="just">
              <a:lnSpc>
                <a:spcPct val="80000"/>
              </a:lnSpc>
              <a:defRPr/>
            </a:pPr>
            <a:endParaRPr lang="en-US" altLang="en-US" dirty="0">
              <a:latin typeface="Calibri" panose="020F0502020204030204" pitchFamily="34" charset="0"/>
            </a:endParaRPr>
          </a:p>
          <a:p>
            <a:pPr marL="0" indent="0" algn="just">
              <a:lnSpc>
                <a:spcPct val="80000"/>
              </a:lnSpc>
              <a:buNone/>
              <a:defRPr/>
            </a:pPr>
            <a:r>
              <a:rPr lang="en-US" altLang="en-US" dirty="0">
                <a:latin typeface="Calibri" panose="020F0502020204030204" pitchFamily="34" charset="0"/>
              </a:rPr>
              <a:t>	- If it returns </a:t>
            </a:r>
            <a:r>
              <a:rPr lang="en-US" altLang="en-US" dirty="0" err="1">
                <a:latin typeface="Calibri" panose="020F0502020204030204" pitchFamily="34" charset="0"/>
              </a:rPr>
              <a:t>int</a:t>
            </a:r>
            <a:r>
              <a:rPr lang="en-US" altLang="en-US" dirty="0">
                <a:latin typeface="Calibri" panose="020F0502020204030204" pitchFamily="34" charset="0"/>
              </a:rPr>
              <a:t> number, its </a:t>
            </a:r>
            <a:r>
              <a:rPr lang="en-US" altLang="en-US" i="1" dirty="0">
                <a:latin typeface="Calibri" panose="020F0502020204030204" pitchFamily="34" charset="0"/>
              </a:rPr>
              <a:t>type </a:t>
            </a:r>
            <a:r>
              <a:rPr lang="en-US" altLang="en-US" dirty="0">
                <a:latin typeface="Calibri" panose="020F0502020204030204" pitchFamily="34" charset="0"/>
              </a:rPr>
              <a:t>is </a:t>
            </a:r>
            <a:r>
              <a:rPr lang="en-US" altLang="en-US" dirty="0" err="1">
                <a:latin typeface="Calibri" panose="020F0502020204030204" pitchFamily="34" charset="0"/>
              </a:rPr>
              <a:t>int</a:t>
            </a:r>
            <a:r>
              <a:rPr lang="en-US" altLang="en-US" dirty="0">
                <a:latin typeface="Calibri" panose="020F0502020204030204" pitchFamily="34" charset="0"/>
              </a:rPr>
              <a:t>; </a:t>
            </a:r>
          </a:p>
          <a:p>
            <a:pPr marL="0" indent="0" algn="just">
              <a:lnSpc>
                <a:spcPct val="80000"/>
              </a:lnSpc>
              <a:buNone/>
              <a:defRPr/>
            </a:pPr>
            <a:r>
              <a:rPr lang="en-US" altLang="en-US" dirty="0">
                <a:latin typeface="Calibri" panose="020F0502020204030204" pitchFamily="34" charset="0"/>
              </a:rPr>
              <a:t>	- if it returns a double number, its </a:t>
            </a:r>
            <a:r>
              <a:rPr lang="en-US" altLang="en-US" i="1" dirty="0">
                <a:latin typeface="Calibri" panose="020F0502020204030204" pitchFamily="34" charset="0"/>
              </a:rPr>
              <a:t>type </a:t>
            </a:r>
            <a:r>
              <a:rPr lang="en-US" altLang="en-US" dirty="0">
                <a:latin typeface="Calibri" panose="020F0502020204030204" pitchFamily="34" charset="0"/>
              </a:rPr>
              <a:t>is double; </a:t>
            </a:r>
          </a:p>
          <a:p>
            <a:pPr marL="0" indent="0" algn="just">
              <a:lnSpc>
                <a:spcPct val="80000"/>
              </a:lnSpc>
              <a:buNone/>
              <a:defRPr/>
            </a:pPr>
            <a:r>
              <a:rPr lang="en-US" altLang="en-US" dirty="0">
                <a:latin typeface="Calibri" panose="020F0502020204030204" pitchFamily="34" charset="0"/>
              </a:rPr>
              <a:t>	- if it returns a string of characters (an object of class String), its </a:t>
            </a:r>
            <a:r>
              <a:rPr lang="en-US" altLang="en-US" i="1" dirty="0">
                <a:latin typeface="Calibri" panose="020F0502020204030204" pitchFamily="34" charset="0"/>
              </a:rPr>
              <a:t>type </a:t>
            </a:r>
            <a:r>
              <a:rPr lang="en-US" altLang="en-US" dirty="0">
                <a:latin typeface="Calibri" panose="020F0502020204030204" pitchFamily="34" charset="0"/>
              </a:rPr>
              <a:t>is</a:t>
            </a:r>
          </a:p>
          <a:p>
            <a:pPr marL="0" indent="0" algn="just">
              <a:lnSpc>
                <a:spcPct val="80000"/>
              </a:lnSpc>
              <a:buNone/>
              <a:defRPr/>
            </a:pPr>
            <a:r>
              <a:rPr lang="en-US" altLang="en-US" dirty="0">
                <a:latin typeface="Calibri" panose="020F0502020204030204" pitchFamily="34" charset="0"/>
              </a:rPr>
              <a:t>	  String; </a:t>
            </a:r>
          </a:p>
          <a:p>
            <a:pPr marL="0" indent="0" algn="just">
              <a:lnSpc>
                <a:spcPct val="80000"/>
              </a:lnSpc>
              <a:buNone/>
              <a:defRPr/>
            </a:pPr>
            <a:r>
              <a:rPr lang="en-US" altLang="en-US" dirty="0">
                <a:latin typeface="Calibri" panose="020F0502020204030204" pitchFamily="34" charset="0"/>
              </a:rPr>
              <a:t>	- if it returns a character or an array of characters, its </a:t>
            </a:r>
            <a:r>
              <a:rPr lang="en-US" altLang="en-US" i="1" dirty="0">
                <a:latin typeface="Calibri" panose="020F0502020204030204" pitchFamily="34" charset="0"/>
              </a:rPr>
              <a:t>type </a:t>
            </a:r>
            <a:r>
              <a:rPr lang="en-US" altLang="en-US" dirty="0">
                <a:latin typeface="Calibri" panose="020F0502020204030204" pitchFamily="34" charset="0"/>
              </a:rPr>
              <a:t>is char and 	if</a:t>
            </a:r>
          </a:p>
          <a:p>
            <a:pPr marL="0" indent="0" algn="just">
              <a:lnSpc>
                <a:spcPct val="80000"/>
              </a:lnSpc>
              <a:buNone/>
              <a:defRPr/>
            </a:pPr>
            <a:r>
              <a:rPr lang="en-US" altLang="en-US" dirty="0">
                <a:latin typeface="Calibri" panose="020F0502020204030204" pitchFamily="34" charset="0"/>
              </a:rPr>
              <a:t>	it returns an object of a class, its </a:t>
            </a:r>
            <a:r>
              <a:rPr lang="en-US" altLang="en-US" i="1" dirty="0">
                <a:latin typeface="Calibri" panose="020F0502020204030204" pitchFamily="34" charset="0"/>
              </a:rPr>
              <a:t>type </a:t>
            </a:r>
            <a:r>
              <a:rPr lang="en-US" altLang="en-US" dirty="0">
                <a:latin typeface="Calibri" panose="020F0502020204030204" pitchFamily="34" charset="0"/>
              </a:rPr>
              <a:t>is the name of class. </a:t>
            </a:r>
          </a:p>
          <a:p>
            <a:pPr marL="0" indent="0" algn="just">
              <a:lnSpc>
                <a:spcPct val="80000"/>
              </a:lnSpc>
              <a:buNone/>
              <a:defRPr/>
            </a:pPr>
            <a:r>
              <a:rPr lang="en-US" altLang="en-US" dirty="0">
                <a:latin typeface="Calibri" panose="020F0502020204030204" pitchFamily="34" charset="0"/>
              </a:rPr>
              <a:t>	- If it does not return any data/object, its type is void. </a:t>
            </a:r>
          </a:p>
          <a:p>
            <a:pPr marL="533400" indent="-533400" algn="just">
              <a:lnSpc>
                <a:spcPct val="80000"/>
              </a:lnSpc>
              <a:buFontTx/>
              <a:buChar char="-"/>
              <a:defRPr/>
            </a:pPr>
            <a:endParaRPr lang="en-US" altLang="en-US" dirty="0">
              <a:latin typeface="Calibri" panose="020F0502020204030204" pitchFamily="34" charset="0"/>
            </a:endParaRPr>
          </a:p>
          <a:p>
            <a:pPr marL="533400" indent="-533400" algn="just">
              <a:lnSpc>
                <a:spcPct val="80000"/>
              </a:lnSpc>
              <a:buFontTx/>
              <a:buChar char="•"/>
              <a:defRPr/>
            </a:pPr>
            <a:r>
              <a:rPr lang="en-US" altLang="en-US" dirty="0">
                <a:latin typeface="Calibri" panose="020F0502020204030204" pitchFamily="34" charset="0"/>
              </a:rPr>
              <a:t>The return type could be any valid data type in Java.</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1906"/>
            <a:ext cx="10515600" cy="675885"/>
          </a:xfrm>
          <a:solidFill>
            <a:schemeClr val="accent6"/>
          </a:solidFill>
        </p:spPr>
        <p:txBody>
          <a:bodyPr>
            <a:normAutofit fontScale="90000"/>
          </a:bodyPr>
          <a:lstStyle/>
          <a:p>
            <a:r>
              <a:rPr lang="en-US" dirty="0"/>
              <a:t>Introduction to Object</a:t>
            </a:r>
            <a:endParaRPr lang="en-IN" dirty="0"/>
          </a:p>
        </p:txBody>
      </p:sp>
      <p:sp>
        <p:nvSpPr>
          <p:cNvPr id="3" name="Content Placeholder 2"/>
          <p:cNvSpPr>
            <a:spLocks noGrp="1"/>
          </p:cNvSpPr>
          <p:nvPr>
            <p:ph idx="1"/>
          </p:nvPr>
        </p:nvSpPr>
        <p:spPr>
          <a:xfrm>
            <a:off x="838200" y="1083212"/>
            <a:ext cx="10515600" cy="5093751"/>
          </a:xfrm>
        </p:spPr>
        <p:txBody>
          <a:bodyPr>
            <a:normAutofit fontScale="85000" lnSpcReduction="20000"/>
          </a:bodyPr>
          <a:lstStyle/>
          <a:p>
            <a:r>
              <a:rPr lang="en-US" dirty="0"/>
              <a:t>As stated, a class defines a new type of data. In this case, the new data type is called </a:t>
            </a:r>
            <a:r>
              <a:rPr lang="en-US" b="1" dirty="0"/>
              <a:t>Box</a:t>
            </a:r>
            <a:r>
              <a:rPr lang="en-US" dirty="0"/>
              <a:t>. </a:t>
            </a:r>
          </a:p>
          <a:p>
            <a:r>
              <a:rPr lang="en-US" b="1" dirty="0"/>
              <a:t>Box</a:t>
            </a:r>
            <a:r>
              <a:rPr lang="en-US" dirty="0"/>
              <a:t> name is used to declare objects of type </a:t>
            </a:r>
            <a:r>
              <a:rPr lang="en-US" b="1" dirty="0"/>
              <a:t>Box</a:t>
            </a:r>
            <a:r>
              <a:rPr lang="en-US" dirty="0"/>
              <a:t>. </a:t>
            </a:r>
          </a:p>
          <a:p>
            <a:r>
              <a:rPr lang="en-US" dirty="0"/>
              <a:t>It is important to remember that a class declaration only creates a template; it does not create an actual object. </a:t>
            </a:r>
          </a:p>
          <a:p>
            <a:r>
              <a:rPr lang="en-US" dirty="0"/>
              <a:t>To actually create a </a:t>
            </a:r>
            <a:r>
              <a:rPr lang="en-US" b="1" dirty="0"/>
              <a:t>Box </a:t>
            </a:r>
            <a:r>
              <a:rPr lang="en-US" dirty="0"/>
              <a:t>object, you will use a statement like the following:</a:t>
            </a:r>
          </a:p>
          <a:p>
            <a:pPr marL="0" indent="0">
              <a:buNone/>
            </a:pPr>
            <a:r>
              <a:rPr lang="en-US" dirty="0"/>
              <a:t>	</a:t>
            </a:r>
            <a:r>
              <a:rPr lang="en-US" b="1" dirty="0"/>
              <a:t>Box </a:t>
            </a:r>
            <a:r>
              <a:rPr lang="en-US" b="1" dirty="0" err="1"/>
              <a:t>mybox</a:t>
            </a:r>
            <a:r>
              <a:rPr lang="en-US" b="1" dirty="0"/>
              <a:t> = new Box();</a:t>
            </a:r>
            <a:r>
              <a:rPr lang="en-US" dirty="0"/>
              <a:t> // create a Box object called </a:t>
            </a:r>
            <a:r>
              <a:rPr lang="en-US" dirty="0" err="1"/>
              <a:t>mybox</a:t>
            </a:r>
            <a:endParaRPr lang="en-US" dirty="0"/>
          </a:p>
          <a:p>
            <a:r>
              <a:rPr lang="en-US" dirty="0"/>
              <a:t>After this statement executes, </a:t>
            </a:r>
            <a:r>
              <a:rPr lang="en-US" b="1" dirty="0" err="1"/>
              <a:t>mybox</a:t>
            </a:r>
            <a:r>
              <a:rPr lang="en-US" b="1" dirty="0"/>
              <a:t> </a:t>
            </a:r>
            <a:r>
              <a:rPr lang="en-US" dirty="0"/>
              <a:t>will be an instance of </a:t>
            </a:r>
            <a:r>
              <a:rPr lang="en-US" b="1" dirty="0"/>
              <a:t>Box</a:t>
            </a:r>
            <a:r>
              <a:rPr lang="en-US" dirty="0"/>
              <a:t>. Thus, it will have “physical” reality. </a:t>
            </a:r>
          </a:p>
          <a:p>
            <a:r>
              <a:rPr lang="en-US" dirty="0"/>
              <a:t>The dot operator links the name of the object with the name of an instance variable. </a:t>
            </a:r>
          </a:p>
          <a:p>
            <a:r>
              <a:rPr lang="en-US" dirty="0"/>
              <a:t>For example, to assign the </a:t>
            </a:r>
            <a:r>
              <a:rPr lang="en-US" b="1" dirty="0"/>
              <a:t>width </a:t>
            </a:r>
            <a:r>
              <a:rPr lang="en-US" dirty="0"/>
              <a:t>variable of </a:t>
            </a:r>
            <a:r>
              <a:rPr lang="en-US" b="1" dirty="0" err="1"/>
              <a:t>mybox</a:t>
            </a:r>
            <a:r>
              <a:rPr lang="en-US" b="1" dirty="0"/>
              <a:t> </a:t>
            </a:r>
            <a:r>
              <a:rPr lang="en-US" dirty="0"/>
              <a:t>the value 100, you would use the following statement:</a:t>
            </a:r>
          </a:p>
          <a:p>
            <a:pPr marL="0" indent="0">
              <a:buNone/>
            </a:pPr>
            <a:r>
              <a:rPr lang="en-IN" dirty="0"/>
              <a:t>	</a:t>
            </a:r>
            <a:r>
              <a:rPr lang="en-IN" b="1" dirty="0" err="1"/>
              <a:t>mybox.width</a:t>
            </a:r>
            <a:r>
              <a:rPr lang="en-IN" b="1" dirty="0"/>
              <a:t> = 100;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Declaring an object</a:t>
            </a:r>
            <a:endParaRPr lang="en-IN" dirty="0"/>
          </a:p>
        </p:txBody>
      </p:sp>
      <p:sp>
        <p:nvSpPr>
          <p:cNvPr id="3" name="Content Placeholder 2"/>
          <p:cNvSpPr>
            <a:spLocks noGrp="1"/>
          </p:cNvSpPr>
          <p:nvPr>
            <p:ph idx="1"/>
          </p:nvPr>
        </p:nvSpPr>
        <p:spPr>
          <a:xfrm>
            <a:off x="838200" y="1266092"/>
            <a:ext cx="10515600" cy="5591908"/>
          </a:xfrm>
        </p:spPr>
        <p:txBody>
          <a:bodyPr>
            <a:normAutofit fontScale="92500" lnSpcReduction="10000"/>
          </a:bodyPr>
          <a:lstStyle/>
          <a:p>
            <a:r>
              <a:rPr lang="en-US" dirty="0"/>
              <a:t>Use </a:t>
            </a:r>
            <a:r>
              <a:rPr lang="en-US" b="1" dirty="0"/>
              <a:t>new </a:t>
            </a:r>
            <a:r>
              <a:rPr lang="en-US" dirty="0"/>
              <a:t>operator to declare an object as follows:</a:t>
            </a:r>
          </a:p>
          <a:p>
            <a:pPr marL="0" indent="0">
              <a:buNone/>
            </a:pPr>
            <a:r>
              <a:rPr lang="en-US" b="1" dirty="0"/>
              <a:t>	</a:t>
            </a:r>
            <a:r>
              <a:rPr lang="en-IN" b="1" dirty="0"/>
              <a:t>Box </a:t>
            </a:r>
            <a:r>
              <a:rPr lang="en-IN" b="1" dirty="0" err="1"/>
              <a:t>mybox</a:t>
            </a:r>
            <a:r>
              <a:rPr lang="en-IN" b="1" dirty="0"/>
              <a:t> = new Box();</a:t>
            </a:r>
          </a:p>
          <a:p>
            <a:r>
              <a:rPr lang="en-US" dirty="0"/>
              <a:t>This statement combines the two steps just described. It can be rewritten like this to show </a:t>
            </a:r>
            <a:r>
              <a:rPr lang="en-IN" dirty="0"/>
              <a:t>each step more clearly:</a:t>
            </a:r>
          </a:p>
          <a:p>
            <a:pPr marL="0" indent="0">
              <a:buNone/>
            </a:pPr>
            <a:r>
              <a:rPr lang="en-US" dirty="0"/>
              <a:t>	</a:t>
            </a:r>
            <a:r>
              <a:rPr lang="en-US" b="1" dirty="0"/>
              <a:t>Box </a:t>
            </a:r>
            <a:r>
              <a:rPr lang="en-US" b="1" dirty="0" err="1"/>
              <a:t>mybox</a:t>
            </a:r>
            <a:r>
              <a:rPr lang="en-US" b="1" dirty="0"/>
              <a:t>;</a:t>
            </a:r>
            <a:r>
              <a:rPr lang="en-US" dirty="0"/>
              <a:t> // declare reference to object</a:t>
            </a:r>
          </a:p>
          <a:p>
            <a:pPr marL="0" indent="0">
              <a:buNone/>
            </a:pPr>
            <a:r>
              <a:rPr lang="en-US" dirty="0"/>
              <a:t>	</a:t>
            </a:r>
            <a:r>
              <a:rPr lang="en-US" b="1" dirty="0" err="1"/>
              <a:t>mybox</a:t>
            </a:r>
            <a:r>
              <a:rPr lang="en-US" b="1" dirty="0"/>
              <a:t> = new Box(); </a:t>
            </a:r>
            <a:r>
              <a:rPr lang="en-US" dirty="0"/>
              <a:t>// allocate a Box object</a:t>
            </a:r>
          </a:p>
          <a:p>
            <a:r>
              <a:rPr lang="en-US" dirty="0"/>
              <a:t>The first line declares </a:t>
            </a:r>
            <a:r>
              <a:rPr lang="en-US" b="1" dirty="0" err="1"/>
              <a:t>mybox</a:t>
            </a:r>
            <a:r>
              <a:rPr lang="en-US" b="1" dirty="0"/>
              <a:t> </a:t>
            </a:r>
            <a:r>
              <a:rPr lang="en-US" dirty="0"/>
              <a:t>as a reference to an object of type </a:t>
            </a:r>
            <a:r>
              <a:rPr lang="en-US" b="1" dirty="0"/>
              <a:t>Box</a:t>
            </a:r>
            <a:r>
              <a:rPr lang="en-US" dirty="0"/>
              <a:t>. At this point, </a:t>
            </a:r>
            <a:r>
              <a:rPr lang="en-US" b="1" dirty="0" err="1"/>
              <a:t>mybox</a:t>
            </a:r>
            <a:r>
              <a:rPr lang="en-US" b="1" dirty="0"/>
              <a:t> </a:t>
            </a:r>
            <a:r>
              <a:rPr lang="en-US" dirty="0"/>
              <a:t>does not yet refer to an actual object. </a:t>
            </a:r>
          </a:p>
          <a:p>
            <a:r>
              <a:rPr lang="en-US" dirty="0"/>
              <a:t>The next line allocates an object and assigns a reference to it to </a:t>
            </a:r>
            <a:r>
              <a:rPr lang="en-US" b="1" dirty="0" err="1"/>
              <a:t>mybox</a:t>
            </a:r>
            <a:r>
              <a:rPr lang="en-US" dirty="0"/>
              <a:t>. After the second line executes, you can use </a:t>
            </a:r>
            <a:r>
              <a:rPr lang="en-US" b="1" dirty="0" err="1"/>
              <a:t>mybox</a:t>
            </a:r>
            <a:r>
              <a:rPr lang="en-US" b="1" dirty="0"/>
              <a:t> </a:t>
            </a:r>
            <a:r>
              <a:rPr lang="en-US" dirty="0"/>
              <a:t>as if it were </a:t>
            </a:r>
            <a:r>
              <a:rPr lang="en-US" dirty="0" err="1"/>
              <a:t>a</a:t>
            </a:r>
            <a:r>
              <a:rPr lang="en-US" b="1" dirty="0" err="1"/>
              <a:t>Box</a:t>
            </a:r>
            <a:r>
              <a:rPr lang="en-US" b="1" dirty="0"/>
              <a:t> </a:t>
            </a:r>
            <a:r>
              <a:rPr lang="en-US" dirty="0"/>
              <a:t>object. </a:t>
            </a:r>
          </a:p>
          <a:p>
            <a:r>
              <a:rPr lang="en-US" dirty="0"/>
              <a:t>But in reality, </a:t>
            </a:r>
            <a:r>
              <a:rPr lang="en-US" b="1" dirty="0" err="1"/>
              <a:t>mybox</a:t>
            </a:r>
            <a:r>
              <a:rPr lang="en-US" b="1" dirty="0"/>
              <a:t> </a:t>
            </a:r>
            <a:r>
              <a:rPr lang="en-US" dirty="0"/>
              <a:t>simply holds, in essence, the memory address of the </a:t>
            </a:r>
            <a:r>
              <a:rPr lang="en-US" dirty="0" err="1"/>
              <a:t>actual</a:t>
            </a:r>
            <a:r>
              <a:rPr lang="en-US" b="1" dirty="0" err="1"/>
              <a:t>Box</a:t>
            </a:r>
            <a:r>
              <a:rPr lang="en-US" b="1" dirty="0"/>
              <a:t> </a:t>
            </a:r>
            <a:r>
              <a:rPr lang="en-US" dirty="0"/>
              <a:t>object. </a:t>
            </a:r>
            <a:endParaRPr lang="en-IN"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6947"/>
            <a:ext cx="10515600" cy="718087"/>
          </a:xfrm>
          <a:solidFill>
            <a:schemeClr val="accent6"/>
          </a:solidFill>
        </p:spPr>
        <p:txBody>
          <a:bodyPr/>
          <a:lstStyle/>
          <a:p>
            <a:r>
              <a:rPr lang="en-US" dirty="0"/>
              <a:t>An Example: Class and object</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sp>
        <p:nvSpPr>
          <p:cNvPr id="5" name="Rectangle 4"/>
          <p:cNvSpPr/>
          <p:nvPr/>
        </p:nvSpPr>
        <p:spPr>
          <a:xfrm>
            <a:off x="1899139" y="1702190"/>
            <a:ext cx="9454662" cy="4149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A program that uses the Box class. </a:t>
            </a:r>
            <a:r>
              <a:rPr lang="en-IN" dirty="0">
                <a:solidFill>
                  <a:schemeClr val="tx1"/>
                </a:solidFill>
              </a:rPr>
              <a:t>Call this file BoxDemo.java */</a:t>
            </a:r>
          </a:p>
          <a:p>
            <a:r>
              <a:rPr lang="en-IN" dirty="0">
                <a:solidFill>
                  <a:schemeClr val="tx1"/>
                </a:solidFill>
              </a:rPr>
              <a:t>class Box {</a:t>
            </a:r>
          </a:p>
          <a:p>
            <a:pPr lvl="1"/>
            <a:r>
              <a:rPr lang="en-IN" dirty="0">
                <a:solidFill>
                  <a:schemeClr val="tx1"/>
                </a:solidFill>
              </a:rPr>
              <a:t>double width;</a:t>
            </a:r>
          </a:p>
          <a:p>
            <a:pPr lvl="1"/>
            <a:r>
              <a:rPr lang="en-IN" dirty="0">
                <a:solidFill>
                  <a:schemeClr val="tx1"/>
                </a:solidFill>
              </a:rPr>
              <a:t>double height;</a:t>
            </a:r>
          </a:p>
          <a:p>
            <a:pPr lvl="1"/>
            <a:r>
              <a:rPr lang="en-IN" dirty="0">
                <a:solidFill>
                  <a:schemeClr val="tx1"/>
                </a:solidFill>
              </a:rPr>
              <a:t>double depth;</a:t>
            </a:r>
          </a:p>
          <a:p>
            <a:r>
              <a:rPr lang="en-IN" dirty="0">
                <a:solidFill>
                  <a:schemeClr val="tx1"/>
                </a:solidFill>
              </a:rPr>
              <a:t>}</a:t>
            </a:r>
          </a:p>
          <a:p>
            <a:r>
              <a:rPr lang="en-US" dirty="0">
                <a:solidFill>
                  <a:schemeClr val="tx1"/>
                </a:solidFill>
              </a:rPr>
              <a:t>// This class declares an object of type Box.</a:t>
            </a:r>
          </a:p>
          <a:p>
            <a:r>
              <a:rPr lang="en-IN" dirty="0">
                <a:solidFill>
                  <a:schemeClr val="tx1"/>
                </a:solidFill>
              </a:rPr>
              <a:t>class </a:t>
            </a:r>
            <a:r>
              <a:rPr lang="en-IN" dirty="0" err="1">
                <a:solidFill>
                  <a:schemeClr val="tx1"/>
                </a:solidFill>
              </a:rPr>
              <a:t>BoxDemo</a:t>
            </a:r>
            <a:r>
              <a:rPr lang="en-IN" dirty="0">
                <a:solidFill>
                  <a:schemeClr val="tx1"/>
                </a:solidFill>
              </a:rPr>
              <a:t> {</a:t>
            </a:r>
          </a:p>
          <a:p>
            <a:r>
              <a:rPr lang="en-US" dirty="0">
                <a:solidFill>
                  <a:schemeClr val="tx1"/>
                </a:solidFill>
              </a:rPr>
              <a:t>	public static void main(String </a:t>
            </a:r>
            <a:r>
              <a:rPr lang="en-US" dirty="0" err="1">
                <a:solidFill>
                  <a:schemeClr val="tx1"/>
                </a:solidFill>
              </a:rPr>
              <a:t>args</a:t>
            </a:r>
            <a:r>
              <a:rPr lang="en-US" dirty="0">
                <a:solidFill>
                  <a:schemeClr val="tx1"/>
                </a:solidFill>
              </a:rPr>
              <a:t>[]) {</a:t>
            </a:r>
          </a:p>
          <a:p>
            <a:pPr lvl="3"/>
            <a:r>
              <a:rPr lang="en-IN" dirty="0">
                <a:solidFill>
                  <a:schemeClr val="tx1"/>
                </a:solidFill>
              </a:rPr>
              <a:t>Box </a:t>
            </a:r>
            <a:r>
              <a:rPr lang="en-IN" dirty="0" err="1">
                <a:solidFill>
                  <a:schemeClr val="tx1"/>
                </a:solidFill>
              </a:rPr>
              <a:t>mybox</a:t>
            </a:r>
            <a:r>
              <a:rPr lang="en-IN" dirty="0">
                <a:solidFill>
                  <a:schemeClr val="tx1"/>
                </a:solidFill>
              </a:rPr>
              <a:t> = new Box();</a:t>
            </a:r>
          </a:p>
          <a:p>
            <a:pPr lvl="3"/>
            <a:r>
              <a:rPr lang="en-IN" dirty="0">
                <a:solidFill>
                  <a:schemeClr val="tx1"/>
                </a:solidFill>
              </a:rPr>
              <a:t>double </a:t>
            </a:r>
            <a:r>
              <a:rPr lang="en-IN" dirty="0" err="1">
                <a:solidFill>
                  <a:schemeClr val="tx1"/>
                </a:solidFill>
              </a:rPr>
              <a:t>vol</a:t>
            </a:r>
            <a:r>
              <a:rPr lang="en-IN" dirty="0">
                <a:solidFill>
                  <a:schemeClr val="tx1"/>
                </a:solidFill>
              </a:rPr>
              <a:t>;</a:t>
            </a:r>
          </a:p>
          <a:p>
            <a:pPr lvl="3"/>
            <a:r>
              <a:rPr lang="en-US" dirty="0">
                <a:solidFill>
                  <a:schemeClr val="tx1"/>
                </a:solidFill>
              </a:rPr>
              <a:t>// assign values to </a:t>
            </a:r>
            <a:r>
              <a:rPr lang="en-US" dirty="0" err="1">
                <a:solidFill>
                  <a:schemeClr val="tx1"/>
                </a:solidFill>
              </a:rPr>
              <a:t>mybox's</a:t>
            </a:r>
            <a:r>
              <a:rPr lang="en-US" dirty="0">
                <a:solidFill>
                  <a:schemeClr val="tx1"/>
                </a:solidFill>
              </a:rPr>
              <a:t> instance variables</a:t>
            </a:r>
          </a:p>
          <a:p>
            <a:pPr lvl="3"/>
            <a:r>
              <a:rPr lang="en-IN" dirty="0" err="1">
                <a:solidFill>
                  <a:schemeClr val="tx1"/>
                </a:solidFill>
              </a:rPr>
              <a:t>mybox.width</a:t>
            </a:r>
            <a:r>
              <a:rPr lang="en-IN" dirty="0">
                <a:solidFill>
                  <a:schemeClr val="tx1"/>
                </a:solidFill>
              </a:rPr>
              <a:t> = 10;</a:t>
            </a:r>
          </a:p>
          <a:p>
            <a:pPr lvl="3"/>
            <a:r>
              <a:rPr lang="en-IN" dirty="0" err="1">
                <a:solidFill>
                  <a:schemeClr val="tx1"/>
                </a:solidFill>
              </a:rPr>
              <a:t>mybox.height</a:t>
            </a:r>
            <a:r>
              <a:rPr lang="en-IN" dirty="0">
                <a:solidFill>
                  <a:schemeClr val="tx1"/>
                </a:solidFill>
              </a:rPr>
              <a:t> = 20;</a:t>
            </a:r>
          </a:p>
          <a:p>
            <a:pPr lvl="3"/>
            <a:r>
              <a:rPr lang="en-IN" dirty="0" err="1">
                <a:solidFill>
                  <a:schemeClr val="tx1"/>
                </a:solidFill>
              </a:rPr>
              <a:t>mybox.depth</a:t>
            </a:r>
            <a:r>
              <a:rPr lang="en-IN" dirty="0">
                <a:solidFill>
                  <a:schemeClr val="tx1"/>
                </a:solidFill>
              </a:rPr>
              <a:t> = 15;</a:t>
            </a:r>
          </a:p>
          <a:p>
            <a:pPr lvl="3"/>
            <a:r>
              <a:rPr lang="en-IN" dirty="0">
                <a:solidFill>
                  <a:schemeClr val="tx1"/>
                </a:solidFill>
              </a:rPr>
              <a:t>// compute volume of box</a:t>
            </a:r>
          </a:p>
          <a:p>
            <a:pPr lvl="3"/>
            <a:r>
              <a:rPr lang="en-IN" dirty="0" err="1">
                <a:solidFill>
                  <a:schemeClr val="tx1"/>
                </a:solidFill>
              </a:rPr>
              <a:t>vol</a:t>
            </a:r>
            <a:r>
              <a:rPr lang="en-IN" dirty="0">
                <a:solidFill>
                  <a:schemeClr val="tx1"/>
                </a:solidFill>
              </a:rPr>
              <a:t> = </a:t>
            </a:r>
            <a:r>
              <a:rPr lang="en-IN" dirty="0" err="1">
                <a:solidFill>
                  <a:schemeClr val="tx1"/>
                </a:solidFill>
              </a:rPr>
              <a:t>mybox.width</a:t>
            </a:r>
            <a:r>
              <a:rPr lang="en-IN" dirty="0">
                <a:solidFill>
                  <a:schemeClr val="tx1"/>
                </a:solidFill>
              </a:rPr>
              <a:t> * </a:t>
            </a:r>
            <a:r>
              <a:rPr lang="en-IN" dirty="0" err="1">
                <a:solidFill>
                  <a:schemeClr val="tx1"/>
                </a:solidFill>
              </a:rPr>
              <a:t>mybox.height</a:t>
            </a:r>
            <a:r>
              <a:rPr lang="en-IN" dirty="0">
                <a:solidFill>
                  <a:schemeClr val="tx1"/>
                </a:solidFill>
              </a:rPr>
              <a:t> * </a:t>
            </a:r>
            <a:r>
              <a:rPr lang="en-IN" dirty="0" err="1">
                <a:solidFill>
                  <a:schemeClr val="tx1"/>
                </a:solidFill>
              </a:rPr>
              <a:t>mybox.depth</a:t>
            </a:r>
            <a:r>
              <a:rPr lang="en-IN" dirty="0">
                <a:solidFill>
                  <a:schemeClr val="tx1"/>
                </a:solidFill>
              </a:rPr>
              <a:t>;</a:t>
            </a:r>
          </a:p>
          <a:p>
            <a:pPr lvl="3"/>
            <a:r>
              <a:rPr lang="en-IN" dirty="0" err="1">
                <a:solidFill>
                  <a:schemeClr val="tx1"/>
                </a:solidFill>
              </a:rPr>
              <a:t>System.out.println</a:t>
            </a:r>
            <a:r>
              <a:rPr lang="en-IN" dirty="0">
                <a:solidFill>
                  <a:schemeClr val="tx1"/>
                </a:solidFill>
              </a:rPr>
              <a:t>("Volume is " + </a:t>
            </a:r>
            <a:r>
              <a:rPr lang="en-IN" dirty="0" err="1">
                <a:solidFill>
                  <a:schemeClr val="tx1"/>
                </a:solidFill>
              </a:rPr>
              <a:t>vol</a:t>
            </a:r>
            <a:r>
              <a:rPr lang="en-IN" dirty="0">
                <a:solidFill>
                  <a:schemeClr val="tx1"/>
                </a:solidFill>
              </a:rPr>
              <a:t>);</a:t>
            </a:r>
          </a:p>
          <a:p>
            <a:pPr lvl="1"/>
            <a:r>
              <a:rPr lang="en-IN" dirty="0">
                <a:solidFill>
                  <a:schemeClr val="tx1"/>
                </a:solidFill>
              </a:rPr>
              <a:t>}</a:t>
            </a:r>
          </a:p>
          <a:p>
            <a:r>
              <a:rPr lang="en-IN" dirty="0">
                <a:solidFill>
                  <a:schemeClr val="tx1"/>
                </a:solidFill>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0118"/>
          </a:xfrm>
          <a:solidFill>
            <a:schemeClr val="accent6"/>
          </a:solidFill>
        </p:spPr>
        <p:txBody>
          <a:bodyPr>
            <a:normAutofit fontScale="90000"/>
          </a:bodyPr>
          <a:lstStyle/>
          <a:p>
            <a:r>
              <a:rPr lang="en-US" dirty="0"/>
              <a:t>Difference between an object reference and pointers in C/C++</a:t>
            </a:r>
            <a:endParaRPr lang="en-IN" dirty="0"/>
          </a:p>
        </p:txBody>
      </p:sp>
      <p:sp>
        <p:nvSpPr>
          <p:cNvPr id="3" name="Content Placeholder 2"/>
          <p:cNvSpPr>
            <a:spLocks noGrp="1"/>
          </p:cNvSpPr>
          <p:nvPr>
            <p:ph idx="1"/>
          </p:nvPr>
        </p:nvSpPr>
        <p:spPr/>
        <p:txBody>
          <a:bodyPr/>
          <a:lstStyle/>
          <a:p>
            <a:pPr algn="just"/>
            <a:r>
              <a:rPr lang="en-US" dirty="0"/>
              <a:t>Those readers familiar with C/C++ have probably noticed that object references appear to be similar to pointers. This suspicion is, essentially, correct. </a:t>
            </a:r>
          </a:p>
          <a:p>
            <a:pPr algn="just"/>
            <a:r>
              <a:rPr lang="en-US" dirty="0"/>
              <a:t>An object reference is similar to a memory pointer. </a:t>
            </a:r>
          </a:p>
          <a:p>
            <a:pPr algn="just"/>
            <a:r>
              <a:rPr lang="en-US" dirty="0"/>
              <a:t>The main difference—and the key to Java’s safety—is that you cannot manipulate references as you can actual pointers. </a:t>
            </a:r>
          </a:p>
          <a:p>
            <a:pPr algn="just"/>
            <a:r>
              <a:rPr lang="en-US" dirty="0"/>
              <a:t>Thus, you cannot cause an object reference to point to an arbitrary memory location or manipulate it like an integer.</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Access Control for Class Members</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sp>
        <p:nvSpPr>
          <p:cNvPr id="4" name="Rectangle 4"/>
          <p:cNvSpPr>
            <a:spLocks noChangeArrowheads="1"/>
          </p:cNvSpPr>
          <p:nvPr/>
        </p:nvSpPr>
        <p:spPr bwMode="auto">
          <a:xfrm>
            <a:off x="1283775" y="1516966"/>
            <a:ext cx="9036050" cy="2678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latin typeface="Calibri" panose="020F0502020204030204" pitchFamily="34" charset="0"/>
              </a:rPr>
              <a:t>Three access specifiers are permitted:</a:t>
            </a:r>
          </a:p>
          <a:p>
            <a:pPr eaLnBrk="1" hangingPunct="1">
              <a:spcBef>
                <a:spcPct val="0"/>
              </a:spcBef>
            </a:pPr>
            <a:r>
              <a:rPr lang="en-US" altLang="en-US" sz="2400" dirty="0">
                <a:latin typeface="Calibri" panose="020F0502020204030204" pitchFamily="34" charset="0"/>
              </a:rPr>
              <a:t> public</a:t>
            </a:r>
          </a:p>
          <a:p>
            <a:pPr eaLnBrk="1" hangingPunct="1">
              <a:spcBef>
                <a:spcPct val="0"/>
              </a:spcBef>
            </a:pPr>
            <a:r>
              <a:rPr lang="en-US" altLang="en-US" sz="2400" dirty="0">
                <a:latin typeface="Calibri" panose="020F0502020204030204" pitchFamily="34" charset="0"/>
              </a:rPr>
              <a:t> protected</a:t>
            </a:r>
          </a:p>
          <a:p>
            <a:pPr eaLnBrk="1" hangingPunct="1">
              <a:spcBef>
                <a:spcPct val="0"/>
              </a:spcBef>
            </a:pPr>
            <a:r>
              <a:rPr lang="en-US" altLang="en-US" sz="2400" dirty="0">
                <a:latin typeface="Calibri" panose="020F0502020204030204" pitchFamily="34" charset="0"/>
              </a:rPr>
              <a:t> private</a:t>
            </a:r>
          </a:p>
          <a:p>
            <a:pPr eaLnBrk="1" hangingPunct="1">
              <a:spcBef>
                <a:spcPct val="0"/>
              </a:spcBef>
              <a:buFontTx/>
              <a:buNone/>
            </a:pPr>
            <a:endParaRPr lang="en-US" altLang="en-US" sz="2400" dirty="0">
              <a:latin typeface="Calibri" panose="020F0502020204030204" pitchFamily="34" charset="0"/>
            </a:endParaRPr>
          </a:p>
          <a:p>
            <a:pPr eaLnBrk="1" hangingPunct="1">
              <a:spcBef>
                <a:spcPct val="0"/>
              </a:spcBef>
              <a:buFontTx/>
              <a:buNone/>
            </a:pPr>
            <a:r>
              <a:rPr lang="en-US" altLang="en-US" sz="2400" dirty="0">
                <a:latin typeface="Calibri" panose="020F0502020204030204" pitchFamily="34" charset="0"/>
              </a:rPr>
              <a:t>The coding with access specifiers for variables is illustrated as</a:t>
            </a:r>
          </a:p>
          <a:p>
            <a:pPr eaLnBrk="1" hangingPunct="1">
              <a:spcBef>
                <a:spcPct val="0"/>
              </a:spcBef>
              <a:buFontTx/>
              <a:buNone/>
            </a:pPr>
            <a:r>
              <a:rPr lang="en-US" altLang="en-US" sz="2400" dirty="0" err="1">
                <a:latin typeface="Calibri" panose="020F0502020204030204" pitchFamily="34" charset="0"/>
              </a:rPr>
              <a:t>Access_specifier</a:t>
            </a:r>
            <a:r>
              <a:rPr lang="en-US" altLang="en-US" sz="2400" dirty="0">
                <a:latin typeface="Calibri" panose="020F0502020204030204" pitchFamily="34" charset="0"/>
              </a:rPr>
              <a:t> type identifier;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18087"/>
          </a:xfrm>
          <a:solidFill>
            <a:schemeClr val="accent6"/>
          </a:solidFill>
        </p:spPr>
        <p:txBody>
          <a:bodyPr/>
          <a:lstStyle/>
          <a:p>
            <a:r>
              <a:rPr lang="en-US" dirty="0"/>
              <a:t>Class</a:t>
            </a:r>
            <a:endParaRPr lang="en-IN" dirty="0"/>
          </a:p>
        </p:txBody>
      </p:sp>
      <p:sp>
        <p:nvSpPr>
          <p:cNvPr id="3" name="Content Placeholder 2"/>
          <p:cNvSpPr>
            <a:spLocks noGrp="1"/>
          </p:cNvSpPr>
          <p:nvPr>
            <p:ph idx="1"/>
          </p:nvPr>
        </p:nvSpPr>
        <p:spPr>
          <a:xfrm>
            <a:off x="838200" y="914400"/>
            <a:ext cx="10515600" cy="4351338"/>
          </a:xfrm>
        </p:spPr>
        <p:txBody>
          <a:bodyPr>
            <a:normAutofit/>
          </a:bodyPr>
          <a:lstStyle/>
          <a:p>
            <a:pPr algn="just"/>
            <a:r>
              <a:rPr lang="en-US" sz="2000" dirty="0"/>
              <a:t>A class is declared by use of the </a:t>
            </a:r>
            <a:r>
              <a:rPr lang="en-US" sz="2000" b="1" dirty="0"/>
              <a:t>class </a:t>
            </a:r>
            <a:r>
              <a:rPr lang="en-US" sz="2000" dirty="0"/>
              <a:t>keyword</a:t>
            </a:r>
          </a:p>
          <a:p>
            <a:pPr algn="just"/>
            <a:r>
              <a:rPr lang="en-US" sz="2000" dirty="0"/>
              <a:t>The data, or variables, defined within a </a:t>
            </a:r>
            <a:r>
              <a:rPr lang="en-US" sz="2000" b="1" dirty="0"/>
              <a:t>class </a:t>
            </a:r>
            <a:r>
              <a:rPr lang="en-US" sz="2000" dirty="0"/>
              <a:t>are called </a:t>
            </a:r>
            <a:r>
              <a:rPr lang="en-US" sz="2000" i="1" dirty="0"/>
              <a:t>instance variables</a:t>
            </a:r>
            <a:r>
              <a:rPr lang="en-US" sz="2000" dirty="0"/>
              <a:t>. </a:t>
            </a:r>
          </a:p>
          <a:p>
            <a:pPr algn="just"/>
            <a:r>
              <a:rPr lang="en-US" sz="2000" dirty="0"/>
              <a:t>The code is contained within </a:t>
            </a:r>
            <a:r>
              <a:rPr lang="en-US" sz="2000" i="1" dirty="0"/>
              <a:t>methods</a:t>
            </a:r>
            <a:r>
              <a:rPr lang="en-US" sz="2000" dirty="0"/>
              <a:t>. Collectively, the methods and variables defined within a class are called </a:t>
            </a:r>
            <a:r>
              <a:rPr lang="en-US" sz="2000" i="1" dirty="0"/>
              <a:t>members </a:t>
            </a:r>
            <a:r>
              <a:rPr lang="en-US" sz="2000" dirty="0"/>
              <a:t>of the class.</a:t>
            </a:r>
          </a:p>
          <a:p>
            <a:pPr algn="just"/>
            <a:r>
              <a:rPr lang="en-US" sz="2000" dirty="0"/>
              <a:t>A  simplified general form of a </a:t>
            </a:r>
            <a:r>
              <a:rPr lang="en-US" sz="2000" b="1" dirty="0"/>
              <a:t>class </a:t>
            </a:r>
            <a:r>
              <a:rPr lang="en-US" sz="2000" dirty="0"/>
              <a:t>definition is shown here:</a:t>
            </a:r>
          </a:p>
          <a:p>
            <a:pPr algn="just"/>
            <a:endParaRPr lang="en-US" sz="2000" dirty="0"/>
          </a:p>
          <a:p>
            <a:pPr marL="0" indent="0" algn="just">
              <a:buNone/>
            </a:pPr>
            <a:endParaRPr lang="en-IN" sz="2000" dirty="0"/>
          </a:p>
        </p:txBody>
      </p:sp>
      <p:sp>
        <p:nvSpPr>
          <p:cNvPr id="4" name="Rectangle 3"/>
          <p:cNvSpPr/>
          <p:nvPr/>
        </p:nvSpPr>
        <p:spPr>
          <a:xfrm>
            <a:off x="3211789" y="2495005"/>
            <a:ext cx="5421086" cy="43629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class </a:t>
            </a:r>
            <a:r>
              <a:rPr lang="en-IN" sz="1600" i="1" dirty="0" err="1">
                <a:solidFill>
                  <a:schemeClr val="tx1"/>
                </a:solidFill>
              </a:rPr>
              <a:t>classname</a:t>
            </a:r>
            <a:r>
              <a:rPr lang="en-IN" sz="1600" i="1" dirty="0">
                <a:solidFill>
                  <a:schemeClr val="tx1"/>
                </a:solidFill>
              </a:rPr>
              <a:t> </a:t>
            </a:r>
            <a:r>
              <a:rPr lang="en-IN" sz="1600" dirty="0">
                <a:solidFill>
                  <a:schemeClr val="tx1"/>
                </a:solidFill>
              </a:rPr>
              <a:t>{</a:t>
            </a:r>
          </a:p>
          <a:p>
            <a:r>
              <a:rPr lang="en-IN" sz="1600" i="1" dirty="0">
                <a:solidFill>
                  <a:schemeClr val="tx1"/>
                </a:solidFill>
              </a:rPr>
              <a:t>	type instance-variable1;</a:t>
            </a:r>
          </a:p>
          <a:p>
            <a:r>
              <a:rPr lang="en-IN" sz="1600" i="1" dirty="0">
                <a:solidFill>
                  <a:schemeClr val="tx1"/>
                </a:solidFill>
              </a:rPr>
              <a:t>	type instance-variable2;</a:t>
            </a:r>
          </a:p>
          <a:p>
            <a:r>
              <a:rPr lang="en-IN" sz="1600" i="1" dirty="0">
                <a:solidFill>
                  <a:schemeClr val="tx1"/>
                </a:solidFill>
              </a:rPr>
              <a:t>	// ...</a:t>
            </a:r>
          </a:p>
          <a:p>
            <a:pPr lvl="2"/>
            <a:r>
              <a:rPr lang="en-IN" sz="1600" i="1" dirty="0">
                <a:solidFill>
                  <a:schemeClr val="tx1"/>
                </a:solidFill>
              </a:rPr>
              <a:t>type instance-</a:t>
            </a:r>
            <a:r>
              <a:rPr lang="en-IN" sz="1600" i="1" dirty="0" err="1">
                <a:solidFill>
                  <a:schemeClr val="tx1"/>
                </a:solidFill>
              </a:rPr>
              <a:t>variableN</a:t>
            </a:r>
            <a:r>
              <a:rPr lang="en-IN" sz="1600" i="1" dirty="0">
                <a:solidFill>
                  <a:schemeClr val="tx1"/>
                </a:solidFill>
              </a:rPr>
              <a:t>;</a:t>
            </a:r>
          </a:p>
          <a:p>
            <a:pPr lvl="2"/>
            <a:r>
              <a:rPr lang="en-IN" sz="1600" i="1" dirty="0">
                <a:solidFill>
                  <a:schemeClr val="tx1"/>
                </a:solidFill>
              </a:rPr>
              <a:t>type methodname1</a:t>
            </a:r>
            <a:r>
              <a:rPr lang="en-IN" sz="1600" dirty="0">
                <a:solidFill>
                  <a:schemeClr val="tx1"/>
                </a:solidFill>
              </a:rPr>
              <a:t>(</a:t>
            </a:r>
            <a:r>
              <a:rPr lang="en-IN" sz="1600" i="1" dirty="0">
                <a:solidFill>
                  <a:schemeClr val="tx1"/>
                </a:solidFill>
              </a:rPr>
              <a:t>parameter-list</a:t>
            </a:r>
            <a:r>
              <a:rPr lang="en-IN" sz="1600" dirty="0">
                <a:solidFill>
                  <a:schemeClr val="tx1"/>
                </a:solidFill>
              </a:rPr>
              <a:t>) {</a:t>
            </a:r>
          </a:p>
          <a:p>
            <a:pPr lvl="2"/>
            <a:r>
              <a:rPr lang="en-IN" sz="1600" dirty="0">
                <a:solidFill>
                  <a:schemeClr val="tx1"/>
                </a:solidFill>
              </a:rPr>
              <a:t>// body of method</a:t>
            </a:r>
          </a:p>
          <a:p>
            <a:pPr lvl="2"/>
            <a:r>
              <a:rPr lang="en-IN" sz="1600" dirty="0">
                <a:solidFill>
                  <a:schemeClr val="tx1"/>
                </a:solidFill>
              </a:rPr>
              <a:t>}</a:t>
            </a:r>
          </a:p>
          <a:p>
            <a:pPr lvl="2"/>
            <a:r>
              <a:rPr lang="en-IN" sz="1600" i="1" dirty="0">
                <a:solidFill>
                  <a:schemeClr val="tx1"/>
                </a:solidFill>
              </a:rPr>
              <a:t>type methodname2</a:t>
            </a:r>
            <a:r>
              <a:rPr lang="en-IN" sz="1600" dirty="0">
                <a:solidFill>
                  <a:schemeClr val="tx1"/>
                </a:solidFill>
              </a:rPr>
              <a:t>(</a:t>
            </a:r>
            <a:r>
              <a:rPr lang="en-IN" sz="1600" i="1" dirty="0">
                <a:solidFill>
                  <a:schemeClr val="tx1"/>
                </a:solidFill>
              </a:rPr>
              <a:t>parameter-list</a:t>
            </a:r>
            <a:r>
              <a:rPr lang="en-IN" sz="1600" dirty="0">
                <a:solidFill>
                  <a:schemeClr val="tx1"/>
                </a:solidFill>
              </a:rPr>
              <a:t>) {</a:t>
            </a:r>
          </a:p>
          <a:p>
            <a:pPr lvl="2"/>
            <a:r>
              <a:rPr lang="en-IN" sz="1600" dirty="0">
                <a:solidFill>
                  <a:schemeClr val="tx1"/>
                </a:solidFill>
              </a:rPr>
              <a:t>// body of method</a:t>
            </a:r>
          </a:p>
          <a:p>
            <a:pPr lvl="2"/>
            <a:r>
              <a:rPr lang="en-IN" sz="1600" dirty="0">
                <a:solidFill>
                  <a:schemeClr val="tx1"/>
                </a:solidFill>
              </a:rPr>
              <a:t>}</a:t>
            </a:r>
          </a:p>
          <a:p>
            <a:pPr lvl="2"/>
            <a:r>
              <a:rPr lang="en-IN" sz="1600" dirty="0">
                <a:solidFill>
                  <a:schemeClr val="tx1"/>
                </a:solidFill>
              </a:rPr>
              <a:t>// ...</a:t>
            </a:r>
          </a:p>
          <a:p>
            <a:pPr lvl="2"/>
            <a:r>
              <a:rPr lang="en-IN" sz="1600" i="1" dirty="0">
                <a:solidFill>
                  <a:schemeClr val="tx1"/>
                </a:solidFill>
              </a:rPr>
              <a:t>type </a:t>
            </a:r>
            <a:r>
              <a:rPr lang="en-IN" sz="1600" i="1" dirty="0" err="1">
                <a:solidFill>
                  <a:schemeClr val="tx1"/>
                </a:solidFill>
              </a:rPr>
              <a:t>methodnameN</a:t>
            </a:r>
            <a:r>
              <a:rPr lang="en-IN" sz="1600" dirty="0">
                <a:solidFill>
                  <a:schemeClr val="tx1"/>
                </a:solidFill>
              </a:rPr>
              <a:t>(</a:t>
            </a:r>
            <a:r>
              <a:rPr lang="en-IN" sz="1600" i="1" dirty="0">
                <a:solidFill>
                  <a:schemeClr val="tx1"/>
                </a:solidFill>
              </a:rPr>
              <a:t>parameter-list</a:t>
            </a:r>
            <a:r>
              <a:rPr lang="en-IN" sz="1600" dirty="0">
                <a:solidFill>
                  <a:schemeClr val="tx1"/>
                </a:solidFill>
              </a:rPr>
              <a:t>) {</a:t>
            </a:r>
          </a:p>
          <a:p>
            <a:pPr lvl="2"/>
            <a:r>
              <a:rPr lang="en-IN" sz="1600" dirty="0">
                <a:solidFill>
                  <a:schemeClr val="tx1"/>
                </a:solidFill>
              </a:rPr>
              <a:t>// body of method</a:t>
            </a:r>
          </a:p>
          <a:p>
            <a:pPr lvl="2"/>
            <a:r>
              <a:rPr lang="en-IN" sz="1600" dirty="0">
                <a:solidFill>
                  <a:schemeClr val="tx1"/>
                </a:solidFill>
              </a:rPr>
              <a:t>}</a:t>
            </a:r>
          </a:p>
          <a:p>
            <a:pPr lvl="1"/>
            <a:r>
              <a:rPr lang="en-IN" sz="1600" dirty="0">
                <a:solidFill>
                  <a:schemeClr val="tx1"/>
                </a:solidFill>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Access Control for Class Members</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399" y="1447800"/>
            <a:ext cx="9481626" cy="514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Accessing Private variables of a Class</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2205" y="1295400"/>
            <a:ext cx="82296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205" y="2895600"/>
            <a:ext cx="86106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Access Control for Class Members</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sp>
        <p:nvSpPr>
          <p:cNvPr id="4" name="Rectangle 4"/>
          <p:cNvSpPr>
            <a:spLocks noChangeArrowheads="1"/>
          </p:cNvSpPr>
          <p:nvPr/>
        </p:nvSpPr>
        <p:spPr bwMode="auto">
          <a:xfrm>
            <a:off x="838200" y="1517015"/>
            <a:ext cx="10850880" cy="43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 typeface="Arial" panose="020B0604020202020204" pitchFamily="34" charset="0"/>
              <a:buChar char="•"/>
            </a:pPr>
            <a:r>
              <a:rPr lang="en-US" altLang="en-US" sz="2000" dirty="0">
                <a:latin typeface="Calibri" panose="020F0502020204030204" pitchFamily="34" charset="0"/>
              </a:rPr>
              <a:t>If a top-level class is declared as private the compiler will complain that the modifier private is not allowed here. This means that a top-level class cannot be a private, the same can be applied to protected access specifier also.</a:t>
            </a:r>
          </a:p>
          <a:p>
            <a:pPr indent="0" algn="just" eaLnBrk="1" hangingPunct="1">
              <a:spcBef>
                <a:spcPct val="0"/>
              </a:spcBef>
              <a:buFont typeface="Arial" panose="020B0604020202020204" pitchFamily="34" charset="0"/>
              <a:buNone/>
            </a:pPr>
            <a:endParaRPr lang="en-US" altLang="en-US" sz="2000" dirty="0">
              <a:latin typeface="Calibri" panose="020F0502020204030204" pitchFamily="34" charset="0"/>
            </a:endParaRPr>
          </a:p>
          <a:p>
            <a:pPr algn="just" eaLnBrk="1" hangingPunct="1">
              <a:spcBef>
                <a:spcPct val="0"/>
              </a:spcBef>
              <a:buFont typeface="Arial" panose="020B0604020202020204" pitchFamily="34" charset="0"/>
              <a:buChar char="•"/>
            </a:pPr>
            <a:r>
              <a:rPr lang="en-US" altLang="en-US" sz="2000" dirty="0">
                <a:latin typeface="Calibri" panose="020F0502020204030204" pitchFamily="34" charset="0"/>
              </a:rPr>
              <a:t>Protected means that the member can be accessed by any class in the same package and by subclasses even if they are in another package.</a:t>
            </a:r>
          </a:p>
          <a:p>
            <a:pPr algn="just" eaLnBrk="1" hangingPunct="1">
              <a:spcBef>
                <a:spcPct val="0"/>
              </a:spcBef>
              <a:buFont typeface="Arial" panose="020B0604020202020204" pitchFamily="34" charset="0"/>
              <a:buChar char="•"/>
            </a:pPr>
            <a:endParaRPr lang="en-US" altLang="en-US" sz="2000" dirty="0">
              <a:latin typeface="Calibri" panose="020F0502020204030204" pitchFamily="34" charset="0"/>
            </a:endParaRPr>
          </a:p>
          <a:p>
            <a:pPr algn="just" eaLnBrk="1" hangingPunct="1">
              <a:spcBef>
                <a:spcPct val="0"/>
              </a:spcBef>
              <a:buFont typeface="Arial" panose="020B0604020202020204" pitchFamily="34" charset="0"/>
              <a:buChar char="•"/>
            </a:pPr>
            <a:r>
              <a:rPr lang="en-US" altLang="en-US" sz="2000" dirty="0">
                <a:latin typeface="Calibri" panose="020F0502020204030204" pitchFamily="34" charset="0"/>
              </a:rPr>
              <a:t>The top-level classes can only have public, abstract and final modifiers, and it is also possible to not define any class modifiers at all. This is called default/package accessibility.</a:t>
            </a:r>
          </a:p>
          <a:p>
            <a:pPr algn="just" eaLnBrk="1" hangingPunct="1">
              <a:spcBef>
                <a:spcPct val="0"/>
              </a:spcBef>
              <a:buFont typeface="Arial" panose="020B0604020202020204" pitchFamily="34" charset="0"/>
              <a:buChar char="•"/>
            </a:pPr>
            <a:endParaRPr lang="en-US" altLang="en-US" sz="2000" dirty="0">
              <a:latin typeface="Calibri" panose="020F0502020204030204" pitchFamily="34" charset="0"/>
            </a:endParaRPr>
          </a:p>
          <a:p>
            <a:pPr algn="just" eaLnBrk="1" hangingPunct="1">
              <a:spcBef>
                <a:spcPct val="0"/>
              </a:spcBef>
              <a:buFont typeface="Arial" panose="020B0604020202020204" pitchFamily="34" charset="0"/>
              <a:buChar char="•"/>
            </a:pPr>
            <a:r>
              <a:rPr lang="en-US" altLang="en-US" sz="2000" dirty="0">
                <a:latin typeface="Calibri" panose="020F0502020204030204" pitchFamily="34" charset="0"/>
              </a:rPr>
              <a:t>We can declare the inner classes as private or protected, but it is not allowed in outer classes.</a:t>
            </a:r>
          </a:p>
          <a:p>
            <a:pPr algn="just" eaLnBrk="1" hangingPunct="1">
              <a:spcBef>
                <a:spcPct val="0"/>
              </a:spcBef>
              <a:buFont typeface="Arial" panose="020B0604020202020204" pitchFamily="34" charset="0"/>
              <a:buChar char="•"/>
            </a:pPr>
            <a:endParaRPr lang="en-US" altLang="en-US" sz="2000" dirty="0">
              <a:latin typeface="Calibri" panose="020F0502020204030204" pitchFamily="34" charset="0"/>
            </a:endParaRPr>
          </a:p>
          <a:p>
            <a:pPr algn="just" eaLnBrk="1" hangingPunct="1">
              <a:spcBef>
                <a:spcPct val="0"/>
              </a:spcBef>
              <a:buFont typeface="Arial" panose="020B0604020202020204" pitchFamily="34" charset="0"/>
              <a:buChar char="•"/>
            </a:pPr>
            <a:r>
              <a:rPr lang="en-US" altLang="en-US" sz="2000" dirty="0">
                <a:latin typeface="Calibri" panose="020F0502020204030204" pitchFamily="34" charset="0"/>
              </a:rPr>
              <a:t>More than one top-level class can be defined in a Java source file, but there can be at most one public top-level class declaration. The file name must match the name of the public class.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Accessing Private Methods of a Class</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993" y="1400529"/>
            <a:ext cx="10134013" cy="520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Continue</a:t>
            </a:r>
            <a:endParaRPr lang="en-IN" dirty="0"/>
          </a:p>
        </p:txBody>
      </p:sp>
      <p:sp>
        <p:nvSpPr>
          <p:cNvPr id="3" name="Content Placeholder 2"/>
          <p:cNvSpPr>
            <a:spLocks noGrp="1"/>
          </p:cNvSpPr>
          <p:nvPr>
            <p:ph idx="1"/>
          </p:nvPr>
        </p:nvSpPr>
        <p:spPr/>
        <p:txBody>
          <a:bodyPr/>
          <a:lstStyle/>
          <a:p>
            <a:endParaRPr lang="en-IN"/>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98625"/>
            <a:ext cx="870902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Constructor</a:t>
            </a:r>
            <a:endParaRPr lang="en-IN" dirty="0"/>
          </a:p>
        </p:txBody>
      </p:sp>
      <p:sp>
        <p:nvSpPr>
          <p:cNvPr id="3" name="Content Placeholder 2"/>
          <p:cNvSpPr>
            <a:spLocks noGrp="1"/>
          </p:cNvSpPr>
          <p:nvPr>
            <p:ph idx="1"/>
          </p:nvPr>
        </p:nvSpPr>
        <p:spPr/>
        <p:txBody>
          <a:bodyPr>
            <a:normAutofit lnSpcReduction="10000"/>
          </a:bodyPr>
          <a:lstStyle/>
          <a:p>
            <a:pPr algn="just"/>
            <a:r>
              <a:rPr lang="en-US" dirty="0"/>
              <a:t>A </a:t>
            </a:r>
            <a:r>
              <a:rPr lang="en-US" i="1" dirty="0"/>
              <a:t>constructor </a:t>
            </a:r>
            <a:r>
              <a:rPr lang="en-US" dirty="0"/>
              <a:t>initializes an object immediately upon creation.</a:t>
            </a:r>
          </a:p>
          <a:p>
            <a:pPr algn="just"/>
            <a:r>
              <a:rPr lang="en-US" dirty="0"/>
              <a:t> Once defined, the constructor is automatically called when the object is created, before the </a:t>
            </a:r>
            <a:r>
              <a:rPr lang="en-US" b="1" dirty="0"/>
              <a:t>new </a:t>
            </a:r>
            <a:r>
              <a:rPr lang="en-US" dirty="0"/>
              <a:t>operator completes. </a:t>
            </a:r>
          </a:p>
          <a:p>
            <a:pPr algn="just"/>
            <a:r>
              <a:rPr lang="en-US" dirty="0"/>
              <a:t>Constructor’s job is to initialize the internal state of an object so that the code creating an instance will have a fully initialized, usable object immediately.</a:t>
            </a:r>
          </a:p>
          <a:p>
            <a:pPr algn="just"/>
            <a:r>
              <a:rPr lang="en-US" dirty="0"/>
              <a:t>Class name and constructor name must be same.</a:t>
            </a:r>
          </a:p>
          <a:p>
            <a:pPr algn="just"/>
            <a:r>
              <a:rPr lang="en-US" dirty="0"/>
              <a:t>Unlike method, constructor does not have return type, not even void.</a:t>
            </a:r>
          </a:p>
          <a:p>
            <a:pPr algn="just"/>
            <a:r>
              <a:rPr lang="en-US" dirty="0"/>
              <a:t>Constructor return the object to class, it’s implicitly done by java runtime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Constructor: An Example</a:t>
            </a:r>
            <a:endParaRPr lang="en-IN" dirty="0"/>
          </a:p>
        </p:txBody>
      </p:sp>
      <p:sp>
        <p:nvSpPr>
          <p:cNvPr id="3" name="Content Placeholder 2"/>
          <p:cNvSpPr>
            <a:spLocks noGrp="1"/>
          </p:cNvSpPr>
          <p:nvPr>
            <p:ph idx="1"/>
          </p:nvPr>
        </p:nvSpPr>
        <p:spPr/>
        <p:txBody>
          <a:bodyPr/>
          <a:lstStyle/>
          <a:p>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1219200"/>
            <a:ext cx="720725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77724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Types of Constructor</a:t>
            </a:r>
            <a:endParaRPr lang="en-IN" dirty="0"/>
          </a:p>
        </p:txBody>
      </p:sp>
      <p:sp>
        <p:nvSpPr>
          <p:cNvPr id="3" name="Content Placeholder 2"/>
          <p:cNvSpPr>
            <a:spLocks noGrp="1"/>
          </p:cNvSpPr>
          <p:nvPr>
            <p:ph idx="1"/>
          </p:nvPr>
        </p:nvSpPr>
        <p:spPr/>
        <p:txBody>
          <a:bodyPr>
            <a:normAutofit/>
          </a:bodyPr>
          <a:lstStyle/>
          <a:p>
            <a:pPr algn="just"/>
            <a:r>
              <a:rPr lang="en-US" dirty="0"/>
              <a:t>There are three types of constructor in java. </a:t>
            </a:r>
          </a:p>
          <a:p>
            <a:pPr lvl="1" algn="just">
              <a:buFont typeface="Courier New" panose="02070309020205020404" pitchFamily="49" charset="0"/>
              <a:buChar char="o"/>
            </a:pPr>
            <a:r>
              <a:rPr lang="en-US" dirty="0"/>
              <a:t>Default Constructor </a:t>
            </a:r>
          </a:p>
          <a:p>
            <a:pPr lvl="1" algn="just">
              <a:buFont typeface="Courier New" panose="02070309020205020404" pitchFamily="49" charset="0"/>
              <a:buChar char="o"/>
            </a:pPr>
            <a:r>
              <a:rPr lang="en-US" dirty="0"/>
              <a:t>No-</a:t>
            </a:r>
            <a:r>
              <a:rPr lang="en-US" dirty="0" err="1"/>
              <a:t>Args</a:t>
            </a:r>
            <a:r>
              <a:rPr lang="en-US" dirty="0"/>
              <a:t> constructor </a:t>
            </a:r>
          </a:p>
          <a:p>
            <a:pPr lvl="1" algn="just">
              <a:buFont typeface="Courier New" panose="02070309020205020404" pitchFamily="49" charset="0"/>
              <a:buChar char="o"/>
            </a:pPr>
            <a:r>
              <a:rPr lang="en-US" dirty="0"/>
              <a:t>Parameterized constructor</a:t>
            </a:r>
            <a:endParaRPr lang="en-IN" dirty="0"/>
          </a:p>
        </p:txBody>
      </p:sp>
    </p:spTree>
    <p:extLst>
      <p:ext uri="{BB962C8B-B14F-4D97-AF65-F5344CB8AC3E}">
        <p14:creationId xmlns:p14="http://schemas.microsoft.com/office/powerpoint/2010/main" val="4035199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Default Constructor</a:t>
            </a:r>
            <a:endParaRPr lang="en-IN" dirty="0"/>
          </a:p>
        </p:txBody>
      </p:sp>
      <p:sp>
        <p:nvSpPr>
          <p:cNvPr id="3" name="Content Placeholder 2"/>
          <p:cNvSpPr>
            <a:spLocks noGrp="1"/>
          </p:cNvSpPr>
          <p:nvPr>
            <p:ph idx="1"/>
          </p:nvPr>
        </p:nvSpPr>
        <p:spPr>
          <a:xfrm>
            <a:off x="838200" y="1119673"/>
            <a:ext cx="10515600" cy="5057290"/>
          </a:xfrm>
        </p:spPr>
        <p:txBody>
          <a:bodyPr>
            <a:normAutofit/>
          </a:bodyPr>
          <a:lstStyle/>
          <a:p>
            <a:pPr algn="just"/>
            <a:r>
              <a:rPr lang="en-US" dirty="0"/>
              <a:t>If we don’t provide a constructor, then java provides default constructor implementation for us to use.</a:t>
            </a:r>
          </a:p>
          <a:p>
            <a:pPr algn="just"/>
            <a:r>
              <a:rPr lang="en-US" dirty="0"/>
              <a:t>Default constructor only role is to initialize the object and return it to the calling code. </a:t>
            </a:r>
          </a:p>
          <a:p>
            <a:pPr algn="just"/>
            <a:r>
              <a:rPr lang="en-US" dirty="0"/>
              <a:t>Default constructor is always without argument and provided by java compiler only when there is no existing constructor defined. </a:t>
            </a:r>
          </a:p>
          <a:p>
            <a:pPr algn="just"/>
            <a:r>
              <a:rPr lang="en-US" dirty="0"/>
              <a:t>Most of the time we are fine with default constructor itself as other properties can be accessed and initialized through getter setter methods.</a:t>
            </a:r>
          </a:p>
          <a:p>
            <a:pPr algn="just"/>
            <a:endParaRPr lang="en-US" dirty="0"/>
          </a:p>
          <a:p>
            <a:pPr marL="0" indent="0" algn="just">
              <a:buNone/>
            </a:pPr>
            <a:endParaRPr lang="en-US" dirty="0"/>
          </a:p>
        </p:txBody>
      </p:sp>
      <p:pic>
        <p:nvPicPr>
          <p:cNvPr id="5" name="Picture 4">
            <a:extLst>
              <a:ext uri="{FF2B5EF4-FFF2-40B4-BE49-F238E27FC236}">
                <a16:creationId xmlns:a16="http://schemas.microsoft.com/office/drawing/2014/main" id="{DFB8DF94-ADC2-8D45-BFD0-2C4D6810C522}"/>
              </a:ext>
            </a:extLst>
          </p:cNvPr>
          <p:cNvPicPr>
            <a:picLocks noChangeAspect="1"/>
          </p:cNvPicPr>
          <p:nvPr/>
        </p:nvPicPr>
        <p:blipFill>
          <a:blip r:embed="rId2"/>
          <a:stretch>
            <a:fillRect/>
          </a:stretch>
        </p:blipFill>
        <p:spPr>
          <a:xfrm>
            <a:off x="3714349" y="4825037"/>
            <a:ext cx="5812205" cy="1969227"/>
          </a:xfrm>
          <a:prstGeom prst="rect">
            <a:avLst/>
          </a:prstGeom>
        </p:spPr>
      </p:pic>
    </p:spTree>
    <p:extLst>
      <p:ext uri="{BB962C8B-B14F-4D97-AF65-F5344CB8AC3E}">
        <p14:creationId xmlns:p14="http://schemas.microsoft.com/office/powerpoint/2010/main" val="2389424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No-</a:t>
            </a:r>
            <a:r>
              <a:rPr lang="en-US" dirty="0" err="1"/>
              <a:t>args</a:t>
            </a:r>
            <a:r>
              <a:rPr lang="en-US" dirty="0"/>
              <a:t> Constructor</a:t>
            </a:r>
            <a:endParaRPr lang="en-IN" dirty="0"/>
          </a:p>
        </p:txBody>
      </p:sp>
      <p:sp>
        <p:nvSpPr>
          <p:cNvPr id="3" name="Content Placeholder 2"/>
          <p:cNvSpPr>
            <a:spLocks noGrp="1"/>
          </p:cNvSpPr>
          <p:nvPr>
            <p:ph idx="1"/>
          </p:nvPr>
        </p:nvSpPr>
        <p:spPr>
          <a:xfrm>
            <a:off x="838200" y="1400175"/>
            <a:ext cx="10515600" cy="4776788"/>
          </a:xfrm>
        </p:spPr>
        <p:txBody>
          <a:bodyPr>
            <a:normAutofit/>
          </a:bodyPr>
          <a:lstStyle/>
          <a:p>
            <a:pPr algn="just"/>
            <a:r>
              <a:rPr lang="en-US" dirty="0"/>
              <a:t>Constructor without any argument is called a no-</a:t>
            </a:r>
            <a:r>
              <a:rPr lang="en-US" dirty="0" err="1"/>
              <a:t>args</a:t>
            </a:r>
            <a:r>
              <a:rPr lang="en-US" dirty="0"/>
              <a:t> constructor. </a:t>
            </a:r>
          </a:p>
          <a:p>
            <a:pPr algn="just"/>
            <a:r>
              <a:rPr lang="en-US" dirty="0"/>
              <a:t>It’s like overriding the default constructor and used to do some pre-initialization stuff such as checking resources, network connections, logging, etc.                                                           </a:t>
            </a:r>
          </a:p>
          <a:p>
            <a:pPr algn="just"/>
            <a:r>
              <a:rPr lang="en-US" dirty="0"/>
              <a:t>                                                                        </a:t>
            </a:r>
            <a:endParaRPr lang="en-IN" dirty="0"/>
          </a:p>
          <a:p>
            <a:pPr algn="just"/>
            <a:endParaRPr lang="en-IN" dirty="0"/>
          </a:p>
          <a:p>
            <a:pPr algn="just"/>
            <a:endParaRPr lang="en-IN" dirty="0"/>
          </a:p>
          <a:p>
            <a:pPr marL="0" indent="0" algn="just">
              <a:buNone/>
            </a:pPr>
            <a:r>
              <a:rPr lang="en-IN" dirty="0"/>
              <a:t>						</a:t>
            </a:r>
            <a:r>
              <a:rPr lang="en-US" dirty="0"/>
              <a:t> Output: No-</a:t>
            </a:r>
            <a:r>
              <a:rPr lang="en-US" dirty="0" err="1"/>
              <a:t>Args</a:t>
            </a:r>
            <a:r>
              <a:rPr lang="en-US" dirty="0"/>
              <a:t> Constructor</a:t>
            </a:r>
          </a:p>
          <a:p>
            <a:pPr algn="just"/>
            <a:endParaRPr lang="en-IN" dirty="0"/>
          </a:p>
        </p:txBody>
      </p:sp>
      <p:pic>
        <p:nvPicPr>
          <p:cNvPr id="5" name="Picture 4">
            <a:extLst>
              <a:ext uri="{FF2B5EF4-FFF2-40B4-BE49-F238E27FC236}">
                <a16:creationId xmlns:a16="http://schemas.microsoft.com/office/drawing/2014/main" id="{9033527A-B315-8ED4-21C8-B539E6B033F3}"/>
              </a:ext>
            </a:extLst>
          </p:cNvPr>
          <p:cNvPicPr>
            <a:picLocks noChangeAspect="1"/>
          </p:cNvPicPr>
          <p:nvPr/>
        </p:nvPicPr>
        <p:blipFill>
          <a:blip r:embed="rId2"/>
          <a:stretch>
            <a:fillRect/>
          </a:stretch>
        </p:blipFill>
        <p:spPr>
          <a:xfrm>
            <a:off x="469605" y="3661567"/>
            <a:ext cx="5876935" cy="2362996"/>
          </a:xfrm>
          <a:prstGeom prst="rect">
            <a:avLst/>
          </a:prstGeom>
        </p:spPr>
      </p:pic>
    </p:spTree>
    <p:extLst>
      <p:ext uri="{BB962C8B-B14F-4D97-AF65-F5344CB8AC3E}">
        <p14:creationId xmlns:p14="http://schemas.microsoft.com/office/powerpoint/2010/main" val="411090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A Simple Class</a:t>
            </a:r>
            <a:endParaRPr lang="en-IN" dirty="0"/>
          </a:p>
        </p:txBody>
      </p:sp>
      <p:sp>
        <p:nvSpPr>
          <p:cNvPr id="3" name="Content Placeholder 2"/>
          <p:cNvSpPr>
            <a:spLocks noGrp="1"/>
          </p:cNvSpPr>
          <p:nvPr>
            <p:ph idx="1"/>
          </p:nvPr>
        </p:nvSpPr>
        <p:spPr>
          <a:xfrm>
            <a:off x="838200" y="1308295"/>
            <a:ext cx="10515600" cy="4868668"/>
          </a:xfrm>
        </p:spPr>
        <p:txBody>
          <a:bodyPr/>
          <a:lstStyle/>
          <a:p>
            <a:pPr algn="just"/>
            <a:r>
              <a:rPr lang="en-US" dirty="0"/>
              <a:t>A class called </a:t>
            </a:r>
            <a:r>
              <a:rPr lang="en-US" b="1" dirty="0"/>
              <a:t>Box </a:t>
            </a:r>
            <a:r>
              <a:rPr lang="en-US" dirty="0"/>
              <a:t>that defines three instance variables: </a:t>
            </a:r>
            <a:r>
              <a:rPr lang="en-US" b="1" dirty="0"/>
              <a:t>width</a:t>
            </a:r>
            <a:r>
              <a:rPr lang="en-US" dirty="0"/>
              <a:t>, </a:t>
            </a:r>
            <a:r>
              <a:rPr lang="en-US" b="1" dirty="0"/>
              <a:t>height</a:t>
            </a:r>
            <a:r>
              <a:rPr lang="en-US" dirty="0"/>
              <a:t>, and </a:t>
            </a:r>
            <a:r>
              <a:rPr lang="en-US" b="1" dirty="0"/>
              <a:t>depth</a:t>
            </a:r>
            <a:r>
              <a:rPr lang="en-US" dirty="0"/>
              <a:t>.</a:t>
            </a:r>
          </a:p>
          <a:p>
            <a:pPr algn="just"/>
            <a:r>
              <a:rPr lang="en-US" dirty="0"/>
              <a:t>Currently, </a:t>
            </a:r>
            <a:r>
              <a:rPr lang="en-US" b="1" dirty="0"/>
              <a:t>Box </a:t>
            </a:r>
            <a:r>
              <a:rPr lang="en-US" dirty="0"/>
              <a:t>does not contain any methods.</a:t>
            </a:r>
          </a:p>
          <a:p>
            <a:pPr marL="0" indent="0" algn="just">
              <a:buNone/>
            </a:pPr>
            <a:r>
              <a:rPr lang="en-IN" dirty="0"/>
              <a:t> 	class Box {</a:t>
            </a:r>
          </a:p>
          <a:p>
            <a:pPr marL="0" indent="0" algn="just">
              <a:buNone/>
            </a:pPr>
            <a:r>
              <a:rPr lang="en-IN" dirty="0"/>
              <a:t> 		double width;</a:t>
            </a:r>
          </a:p>
          <a:p>
            <a:pPr marL="0" indent="0" algn="just">
              <a:buNone/>
            </a:pPr>
            <a:r>
              <a:rPr lang="en-IN" dirty="0"/>
              <a:t>		double height;</a:t>
            </a:r>
          </a:p>
          <a:p>
            <a:pPr marL="0" indent="0">
              <a:buNone/>
            </a:pPr>
            <a:r>
              <a:rPr lang="en-IN" dirty="0"/>
              <a:t>		double depth;</a:t>
            </a:r>
          </a:p>
          <a:p>
            <a:pPr marL="0" indent="0">
              <a:buNone/>
            </a:pPr>
            <a:r>
              <a:rPr lang="en-IN"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Parameterized Constructor</a:t>
            </a:r>
            <a:endParaRPr lang="en-IN" dirty="0"/>
          </a:p>
        </p:txBody>
      </p:sp>
      <p:sp>
        <p:nvSpPr>
          <p:cNvPr id="3" name="Content Placeholder 2"/>
          <p:cNvSpPr>
            <a:spLocks noGrp="1"/>
          </p:cNvSpPr>
          <p:nvPr>
            <p:ph idx="1"/>
          </p:nvPr>
        </p:nvSpPr>
        <p:spPr/>
        <p:txBody>
          <a:bodyPr>
            <a:normAutofit/>
          </a:bodyPr>
          <a:lstStyle/>
          <a:p>
            <a:pPr algn="just"/>
            <a:r>
              <a:rPr lang="en-US" dirty="0"/>
              <a:t>Constructor with arguments is called parameterized constructor.</a:t>
            </a:r>
          </a:p>
          <a:p>
            <a:pPr algn="just"/>
            <a:endParaRPr lang="en-IN" dirty="0"/>
          </a:p>
        </p:txBody>
      </p:sp>
      <p:pic>
        <p:nvPicPr>
          <p:cNvPr id="5" name="Picture 4">
            <a:extLst>
              <a:ext uri="{FF2B5EF4-FFF2-40B4-BE49-F238E27FC236}">
                <a16:creationId xmlns:a16="http://schemas.microsoft.com/office/drawing/2014/main" id="{6F0810FD-B770-F3D9-726E-53874179AEBA}"/>
              </a:ext>
            </a:extLst>
          </p:cNvPr>
          <p:cNvPicPr>
            <a:picLocks noChangeAspect="1"/>
          </p:cNvPicPr>
          <p:nvPr/>
        </p:nvPicPr>
        <p:blipFill>
          <a:blip r:embed="rId2"/>
          <a:stretch>
            <a:fillRect/>
          </a:stretch>
        </p:blipFill>
        <p:spPr>
          <a:xfrm>
            <a:off x="1578372" y="2572391"/>
            <a:ext cx="5400926" cy="3979186"/>
          </a:xfrm>
          <a:prstGeom prst="rect">
            <a:avLst/>
          </a:prstGeom>
        </p:spPr>
      </p:pic>
      <p:sp>
        <p:nvSpPr>
          <p:cNvPr id="6" name="TextBox 5">
            <a:extLst>
              <a:ext uri="{FF2B5EF4-FFF2-40B4-BE49-F238E27FC236}">
                <a16:creationId xmlns:a16="http://schemas.microsoft.com/office/drawing/2014/main" id="{E7084213-AD4F-6A8A-5449-2DF2D39AD0AE}"/>
              </a:ext>
            </a:extLst>
          </p:cNvPr>
          <p:cNvSpPr txBox="1"/>
          <p:nvPr/>
        </p:nvSpPr>
        <p:spPr>
          <a:xfrm>
            <a:off x="7865706" y="3545633"/>
            <a:ext cx="2967135" cy="1200329"/>
          </a:xfrm>
          <a:prstGeom prst="rect">
            <a:avLst/>
          </a:prstGeom>
          <a:noFill/>
        </p:spPr>
        <p:txBody>
          <a:bodyPr wrap="square" rtlCol="0">
            <a:spAutoFit/>
          </a:bodyPr>
          <a:lstStyle/>
          <a:p>
            <a:r>
              <a:rPr lang="en-IN" i="1" u="sng" dirty="0"/>
              <a:t>Output</a:t>
            </a:r>
          </a:p>
          <a:p>
            <a:r>
              <a:rPr lang="en-IN" dirty="0"/>
              <a:t>Parameterized Constructor</a:t>
            </a:r>
          </a:p>
          <a:p>
            <a:r>
              <a:rPr lang="en-IN" dirty="0"/>
              <a:t>Java</a:t>
            </a:r>
          </a:p>
          <a:p>
            <a:endParaRPr lang="en-IN" dirty="0"/>
          </a:p>
        </p:txBody>
      </p:sp>
    </p:spTree>
    <p:extLst>
      <p:ext uri="{BB962C8B-B14F-4D97-AF65-F5344CB8AC3E}">
        <p14:creationId xmlns:p14="http://schemas.microsoft.com/office/powerpoint/2010/main" val="1941132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Private Constructor in Java</a:t>
            </a:r>
            <a:endParaRPr lang="en-IN" dirty="0"/>
          </a:p>
        </p:txBody>
      </p:sp>
      <p:sp>
        <p:nvSpPr>
          <p:cNvPr id="3" name="Content Placeholder 2"/>
          <p:cNvSpPr>
            <a:spLocks noGrp="1"/>
          </p:cNvSpPr>
          <p:nvPr>
            <p:ph idx="1"/>
          </p:nvPr>
        </p:nvSpPr>
        <p:spPr/>
        <p:txBody>
          <a:bodyPr>
            <a:normAutofit/>
          </a:bodyPr>
          <a:lstStyle/>
          <a:p>
            <a:pPr algn="just"/>
            <a:r>
              <a:rPr lang="en-US" dirty="0"/>
              <a:t>Constructor cannot be final, abstract and static.</a:t>
            </a:r>
          </a:p>
          <a:p>
            <a:pPr algn="just"/>
            <a:r>
              <a:rPr lang="en-US" dirty="0"/>
              <a:t>Using public and default access is allowed.</a:t>
            </a:r>
          </a:p>
          <a:p>
            <a:pPr algn="just"/>
            <a:r>
              <a:rPr lang="en-US" dirty="0"/>
              <a:t> But what is the use of making a constructor private? </a:t>
            </a:r>
          </a:p>
          <a:p>
            <a:pPr algn="just"/>
            <a:r>
              <a:rPr lang="en-US" dirty="0"/>
              <a:t>In that case any other class won’t be able to create the instance of the class. Well, a constructor is made private in case we want to implement </a:t>
            </a:r>
            <a:r>
              <a:rPr lang="en-US" b="1" i="1" dirty="0"/>
              <a:t>singleton design pattern</a:t>
            </a:r>
            <a:r>
              <a:rPr lang="en-US" dirty="0"/>
              <a:t>.</a:t>
            </a:r>
            <a:endParaRPr lang="en-IN" dirty="0"/>
          </a:p>
        </p:txBody>
      </p:sp>
    </p:spTree>
    <p:extLst>
      <p:ext uri="{BB962C8B-B14F-4D97-AF65-F5344CB8AC3E}">
        <p14:creationId xmlns:p14="http://schemas.microsoft.com/office/powerpoint/2010/main" val="1294453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Member Inner Class</a:t>
            </a:r>
            <a:endParaRPr lang="en-IN" dirty="0"/>
          </a:p>
        </p:txBody>
      </p:sp>
      <p:sp>
        <p:nvSpPr>
          <p:cNvPr id="4" name="Rectangle 4"/>
          <p:cNvSpPr>
            <a:spLocks noGrp="1" noChangeArrowheads="1"/>
          </p:cNvSpPr>
          <p:nvPr>
            <p:ph idx="1"/>
          </p:nvPr>
        </p:nvSpPr>
        <p:spPr bwMode="auto">
          <a:xfrm>
            <a:off x="914400" y="1252220"/>
            <a:ext cx="10029825" cy="4050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2200" dirty="0">
                <a:latin typeface="Calibri" panose="020F0502020204030204" pitchFamily="34" charset="0"/>
              </a:rPr>
              <a:t>The following points regarding non-static nested classes should be noted.</a:t>
            </a:r>
          </a:p>
          <a:p>
            <a:pPr algn="just" eaLnBrk="1" hangingPunct="1">
              <a:spcBef>
                <a:spcPct val="0"/>
              </a:spcBef>
              <a:buFontTx/>
              <a:buNone/>
            </a:pPr>
            <a:endParaRPr lang="en-US" altLang="en-US" sz="2200" dirty="0">
              <a:latin typeface="Calibri" panose="020F0502020204030204" pitchFamily="34" charset="0"/>
            </a:endParaRPr>
          </a:p>
          <a:p>
            <a:pPr algn="just" eaLnBrk="1" hangingPunct="1">
              <a:spcBef>
                <a:spcPct val="0"/>
              </a:spcBef>
            </a:pPr>
            <a:r>
              <a:rPr lang="en-US" altLang="en-US" sz="2200" dirty="0">
                <a:latin typeface="Calibri" panose="020F0502020204030204" pitchFamily="34" charset="0"/>
              </a:rPr>
              <a:t> The inner class has access to all the members of the enveloping class including the members declared public, protected, or private.</a:t>
            </a:r>
          </a:p>
          <a:p>
            <a:pPr algn="just" eaLnBrk="1" hangingPunct="1">
              <a:spcBef>
                <a:spcPct val="0"/>
              </a:spcBef>
            </a:pPr>
            <a:r>
              <a:rPr lang="en-US" altLang="en-US" sz="2200" dirty="0">
                <a:latin typeface="Calibri" panose="020F0502020204030204" pitchFamily="34" charset="0"/>
              </a:rPr>
              <a:t> The enveloping class does not have direct access to nested class members. It is only through the reference of inner class.</a:t>
            </a:r>
          </a:p>
          <a:p>
            <a:pPr algn="just" eaLnBrk="1" hangingPunct="1">
              <a:spcBef>
                <a:spcPct val="0"/>
              </a:spcBef>
            </a:pPr>
            <a:r>
              <a:rPr lang="en-US" altLang="en-US" sz="2200" dirty="0">
                <a:latin typeface="Calibri" panose="020F0502020204030204" pitchFamily="34" charset="0"/>
              </a:rPr>
              <a:t> An instance of inner class outside the enveloping class can only be created with an instance of outer class.</a:t>
            </a:r>
          </a:p>
          <a:p>
            <a:pPr algn="just" eaLnBrk="1" hangingPunct="1">
              <a:spcBef>
                <a:spcPct val="0"/>
              </a:spcBef>
            </a:pPr>
            <a:r>
              <a:rPr lang="en-US" altLang="en-US" sz="2200" dirty="0">
                <a:latin typeface="Calibri" panose="020F0502020204030204" pitchFamily="34" charset="0"/>
              </a:rPr>
              <a:t> The object of inner (nested) class may be declared only in the scope of outer (enveloping) class.</a:t>
            </a:r>
          </a:p>
          <a:p>
            <a:pPr algn="just" eaLnBrk="1" hangingPunct="1">
              <a:spcBef>
                <a:spcPct val="0"/>
              </a:spcBef>
            </a:pPr>
            <a:r>
              <a:rPr lang="en-US" altLang="en-US" sz="2200" dirty="0">
                <a:latin typeface="Calibri" panose="020F0502020204030204" pitchFamily="34" charset="0"/>
              </a:rPr>
              <a:t> A method of inner class cannot be directly accessed by the object of  outer class. The access is through the object of inner class by a fully  qualified name for accessing, which is given in the following example.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Member Inner Class: An Example</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1219199"/>
            <a:ext cx="9534965" cy="5448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Member Inner Class: Another Example</a:t>
            </a:r>
            <a:endParaRPr lang="en-IN" dirty="0"/>
          </a:p>
        </p:txBody>
      </p:sp>
      <p:sp>
        <p:nvSpPr>
          <p:cNvPr id="3" name="Content Placeholder 2"/>
          <p:cNvSpPr>
            <a:spLocks noGrp="1"/>
          </p:cNvSpPr>
          <p:nvPr>
            <p:ph idx="1"/>
          </p:nvPr>
        </p:nvSpPr>
        <p:spPr/>
        <p:txBody>
          <a:bodyPr/>
          <a:lstStyle/>
          <a:p>
            <a:pPr marL="0" indent="0">
              <a:buNone/>
            </a:pPr>
            <a:r>
              <a:rPr lang="en-US" dirty="0"/>
              <a:t> </a:t>
            </a:r>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58" y="1238112"/>
            <a:ext cx="9584788" cy="5526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normAutofit/>
          </a:bodyPr>
          <a:lstStyle/>
          <a:p>
            <a:r>
              <a:rPr lang="en-US" dirty="0"/>
              <a:t>	</a:t>
            </a:r>
            <a:r>
              <a:rPr lang="en-US" altLang="en-US" dirty="0">
                <a:latin typeface="Calibri" panose="020F0502020204030204" pitchFamily="34" charset="0"/>
              </a:rPr>
              <a:t>Anonymous Class</a:t>
            </a:r>
            <a:endParaRPr lang="en-IN" dirty="0"/>
          </a:p>
        </p:txBody>
      </p:sp>
      <p:sp>
        <p:nvSpPr>
          <p:cNvPr id="3" name="Content Placeholder 2"/>
          <p:cNvSpPr>
            <a:spLocks noGrp="1"/>
          </p:cNvSpPr>
          <p:nvPr>
            <p:ph idx="1"/>
          </p:nvPr>
        </p:nvSpPr>
        <p:spPr>
          <a:xfrm>
            <a:off x="838200" y="1209822"/>
            <a:ext cx="10515600" cy="5359790"/>
          </a:xfrm>
        </p:spPr>
        <p:txBody>
          <a:bodyPr>
            <a:normAutofit fontScale="92500" lnSpcReduction="20000"/>
          </a:bodyPr>
          <a:lstStyle/>
          <a:p>
            <a:r>
              <a:rPr lang="en-US" altLang="en-US" dirty="0">
                <a:latin typeface="Calibri" panose="020F0502020204030204" pitchFamily="34" charset="0"/>
              </a:rPr>
              <a:t>These classes are inner classes without a name. </a:t>
            </a:r>
          </a:p>
          <a:p>
            <a:r>
              <a:rPr lang="en-US" altLang="en-US" dirty="0">
                <a:latin typeface="Calibri" panose="020F0502020204030204" pitchFamily="34" charset="0"/>
              </a:rPr>
              <a:t> It is defined inside another class.</a:t>
            </a:r>
          </a:p>
          <a:p>
            <a:r>
              <a:rPr lang="en-US" altLang="en-US" dirty="0">
                <a:latin typeface="Calibri" panose="020F0502020204030204" pitchFamily="34" charset="0"/>
              </a:rPr>
              <a:t> Because class has no name it cannot have a constructor method and </a:t>
            </a:r>
          </a:p>
          <a:p>
            <a:pPr>
              <a:buNone/>
            </a:pPr>
            <a:r>
              <a:rPr lang="en-US" altLang="en-US" dirty="0">
                <a:latin typeface="Calibri" panose="020F0502020204030204" pitchFamily="34" charset="0"/>
              </a:rPr>
              <a:t>   its objects cannot be declared outside the class. </a:t>
            </a:r>
          </a:p>
          <a:p>
            <a:r>
              <a:rPr lang="en-US" altLang="en-US" dirty="0">
                <a:latin typeface="Calibri" panose="020F0502020204030204" pitchFamily="34" charset="0"/>
              </a:rPr>
              <a:t> An anonymous class must be defined and initialized in a single </a:t>
            </a:r>
          </a:p>
          <a:p>
            <a:pPr>
              <a:buNone/>
            </a:pPr>
            <a:r>
              <a:rPr lang="en-US" altLang="en-US" dirty="0">
                <a:latin typeface="Calibri" panose="020F0502020204030204" pitchFamily="34" charset="0"/>
              </a:rPr>
              <a:t>   expression. </a:t>
            </a:r>
          </a:p>
          <a:p>
            <a:r>
              <a:rPr lang="en-US" altLang="en-US" dirty="0">
                <a:latin typeface="Calibri" panose="020F0502020204030204" pitchFamily="34" charset="0"/>
              </a:rPr>
              <a:t> An anonymous class may be used where the class has to be used</a:t>
            </a:r>
          </a:p>
          <a:p>
            <a:pPr>
              <a:buNone/>
            </a:pPr>
            <a:r>
              <a:rPr lang="en-US" altLang="en-US" dirty="0">
                <a:latin typeface="Calibri" panose="020F0502020204030204" pitchFamily="34" charset="0"/>
              </a:rPr>
              <a:t>   only once. </a:t>
            </a:r>
          </a:p>
          <a:p>
            <a:pPr>
              <a:buNone/>
            </a:pPr>
            <a:r>
              <a:rPr lang="en-US" altLang="en-US" dirty="0">
                <a:latin typeface="Calibri" panose="020F0502020204030204" pitchFamily="34" charset="0"/>
              </a:rPr>
              <a:t>An anonymous class is defined by operator </a:t>
            </a:r>
            <a:r>
              <a:rPr lang="en-US" altLang="en-US" i="1" dirty="0">
                <a:latin typeface="Calibri" panose="020F0502020204030204" pitchFamily="34" charset="0"/>
              </a:rPr>
              <a:t>new </a:t>
            </a:r>
            <a:r>
              <a:rPr lang="en-US" altLang="en-US" dirty="0">
                <a:latin typeface="Calibri" panose="020F0502020204030204" pitchFamily="34" charset="0"/>
              </a:rPr>
              <a:t>followed by class name it extends, argument list for the constructor of super class, and then, the anonymous class body.</a:t>
            </a:r>
          </a:p>
          <a:p>
            <a:pPr>
              <a:buNone/>
            </a:pPr>
            <a:endParaRPr lang="en-US" altLang="en-US" dirty="0">
              <a:latin typeface="Calibri" panose="020F0502020204030204" pitchFamily="34" charset="0"/>
            </a:endParaRPr>
          </a:p>
          <a:p>
            <a:pPr algn="ctr">
              <a:buNone/>
            </a:pPr>
            <a:r>
              <a:rPr lang="en-US" altLang="en-US" dirty="0">
                <a:latin typeface="Calibri" panose="020F0502020204030204" pitchFamily="34" charset="0"/>
              </a:rPr>
              <a:t>new </a:t>
            </a:r>
            <a:r>
              <a:rPr lang="en-US" altLang="en-US" i="1" dirty="0">
                <a:latin typeface="Calibri" panose="020F0502020204030204" pitchFamily="34" charset="0"/>
              </a:rPr>
              <a:t>class-name </a:t>
            </a:r>
            <a:r>
              <a:rPr lang="en-US" altLang="en-US" dirty="0">
                <a:latin typeface="Calibri" panose="020F0502020204030204" pitchFamily="34" charset="0"/>
              </a:rPr>
              <a:t>([argument list]){class body}</a:t>
            </a:r>
          </a:p>
          <a:p>
            <a:pPr>
              <a:buNone/>
            </a:pPr>
            <a:endParaRPr lang="en-US" altLang="en-US" dirty="0">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56603"/>
          </a:xfrm>
          <a:solidFill>
            <a:schemeClr val="accent6"/>
          </a:solidFill>
        </p:spPr>
        <p:txBody>
          <a:bodyPr/>
          <a:lstStyle/>
          <a:p>
            <a:r>
              <a:rPr lang="en-US" dirty="0"/>
              <a:t>	</a:t>
            </a:r>
            <a:r>
              <a:rPr lang="en-US" altLang="en-US" dirty="0">
                <a:latin typeface="Calibri" panose="020F0502020204030204" pitchFamily="34" charset="0"/>
              </a:rPr>
              <a:t>Anonymous Class</a:t>
            </a:r>
            <a:endParaRPr lang="en-IN" dirty="0"/>
          </a:p>
        </p:txBody>
      </p:sp>
      <p:sp>
        <p:nvSpPr>
          <p:cNvPr id="3" name="Content Placeholder 2"/>
          <p:cNvSpPr>
            <a:spLocks noGrp="1"/>
          </p:cNvSpPr>
          <p:nvPr>
            <p:ph idx="1"/>
          </p:nvPr>
        </p:nvSpPr>
        <p:spPr>
          <a:xfrm>
            <a:off x="838200" y="1322363"/>
            <a:ext cx="10515600" cy="4854600"/>
          </a:xfrm>
        </p:spPr>
        <p:txBody>
          <a:bodyPr>
            <a:normAutofit fontScale="92500" lnSpcReduction="10000"/>
          </a:bodyPr>
          <a:lstStyle/>
          <a:p>
            <a:pPr>
              <a:buNone/>
            </a:pPr>
            <a:r>
              <a:rPr lang="en-US" altLang="en-US" dirty="0">
                <a:latin typeface="Calibri" panose="020F0502020204030204" pitchFamily="34" charset="0"/>
              </a:rPr>
              <a:t>The general rules for an anonymous class :</a:t>
            </a:r>
          </a:p>
          <a:p>
            <a:r>
              <a:rPr lang="en-US" altLang="en-US" dirty="0">
                <a:latin typeface="Calibri" panose="020F0502020204030204" pitchFamily="34" charset="0"/>
              </a:rPr>
              <a:t>It must extend a super class or implement an interface.</a:t>
            </a:r>
          </a:p>
          <a:p>
            <a:r>
              <a:rPr lang="en-US" altLang="en-US" dirty="0">
                <a:latin typeface="Calibri" panose="020F0502020204030204" pitchFamily="34" charset="0"/>
              </a:rPr>
              <a:t>An anonymous class can either extend a class or implement an interface but not both. it cannot implement multiple interfaces.</a:t>
            </a:r>
          </a:p>
          <a:p>
            <a:r>
              <a:rPr lang="en-US" altLang="en-US" dirty="0">
                <a:latin typeface="Calibri" panose="020F0502020204030204" pitchFamily="34" charset="0"/>
              </a:rPr>
              <a:t>It must implement all the abstract methods of super class or interface.</a:t>
            </a:r>
          </a:p>
          <a:p>
            <a:r>
              <a:rPr lang="en-US" altLang="en-US" dirty="0">
                <a:latin typeface="Calibri" panose="020F0502020204030204" pitchFamily="34" charset="0"/>
              </a:rPr>
              <a:t>If it extends a super class, the anonymous class uses the default </a:t>
            </a:r>
          </a:p>
          <a:p>
            <a:pPr>
              <a:buNone/>
            </a:pPr>
            <a:r>
              <a:rPr lang="en-US" altLang="en-US" dirty="0">
                <a:latin typeface="Calibri" panose="020F0502020204030204" pitchFamily="34" charset="0"/>
              </a:rPr>
              <a:t>          constructor from super class to create an instance.</a:t>
            </a:r>
          </a:p>
          <a:p>
            <a:r>
              <a:rPr lang="en-US" altLang="en-US" dirty="0">
                <a:latin typeface="Calibri" panose="020F0502020204030204" pitchFamily="34" charset="0"/>
              </a:rPr>
              <a:t>An anonymous class can access all the members of enveloping class and can access the variables declared final in the enveloping class.</a:t>
            </a:r>
          </a:p>
          <a:p>
            <a:r>
              <a:rPr lang="en-US" altLang="en-US" dirty="0">
                <a:latin typeface="Calibri" panose="020F0502020204030204" pitchFamily="34" charset="0"/>
              </a:rPr>
              <a:t>An anonymous class is used only once and is defined when it has to be used.</a:t>
            </a:r>
          </a:p>
          <a:p>
            <a:endParaRPr lang="en-US" altLang="en-US" dirty="0">
              <a:latin typeface="Calibri" panose="020F0502020204030204" pitchFamily="34" charset="0"/>
            </a:endParaRP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		</a:t>
            </a:r>
            <a:r>
              <a:rPr lang="en-US" altLang="en-US" dirty="0">
                <a:latin typeface="Calibri" panose="020F0502020204030204" pitchFamily="34" charset="0"/>
              </a:rPr>
              <a:t>Anonymous Class: An Example</a:t>
            </a:r>
            <a:endParaRPr lang="en-IN"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6634" y="1920478"/>
            <a:ext cx="11589127" cy="4747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r>
              <a:rPr lang="en-US" dirty="0"/>
              <a:t>	</a:t>
            </a:r>
            <a:r>
              <a:rPr lang="en-US" altLang="en-US" dirty="0">
                <a:latin typeface="Calibri" panose="020F0502020204030204" pitchFamily="34" charset="0"/>
              </a:rPr>
              <a:t>Anonymous Class</a:t>
            </a:r>
            <a:endParaRPr lang="en-IN" dirty="0"/>
          </a:p>
        </p:txBody>
      </p:sp>
      <p:sp>
        <p:nvSpPr>
          <p:cNvPr id="3" name="Content Placeholder 2"/>
          <p:cNvSpPr>
            <a:spLocks noGrp="1"/>
          </p:cNvSpPr>
          <p:nvPr>
            <p:ph idx="1"/>
          </p:nvPr>
        </p:nvSpPr>
        <p:spPr>
          <a:xfrm>
            <a:off x="532227" y="1097280"/>
            <a:ext cx="11127545" cy="5473337"/>
          </a:xfrm>
        </p:spPr>
        <p:txBody>
          <a:bodyPr>
            <a:normAutofit fontScale="85000" lnSpcReduction="20000"/>
          </a:bodyPr>
          <a:lstStyle/>
          <a:p>
            <a:pPr algn="just"/>
            <a:r>
              <a:rPr lang="en-US" dirty="0"/>
              <a:t>In Java, a class can contain another class known as nested class. It's possible to create a nested class without giving any name.</a:t>
            </a:r>
          </a:p>
          <a:p>
            <a:pPr algn="just"/>
            <a:r>
              <a:rPr lang="en-US" dirty="0"/>
              <a:t>A nested class that doesn't have any name is known as an anonymous class.</a:t>
            </a:r>
          </a:p>
          <a:p>
            <a:pPr algn="just"/>
            <a:r>
              <a:rPr lang="en-US" dirty="0"/>
              <a:t>An anonymous class must be defined inside another class. Hence, it is also known as an anonymous inner class. Its syntax is:</a:t>
            </a:r>
          </a:p>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endParaRPr lang="en-US" dirty="0"/>
          </a:p>
          <a:p>
            <a:pPr algn="just"/>
            <a:r>
              <a:rPr lang="en-US" dirty="0"/>
              <a:t>The above code creates an object, object1, of an anonymous class at runtime.</a:t>
            </a:r>
          </a:p>
          <a:p>
            <a:pPr algn="just"/>
            <a:r>
              <a:rPr lang="en-US" dirty="0"/>
              <a:t>Anonymous classes are defined inside an expression. So, the semicolon is used at the end of anonymous classes to indicate the end of the expression.</a:t>
            </a:r>
          </a:p>
          <a:p>
            <a:pPr algn="just"/>
            <a:r>
              <a:rPr lang="en-US" dirty="0"/>
              <a:t>Anonymous classes usually extend subclasses or implement interfaces.</a:t>
            </a:r>
          </a:p>
        </p:txBody>
      </p:sp>
      <p:pic>
        <p:nvPicPr>
          <p:cNvPr id="4" name="Picture 3"/>
          <p:cNvPicPr>
            <a:picLocks noChangeAspect="1"/>
          </p:cNvPicPr>
          <p:nvPr/>
        </p:nvPicPr>
        <p:blipFill>
          <a:blip r:embed="rId2"/>
          <a:stretch>
            <a:fillRect/>
          </a:stretch>
        </p:blipFill>
        <p:spPr>
          <a:xfrm>
            <a:off x="4284072" y="2711803"/>
            <a:ext cx="4415790" cy="224428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r>
              <a:rPr lang="en-US" b="1" dirty="0"/>
              <a:t>Example 1: Anonymous Class Extending a Class</a:t>
            </a:r>
          </a:p>
        </p:txBody>
      </p:sp>
      <p:pic>
        <p:nvPicPr>
          <p:cNvPr id="5" name="Content Placeholder 4"/>
          <p:cNvPicPr>
            <a:picLocks noGrp="1" noChangeAspect="1"/>
          </p:cNvPicPr>
          <p:nvPr>
            <p:ph idx="1"/>
          </p:nvPr>
        </p:nvPicPr>
        <p:blipFill>
          <a:blip r:embed="rId2"/>
          <a:stretch>
            <a:fillRect/>
          </a:stretch>
        </p:blipFill>
        <p:spPr>
          <a:xfrm>
            <a:off x="1161029" y="1057024"/>
            <a:ext cx="7212262" cy="5698213"/>
          </a:xfrm>
          <a:prstGeom prst="rect">
            <a:avLst/>
          </a:prstGeom>
        </p:spPr>
      </p:pic>
      <p:pic>
        <p:nvPicPr>
          <p:cNvPr id="6" name="Picture 5"/>
          <p:cNvPicPr>
            <a:picLocks noChangeAspect="1"/>
          </p:cNvPicPr>
          <p:nvPr/>
        </p:nvPicPr>
        <p:blipFill>
          <a:blip r:embed="rId3"/>
          <a:stretch>
            <a:fillRect/>
          </a:stretch>
        </p:blipFill>
        <p:spPr>
          <a:xfrm>
            <a:off x="8974182" y="3274558"/>
            <a:ext cx="3045170" cy="1245191"/>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785600" y="1384560"/>
              <a:ext cx="10402200" cy="4929480"/>
            </p14:xfrm>
          </p:contentPart>
        </mc:Choice>
        <mc:Fallback xmlns="">
          <p:pic>
            <p:nvPicPr>
              <p:cNvPr id="7" name="Ink 6"/>
            </p:nvPicPr>
            <p:blipFill>
              <a:blip r:embed="rId5"/>
            </p:blipFill>
            <p:spPr>
              <a:xfrm>
                <a:off x="1785600" y="1384560"/>
                <a:ext cx="10402200" cy="492948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Types of classes</a:t>
            </a:r>
            <a:endParaRPr lang="en-IN" dirty="0"/>
          </a:p>
        </p:txBody>
      </p:sp>
      <p:sp>
        <p:nvSpPr>
          <p:cNvPr id="4" name="Rectangle 3"/>
          <p:cNvSpPr>
            <a:spLocks noGrp="1" noChangeArrowheads="1"/>
          </p:cNvSpPr>
          <p:nvPr>
            <p:ph idx="1"/>
          </p:nvPr>
        </p:nvSpPr>
        <p:spPr>
          <a:xfrm>
            <a:off x="838200" y="1502068"/>
            <a:ext cx="10515600" cy="4351338"/>
          </a:xfrm>
        </p:spPr>
        <p:txBody>
          <a:bodyPr>
            <a:normAutofit fontScale="92500" lnSpcReduction="10000"/>
          </a:bodyPr>
          <a:lstStyle/>
          <a:p>
            <a:pPr marL="342900" indent="-342900" algn="l" eaLnBrk="1" hangingPunct="1">
              <a:buFontTx/>
              <a:buChar char="•"/>
            </a:pPr>
            <a:r>
              <a:rPr lang="en-US" altLang="en-US" sz="2400" b="1" i="1" dirty="0">
                <a:latin typeface="Calibri" panose="020F0502020204030204" pitchFamily="34" charset="0"/>
              </a:rPr>
              <a:t>Top-level class</a:t>
            </a:r>
            <a:r>
              <a:rPr lang="en-US" altLang="en-US" sz="2400" dirty="0">
                <a:latin typeface="Calibri" panose="020F0502020204030204" pitchFamily="34" charset="0"/>
              </a:rPr>
              <a:t>: It is a class that is not a nested class.</a:t>
            </a:r>
          </a:p>
          <a:p>
            <a:pPr marL="342900" indent="-342900" algn="l" eaLnBrk="1" hangingPunct="1">
              <a:buFontTx/>
              <a:buChar char="•"/>
            </a:pPr>
            <a:r>
              <a:rPr lang="en-US" altLang="en-US" sz="2400" b="1" i="1" dirty="0">
                <a:latin typeface="Calibri" panose="020F0502020204030204" pitchFamily="34" charset="0"/>
              </a:rPr>
              <a:t>Nested class</a:t>
            </a:r>
            <a:r>
              <a:rPr lang="en-US" altLang="en-US" sz="2400" dirty="0">
                <a:latin typeface="Calibri" panose="020F0502020204030204" pitchFamily="34" charset="0"/>
              </a:rPr>
              <a:t>: It is a class that is declared within the body of another class or interface.</a:t>
            </a:r>
          </a:p>
          <a:p>
            <a:pPr>
              <a:lnSpc>
                <a:spcPct val="80000"/>
              </a:lnSpc>
              <a:defRPr/>
            </a:pPr>
            <a:endParaRPr lang="en-US" altLang="en-US" sz="2400" dirty="0">
              <a:latin typeface="Calibri" panose="020F0502020204030204" pitchFamily="34" charset="0"/>
            </a:endParaRPr>
          </a:p>
          <a:p>
            <a:pPr marL="0" indent="0">
              <a:lnSpc>
                <a:spcPct val="80000"/>
              </a:lnSpc>
              <a:buNone/>
              <a:defRPr/>
            </a:pPr>
            <a:r>
              <a:rPr lang="en-US" altLang="en-US" sz="2400" dirty="0">
                <a:latin typeface="Calibri" panose="020F0502020204030204" pitchFamily="34" charset="0"/>
              </a:rPr>
              <a:t>Types of nested classes:</a:t>
            </a:r>
          </a:p>
          <a:p>
            <a:pPr>
              <a:lnSpc>
                <a:spcPct val="80000"/>
              </a:lnSpc>
              <a:defRPr/>
            </a:pPr>
            <a:endParaRPr lang="en-US" altLang="en-US" sz="2400" dirty="0">
              <a:latin typeface="Calibri" panose="020F0502020204030204" pitchFamily="34" charset="0"/>
            </a:endParaRPr>
          </a:p>
          <a:p>
            <a:pPr marL="342900" indent="-342900">
              <a:lnSpc>
                <a:spcPct val="80000"/>
              </a:lnSpc>
              <a:buFont typeface="Wingdings" panose="05000000000000000000" pitchFamily="2" charset="2"/>
              <a:buChar char="Ø"/>
              <a:defRPr/>
            </a:pPr>
            <a:r>
              <a:rPr lang="en-US" altLang="en-US" sz="2400" b="1" i="1" dirty="0">
                <a:latin typeface="Calibri" panose="020F0502020204030204" pitchFamily="34" charset="0"/>
              </a:rPr>
              <a:t>Nested static class</a:t>
            </a:r>
            <a:r>
              <a:rPr lang="en-US" altLang="en-US" sz="2400" dirty="0">
                <a:latin typeface="Calibri" panose="020F0502020204030204" pitchFamily="34" charset="0"/>
              </a:rPr>
              <a:t>: It is like any other static member of the enveloping class.</a:t>
            </a:r>
          </a:p>
          <a:p>
            <a:pPr marL="342900" indent="-342900">
              <a:lnSpc>
                <a:spcPct val="80000"/>
              </a:lnSpc>
              <a:buFont typeface="Wingdings" panose="05000000000000000000" pitchFamily="2" charset="2"/>
              <a:buChar char="Ø"/>
              <a:defRPr/>
            </a:pPr>
            <a:r>
              <a:rPr lang="en-US" altLang="en-US" sz="2400" b="1" i="1" dirty="0">
                <a:latin typeface="Calibri" panose="020F0502020204030204" pitchFamily="34" charset="0"/>
              </a:rPr>
              <a:t>Nested non-static classes </a:t>
            </a:r>
            <a:r>
              <a:rPr lang="en-US" altLang="en-US" sz="2400" dirty="0">
                <a:latin typeface="Calibri" panose="020F0502020204030204" pitchFamily="34" charset="0"/>
              </a:rPr>
              <a:t>are also called </a:t>
            </a:r>
            <a:r>
              <a:rPr lang="en-US" altLang="en-US" sz="2400" b="1" dirty="0">
                <a:latin typeface="Calibri" panose="020F0502020204030204" pitchFamily="34" charset="0"/>
              </a:rPr>
              <a:t>inner classes </a:t>
            </a:r>
            <a:r>
              <a:rPr lang="en-US" altLang="en-US" sz="2400" dirty="0">
                <a:latin typeface="Calibri" panose="020F0502020204030204" pitchFamily="34" charset="0"/>
              </a:rPr>
              <a:t>and it can be classified as follows:</a:t>
            </a:r>
          </a:p>
          <a:p>
            <a:pPr>
              <a:lnSpc>
                <a:spcPct val="80000"/>
              </a:lnSpc>
              <a:defRPr/>
            </a:pPr>
            <a:endParaRPr lang="en-US" altLang="en-US" sz="2400" dirty="0">
              <a:latin typeface="Calibri" panose="020F0502020204030204" pitchFamily="34" charset="0"/>
            </a:endParaRPr>
          </a:p>
          <a:p>
            <a:pPr marL="342900" indent="-342900">
              <a:lnSpc>
                <a:spcPct val="80000"/>
              </a:lnSpc>
              <a:buFont typeface="Wingdings" panose="05000000000000000000" pitchFamily="2" charset="2"/>
              <a:buChar char="§"/>
              <a:defRPr/>
            </a:pPr>
            <a:r>
              <a:rPr lang="en-US" altLang="en-US" sz="2400" i="1" dirty="0">
                <a:latin typeface="Calibri" panose="020F0502020204030204" pitchFamily="34" charset="0"/>
              </a:rPr>
              <a:t>Member inner class</a:t>
            </a:r>
            <a:r>
              <a:rPr lang="en-US" altLang="en-US" sz="2400" dirty="0">
                <a:latin typeface="Calibri" panose="020F0502020204030204" pitchFamily="34" charset="0"/>
              </a:rPr>
              <a:t>: It has properties like any other member of the outer class.</a:t>
            </a:r>
          </a:p>
          <a:p>
            <a:pPr marL="342900" indent="-342900">
              <a:lnSpc>
                <a:spcPct val="80000"/>
              </a:lnSpc>
              <a:buFont typeface="Wingdings" panose="05000000000000000000" pitchFamily="2" charset="2"/>
              <a:buChar char="§"/>
              <a:defRPr/>
            </a:pPr>
            <a:r>
              <a:rPr lang="en-US" altLang="en-US" sz="2400" i="1" dirty="0">
                <a:latin typeface="Calibri" panose="020F0502020204030204" pitchFamily="34" charset="0"/>
              </a:rPr>
              <a:t>Local class</a:t>
            </a:r>
            <a:r>
              <a:rPr lang="en-US" altLang="en-US" sz="2400" dirty="0">
                <a:latin typeface="Calibri" panose="020F0502020204030204" pitchFamily="34" charset="0"/>
              </a:rPr>
              <a:t>: A local class is defined within a method or code block.</a:t>
            </a:r>
          </a:p>
          <a:p>
            <a:pPr marL="342900" indent="-342900">
              <a:lnSpc>
                <a:spcPct val="80000"/>
              </a:lnSpc>
              <a:buFont typeface="Wingdings" panose="05000000000000000000" pitchFamily="2" charset="2"/>
              <a:buChar char="§"/>
              <a:defRPr/>
            </a:pPr>
            <a:r>
              <a:rPr lang="en-US" altLang="en-US" sz="2400" i="1" dirty="0">
                <a:latin typeface="Calibri" panose="020F0502020204030204" pitchFamily="34" charset="0"/>
              </a:rPr>
              <a:t>Anonymous class</a:t>
            </a:r>
            <a:r>
              <a:rPr lang="en-US" altLang="en-US" sz="2400" dirty="0">
                <a:latin typeface="Calibri" panose="020F0502020204030204" pitchFamily="34" charset="0"/>
              </a:rPr>
              <a:t>: As the name indicates, it is the inner class without a name.</a:t>
            </a:r>
          </a:p>
          <a:p>
            <a:pPr marL="0" indent="0" algn="l" eaLnBrk="1" hangingPunct="1">
              <a:buNone/>
            </a:pPr>
            <a:endParaRPr lang="en-US" altLang="en-US" sz="2400" dirty="0">
              <a:latin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normAutofit fontScale="90000"/>
          </a:bodyPr>
          <a:lstStyle/>
          <a:p>
            <a:r>
              <a:rPr lang="en-US" b="1" dirty="0"/>
              <a:t>Example 2: Anonymous Class Implementing an Interface</a:t>
            </a:r>
          </a:p>
        </p:txBody>
      </p:sp>
      <p:pic>
        <p:nvPicPr>
          <p:cNvPr id="5" name="Content Placeholder 4"/>
          <p:cNvPicPr>
            <a:picLocks noGrp="1" noChangeAspect="1"/>
          </p:cNvPicPr>
          <p:nvPr>
            <p:ph idx="1"/>
          </p:nvPr>
        </p:nvPicPr>
        <p:blipFill>
          <a:blip r:embed="rId2"/>
          <a:stretch>
            <a:fillRect/>
          </a:stretch>
        </p:blipFill>
        <p:spPr>
          <a:xfrm>
            <a:off x="750228" y="1143023"/>
            <a:ext cx="6090463" cy="5492908"/>
          </a:xfrm>
          <a:prstGeom prst="rect">
            <a:avLst/>
          </a:prstGeom>
        </p:spPr>
      </p:pic>
      <p:pic>
        <p:nvPicPr>
          <p:cNvPr id="6" name="Picture 5"/>
          <p:cNvPicPr>
            <a:picLocks noChangeAspect="1"/>
          </p:cNvPicPr>
          <p:nvPr/>
        </p:nvPicPr>
        <p:blipFill>
          <a:blip r:embed="rId3"/>
          <a:stretch>
            <a:fillRect/>
          </a:stretch>
        </p:blipFill>
        <p:spPr>
          <a:xfrm>
            <a:off x="7608298" y="3192643"/>
            <a:ext cx="4233910" cy="1732054"/>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951120" y="1422000"/>
              <a:ext cx="2270520" cy="2698920"/>
            </p14:xfrm>
          </p:contentPart>
        </mc:Choice>
        <mc:Fallback xmlns="">
          <p:pic>
            <p:nvPicPr>
              <p:cNvPr id="7" name="Ink 6"/>
            </p:nvPicPr>
            <p:blipFill>
              <a:blip r:embed="rId5"/>
            </p:blipFill>
            <p:spPr>
              <a:xfrm>
                <a:off x="951120" y="1422000"/>
                <a:ext cx="2270520" cy="2698920"/>
              </a:xfrm>
              <a:prstGeom prst="rect"/>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	Local class</a:t>
            </a:r>
            <a:endParaRPr lang="en-IN" dirty="0"/>
          </a:p>
        </p:txBody>
      </p:sp>
      <p:sp>
        <p:nvSpPr>
          <p:cNvPr id="3" name="Content Placeholder 2"/>
          <p:cNvSpPr>
            <a:spLocks noGrp="1"/>
          </p:cNvSpPr>
          <p:nvPr>
            <p:ph idx="1"/>
          </p:nvPr>
        </p:nvSpPr>
        <p:spPr/>
        <p:txBody>
          <a:bodyPr/>
          <a:lstStyle/>
          <a:p>
            <a:pPr algn="just"/>
            <a:r>
              <a:rPr lang="en-US" altLang="en-US" dirty="0">
                <a:latin typeface="Calibri" panose="020F0502020204030204" pitchFamily="34" charset="0"/>
              </a:rPr>
              <a:t>These classes can refer to local variables or parameters, which are declared final.</a:t>
            </a:r>
          </a:p>
          <a:p>
            <a:pPr algn="just"/>
            <a:r>
              <a:rPr lang="en-US" altLang="en-US" dirty="0">
                <a:latin typeface="Calibri" panose="020F0502020204030204" pitchFamily="34" charset="0"/>
              </a:rPr>
              <a:t>These are not visible outside the block in which they are declared, and hence, the access modifiers such as public, private, or protected do not apply to local classes.</a:t>
            </a:r>
          </a:p>
          <a:p>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	Local class: An Example</a:t>
            </a:r>
            <a:endParaRPr lang="en-IN" dirty="0"/>
          </a:p>
        </p:txBody>
      </p:sp>
      <p:pic>
        <p:nvPicPr>
          <p:cNvPr id="5" name="Content Placeholder 4"/>
          <p:cNvPicPr>
            <a:picLocks noGrp="1" noChangeAspect="1"/>
          </p:cNvPicPr>
          <p:nvPr>
            <p:ph idx="1"/>
          </p:nvPr>
        </p:nvPicPr>
        <p:blipFill>
          <a:blip r:embed="rId2"/>
          <a:stretch>
            <a:fillRect/>
          </a:stretch>
        </p:blipFill>
        <p:spPr>
          <a:xfrm>
            <a:off x="1437005" y="1484630"/>
            <a:ext cx="7711440" cy="50482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Static Nested Class</a:t>
            </a:r>
            <a:endParaRPr lang="en-IN" dirty="0"/>
          </a:p>
        </p:txBody>
      </p:sp>
      <p:sp>
        <p:nvSpPr>
          <p:cNvPr id="4" name="Rectangle 4"/>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200" dirty="0">
                <a:latin typeface="Calibri" panose="020F0502020204030204" pitchFamily="34" charset="0"/>
              </a:rPr>
              <a:t>It may be declared public, private, or protected.</a:t>
            </a:r>
          </a:p>
          <a:p>
            <a:pPr eaLnBrk="1" hangingPunct="1"/>
            <a:r>
              <a:rPr lang="en-US" altLang="en-US" sz="2200" dirty="0">
                <a:latin typeface="Calibri" panose="020F0502020204030204" pitchFamily="34" charset="0"/>
              </a:rPr>
              <a:t>These classes can access only static instance variables and methods.</a:t>
            </a:r>
          </a:p>
          <a:p>
            <a:pPr eaLnBrk="1" hangingPunct="1"/>
            <a:r>
              <a:rPr lang="en-US" altLang="en-US" sz="2200" dirty="0">
                <a:latin typeface="Calibri" panose="020F0502020204030204" pitchFamily="34" charset="0"/>
              </a:rPr>
              <a:t>Their reference is not attached to outer class reference. </a:t>
            </a:r>
          </a:p>
          <a:p>
            <a:pPr eaLnBrk="1" hangingPunct="1"/>
            <a:r>
              <a:rPr lang="en-US" altLang="en-US" sz="2200" dirty="0">
                <a:latin typeface="Calibri" panose="020F0502020204030204" pitchFamily="34" charset="0"/>
              </a:rPr>
              <a:t>Their object may be accessed directly. For the access, the fully qualified name is not needed.</a:t>
            </a:r>
          </a:p>
          <a:p>
            <a:pPr eaLnBrk="1" hangingPunct="1"/>
            <a:r>
              <a:rPr lang="en-US" altLang="en-US" sz="2200" dirty="0">
                <a:latin typeface="Calibri" panose="020F0502020204030204" pitchFamily="34" charset="0"/>
              </a:rPr>
              <a:t>An instance of outer class is not needed for declaring the instance of nested static class outside the outer class.</a:t>
            </a:r>
          </a:p>
          <a:p>
            <a:pPr eaLnBrk="1" hangingPunct="1"/>
            <a:r>
              <a:rPr lang="en-US" altLang="en-US" sz="2200" dirty="0">
                <a:latin typeface="Calibri" panose="020F0502020204030204" pitchFamily="34" charset="0"/>
              </a:rPr>
              <a:t>The nested static class may be accessed inside the main method without the reference of outer class.</a:t>
            </a:r>
          </a:p>
          <a:p>
            <a:pPr eaLnBrk="1" hangingPunct="1"/>
            <a:r>
              <a:rPr lang="en-US" altLang="en-US" sz="2200" dirty="0">
                <a:latin typeface="Calibri" panose="020F0502020204030204" pitchFamily="34" charset="0"/>
              </a:rPr>
              <a:t>The class may be imported to a program by static import.</a:t>
            </a:r>
          </a:p>
          <a:p>
            <a:pPr eaLnBrk="1" hangingPunct="1"/>
            <a:r>
              <a:rPr lang="en-US" altLang="en-US" sz="2200" dirty="0">
                <a:latin typeface="Calibri" panose="020F0502020204030204" pitchFamily="34" charset="0"/>
              </a:rPr>
              <a:t>It may simply be referred to by its class name.</a:t>
            </a:r>
          </a:p>
          <a:p>
            <a:pPr eaLnBrk="1" hangingPunct="1"/>
            <a:endParaRPr lang="en-US" altLang="en-US" sz="2400" dirty="0">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38" y="111906"/>
            <a:ext cx="10515600" cy="718087"/>
          </a:xfrm>
          <a:solidFill>
            <a:schemeClr val="accent6"/>
          </a:solidFill>
        </p:spPr>
        <p:txBody>
          <a:bodyPr/>
          <a:lstStyle/>
          <a:p>
            <a:r>
              <a:rPr lang="en-US" dirty="0"/>
              <a:t>Static Nested Class: An Example</a:t>
            </a:r>
            <a:endParaRPr lang="en-IN" dirty="0"/>
          </a:p>
        </p:txBody>
      </p:sp>
      <p:pic>
        <p:nvPicPr>
          <p:cNvPr id="5" name="Content Placeholder 4"/>
          <p:cNvPicPr>
            <a:picLocks noGrp="1" noChangeAspect="1"/>
          </p:cNvPicPr>
          <p:nvPr>
            <p:ph idx="1"/>
          </p:nvPr>
        </p:nvPicPr>
        <p:blipFill>
          <a:blip r:embed="rId2"/>
          <a:stretch>
            <a:fillRect/>
          </a:stretch>
        </p:blipFill>
        <p:spPr>
          <a:xfrm>
            <a:off x="864235" y="1074420"/>
            <a:ext cx="10694670" cy="563753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8805"/>
          </a:xfrm>
          <a:solidFill>
            <a:schemeClr val="accent6"/>
          </a:solidFill>
        </p:spPr>
        <p:txBody>
          <a:bodyPr/>
          <a:lstStyle/>
          <a:p>
            <a:r>
              <a:rPr lang="en-US" dirty="0"/>
              <a:t>	Final Class and Method</a:t>
            </a:r>
            <a:endParaRPr lang="en-IN" dirty="0"/>
          </a:p>
        </p:txBody>
      </p:sp>
      <p:sp>
        <p:nvSpPr>
          <p:cNvPr id="4" name="Rectangle 4"/>
          <p:cNvSpPr>
            <a:spLocks noGrp="1" noChangeArrowheads="1"/>
          </p:cNvSpPr>
          <p:nvPr>
            <p:ph idx="1"/>
          </p:nvPr>
        </p:nvSpPr>
        <p:spPr bwMode="auto">
          <a:xfrm>
            <a:off x="590843" y="1406769"/>
            <a:ext cx="10762957" cy="477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200" dirty="0">
                <a:latin typeface="Calibri" panose="020F0502020204030204" pitchFamily="34" charset="0"/>
              </a:rPr>
              <a:t>A class that is declared final cannot have a subclass.</a:t>
            </a:r>
          </a:p>
          <a:p>
            <a:pPr eaLnBrk="1" hangingPunct="1"/>
            <a:r>
              <a:rPr lang="en-US" altLang="en-US" sz="2200" dirty="0">
                <a:latin typeface="Calibri" panose="020F0502020204030204" pitchFamily="34" charset="0"/>
              </a:rPr>
              <a:t>This feature is provided in Java so that we may create an immutable class like the String class. </a:t>
            </a:r>
          </a:p>
          <a:p>
            <a:pPr eaLnBrk="1" hangingPunct="1"/>
            <a:r>
              <a:rPr lang="en-US" altLang="en-US" sz="2200" dirty="0">
                <a:latin typeface="Calibri" panose="020F0502020204030204" pitchFamily="34" charset="0"/>
              </a:rPr>
              <a:t>String class in java. </a:t>
            </a:r>
            <a:r>
              <a:rPr lang="en-US" altLang="en-US" sz="2200" dirty="0" err="1">
                <a:latin typeface="Calibri" panose="020F0502020204030204" pitchFamily="34" charset="0"/>
              </a:rPr>
              <a:t>lang</a:t>
            </a:r>
            <a:r>
              <a:rPr lang="en-US" altLang="en-US" sz="2200" dirty="0">
                <a:latin typeface="Calibri" panose="020F0502020204030204" pitchFamily="34" charset="0"/>
              </a:rPr>
              <a:t> package is defined as final class.</a:t>
            </a:r>
          </a:p>
          <a:p>
            <a:pPr eaLnBrk="1" hangingPunct="1"/>
            <a:r>
              <a:rPr lang="en-US" altLang="en-US" sz="2200" dirty="0">
                <a:latin typeface="Calibri" panose="020F0502020204030204" pitchFamily="34" charset="0"/>
              </a:rPr>
              <a:t>This ensures that whenever a method or an object uses a string, </a:t>
            </a:r>
            <a:r>
              <a:rPr lang="en-US" altLang="en-US" sz="2200" dirty="0" err="1">
                <a:latin typeface="Calibri" panose="020F0502020204030204" pitchFamily="34" charset="0"/>
              </a:rPr>
              <a:t>java.lang.String</a:t>
            </a:r>
            <a:r>
              <a:rPr lang="en-US" altLang="en-US" sz="2200" dirty="0">
                <a:latin typeface="Calibri" panose="020F0502020204030204" pitchFamily="34" charset="0"/>
              </a:rPr>
              <a:t> is accessed and not some other string class.</a:t>
            </a:r>
          </a:p>
          <a:p>
            <a:pPr eaLnBrk="1" hangingPunct="1"/>
            <a:r>
              <a:rPr lang="en-US" altLang="en-US" sz="2200" dirty="0">
                <a:latin typeface="Calibri" panose="020F0502020204030204" pitchFamily="34" charset="0"/>
              </a:rPr>
              <a:t>Final method cannot be overridden.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8805"/>
          </a:xfrm>
          <a:solidFill>
            <a:schemeClr val="accent6"/>
          </a:solidFill>
        </p:spPr>
        <p:txBody>
          <a:bodyPr/>
          <a:lstStyle/>
          <a:p>
            <a:r>
              <a:rPr lang="en-US" dirty="0"/>
              <a:t>	Final Class and Method: An Example</a:t>
            </a:r>
            <a:endParaRPr lang="en-IN"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6092" y="1226871"/>
            <a:ext cx="8226092" cy="5244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8805"/>
          </a:xfrm>
          <a:solidFill>
            <a:schemeClr val="accent6"/>
          </a:solidFill>
        </p:spPr>
        <p:txBody>
          <a:bodyPr>
            <a:normAutofit/>
          </a:bodyPr>
          <a:lstStyle/>
          <a:p>
            <a:r>
              <a:rPr lang="en-US" dirty="0"/>
              <a:t>	</a:t>
            </a:r>
            <a:r>
              <a:rPr lang="en-US" altLang="en-US" dirty="0">
                <a:latin typeface="Calibri" panose="020F0502020204030204" pitchFamily="34" charset="0"/>
              </a:rPr>
              <a:t>Abstract Class</a:t>
            </a:r>
            <a:endParaRPr lang="en-IN" dirty="0"/>
          </a:p>
        </p:txBody>
      </p:sp>
      <p:sp>
        <p:nvSpPr>
          <p:cNvPr id="4" name="Rectangle 4"/>
          <p:cNvSpPr>
            <a:spLocks noGrp="1" noChangeArrowheads="1"/>
          </p:cNvSpPr>
          <p:nvPr>
            <p:ph idx="1"/>
          </p:nvPr>
        </p:nvSpPr>
        <p:spPr bwMode="auto">
          <a:xfrm>
            <a:off x="599049" y="1220714"/>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r>
              <a:rPr lang="en-US" altLang="en-US" sz="2400" dirty="0">
                <a:latin typeface="Calibri" panose="020F0502020204030204" pitchFamily="34" charset="0"/>
              </a:rPr>
              <a:t>These are those classes having one or more abstract methods. </a:t>
            </a:r>
          </a:p>
          <a:p>
            <a:pPr algn="just" eaLnBrk="1" hangingPunct="1"/>
            <a:r>
              <a:rPr lang="en-US" altLang="en-US" sz="2400" dirty="0">
                <a:latin typeface="Calibri" panose="020F0502020204030204" pitchFamily="34" charset="0"/>
              </a:rPr>
              <a:t>The basic idea is to provide a generic concept instead of a specific class that performs some specific function. </a:t>
            </a:r>
          </a:p>
          <a:p>
            <a:pPr algn="just" eaLnBrk="1" hangingPunct="1"/>
            <a:r>
              <a:rPr lang="en-US" altLang="en-US" sz="2400" dirty="0">
                <a:latin typeface="Calibri" panose="020F0502020204030204" pitchFamily="34" charset="0"/>
              </a:rPr>
              <a:t>An abstract method provides declaration only and does not  contain any implementation. </a:t>
            </a:r>
          </a:p>
          <a:p>
            <a:pPr algn="just" eaLnBrk="1" hangingPunct="1"/>
            <a:r>
              <a:rPr lang="en-US" altLang="en-US" sz="2400" dirty="0">
                <a:latin typeface="Calibri" panose="020F0502020204030204" pitchFamily="34" charset="0"/>
              </a:rPr>
              <a:t>An abstract class cannot be used to instantiate objects directly with the new operator.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7451"/>
          </a:xfrm>
          <a:solidFill>
            <a:schemeClr val="accent6"/>
          </a:solidFill>
        </p:spPr>
        <p:txBody>
          <a:bodyPr/>
          <a:lstStyle/>
          <a:p>
            <a:r>
              <a:rPr lang="en-US" dirty="0"/>
              <a:t>	</a:t>
            </a:r>
            <a:r>
              <a:rPr lang="en-US" altLang="en-US" dirty="0">
                <a:latin typeface="Calibri" panose="020F0502020204030204" pitchFamily="34" charset="0"/>
              </a:rPr>
              <a:t>Abstract Class: An Example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8468" y="879140"/>
            <a:ext cx="10114669" cy="57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8805"/>
          </a:xfrm>
          <a:solidFill>
            <a:schemeClr val="accent6"/>
          </a:solidFill>
        </p:spPr>
        <p:txBody>
          <a:bodyPr>
            <a:normAutofit/>
          </a:bodyPr>
          <a:lstStyle/>
          <a:p>
            <a:r>
              <a:rPr lang="en-US" dirty="0"/>
              <a:t>	</a:t>
            </a:r>
            <a:r>
              <a:rPr lang="en-US" altLang="en-US" dirty="0">
                <a:latin typeface="Calibri" panose="020F0502020204030204" pitchFamily="34" charset="0"/>
              </a:rPr>
              <a:t>Keyword this</a:t>
            </a:r>
            <a:endParaRPr lang="en-IN" dirty="0"/>
          </a:p>
        </p:txBody>
      </p:sp>
      <p:sp>
        <p:nvSpPr>
          <p:cNvPr id="3" name="Content Placeholder 2"/>
          <p:cNvSpPr>
            <a:spLocks noGrp="1"/>
          </p:cNvSpPr>
          <p:nvPr>
            <p:ph idx="1"/>
          </p:nvPr>
        </p:nvSpPr>
        <p:spPr>
          <a:xfrm>
            <a:off x="838200" y="1364566"/>
            <a:ext cx="10515600" cy="4812397"/>
          </a:xfrm>
        </p:spPr>
        <p:txBody>
          <a:bodyPr/>
          <a:lstStyle/>
          <a:p>
            <a:r>
              <a:rPr lang="en-US" altLang="en-US" dirty="0">
                <a:latin typeface="Calibri" panose="020F0502020204030204" pitchFamily="34" charset="0"/>
              </a:rPr>
              <a:t>The keyword </a:t>
            </a:r>
            <a:r>
              <a:rPr lang="en-US" altLang="en-US" i="1" dirty="0">
                <a:latin typeface="Calibri" panose="020F0502020204030204" pitchFamily="34" charset="0"/>
              </a:rPr>
              <a:t>this</a:t>
            </a:r>
            <a:r>
              <a:rPr lang="en-US" altLang="en-US" dirty="0">
                <a:latin typeface="Calibri" panose="020F0502020204030204" pitchFamily="34" charset="0"/>
              </a:rPr>
              <a:t> provides reference to the current </a:t>
            </a:r>
            <a:r>
              <a:rPr lang="en-US" altLang="en-US">
                <a:latin typeface="Calibri" panose="020F0502020204030204" pitchFamily="34" charset="0"/>
              </a:rPr>
              <a:t>object.</a:t>
            </a:r>
            <a:endParaRPr lang="en-US" altLang="en-US" dirty="0">
              <a:latin typeface="Calibri" panose="020F0502020204030204" pitchFamily="34" charset="0"/>
            </a:endParaRPr>
          </a:p>
          <a:p>
            <a:r>
              <a:rPr lang="en-US" altLang="en-US">
                <a:latin typeface="Calibri" panose="020F0502020204030204" pitchFamily="34" charset="0"/>
              </a:rPr>
              <a:t>this </a:t>
            </a:r>
            <a:r>
              <a:rPr lang="en-US" altLang="en-US" dirty="0">
                <a:latin typeface="Calibri" panose="020F0502020204030204" pitchFamily="34" charset="0"/>
              </a:rPr>
              <a:t>or super Must Be the First Statement in the Constructor</a:t>
            </a:r>
          </a:p>
          <a:p>
            <a:pPr marL="0" indent="0">
              <a:buNone/>
            </a:pPr>
            <a:endParaRPr lang="en-US" altLang="en-US" dirty="0">
              <a:latin typeface="Calibri" panose="020F0502020204030204" pitchFamily="34" charset="0"/>
            </a:endParaRPr>
          </a:p>
          <a:p>
            <a:pPr marL="0" indent="0">
              <a:buNone/>
            </a:pPr>
            <a:endParaRPr lang="en-IN" altLang="en-US" b="1" dirty="0">
              <a:solidFill>
                <a:srgbClr val="002060"/>
              </a:solidFill>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Types of classes</a:t>
            </a:r>
            <a:endParaRPr lang="en-IN" dirty="0"/>
          </a:p>
        </p:txBody>
      </p:sp>
      <p:sp>
        <p:nvSpPr>
          <p:cNvPr id="4" name="Rectangle 3"/>
          <p:cNvSpPr>
            <a:spLocks noGrp="1" noChangeArrowheads="1"/>
          </p:cNvSpPr>
          <p:nvPr>
            <p:ph idx="1"/>
          </p:nvPr>
        </p:nvSpPr>
        <p:spPr/>
        <p:txBody>
          <a:bodyPr/>
          <a:lstStyle/>
          <a:p>
            <a:pPr algn="l" eaLnBrk="1" hangingPunct="1">
              <a:lnSpc>
                <a:spcPct val="80000"/>
              </a:lnSpc>
              <a:defRPr/>
            </a:pPr>
            <a:r>
              <a:rPr lang="en-US" altLang="en-US" sz="2400" dirty="0">
                <a:latin typeface="Calibri" panose="020F0502020204030204" pitchFamily="34" charset="0"/>
              </a:rPr>
              <a:t>Types of nested classes:</a:t>
            </a:r>
          </a:p>
          <a:p>
            <a:pPr algn="l" eaLnBrk="1" hangingPunct="1">
              <a:lnSpc>
                <a:spcPct val="80000"/>
              </a:lnSpc>
              <a:defRPr/>
            </a:pPr>
            <a:endParaRPr lang="en-US" altLang="en-US" sz="2400" dirty="0">
              <a:latin typeface="Calibri" panose="020F0502020204030204" pitchFamily="34" charset="0"/>
            </a:endParaRPr>
          </a:p>
          <a:p>
            <a:pPr marL="342900" indent="-342900" algn="l" eaLnBrk="1" hangingPunct="1">
              <a:lnSpc>
                <a:spcPct val="80000"/>
              </a:lnSpc>
              <a:buFont typeface="Wingdings" panose="05000000000000000000" pitchFamily="2" charset="2"/>
              <a:buChar char="Ø"/>
              <a:defRPr/>
            </a:pPr>
            <a:r>
              <a:rPr lang="en-US" altLang="en-US" sz="2400" b="1" i="1" dirty="0">
                <a:latin typeface="Calibri" panose="020F0502020204030204" pitchFamily="34" charset="0"/>
              </a:rPr>
              <a:t>Derived class or subclass</a:t>
            </a:r>
            <a:r>
              <a:rPr lang="en-US" altLang="en-US" sz="2400" dirty="0">
                <a:latin typeface="Calibri" panose="020F0502020204030204" pitchFamily="34" charset="0"/>
              </a:rPr>
              <a:t>: It is a class that is derived from (or extends) another class.</a:t>
            </a:r>
          </a:p>
          <a:p>
            <a:pPr marL="342900" indent="-342900" algn="l" eaLnBrk="1" hangingPunct="1">
              <a:lnSpc>
                <a:spcPct val="80000"/>
              </a:lnSpc>
              <a:buFont typeface="Wingdings" panose="05000000000000000000" pitchFamily="2" charset="2"/>
              <a:buChar char="Ø"/>
              <a:defRPr/>
            </a:pPr>
            <a:r>
              <a:rPr lang="en-US" altLang="en-US" sz="2400" b="1" i="1" dirty="0">
                <a:latin typeface="Calibri" panose="020F0502020204030204" pitchFamily="34" charset="0"/>
              </a:rPr>
              <a:t>Super class</a:t>
            </a:r>
            <a:r>
              <a:rPr lang="en-US" altLang="en-US" sz="2400" dirty="0">
                <a:latin typeface="Calibri" panose="020F0502020204030204" pitchFamily="34" charset="0"/>
              </a:rPr>
              <a:t>: It is a class from which another class or other classes are derived.</a:t>
            </a:r>
          </a:p>
          <a:p>
            <a:pPr marL="342900" indent="-342900" algn="l" eaLnBrk="1" hangingPunct="1">
              <a:lnSpc>
                <a:spcPct val="80000"/>
              </a:lnSpc>
              <a:buFont typeface="Wingdings" panose="05000000000000000000" pitchFamily="2" charset="2"/>
              <a:buChar char="Ø"/>
              <a:defRPr/>
            </a:pPr>
            <a:r>
              <a:rPr lang="en-US" altLang="en-US" sz="2400" b="1" i="1" dirty="0">
                <a:latin typeface="Calibri" panose="020F0502020204030204" pitchFamily="34" charset="0"/>
              </a:rPr>
              <a:t>Final class</a:t>
            </a:r>
            <a:r>
              <a:rPr lang="en-US" altLang="en-US" sz="2400" dirty="0">
                <a:latin typeface="Calibri" panose="020F0502020204030204" pitchFamily="34" charset="0"/>
              </a:rPr>
              <a:t>: It is a class that cannot be extended.</a:t>
            </a:r>
            <a:endParaRPr lang="en-US" altLang="en-US" sz="2400" b="1" dirty="0">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solidFill>
        </p:spPr>
        <p:txBody>
          <a:bodyPr>
            <a:normAutofit/>
          </a:bodyPr>
          <a:lstStyle/>
          <a:p>
            <a:r>
              <a:rPr lang="en-US" dirty="0"/>
              <a:t>	</a:t>
            </a:r>
            <a:r>
              <a:rPr lang="en-US" altLang="en-US" dirty="0">
                <a:latin typeface="Calibri" panose="020F0502020204030204" pitchFamily="34" charset="0"/>
              </a:rPr>
              <a:t>Keyword this</a:t>
            </a:r>
            <a:endParaRPr lang="en-IN" dirty="0"/>
          </a:p>
        </p:txBody>
      </p:sp>
      <p:sp>
        <p:nvSpPr>
          <p:cNvPr id="3" name="Content Placeholder 2"/>
          <p:cNvSpPr>
            <a:spLocks noGrp="1"/>
          </p:cNvSpPr>
          <p:nvPr>
            <p:ph sz="half" idx="1"/>
          </p:nvPr>
        </p:nvSpPr>
        <p:spPr/>
        <p:txBody>
          <a:bodyPr/>
          <a:lstStyle/>
          <a:p>
            <a:pPr marL="0" indent="0">
              <a:buNone/>
            </a:pPr>
            <a:endParaRPr lang="en-US" altLang="en-US" dirty="0">
              <a:latin typeface="Calibri" panose="020F0502020204030204" pitchFamily="34" charset="0"/>
            </a:endParaRPr>
          </a:p>
          <a:p>
            <a:pPr marL="0" indent="0">
              <a:buNone/>
            </a:pPr>
            <a:endParaRPr lang="en-US" altLang="en-US" dirty="0">
              <a:latin typeface="Calibri" panose="020F0502020204030204" pitchFamily="34" charset="0"/>
            </a:endParaRPr>
          </a:p>
          <a:p>
            <a:pPr marL="0" indent="0">
              <a:buNone/>
            </a:pPr>
            <a:endParaRPr lang="en-IN" altLang="en-US" b="1" dirty="0">
              <a:solidFill>
                <a:srgbClr val="002060"/>
              </a:solidFill>
              <a:latin typeface="Calibri" panose="020F0502020204030204" pitchFamily="34" charset="0"/>
            </a:endParaRPr>
          </a:p>
        </p:txBody>
      </p:sp>
      <p:pic>
        <p:nvPicPr>
          <p:cNvPr id="100" name="Content Placeholder 99"/>
          <p:cNvPicPr>
            <a:picLocks noGrp="1"/>
          </p:cNvPicPr>
          <p:nvPr>
            <p:ph sz="half" idx="2"/>
          </p:nvPr>
        </p:nvPicPr>
        <p:blipFill>
          <a:blip r:embed="rId2"/>
          <a:stretch>
            <a:fillRect/>
          </a:stretch>
        </p:blipFill>
        <p:spPr>
          <a:xfrm>
            <a:off x="1353820" y="1825625"/>
            <a:ext cx="9525635" cy="463169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8805"/>
          </a:xfrm>
          <a:solidFill>
            <a:schemeClr val="accent6"/>
          </a:solidFill>
        </p:spPr>
        <p:txBody>
          <a:bodyPr>
            <a:normAutofit fontScale="90000"/>
          </a:bodyPr>
          <a:lstStyle/>
          <a:p>
            <a:r>
              <a:rPr lang="en-US" altLang="en-US" dirty="0">
                <a:latin typeface="Calibri" panose="020F0502020204030204" pitchFamily="34" charset="0"/>
              </a:rPr>
              <a:t>this: to refer current class instance variable</a:t>
            </a:r>
            <a:br>
              <a:rPr lang="en-US" altLang="en-US" dirty="0">
                <a:latin typeface="Calibri" panose="020F0502020204030204" pitchFamily="34" charset="0"/>
              </a:rPr>
            </a:br>
            <a:r>
              <a:rPr lang="en-US" altLang="en-US" dirty="0">
                <a:latin typeface="Calibri" panose="020F0502020204030204" pitchFamily="34" charset="0"/>
              </a:rPr>
              <a:t>this: to invoke current class method</a:t>
            </a:r>
          </a:p>
        </p:txBody>
      </p:sp>
      <p:pic>
        <p:nvPicPr>
          <p:cNvPr id="8" name="Content Placeholder 7"/>
          <p:cNvPicPr>
            <a:picLocks noGrp="1" noChangeAspect="1"/>
          </p:cNvPicPr>
          <p:nvPr>
            <p:ph idx="1"/>
          </p:nvPr>
        </p:nvPicPr>
        <p:blipFill>
          <a:blip r:embed="rId2"/>
          <a:stretch>
            <a:fillRect/>
          </a:stretch>
        </p:blipFill>
        <p:spPr>
          <a:xfrm>
            <a:off x="612775" y="1043940"/>
            <a:ext cx="8140065" cy="58140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84455"/>
            <a:ext cx="10515600" cy="862965"/>
          </a:xfrm>
          <a:solidFill>
            <a:schemeClr val="accent6"/>
          </a:solidFill>
        </p:spPr>
        <p:txBody>
          <a:bodyPr>
            <a:normAutofit/>
          </a:bodyPr>
          <a:lstStyle/>
          <a:p>
            <a:r>
              <a:rPr lang="en-US" dirty="0"/>
              <a:t>this() : to invoke current class constructor</a:t>
            </a:r>
          </a:p>
        </p:txBody>
      </p:sp>
      <p:sp>
        <p:nvSpPr>
          <p:cNvPr id="3" name="Content Placeholder 2"/>
          <p:cNvSpPr>
            <a:spLocks noGrp="1"/>
          </p:cNvSpPr>
          <p:nvPr>
            <p:ph sz="half" idx="1"/>
          </p:nvPr>
        </p:nvSpPr>
        <p:spPr/>
        <p:txBody>
          <a:bodyPr/>
          <a:lstStyle/>
          <a:p>
            <a:pPr marL="0" indent="0">
              <a:buNone/>
            </a:pPr>
            <a:endParaRPr lang="en-US" altLang="en-US" dirty="0">
              <a:latin typeface="Calibri" panose="020F0502020204030204" pitchFamily="34" charset="0"/>
            </a:endParaRPr>
          </a:p>
          <a:p>
            <a:pPr marL="0" indent="0">
              <a:buNone/>
            </a:pPr>
            <a:endParaRPr lang="en-US" altLang="en-US" dirty="0">
              <a:latin typeface="Calibri" panose="020F0502020204030204" pitchFamily="34" charset="0"/>
            </a:endParaRPr>
          </a:p>
          <a:p>
            <a:pPr marL="0" indent="0">
              <a:buNone/>
            </a:pPr>
            <a:endParaRPr lang="en-IN" altLang="en-US" b="1" dirty="0">
              <a:solidFill>
                <a:srgbClr val="002060"/>
              </a:solidFill>
              <a:latin typeface="Calibri" panose="020F0502020204030204" pitchFamily="34" charset="0"/>
            </a:endParaRPr>
          </a:p>
        </p:txBody>
      </p:sp>
      <p:pic>
        <p:nvPicPr>
          <p:cNvPr id="6" name="Content Placeholder 5"/>
          <p:cNvPicPr>
            <a:picLocks noGrp="1" noChangeAspect="1"/>
          </p:cNvPicPr>
          <p:nvPr>
            <p:ph sz="half" idx="2"/>
          </p:nvPr>
        </p:nvPicPr>
        <p:blipFill>
          <a:blip r:embed="rId2"/>
          <a:stretch>
            <a:fillRect/>
          </a:stretch>
        </p:blipFill>
        <p:spPr>
          <a:xfrm>
            <a:off x="1224280" y="1064895"/>
            <a:ext cx="8996680" cy="556196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84455"/>
            <a:ext cx="10515600" cy="862965"/>
          </a:xfrm>
          <a:solidFill>
            <a:schemeClr val="accent6"/>
          </a:solidFill>
        </p:spPr>
        <p:txBody>
          <a:bodyPr>
            <a:normAutofit/>
          </a:bodyPr>
          <a:lstStyle/>
          <a:p>
            <a:r>
              <a:rPr lang="en-US" dirty="0"/>
              <a:t>this: to pass as an argument in the method</a:t>
            </a:r>
          </a:p>
        </p:txBody>
      </p:sp>
      <p:sp>
        <p:nvSpPr>
          <p:cNvPr id="3" name="Content Placeholder 2"/>
          <p:cNvSpPr>
            <a:spLocks noGrp="1"/>
          </p:cNvSpPr>
          <p:nvPr>
            <p:ph sz="half" idx="1"/>
          </p:nvPr>
        </p:nvSpPr>
        <p:spPr/>
        <p:txBody>
          <a:bodyPr/>
          <a:lstStyle/>
          <a:p>
            <a:pPr marL="0" indent="0">
              <a:buNone/>
            </a:pPr>
            <a:endParaRPr lang="en-US" altLang="en-US" dirty="0">
              <a:latin typeface="Calibri" panose="020F0502020204030204" pitchFamily="34" charset="0"/>
            </a:endParaRPr>
          </a:p>
          <a:p>
            <a:pPr marL="0" indent="0">
              <a:buNone/>
            </a:pPr>
            <a:endParaRPr lang="en-US" altLang="en-US" dirty="0">
              <a:latin typeface="Calibri" panose="020F0502020204030204" pitchFamily="34" charset="0"/>
            </a:endParaRPr>
          </a:p>
          <a:p>
            <a:pPr marL="0" indent="0">
              <a:buNone/>
            </a:pPr>
            <a:endParaRPr lang="en-IN" altLang="en-US" b="1" dirty="0">
              <a:solidFill>
                <a:srgbClr val="002060"/>
              </a:solidFill>
              <a:latin typeface="Calibri" panose="020F0502020204030204" pitchFamily="34" charset="0"/>
            </a:endParaRPr>
          </a:p>
        </p:txBody>
      </p:sp>
      <p:sp>
        <p:nvSpPr>
          <p:cNvPr id="4" name="Content Placeholder 3"/>
          <p:cNvSpPr>
            <a:spLocks noGrp="1"/>
          </p:cNvSpPr>
          <p:nvPr>
            <p:ph sz="half" idx="2"/>
          </p:nvPr>
        </p:nvSpPr>
        <p:spPr>
          <a:xfrm>
            <a:off x="1224280" y="1329690"/>
            <a:ext cx="10441940" cy="4351655"/>
          </a:xfrm>
        </p:spPr>
        <p:txBody>
          <a:bodyPr/>
          <a:lstStyle/>
          <a:p>
            <a:r>
              <a:rPr lang="en-US"/>
              <a:t>The this keyword can also be passed as an argument in the method. It is mainly used in the event handling</a:t>
            </a:r>
          </a:p>
        </p:txBody>
      </p:sp>
      <p:pic>
        <p:nvPicPr>
          <p:cNvPr id="7" name="Picture 6"/>
          <p:cNvPicPr>
            <a:picLocks noChangeAspect="1"/>
          </p:cNvPicPr>
          <p:nvPr/>
        </p:nvPicPr>
        <p:blipFill>
          <a:blip r:embed="rId2"/>
          <a:stretch>
            <a:fillRect/>
          </a:stretch>
        </p:blipFill>
        <p:spPr>
          <a:xfrm>
            <a:off x="1324610" y="2254885"/>
            <a:ext cx="7191375" cy="411861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84455"/>
            <a:ext cx="10515600" cy="862965"/>
          </a:xfrm>
          <a:solidFill>
            <a:schemeClr val="accent6"/>
          </a:solidFill>
        </p:spPr>
        <p:txBody>
          <a:bodyPr>
            <a:normAutofit fontScale="90000"/>
          </a:bodyPr>
          <a:lstStyle/>
          <a:p>
            <a:r>
              <a:rPr lang="en-US" dirty="0"/>
              <a:t>this: to pass as argument in the constructor call</a:t>
            </a:r>
          </a:p>
        </p:txBody>
      </p:sp>
      <p:sp>
        <p:nvSpPr>
          <p:cNvPr id="3" name="Content Placeholder 2"/>
          <p:cNvSpPr>
            <a:spLocks noGrp="1"/>
          </p:cNvSpPr>
          <p:nvPr>
            <p:ph sz="half" idx="1"/>
          </p:nvPr>
        </p:nvSpPr>
        <p:spPr/>
        <p:txBody>
          <a:bodyPr/>
          <a:lstStyle/>
          <a:p>
            <a:pPr marL="0" indent="0">
              <a:buNone/>
            </a:pPr>
            <a:endParaRPr lang="en-US" altLang="en-US" dirty="0">
              <a:latin typeface="Calibri" panose="020F0502020204030204" pitchFamily="34" charset="0"/>
            </a:endParaRPr>
          </a:p>
          <a:p>
            <a:pPr marL="0" indent="0">
              <a:buNone/>
            </a:pPr>
            <a:endParaRPr lang="en-US" altLang="en-US" dirty="0">
              <a:latin typeface="Calibri" panose="020F0502020204030204" pitchFamily="34" charset="0"/>
            </a:endParaRPr>
          </a:p>
          <a:p>
            <a:pPr marL="0" indent="0">
              <a:buNone/>
            </a:pPr>
            <a:endParaRPr lang="en-IN" altLang="en-US" b="1" dirty="0">
              <a:solidFill>
                <a:srgbClr val="002060"/>
              </a:solidFill>
              <a:latin typeface="Calibri" panose="020F0502020204030204" pitchFamily="34" charset="0"/>
            </a:endParaRPr>
          </a:p>
        </p:txBody>
      </p:sp>
      <p:sp>
        <p:nvSpPr>
          <p:cNvPr id="4" name="Content Placeholder 3"/>
          <p:cNvSpPr>
            <a:spLocks noGrp="1"/>
          </p:cNvSpPr>
          <p:nvPr>
            <p:ph sz="half" idx="2"/>
          </p:nvPr>
        </p:nvSpPr>
        <p:spPr>
          <a:xfrm>
            <a:off x="589915" y="1114425"/>
            <a:ext cx="10763885" cy="5062855"/>
          </a:xfrm>
        </p:spPr>
        <p:txBody>
          <a:bodyPr/>
          <a:lstStyle/>
          <a:p>
            <a:r>
              <a:rPr lang="en-US"/>
              <a:t>We can pass the this keyword in the constructor also. It is useful if we have to use one object in multiple classes.</a:t>
            </a:r>
          </a:p>
          <a:p>
            <a:endParaRPr lang="en-US"/>
          </a:p>
        </p:txBody>
      </p:sp>
      <p:pic>
        <p:nvPicPr>
          <p:cNvPr id="5" name="Picture 4"/>
          <p:cNvPicPr>
            <a:picLocks noChangeAspect="1"/>
          </p:cNvPicPr>
          <p:nvPr/>
        </p:nvPicPr>
        <p:blipFill>
          <a:blip r:embed="rId2"/>
          <a:stretch>
            <a:fillRect/>
          </a:stretch>
        </p:blipFill>
        <p:spPr>
          <a:xfrm>
            <a:off x="1167765" y="2012315"/>
            <a:ext cx="7688580" cy="478028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84455"/>
            <a:ext cx="10515600" cy="862965"/>
          </a:xfrm>
          <a:solidFill>
            <a:schemeClr val="accent6"/>
          </a:solidFill>
        </p:spPr>
        <p:txBody>
          <a:bodyPr>
            <a:normAutofit fontScale="90000"/>
          </a:bodyPr>
          <a:lstStyle/>
          <a:p>
            <a:r>
              <a:rPr lang="en-US" dirty="0"/>
              <a:t>this keyword can be used to return current class instance</a:t>
            </a:r>
          </a:p>
        </p:txBody>
      </p:sp>
      <p:sp>
        <p:nvSpPr>
          <p:cNvPr id="3" name="Content Placeholder 2"/>
          <p:cNvSpPr>
            <a:spLocks noGrp="1"/>
          </p:cNvSpPr>
          <p:nvPr>
            <p:ph sz="half" idx="1"/>
          </p:nvPr>
        </p:nvSpPr>
        <p:spPr/>
        <p:txBody>
          <a:bodyPr/>
          <a:lstStyle/>
          <a:p>
            <a:pPr marL="0" indent="0">
              <a:buNone/>
            </a:pPr>
            <a:endParaRPr lang="en-US" altLang="en-US" dirty="0">
              <a:latin typeface="Calibri" panose="020F0502020204030204" pitchFamily="34" charset="0"/>
            </a:endParaRPr>
          </a:p>
          <a:p>
            <a:pPr marL="0" indent="0">
              <a:buNone/>
            </a:pPr>
            <a:endParaRPr lang="en-US" altLang="en-US" dirty="0">
              <a:latin typeface="Calibri" panose="020F0502020204030204" pitchFamily="34" charset="0"/>
            </a:endParaRPr>
          </a:p>
          <a:p>
            <a:pPr marL="0" indent="0">
              <a:buNone/>
            </a:pPr>
            <a:endParaRPr lang="en-IN" altLang="en-US" b="1" dirty="0">
              <a:solidFill>
                <a:srgbClr val="002060"/>
              </a:solidFill>
              <a:latin typeface="Calibri" panose="020F0502020204030204" pitchFamily="34" charset="0"/>
            </a:endParaRPr>
          </a:p>
        </p:txBody>
      </p:sp>
      <p:sp>
        <p:nvSpPr>
          <p:cNvPr id="4" name="Content Placeholder 3"/>
          <p:cNvSpPr>
            <a:spLocks noGrp="1"/>
          </p:cNvSpPr>
          <p:nvPr>
            <p:ph sz="half" idx="2"/>
          </p:nvPr>
        </p:nvSpPr>
        <p:spPr>
          <a:xfrm>
            <a:off x="589915" y="1114425"/>
            <a:ext cx="10763885" cy="5062855"/>
          </a:xfrm>
        </p:spPr>
        <p:txBody>
          <a:bodyPr/>
          <a:lstStyle/>
          <a:p>
            <a:r>
              <a:rPr lang="en-US"/>
              <a:t>We can return this keyword as an statement from the method. In such case, return type of the method must be the class type (non-primitive).</a:t>
            </a:r>
          </a:p>
        </p:txBody>
      </p:sp>
      <p:pic>
        <p:nvPicPr>
          <p:cNvPr id="6" name="Picture 5"/>
          <p:cNvPicPr>
            <a:picLocks noChangeAspect="1"/>
          </p:cNvPicPr>
          <p:nvPr/>
        </p:nvPicPr>
        <p:blipFill>
          <a:blip r:embed="rId2"/>
          <a:stretch>
            <a:fillRect/>
          </a:stretch>
        </p:blipFill>
        <p:spPr>
          <a:xfrm>
            <a:off x="2320290" y="2599055"/>
            <a:ext cx="7315835" cy="365315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31519"/>
          </a:xfrm>
          <a:solidFill>
            <a:schemeClr val="accent6"/>
          </a:solidFill>
        </p:spPr>
        <p:txBody>
          <a:bodyPr>
            <a:normAutofit fontScale="90000"/>
          </a:bodyPr>
          <a:lstStyle/>
          <a:p>
            <a:br>
              <a:rPr lang="en-US" altLang="en-US" dirty="0"/>
            </a:br>
            <a:r>
              <a:rPr lang="en-US" altLang="en-US" dirty="0"/>
              <a:t>	</a:t>
            </a:r>
            <a:r>
              <a:rPr lang="en-US" altLang="en-US" dirty="0">
                <a:latin typeface="Calibri" panose="020F0502020204030204" pitchFamily="34" charset="0"/>
              </a:rPr>
              <a:t>Instance Variable Hiding</a:t>
            </a:r>
            <a:br>
              <a:rPr lang="en-US" altLang="en-US" dirty="0">
                <a:latin typeface="Calibri" panose="020F0502020204030204" pitchFamily="34" charset="0"/>
              </a:rPr>
            </a:br>
            <a:endParaRPr lang="en-IN" altLang="en-US" dirty="0">
              <a:solidFill>
                <a:srgbClr val="002060"/>
              </a:solidFill>
              <a:latin typeface="Calibri" panose="020F0502020204030204" pitchFamily="34" charset="0"/>
            </a:endParaRPr>
          </a:p>
        </p:txBody>
      </p:sp>
      <p:sp>
        <p:nvSpPr>
          <p:cNvPr id="4" name="Rectangle 4"/>
          <p:cNvSpPr>
            <a:spLocks noGrp="1" noChangeArrowheads="1"/>
          </p:cNvSpPr>
          <p:nvPr>
            <p:ph idx="1"/>
          </p:nvPr>
        </p:nvSpPr>
        <p:spPr bwMode="auto">
          <a:xfrm>
            <a:off x="655319" y="731520"/>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r>
              <a:rPr lang="en-US" altLang="en-US" sz="2400" dirty="0">
                <a:latin typeface="Calibri" panose="020F0502020204030204" pitchFamily="34" charset="0"/>
              </a:rPr>
              <a:t>There may be cases where the names of instance variables and that of the local variable in a method is the same.</a:t>
            </a:r>
          </a:p>
          <a:p>
            <a:pPr algn="just" eaLnBrk="1" hangingPunct="1"/>
            <a:r>
              <a:rPr lang="en-US" altLang="en-US" sz="2400" dirty="0">
                <a:latin typeface="Calibri" panose="020F0502020204030204" pitchFamily="34" charset="0"/>
              </a:rPr>
              <a:t>In such cases, the local variables of the method shadow the instance variable, thereby hiding them.</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855" y="2192216"/>
            <a:ext cx="7927145" cy="4581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98805"/>
          </a:xfrm>
          <a:solidFill>
            <a:schemeClr val="accent6"/>
          </a:solidFill>
        </p:spPr>
        <p:txBody>
          <a:bodyPr/>
          <a:lstStyle/>
          <a:p>
            <a:r>
              <a:rPr lang="en-US" dirty="0"/>
              <a:t>	 Garbage Collection</a:t>
            </a:r>
            <a:endParaRPr lang="en-IN" dirty="0"/>
          </a:p>
        </p:txBody>
      </p:sp>
      <p:sp>
        <p:nvSpPr>
          <p:cNvPr id="4" name="Rectangle 4"/>
          <p:cNvSpPr>
            <a:spLocks noGrp="1" noChangeArrowheads="1"/>
          </p:cNvSpPr>
          <p:nvPr>
            <p:ph idx="1"/>
          </p:nvPr>
        </p:nvSpPr>
        <p:spPr bwMode="auto">
          <a:xfrm>
            <a:off x="838200" y="1558339"/>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har char="•"/>
              <a:defRPr sz="3200">
                <a:solidFill>
                  <a:schemeClr val="tx1"/>
                </a:solidFill>
                <a:latin typeface="Arial" panose="020B0604020202020204" pitchFamily="34" charset="0"/>
              </a:defRPr>
            </a:lvl1pPr>
            <a:lvl2pPr marL="990600" indent="-533400">
              <a:spcBef>
                <a:spcPct val="20000"/>
              </a:spcBef>
              <a:buChar char="–"/>
              <a:defRPr sz="2800">
                <a:solidFill>
                  <a:schemeClr val="tx1"/>
                </a:solidFill>
                <a:latin typeface="Arial" panose="020B0604020202020204" pitchFamily="34" charset="0"/>
              </a:defRPr>
            </a:lvl2pPr>
            <a:lvl3pPr marL="1371600" indent="-457200">
              <a:spcBef>
                <a:spcPct val="20000"/>
              </a:spcBef>
              <a:buChar char="•"/>
              <a:defRPr sz="2400">
                <a:solidFill>
                  <a:schemeClr val="tx1"/>
                </a:solidFill>
                <a:latin typeface="Arial" panose="020B0604020202020204" pitchFamily="34" charset="0"/>
              </a:defRPr>
            </a:lvl3pPr>
            <a:lvl4pPr marL="1752600" indent="-381000">
              <a:spcBef>
                <a:spcPct val="20000"/>
              </a:spcBef>
              <a:buChar char="–"/>
              <a:defRPr sz="2000">
                <a:solidFill>
                  <a:schemeClr val="tx1"/>
                </a:solidFill>
                <a:latin typeface="Arial" panose="020B0604020202020204" pitchFamily="34" charset="0"/>
              </a:defRPr>
            </a:lvl4pPr>
            <a:lvl5pPr marL="2209800" indent="-381000">
              <a:spcBef>
                <a:spcPct val="20000"/>
              </a:spcBef>
              <a:buChar char="»"/>
              <a:defRPr sz="2000">
                <a:solidFill>
                  <a:schemeClr val="tx1"/>
                </a:solidFill>
                <a:latin typeface="Arial" panose="020B0604020202020204" pitchFamily="34" charset="0"/>
              </a:defRPr>
            </a:lvl5pPr>
            <a:lvl6pPr marL="2667000" indent="-381000" eaLnBrk="0" fontAlgn="base" hangingPunct="0">
              <a:spcBef>
                <a:spcPct val="20000"/>
              </a:spcBef>
              <a:spcAft>
                <a:spcPct val="0"/>
              </a:spcAft>
              <a:buChar char="»"/>
              <a:defRPr sz="2000">
                <a:solidFill>
                  <a:schemeClr val="tx1"/>
                </a:solidFill>
                <a:latin typeface="Arial" panose="020B0604020202020204" pitchFamily="34" charset="0"/>
              </a:defRPr>
            </a:lvl6pPr>
            <a:lvl7pPr marL="3124200" indent="-381000" eaLnBrk="0" fontAlgn="base" hangingPunct="0">
              <a:spcBef>
                <a:spcPct val="20000"/>
              </a:spcBef>
              <a:spcAft>
                <a:spcPct val="0"/>
              </a:spcAft>
              <a:buChar char="»"/>
              <a:defRPr sz="2000">
                <a:solidFill>
                  <a:schemeClr val="tx1"/>
                </a:solidFill>
                <a:latin typeface="Arial" panose="020B0604020202020204" pitchFamily="34" charset="0"/>
              </a:defRPr>
            </a:lvl7pPr>
            <a:lvl8pPr marL="3581400" indent="-381000" eaLnBrk="0" fontAlgn="base" hangingPunct="0">
              <a:spcBef>
                <a:spcPct val="20000"/>
              </a:spcBef>
              <a:spcAft>
                <a:spcPct val="0"/>
              </a:spcAft>
              <a:buChar char="»"/>
              <a:defRPr sz="2000">
                <a:solidFill>
                  <a:schemeClr val="tx1"/>
                </a:solidFill>
                <a:latin typeface="Arial" panose="020B0604020202020204" pitchFamily="34" charset="0"/>
              </a:defRPr>
            </a:lvl8pPr>
            <a:lvl9pPr marL="4038600" indent="-381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r>
              <a:rPr lang="en-US" altLang="en-US" sz="2400" dirty="0">
                <a:latin typeface="Calibri" panose="020F0502020204030204" pitchFamily="34" charset="0"/>
              </a:rPr>
              <a:t>The objects that are no longer needed by the program are </a:t>
            </a:r>
            <a:r>
              <a:rPr lang="en-US" altLang="en-US" sz="2400" dirty="0" err="1">
                <a:latin typeface="Calibri" panose="020F0502020204030204" pitchFamily="34" charset="0"/>
              </a:rPr>
              <a:t>garbaged</a:t>
            </a:r>
            <a:r>
              <a:rPr lang="en-US" altLang="en-US" sz="2400" dirty="0">
                <a:latin typeface="Calibri" panose="020F0502020204030204" pitchFamily="34" charset="0"/>
              </a:rPr>
              <a:t> out. </a:t>
            </a:r>
          </a:p>
          <a:p>
            <a:pPr algn="just" eaLnBrk="1" hangingPunct="1"/>
            <a:r>
              <a:rPr lang="en-US" altLang="en-US" sz="2400" dirty="0">
                <a:latin typeface="Calibri" panose="020F0502020204030204" pitchFamily="34" charset="0"/>
              </a:rPr>
              <a:t>It is a mechanism provided by JVM to reclaim the space from objects that are no longer referenced by the program. </a:t>
            </a:r>
          </a:p>
          <a:p>
            <a:pPr algn="just" eaLnBrk="1" hangingPunct="1"/>
            <a:r>
              <a:rPr lang="en-US" altLang="en-US" sz="2400" dirty="0">
                <a:latin typeface="Calibri" panose="020F0502020204030204" pitchFamily="34" charset="0"/>
              </a:rPr>
              <a:t>It is an automatic process and periodically frees some memory. </a:t>
            </a:r>
          </a:p>
          <a:p>
            <a:pPr algn="just" eaLnBrk="1" hangingPunct="1"/>
            <a:r>
              <a:rPr lang="en-US" altLang="en-US" sz="2400" dirty="0">
                <a:latin typeface="Calibri" panose="020F0502020204030204" pitchFamily="34" charset="0"/>
              </a:rPr>
              <a:t>When the object is no longer referenced by the program, the occupied heap space is recycled. </a:t>
            </a:r>
          </a:p>
          <a:p>
            <a:pPr algn="just" eaLnBrk="1" hangingPunct="1"/>
            <a:r>
              <a:rPr lang="en-US" altLang="en-US" sz="2400" dirty="0">
                <a:latin typeface="Calibri" panose="020F0502020204030204" pitchFamily="34" charset="0"/>
              </a:rPr>
              <a:t>Garbage collection is done by daemon thread.</a:t>
            </a:r>
          </a:p>
          <a:p>
            <a:pPr algn="just" eaLnBrk="1" hangingPunct="1"/>
            <a:r>
              <a:rPr lang="en-US" altLang="en-US" sz="2400" dirty="0">
                <a:latin typeface="Calibri" panose="020F0502020204030204" pitchFamily="34" charset="0"/>
              </a:rPr>
              <a:t>Garbage collection thread invokes finalize() method of that object and peforms the clean up action.</a:t>
            </a:r>
          </a:p>
          <a:p>
            <a:pPr algn="just" eaLnBrk="1" hangingPunct="1"/>
            <a:endParaRPr lang="en-US" altLang="en-US" sz="2400" dirty="0">
              <a:latin typeface="Calibri" panose="020F0502020204030204" pitchFamily="34" charset="0"/>
            </a:endParaRPr>
          </a:p>
          <a:p>
            <a:pPr algn="just" eaLnBrk="1" hangingPunct="1"/>
            <a:endParaRPr lang="en-US" altLang="en-US" sz="2400" dirty="0">
              <a:latin typeface="Calibri" panose="020F050202020403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0"/>
            <a:ext cx="12192000" cy="914400"/>
          </a:xfrm>
          <a:solidFill>
            <a:schemeClr val="accent6"/>
          </a:solidFill>
        </p:spPr>
        <p:txBody>
          <a:bodyPr>
            <a:normAutofit/>
          </a:bodyPr>
          <a:lstStyle/>
          <a:p>
            <a:r>
              <a:rPr lang="en-US" altLang="en-US" dirty="0"/>
              <a:t>	The finalize() method</a:t>
            </a:r>
            <a:endParaRPr lang="en-IN" altLang="en-US" dirty="0"/>
          </a:p>
        </p:txBody>
      </p:sp>
      <p:sp>
        <p:nvSpPr>
          <p:cNvPr id="3" name="Content Placeholder 2"/>
          <p:cNvSpPr>
            <a:spLocks noGrp="1"/>
          </p:cNvSpPr>
          <p:nvPr>
            <p:ph idx="1"/>
          </p:nvPr>
        </p:nvSpPr>
        <p:spPr>
          <a:xfrm>
            <a:off x="1981200" y="1066800"/>
            <a:ext cx="8229600" cy="5791200"/>
          </a:xfrm>
        </p:spPr>
        <p:txBody>
          <a:bodyPr/>
          <a:lstStyle/>
          <a:p>
            <a:pPr algn="just">
              <a:defRPr/>
            </a:pPr>
            <a:r>
              <a:rPr lang="en-US" sz="1600" dirty="0"/>
              <a:t>Sometimes an object will need to perform some action when it is destroyed. For example, if an object is holding some non-Java resource such as a file handle or character font, then you might want to make sure these resources are freed before an object is destroyed. To handle such situations, Java provides a mechanism called </a:t>
            </a:r>
            <a:r>
              <a:rPr lang="en-US" sz="1600" i="1" dirty="0"/>
              <a:t>finalization</a:t>
            </a:r>
            <a:r>
              <a:rPr lang="en-US" sz="1600" dirty="0"/>
              <a:t>. </a:t>
            </a:r>
          </a:p>
          <a:p>
            <a:pPr algn="just">
              <a:defRPr/>
            </a:pPr>
            <a:r>
              <a:rPr lang="en-US" sz="1600" dirty="0"/>
              <a:t>By using finalization, you can define specific actions that will occur when an object is just about to be reclaimed </a:t>
            </a:r>
            <a:r>
              <a:rPr lang="en-IN" sz="1600" dirty="0"/>
              <a:t>by the garbage collector.</a:t>
            </a:r>
          </a:p>
          <a:p>
            <a:pPr algn="just">
              <a:defRPr/>
            </a:pPr>
            <a:r>
              <a:rPr lang="en-US" sz="1600" dirty="0"/>
              <a:t>To add a finalizer to a class, you simply define the </a:t>
            </a:r>
            <a:r>
              <a:rPr lang="en-US" sz="1600" b="1" dirty="0"/>
              <a:t>finalize( ) </a:t>
            </a:r>
            <a:r>
              <a:rPr lang="en-US" sz="1600" dirty="0"/>
              <a:t>method. The Java run time calls that method whenever it is about to recycle an object of that class. </a:t>
            </a:r>
          </a:p>
          <a:p>
            <a:pPr algn="just">
              <a:defRPr/>
            </a:pPr>
            <a:r>
              <a:rPr lang="en-US" sz="1600" dirty="0"/>
              <a:t>Inside the </a:t>
            </a:r>
            <a:r>
              <a:rPr lang="en-US" sz="1600" b="1" dirty="0"/>
              <a:t>finalize( ) </a:t>
            </a:r>
            <a:r>
              <a:rPr lang="en-US" sz="1600" dirty="0"/>
              <a:t>method, you will specify those actions that must be performed before an object is destroyed.</a:t>
            </a:r>
          </a:p>
          <a:p>
            <a:pPr algn="just">
              <a:defRPr/>
            </a:pPr>
            <a:r>
              <a:rPr lang="en-US" sz="1600" dirty="0"/>
              <a:t>The garbage collector runs periodically, checking for objects that are no longer referenced by any running state or indirectly through other referenced objects. Right before an asset is freed, the Java run time calls the </a:t>
            </a:r>
            <a:r>
              <a:rPr lang="en-US" sz="1600" b="1" dirty="0"/>
              <a:t>finalize( ) </a:t>
            </a:r>
            <a:r>
              <a:rPr lang="en-US" sz="1600" dirty="0"/>
              <a:t>method on the object.</a:t>
            </a:r>
          </a:p>
          <a:p>
            <a:pPr algn="just">
              <a:defRPr/>
            </a:pPr>
            <a:r>
              <a:rPr lang="en-US" sz="1600" dirty="0"/>
              <a:t>The </a:t>
            </a:r>
            <a:r>
              <a:rPr lang="en-US" sz="1600" b="1" dirty="0"/>
              <a:t>finalize( ) </a:t>
            </a:r>
            <a:r>
              <a:rPr lang="en-US" sz="1600" dirty="0"/>
              <a:t>method has this general form:</a:t>
            </a:r>
          </a:p>
          <a:p>
            <a:pPr marL="0" indent="0" algn="just">
              <a:buNone/>
              <a:defRPr/>
            </a:pPr>
            <a:r>
              <a:rPr lang="en-IN" sz="1600" dirty="0"/>
              <a:t>                          protected void finalize( )</a:t>
            </a:r>
          </a:p>
          <a:p>
            <a:pPr algn="just">
              <a:defRPr/>
            </a:pPr>
            <a:r>
              <a:rPr lang="en-IN" sz="1600" dirty="0"/>
              <a:t>                    {</a:t>
            </a:r>
          </a:p>
          <a:p>
            <a:pPr algn="just">
              <a:defRPr/>
            </a:pPr>
            <a:r>
              <a:rPr lang="en-IN" sz="1600" dirty="0"/>
              <a:t>                               // finalization code here</a:t>
            </a:r>
          </a:p>
          <a:p>
            <a:pPr algn="just">
              <a:defRPr/>
            </a:pPr>
            <a:r>
              <a:rPr lang="en-IN" sz="1600"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0"/>
            <a:ext cx="12192000" cy="838200"/>
          </a:xfrm>
          <a:solidFill>
            <a:schemeClr val="accent6"/>
          </a:solidFill>
        </p:spPr>
        <p:txBody>
          <a:bodyPr>
            <a:normAutofit/>
          </a:bodyPr>
          <a:lstStyle/>
          <a:p>
            <a:r>
              <a:rPr lang="en-IN" altLang="en-US" dirty="0"/>
              <a:t>	Command-Line Arguments</a:t>
            </a:r>
          </a:p>
        </p:txBody>
      </p:sp>
      <p:sp>
        <p:nvSpPr>
          <p:cNvPr id="3" name="Content Placeholder 2"/>
          <p:cNvSpPr>
            <a:spLocks noGrp="1"/>
          </p:cNvSpPr>
          <p:nvPr>
            <p:ph idx="1"/>
          </p:nvPr>
        </p:nvSpPr>
        <p:spPr>
          <a:xfrm>
            <a:off x="1981200" y="1143001"/>
            <a:ext cx="8229600" cy="4983163"/>
          </a:xfrm>
        </p:spPr>
        <p:txBody>
          <a:bodyPr>
            <a:normAutofit lnSpcReduction="10000"/>
          </a:bodyPr>
          <a:lstStyle/>
          <a:p>
            <a:pPr algn="just">
              <a:defRPr/>
            </a:pPr>
            <a:r>
              <a:rPr lang="en-US" sz="1600" dirty="0"/>
              <a:t>A command-line argument is the information that directly follows the program’s name on the command line when it is executed. </a:t>
            </a:r>
          </a:p>
          <a:p>
            <a:pPr algn="just">
              <a:defRPr/>
            </a:pPr>
            <a:r>
              <a:rPr lang="en-US" sz="1600" dirty="0"/>
              <a:t>It is accomplished by passing </a:t>
            </a:r>
            <a:r>
              <a:rPr lang="en-US" sz="1600" i="1" dirty="0"/>
              <a:t>command-line arguments </a:t>
            </a:r>
            <a:r>
              <a:rPr lang="en-US" sz="1600" dirty="0"/>
              <a:t>to </a:t>
            </a:r>
            <a:r>
              <a:rPr lang="en-US" sz="1600" b="1" dirty="0"/>
              <a:t>main( )</a:t>
            </a:r>
            <a:r>
              <a:rPr lang="en-US" sz="1600" dirty="0"/>
              <a:t>.</a:t>
            </a:r>
          </a:p>
          <a:p>
            <a:pPr algn="just">
              <a:defRPr/>
            </a:pPr>
            <a:r>
              <a:rPr lang="en-US" sz="1600" dirty="0"/>
              <a:t>Arguments are stored as strings in a </a:t>
            </a:r>
            <a:r>
              <a:rPr lang="en-US" sz="1600" b="1" dirty="0"/>
              <a:t>String </a:t>
            </a:r>
            <a:r>
              <a:rPr lang="en-US" sz="1600" dirty="0"/>
              <a:t>array passed to the </a:t>
            </a:r>
            <a:r>
              <a:rPr lang="en-US" sz="1600" b="1" dirty="0" err="1"/>
              <a:t>args</a:t>
            </a:r>
            <a:r>
              <a:rPr lang="en-US" sz="1600" b="1" dirty="0"/>
              <a:t> </a:t>
            </a:r>
            <a:r>
              <a:rPr lang="en-US" sz="1600" dirty="0"/>
              <a:t>parameter of </a:t>
            </a:r>
            <a:r>
              <a:rPr lang="en-US" sz="1600" b="1" dirty="0"/>
              <a:t>main( )</a:t>
            </a:r>
            <a:r>
              <a:rPr lang="en-US" sz="1600" dirty="0"/>
              <a:t>. The first</a:t>
            </a:r>
          </a:p>
          <a:p>
            <a:pPr algn="just">
              <a:defRPr/>
            </a:pPr>
            <a:r>
              <a:rPr lang="en-US" sz="1600" dirty="0"/>
              <a:t>Command-line argument is stored at </a:t>
            </a:r>
            <a:r>
              <a:rPr lang="en-US" sz="1600" b="1" dirty="0" err="1"/>
              <a:t>args</a:t>
            </a:r>
            <a:r>
              <a:rPr lang="en-US" sz="1600" b="1" dirty="0"/>
              <a:t>[0]</a:t>
            </a:r>
            <a:r>
              <a:rPr lang="en-US" sz="1600" dirty="0"/>
              <a:t>, the second at </a:t>
            </a:r>
            <a:r>
              <a:rPr lang="en-US" sz="1600" b="1" dirty="0" err="1"/>
              <a:t>args</a:t>
            </a:r>
            <a:r>
              <a:rPr lang="en-US" sz="1600" b="1" dirty="0"/>
              <a:t>[1]</a:t>
            </a:r>
            <a:r>
              <a:rPr lang="en-US" sz="1600" dirty="0"/>
              <a:t>, and so on. </a:t>
            </a:r>
          </a:p>
          <a:p>
            <a:pPr algn="just">
              <a:defRPr/>
            </a:pPr>
            <a:endParaRPr lang="en-US" sz="1600" dirty="0"/>
          </a:p>
          <a:p>
            <a:pPr algn="just">
              <a:defRPr/>
            </a:pPr>
            <a:endParaRPr lang="en-US" sz="1600" dirty="0"/>
          </a:p>
          <a:p>
            <a:pPr algn="just">
              <a:defRPr/>
            </a:pPr>
            <a:endParaRPr lang="en-US" sz="1600" dirty="0"/>
          </a:p>
          <a:p>
            <a:pPr algn="just">
              <a:defRPr/>
            </a:pPr>
            <a:endParaRPr lang="en-US" sz="1600" dirty="0"/>
          </a:p>
          <a:p>
            <a:pPr algn="just">
              <a:defRPr/>
            </a:pPr>
            <a:endParaRPr lang="en-US" sz="1600" dirty="0"/>
          </a:p>
          <a:p>
            <a:pPr algn="just">
              <a:defRPr/>
            </a:pPr>
            <a:endParaRPr lang="en-US" sz="1600" dirty="0"/>
          </a:p>
          <a:p>
            <a:pPr marL="0" indent="0" algn="just">
              <a:buNone/>
              <a:defRPr/>
            </a:pPr>
            <a:endParaRPr lang="en-US" sz="1600" dirty="0"/>
          </a:p>
          <a:p>
            <a:pPr algn="just">
              <a:defRPr/>
            </a:pPr>
            <a:r>
              <a:rPr lang="en-US" sz="1600" dirty="0"/>
              <a:t>Execute: </a:t>
            </a:r>
          </a:p>
          <a:p>
            <a:pPr algn="just">
              <a:defRPr/>
            </a:pPr>
            <a:endParaRPr lang="en-US" sz="1600" dirty="0"/>
          </a:p>
          <a:p>
            <a:pPr algn="just">
              <a:defRPr/>
            </a:pPr>
            <a:r>
              <a:rPr lang="en-US" sz="1600" dirty="0"/>
              <a:t>Output: </a:t>
            </a:r>
          </a:p>
          <a:p>
            <a:pPr marL="0" indent="0" algn="just">
              <a:buNone/>
              <a:defRPr/>
            </a:pPr>
            <a:endParaRPr lang="en-US" sz="1600" dirty="0"/>
          </a:p>
          <a:p>
            <a:pPr marL="0" indent="0" algn="ctr">
              <a:buNone/>
              <a:defRPr/>
            </a:pPr>
            <a:endParaRPr lang="en-IN" sz="1600" dirty="0"/>
          </a:p>
        </p:txBody>
      </p:sp>
      <p:pic>
        <p:nvPicPr>
          <p:cNvPr id="4403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979738"/>
            <a:ext cx="70945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4800600"/>
            <a:ext cx="31273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416551"/>
            <a:ext cx="16764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Class Modifiers</a:t>
            </a:r>
            <a:endParaRPr lang="en-IN"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4566" y="1126246"/>
            <a:ext cx="9312812" cy="56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0"/>
            <a:ext cx="12192000" cy="838200"/>
          </a:xfrm>
          <a:solidFill>
            <a:schemeClr val="accent6"/>
          </a:solidFill>
        </p:spPr>
        <p:txBody>
          <a:bodyPr>
            <a:normAutofit/>
          </a:bodyPr>
          <a:lstStyle/>
          <a:p>
            <a:r>
              <a:rPr lang="en-US" altLang="en-US" dirty="0"/>
              <a:t>	Argument passing</a:t>
            </a:r>
            <a:endParaRPr lang="en-IN" altLang="en-US" dirty="0"/>
          </a:p>
        </p:txBody>
      </p:sp>
      <p:sp>
        <p:nvSpPr>
          <p:cNvPr id="45059" name="Content Placeholder 2"/>
          <p:cNvSpPr>
            <a:spLocks noGrp="1"/>
          </p:cNvSpPr>
          <p:nvPr>
            <p:ph idx="1"/>
          </p:nvPr>
        </p:nvSpPr>
        <p:spPr>
          <a:xfrm>
            <a:off x="1981200" y="1295401"/>
            <a:ext cx="8229600" cy="4830763"/>
          </a:xfrm>
        </p:spPr>
        <p:txBody>
          <a:bodyPr/>
          <a:lstStyle/>
          <a:p>
            <a:r>
              <a:rPr lang="en-US" altLang="en-US" sz="2000"/>
              <a:t>Two ways that a computer language can pass an argument to a subroutine: </a:t>
            </a:r>
            <a:r>
              <a:rPr lang="en-US" altLang="en-US" sz="2000" b="1"/>
              <a:t>call by value </a:t>
            </a:r>
            <a:r>
              <a:rPr lang="en-US" altLang="en-US" sz="2000"/>
              <a:t>and </a:t>
            </a:r>
            <a:r>
              <a:rPr lang="en-US" altLang="en-US" sz="2000" b="1"/>
              <a:t>call by reference</a:t>
            </a:r>
            <a:r>
              <a:rPr lang="en-US" altLang="en-US" sz="2000"/>
              <a:t>.</a:t>
            </a:r>
          </a:p>
          <a:p>
            <a:r>
              <a:rPr lang="en-US" altLang="en-US" sz="2000" b="1"/>
              <a:t>Call by value </a:t>
            </a:r>
            <a:r>
              <a:rPr lang="en-US" altLang="en-US" sz="2000"/>
              <a:t>approach copies the value of an argument into the formal parameter of the subroutine. </a:t>
            </a:r>
          </a:p>
          <a:p>
            <a:pPr lvl="1"/>
            <a:r>
              <a:rPr lang="en-US" altLang="en-US" sz="1600"/>
              <a:t>Changes made to the parameter of the subroutine have no effect on the argument. </a:t>
            </a:r>
          </a:p>
          <a:p>
            <a:r>
              <a:rPr lang="en-US" altLang="en-US" sz="2000" b="1"/>
              <a:t>Call by reference- </a:t>
            </a:r>
            <a:r>
              <a:rPr lang="en-US" altLang="en-US" sz="2000"/>
              <a:t>a reference to an argument (not the value of the argument) is passed to the parameter.</a:t>
            </a:r>
          </a:p>
          <a:p>
            <a:r>
              <a:rPr lang="en-IN" altLang="en-US" sz="2000"/>
              <a:t>Although Java uses call-by-value </a:t>
            </a:r>
            <a:r>
              <a:rPr lang="en-US" altLang="en-US" sz="2000"/>
              <a:t>to pass all arguments, the precise effect differs between whether a primitive type or a </a:t>
            </a:r>
            <a:r>
              <a:rPr lang="en-IN" altLang="en-US" sz="2000"/>
              <a:t>reference type is passed.</a:t>
            </a:r>
          </a:p>
          <a:p>
            <a:r>
              <a:rPr lang="en-US" altLang="en-US" sz="2000"/>
              <a:t>When you pass a primitive type to a method, it is passed by value.</a:t>
            </a:r>
          </a:p>
          <a:p>
            <a:pPr algn="just"/>
            <a:r>
              <a:rPr lang="en-US" altLang="en-US" sz="2000"/>
              <a:t>When you pass an object to a method, it is effectively </a:t>
            </a:r>
            <a:r>
              <a:rPr lang="en-US" altLang="en-US" sz="2000" b="1"/>
              <a:t>call by reference.</a:t>
            </a:r>
            <a:endParaRPr lang="en-IN" altLang="en-US" sz="2000" b="1"/>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0"/>
            <a:ext cx="12192000" cy="838200"/>
          </a:xfrm>
          <a:solidFill>
            <a:schemeClr val="accent6"/>
          </a:solidFill>
        </p:spPr>
        <p:txBody>
          <a:bodyPr>
            <a:normAutofit/>
          </a:bodyPr>
          <a:lstStyle/>
          <a:p>
            <a:r>
              <a:rPr lang="en-US" altLang="en-US" dirty="0"/>
              <a:t>	Call by value</a:t>
            </a:r>
            <a:endParaRPr lang="en-IN" altLang="en-US" dirty="0"/>
          </a:p>
        </p:txBody>
      </p:sp>
      <p:sp>
        <p:nvSpPr>
          <p:cNvPr id="46083" name="Content Placeholder 4"/>
          <p:cNvSpPr>
            <a:spLocks noGrp="1"/>
          </p:cNvSpPr>
          <p:nvPr>
            <p:ph idx="1"/>
          </p:nvPr>
        </p:nvSpPr>
        <p:spPr/>
        <p:txBody>
          <a:bodyPr/>
          <a:lstStyle/>
          <a:p>
            <a:pPr marL="0" indent="0">
              <a:buNone/>
            </a:pPr>
            <a:r>
              <a:rPr lang="en-US" altLang="en-US"/>
              <a:t> </a:t>
            </a:r>
            <a:endParaRPr lang="en-IN" altLang="en-US"/>
          </a:p>
        </p:txBody>
      </p:sp>
      <p:pic>
        <p:nvPicPr>
          <p:cNvPr id="4608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5588" y="1165226"/>
            <a:ext cx="7421562" cy="539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42203" y="0"/>
            <a:ext cx="12149798" cy="762000"/>
          </a:xfrm>
          <a:solidFill>
            <a:schemeClr val="accent6"/>
          </a:solidFill>
        </p:spPr>
        <p:txBody>
          <a:bodyPr>
            <a:normAutofit/>
          </a:bodyPr>
          <a:lstStyle/>
          <a:p>
            <a:r>
              <a:rPr lang="en-US" altLang="en-US" dirty="0"/>
              <a:t>	Call by reference</a:t>
            </a:r>
            <a:endParaRPr lang="en-IN" altLang="en-US" dirty="0"/>
          </a:p>
        </p:txBody>
      </p:sp>
      <p:sp>
        <p:nvSpPr>
          <p:cNvPr id="47107" name="Content Placeholder 2"/>
          <p:cNvSpPr>
            <a:spLocks noGrp="1"/>
          </p:cNvSpPr>
          <p:nvPr>
            <p:ph idx="1"/>
          </p:nvPr>
        </p:nvSpPr>
        <p:spPr>
          <a:xfrm>
            <a:off x="1981200" y="990601"/>
            <a:ext cx="8229600" cy="5135563"/>
          </a:xfrm>
        </p:spPr>
        <p:txBody>
          <a:bodyPr/>
          <a:lstStyle/>
          <a:p>
            <a:pPr marL="0" indent="0">
              <a:buNone/>
            </a:pPr>
            <a:r>
              <a:rPr lang="en-US" altLang="en-US"/>
              <a:t>   </a:t>
            </a:r>
            <a:endParaRPr lang="en-IN" altLang="en-US"/>
          </a:p>
        </p:txBody>
      </p:sp>
      <p:pic>
        <p:nvPicPr>
          <p:cNvPr id="471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96540" y="990601"/>
            <a:ext cx="7315200"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Overloading Methods</a:t>
            </a:r>
            <a:endParaRPr lang="en-IN" dirty="0"/>
          </a:p>
        </p:txBody>
      </p:sp>
      <p:sp>
        <p:nvSpPr>
          <p:cNvPr id="3" name="Content Placeholder 2"/>
          <p:cNvSpPr>
            <a:spLocks noGrp="1"/>
          </p:cNvSpPr>
          <p:nvPr>
            <p:ph idx="1"/>
          </p:nvPr>
        </p:nvSpPr>
        <p:spPr>
          <a:xfrm>
            <a:off x="838200" y="1350498"/>
            <a:ext cx="10515600" cy="4826465"/>
          </a:xfrm>
        </p:spPr>
        <p:txBody>
          <a:bodyPr/>
          <a:lstStyle/>
          <a:p>
            <a:pPr marL="533400" indent="-533400"/>
            <a:r>
              <a:rPr lang="en-US" altLang="en-US" dirty="0">
                <a:latin typeface="Calibri" panose="020F0502020204030204" pitchFamily="34" charset="0"/>
              </a:rPr>
              <a:t>Methods with the same name and scope are permitted provided they have different signatures that include:</a:t>
            </a:r>
          </a:p>
          <a:p>
            <a:pPr marL="533400" indent="-533400"/>
            <a:endParaRPr lang="en-US" altLang="en-US" dirty="0">
              <a:latin typeface="Calibri" panose="020F0502020204030204" pitchFamily="34" charset="0"/>
            </a:endParaRPr>
          </a:p>
          <a:p>
            <a:pPr marL="0" indent="0">
              <a:buNone/>
            </a:pPr>
            <a:r>
              <a:rPr lang="en-US" altLang="en-US" dirty="0">
                <a:latin typeface="Calibri" panose="020F0502020204030204" pitchFamily="34" charset="0"/>
              </a:rPr>
              <a:t>	1. Number of parameters</a:t>
            </a:r>
          </a:p>
          <a:p>
            <a:pPr marL="0" indent="0">
              <a:buNone/>
            </a:pPr>
            <a:r>
              <a:rPr lang="en-US" altLang="en-US" dirty="0">
                <a:latin typeface="Calibri" panose="020F0502020204030204" pitchFamily="34" charset="0"/>
              </a:rPr>
              <a:t>	2. Types of parameter</a:t>
            </a:r>
          </a:p>
          <a:p>
            <a:pPr marL="0" indent="0">
              <a:buNone/>
            </a:pPr>
            <a:r>
              <a:rPr lang="en-US" altLang="en-US" dirty="0">
                <a:latin typeface="Calibri" panose="020F0502020204030204" pitchFamily="34" charset="0"/>
              </a:rPr>
              <a:t>	3. Their order in the parameter list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Overloading Methods</a:t>
            </a:r>
            <a:endParaRPr lang="en-IN"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7440" y="1324018"/>
            <a:ext cx="7686338" cy="553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471" y="125974"/>
            <a:ext cx="10515600" cy="718087"/>
          </a:xfrm>
          <a:solidFill>
            <a:schemeClr val="accent6"/>
          </a:solidFill>
        </p:spPr>
        <p:txBody>
          <a:bodyPr/>
          <a:lstStyle/>
          <a:p>
            <a:r>
              <a:rPr lang="en-US" dirty="0"/>
              <a:t>Overloading Methods: Example</a:t>
            </a:r>
            <a:endParaRPr lang="en-IN"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4471" y="992275"/>
            <a:ext cx="6226968" cy="4777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099" y="5236990"/>
            <a:ext cx="7577772" cy="1305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Overloading Method</a:t>
            </a:r>
            <a:endParaRPr lang="en-IN" dirty="0"/>
          </a:p>
        </p:txBody>
      </p:sp>
      <p:sp>
        <p:nvSpPr>
          <p:cNvPr id="3" name="Content Placeholder 2"/>
          <p:cNvSpPr>
            <a:spLocks noGrp="1"/>
          </p:cNvSpPr>
          <p:nvPr>
            <p:ph idx="1"/>
          </p:nvPr>
        </p:nvSpPr>
        <p:spPr>
          <a:xfrm>
            <a:off x="689317" y="1336431"/>
            <a:ext cx="10664483" cy="4840532"/>
          </a:xfrm>
        </p:spPr>
        <p:txBody>
          <a:bodyPr>
            <a:normAutofit fontScale="85000" lnSpcReduction="20000"/>
          </a:bodyPr>
          <a:lstStyle/>
          <a:p>
            <a:r>
              <a:rPr lang="en-US" dirty="0"/>
              <a:t>Why Method Overloading is not possible by changing the return type of method only?</a:t>
            </a:r>
          </a:p>
          <a:p>
            <a:pPr lvl="1"/>
            <a:r>
              <a:rPr lang="en-IN" dirty="0"/>
              <a:t>because of ambiguity.</a:t>
            </a:r>
          </a:p>
          <a:p>
            <a:pPr lvl="1"/>
            <a:endParaRPr lang="en-US" dirty="0"/>
          </a:p>
          <a:p>
            <a:pPr marL="0" indent="0">
              <a:buNone/>
            </a:pPr>
            <a:r>
              <a:rPr lang="en-IN" b="1" dirty="0"/>
              <a:t>class</a:t>
            </a:r>
            <a:r>
              <a:rPr lang="en-IN" dirty="0"/>
              <a:t> Adder{  </a:t>
            </a:r>
          </a:p>
          <a:p>
            <a:pPr marL="0" indent="0">
              <a:buNone/>
            </a:pPr>
            <a:r>
              <a:rPr lang="en-IN" b="1" dirty="0"/>
              <a:t>	static</a:t>
            </a:r>
            <a:r>
              <a:rPr lang="en-IN" dirty="0"/>
              <a:t> </a:t>
            </a:r>
            <a:r>
              <a:rPr lang="en-IN" b="1" dirty="0" err="1"/>
              <a:t>int</a:t>
            </a:r>
            <a:r>
              <a:rPr lang="en-IN" dirty="0"/>
              <a:t> add(</a:t>
            </a:r>
            <a:r>
              <a:rPr lang="en-IN" b="1" dirty="0" err="1"/>
              <a:t>int</a:t>
            </a:r>
            <a:r>
              <a:rPr lang="en-IN" dirty="0"/>
              <a:t> </a:t>
            </a:r>
            <a:r>
              <a:rPr lang="en-IN" dirty="0" err="1"/>
              <a:t>a,</a:t>
            </a:r>
            <a:r>
              <a:rPr lang="en-IN" b="1" dirty="0" err="1"/>
              <a:t>int</a:t>
            </a:r>
            <a:r>
              <a:rPr lang="en-IN" dirty="0"/>
              <a:t> b){</a:t>
            </a:r>
            <a:r>
              <a:rPr lang="en-IN" b="1" dirty="0"/>
              <a:t>return</a:t>
            </a:r>
            <a:r>
              <a:rPr lang="en-IN" dirty="0"/>
              <a:t> </a:t>
            </a:r>
            <a:r>
              <a:rPr lang="en-IN" dirty="0" err="1"/>
              <a:t>a+b</a:t>
            </a:r>
            <a:r>
              <a:rPr lang="en-IN" dirty="0"/>
              <a:t>;}  </a:t>
            </a:r>
          </a:p>
          <a:p>
            <a:pPr marL="0" indent="0">
              <a:buNone/>
            </a:pPr>
            <a:r>
              <a:rPr lang="en-IN" b="1" dirty="0"/>
              <a:t>	static</a:t>
            </a:r>
            <a:r>
              <a:rPr lang="en-IN" dirty="0"/>
              <a:t> </a:t>
            </a:r>
            <a:r>
              <a:rPr lang="en-IN" b="1" dirty="0"/>
              <a:t>double</a:t>
            </a:r>
            <a:r>
              <a:rPr lang="en-IN" dirty="0"/>
              <a:t> add(</a:t>
            </a:r>
            <a:r>
              <a:rPr lang="en-IN" b="1" dirty="0" err="1"/>
              <a:t>int</a:t>
            </a:r>
            <a:r>
              <a:rPr lang="en-IN" dirty="0"/>
              <a:t> </a:t>
            </a:r>
            <a:r>
              <a:rPr lang="en-IN" dirty="0" err="1"/>
              <a:t>a,</a:t>
            </a:r>
            <a:r>
              <a:rPr lang="en-IN" b="1" dirty="0" err="1"/>
              <a:t>int</a:t>
            </a:r>
            <a:r>
              <a:rPr lang="en-IN" dirty="0"/>
              <a:t> b){</a:t>
            </a:r>
            <a:r>
              <a:rPr lang="en-IN" b="1" dirty="0"/>
              <a:t>return</a:t>
            </a:r>
            <a:r>
              <a:rPr lang="en-IN" dirty="0"/>
              <a:t> </a:t>
            </a:r>
            <a:r>
              <a:rPr lang="en-IN" dirty="0" err="1"/>
              <a:t>a+b</a:t>
            </a:r>
            <a:r>
              <a:rPr lang="en-IN" dirty="0"/>
              <a:t>;}  </a:t>
            </a:r>
          </a:p>
          <a:p>
            <a:pPr marL="0" indent="0">
              <a:buNone/>
            </a:pPr>
            <a:r>
              <a:rPr lang="en-IN" dirty="0"/>
              <a:t>}  </a:t>
            </a:r>
          </a:p>
          <a:p>
            <a:pPr marL="0" indent="0">
              <a:buNone/>
            </a:pPr>
            <a:r>
              <a:rPr lang="en-IN" b="1" dirty="0"/>
              <a:t>class</a:t>
            </a:r>
            <a:r>
              <a:rPr lang="en-IN" dirty="0"/>
              <a:t> TestOverloading3{  </a:t>
            </a:r>
          </a:p>
          <a:p>
            <a:pPr marL="0" indent="0">
              <a:buNone/>
            </a:pPr>
            <a:r>
              <a:rPr lang="en-IN" b="1" dirty="0"/>
              <a:t>	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a:buNone/>
            </a:pPr>
            <a:r>
              <a:rPr lang="en-IN" dirty="0"/>
              <a:t>	</a:t>
            </a:r>
            <a:r>
              <a:rPr lang="en-IN" dirty="0" err="1"/>
              <a:t>System.out.println</a:t>
            </a:r>
            <a:r>
              <a:rPr lang="en-IN" dirty="0"/>
              <a:t>(</a:t>
            </a:r>
            <a:r>
              <a:rPr lang="en-IN" dirty="0" err="1"/>
              <a:t>Adder.add</a:t>
            </a:r>
            <a:r>
              <a:rPr lang="en-IN" dirty="0"/>
              <a:t>(11,11));//ambiguity  </a:t>
            </a:r>
          </a:p>
          <a:p>
            <a:pPr marL="0" indent="0">
              <a:buNone/>
            </a:pPr>
            <a:r>
              <a:rPr lang="en-IN" dirty="0"/>
              <a:t>	}</a:t>
            </a:r>
          </a:p>
          <a:p>
            <a:pPr marL="0" indent="0">
              <a:buNone/>
            </a:pPr>
            <a:r>
              <a:rPr lang="en-IN" dirty="0"/>
              <a:t>}  </a:t>
            </a:r>
          </a:p>
          <a:p>
            <a:pPr lvl="1"/>
            <a:endParaRPr lang="en-US" dirty="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9170"/>
          </a:xfrm>
          <a:solidFill>
            <a:schemeClr val="accent6"/>
          </a:solidFill>
        </p:spPr>
        <p:txBody>
          <a:bodyPr>
            <a:normAutofit fontScale="90000"/>
          </a:bodyPr>
          <a:lstStyle/>
          <a:p>
            <a:r>
              <a:rPr lang="en-US" dirty="0"/>
              <a:t>Method Overloading and Type Promotion</a:t>
            </a:r>
          </a:p>
        </p:txBody>
      </p:sp>
      <p:sp>
        <p:nvSpPr>
          <p:cNvPr id="3" name="Content Placeholder 2"/>
          <p:cNvSpPr>
            <a:spLocks noGrp="1"/>
          </p:cNvSpPr>
          <p:nvPr>
            <p:ph idx="1"/>
          </p:nvPr>
        </p:nvSpPr>
        <p:spPr>
          <a:xfrm>
            <a:off x="838200" y="1167618"/>
            <a:ext cx="10515600" cy="5009345"/>
          </a:xfrm>
        </p:spPr>
        <p:txBody>
          <a:bodyPr/>
          <a:lstStyle/>
          <a:p>
            <a:r>
              <a:rPr lang="en-US" dirty="0"/>
              <a:t>One type is promoted to another implicitly if no matching datatype is found. Let's understand the concept by the figure given below:</a:t>
            </a:r>
          </a:p>
          <a:p>
            <a:endParaRPr lang="en-IN" dirty="0"/>
          </a:p>
        </p:txBody>
      </p:sp>
      <p:pic>
        <p:nvPicPr>
          <p:cNvPr id="4" name="Picture 3"/>
          <p:cNvPicPr>
            <a:picLocks noChangeAspect="1"/>
          </p:cNvPicPr>
          <p:nvPr/>
        </p:nvPicPr>
        <p:blipFill>
          <a:blip r:embed="rId2"/>
          <a:stretch>
            <a:fillRect/>
          </a:stretch>
        </p:blipFill>
        <p:spPr>
          <a:xfrm>
            <a:off x="3045436" y="1884485"/>
            <a:ext cx="5819775" cy="44958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738040" y="1936080"/>
              <a:ext cx="5335200" cy="2321640"/>
            </p14:xfrm>
          </p:contentPart>
        </mc:Choice>
        <mc:Fallback xmlns="">
          <p:pic>
            <p:nvPicPr>
              <p:cNvPr id="5" name="Ink 4"/>
            </p:nvPicPr>
            <p:blipFill>
              <a:blip r:embed="rId4"/>
            </p:blipFill>
            <p:spPr>
              <a:xfrm>
                <a:off x="5738040" y="1936080"/>
                <a:ext cx="5335200" cy="2321640"/>
              </a:xfrm>
              <a:prstGeom prst="rect"/>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6050"/>
          </a:xfrm>
          <a:solidFill>
            <a:schemeClr val="accent6"/>
          </a:solidFill>
        </p:spPr>
        <p:txBody>
          <a:bodyPr>
            <a:normAutofit fontScale="90000"/>
          </a:bodyPr>
          <a:lstStyle/>
          <a:p>
            <a:r>
              <a:rPr lang="en-US" dirty="0"/>
              <a:t>Example of Method Overloading with Type Promotion</a:t>
            </a:r>
          </a:p>
        </p:txBody>
      </p:sp>
      <p:sp>
        <p:nvSpPr>
          <p:cNvPr id="3" name="Content Placeholder 2"/>
          <p:cNvSpPr>
            <a:spLocks noGrp="1"/>
          </p:cNvSpPr>
          <p:nvPr>
            <p:ph idx="1"/>
          </p:nvPr>
        </p:nvSpPr>
        <p:spPr/>
        <p:txBody>
          <a:bodyPr>
            <a:normAutofit fontScale="85000" lnSpcReduction="20000"/>
          </a:bodyPr>
          <a:lstStyle/>
          <a:p>
            <a:r>
              <a:rPr lang="en-IN" b="1" dirty="0"/>
              <a:t>class</a:t>
            </a:r>
            <a:r>
              <a:rPr lang="en-IN" dirty="0"/>
              <a:t> OverloadingCalculation1{  </a:t>
            </a:r>
          </a:p>
          <a:p>
            <a:r>
              <a:rPr lang="en-IN" dirty="0"/>
              <a:t>  </a:t>
            </a:r>
            <a:r>
              <a:rPr lang="en-IN" b="1" dirty="0"/>
              <a:t>void</a:t>
            </a:r>
            <a:r>
              <a:rPr lang="en-IN" dirty="0"/>
              <a:t> sum(</a:t>
            </a:r>
            <a:r>
              <a:rPr lang="en-IN" b="1" dirty="0" err="1"/>
              <a:t>int</a:t>
            </a:r>
            <a:r>
              <a:rPr lang="en-IN" dirty="0"/>
              <a:t> </a:t>
            </a:r>
            <a:r>
              <a:rPr lang="en-IN" dirty="0" err="1"/>
              <a:t>a,</a:t>
            </a:r>
            <a:r>
              <a:rPr lang="en-IN" b="1" dirty="0" err="1"/>
              <a:t>long</a:t>
            </a:r>
            <a:r>
              <a:rPr lang="en-IN" dirty="0"/>
              <a:t> b){</a:t>
            </a:r>
            <a:r>
              <a:rPr lang="en-IN" dirty="0" err="1"/>
              <a:t>System.out.println</a:t>
            </a:r>
            <a:r>
              <a:rPr lang="en-IN" dirty="0"/>
              <a:t>(</a:t>
            </a:r>
            <a:r>
              <a:rPr lang="en-IN" dirty="0" err="1"/>
              <a:t>a+b</a:t>
            </a:r>
            <a:r>
              <a:rPr lang="en-IN" dirty="0"/>
              <a:t>);}  </a:t>
            </a:r>
          </a:p>
          <a:p>
            <a:r>
              <a:rPr lang="en-IN" dirty="0"/>
              <a:t>  </a:t>
            </a:r>
            <a:r>
              <a:rPr lang="en-IN" b="1" dirty="0"/>
              <a:t>void</a:t>
            </a:r>
            <a:r>
              <a:rPr lang="en-IN" dirty="0"/>
              <a:t> sum(</a:t>
            </a:r>
            <a:r>
              <a:rPr lang="en-IN" b="1" dirty="0" err="1"/>
              <a:t>int</a:t>
            </a:r>
            <a:r>
              <a:rPr lang="en-IN" dirty="0"/>
              <a:t> </a:t>
            </a:r>
            <a:r>
              <a:rPr lang="en-IN" dirty="0" err="1"/>
              <a:t>a,</a:t>
            </a:r>
            <a:r>
              <a:rPr lang="en-IN" b="1" dirty="0" err="1"/>
              <a:t>int</a:t>
            </a:r>
            <a:r>
              <a:rPr lang="en-IN" dirty="0"/>
              <a:t> </a:t>
            </a:r>
            <a:r>
              <a:rPr lang="en-IN" dirty="0" err="1"/>
              <a:t>b,</a:t>
            </a:r>
            <a:r>
              <a:rPr lang="en-IN" b="1" dirty="0" err="1"/>
              <a:t>int</a:t>
            </a:r>
            <a:r>
              <a:rPr lang="en-IN" dirty="0"/>
              <a:t> c){</a:t>
            </a:r>
            <a:r>
              <a:rPr lang="en-IN" dirty="0" err="1"/>
              <a:t>System.out.println</a:t>
            </a:r>
            <a:r>
              <a:rPr lang="en-IN" dirty="0"/>
              <a:t>(</a:t>
            </a:r>
            <a:r>
              <a:rPr lang="en-IN" dirty="0" err="1"/>
              <a:t>a+b+c</a:t>
            </a:r>
            <a:r>
              <a:rPr lang="en-IN" dirty="0"/>
              <a:t>);}  </a:t>
            </a:r>
          </a:p>
          <a:p>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OverloadingCalculation1 </a:t>
            </a:r>
            <a:r>
              <a:rPr lang="en-IN" dirty="0" err="1"/>
              <a:t>obj</a:t>
            </a:r>
            <a:r>
              <a:rPr lang="en-IN" dirty="0"/>
              <a:t>=</a:t>
            </a:r>
            <a:r>
              <a:rPr lang="en-IN" b="1" dirty="0"/>
              <a:t>new</a:t>
            </a:r>
            <a:r>
              <a:rPr lang="en-IN" dirty="0"/>
              <a:t> OverloadingCalculation1();  </a:t>
            </a:r>
          </a:p>
          <a:p>
            <a:r>
              <a:rPr lang="en-IN" dirty="0"/>
              <a:t>  </a:t>
            </a:r>
            <a:r>
              <a:rPr lang="en-IN" dirty="0" err="1"/>
              <a:t>obj.sum</a:t>
            </a:r>
            <a:r>
              <a:rPr lang="en-IN" dirty="0"/>
              <a:t>(20,20);//now second </a:t>
            </a:r>
            <a:r>
              <a:rPr lang="en-IN" dirty="0" err="1"/>
              <a:t>int</a:t>
            </a:r>
            <a:r>
              <a:rPr lang="en-IN" dirty="0"/>
              <a:t> literal will be promoted to long  </a:t>
            </a:r>
          </a:p>
          <a:p>
            <a:r>
              <a:rPr lang="en-IN" dirty="0"/>
              <a:t>  </a:t>
            </a:r>
            <a:r>
              <a:rPr lang="en-IN" dirty="0" err="1"/>
              <a:t>obj.sum</a:t>
            </a:r>
            <a:r>
              <a:rPr lang="en-IN" dirty="0"/>
              <a:t>(20,20,20);  </a:t>
            </a:r>
          </a:p>
          <a:p>
            <a:r>
              <a:rPr lang="en-IN" dirty="0"/>
              <a:t>  </a:t>
            </a:r>
          </a:p>
          <a:p>
            <a:r>
              <a:rPr lang="en-IN" dirty="0"/>
              <a:t>  }  </a:t>
            </a:r>
          </a:p>
          <a:p>
            <a:r>
              <a:rPr lang="en-IN"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0118"/>
          </a:xfrm>
          <a:solidFill>
            <a:schemeClr val="accent6"/>
          </a:solidFill>
        </p:spPr>
        <p:txBody>
          <a:bodyPr>
            <a:normAutofit fontScale="90000"/>
          </a:bodyPr>
          <a:lstStyle/>
          <a:p>
            <a:r>
              <a:rPr lang="en-US" dirty="0"/>
              <a:t>Example of Method Overloading with Type Promotion if matching found</a:t>
            </a:r>
          </a:p>
        </p:txBody>
      </p:sp>
      <p:sp>
        <p:nvSpPr>
          <p:cNvPr id="3" name="Content Placeholder 2"/>
          <p:cNvSpPr>
            <a:spLocks noGrp="1"/>
          </p:cNvSpPr>
          <p:nvPr>
            <p:ph idx="1"/>
          </p:nvPr>
        </p:nvSpPr>
        <p:spPr/>
        <p:txBody>
          <a:bodyPr>
            <a:normAutofit fontScale="92500"/>
          </a:bodyPr>
          <a:lstStyle/>
          <a:p>
            <a:r>
              <a:rPr lang="en-IN" b="1" dirty="0"/>
              <a:t>class</a:t>
            </a:r>
            <a:r>
              <a:rPr lang="en-IN" dirty="0"/>
              <a:t> OverloadingCalculation2{  </a:t>
            </a:r>
          </a:p>
          <a:p>
            <a:r>
              <a:rPr lang="en-IN" dirty="0"/>
              <a:t>  </a:t>
            </a:r>
            <a:r>
              <a:rPr lang="en-IN" b="1" dirty="0"/>
              <a:t>void</a:t>
            </a:r>
            <a:r>
              <a:rPr lang="en-IN" dirty="0"/>
              <a:t> sum(</a:t>
            </a:r>
            <a:r>
              <a:rPr lang="en-IN" b="1" dirty="0" err="1"/>
              <a:t>int</a:t>
            </a:r>
            <a:r>
              <a:rPr lang="en-IN" dirty="0"/>
              <a:t> </a:t>
            </a:r>
            <a:r>
              <a:rPr lang="en-IN" dirty="0" err="1"/>
              <a:t>a,</a:t>
            </a:r>
            <a:r>
              <a:rPr lang="en-IN" b="1" dirty="0" err="1"/>
              <a:t>int</a:t>
            </a:r>
            <a:r>
              <a:rPr lang="en-IN" dirty="0"/>
              <a:t> b){</a:t>
            </a:r>
            <a:r>
              <a:rPr lang="en-IN" dirty="0" err="1"/>
              <a:t>System.out.println</a:t>
            </a:r>
            <a:r>
              <a:rPr lang="en-IN" dirty="0"/>
              <a:t>("</a:t>
            </a:r>
            <a:r>
              <a:rPr lang="en-IN" dirty="0" err="1"/>
              <a:t>int</a:t>
            </a:r>
            <a:r>
              <a:rPr lang="en-IN" dirty="0"/>
              <a:t> </a:t>
            </a:r>
            <a:r>
              <a:rPr lang="en-IN" dirty="0" err="1"/>
              <a:t>arg</a:t>
            </a:r>
            <a:r>
              <a:rPr lang="en-IN" dirty="0"/>
              <a:t> method invoked");}  </a:t>
            </a:r>
          </a:p>
          <a:p>
            <a:r>
              <a:rPr lang="en-IN" dirty="0"/>
              <a:t>  </a:t>
            </a:r>
            <a:r>
              <a:rPr lang="en-IN" b="1" dirty="0"/>
              <a:t>void</a:t>
            </a:r>
            <a:r>
              <a:rPr lang="en-IN" dirty="0"/>
              <a:t> sum(</a:t>
            </a:r>
            <a:r>
              <a:rPr lang="en-IN" b="1" dirty="0"/>
              <a:t>long</a:t>
            </a:r>
            <a:r>
              <a:rPr lang="en-IN" dirty="0"/>
              <a:t> </a:t>
            </a:r>
            <a:r>
              <a:rPr lang="en-IN" dirty="0" err="1"/>
              <a:t>a,</a:t>
            </a:r>
            <a:r>
              <a:rPr lang="en-IN" b="1" dirty="0" err="1"/>
              <a:t>long</a:t>
            </a:r>
            <a:r>
              <a:rPr lang="en-IN" dirty="0"/>
              <a:t> b){</a:t>
            </a:r>
            <a:r>
              <a:rPr lang="en-IN" dirty="0" err="1"/>
              <a:t>System.out.println</a:t>
            </a:r>
            <a:r>
              <a:rPr lang="en-IN" dirty="0"/>
              <a:t>("long </a:t>
            </a:r>
            <a:r>
              <a:rPr lang="en-IN" dirty="0" err="1"/>
              <a:t>arg</a:t>
            </a:r>
            <a:r>
              <a:rPr lang="en-IN" dirty="0"/>
              <a:t> method invoked");}  </a:t>
            </a:r>
          </a:p>
          <a:p>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OverloadingCalculation2 </a:t>
            </a:r>
            <a:r>
              <a:rPr lang="en-IN" dirty="0" err="1"/>
              <a:t>obj</a:t>
            </a:r>
            <a:r>
              <a:rPr lang="en-IN" dirty="0"/>
              <a:t>=</a:t>
            </a:r>
            <a:r>
              <a:rPr lang="en-IN" b="1" dirty="0"/>
              <a:t>new</a:t>
            </a:r>
            <a:r>
              <a:rPr lang="en-IN" dirty="0"/>
              <a:t> OverloadingCalculation2();  </a:t>
            </a:r>
          </a:p>
          <a:p>
            <a:r>
              <a:rPr lang="en-IN" dirty="0"/>
              <a:t>  </a:t>
            </a:r>
            <a:r>
              <a:rPr lang="en-IN" dirty="0" err="1"/>
              <a:t>obj.sum</a:t>
            </a:r>
            <a:r>
              <a:rPr lang="en-IN" dirty="0"/>
              <a:t>(20,20);//now </a:t>
            </a:r>
            <a:r>
              <a:rPr lang="en-IN" dirty="0" err="1"/>
              <a:t>int</a:t>
            </a:r>
            <a:r>
              <a:rPr lang="en-IN" dirty="0"/>
              <a:t> </a:t>
            </a:r>
            <a:r>
              <a:rPr lang="en-IN" dirty="0" err="1"/>
              <a:t>arg</a:t>
            </a:r>
            <a:r>
              <a:rPr lang="en-IN" dirty="0"/>
              <a:t> sum() method gets invoked  </a:t>
            </a:r>
          </a:p>
          <a:p>
            <a:r>
              <a:rPr lang="en-IN" dirty="0"/>
              <a:t>  }  </a:t>
            </a:r>
          </a:p>
          <a:p>
            <a:r>
              <a:rPr lang="en-IN"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Class Members</a:t>
            </a:r>
            <a:endParaRPr lang="en-IN" dirty="0"/>
          </a:p>
        </p:txBody>
      </p:sp>
      <p:sp>
        <p:nvSpPr>
          <p:cNvPr id="3" name="Content Placeholder 2"/>
          <p:cNvSpPr>
            <a:spLocks noGrp="1"/>
          </p:cNvSpPr>
          <p:nvPr>
            <p:ph idx="1"/>
          </p:nvPr>
        </p:nvSpPr>
        <p:spPr/>
        <p:txBody>
          <a:bodyPr/>
          <a:lstStyle/>
          <a:p>
            <a:pPr algn="just">
              <a:buFontTx/>
              <a:buChar char="•"/>
            </a:pPr>
            <a:r>
              <a:rPr lang="en-US" altLang="en-US" dirty="0">
                <a:latin typeface="Calibri" panose="020F0502020204030204" pitchFamily="34" charset="0"/>
              </a:rPr>
              <a:t> The class members are declared in the body of a class. </a:t>
            </a:r>
          </a:p>
          <a:p>
            <a:pPr algn="just">
              <a:buFontTx/>
              <a:buChar char="•"/>
            </a:pPr>
            <a:r>
              <a:rPr lang="en-US" altLang="en-US" dirty="0">
                <a:latin typeface="Calibri" panose="020F0502020204030204" pitchFamily="34" charset="0"/>
              </a:rPr>
              <a:t> These may comprise fields (variables in a class), methods, nested  classes, and interfaces. </a:t>
            </a:r>
          </a:p>
          <a:p>
            <a:pPr algn="just">
              <a:buFontTx/>
              <a:buChar char="•"/>
            </a:pPr>
            <a:r>
              <a:rPr lang="en-US" altLang="en-US" dirty="0">
                <a:latin typeface="Calibri" panose="020F0502020204030204" pitchFamily="34" charset="0"/>
              </a:rPr>
              <a:t> The members of a class comprise the members declared in the class  as well as the members inherited from a super class.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08930"/>
          </a:xfrm>
          <a:solidFill>
            <a:schemeClr val="accent6"/>
          </a:solidFill>
        </p:spPr>
        <p:txBody>
          <a:bodyPr>
            <a:normAutofit/>
          </a:bodyPr>
          <a:lstStyle/>
          <a:p>
            <a:r>
              <a:rPr lang="en-US" dirty="0"/>
              <a:t>Example of Method Overloading with Type Promotion in case of ambiguity</a:t>
            </a:r>
          </a:p>
        </p:txBody>
      </p:sp>
      <p:sp>
        <p:nvSpPr>
          <p:cNvPr id="3" name="Content Placeholder 2"/>
          <p:cNvSpPr>
            <a:spLocks noGrp="1"/>
          </p:cNvSpPr>
          <p:nvPr>
            <p:ph idx="1"/>
          </p:nvPr>
        </p:nvSpPr>
        <p:spPr/>
        <p:txBody>
          <a:bodyPr>
            <a:normAutofit lnSpcReduction="10000"/>
          </a:bodyPr>
          <a:lstStyle/>
          <a:p>
            <a:r>
              <a:rPr lang="en-IN" b="1" dirty="0"/>
              <a:t>class</a:t>
            </a:r>
            <a:r>
              <a:rPr lang="en-IN" dirty="0"/>
              <a:t> OverloadingCalculation3{  </a:t>
            </a:r>
          </a:p>
          <a:p>
            <a:r>
              <a:rPr lang="en-IN" dirty="0"/>
              <a:t>  </a:t>
            </a:r>
            <a:r>
              <a:rPr lang="en-IN" b="1" dirty="0"/>
              <a:t>void</a:t>
            </a:r>
            <a:r>
              <a:rPr lang="en-IN" dirty="0"/>
              <a:t> sum(</a:t>
            </a:r>
            <a:r>
              <a:rPr lang="en-IN" b="1" dirty="0" err="1"/>
              <a:t>int</a:t>
            </a:r>
            <a:r>
              <a:rPr lang="en-IN" dirty="0"/>
              <a:t> </a:t>
            </a:r>
            <a:r>
              <a:rPr lang="en-IN" dirty="0" err="1"/>
              <a:t>a,</a:t>
            </a:r>
            <a:r>
              <a:rPr lang="en-IN" b="1" dirty="0" err="1"/>
              <a:t>long</a:t>
            </a:r>
            <a:r>
              <a:rPr lang="en-IN" dirty="0"/>
              <a:t> b){</a:t>
            </a:r>
            <a:r>
              <a:rPr lang="en-IN" dirty="0" err="1"/>
              <a:t>System.out.println</a:t>
            </a:r>
            <a:r>
              <a:rPr lang="en-IN" dirty="0"/>
              <a:t>("a method invoked");}  </a:t>
            </a:r>
          </a:p>
          <a:p>
            <a:r>
              <a:rPr lang="en-IN" dirty="0"/>
              <a:t>  </a:t>
            </a:r>
            <a:r>
              <a:rPr lang="en-IN" b="1" dirty="0"/>
              <a:t>void</a:t>
            </a:r>
            <a:r>
              <a:rPr lang="en-IN" dirty="0"/>
              <a:t> sum(</a:t>
            </a:r>
            <a:r>
              <a:rPr lang="en-IN" b="1" dirty="0"/>
              <a:t>long</a:t>
            </a:r>
            <a:r>
              <a:rPr lang="en-IN" dirty="0"/>
              <a:t> </a:t>
            </a:r>
            <a:r>
              <a:rPr lang="en-IN" dirty="0" err="1"/>
              <a:t>a,</a:t>
            </a:r>
            <a:r>
              <a:rPr lang="en-IN" b="1" dirty="0" err="1"/>
              <a:t>int</a:t>
            </a:r>
            <a:r>
              <a:rPr lang="en-IN" dirty="0"/>
              <a:t> b){</a:t>
            </a:r>
            <a:r>
              <a:rPr lang="en-IN" dirty="0" err="1"/>
              <a:t>System.out.println</a:t>
            </a:r>
            <a:r>
              <a:rPr lang="en-IN" dirty="0"/>
              <a:t>("b method invoked");}  </a:t>
            </a:r>
          </a:p>
          <a:p>
            <a:r>
              <a:rPr lang="en-IN" dirty="0"/>
              <a:t>  </a:t>
            </a:r>
          </a:p>
          <a:p>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r>
              <a:rPr lang="en-IN" dirty="0"/>
              <a:t>  OverloadingCalculation3 </a:t>
            </a:r>
            <a:r>
              <a:rPr lang="en-IN" dirty="0" err="1"/>
              <a:t>obj</a:t>
            </a:r>
            <a:r>
              <a:rPr lang="en-IN" dirty="0"/>
              <a:t>=</a:t>
            </a:r>
            <a:r>
              <a:rPr lang="en-IN" b="1" dirty="0"/>
              <a:t>new</a:t>
            </a:r>
            <a:r>
              <a:rPr lang="en-IN" dirty="0"/>
              <a:t> OverloadingCalculation3();  </a:t>
            </a:r>
          </a:p>
          <a:p>
            <a:r>
              <a:rPr lang="en-IN" dirty="0"/>
              <a:t>  </a:t>
            </a:r>
            <a:r>
              <a:rPr lang="en-IN" dirty="0" err="1"/>
              <a:t>obj.sum</a:t>
            </a:r>
            <a:r>
              <a:rPr lang="en-IN" dirty="0"/>
              <a:t>(20,20);//now ambiguity  </a:t>
            </a:r>
          </a:p>
          <a:p>
            <a:r>
              <a:rPr lang="en-IN" dirty="0"/>
              <a:t>  }  </a:t>
            </a:r>
          </a:p>
          <a:p>
            <a:r>
              <a:rPr lang="en-IN"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08930"/>
          </a:xfrm>
          <a:solidFill>
            <a:schemeClr val="accent6"/>
          </a:solidFill>
        </p:spPr>
        <p:txBody>
          <a:bodyPr>
            <a:normAutofit/>
          </a:bodyPr>
          <a:lstStyle/>
          <a:p>
            <a:r>
              <a:rPr lang="en-US" dirty="0"/>
              <a:t>Can we overload java main() method?</a:t>
            </a:r>
          </a:p>
        </p:txBody>
      </p:sp>
      <p:sp>
        <p:nvSpPr>
          <p:cNvPr id="3" name="Content Placeholder 2"/>
          <p:cNvSpPr>
            <a:spLocks noGrp="1"/>
          </p:cNvSpPr>
          <p:nvPr>
            <p:ph idx="1"/>
          </p:nvPr>
        </p:nvSpPr>
        <p:spPr/>
        <p:txBody>
          <a:bodyPr>
            <a:normAutofit/>
          </a:bodyPr>
          <a:lstStyle/>
          <a:p>
            <a:pPr algn="just"/>
            <a:r>
              <a:rPr lang="en-US" dirty="0"/>
              <a:t>Yes, by method overloading. You can have any number of main methods in a class by method overloading. But JVM calls main() method which receives string array as arguments only. </a:t>
            </a:r>
          </a:p>
          <a:p>
            <a:pPr algn="just"/>
            <a:endParaRPr lang="en-US" dirty="0"/>
          </a:p>
          <a:p>
            <a:pPr algn="just"/>
            <a:endParaRPr lang="en-US" dirty="0"/>
          </a:p>
        </p:txBody>
      </p:sp>
      <p:pic>
        <p:nvPicPr>
          <p:cNvPr id="5" name="Picture 4">
            <a:extLst>
              <a:ext uri="{FF2B5EF4-FFF2-40B4-BE49-F238E27FC236}">
                <a16:creationId xmlns:a16="http://schemas.microsoft.com/office/drawing/2014/main" id="{9A6B1BBA-2D09-C112-7ED0-F57655F1FB07}"/>
              </a:ext>
            </a:extLst>
          </p:cNvPr>
          <p:cNvPicPr>
            <a:picLocks noChangeAspect="1"/>
          </p:cNvPicPr>
          <p:nvPr/>
        </p:nvPicPr>
        <p:blipFill>
          <a:blip r:embed="rId2"/>
          <a:stretch>
            <a:fillRect/>
          </a:stretch>
        </p:blipFill>
        <p:spPr>
          <a:xfrm>
            <a:off x="1540564" y="3277331"/>
            <a:ext cx="7603435" cy="2075650"/>
          </a:xfrm>
          <a:prstGeom prst="rect">
            <a:avLst/>
          </a:prstGeom>
        </p:spPr>
      </p:pic>
      <p:pic>
        <p:nvPicPr>
          <p:cNvPr id="7" name="Picture 6">
            <a:extLst>
              <a:ext uri="{FF2B5EF4-FFF2-40B4-BE49-F238E27FC236}">
                <a16:creationId xmlns:a16="http://schemas.microsoft.com/office/drawing/2014/main" id="{6FCA7930-8427-2EBB-6435-7C50111409E4}"/>
              </a:ext>
            </a:extLst>
          </p:cNvPr>
          <p:cNvPicPr>
            <a:picLocks noChangeAspect="1"/>
          </p:cNvPicPr>
          <p:nvPr/>
        </p:nvPicPr>
        <p:blipFill>
          <a:blip r:embed="rId3"/>
          <a:stretch>
            <a:fillRect/>
          </a:stretch>
        </p:blipFill>
        <p:spPr>
          <a:xfrm>
            <a:off x="1421056" y="5406433"/>
            <a:ext cx="1691787" cy="922100"/>
          </a:xfrm>
          <a:prstGeom prst="rect">
            <a:avLst/>
          </a:prstGeom>
        </p:spPr>
      </p:pic>
    </p:spTree>
    <p:extLst>
      <p:ext uri="{BB962C8B-B14F-4D97-AF65-F5344CB8AC3E}">
        <p14:creationId xmlns:p14="http://schemas.microsoft.com/office/powerpoint/2010/main" val="1513278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221435"/>
            <a:ext cx="10515600" cy="379457"/>
          </a:xfrm>
          <a:solidFill>
            <a:schemeClr val="accent6"/>
          </a:solidFill>
        </p:spPr>
        <p:txBody>
          <a:bodyPr>
            <a:normAutofit fontScale="90000"/>
          </a:bodyPr>
          <a:lstStyle/>
          <a:p>
            <a:r>
              <a:rPr lang="en-US" dirty="0"/>
              <a:t>Recursion Method</a:t>
            </a:r>
            <a:endParaRPr lang="en-IN" dirty="0"/>
          </a:p>
        </p:txBody>
      </p:sp>
      <p:sp>
        <p:nvSpPr>
          <p:cNvPr id="3" name="Content Placeholder 2"/>
          <p:cNvSpPr>
            <a:spLocks noGrp="1"/>
          </p:cNvSpPr>
          <p:nvPr>
            <p:ph idx="1"/>
          </p:nvPr>
        </p:nvSpPr>
        <p:spPr>
          <a:xfrm>
            <a:off x="759822" y="731521"/>
            <a:ext cx="10515600" cy="4351338"/>
          </a:xfrm>
        </p:spPr>
        <p:txBody>
          <a:bodyPr>
            <a:normAutofit/>
          </a:bodyPr>
          <a:lstStyle/>
          <a:p>
            <a:pPr algn="just"/>
            <a:r>
              <a:rPr lang="en-US" sz="2000" dirty="0"/>
              <a:t>Recursion is the process of defining something in terms of itself. </a:t>
            </a:r>
          </a:p>
          <a:p>
            <a:pPr algn="just"/>
            <a:r>
              <a:rPr lang="en-US" sz="2000" dirty="0"/>
              <a:t>As it relates to Java programming, recursion is the attribute that allows a method to call itself.</a:t>
            </a:r>
          </a:p>
          <a:p>
            <a:pPr algn="just"/>
            <a:r>
              <a:rPr lang="en-US" sz="2000" dirty="0"/>
              <a:t>A method that calls itself is said to be </a:t>
            </a:r>
            <a:r>
              <a:rPr lang="en-US" sz="2000" i="1" dirty="0"/>
              <a:t>recursive</a:t>
            </a:r>
            <a:r>
              <a:rPr lang="en-US" sz="2000" dirty="0"/>
              <a:t>.</a:t>
            </a:r>
          </a:p>
          <a:p>
            <a:pPr algn="just"/>
            <a:endParaRPr lang="en-US" sz="2000" dirty="0"/>
          </a:p>
          <a:p>
            <a:pPr algn="just">
              <a:spcBef>
                <a:spcPct val="0"/>
              </a:spcBef>
              <a:buNone/>
            </a:pPr>
            <a:r>
              <a:rPr lang="en-US" altLang="en-US" sz="2000" dirty="0">
                <a:latin typeface="Calibri" panose="020F0502020204030204" pitchFamily="34" charset="0"/>
              </a:rPr>
              <a:t>	The factorial of a number is given as</a:t>
            </a:r>
          </a:p>
          <a:p>
            <a:pPr algn="just">
              <a:spcBef>
                <a:spcPct val="0"/>
              </a:spcBef>
              <a:buNone/>
            </a:pPr>
            <a:r>
              <a:rPr lang="en-US" altLang="en-US" sz="2000" dirty="0">
                <a:latin typeface="Calibri" panose="020F0502020204030204" pitchFamily="34" charset="0"/>
              </a:rPr>
              <a:t>	Factorial n = n! = n × (n-1)×(n – 2)×(n-3) … × 1</a:t>
            </a:r>
          </a:p>
          <a:p>
            <a:pPr algn="just">
              <a:spcBef>
                <a:spcPct val="0"/>
              </a:spcBef>
              <a:buNone/>
            </a:pPr>
            <a:r>
              <a:rPr lang="en-US" altLang="en-US" sz="2000" dirty="0">
                <a:latin typeface="Calibri" panose="020F0502020204030204" pitchFamily="34" charset="0"/>
              </a:rPr>
              <a:t>	This may be written as</a:t>
            </a:r>
          </a:p>
          <a:p>
            <a:pPr algn="just">
              <a:spcBef>
                <a:spcPct val="0"/>
              </a:spcBef>
              <a:buNone/>
            </a:pPr>
            <a:r>
              <a:rPr lang="en-US" altLang="en-US" sz="2000" dirty="0">
                <a:latin typeface="Calibri" panose="020F0502020204030204" pitchFamily="34" charset="0"/>
              </a:rPr>
              <a:t>	Factorial n = n × Factorial (n-1)</a:t>
            </a:r>
          </a:p>
          <a:p>
            <a:pPr algn="just">
              <a:spcBef>
                <a:spcPct val="0"/>
              </a:spcBef>
              <a:buNone/>
            </a:pPr>
            <a:r>
              <a:rPr lang="en-US" altLang="en-US" sz="2000" dirty="0">
                <a:latin typeface="Calibri" panose="020F0502020204030204" pitchFamily="34" charset="0"/>
              </a:rPr>
              <a:t>	For example,</a:t>
            </a:r>
          </a:p>
          <a:p>
            <a:pPr algn="just">
              <a:spcBef>
                <a:spcPct val="0"/>
              </a:spcBef>
              <a:buNone/>
            </a:pPr>
            <a:r>
              <a:rPr lang="en-US" altLang="en-US" sz="2000" dirty="0">
                <a:latin typeface="Calibri" panose="020F0502020204030204" pitchFamily="34" charset="0"/>
              </a:rPr>
              <a:t>	Factorial 4 = 4×Factorial (4-1)</a:t>
            </a:r>
          </a:p>
          <a:p>
            <a:pPr algn="just">
              <a:spcBef>
                <a:spcPct val="0"/>
              </a:spcBef>
              <a:buNone/>
            </a:pPr>
            <a:r>
              <a:rPr lang="en-US" altLang="en-US" sz="2000" dirty="0">
                <a:latin typeface="Calibri" panose="020F0502020204030204" pitchFamily="34" charset="0"/>
              </a:rPr>
              <a:t>	= 4×3×Factorial</a:t>
            </a:r>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algn="just"/>
            <a:endParaRPr lang="en-US" sz="2000" dirty="0"/>
          </a:p>
          <a:p>
            <a:pPr marL="0" indent="0" algn="just">
              <a:buNone/>
            </a:pPr>
            <a:endParaRPr lang="en-IN" sz="20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4111"/>
            <a:ext cx="10515600" cy="627652"/>
          </a:xfrm>
          <a:solidFill>
            <a:schemeClr val="accent6"/>
          </a:solidFill>
        </p:spPr>
        <p:txBody>
          <a:bodyPr>
            <a:normAutofit fontScale="90000"/>
          </a:bodyPr>
          <a:lstStyle/>
          <a:p>
            <a:r>
              <a:rPr lang="en-US" dirty="0"/>
              <a:t>Recursive Example</a:t>
            </a:r>
            <a:endParaRPr lang="en-IN" dirty="0"/>
          </a:p>
        </p:txBody>
      </p:sp>
      <p:pic>
        <p:nvPicPr>
          <p:cNvPr id="4" name="Content Placeholder 3"/>
          <p:cNvPicPr>
            <a:picLocks noGrp="1" noChangeAspect="1"/>
          </p:cNvPicPr>
          <p:nvPr>
            <p:ph idx="1"/>
          </p:nvPr>
        </p:nvPicPr>
        <p:blipFill>
          <a:blip r:embed="rId2"/>
          <a:stretch>
            <a:fillRect/>
          </a:stretch>
        </p:blipFill>
        <p:spPr>
          <a:xfrm>
            <a:off x="2246811" y="986465"/>
            <a:ext cx="7735219" cy="5636404"/>
          </a:xfrm>
          <a:prstGeom prst="rect">
            <a:avLst/>
          </a:prstGeo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4589"/>
            <a:ext cx="10515600" cy="562338"/>
          </a:xfrm>
          <a:solidFill>
            <a:schemeClr val="accent6"/>
          </a:solidFill>
        </p:spPr>
        <p:txBody>
          <a:bodyPr>
            <a:normAutofit fontScale="90000"/>
          </a:bodyPr>
          <a:lstStyle/>
          <a:p>
            <a:r>
              <a:rPr lang="en-US" dirty="0"/>
              <a:t>Nesting of Methods</a:t>
            </a:r>
            <a:endParaRPr lang="en-IN" dirty="0"/>
          </a:p>
        </p:txBody>
      </p:sp>
      <p:sp>
        <p:nvSpPr>
          <p:cNvPr id="3" name="Content Placeholder 2"/>
          <p:cNvSpPr>
            <a:spLocks noGrp="1"/>
          </p:cNvSpPr>
          <p:nvPr>
            <p:ph idx="1"/>
          </p:nvPr>
        </p:nvSpPr>
        <p:spPr>
          <a:xfrm>
            <a:off x="838200" y="927464"/>
            <a:ext cx="10515600" cy="5249499"/>
          </a:xfrm>
        </p:spPr>
        <p:txBody>
          <a:bodyPr/>
          <a:lstStyle/>
          <a:p>
            <a:r>
              <a:rPr lang="en-US" dirty="0"/>
              <a:t>Called another method with in a method</a:t>
            </a:r>
          </a:p>
          <a:p>
            <a:endParaRPr lang="en-IN" dirty="0"/>
          </a:p>
        </p:txBody>
      </p:sp>
      <p:pic>
        <p:nvPicPr>
          <p:cNvPr id="4" name="Picture 3"/>
          <p:cNvPicPr>
            <a:picLocks noChangeAspect="1"/>
          </p:cNvPicPr>
          <p:nvPr/>
        </p:nvPicPr>
        <p:blipFill>
          <a:blip r:embed="rId2"/>
          <a:stretch>
            <a:fillRect/>
          </a:stretch>
        </p:blipFill>
        <p:spPr>
          <a:xfrm>
            <a:off x="838200" y="1764758"/>
            <a:ext cx="7734300" cy="481012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9538"/>
          </a:xfrm>
          <a:solidFill>
            <a:schemeClr val="accent6"/>
          </a:solidFill>
        </p:spPr>
        <p:txBody>
          <a:bodyPr/>
          <a:lstStyle/>
          <a:p>
            <a:r>
              <a:rPr lang="en-US" dirty="0"/>
              <a:t>Attribute final</a:t>
            </a:r>
            <a:endParaRPr lang="en-IN" dirty="0"/>
          </a:p>
        </p:txBody>
      </p:sp>
      <p:sp>
        <p:nvSpPr>
          <p:cNvPr id="3" name="Content Placeholder 2"/>
          <p:cNvSpPr>
            <a:spLocks noGrp="1"/>
          </p:cNvSpPr>
          <p:nvPr>
            <p:ph idx="1"/>
          </p:nvPr>
        </p:nvSpPr>
        <p:spPr/>
        <p:txBody>
          <a:bodyPr/>
          <a:lstStyle/>
          <a:p>
            <a:r>
              <a:rPr lang="en-US" dirty="0"/>
              <a:t>A field can be declared as </a:t>
            </a:r>
            <a:r>
              <a:rPr lang="en-US" b="1" dirty="0"/>
              <a:t>final</a:t>
            </a:r>
            <a:r>
              <a:rPr lang="en-US" dirty="0"/>
              <a:t>.</a:t>
            </a:r>
          </a:p>
          <a:p>
            <a:r>
              <a:rPr lang="en-US" dirty="0"/>
              <a:t>It prevents its contents from being modified, making it, essentially, a constant. </a:t>
            </a:r>
          </a:p>
          <a:p>
            <a:r>
              <a:rPr lang="en-US" dirty="0"/>
              <a:t>You can do this in one of two ways: </a:t>
            </a:r>
          </a:p>
          <a:p>
            <a:pPr lvl="1"/>
            <a:r>
              <a:rPr lang="en-US" dirty="0"/>
              <a:t>First, you can give it a value when it is declared. </a:t>
            </a:r>
          </a:p>
          <a:p>
            <a:pPr lvl="1"/>
            <a:r>
              <a:rPr lang="en-US" dirty="0"/>
              <a:t>Second, you can assign it a value within a constructor. </a:t>
            </a:r>
            <a:endParaRPr lang="en-I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339000"/>
            <a:ext cx="10515600" cy="719091"/>
          </a:xfrm>
          <a:solidFill>
            <a:schemeClr val="accent6"/>
          </a:solidFill>
        </p:spPr>
        <p:txBody>
          <a:bodyPr/>
          <a:lstStyle/>
          <a:p>
            <a:r>
              <a:rPr lang="en-US" dirty="0"/>
              <a:t>Attribute final example</a:t>
            </a:r>
            <a:endParaRPr lang="en-IN" dirty="0"/>
          </a:p>
        </p:txBody>
      </p:sp>
      <p:pic>
        <p:nvPicPr>
          <p:cNvPr id="4" name="Content Placeholder 3"/>
          <p:cNvPicPr>
            <a:picLocks noGrp="1" noChangeAspect="1"/>
          </p:cNvPicPr>
          <p:nvPr>
            <p:ph idx="1"/>
          </p:nvPr>
        </p:nvPicPr>
        <p:blipFill>
          <a:blip r:embed="rId2"/>
          <a:stretch>
            <a:fillRect/>
          </a:stretch>
        </p:blipFill>
        <p:spPr>
          <a:xfrm>
            <a:off x="1201783" y="1619568"/>
            <a:ext cx="8061960" cy="439653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a:solidFill>
            <a:schemeClr val="accent6"/>
          </a:solidFill>
        </p:spPr>
        <p:txBody>
          <a:bodyPr/>
          <a:lstStyle/>
          <a:p>
            <a:r>
              <a:rPr lang="en-US" dirty="0"/>
              <a:t>Static Method</a:t>
            </a:r>
            <a:endParaRPr lang="en-IN" dirty="0"/>
          </a:p>
        </p:txBody>
      </p:sp>
      <p:sp>
        <p:nvSpPr>
          <p:cNvPr id="3" name="Content Placeholder 2"/>
          <p:cNvSpPr>
            <a:spLocks noGrp="1"/>
          </p:cNvSpPr>
          <p:nvPr>
            <p:ph idx="1"/>
          </p:nvPr>
        </p:nvSpPr>
        <p:spPr>
          <a:xfrm>
            <a:off x="838200" y="1371600"/>
            <a:ext cx="10515600" cy="4805363"/>
          </a:xfrm>
        </p:spPr>
        <p:txBody>
          <a:bodyPr/>
          <a:lstStyle/>
          <a:p>
            <a:pPr marL="609600" indent="-609600" algn="just">
              <a:lnSpc>
                <a:spcPct val="80000"/>
              </a:lnSpc>
              <a:buFontTx/>
              <a:buChar char="•"/>
            </a:pPr>
            <a:r>
              <a:rPr lang="en-US" altLang="en-US" dirty="0">
                <a:latin typeface="Calibri" panose="020F0502020204030204" pitchFamily="34" charset="0"/>
              </a:rPr>
              <a:t>By declaring a method static, it becomes a class method. </a:t>
            </a:r>
          </a:p>
          <a:p>
            <a:pPr marL="609600" indent="-609600" algn="just">
              <a:lnSpc>
                <a:spcPct val="80000"/>
              </a:lnSpc>
              <a:buFontTx/>
              <a:buChar char="•"/>
            </a:pPr>
            <a:r>
              <a:rPr lang="en-US" altLang="en-US" dirty="0">
                <a:latin typeface="Calibri" panose="020F0502020204030204" pitchFamily="34" charset="0"/>
              </a:rPr>
              <a:t>Static methods belong to the class, and therefore, it can be accessed without declaring an object of the class. </a:t>
            </a:r>
          </a:p>
          <a:p>
            <a:pPr marL="609600" indent="-609600" algn="just">
              <a:lnSpc>
                <a:spcPct val="80000"/>
              </a:lnSpc>
              <a:buFontTx/>
              <a:buChar char="•"/>
            </a:pPr>
            <a:r>
              <a:rPr lang="en-US" altLang="en-US" dirty="0">
                <a:latin typeface="Calibri" panose="020F0502020204030204" pitchFamily="34" charset="0"/>
              </a:rPr>
              <a:t>If any variable is preceded with the keyword static, it becomes a static variable. </a:t>
            </a:r>
          </a:p>
          <a:p>
            <a:pPr marL="609600" indent="-609600" algn="just">
              <a:lnSpc>
                <a:spcPct val="80000"/>
              </a:lnSpc>
              <a:buFontTx/>
              <a:buChar char="•"/>
            </a:pPr>
            <a:r>
              <a:rPr lang="en-US" altLang="en-US" dirty="0">
                <a:latin typeface="Calibri" panose="020F0502020204030204" pitchFamily="34" charset="0"/>
              </a:rPr>
              <a:t>For e.g. static </a:t>
            </a:r>
            <a:r>
              <a:rPr lang="en-US" altLang="en-US" dirty="0" err="1">
                <a:latin typeface="Calibri" panose="020F0502020204030204" pitchFamily="34" charset="0"/>
              </a:rPr>
              <a:t>int</a:t>
            </a:r>
            <a:r>
              <a:rPr lang="en-US" altLang="en-US" dirty="0">
                <a:latin typeface="Calibri" panose="020F0502020204030204" pitchFamily="34" charset="0"/>
              </a:rPr>
              <a:t> </a:t>
            </a:r>
            <a:r>
              <a:rPr lang="en-US" altLang="en-US" dirty="0" err="1">
                <a:latin typeface="Calibri" panose="020F0502020204030204" pitchFamily="34" charset="0"/>
              </a:rPr>
              <a:t>rollno</a:t>
            </a:r>
            <a:r>
              <a:rPr lang="en-US" altLang="en-US" dirty="0">
                <a:latin typeface="Calibri" panose="020F0502020204030204" pitchFamily="34" charset="0"/>
              </a:rPr>
              <a:t>;</a:t>
            </a:r>
          </a:p>
          <a:p>
            <a:pPr marL="609600" indent="-609600" algn="just">
              <a:lnSpc>
                <a:spcPct val="80000"/>
              </a:lnSpc>
              <a:buFontTx/>
              <a:buChar char="•"/>
            </a:pPr>
            <a:r>
              <a:rPr lang="en-US" altLang="en-US" dirty="0">
                <a:latin typeface="Calibri" panose="020F0502020204030204" pitchFamily="34" charset="0"/>
              </a:rPr>
              <a:t>Any static method can not access non-static variable directly.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a:solidFill>
            <a:schemeClr val="accent6"/>
          </a:solidFill>
        </p:spPr>
        <p:txBody>
          <a:bodyPr/>
          <a:lstStyle/>
          <a:p>
            <a:r>
              <a:rPr lang="en-US" dirty="0"/>
              <a:t>Static Method: An Example</a:t>
            </a:r>
            <a:endParaRPr lang="en-IN" dirty="0"/>
          </a:p>
        </p:txBody>
      </p:sp>
      <p:pic>
        <p:nvPicPr>
          <p:cNvPr id="4" name="Content Placeholder 3"/>
          <p:cNvPicPr>
            <a:picLocks noGrp="1" noChangeAspect="1"/>
          </p:cNvPicPr>
          <p:nvPr>
            <p:ph idx="1"/>
          </p:nvPr>
        </p:nvPicPr>
        <p:blipFill>
          <a:blip r:embed="rId2"/>
          <a:stretch>
            <a:fillRect/>
          </a:stretch>
        </p:blipFill>
        <p:spPr>
          <a:xfrm>
            <a:off x="941615" y="1478393"/>
            <a:ext cx="8412212" cy="509222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048"/>
            <a:ext cx="10515600" cy="607402"/>
          </a:xfrm>
          <a:solidFill>
            <a:schemeClr val="accent6"/>
          </a:solidFill>
        </p:spPr>
        <p:txBody>
          <a:bodyPr>
            <a:normAutofit fontScale="90000"/>
          </a:bodyPr>
          <a:lstStyle/>
          <a:p>
            <a:r>
              <a:rPr lang="en-US" dirty="0"/>
              <a:t>Constructors Overloading</a:t>
            </a:r>
            <a:endParaRPr lang="en-IN" dirty="0"/>
          </a:p>
        </p:txBody>
      </p:sp>
      <p:sp>
        <p:nvSpPr>
          <p:cNvPr id="3" name="Content Placeholder 2"/>
          <p:cNvSpPr>
            <a:spLocks noGrp="1"/>
          </p:cNvSpPr>
          <p:nvPr>
            <p:ph idx="1"/>
          </p:nvPr>
        </p:nvSpPr>
        <p:spPr>
          <a:xfrm>
            <a:off x="690465" y="988768"/>
            <a:ext cx="10663335" cy="4541081"/>
          </a:xfrm>
        </p:spPr>
        <p:txBody>
          <a:bodyPr/>
          <a:lstStyle/>
          <a:p>
            <a:r>
              <a:rPr lang="en-US" dirty="0"/>
              <a:t>When we have more than one constructors, then it’s constructor overloading in java</a:t>
            </a:r>
          </a:p>
          <a:p>
            <a:endParaRPr lang="en-IN"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6" y="1824192"/>
            <a:ext cx="11399988" cy="472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Types of Class Members</a:t>
            </a:r>
            <a:endParaRPr lang="en-IN" dirty="0"/>
          </a:p>
        </p:txBody>
      </p:sp>
      <p:sp>
        <p:nvSpPr>
          <p:cNvPr id="4" name="Content Placeholder 3"/>
          <p:cNvSpPr>
            <a:spLocks noGrp="1"/>
          </p:cNvSpPr>
          <p:nvPr>
            <p:ph idx="1"/>
          </p:nvPr>
        </p:nvSpPr>
        <p:spPr/>
        <p:txBody>
          <a:bodyPr/>
          <a:lstStyle/>
          <a:p>
            <a:pPr marL="0" indent="0">
              <a:buNone/>
            </a:pPr>
            <a:r>
              <a:rPr lang="en-US" dirty="0"/>
              <a:t>  </a:t>
            </a:r>
            <a:endParaRPr lang="en-IN" dirty="0"/>
          </a:p>
        </p:txBody>
      </p:sp>
      <p:sp>
        <p:nvSpPr>
          <p:cNvPr id="6" name="Rectangle 3"/>
          <p:cNvSpPr txBox="1">
            <a:spLocks noChangeArrowheads="1"/>
          </p:cNvSpPr>
          <p:nvPr/>
        </p:nvSpPr>
        <p:spPr>
          <a:xfrm>
            <a:off x="1384496" y="1296194"/>
            <a:ext cx="8991600" cy="5410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2200">
                <a:latin typeface="Calibri" panose="020F0502020204030204" pitchFamily="34" charset="0"/>
              </a:rPr>
              <a:t>Types of variables:</a:t>
            </a:r>
          </a:p>
          <a:p>
            <a:pPr marL="342900" indent="-342900">
              <a:defRPr/>
            </a:pPr>
            <a:r>
              <a:rPr lang="en-US" altLang="en-US" sz="2200" i="1">
                <a:latin typeface="Calibri" panose="020F0502020204030204" pitchFamily="34" charset="0"/>
              </a:rPr>
              <a:t>Non-static variables</a:t>
            </a:r>
            <a:r>
              <a:rPr lang="en-US" altLang="en-US" sz="2200">
                <a:latin typeface="Calibri" panose="020F0502020204030204" pitchFamily="34" charset="0"/>
              </a:rPr>
              <a:t>: These include local and instance variables and </a:t>
            </a:r>
          </a:p>
          <a:p>
            <a:pPr>
              <a:defRPr/>
            </a:pPr>
            <a:r>
              <a:rPr lang="en-US" altLang="en-US" sz="2200">
                <a:latin typeface="Calibri" panose="020F0502020204030204" pitchFamily="34" charset="0"/>
              </a:rPr>
              <a:t>       varies in scope and value.</a:t>
            </a:r>
          </a:p>
          <a:p>
            <a:pPr marL="342900" indent="-342900">
              <a:buFont typeface="Wingdings" panose="05000000000000000000" pitchFamily="2" charset="2"/>
              <a:buChar char="Ø"/>
              <a:defRPr/>
            </a:pPr>
            <a:r>
              <a:rPr lang="en-US" altLang="en-US" sz="2200" i="1">
                <a:latin typeface="Calibri" panose="020F0502020204030204" pitchFamily="34" charset="0"/>
              </a:rPr>
              <a:t>Instance variables</a:t>
            </a:r>
            <a:r>
              <a:rPr lang="en-US" altLang="en-US" sz="2200">
                <a:latin typeface="Calibri" panose="020F0502020204030204" pitchFamily="34" charset="0"/>
              </a:rPr>
              <a:t>: These variables are individual to an object and an object keeps a copy of these variables in its memory.</a:t>
            </a:r>
          </a:p>
          <a:p>
            <a:pPr marL="342900" indent="-342900">
              <a:buFont typeface="Wingdings" panose="05000000000000000000" pitchFamily="2" charset="2"/>
              <a:buChar char="Ø"/>
              <a:defRPr/>
            </a:pPr>
            <a:r>
              <a:rPr lang="en-US" altLang="en-US" sz="2200" i="1">
                <a:latin typeface="Calibri" panose="020F0502020204030204" pitchFamily="34" charset="0"/>
              </a:rPr>
              <a:t>Local variables</a:t>
            </a:r>
            <a:r>
              <a:rPr lang="en-US" altLang="en-US" sz="2200">
                <a:latin typeface="Calibri" panose="020F0502020204030204" pitchFamily="34" charset="0"/>
              </a:rPr>
              <a:t>: These are local in scope and not accessible outside their scope.</a:t>
            </a:r>
          </a:p>
          <a:p>
            <a:pPr marL="342900" indent="-342900">
              <a:defRPr/>
            </a:pPr>
            <a:r>
              <a:rPr lang="en-US" altLang="en-US" sz="2200" i="1">
                <a:latin typeface="Calibri" panose="020F0502020204030204" pitchFamily="34" charset="0"/>
              </a:rPr>
              <a:t>Class variables</a:t>
            </a:r>
            <a:r>
              <a:rPr lang="en-US" altLang="en-US" sz="2200">
                <a:latin typeface="Calibri" panose="020F0502020204030204" pitchFamily="34" charset="0"/>
              </a:rPr>
              <a:t>: These variables are also qualified as static variables. </a:t>
            </a:r>
          </a:p>
          <a:p>
            <a:pPr marL="342900" indent="-342900">
              <a:defRPr/>
            </a:pPr>
            <a:endParaRPr lang="en-US" altLang="en-US" sz="2200">
              <a:latin typeface="Calibri" panose="020F0502020204030204" pitchFamily="34" charset="0"/>
            </a:endParaRPr>
          </a:p>
          <a:p>
            <a:pPr marL="342900" indent="-342900">
              <a:buFont typeface="Wingdings" panose="05000000000000000000" pitchFamily="2" charset="2"/>
              <a:buChar char="Ø"/>
              <a:defRPr/>
            </a:pPr>
            <a:r>
              <a:rPr lang="en-US" altLang="en-US" sz="2200">
                <a:latin typeface="Calibri" panose="020F0502020204030204" pitchFamily="34" charset="0"/>
              </a:rPr>
              <a:t>The values of these variables are common to all the objects of the class. </a:t>
            </a:r>
          </a:p>
          <a:p>
            <a:pPr marL="342900" indent="-342900">
              <a:buFont typeface="Wingdings" panose="05000000000000000000" pitchFamily="2" charset="2"/>
              <a:buChar char="Ø"/>
              <a:defRPr/>
            </a:pPr>
            <a:r>
              <a:rPr lang="en-US" altLang="en-US" sz="2200">
                <a:latin typeface="Calibri" panose="020F0502020204030204" pitchFamily="34" charset="0"/>
              </a:rPr>
              <a:t>The class keeps only one copy of these variables and all the objects share the same copy. </a:t>
            </a:r>
          </a:p>
          <a:p>
            <a:pPr marL="342900" indent="-342900">
              <a:buFont typeface="Wingdings" panose="05000000000000000000" pitchFamily="2" charset="2"/>
              <a:buChar char="Ø"/>
              <a:defRPr/>
            </a:pPr>
            <a:r>
              <a:rPr lang="en-US" altLang="en-US" sz="2200">
                <a:latin typeface="Calibri" panose="020F0502020204030204" pitchFamily="34" charset="0"/>
              </a:rPr>
              <a:t>As class variables belong to the whole class, these are also called class variables.</a:t>
            </a:r>
          </a:p>
          <a:p>
            <a:pPr marL="342900" indent="-342900">
              <a:buFont typeface="Wingdings" panose="05000000000000000000" pitchFamily="2" charset="2"/>
              <a:buChar char="Ø"/>
              <a:defRPr/>
            </a:pPr>
            <a:endParaRPr lang="en-US" altLang="en-US" sz="2200">
              <a:latin typeface="Calibri" panose="020F0502020204030204" pitchFamily="34" charset="0"/>
            </a:endParaRPr>
          </a:p>
          <a:p>
            <a:pPr>
              <a:defRPr/>
            </a:pPr>
            <a:endParaRPr lang="en-US" altLang="en-US" sz="2200" dirty="0">
              <a:latin typeface="Calibri" panose="020F050202020403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721"/>
          </a:xfrm>
          <a:solidFill>
            <a:schemeClr val="accent6"/>
          </a:solidFill>
        </p:spPr>
        <p:txBody>
          <a:bodyPr/>
          <a:lstStyle/>
          <a:p>
            <a:r>
              <a:rPr lang="en-US" dirty="0"/>
              <a:t>Continue</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3814" y="1939602"/>
            <a:ext cx="8174894" cy="257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5400" dirty="0"/>
              <a:t>Thank You</a:t>
            </a:r>
            <a:endParaRPr lang="en-IN" sz="5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8087"/>
          </a:xfrm>
          <a:solidFill>
            <a:schemeClr val="accent6"/>
          </a:solidFill>
        </p:spPr>
        <p:txBody>
          <a:bodyPr/>
          <a:lstStyle/>
          <a:p>
            <a:r>
              <a:rPr lang="en-US" dirty="0"/>
              <a:t>Static Class Members</a:t>
            </a:r>
            <a:endParaRPr lang="en-IN" dirty="0"/>
          </a:p>
        </p:txBody>
      </p:sp>
      <p:sp>
        <p:nvSpPr>
          <p:cNvPr id="4" name="Content Placeholder 3"/>
          <p:cNvSpPr>
            <a:spLocks noGrp="1"/>
          </p:cNvSpPr>
          <p:nvPr>
            <p:ph idx="1"/>
          </p:nvPr>
        </p:nvSpPr>
        <p:spPr/>
        <p:txBody>
          <a:bodyPr/>
          <a:lstStyle/>
          <a:p>
            <a:pPr marL="0" indent="0">
              <a:buNone/>
            </a:pPr>
            <a:r>
              <a:rPr lang="en-US" dirty="0"/>
              <a:t>  </a:t>
            </a:r>
            <a:endParaRPr lang="en-IN" dirty="0"/>
          </a:p>
        </p:txBody>
      </p:sp>
      <p:sp>
        <p:nvSpPr>
          <p:cNvPr id="6" name="Rectangle 3"/>
          <p:cNvSpPr txBox="1">
            <a:spLocks noChangeArrowheads="1"/>
          </p:cNvSpPr>
          <p:nvPr/>
        </p:nvSpPr>
        <p:spPr>
          <a:xfrm>
            <a:off x="1384496" y="1296194"/>
            <a:ext cx="8991600" cy="5410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defRPr/>
            </a:pPr>
            <a:r>
              <a:rPr lang="en-US" altLang="en-US" sz="2200" dirty="0">
                <a:latin typeface="Calibri" panose="020F0502020204030204" pitchFamily="34" charset="0"/>
              </a:rPr>
              <a:t>We can create static variables at class level only.</a:t>
            </a:r>
          </a:p>
          <a:p>
            <a:pPr marL="342900" indent="-342900">
              <a:buFont typeface="Wingdings" panose="05000000000000000000" pitchFamily="2" charset="2"/>
              <a:buChar char="Ø"/>
              <a:defRPr/>
            </a:pPr>
            <a:r>
              <a:rPr lang="en-US" sz="2200" dirty="0">
                <a:latin typeface="Calibri" panose="020F0502020204030204" pitchFamily="34" charset="0"/>
              </a:rPr>
              <a:t>Static variables can be accessed using class name.</a:t>
            </a:r>
            <a:endParaRPr lang="en-US" altLang="en-US" sz="2200" dirty="0">
              <a:latin typeface="Calibri" panose="020F0502020204030204" pitchFamily="34" charset="0"/>
            </a:endParaRPr>
          </a:p>
          <a:p>
            <a:pPr marL="342900" indent="-342900">
              <a:buFont typeface="Wingdings" panose="05000000000000000000" pitchFamily="2" charset="2"/>
              <a:buChar char="Ø"/>
              <a:defRPr/>
            </a:pPr>
            <a:r>
              <a:rPr lang="en-US" sz="2200" dirty="0">
                <a:latin typeface="Calibri" panose="020F0502020204030204" pitchFamily="34" charset="0"/>
              </a:rPr>
              <a:t>All instances of the class share the same static variable.</a:t>
            </a:r>
            <a:endParaRPr lang="en-US" altLang="en-US" sz="2200" dirty="0">
              <a:latin typeface="Calibri" panose="020F0502020204030204" pitchFamily="34" charset="0"/>
            </a:endParaRPr>
          </a:p>
          <a:p>
            <a:pPr marL="342900" indent="-342900">
              <a:buFont typeface="Wingdings" panose="05000000000000000000" pitchFamily="2" charset="2"/>
              <a:buChar char="Ø"/>
              <a:defRPr/>
            </a:pPr>
            <a:r>
              <a:rPr lang="en-US" altLang="en-US" sz="2200" dirty="0">
                <a:latin typeface="Calibri" panose="020F0502020204030204" pitchFamily="34" charset="0"/>
              </a:rPr>
              <a:t>static block and static variables are executed in the order they are present in a program.</a:t>
            </a: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marL="342900" indent="-342900">
              <a:buFont typeface="Wingdings" panose="05000000000000000000" pitchFamily="2" charset="2"/>
              <a:buChar char="Ø"/>
              <a:defRPr/>
            </a:pPr>
            <a:endParaRPr lang="en-US" altLang="en-US" sz="2200" dirty="0">
              <a:latin typeface="Calibri" panose="020F0502020204030204" pitchFamily="34" charset="0"/>
            </a:endParaRPr>
          </a:p>
          <a:p>
            <a:pPr>
              <a:defRPr/>
            </a:pPr>
            <a:endParaRPr lang="en-US" altLang="en-US" sz="2200" dirty="0">
              <a:latin typeface="Calibri" panose="020F0502020204030204" pitchFamily="34" charset="0"/>
            </a:endParaRPr>
          </a:p>
        </p:txBody>
      </p:sp>
      <p:pic>
        <p:nvPicPr>
          <p:cNvPr id="5" name="Picture 4">
            <a:extLst>
              <a:ext uri="{FF2B5EF4-FFF2-40B4-BE49-F238E27FC236}">
                <a16:creationId xmlns:a16="http://schemas.microsoft.com/office/drawing/2014/main" id="{5C8F3B06-53DA-41CB-C561-8AC0E278487E}"/>
              </a:ext>
            </a:extLst>
          </p:cNvPr>
          <p:cNvPicPr>
            <a:picLocks noChangeAspect="1"/>
          </p:cNvPicPr>
          <p:nvPr/>
        </p:nvPicPr>
        <p:blipFill>
          <a:blip r:embed="rId2"/>
          <a:stretch>
            <a:fillRect/>
          </a:stretch>
        </p:blipFill>
        <p:spPr>
          <a:xfrm>
            <a:off x="4007939" y="3030007"/>
            <a:ext cx="4176122" cy="3581710"/>
          </a:xfrm>
          <a:prstGeom prst="rect">
            <a:avLst/>
          </a:prstGeom>
        </p:spPr>
      </p:pic>
    </p:spTree>
    <p:extLst>
      <p:ext uri="{BB962C8B-B14F-4D97-AF65-F5344CB8AC3E}">
        <p14:creationId xmlns:p14="http://schemas.microsoft.com/office/powerpoint/2010/main" val="1747136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3392EA8D7E3459A984C68205CE15E" ma:contentTypeVersion="0" ma:contentTypeDescription="Create a new document." ma:contentTypeScope="" ma:versionID="5a4eb19b580a6c602ed3de08acb1549a">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B10BF7-654F-4D67-ACC7-9FAE47641C5F}"/>
</file>

<file path=customXml/itemProps2.xml><?xml version="1.0" encoding="utf-8"?>
<ds:datastoreItem xmlns:ds="http://schemas.openxmlformats.org/officeDocument/2006/customXml" ds:itemID="{6274D639-46FA-40B2-ABFE-36BED40AA286}"/>
</file>

<file path=docProps/app.xml><?xml version="1.0" encoding="utf-8"?>
<Properties xmlns="http://schemas.openxmlformats.org/officeDocument/2006/extended-properties" xmlns:vt="http://schemas.openxmlformats.org/officeDocument/2006/docPropsVTypes">
  <TotalTime>406</TotalTime>
  <Words>4498</Words>
  <Application>Microsoft Office PowerPoint</Application>
  <PresentationFormat>Widescreen</PresentationFormat>
  <Paragraphs>491</Paragraphs>
  <Slides>81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81</vt:i4>
      </vt:variant>
    </vt:vector>
  </HeadingPairs>
  <TitlesOfParts>
    <vt:vector size="87" baseType="lpstr">
      <vt:lpstr>Arial</vt:lpstr>
      <vt:lpstr>Calibri</vt:lpstr>
      <vt:lpstr>Calibri Light</vt:lpstr>
      <vt:lpstr>Courier New</vt:lpstr>
      <vt:lpstr>Wingdings</vt:lpstr>
      <vt:lpstr>Office Theme</vt:lpstr>
      <vt:lpstr>Classes, Objects and Methods</vt:lpstr>
      <vt:lpstr>Class</vt:lpstr>
      <vt:lpstr>A Simple Class</vt:lpstr>
      <vt:lpstr>Types of classes</vt:lpstr>
      <vt:lpstr>Types of classes</vt:lpstr>
      <vt:lpstr>Class Modifiers</vt:lpstr>
      <vt:lpstr>Class Members</vt:lpstr>
      <vt:lpstr>Types of Class Members</vt:lpstr>
      <vt:lpstr>Static Class Members</vt:lpstr>
      <vt:lpstr>Static Class Members</vt:lpstr>
      <vt:lpstr>Non-Static Class Members</vt:lpstr>
      <vt:lpstr>Introduction to Method()</vt:lpstr>
      <vt:lpstr>Method Example</vt:lpstr>
      <vt:lpstr>Method Type</vt:lpstr>
      <vt:lpstr>Introduction to Object</vt:lpstr>
      <vt:lpstr>Declaring an object</vt:lpstr>
      <vt:lpstr>An Example: Class and object</vt:lpstr>
      <vt:lpstr>Difference between an object reference and pointers in C/C++</vt:lpstr>
      <vt:lpstr>Access Control for Class Members</vt:lpstr>
      <vt:lpstr>Access Control for Class Members</vt:lpstr>
      <vt:lpstr>Accessing Private variables of a Class</vt:lpstr>
      <vt:lpstr>Access Control for Class Members</vt:lpstr>
      <vt:lpstr>Accessing Private Methods of a Class</vt:lpstr>
      <vt:lpstr>Continue</vt:lpstr>
      <vt:lpstr> Constructor</vt:lpstr>
      <vt:lpstr> Constructor: An Example</vt:lpstr>
      <vt:lpstr> Types of Constructor</vt:lpstr>
      <vt:lpstr> Default Constructor</vt:lpstr>
      <vt:lpstr> No-args Constructor</vt:lpstr>
      <vt:lpstr> Parameterized Constructor</vt:lpstr>
      <vt:lpstr> Private Constructor in Java</vt:lpstr>
      <vt:lpstr> Member Inner Class</vt:lpstr>
      <vt:lpstr> Member Inner Class: An Example</vt:lpstr>
      <vt:lpstr>  Member Inner Class: Another Example</vt:lpstr>
      <vt:lpstr> Anonymous Class</vt:lpstr>
      <vt:lpstr> Anonymous Class</vt:lpstr>
      <vt:lpstr>  Anonymous Class: An Example</vt:lpstr>
      <vt:lpstr> Anonymous Class</vt:lpstr>
      <vt:lpstr>Example 1: Anonymous Class Extending a Class</vt:lpstr>
      <vt:lpstr>Example 2: Anonymous Class Implementing an Interface</vt:lpstr>
      <vt:lpstr> Local class</vt:lpstr>
      <vt:lpstr> Local class: An Example</vt:lpstr>
      <vt:lpstr>Static Nested Class</vt:lpstr>
      <vt:lpstr>Static Nested Class: An Example</vt:lpstr>
      <vt:lpstr> Final Class and Method</vt:lpstr>
      <vt:lpstr> Final Class and Method: An Example</vt:lpstr>
      <vt:lpstr> Abstract Class</vt:lpstr>
      <vt:lpstr> Abstract Class: An Example</vt:lpstr>
      <vt:lpstr> Keyword this</vt:lpstr>
      <vt:lpstr> Keyword this</vt:lpstr>
      <vt:lpstr>this: to refer current class instance variable this: to invoke current class method</vt:lpstr>
      <vt:lpstr>this() : to invoke current class constructor</vt:lpstr>
      <vt:lpstr>this: to pass as an argument in the method</vt:lpstr>
      <vt:lpstr>this: to pass as argument in the constructor call</vt:lpstr>
      <vt:lpstr>this keyword can be used to return current class instance</vt:lpstr>
      <vt:lpstr>  Instance Variable Hiding </vt:lpstr>
      <vt:lpstr>  Garbage Collection</vt:lpstr>
      <vt:lpstr> The finalize() method</vt:lpstr>
      <vt:lpstr> Command-Line Arguments</vt:lpstr>
      <vt:lpstr> Argument passing</vt:lpstr>
      <vt:lpstr> Call by value</vt:lpstr>
      <vt:lpstr> Call by reference</vt:lpstr>
      <vt:lpstr>Overloading Methods</vt:lpstr>
      <vt:lpstr>Overloading Methods</vt:lpstr>
      <vt:lpstr>Overloading Methods: Example</vt:lpstr>
      <vt:lpstr>Overloading Method</vt:lpstr>
      <vt:lpstr>Method Overloading and Type Promotion</vt:lpstr>
      <vt:lpstr>Example of Method Overloading with Type Promotion</vt:lpstr>
      <vt:lpstr>Example of Method Overloading with Type Promotion if matching found</vt:lpstr>
      <vt:lpstr>Example of Method Overloading with Type Promotion in case of ambiguity</vt:lpstr>
      <vt:lpstr>Can we overload java main() method?</vt:lpstr>
      <vt:lpstr>Recursion Method</vt:lpstr>
      <vt:lpstr>Recursive Example</vt:lpstr>
      <vt:lpstr>Nesting of Methods</vt:lpstr>
      <vt:lpstr>Attribute final</vt:lpstr>
      <vt:lpstr>Attribute final example</vt:lpstr>
      <vt:lpstr>Static Method</vt:lpstr>
      <vt:lpstr>Static Method: An Example</vt:lpstr>
      <vt:lpstr>Constructors Overloading</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Objects and Methods</dc:title>
  <dc:creator>Jamimamul Bakas</dc:creator>
  <cp:lastModifiedBy>Jamimamul Bakas</cp:lastModifiedBy>
  <cp:revision>7</cp:revision>
  <dcterms:created xsi:type="dcterms:W3CDTF">2022-02-19T16:41:00Z</dcterms:created>
  <dcterms:modified xsi:type="dcterms:W3CDTF">2024-08-13T02:25:38Z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4102FA4C6F114429BDDE002ED58E52BC</vt:lpwstr>
  </property>
  <property fmtid="{D5CDD505-2E9C-101B-9397-08002B2CF9AE}" pid="3" name="KSOProductBuildVer">
    <vt:lpwstr>1033-11.2.0.11440</vt:lpwstr>
  </property>
</Properties>
</file>