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5.xml" ContentType="application/inkml+xml"/>
  <Override PartName="/ppt/ink/ink6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3" r:id="rId22"/>
    <p:sldId id="278" r:id="rId23"/>
    <p:sldId id="279" r:id="rId24"/>
    <p:sldId id="277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4:57:59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20400 8054 265 0,'0'0'391'0,"0"0"-172"15,0 0 3-15,0 0-66 0,0 0 21 0,0 0-67 16,0 0 41-16,0 0-64 0,0 0 36 0,0 0-68 16,0 0 24-16,18 2-55 0,-18-2 49 15,0 0-59-15,0 0 44 0,0 0-56 0,0 0 50 16,0 0-49-16,0 0 55 0,0 0-15 0,1 8 3 15,-1-8-14-15,0 0-28 0,-1 14 35 16,1-14-42-16,-3 14 35 0,3-14-34 0,-6 15 32 0,6-15-6 16,-4 18-20-16,2-10 8 0,-1 5 19 15,2-3 2-15,-2-1 2 0,2 0-9 0,1-9-1 16,-4 18 2-16,4-18 2 0,-3 16 14 0,3-16-2 16,-1 14-3-16,1-14 10 0,-2 12 5 0,2-12 5 15,-3 11 2-15,3-11 16 0,0 0 3 16,-1 11 18-16,1-11 0 0,0 0 11 0,0 0-18 15,0 11 19-15,0-11-23 0,0 0 21 0,0 0-37 16,6 8 17-16,-6-8-44 0,16 3 14 0,-16-3-34 16,24 4 18-16,-24-4-31 0,29 1 20 15,-29-1-30-15,32 0 25 0,-13 0-22 0,-1 0 16 0,0 0-27 16,0-1 25-16,-18 1-23 0,30-3 18 16,-30 3-20-16,28-2 21 0,-28 2-26 0,25-3 24 15,-25 3-27-15,19-3-3 0,-19 3-50 0,13-3-18 16,-13 3-43-16,0 0-37 0,19-5-52 0,-19 5-38 15,0 0 20-15,12-2-83 0,-12 2-79 16,0 0-338-16,0 0-262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3T03:27:58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8883 5966 39 0,'0'0'310'16,"0"0"-78"-16,0 0-34 0,0 0-52 0,9 7-5 15,-9-7-14-15,0 0-10 0,18 5-9 0,-18-5-9 16,18 3-14-16,-18-3-4 0,24 4-5 0,-24-4 44 16,27 4-60-16,-27-4 44 0,29 3-51 0,-29-3 31 15,27 0-28-15,-27 0 34 0,28 3-38 0,-28-3 29 16,25 0-18-16,-25 0 5 0,21 0-4 0,-21 0 4 16,22-3-9-16,-22 3 0 0,18 0-6 15,-18 0-3-15,0 0-3 0,19-2-4 0,-19 2-7 16,0 0-9-16,0 0 3 0,0 0-8 0,22 0 6 15,-22 0-16-15,0 0 2 0,0 0-24 0,0 0-24 16,0 0-35-16,0 0-48 0,18-1-5 0,-18 1-84 16,0 0-96-16,12-4-388 0,-12 4-216 0</inkml:trace>
  <inkml:trace contextRef="#ctx0" brushRef="#br0" timeOffset="1520.9298">11228 6053 60 0,'0'0'282'0,"0"0"-69"0,0 0-59 15,0 0-19-15,0 0-24 0,-7-8-15 16,7 8 2-16,0 0-13 0,0 0-9 0,0 0-12 16,0 0-7-16,-10-4-8 0,10 4-4 0,0 0-13 15,0 0 18-15,0 0-7 0,-10-7-2 0,10 7-4 16,0 0-4-16,0 0 3 0,0 0-4 0,0 0-1 15,0 0-2-15,0 0 0 0,0 0 41 0,0 0-56 16,0 0 35-16,0 0-38 0,0 0 42 0,0 0-56 16,0 0 12-16,0 0 47 0,14-3-49 0,-14 3 47 15,0 0-50-15,0 0 47 0,22 2-47 0,-22-2 42 16,0 0-47-16,0 0 33 0,18 1-30 0,-18-1 39 16,0 0-47-16,0 0 46 0,0 0-40 15,0 0 35-15,16 2-40 0,-16-2 34 0,0 0-36 16,0 0 33-16,0 0-37 0,0 0 33 0,0 0-34 15,0 0 24-15,0 0-27 0,0 0 26 0,0 0-32 16,18 0 41-16,-18 0-37 0,0 0 27 16,0 0-56-16,0 0 36 0,0 0-65 0,0 0 28 15,0 0-85-15,0 0-76 0,0 0-85 0,0 0-210 16,3-8 35-16</inkml:trace>
  <inkml:trace contextRef="#ctx0" brushRef="#br0" timeOffset="3967.2182">8331 6613 276 0,'0'0'239'0,"0"0"-63"16,0 0-23-16,0 0-32 0,0 0-16 0,0 0-15 15,0 0-10-15,0 0-19 0,0 0-22 0,0 0 0 16,0 0-6-16,0 0-5 0,0 0-7 0,0 0-23 16,0 0 12-16,0 0 4 0,0 0-2 0,0 0 0 15,0 0-1-15,0 0-1 0,0 0-1 0,0 0-9 16,0 0 7-16,0 0 16 0,0 0 2 0,0 0 22 16,0 0-26-16,0 0 25 0,0 0-30 0,0 0 30 15,0 0-35-15,0 0 42 0,0 0-38 0,0 0 37 16,0 0-49-16,0 0 29 0,0 0-34 15,0 0 48-15,0 0-48 0,0 0 45 0,0 0-60 16,0 0 50-16,10 7-46 0,-10-7 55 16,0 0-45-16,0 0 43 0,0 0-51 0,4 7 47 15,-4-7-66-15,0 0 51 0,0 0-34 0,0 0 51 16,5 9-52-16,-5-9 49 0,0 0-52 0,0 0 54 16,0 0-54-16,4 9 55 0,-4-9-54 0,0 0 55 15,0 0-55-15,0 0 54 0,0 0-59 0,0 0 57 16,3 11-60-16,-3-11 56 0,0 0-47 0,0 0 49 15,0 0-51-15,0 0 53 0,0 0-54 0,0 0 51 16,2 9-49-16,-2-9 50 0,0 0-51 0,0 0 38 16,0 0-36-16,0 0 49 0,0 0-55 0,0 0 48 15,0 0-39-15,0 0 46 0,0 0-47 16,0 0 48-16,0 0-49 0,0 0 46 0,0 0-42 16,0 0 44-16,0 0-36 0,11 5 38 0,-11-5-39 15,0 0 34-15,0 0-43 0,20 0 36 0,-20 0-31 16,0 0 32-16,28 0-36 0,-28 0 34 15,33 0-34-15,-15-2 32 0,4 1-33 0,-3-1 30 16,4 2-14-16,-3 0 4 0,2-2-24 0,-1 1 23 16,-2 0-28-16,1 1 41 0,-2-1-33 0,-18 1 34 15,31-2-29-15,-31 2 25 0,25-2-15 0,-25 2 26 16,19-2-18-16,-19 2 18 0,0 0-17 0,21-1 12 16,-21 1-19-16,0 0 3 0,0 0-8 15,20 0 19-15,-20 0-24 0,0 0 20 0,0 0-24 16,0 0-2-16,0 0-56 0,17-3 20 0,-17 3-91 15,0 0-53-15,0 0-74 0,0 0-310 0,0 0-102 16</inkml:trace>
  <inkml:trace contextRef="#ctx0" brushRef="#br0" timeOffset="5135.6302">9252 6861 105 0,'0'0'395'0,"0"0"-155"16,2-9-6-16,-2 9-64 0,0 0 26 15,2-12-67-15,-2 12 30 0,0 0-68 0,0-11 44 0,0 11-65 16,0 0 36-16,3-9-4 0,-3 9-15 15,0 0-7-15,0 0-13 0,1-10 1 0,-1 10-30 16,0 0 13-16,0 0 6 0,0 0-26 0,0 0 5 16,0 0-7-16,0-10-6 0,0 10-6 15,0 0-4-15,0 0-3 0,0 0 1 0,0 0 10 16,0 0 1-16,0 0-6 0,-5 8-3 0,5-8 1 16,-4 10 13-16,4-10-20 0,-5 14-1 0,5-14-1 15,-9 14-10-15,9-14 2 0,-6 17 9 0,2-9 2 16,4-8-5-16,-7 18 0 0,5-10 0 15,-2 2 47-15,4-10-62 0,-6 14 48 0,6-14-64 16,-3 15 46-16,3-15-74 0,-4 14 36 0,4-14-95 16,-2 10 37-16,2-10-40 0,-3 10-67 0,3-10-58 15,0 0-50-15,-3 12-244 0,3-12-32 0</inkml:trace>
  <inkml:trace contextRef="#ctx0" brushRef="#br0" timeOffset="44495.8935">8360 11725 32 0,'0'0'327'0,"0"0"-90"0,0 0-76 0,0 0-41 16,0 0-18-16,0 0-22 0,0 0-10 0,0 0-17 15,0 0-3-15,0 0-14 0,0 0 0 0,0 0-24 16,0 0 12-16,0 0-7 0,0 0 11 0,0 0-4 16,0 0 13-16,0 0-12 0,0 0 19 0,0 0-21 15,0 0 19-15,0 0-3 0,0 0-6 0,0 0-4 16,0 0-30-16,0 0 39 0,0 0 8 0,0 0-23 16,0 0 14-16,0 0-3 0,0 0-2 0,0 0 2 15,0 0-1-15,13 2 6 0,-13-2-10 0,0 0 2 16,0 0-1-16,0 0-15 0,0 0 3 15,0 0 19-15,0 0-5 0,0 0-2 16,0 0 0-16,9 7-1 0,-9-7-4 0,0 0-2 16,0 0-2-16,0 0-1 0,0 0-3 0,14 3-2 15,-14-3 3-15,0 0-16 0,0 0 1 0,0 0 16 16,14 0-11-16,-14 0 7 0,0 0 0 0,0 0-6 16,18 2 1-16,-18-2-2 0,0 0 1 0,0 0-1 15,19 0-1-15,-19 0-1 0,0 0-1 0,18 1-11 16,-18-1 14-16,0 0-27 0,16 3 22 0,-16-3 8 15,0 0 2-15,16 2-5 0,-16-2-1 0,0 0 0 16,17 1-3-16,-17-1 0 0,0 0-2 0,19 2 1 16,-19-2-8-16,0 0-35 0,18 3 52 15,-18-3-11-15,0 0 3 0,15 2 6 0,-15-2 0 16,0 0-3-16,19 0-1 0,-19 0-4 0,0 0 5 16,18 0-2-16,-18 0 1 0,0 0-2 0,0 0-12 15,24-2 14-15,-24 2 4 0,0 0-24 16,0 0 21-16,23 0-2 0,-23 0 1 0,0 0-2 15,18 0 0-15,-18 0-1 0,0 0 0 0,20-3 0 16,-20 3-2-16,0 0-5 0,19 0 0 0,-19 0 7 16,0 0-7-16,18-2-1 0,-18 2 10 0,0 0-1 15,20 0 1-15,-20 0-2 0,0 0 1 0,22-1-1 16,-22 1-1-16,0 0 0 0,18-2-2 0,-18 2-2 16,0 0 4-16,19 0-16 0,-19 0 12 15,0 0 6-15,19 0 2 0,-19 0-2 0,0 0 0 16,19-1-1-16,-19 1 4 0,0 0-7 0,18-2 4 15,-18 2 1-15,0 0 43 0,0 0-50 0,24-1 56 16,-24 1-66-16,0 0 49 0,17 0-55 0,-17 0 60 16,0 0-65-16,0 0 61 0,24 0-63 0,-24 0 58 15,0 0-59-15,0 0 58 0,19 0-60 0,-19 0 59 16,0 0-58-16,0 0 58 0,0 0-63 16,22 0 64-16,-22 0-70 0,0 0 71 0,0 0-61 15,0 0 59-15,22 0-62 0,-22 0 62 0,0 0-55 16,0 0 54-16,21 0-60 0,-21 0 44 15,0 0-42-15,18-2 48 0,-18 2-57 0,0 0 74 16,21 0-72-16,-21 0 72 0,0 0-62 0,21 0 58 16,-21 0-63-16,0 0 61 0,20 0-59 0,-20 0 58 15,0 0-58-15,20 0 46 0,-20 0-45 0,0 0 59 16,17-2-62-16,-17 2 66 0,0 0-64 0,0 0 59 16,18-1-69-16,-18 1 71 0,0 0-61 0,0 0 59 15,16-1-55-15,-16 1 53 0,0 0-57 0,0 0 59 16,17-1-61-16,-17 1 46 0,0 0-44 0,0 0 40 15,0 0-40-15,18-3 63 0,-18 3-61 0,0 0 58 16,0 0-67-16,0 0 69 0,17-2-61 0,-17 2 59 16,0 0-60-16,0 0 59 0,0 0-59 15,16-2 59-15,-16 2-60 0,0 0 56 16,0 0-56-16,0 0 52 0,0 0-53 0,19 0 62 16,-19 0-70-16,0 0 71 0,0 0-60 0,0 0 53 15,18-3-54-15,-18 3 58 0,0 0-58 0,0 0 56 16,15-3-56-16,-15 3 45 0,0 0-45 0,0 0 59 15,0 0-63-15,16-1 55 0,-16 1-50 0,0 0 59 16,0 0-69-16,0 0 69 0,15-3-59 0,-15 3 59 16,0 0-60-16,0 0 59 0,0 0-61 0,0 0 60 15,0 0-60-15,17-1 46 0,-17 1-44 0,0 0 36 16,0 0-36-16,0 0 60 0,0 0-58 0,0 0 58 16,16-3-61-16,-16 3 61 0,0 0-65 15,0 0 63-15,0 0-54 0,0 0 51 0,0 0-58 16,17 0 59-16,-17 0-59 0,0 0 58 0,0 0-57 15,0 0 52-15,0 0-51 0,0 0 56 0,0 0-65 16,0 0 16-16,0 0 56 0,0 0-56 0,18-1 52 16,-18 1-56-16,0 0 4 0,0 0 5 0,0 0 2 15,0 0 42-15,0 0-43 0,0 0 0 16,0 0-2-16,0 0 12 0,0 0-5 0,0 0 8 16,0 0 0-16,0 0 1 0,18 1 0 0,-18-1 1 15,0 0 1-15,0 0-1 0,0 0-5 0,0 0 1 16,0 0 7-16,0 0-11 0,0 0 2 15,0 0 12-15,0 0-2 0,0 0-4 0,0 0 5 16,0 0-2-16,0 0-1 0,0 0 2 0,0 0-7 16,0 0 4-16,0 0-4 0,0 0 2 0,0 0 5 15,0 0-9-15,19 0 0 0,-19 0 11 0,0 0-1 16,0 0-2-16,0 0 0 0,0 0 2 0,0 0-3 16,0 0 0-16,0 0 1 0,0 0-2 0,0 0-6 15,18 1 3-15,-18-1 5 0,0 0-9 0,0 0 10 16,0 0-1-16,0 0 0 0,0 0-24 0,0 0 28 15,0 0 2-15,0 0-3 0,0 0-2 0,15 3-2 16,-15-3 1-16,0 0-6 0,0 0 5 16,0 0-8-16,0 0 1 0,0 0 9 15,0 0 2-15,0 0-1 0,0 0-2 0,0 0-2 16,0 0 1-16,14 3 0 0,-14-3 0 0,0 0 1 16,0 0-7-16,0 0 1 0,0 0 6 0,0 0-8 15,0 0-1-15,0 0 13 0,0 0-6 0,0 0 3 16,0 0-1-16,0 0 0 0,0 0-3 0,0 0 3 15,0 0 0-15,13 1-2 0,-13-1-3 0,0 0 0 16,0 0 8-16,0 0-13 0,0 0 12 0,0 0-1 16,0 0 3-16,0 0-5 0,0 0 0 0,0 0-2 15,0 0 5-15,0 0-4 0,0 0 1 0,0 0-1 16,0 0-5-16,0 0 7 0,0 0-21 0,0 0 16 16,0 0 9-16,0 0-2 0,0 0 0 15,0 0-1-15,0 0-1 0,0 0-1 0,0 0-27 16,0 0 27-16,0 0-9 0,0 0-14 0,0 0-6 15,0 0 5-15,0 0-10 0,0 0-9 16,0 0-10-16,0 0-31 0,0 0-47 0,0 0-49 16,0 0-83-16,0 0-251 0,0 0 12 0</inkml:trace>
  <inkml:trace contextRef="#ctx0" brushRef="#br0" timeOffset="55268.9035">6216 11390 195 0,'0'0'368'0,"0"0"-216"0,-1-10 84 16,1 10-128-16,0 0 82 0,0 0-101 0,0 0 60 15,-3-12-37-15,3 12-18 16,0 0-9-16,0 0-14 0,0 0-7 0,0 0-9 16,-1-9-4-16,1 9 0 0,0 0-1 0,0 0 3 15,0 0 2-15,0 0 9 0,0 0-5 0,0 0-3 16,0 0-5-16,0-11 3 0,0 11 14 0,0 0-3 15,0 0 0-15,0 0-6 0,0 0-7 0,0 0-9 16,0 0-5-16,0 0-9 0,0 0-3 0,0 0-6 16,0 0-8-16,0 0 4 0,0 0 5 0,0 0-4 15,0 0-12-15,0 0 0 0,0 0-3 0,0 0-1 16,0 0 1-16,0-9-2 0,0 9 0 0,0 0 0 16,0 0-2-16,0 0 0 0,0 0-1 15,0 0 2-15,0 0 6 0,0 0 4 0,0 0 0 0,0 0-9 16,4 8 1-16,-4-8 2 0,0 0 0 15,0 0 2-15,4 10 0 0,-4-10 1 0,0 0-3 16,4 7 0-16,-4-7 1 0,0 0-1 0,2 11 6 16,-2-11-6-16,0 0 2 0,4 10 6 15,-4-10-10-15,0 0 0 0,4 11 2 0,-4-11 1 16,0 0-4-16,2 11 2 0,-2-11-2 0,0 0 0 16,4 9 0-16,-4-9-2 0,0 0 2 0,5 11-1 15,-5-11 1-15,0 0 1 0,0 0 5 0,1 12-6 16,-1-12-1-16,0 0-3 0,3 11 5 0,-3-11-1 15,0 0 0-15,3 8 0 0,-3-8 0 16,0 0-1-16,0 0 2 0,2 13 0 0,-2-13-2 16,0 0 2-16,0 0 1 0,3 9 9 0,-3-9-13 15,0 0 0-15,0 0 3 0,2 9-2 0,-2-9 0 16,0 0 1-16,0 0 0 0,3 8 1 0,-3-8-1 16,0 0 2-16,0 0 20 0,3 10 15 0,-3-10-48 15,0 0 1-15,0 0 9 0,2 12-7 0,-2-12 3 16,0 0 1-16,0 0-1 0,4 10 1 0,-4-10 2 15,0 0-1-15,0 0 1 0,0 0 1 0,4 10 0 16,-4-10 1-16,0 0-2 0,0 0 1 0,0 0 1 16,0 0 8-16,0 0-1 15,1 9-9-15,-1-9 1 0,0 0 2 0,0 0-6 16,0 0 2-16,0 0 6 0,0 0 1 0,0 0 1 16,0 0 6-16,0 0 9 0,0 0-2 0,0 0 17 15,4 7 6-15,-4-7 5 0,0 0 37 0,0 0-40 16,0 0 43-16,0 0-43 0,0 0 44 0,0 0-40 15,0 0 45-15,0 0-53 0,0 0 36 0,0 0-52 16,18 0 52-16,-18 0-52 0,18-7-6 0,-18 7 1 16,25-8-6-16,-7 1 0 0,4 0 0 0,-1 0-3 15,7-5-3-15,3 2-2 0,1-1-1 0,0 0 0 16,3 1-1-16,-2 0-1 0,-2 0 1 0,-1 0 20 16,1 2-16-16,-7 0-6 0,-1 1 2 15,-2 0 1-15,2 2 1 0,-3-2 4 0,-6 4 3 16,4-4-6-16,-4 5 7 0,-1-3 3 0,-13 5 0 15,19-5 4-15,-19 5-1 0,17-4 1 0,-17 4-2 16,11-6 6-16,-11 6-12 0,0 0-1 0,14-2-1 16,-14 2-5-16,0 0 0 0,0 0 1 15,13-4-1-15,-13 4-3 0,0 0-1 0,0 0 1 16,0 0-1-16,0 0 0 0,15-5 2 0,-15 5-3 16,0 0 8-16,0 0-1 0,0 0-9 0,0 0 3 15,0 0 0-15,0 0-2 0,0 0 1 0,0 0 4 16,0 0-3-16,0 0 0 0,10-4 3 15,-10 4 3-15,0 0 3 0,0 0 6 0,0 0 1 16,0 0 10-16,0 0-1 0,0 0-10 0,0 0 2 16,0 0-4-16,0 0-1 0,0 0-1 0,0 0-2 15,0 0-2-15,0 0-2 0,0 0-1 0,0 0 2 16,0 0-4-16,0 0-1 0,0 0 1 0,0 0-1 16,0 0 7-16,0 0-9 0,0 0 0 0,0 0 3 15,0 0-4-15,0 0 1 0,0 0 0 0,0 0 1 16,0 0-2-16,0 0 0 0,0 0 2 0,0 0-2 15,0 0 1-15,0 0 1 0,0 0-1 0,0 0 7 16,0 0-1-16,0 0-8 0,0 0 3 16,0 0 1-16,0 0-3 0,0 0 1 0,0 0 1 15,0 0-2-15,0 0 2 0,0 0-2 16,0 0 1-16,0 0 0 0,0 0 0 0,0 0-1 16,0 0 6-16,0 0 1 0,0 0-11 0,0 0 4 15,0 0 0-15,0 0-3 0,0 0 2 0,0 0 1 16,0 0-1-16,0 0 0 0,0 0 1 0,0 0-1 15,0 0 2-15,0 0 1 0,0 0-1 0,0 0 17 16,0 0-13-16,0 0-6 0,0 0-3 0,0 0 7 16,0 0-2-16,0 0 0 0,0 0 2 0,0 0-4 15,0 0 3-15,0 0 1 0,0 0-2 0,0 0 1 16,0 0 0-16,0 0 0 0,0 0 1 0,0 0 6 16,0 0-2-16,0 0-7 0,0 0 2 15,0 0 1-15,0 0-4 0,0 0 2 0,0 0 2 16,0 0-2-16,0 0-1 0,0 0 1 0,0 0 1 15,0 0-2-15,0 0 2 0,0 0 0 0,0 0 9 16,0 0-3-16,0 0-9 0,0 0 3 0,0 0 1 16,0 0-3-16,0 0 2 0,0 0 0 15,0 0-2-15,0 0 1 0,0 0 0 0,0 0-1 16,0 0 0-16,0 0 2 0,0 0-1 0,0 0 8 16,0 0-10-16,0 0 1 0,0 0 2 0,0 0 0 15,0 0-4-15,0 0 1 0,0 0-2 0,0 0 3 16,0 0-1-16,0 0-2 0,0 0-1 15,0 0-1-15,0 0-1 0,0 0-1 0,0 0 8 0,0 0-1 16,0 0-10-16,0 0 3 0,0 0 4 16,0 0-4-16,0 0 5 0,0 0 1 0,0 0-1 15,0 0 0-15,0 0 2 0,0 0 1 0,0 0 0 16,0 0 1-16,0 0-1 0,0 0 10 0,0 0-3 16,0 0-9-16,0 0 7 0,0 0-6 0,0 0-3 15,0 0 7-15,0 0-2 0,0 0-1 0,0 0 0 16,0 0-1-16,0 0 1 0,0 0 1 0,0 0-2 15,0 0 1-15,0 0-13 0,0 0-17 0,0 0-30 16,0 0-24-16,0 0-28 16,0 0-28-16,0 0-44 0,0 0-53 0,0 0-13 0,0 0 4 15,0 0-16-15,0 0-146 0,0 0-323 16,0 0-256-16</inkml:trace>
  <inkml:trace contextRef="#ctx0" brushRef="#br0" timeOffset="56562.8025">5825 10430 510 0,'0'0'372'0,"3"-12"-36"15,-3 12-97-15,1-11-15 0,-1 11-27 0,3-11-4 16,-3 11 0-16,2-10 24 0,-2 10-32 0,3-9-31 15,-3 9-12-15,0 0-25 0,1-12 5 0,-1 12-20 16,0 0 2-16,0 0-15 0,4-12 7 0,-4 12-19 16,0 0 4-16,0 0-23 0,2-9 8 0,-2 9-22 15,0 0 5-15,0 0-24 0,0 0 9 0,0 0-22 16,0 0 9-16,3-8-16 0,-3 8 12 16,0 0-22-16,0 0 13 0,0 0-14 0,0 0 16 15,0 0-15-15,0 0 12 0,0 0-13 0,6 8 18 16,-6-8-18-16,4 11 21 0,-4-11-11 0,7 14 1 15,-7-14-2-15,6 17 2 0,0-5 0 16,-2 0 0-16,4 0-3 0,-2 1 0 0,-1 1-1 16,4 1 0-16,-2-3-1 0,-1 2 0 0,0 1 1 15,3-3 19-15,-2 1-18 0,-1 0-6 16,-1 0-1-16,2-1 2 0,-1-1 1 0,-1 0 2 0,0-2 0 16,2 2 2-16,-2-2-4 0,-1 0 1 15,2 1-1-15,-1-2 2 0,-1 0 1 0,-4-8-1 16,9 14 0-16,-9-14 7 0,8 13-1 0,-8-13-8 15,7 12 1-15,-7-12 1 0,7 10 1 0,-7-10 3 16,6 10-1-16,-6-10-1 0,5 7-1 0,-5-7 1 16,8 8-1-16,-8-8-1 0,0 0 1 0,9 8 0 15,-9-8 2-15,0 0-5 0,6 7-36 0,-6-7-26 16,0 0-26-16,0 0-30 0,0 0-22 0,8 8-38 16,-8-8-22-16,0 0-20 0,0 0-6 0,0 0-7 15,0 0-142-15,0 0 57 0,-3-12-244 16,3 12-80-16</inkml:trace>
  <inkml:trace contextRef="#ctx0" brushRef="#br0" timeOffset="57065.4716">6048 10466 94 0,'0'0'444'0,"-2"-10"-145"0,2 10-66 0,0 0-32 16,-1-12-17-16,1 12-40 0,3-11-8 16,-3 11 33-16,1-11-50 0,-1 11 22 0,4-10-37 0,-4 10 6 15,6-9-10-15,-6 9 8 0,0 0-7 0,5-10-5 16,-5 10-11-16,0 0-10 16,0 0 0-16,5-8-11 0,-5 8-1 0,0 0-11 15,0 0 1-15,0 0-11 0,4-11-1 0,-4 11-10 16,0 0-4-16,0 0-9 0,0 0 15 0,0 0 18 15,-9 7-1-15,-1-2-4 0,0 5-3 0,-5 2-4 16,-1 0-8-16,-3 3-3 0,-2 2-5 0,0-1-1 16,-2 2-1-16,1 1-2 0,-1-2-1 15,0 3 1-15,0-4-4 0,4 2-8 0,0-3 1 0,3-1-1 16,-2 1 5-16,3-3 0 0,0 2 2 16,2-3 1-16,0-2-6 0,3 1 0 0,-1-1 0 15,3-2 2-15,8-7-1 0,-13 11 8 0,13-11-6 16,-13 8 7-16,13-8 1 0,-7 6-6 0,7-6 6 15,0 0 3-15,-11 8 1 0,11-8 3 0,0 0-2 16,0 0-7-16,-9 5-1 0,9-5-3 0,0 0-2 16,0 0-3-16,0 0-2 0,0 0-3 0,-6 9 7 15,6-9-5-15,0 0-29 0,0 0-20 0,0 0-29 16,0 0-33-16,0 0-47 0,0 0-58 16,0 0-30-16,0 0-39 0,0 0-49 0,0 0-150 15,-15-2-218-15,15 2-222 0</inkml:trace>
  <inkml:trace contextRef="#ctx0" brushRef="#br0" timeOffset="73936.0801">23220 5577 14 0,'2'-13'570'0,"-2"13"-199"0,-2-12-77 0,2 12-45 16,-4-11-50-16,4 11-22 0,-5-13 32 0,5 13-77 15,-7-14 41-15,7 14-79 0,-7-12 36 0,7 12-84 16,-10-8 41-16,10 8-64 0,-11-10 36 0,11 10-50 15,-11-3 46-15,11 3-69 0,0 0 62 0,-24 1-30 16,24-1 37-16,-18 9-46 0,5-4 1 0,3 3 1 16,0 2-1-16,0 1 2 0,1 1-3 0,2 2-1 15,0-1 0-15,0 2 1 0,4 1-1 16,1 0 5-16,0 0-2 0,2-1-8 0,2 2-3 16,1-1 3-16,-1 1 0 0,5-2 0 0,-2-1 3 15,0 0 1-15,1 0-4 0,-2-3 1 0,3-1 0 16,-2-1 3-16,0 1-1 0,-5-10 3 0,6 13 7 15,-6-13 10-15,5 11 5 0,-5-11-11 0,3 11 3 16,-3-11 17-16,0 0-8 0,0 15 8 16,0-15-13-16,-8 11-3 0,2-4-7 0,-1 0-1 15,-3 0-2-15,-3-1-8 0,-1 2-2 0,0-1 1 16,0 0-3-16,0 0-29 0,0 0-46 0,1 0-63 16,3-2 5-16,-1-1 2 0,11-4-35 15,-16 8-69-15,16-8-99 0,-14 5-340 0,14-5-202 16</inkml:trace>
  <inkml:trace contextRef="#ctx0" brushRef="#br0" timeOffset="74616.2991">23439 5603 605 0,'6'-10'571'0,"-2"2"-130"16,-4 8-54-16,9-14-89 0,-9 14-45 15,6-12-54-15,-6 12-37 0,4-8-34 16,-4 8-36-16,0 0-17 0,0 0-13 0,0 0-10 0,0 0-4 16,17 3-10-16,-17-3-11 0,11 13-7 15,-2-1-4-15,1 4-3 0,1 2 22 0,0 1-31 16,3 5 29-16,0 2-40 0,-2 1 8 0,-1 0-10 16,-2 1 12-16,1 0-15 0,-6-4-2 0,0 0 3 15,-1 1-1-15,-3-2 0 0,0 2 3 0,-3-3-2 16,-1 1 4-16,0-3 6 0,-2 1-4 0,1-1-1 15,-1-3 3-15,-2 0 0 0,0-3 2 16,-1-3 0-16,0 1 16 0,0-1-16 0,-2-1 20 0,-1 0-23 16,3-3 15-16,-3 0-17 0,1-3 3 15,11-4 1-15,-21 6 2 0,21-6 2 16,-22 1 5-16,22-1 18 0,-22-1 4 0,22 1 8 16,-20-6 9-16,20 6 4 0,-19-11 2 0,19 11 10 15,-12-9 7-15,12 9-5 0,-6-16-11 0,6 16-12 16,4-21-7-16,3 6 8 0,7-3-26 0,6-2 13 15,2-2-24-15,5 0 25 0,1 0-30 0,4 1 13 16,0 0-20-16,3 0 20 0,-2 1-20 0,2-1 20 16,-3 4-18-16,2-4 18 0,-3 2-25 0,-1 1 23 15,-4-1-22-15,0-3 19 0,-5 3 6 0,1 2-30 16,-7 0 1-16,-1 1 3 0,-1 0-1 0,-4 0-1 16,-1 3 3-16,-5 1-1 0,1 2 3 0,0 0 1 15,-4 10 2-15,3-15 0 0,-3 15-4 0,0 0-5 16,2-13-11-16,-2 13 3 0,0 0 2 15,0 0-1-15,0 0 2 0,0 0 1 0,4 16 18 16,-1-3-15-16,-1 4 13 0,3 4-9 0,-1 3 13 16,3 1-9-16,0 5 15 0,2-2-18 15,-1 1 15-15,-2-4-12 0,1-1 14 0,-2-2-14 16,1 1 14-16,-3-1-11 0,-2-4 19 0,0-2-16 16,-2-1 1-16,-2 1 2 0,-2-2 1 0,2 0 0 15,-4 0 5-15,1-5-3 0,-1 1-2 0,-3-3-1 16,4 1-4-16,-1-1-4 0,7-7-29 0,-14 8-50 15,14-8-65-15,-10 5-45 0,10-5-15 16,0 0-23-16,0 0-72 0,-17-3-124 0,17 3-228 16,0 0-186-16</inkml:trace>
  <inkml:trace contextRef="#ctx0" brushRef="#br0" timeOffset="74882.5242">24351 5634 151 0,'17'-12'600'0,"-4"-2"-183"0,0 3-56 0,-1 0-26 16,-3 1 18-16,1 1 4 0,-2 1-47 0,-2 0-30 16,-6 8-20-16,14-10-39 0,-14 10-42 0,7-9-34 15,-7 9-37-15,0 0-28 0,9-7-8 16,-9 7 10-16,0 0-14 0,2 11-7 0,-2-11-9 16,-2 23-10-16,-3-4 0 0,-3 3-15 0,-2 7 26 15,-2 2-43-15,-3 1 24 0,-2 0-42 0,1 1-3 16,-2 0-52-16,0-3-11 0,1-1-31 0,1-2 5 15,1-3-23-15,4-3-4 0,1-3-41 16,1-1-32-16,1-4-17 0,3-2 8 0,1-2-23 16,4-9-39-16,-7 13-90 0,7-13-358 0,0 0-247 15</inkml:trace>
  <inkml:trace contextRef="#ctx0" brushRef="#br0" timeOffset="75265.0361">24195 5810 103 0,'0'0'574'0,"5"-13"-150"16,-5 13-128-16,12-13-32 0,-5 6-25 16,5 0-2-16,3 2-8 0,1 0-6 0,5-1-67 15,4 2-21-15,0 0-35 0,6-1-21 0,3 0-17 16,3 2-10-16,1-2-13 0,-4 1-5 0,1-1-2 16,-7 1-4-16,-1-2-15 0,-2-1 5 0,-2 0 1 15,-3-2 7-15,-3 1 1 0,-2-3 1 0,-3 3 13 16,-3-2 8-16,-4 0 1 0,3 0-7 0,-6 1-2 15,-2 9-1-15,5-17-6 0,-5 17-3 16,0-15-4-16,0 15-3 0,-5-14-4 0,5 14-2 16,-11-10-6-16,11 10 4 0,-16-5 5 15,16 5 0-15,-28 4 0 0,12 0 0 0,-2 3-5 16,-1 4 1-16,-1 1 20 0,-3 6-24 0,2 1 15 16,0-2-18-16,5 4 19 0,-1 0-12 0,4-1 26 15,4 0-17-15,2-3 27 0,3 3-26 0,1-1 19 16,3-5-31-16,3 3 22 0,1-1-30 0,2-1 1 15,0-2-22-15,6 2-37 0,1-3-31 0,-2-4-42 16,3-1-43-16,3 1-58 0,-2-5-2 16,2 0-13-16,-17-3-73 0,33 0-78 0,-15-3-373 15,-3-1-288-15</inkml:trace>
  <inkml:trace contextRef="#ctx0" brushRef="#br0" timeOffset="75848.9822">24903 5645 354 0,'0'0'537'0,"12"-11"-143"16,-12 11-69-16,12-7-27 0,-12 7 10 0,18-4 4 15,-18 4-38-15,17-1-28 0,-17 1-7 0,20 4-42 16,-8 1 0-16,1 0-46 0,-2 3 13 16,1 0-35-16,-3 3 21 0,1 1-57 15,-2 0 25-15,2 3-60 0,-4-1 23 0,-1 3-51 16,-1-2 27-16,1-1-40 0,-2 1 27 0,-3-1-29 15,0 1 24-15,0-3-42 0,-3 2 3 0,1-1-2 16,-1-1 0-16,1 0 3 0,-1-2 1 0,-1-1 6 16,4-9-9-16,-4 15 3 0,4-15 0 0,-2 11 5 15,2-11 4-15,0 0 21 0,-3 11 35 0,3-11-1 16,0 0-14-16,0 0-12 0,0 0-1 0,0 0-15 16,13-4 2-16,-13 4-7 0,15-9-8 15,-6 2 0-15,1 0-4 0,3 0-2 0,-4 0 0 16,0 2-5-16,1-2 8 0,-10 7-7 0,16-8 5 15,-16 8-11-15,15-7-1 0,-15 7 0 16,13-7-4-16,-13 7-2 0,0 0-3 0,10-4-6 16,-10 4-9-16,0 0-9 0,0 0-4 0,0 0-13 15,17 5 0-15,-17-5 24 0,0 0-24 0,6 8 17 16,-6-8-21-16,0 0 30 0,5 10-17 0,-5-10 26 16,0 0-19-16,0 0 32 0,5 8-19 0,-5-8 40 15,0 0-30-15,0 0 55 0,0 0-26 0,8 8 30 16,-8-8-27-16,0 0 43 0,0 0-33 15,17-1 31-15,-17 1-8 0,0 0 3 0,21-4-4 16,-21 4 5-16,16-3 3 0,-16 3 8 0,16-3 0 16,-16 3 0-16,19-2-3 0,-19 2-3 0,0 0-9 15,21-1-8-15,-21 1-10 0,0 0-2 16,20 1-11-16,-20-1-7 0,12 4 1 0,-12-4-3 16,14 7-3-16,-14-7 2 0,10 9-3 0,-10-9-2 15,11 14-2-15,-5-6-15 0,-1 0-35 0,-1 2-42 16,1-2-60-16,1 1-69 0,-2 3-76 0,1-3-104 15,-1-1-25-15,-4-8-115 0,6 17-450 16,-6-17-700-16</inkml:trace>
  <inkml:trace contextRef="#ctx0" brushRef="#br0" timeOffset="76044.1627">25812 5955 1731 0,'0'0'735'0,"4"-9"-87"0,-4 9-55 0,6-10-17 15,-6 10-44-15,6-8-55 0,-6 8-57 0,0 0-82 16,9-8-61-16,-9 8-61 0,0 0-52 0,0 0-39 16,12-7-51-16,-12 7-53 0,0 0-79 0,0 0-75 15,0 0-92-15,0 0-120 0,11-6-93 0,-11 6-81 16,0 0 9-16,0 0-76 0,0 0-71 16,0 0-340-16,0 0-716 0</inkml:trace>
  <inkml:trace contextRef="#ctx0" brushRef="#br0" timeOffset="76618.9494">26237 5709 130 0,'14'-16'717'0,"-2"3"-201"15,0-1-63-15,-3 4-32 0,2-1-22 0,1 0-42 16,-3 2-26-16,3 1-23 0,-1-1-33 0,1 1-34 15,-2 5-18-15,0-2-67 0,-10 5 9 0,14-7-39 16,-14 7-19-16,13-3-22 0,-13 3-2 16,0 0 5-16,16 4 6 0,-16-4-4 0,7 12-6 15,-5 0-11-15,-2-12-9 0,-2 24-6 0,-2-9-5 16,-1 6-13-16,-1 1-7 0,-3-3-7 0,-3 3-5 16,0 2 3-16,-2-2-9 0,-2 1-9 0,0 0-12 15,-1-2-8-15,-1-1-14 0,-2-1-20 16,4-4-11-16,1 0-5 0,1-2 2 0,0-2 3 15,2-1 5-15,2-3 15 0,4 0 4 0,6-7 18 16,-12 11 7-16,12-11 16 0,0 0-4 0,0 0 0 16,0 0-2-16,0 0 5 0,0 0 0 0,0 0 14 15,16-3 1-15,-16 3 6 0,15-8 5 16,-15 8 5-16,19-8-2 0,-19 8-5 0,19-8-4 0,-19 8-4 16,18-5-8-16,-18 5-4 0,19-3-5 15,-19 3 5-15,18 0-7 0,-18 0-3 0,19 3 1 0,-19-3 0 16,21 7-2-16,-10-1 4 0,-3 0-2 15,2 0 0-15,0 2 2 0,-2-1 4 0,1 0-5 16,-9-7 0-16,17 13 2 0,-17-13 11 16,14 9 23-16,-14-9 33 0,14 10 17 0,-14-10 20 15,14 5 5-15,-14-5-1 0,15 3-7 0,-15-3-5 16,19-3-2-16,-19 3-28 0,23-8 1 0,-7 0-16 16,-1-2-3-16,4-1-12 0,4-5-16 0,-1-2-28 15,2-2-25-15,-1-1-34 0,3-1-53 0,-1 1-40 16,-3-3-59-16,2 2-51 0,-3 3-51 0,-6 2-37 15,-1 0-72-15,-2 1-44 0,-2 1 75 16,-4 1-61-16,-6 2-563 0,0 12-755 0</inkml:trace>
  <inkml:trace contextRef="#ctx0" brushRef="#br0" timeOffset="77119.1847">26898 5709 393 0,'6'8'448'0,"4"3"-60"0,-1 4-71 16,0 2-12-16,3 2-5 0,-3-1-31 0,0 2-19 16,1 1-56-16,-2 0-17 0,1-1-42 15,-2 1-15-15,-3-1-33 0,4 1-4 0,-4-1-25 16,-2-3-10-16,3-3-11 0,-3 1-6 0,-1-3-9 16,-1-2-1-16,-1-1-3 0,1-9 3 15,-2 17 6-15,2-17 6 0,-4 12 7 0,4-12 3 16,-6 8 6-16,6-8 8 0,0 0 19 0,-15 3 27 15,15-3 4-15,0 0 4 0,-13-7 1 0,13 7-3 16,-7-6-16-16,7 6-7 0,-2-12-16 0,2 12-13 16,6-12-5-16,-2 1-30 0,5 2-36 0,6-5-33 15,2 2-35-15,5-1-76 0,5 0-41 16,1 2-44-16,0 0-36 0,1 3 21 16,-6 1-14-16,2 0 66 0,-1 4-22 0,1-2 47 15,-2 2-15-15,-3-3 18 0,-1 4 20 0,-4-1 43 16,2-1 32-16,-17 4 36 0,24-6 43 0,-24 6 22 15,19-7 25-15,-19 7 53 0,15-5-8 0,-15 5 28 16,13-5 32-16,-13 5-8 0,0 0 1 0,14-5-18 16,-14 5-12-16,0 0-27 0,0 0-11 0,12-4-14 15,-12 4 49-15,0 0 9 0,0 0 11 0,0 14-16 16,0-14 14-16,-5 17-20 0,1-8 28 16,1 1-36-16,-2 2 5 0,-1 1-50 0,1 1 18 15,-2 0-39-15,2-1-8 0,-1 1-9 0,-2-1-23 16,4 2-31-16,-1-2-57 0,1 1-68 15,-1-4-101-15,3 0-24 0,0 0-41 0,2-10-100 16,-5 14-415-16,5-14-431 0</inkml:trace>
  <inkml:trace contextRef="#ctx0" brushRef="#br0" timeOffset="77252.4083">27631 5857 641 0,'9'-15'563'0,"3"1"-81"0,-6 3-32 16,1 3-65-16,0-2-47 0,-7 10-62 0,9-10-32 15,-9 10-75-15,5-10-49 0,-5 10-98 0,0 0-72 16,9-9-65-16,-9 9-74 0,0 0-1 0,0 0-88 16,14 5-97-16,-14-5-365 0,5 9-267 0</inkml:trace>
  <inkml:trace contextRef="#ctx0" brushRef="#br0" timeOffset="77488.1056">28025 5726 693 0,'8'-7'570'16,"-8"7"-85"-16,14-12-74 0,-14 12-33 0,11-7-84 15,-11 7-28-15,0 0-36 0,0 0 22 0,0 0-26 16,0 0 12-16,12 9-68 0,-14 4 12 16,0 3-61-16,-6 3 16 0,3 3-63 15,-4 7-9-15,-2-2-17 0,0 3-7 0,0-2-10 16,-2 4-12-16,3-3-25 0,-2 0-31 0,0-1-35 15,1 2-54-15,0-6-52 0,2-3-78 0,1-1-58 16,-1-1 35-16,-2 1-71 0,1-8-75 0,-1-1-425 16,1-3-442-16</inkml:trace>
  <inkml:trace contextRef="#ctx0" brushRef="#br0" timeOffset="77846.1473">27825 6065 274 0,'4'-9'542'0,"0"1"-141"15,1 1-78-15,3-1-12 0,2 0-3 0,2 2-21 16,4-2-42-16,0 4-66 0,5 0-22 0,2 0-35 16,2 0-12-16,0 1-24 0,3-1-7 15,0-1-22-15,7 0 3 0,-2 0 2 0,-1-2 10 16,0-3-14-16,-1 0 17 0,-2-4 15 0,-3 2 9 16,-7-1-1-16,-1 2 16 0,-2-2-19 15,-4 1 24-15,-1-2-41 0,-3 0 10 0,-3 4-55 16,-5 10 18-16,0-17-37 0,0 17 22 0,-9-15-35 15,9 15 26-15,-23-7-24 0,23 7 18 0,-30 5-29 16,9-1 26-16,-1 9-31 0,-1-1 30 16,0 7-30-16,4 0 30 0,-1 3-29 0,3 2 32 15,4-2-34-15,2-1-1 0,2 1-12 0,1-2-7 16,6 4-11-16,0-7-7 0,2 1-18 0,2 0-13 16,1-2-20-16,3 0-17 0,1-1-17 0,2-2-21 15,0-2-1-15,1-3-18 0,1-2 1 16,-1-1 4-16,-10-5 8 0,18 5 4 0,-18-5-44 15,13 5-36-15,-13-5-73 0,0 0-320 0,0 0-166 16</inkml:trace>
  <inkml:trace contextRef="#ctx0" brushRef="#br0" timeOffset="79080.4827">28831 5729 626 0,'3'-14'431'0,"-3"14"-68"0,0-13-97 15,0 13 15-15,0 0 5 0,0-12-6 0,0 12-35 16,0 0-52-16,-3-12-34 0,3 12-40 0,0 0-19 16,0 0-27-16,-4-7 0 0,4 7-11 15,-14 3 6-15,14-3-10 0,-24 8-7 0,9 2-3 16,-4-1-4-16,1 3-2 0,-2 1 9 0,-2 4-13 15,0 1 4-15,-1 3-10 0,0-4-5 0,1 4-6 16,3 1 2-16,0-3-6 0,1 4-3 0,1-2-1 16,6-2-3-16,-1-1 8 0,3 1-27 0,0-2 21 15,2 2-16-15,2-4 15 0,1 2-18 16,1-3 16-16,1-2-25 0,2 0 3 0,0-1-45 16,0 0-26-16,1 0-33 0,0-2-14 0,4 1-20 15,-1-1-21-15,1-2 0 0,3 0-2 0,-8-7-67 16,13 10-22-16,-13-10-85 0,14 2-309 15,-14-2-186-15</inkml:trace>
  <inkml:trace contextRef="#ctx0" brushRef="#br0" timeOffset="79825.0024">28987 5611 504 0,'4'-11'418'0,"-1"3"-41"15,-3 8-49-15,5-16 3 0,-5 16 13 0,4-17-5 16,-4 17-28-16,3-11-44 0,-3 11-43 0,3-10-40 16,-3 10-37-16,0 0-31 0,-2-10-3 0,2 10 20 15,-15 4 14-15,-4 4-6 0,-5 4-21 0,-6 5-11 16,-2 3 30-16,-8 8-46 0,0 4 24 16,-1 4-36-16,0 3 12 0,4 2-33 0,1 2 15 15,4 3-12-15,2 3 1 0,3 2-26 0,5-1-1 16,5 3 4-16,6 1-9 0,5-8-2 0,3 0-8 15,4 0 10-15,3-3-18 0,1-1 21 0,4-2-29 16,0-5 15-16,-1-1-20 0,5-3 19 0,-1-5-19 16,4-1 14-16,-5-6-18 0,-2-4 17 15,-1-3-10-15,1-1 11 0,-3-3-19 0,-1-1 12 16,-5-7-34-16,13 9-8 0,-13-9-65 0,0 0-42 16,15 3-28-16,-15-3-83 0,13-7-53 0,-13 7-102 15,21-12-50-15,-9 2-52 0,2-2-479 16,3 0-696-16</inkml:trace>
  <inkml:trace contextRef="#ctx0" brushRef="#br0" timeOffset="80340.7294">31442 5880 820 0,'6'-8'530'16,"2"0"-122"-16,-2 1-68 0,-6 7-44 0,12-8-18 15,-12 8-16-15,13 3 9 0,-1 9 6 0,-1 7-20 16,3 12-27-16,0 4-50 0,-3 8 23 0,-1 14-34 16,-1 5-25-16,-5 5 24 0,-4 5-9 0,-4 2-41 15,-2-2 6-15,-4 2-43 0,-2-3 4 16,-7-3-35-16,-2-1-9 0,-3-4-4 16,-4-6-7-16,-4-1-7 0,0-6-5 0,-5-3-6 15,-4-3-20-15,-1-4-58 0,1-5-14 0,-5-3-117 16,3-5-66-16,-3-5-113 0,9-6-73 0,-2-6-106 15,-1-2-485-15,1-4-791 0</inkml:trace>
  <inkml:trace contextRef="#ctx0" brushRef="#br0" timeOffset="80909.2623">29226 5777 772 0,'0'0'560'15,"10"-10"-140"-15,-10 10-65 0,7-10-5 0,-7 10-40 16,7-7-46-16,-7 7-44 0,0 0-55 0,7-7-38 15,-7 7-25-15,0 0-17 0,0 0-18 0,0 0-14 16,0 13-12-16,0-13-7 0,-4 12 1 0,0-3-33 16,-1 3-33-16,1-2-47 0,-2 1-59 0,1 2-51 15,-1-4-37-15,3 1 29 0,-4 2-69 16,3-2-20-16,4-10-84 0,-5 13-268 0,5-13-168 16</inkml:trace>
  <inkml:trace contextRef="#ctx0" brushRef="#br0" timeOffset="81072.328">29447 5753 573 0,'20'-12'424'0,"-3"-3"-102"0,1 4-32 16,-4 0 2-16,3 0 7 0,-4 4-1 15,-1-1-63-15,-12 8-47 0,14-8-54 0,-14 8-20 16,0 0-29-16,16-3-10 0,-16 3-23 0,2 8-5 16,-2-8-21-16,-2 22-43 0,-6-3-63 0,0 0-46 15,-6 4-57-15,0 3-8 0,-1-2-51 0,-6-2-123 16,1 2-293-16,1-1-188 0</inkml:trace>
  <inkml:trace contextRef="#ctx0" brushRef="#br0" timeOffset="81656.303">29747 6099 73 0,'9'-6'634'0,"0"-1"-190"0,-9 7-67 0,14-9-14 16,-14 9 12-16,11-10-39 0,-11 10-67 0,0 0-63 16,8-10-29-16,-8 10-44 0,0 0-5 15,0 0-27-15,0 0-4 0,-21-1-28 0,21 1 4 16,-26 9-24-16,11-4 15 0,-7 3-34 0,2-1 11 15,-3 1-23-15,0 0 11 0,-2 2-22 0,1-2 22 16,3 1-30-16,1 1 13 0,0-2-17 0,2 0-4 16,5 0-5-16,2-1-1 0,-1 0 0 0,4-1 3 15,8-6 27-15,-10 9-27 0,10-9 7 0,0 0 6 16,-2 11 47-16,2-11-41 0,10 6 18 0,-10-6 10 16,18 1 48-16,-18-1-45 0,30-2 1 15,-13-3 9-15,5-2 1 0,1 1 19 16,-1-4 5-16,4 0 1 0,1-2 10 0,-4 3 22 15,-5-4 8-15,3 3 11 0,-4-2 7 0,0 2 17 16,0 0-14-16,-5-1 11 0,1 1-19 0,-4 2 3 16,0-1-1-16,-2 2-12 0,1 0-9 0,-8 7-18 15,9-11-18-15,-9 11-16 0,7-8-14 0,-7 8-13 16,0 0-10-16,8-7-11 0,-8 7-5 0,0 0-2 16,0 0 3-16,0 0-3 0,-7 9-2 0,-1-2 4 15,-1 3-3-15,-6 2 0 0,2 2-3 0,-3-2-17 16,0 5-17-16,-1-2-26 0,2 1-45 0,-1-1 16 15,2 2-14-15,2-1-25 0,1 0-12 16,2-4-44-16,1 2 11 0,4-3-9 16,2 0-33-16,1-1-25 0,1-10-34 0,5 19-85 15,0-9 25-15,6 2 1 0,-2-4-53 0,-1-2-31 16,2-1-393-16,-10-5-373 0</inkml:trace>
  <inkml:trace contextRef="#ctx0" brushRef="#br0" timeOffset="82174.3586">30201 6149 829 0,'0'0'731'15,"0"0"-188"-15,0 0-37 0,0 0-92 0,14-4 35 16,-14 4-57-16,0 0-51 0,0 0-66 16,0 0-65-16,27 1-53 0,-27-1-31 0,22 4-31 15,-22-4-32-15,26 7-52 0,-11-4-67 0,1 3-65 16,-2-3-65-16,-2 2-80 0,-1-3-84 0,0 4-10 16,-11-6-55-16,17 4-54 0,-17-4-389 0,0 0-457 15</inkml:trace>
  <inkml:trace contextRef="#ctx0" brushRef="#br0" timeOffset="82360.9601">30059 6264 365 0,'0'0'631'0,"0"0"-139"0,-13 4-79 0,13-4 12 16,0 0-10-16,0 0-25 0,0 0-33 0,0 12-58 15,0-12-59-15,13 11-48 0,-3-7-40 0,3 4-42 16,1-2-66-16,4 3-50 0,1-1-90 0,2 2-71 15,0-1-100-15,2-2-61 0,0 0 5 0,-1 0-99 16,-1-3-435-16,-4 0-456 0</inkml:trace>
  <inkml:trace contextRef="#ctx0" brushRef="#br0" timeOffset="82728.8732">30760 5910 830 0,'0'0'644'0,"21"-7"-177"0,-21 7-86 0,14-4-47 16,-14 4-36-16,0 0-31 0,17-4-50 0,-17 4-42 16,0 0-29-16,10 5-20 0,-10-5-31 0,6 8-20 15,-6-8-14-15,2 12-14 0,-2-12-25 0,-3 16-48 16,3-16-61-16,-9 19-86 0,4-8-70 15,-3 0-56-15,1 0-20 0,-5-3-85 0,3 0-381 16,0 2-318-16</inkml:trace>
  <inkml:trace contextRef="#ctx0" brushRef="#br0" timeOffset="82903.9901">31010 5978 1012 0,'0'0'508'0,"19"-4"-116"15,-19 4-30-15,15-5-31 0,-15 5-55 0,0 0-50 0,13-3-42 16,-13 3-9-16,0 0-26 0,7 8-21 0,-7-8-32 16,0 11-19-16,0-11-12 0,-7 19-29 0,1-4-54 15,-2-3-71-15,-5 5-95 0,2 0-81 0,-4 0 3 16,-5 1-113-16,1 0-459 0,-6 3-410 0</inkml:trace>
  <inkml:trace contextRef="#ctx0" brushRef="#br0" timeOffset="83192.9037">30825 6393 747 0,'0'0'449'15,"18"0"-115"-15,-18 0-57 0,0 0-5 0,19 7-11 16,-19-7-37-16,20 7-61 0,-6-3-35 0,0 1-33 16,0 2-47-16,0-2-63 0,2 0-51 0,-4 2-36 15,2-5-27-15,-2 1-50 0,-12-3-117 0,22 3-349 16,-22-3-175-16</inkml:trace>
  <inkml:trace contextRef="#ctx0" brushRef="#br0" timeOffset="83418.1151">31064 6325 397 0,'0'0'440'0,"0"0"-68"0,0 0-82 15,0 0-4-15,0 0 1 0,-3-8 5 0,3 8-23 16,0 0-14-16,0 0-22 0,0 0 8 0,-8 7-47 15,8-7 3-15,-7 8-55 0,7-8 6 0,-12 14-61 16,7-6 9-16,-3 3-42 0,-1-1 14 0,-2 4-20 16,1 0-33-16,-1-1-48 0,-1 1-54 15,0-1-82-15,0 1-76 0,0 0-41 0,0 0-2 16,0-1 15-16,0 0-19 0,1-4-145 16,2 2-239-16,2-3-203 0</inkml:trace>
  <inkml:trace contextRef="#ctx0" brushRef="#br0" timeOffset="84051.3484">31338 6437 374 0,'13'-12'538'0,"-13"12"-82"16,5-11-49-16,-5 11-13 0,7-10 4 16,-7 10-78-16,0 0-23 0,3-11-75 0,-3 11-26 15,0 0-59-15,0 0 3 0,0 0-45 0,-6-11 6 16,6 11-42-16,0 0 13 0,-25 4-38 0,25-4 17 15,-25 6-34-15,12 1 16 0,-1-3 5 0,-1 1-19 16,2 3-16-16,-1-1-19 0,3-1-25 0,-1 2-16 16,3-2-12-16,0 0-5 0,-1 1 5 15,10-7 1-15,-10 10 12 0,10-10 15 0,-9 8 7 16,9-8 12-16,0 0 17 0,-8 7 25 0,8-7 20 16,0 0 2-16,0 0 9 0,0 0 17 15,14 2 7-15,-14-2 3 0,15-1 10 0,-15 1 6 0,19-1-18 16,-19 1 57-16,21-3-36 0,-21 3 21 15,18-1-51-15,-18 1 22 0,0 0-46 0,23 0 21 16,-23 0-46-16,0 0 25 0,19 4-41 0,-19-4 32 16,11 5-32-16,-11-5 24 0,10 12-36 0,-10-12 1 15,7 17-68-15,-5-6-10 0,-1 0-51 16,-1 3-50-16,-1-1-79 0,1 1-102 0,-2 3-10 16,-3 0-17-16,-1 2-88 0,-2 0-346 0,-1-2-407 15</inkml:trace>
  <inkml:trace contextRef="#ctx0" brushRef="#br0" timeOffset="84999.3718">30504 6595 261 0,'-9'-5'475'0,"-1"-2"-143"0,1 2-52 16,0-2-6-16,9 7-21 0,-17-11 45 0,17 11 21 15,-11-9-44-15,11 9-43 0,-12-7-26 0,12 7-14 16,0 0-10-16,-9-7-3 0,9 7-30 15,0 0 21-15,0 0-34 0,0 0 33 0,0 0-58 16,0 0 40-16,0 0-51 0,0 0 23 0,22 5-48 16,-7 2 21-16,3 1-33 0,6 2 27 0,3 3-26 15,4 0 10-15,0 1-25 0,0 0 18 0,3 1-32 16,0-1 16-16,-2 3-17 0,3-2 4 0,-2-1-23 16,-1 0 15-16,-1 0-24 0,-3-2 19 15,-5-3-18-15,-2 0 13 0,-3-1-25 0,-1 0 19 16,-4-1-25-16,-2-3 7 0,-11-4-53 0,17 7-7 15,-17-7-81-15,14 7-42 0,-14-7-61 0,0 0-48 16,13 4-106-16,-13-4 20 0,0 0-69 16,0 0-49-16,0 0-372 0,-9-9-478 0</inkml:trace>
  <inkml:trace contextRef="#ctx0" brushRef="#br0" timeOffset="85665.1361">29995 6466 515 0,'0'0'418'0,"-21"-4"-178"0,21 4 30 15,0 0-91-15,0 0 47 0,-16 2 35 0,16-2-3 16,12 13-35-16,6 0-37 0,10 5-41 0,6 3-13 16,12 6-1-16,5-1-1 0,2 1 9 0,0 2-6 15,-1 0-26-15,0-1 18 0,-1-2-32 0,-2-1 5 16,-2 0-34-16,-4-1 17 0,-9-6-36 0,0-2 32 15,-6 0-37-15,0-2 25 0,-7-4-31 0,-2-1 29 16,-5-2-33-16,-1-2 29 0,-13-5-38 16,16 9 33-16,-16-9-44 0,16 5 37 15,-16-5-44-15,0 0 31 0,11 7-41 0,-11-7 29 16,0 0-35-16,0 0 30 0,13 7-24 0,-13-7 25 16,0 0-37-16,0 0 31 0,0 0-32 0,11 4 28 15,-11-4-28-15,0 0 29 0,0 0-24 0,0 0 23 16,0 0-29-16,0 0 31 0,9 6-28 0,-9-6 32 15,0 0-32-15,0 0 30 0,0 0-28 0,0 0 37 16,0 0-39-16,0 0 31 0,0 0-30 0,0 0 31 16,0 0-29-16,0 0 28 15,0 0-29-15,0 0 39 0,11 6-40 0,-11-6 34 0,0 0-34 16,0 0 30-16,0 0-30 0,0 0 30 0,0 0-30 16,0 0 31-16,0 0-27 0,0 0 29 15,0 0-35-15,0 0 33 0,0 0-32 0,0 0 30 16,0 0-29-16,0 0 32 0,0 0-26 0,0 0 23 15,0 0-30-15,0 0 30 0,0 0-27 0,0 0 28 16,0 0-29-16,0 0 31 0,0 0-30 0,0 0 34 16,0 0-31-16,0 0 26 0,0 0-29 0,0 0 30 15,0 0-34-15,0 0 35 0,0 0-32 16,0 0 38-16,0 0-41 0,0 0 35 0,0 0-32 16,0 0 32-16,0 0-32 0,0 0 30 0,0 0-29 15,0 0 29-15,0 0-20 0,0 0 37 0,0 0-50 16,0 0 32-16,0 0-31 0,0 0 31 0,0 0-29 15,0 0 32-15,0 0-31 0,0 0 32 16,0 0-30-16,0 0 29 0,0 0-29 0,0 0 28 16,0 0-30-16,0 0 30 0,0 0-33 0,0 0 24 15,0 0-66-15,0 0-33 0,0 0-112 0,0 0-103 16,0 0 5-16,0 0-47 0,0 0-85 16,12-7-429-16,-12 7-465 0</inkml:trace>
  <inkml:trace contextRef="#ctx0" brushRef="#br0" timeOffset="134944.2676">21307 9047 577 0,'0'0'469'0,"0"0"-41"15,4-11-162-15,-4 11 24 0,0 0-60 16,0 0-18-16,1-10-29 0,-1 10-38 0,0 0-34 16,0 0-26-16,0 0-18 0,0 0-11 0,0 0-8 15,0 0 0-15,0 0 6 0,0 0-3 0,0 15-7 16,0-15 3-16,-2 18 7 0,-1-8 9 0,1 3 5 15,-1 2-2-15,-1 2-3 0,-2 0 2 0,2 2-15 16,-2 0 4-16,-2 3-12 0,3 0 3 0,-4 0-9 16,1-1-7-16,1 1 2 0,-1-2-18 0,-1 1-1 15,0-1 3-15,1 1-3 0,2-3-5 0,-3 1-5 16,4-5-12-16,1 3-16 0,-2-5-26 16,3 0-29-16,-1 0-31 0,1-4-43 15,3-8-28-15,-5 17-57 0,5-17-62 0,-3 11-95 16,3-11-374-16,0 0-292 0</inkml:trace>
  <inkml:trace contextRef="#ctx0" brushRef="#br0" timeOffset="135259.2204">21288 9150 612 0,'10'-13'389'0,"-1"-1"-69"16,4 2-76-16,-1 1-46 0,-1 3-20 0,3 1-14 15,0 0 46-15,-1 3-88 0,-13 4-26 0,28-2-21 16,-28 2-18-16,27 2-10 0,-12 1-5 16,1 2-1-16,-2-1 0 0,-2 3-2 15,1 0-1-15,-1 1 11 0,-2 0 3 0,-1 0 5 16,-3 1 14-16,-1 0 13 0,-1-1 3 0,-4-8-3 16,2 18 1-16,-2-18-1 0,-4 21-5 0,-3-11-13 15,-3 0-13-15,0 0-9 0,-3 2 0 0,-4-3-17 16,5 0-1-16,-4-2-17 0,2-2-18 0,0 2-48 15,-1-2-13-15,0 0-71 0,3-2 23 0,12-3-56 16,-23 5-11-16,23-5-16 0,0 0-41 0,-23-1-47 16,23 1-57-16,-13-7-255 0,13 7-134 0</inkml:trace>
  <inkml:trace contextRef="#ctx0" brushRef="#br0" timeOffset="135742.3963">21439 9063 32 0,'15'-12'531'0,"-3"4"-162"0,0 1-76 15,1-2-40-15,-2 6-52 0,-11 3-36 0,23-5-4 16,-23 5-38-16,23 0 7 0,-23 0 4 0,24 12-14 16,-14-4-17-16,0 2-10 0,3 4 2 0,-3 0-3 15,-2 2-10-15,1 2-6 0,-3-1 17 0,-2-2-31 16,1 2 15-16,-2-2-31 0,-1 1 15 16,2 1-11-16,1-2 23 0,-5-3-15 0,-1-1 12 0,1 0-5 15,-2-1 4-15,2-10-7 0,-2 14 10 16,2-14 4-16,-1 12 8 0,1-12 24 0,0 0 0 15,-1 14 15-15,1-14-6 0,0 0-20 0,0 0-14 16,0 0-17-16,0 0-24 0,0 0 23 0,6-14-52 16,-2 2-10-16,2-1-44 0,1-3-18 0,2-4-33 15,3 3-34-15,1-7-36 0,2 1-19 0,2 0-19 16,0 4-7-16,-3 2 49 0,2 1-47 0,-2 3 54 16,4 0-30-16,-5 0 31 0,2 3 21 15,-2 2 6-15,0 1 26 0,-3 2 14 0,-1 0 10 16,-9 5 19-16,19-8 8 0,-19 8 14 15,13-5 12-15,-13 5-1 0,0 0 22 0,19-4 33 16,-19 4 62-16,0 0-54 0,0 0 83 0,14 4-58 16,-14-4 58-16,9 6-4 0,-9-6 32 0,3 10-15 15,-3-10 4-15,2 14 4 0,-2-14 8 0,0 17-17 16,0-5 4-16,-1 0-15 0,0 1-6 0,-2-1-35 16,3 2-3-16,-2 1-29 0,0-3 2 0,0 2-19 15,-2 0 2-15,4-1-27 0,-1 1-21 0,0-1-49 16,1-13-50-16,-2 20-34 0,2-20-84 0,0 18 12 15,0-18-51-15,2 12-19 0,-2-12-81 0,0 0-113 16,6 11-222-16,-6-11-226 16</inkml:trace>
  <inkml:trace contextRef="#ctx0" brushRef="#br0" timeOffset="135872.2757">22141 8957 171 0,'7'-15'650'16,"-2"1"-269"-16,-1 3-21 0,0 0-138 0,0 0 4 15,0 2-87-15,0 0 4 0,-4 9-67 0,8-15 23 16,-8 15-100-16,11-9-51 0,-11 9-94 0,11-9-94 16,-11 9-77-16,8-6-185 0,-8 6 39 0</inkml:trace>
  <inkml:trace contextRef="#ctx0" brushRef="#br0" timeOffset="136243.9314">22233 9097 570 0,'0'0'509'0,"6"14"-162"0,-6-14-3 0,6 15-102 15,-3-6 60-15,-3-9-19 0,6 15-28 0,-6-15-40 16,8 17-20-16,-8-17-39 0,6 12-16 0,-6-12-23 16,9 14-1-16,-9-14 3 0,5 10-11 0,-5-10 7 15,5 9-14-15,-5-9 19 0,8 6-32 0,-8-6 22 16,0 0-38-16,17 4 15 0,-17-4-35 15,16-3 29-15,-16 3-37 0,21-4 35 0,-21 4-34 16,23-6 7-16,-13 3 36 0,-10 3-36 0,24-7 25 16,-24 7-40-16,21-6 27 0,-21 6-43 0,19-7 24 15,-19 7-27-15,16-4 12 0,-16 4-30 0,16-4 18 16,-16 4-34-16,0 0 38 0,18 3-38 16,-18-3 26-16,14 5-33 0,-14-5 3 0,11 12-7 15,-7-4-22-15,1 3 13 0,-1-3-46 0,-1 2-12 16,2 1-23-16,-3-1-20 0,-1 1-19 0,3 0-15 15,-1-2-46-15,-3-9-27 0,5 15-16 16,2-5-14-16,-2-3-70 0,-5-7-104 0,11 10-383 0,-11-10-407 16</inkml:trace>
  <inkml:trace contextRef="#ctx0" brushRef="#br0" timeOffset="136479.0175">22925 8973 766 0,'5'-12'607'0,"0"1"-148"0,-5 11-40 16,9-15-67-16,-9 15-56 0,5-11-16 0,-5 11-53 16,0 0-8-16,0 0-30 0,0 0 0 0,0 0-28 15,0 0 25-15,13 12-40 0,-10-1 10 0,-3 3-63 16,0 3-14-16,0 1-13 0,0 5-15 0,-3 3-9 16,3-1-9-16,-2 4 20 0,-1-2-40 15,0 0-15-15,-2 6-56 0,-1 0-53 0,-2 2-39 16,1-11-37-16,2-1 1 0,-2 0-81 0,2-5 5 15,1-2-11-15,-1-2-68 0,1-5-38 0,4-9-466 16,-5 13-430-16</inkml:trace>
  <inkml:trace contextRef="#ctx0" brushRef="#br0" timeOffset="136633.2741">22884 9142 483 0,'0'0'522'0,"3"-16"-58"0,-3 16-178 0,4-10 15 15,-4 10-69-15,0 0 11 0,11-8-88 0,-11 8-6 16,14-4-61-16,-14 4-24 0,22 0-121 16,-22 0-9-16,28 2-74 0,-28-2-103 0,28 1-114 15,-7 0-259-15,-2 0-146 0</inkml:trace>
  <inkml:trace contextRef="#ctx0" brushRef="#br0" timeOffset="136856.2559">23334 8965 457 0,'2'-10'606'0,"-2"10"-68"0,4-16-114 0,-4 16-1 16,4-11-54-16,-4 11-41 0,1-10-24 15,-1 10-59-15,0 0 19 0,0 0-32 0,0 0 33 16,0 0-33-16,2 19-10 0,-5-5-57 0,1 4-7 16,-1 3-52-16,-1 0 0 0,0 4-40 15,-2-1 5-15,0 1-40 0,-3 4-44 0,1-1-46 16,-3-2-61-16,2-3-44 0,-4 3-39 0,4-6-34 15,1-3-60-15,-1 0-41 0,2-1-37 0,0-5-69 16,0-2-530-16,3-1-668 0</inkml:trace>
  <inkml:trace contextRef="#ctx0" brushRef="#br0" timeOffset="137246.7397">23427 9131 831 0,'9'-9'514'15,"0"1"-72"-15,-9 8-101 0,14-8 13 0,-14 8-45 16,0 0-11-16,0 0-6 0,24 3-48 0,-24-3-12 16,12 13-51-16,-8-2 2 0,0-1-55 0,-2 2-23 15,0 0-21-15,0 2-8 0,-2-1-28 0,0 1-13 16,-1 0-4-16,0-1-4 0,-1-1-7 0,2 1-3 16,-2-5-5-16,2-8 0 0,-3 18 4 0,3-18-8 15,-1 12 4-15,1-12 6 0,0 0 19 0,0 12 1 16,0-12 2-16,0 0-2 0,0 0 17 0,16-3 8 15,-16 3-6-15,21-13-1 0,-6 4-5 16,1-3 13-16,0 0 5 0,0 2 2 0,0-2-3 16,3 0 24-16,-3 2-24 0,0-1 29 15,0 3-25-15,-4 0-11 0,0 2-2 0,-2 0 16 16,-10 6-34-16,19-7 11 0,-19 7-34 0,16-2 18 16,-16 2-32-16,16 5 24 0,-7-1-28 0,-2 4 0 15,0 0 4-15,1 4-9 0,-2-1-27 0,-2 3-38 16,1 1-59-16,0 0-65 0,0 2-34 0,-1-2-77 15,1 0-61-15,-1 1-31 0,0-1-95 0,-1 0-143 16,3 0-357-16,-1-1-701 0</inkml:trace>
  <inkml:trace contextRef="#ctx0" brushRef="#br0" timeOffset="137921.0272">24958 8879 815 0,'14'-19'546'0,"-4"-1"-96"0,-1 1-3 15,1 2-39-15,-2 0-40 0,1 0 4 0,-4 3 9 16,2 0-31-16,-5 2 16 0,1 2-51 0,-3 10-38 15,2-16-27-15,-2 16-38 0,0-11-44 0,0 11-9 16,0 0 1-16,0 0-49 0,-28 5 26 0,10 8-13 16,-6 8-22-16,1 5-14 0,-8 10-15 15,-1 8-13-15,0 4-13 0,2 1-8 0,0 6-7 0,1 2-4 16,2 4-40-16,2 0 35 0,2 2-45 16,5 2 31-16,1-1-57 0,7-3 29 0,1 2-45 15,5-4 4-15,2-10 16 0,3-3-11 0,1 1-25 16,5-5-20-16,-1-2-16 0,2-5-1 0,2-1-7 15,0-3-1-15,3-3-2 0,2-5 3 0,-4-2 13 16,0-3-8-16,3-3 4 0,-2-2 7 0,0-2 4 16,-3-1-3-16,2-3-5 0,-1 0-9 15,-10-7-18-15,15 7-40 0,-15-7-39 0,13 3-77 16,-13-3 34-16,0 0-39 0,17 0-97 0,-17 0-45 16,6-8-319-16,-6 8-284 0</inkml:trace>
  <inkml:trace contextRef="#ctx0" brushRef="#br0" timeOffset="138781.1289">25547 8915 810 0,'5'-9'644'0,"-1"-1"-142"0,-4 10-89 0,8-13-64 15,-8 13-62-15,6-11-33 0,-6 11-35 16,0 0-22-16,0 0-2 0,0 0-37 0,0 0-16 15,10 9-39-15,-10 1 0 0,0 2-45 0,-2 2 4 16,-2 1-31-16,3 3 6 0,-2 0-45 0,1-1-28 16,-2 1-42-16,1-2-46 0,1 4-31 15,-2-5-89-15,1 0 29 0,1-2-51 0,-2-1-65 0,0 0-58 16,4-12-417-16,-4 12-360 0</inkml:trace>
  <inkml:trace contextRef="#ctx0" brushRef="#br0" timeOffset="138949.3044">25760 8896 772 0,'0'0'446'0,"13"-10"-51"0,-13 10-146 15,11-7 65-15,-11 7-12 0,0 0-19 0,14 4-34 16,-14-4-36-16,10 12-41 0,-6-4-35 0,0 2-30 16,-1 2-34-16,0 0-53 0,-2 3-65 15,0 2-68-15,1-1-73 0,-2 2-3 0,0 1-53 0,-3-2-109 16,2 0-426-16,-2 0-306 0</inkml:trace>
  <inkml:trace contextRef="#ctx0" brushRef="#br0" timeOffset="142876.2772">26628 9246 97 0,'0'0'547'0,"0"0"-171"0,0 0-69 16,4-8-52-16,-4 8-37 0,0 0 39 15,0 0-62-15,6-8 37 0,-6 8-64 0,0 0-25 16,0 0-8-16,0 0-7 0,0-12-3 0,0 12 0 16,0 0-4-16,0 0 0 0,-5-10-8 0,5 10 1 15,0 0-10-15,-5-7-1 0,5 7-3 0,-9-7 2 16,9 7 0-16,-14-5 9 0,14 5-38 0,-16-5 25 15,16 5-34-15,-25-2 17 0,25 2-32 16,-28 0 26-16,13 1-31 0,-3 2 31 0,1 0-45 16,-4 1 12-16,-1 1 11 0,0 1 1 0,3 1-47 15,-1 0 1-15,3 2 0 0,-2-1 0 0,2 1-2 16,3-1 0-16,0 1-3 0,3-2 2 16,0 3 0-16,-1-2 0 0,3 0-2 0,-2 1 0 15,4 0 0-15,-1-2 2 0,3 2 10 0,-1-1-3 16,6-8-14-16,-8 15-21 0,8-15 28 0,-5 14-18 15,5-14 19-15,-1 12-18 0,1-12 19 0,2 12-15 16,-2-12 2-16,8 10 1 0,-8-10 6 0,10 10 1 16,-10-10-4-16,14 5 1 0,-14-5-6 0,19 3 3 15,-19-3 7-15,22 1-2 0,-22-1 25 0,25-1-1 16,-8-2 14-16,-2 0-29 0,0-2-3 0,0 1-1 16,-1-1 0-16,0 0 0 0,-1-2 1 0,-2 2-3 15,3-3 0-15,-3 1-1 0,0-2-1 0,-1 1 9 16,-1-1 23-16,1 1-40 0,-1-2 37 0,0-1-39 15,0 2 35-15,0-2-43 0,-1-1 35 16,0-1-35-16,-1 1 36 0,1 1-28 0,-2 0 43 16,2-1-26-16,-3 2 34 0,1 0-27 15,-2 0 21-15,1 0-5 0,-1 0 2 0,1 1 5 16,-1-1-2-16,-4 10 0 0,8-15 0 0,-8 15-3 16,5-13-2-16,-5 13-2 0,4-13 4 0,-4 13-4 15,4-9-3-15,-4 9 0 0,2-8-1 0,-2 8 1 16,0 0-4-16,3-12 0 0,-3 12-2 0,0 0-12 15,0 0-13-15,2-11 25 0,-2 11 0 0,0 0-8 16,0 0-4-16,0 0-23 0,3-9 25 0,-3 9-3 16,0 0-4-16,0 0 0 0,0 0-2 0,0 0-2 15,0 0 4-15,0 0-7 0,0 0 1 16,0 0-1-16,0 0 3 0,0 0-3 16,0 0 3-16,0 0-3 0,0 0 3 0,-7-7 6 15,7 7 0-15,0 0-6 0,0 0-18 0,0 0 32 16,0 0-3-16,0 0 4 0,-10 5 0 0,10-5 0 15,0 0-21-15,0 0 31 0,0 0-28 0,0 0 24 16,0 0-23-16,0 0 24 0,-13 3-25 16,13-3 23-16,0 0-26 0,0 0 21 0,0 0-24 0,0 0 28 15,0 0-30-15,0 0 23 0,0 0-23 0,0 0 23 16,0 0-24-16,0 0 23 0,0 0-24 16,0 0 25-16,0 0-26 0,0 0 30 0,0 0-30 15,-10 7 26-15,10-7-24 0,0 0 24 0,0 0-24 16,0 0 24-16,0 0-22 0,0 0 21 15,0 0-22-15,0 0 27 0,0 0-28 0,0 0 23 16,0 0-24-16,0 0 26 0,0 0-26 0,0 0 25 16,0 0-25-16,0 0 26 0,0 0-26 0,0 0 31 15,0 0-31-15,0 0 23 0,0 0-22 0,0 0 25 16,0 0-26-16,0 0 26 0,0 0-25 0,0 0 24 16,0 0-23-16,0 0 27 0,0 0-28 0,0 0 24 15,0 0-25-15,0 0 26 0,0 0-25 0,0 0 24 16,0 0-25-16,0 0 25 0,0 0-24 0,0 0 27 15,0 0-27-15,0 0 23 0,0 0-22 16,0 0 23-16,0 0-25 0,0 0 24 16,0 0-23-16,0 0 23 0,0 0-24 0,0 0 29 15,0 0-30-15,0 0 26 0,0 0-26 0,0 0 25 16,0 0-26-16,0 0 27 0,0 0-27 0,0 0 26 16,0 0-23-16,0 0 27 0,0 0-30 0,0 0 25 15,0 0-22-15,0 0 23 0,0 0-2 0,0 0-2 16,0 0-23-16,0 0 25 0,0 0-26 0,0 0 32 15,0 0-31-15,0 0 26 0,0 0-26 0,0 0 26 16,0 0-2-16,0 0-2 0,0 0-2 0,-6 6-22 16,6-6 28-16,0 0 1 0,0 0-27 15,0 0 23-15,0 0-23 0,0 0 27 0,0 0-3 16,0 0-25-16,0 0 27 0,0 0-23 16,0 0 30-16,0 0-31 0,0 0 25 0,0 0-25 15,0 0 23-15,0 0 1 0,0 0-27 0,0 0 26 16,-4 8-21-16,4-8 22 0,0 0-17 0,0 0 21 15,0 0-29-15,0 0 24 0,0 0-21 0,0 0 23 16,0 0-24-16,0 0 24 0,0 0-24 0,0 0 24 16,-6 10-17-16,6-10 20 0,0 0-28 0,0 0 24 15,0 0-23-15,0 0 24 0,0 0-26 0,-3 8 25 16,3-8-23-16,0 0 25 0,0 0-25 16,0 0 24-16,-4 9-18 0,4-9 22 0,0 0-23 0,0 0 18 15,-4 10-25-15,4-10 26 0,0 0-20 16,-4 9 21-16,4-9-24 0,-3 9 24 15,3-9-27-15,-4 8 27 0,4-8-25 0,-5 11 30 16,5-11-29-16,-7 9 23 0,7-9-24 0,-5 11 24 16,5-11-20-16,-6 13 21 0,6-13-24 0,-7 14 24 15,7-14-25-15,-5 14 24 0,5-14-23 0,-9 15 23 16,9-15-17-16,-6 19 17 0,6-19-23 0,-6 14 24 16,6-14-25-16,-7 16 2 0,7-16 5 0,-6 14 3 15,6-14-2-15,-7 15 1 0,7-15 1 0,-3 14 1 16,3-14 1-16,-4 12 0 0,4-12 1 0,-3 11 4 15,3-11-2-15,-1 9-4 0,1-9 1 16,0 0 0-16,-1 13 1 0,1-13 4 0,0 0 1 16,2 12-4-16,-2-12-1 0,0 0 1 0,5 11 1 15,-5-11-1-15,0 0 2 0,11 10 4 0,-11-10-1 16,12 9-6-16,-12-9 0 0,13 3 0 0,-13-3 1 16,17 5 0-16,-17-5 3 0,15 3-3 0,-15-3-1 15,19 3 14-15,-19-3-16 0,19 3 1 16,-19-3 0-16,18 0 7 0,-18 0-8 0,0 0 2 15,23 0-3-15,-23 0 6 0,0 0 3 0,22 0 0 16,-22 0-1-16,0 0 0 0,19-2 0 0,-19 2 1 16,0 0 3-16,19-4 0 0,-19 4 0 15,0 0 8-15,18-4-11 0,-18 4-2 0,13-4 0 16,-13 4 0-16,0 0-1 0,14-3 2 0,-14 3-4 16,0 0-2-16,15-5 1 0,-15 5 15 0,0 0-11 15,0 0-2-15,15-4-6 0,-15 4 1 0,0 0 3 16,0 0-5-16,12-5-19 0,-12 5-25 0,0 0-36 15,0 0-43-15,9-5-63 0,-9 5-52 0,0 0-50 16,0 0-49-16,9-9-36 0,-9 9-58 16,0 0-44-16,4-11-46 0,-4 11-425 0,0 0-628 15</inkml:trace>
  <inkml:trace contextRef="#ctx0" brushRef="#br0" timeOffset="143420.4033">27047 9157 666 0,'0'0'603'0,"0"0"-113"0,0 0-29 0,0 0-11 0,0 0-31 16,0 0-5-16,0 0-12 0,0 0-80 16,-4-9-6-16,4 9-68 0,0 0 6 0,0 0-36 15,13-5 16-15,-13 5-42 0,0 0 2 16,18-3-37-16,-18 3-5 0,17-2-38 0,-17 2-1 15,20-3-42-15,-20 3 1 0,22 0-31 0,-22 0 10 16,25 0-31-16,-25 0 6 0,30 2-38 16,-30-2-11-16,28 0-58 0,-28 0-32 0,29 0-48 0,-29 0-18 15,27 0-94-15,-27 0-38 0,28-2-39 16,-28 2-46-16,23 0-28 0,-23 0-25 0,0 0-86 16,23 0-447-16,-23 0-683 0</inkml:trace>
  <inkml:trace contextRef="#ctx0" brushRef="#br0" timeOffset="143695.1599">27098 9295 722 0,'-12'8'538'0,"12"-8"-67"0,-8 7-76 0,8-7 14 16,0 0-20-16,-8 9-2 0,8-9-1 0,0 0-10 15,-2 9-24-15,2-9-38 0,4 8-26 0,-4-8-14 16,9 10-8-16,-9-10-19 0,15 8-40 16,-15-8-76-16,17 7 16 0,-17-7-65 0,21 7 17 15,-21-7-62-15,26 4 17 0,-11 0-42 16,2-3-52-16,1 0-54 0,1-1-85 0,0 0-84 16,0 0-60-16,3-1-53 0,3-3-42 0,0 3-42 15,-2-3-95-15,1-1-79 0,0-1-308 0,-1 0-611 16</inkml:trace>
  <inkml:trace contextRef="#ctx0" brushRef="#br0" timeOffset="144116.5134">28118 8860 471 0,'0'0'747'15,"10"-13"-168"-15,-10 13-74 0,7-9-31 0,-7 9-4 16,6-10-18-16,-6 10 6 0,9-7-78 16,-9 7-60-16,0 0-88 0,10-8-18 0,-10 8-64 15,0 0-3-15,0 0-43 0,9-7 10 0,-9 7-34 16,0 0 15-16,0 0-26 0,7 8 21 0,-7-8-20 16,2 9 1-16,-2-9-37 0,3 12 17 0,-3-12-33 15,0 12 14-15,0-12-2 0,-1 21-8 0,-1-10-7 16,-3 1-17-16,3 0-39 0,-4 3-45 0,0-3-65 15,-3 2-76-15,3-1-97 0,-1-1-73 16,0 0-68-16,-2-1 6 0,2-1-54 0,2-5-51 16,5-5-383-16,-9 12-625 0</inkml:trace>
  <inkml:trace contextRef="#ctx0" brushRef="#br0" timeOffset="144313.0572">28333 8903 90 0,'9'-5'710'0,"-9"5"-187"16,11-9-47-16,-11 9-23 0,11-8-26 0,-11 8-68 16,0 0-43-16,12-4-32 0,-12 4-33 0,0 0-23 15,8 7-50-15,-8-7-34 0,4 10-32 16,-4-10-25-16,1 17-33 0,-1-17-69 16,0 19-80-16,-1-6-84 0,-2-1-103 0,3 2-44 15,-4 1-8-15,2-1-100 0,-3 0-452 0,1 3-509 16</inkml:trace>
  <inkml:trace contextRef="#ctx0" brushRef="#br0" timeOffset="144587.1851">28682 9326 841 0,'0'0'582'0,"15"-2"-121"0,-15 2-18 0,22 0-4 16,-22 0-25-16,29 3-51 0,-10-1-3 0,-1 0-91 15,5 2-40-15,-1-3-24 0,2 4-3 0,-2-2-56 16,2 1 2-16,-1 1-56 0,-1-1 7 0,0 1-47 16,2-2-31-16,0 1-99 0,2 0-47 0,-2-1-57 15,0-1-55-15,-1 1-40 0,-4-3-88 0,1 1 20 16,-2-2-52-16,-18 1-53 0,26-4-407 15,-26 4-450-15</inkml:trace>
  <inkml:trace contextRef="#ctx0" brushRef="#br0" timeOffset="144960.1445">29176 9160 573 0,'-7'-10'489'0,"7"10"-68"0,-6-7-47 0,6 7 9 0,0 0 5 16,-7-6-54-16,7 6-27 0,0 0-37 16,0 0-33-16,-7-8-28 0,7 8-13 0,0 0-6 0,0 0-1 15,0 0-34-15,0 0 0 0,0 0-2 16,0 0 7-16,0 0-3 0,-11 6 5 0,11-6-8 16,-7 12-13-16,7-12-16 0,-10 17-16 0,4-5-36 15,-2 6 22-15,-2-1-32 0,-1 2 6 0,0 0-31 16,-1 0 13-16,-3 3-29 0,0 2-6 0,2-2 5 15,-3 2-4-15,4-6-8 0,1 1-2 0,-2-2 0 16,1 1-1-16,1-2 16 0,1 0-24 16,-1-1 21-16,4-2-24 0,-1 1 19 0,3-6-18 15,0 0 22-15,5-8-32 0,-8 13 8 0,8-13-28 16,-6 12 6-16,6-12-43 0,-6 9-5 0,6-9-57 16,0 0-7-16,-6 10-93 0,6-10-51 15,0 0-54-15,0 0-84 0,0 0 28 0,16 7-57 16,-16-7-77-16,0 0-465 0,22-6-703 0</inkml:trace>
  <inkml:trace contextRef="#ctx0" brushRef="#br0" timeOffset="145541.5276">29672 9356 524 0,'8'-8'378'0,"-3"-1"-51"16,-1 2-50-16,1-1-33 0,-1-2 54 0,2 2-47 16,-6 8 0-16,6-16-28 0,-6 16-17 0,4-12-1 15,-4 12-9-15,3-13-2 0,-3 13-13 0,2-9-16 16,-2 9-27-16,0 0-28 0,4-10-14 0,-4 10 17 15,0 0 4-15,0 0 11 0,0 0-42 0,-17-2 36 16,17 2-37-16,-19 7 22 0,19-7-16 0,-21 10-16 16,9-3-45-16,-2 1 28 0,1 1-44 0,-1 0 30 15,0 0-41-15,4 0 37 0,-1-2-46 16,2 1 31-16,1-1-34 0,8-7 32 16,-13 12-40-16,13-12 30 0,-10 10-40 0,10-10 41 15,-9 7-38-15,9-7 45 0,0 0-43 0,-5 7 37 16,5-7-44-16,0 0-12 0,0 0 30 0,0 0 9 15,0 0-6-15,20 0 13 0,-20 0-33 0,21-8 31 16,-11 2-34-16,3 1 39 0,-2-3-33 0,1 1 43 16,-1-1-33-16,1 1 60 0,-2-1-18 0,-3 2 29 15,3 0 11-15,-3-1 0 0,-7 7 7 16,12-9 5-16,-12 9 0 0,9-7-10 0,-9 7-1 16,7-7-20-16,-7 7-11 0,0 0-10 0,8-7-6 15,-8 7-12-15,0 0-1 0,0 0-4 16,0 0 2-16,0 0 1 0,9 7-21 0,-9-7 23 15,1 12-19-15,-1-12 21 0,3 15-19 0,-3-15 20 16,1 19-25-16,0-9 27 0,-1-1-30 0,3 3-16 16,-2-2-29-16,2 1-39 0,-1 1-37 0,2-1-48 15,2-1-21-15,-2-1-23 0,3 1-60 0,-1-2-22 16,4 1-79-16,4-2-8 0,-1 0-59 0,-13-7-56 16,23 6-289-16,-23-6-352 0</inkml:trace>
  <inkml:trace contextRef="#ctx0" brushRef="#br0" timeOffset="145875.977">30225 8943 112 0,'5'-15'522'0,"-1"4"-79"0,1 0-60 16,1 1-54-16,-6 10-14 0,8-15-30 0,-8 15-46 15,5-9-66-15,-5 9-17 0,0 0 9 0,0 0 29 16,13 5-26-16,-7 6 23 0,-2 4-36 15,0 4 38-15,-1 8-22 0,-2 0-31 0,-1 3-7 16,-2 7-11-16,-2 2-27 0,-2 2-15 16,-2-1-41-16,-1 0 23 0,-4-1-41 0,2 0 7 0,-2-1 13 15,-4-1-34-15,-1 1 26 0,0-4-33 16,-3-2 28-16,-1 1-30 0,-1-1 51 0,-5 4 12 16,2-7-3-16,2-2-16 0,0-2 8 0,1-2 3 15,-2-1 6-15,1 0-14 0,1-3-6 0,6-4-7 16,1-3-8-16,-1 0-4 0,3-3-1 0,1-1-14 15,3-3-37-15,1 1-45 0,9-6-73 0,-13 6-36 16,13-6-71-16,0 0-86 0,0 0-57 16,-12-7-42-16,12 7-84 0,6-17-396 0,4 2-574 15</inkml:trace>
  <inkml:trace contextRef="#ctx0" brushRef="#br0" timeOffset="146049.4591">30565 9356 285 0,'14'-6'694'0,"0"0"-153"16,-1 1-66-16,-13 5 2 0,19-8-33 16,-19 8-24-16,17-7-38 0,-17 7-110 0,15-3-18 15,-15 3-95-15,0 0-9 0,14-4-96 0,-14 4-36 16,0 0-68-16,12 5-91 0,-12-5-116 0,0 0-72 16,2 13-35-16,-2-13-133 0,-7 12-379 0,-2-5-489 15</inkml:trace>
  <inkml:trace contextRef="#ctx0" brushRef="#br0" timeOffset="146240.8731">30628 10026 753 0,'0'0'642'0,"-3"17"-113"0,-1-7-27 15,-2 1-20-15,-3 3 12 0,-1 1 18 0,-9 5-13 16,1-1-136-16,-5 1-73 0,-1-1-57 0,-6-2-49 15,-2 1-20-15,-4-2-105 0,-11 4-82 0,8-6-164 16,-4-2-131-16,-12 1-96 0,-3-3-154 0,-1 1-668 16,-2-2-978-16</inkml:trace>
  <inkml:trace contextRef="#ctx0" brushRef="#br0" timeOffset="147240.9657">28806 9789 32 0,'0'0'520'0,"0"0"-210"0,0 0-2 0,-9-8-17 16,9 8-58-16,0 0-17 0,0 0-2 0,0 0-2 15,-12-7-2-15,12 7-27 0,0 0-4 0,0 0-3 16,0 0-8-16,0 0-2 0,0 0-10 0,0 0-10 16,-7-6-7-16,7 6-1 0,0 0 13 0,0 0-8 15,0 0 6-15,0 0-7 0,0 0-46 0,0 0 28 16,0 0-42-16,14-4 35 0,-14 4-3 0,0 0-7 16,19 0-6-16,-19 0-8 0,19-2-15 0,-19 2-3 15,25 2-8-15,-25-2-5 0,27 0 0 16,-27 0-7-16,35 1 0 0,-20 1 3 15,6-1-7-15,-3-1 3 0,1 1 1 0,0-1 1 16,-1 0-1-16,1 0-4 0,-2 3-4 0,-17-3-3 16,30 0-4-16,-30 0 1 0,31 0-10 0,-31 0 0 15,29 0-25-15,-29 0 19 0,27-3-4 0,-27 3-5 16,24 0-3-16,-24 0-2 0,26-2 0 0,-26 2-4 16,23-2-2-16,-23 2-24 0,19-4 18 0,-19 4-15 15,19-4-21-15,-19 4-22 0,16-3-35 0,-16 3-33 16,14-2-40-16,-14 2-45 0,0 0-45 0,11-5-35 15,-11 5-33-15,0 0-55 0,0 0-30 16,0 0 20-16,10-7-39 0,-10 7-27 0,0 0-404 16,-12-4-462-16</inkml:trace>
  <inkml:trace contextRef="#ctx0" brushRef="#br0" timeOffset="147820.4151">28705 9907 528 0,'0'0'329'0,"0"0"-1"15,0 0-50-15,-17-2-46 0,17 2-11 0,0 0 4 16,0 0-10-16,0 0-10 0,0 0-37 0,-18-2 3 16,18 2-1-16,0 0-1 0,0 0 1 0,0 0-2 15,0 0-8-15,0 0-6 0,0 0-7 0,0 0 5 16,0 0-24-16,0 0-9 0,0 0-14 0,0 0-8 15,0 0-13-15,0 0-4 0,19 1-8 0,-19-1-35 16,26 6 45-16,-11-5-12 0,3 3-28 16,5 0 26-16,-2 1-28 0,2 0 36 0,0-1 2 15,0 0 1-15,-3 2 1 0,2-1 0 16,-2-2 5-16,2 2-6 0,-4-1-1 0,-2-1-1 16,0 1-4-16,0-1-8 0,-16-3-6 0,23 4-5 15,-23-4-7-15,22 5 1 0,-22-5-6 0,17 3-6 16,-17-3-27-16,14 3 31 0,-14-3-24 0,0 0 24 15,16 3-26-15,-16-3 20 0,0 0-24 0,0 0 20 16,18 2-28-16,-18-2 22 0,0 0-28 16,0 0 18-16,0 0-21 0,18-1 19 0,-18 1-23 15,0 0 22-15,0 0-32 0,0 0 9 0,0 0-36 16,14 4-21-16,-14-4-44 0,0 0-43 0,0 0-68 16,0 0-66-16,0 0-38 0,0 0-46 15,0 0-54-15,0 0-16 0,0 0-41 0,0 0-43 16,0 0-368-16,0 0-526 0</inkml:trace>
  <inkml:trace contextRef="#ctx0" brushRef="#br0" timeOffset="160434.4163">26205 9912 138 0,'0'0'398'0,"0"-14"-83"0,0 14-96 0,0-17 32 16,0 17-82-16,2-20 17 0,-2 9-60 0,0 0 14 16,0 0-32-16,1-2 27 0,0 1-16 0,-1 12 7 15,0-17-4-15,0 17-16 0,0-17-10 0,0 17-8 16,0-12-7-16,0 12-6 0,1-11-11 0,-1 11-12 15,0 0-6-15,3-11-9 0,-3 11 1 0,0 0-8 16,0 0 17-16,1-12 0 0,-1 12 11 0,0 0 4 16,0 0 13-16,0 0-4 0,3-9 14 15,-3 9-15-15,0 0 15 0,0 0-33 16,0 0 2-16,0 0-22 0,0 0 2 0,13-3-19 16,-13 3 9-16,0 0-16 0,17 0 30 0,-17 0-37 15,20 3 10-15,-6 1-13 0,1-2 15 0,2 1-20 16,-1 0 14-16,7 2-14 0,-1-1 14 0,1 0-12 15,-1 0 12-15,3 0-16 0,-2 3 18 0,4-1-4 16,-2-2-2-16,6 4-1 0,1-1 2 0,0 0 5 16,-6-4-5-16,-2 3-1 0,2 0-3 0,-1-4 6 15,-1 1-2-15,2 1 1 0,-1 0-3 16,-1 0 2-16,1-2 5 0,3 2-7 0,-2-1 4 16,-1-2-4-16,1 1 23 0,-2 0-13 15,-3-2 25-15,0 0-21 0,-1 0 28 0,1 0-33 16,-2 0 18-16,2 0-23 0,-1 0 17 0,2 0-24 15,-3-2 25-15,0 1-22 0,0 0 18 0,-2 1-17 16,-17 0 18-16,32-1-23 0,-15-1 20 0,-17 2-6 16,28-1-2-16,-28 1-2 0,25-2-1 0,-25 2 6 15,22-1-8-15,-22 1 1 0,19-1 0 0,-19 1 2 16,0 0 3-16,23-2-2 0,-23 2-2 16,0 0 5-16,19 0-9 0,-19 0 1 0,0 0-2 15,20 0-1-15,-20 0-2 0,0 0 1 0,0 0 0 16,21 0 0-16,-21 0 8 0,0 0-4 15,0 0 0-15,18 0 8 0,-18 0 8 0,0 0 7 0,0 0 7 16,0 0-2-16,0 0-19 0,19 0 18 16,-19 0-28-16,0 0 29 0,0 0-26 0,0 0 30 15,0 0-32-15,0 0 31 0,0 0-29 0,14-3 22 16,-14 3-32-16,0 0 26 0,0 0-32 0,0 0 28 16,0 0-32-16,0 0 27 0,0 0-10 15,0 0 5-15,0 0-40 0,0 0 20 0,0 0-30 16,0 0 24-16,0 0-31 0,0 0 27 0,0 0-3 15,0 0 6-15,0 0-6 0,13-5 5 0,-13 5 0 16,0 0 4-16,0 0-1 0,0 0 1 16,0 0 8-16,0 0 12 0,0 0-18 0,0 0 4 0,0 0-3 15,0 0 1-15,0 0-2 0,0 0 2 16,0 0 0-16,0 0 3 0,0 0 9 0,0 0-8 16,0 0 1-16,0 0 5 0,0 0-2 0,0 0 1 15,0 0 1-15,0 0 3 0,0 0 5 16,0 0-8-16,0 0 2 0,0 0-3 0,0 0 1 15,0 0-2-15,0 0 1 0,0 0 0 0,0 0 15 16,0 0-22-16,0 0-1 0,0 0-10 0,0 0-12 16,0 0-23-16,0 0-16 0,0 0-3 0,0 0-13 15,0 0-16-15,0 0-24 0,-14-4-40 16,14 4-34-16,0 0-7 0,-14 3 30 0,14-3-33 16,0 0-12-16,-22 2-52 0,22-2-124 0,-15 3-198 15,15-3-132-15</inkml:trace>
  <inkml:trace contextRef="#ctx0" brushRef="#br0" timeOffset="162405.6379">29452 9530 297 0,'0'0'343'0,"0"0"-54"15,0 0-83-15,0 0 6 0,0 0-68 0,0 0 21 16,0 0-66-16,0 0 35 0,0 0-47 0,0 0 19 16,0 0-48-16,0 0 34 0,0 0-19 0,0 0 4 15,-2-9-8-15,2 9-1 0,0 0-1 0,0 0-5 16,0 0-2-16,0 0 0 0,0 0 7 0,0 0-12 15,0 0-18-15,0 0 5 0,0 0-12 0,0 0-2 16,0 0-4-16,0 0-4 0,0 0 6 0,15-3 4 16,-15 3-3-16,0 0-2 0,0 0 10 0,0 0-1 15,0 0-4-15,15-3 1 0,-15 3-8 16,0 0 10-16,0 0-4 0,0 0-10 0,0 0-1 16,0 0-2-16,23 0 1 0,-23 0-3 15,0 0-5-15,0 0 1 0,0 0 1 0,0 0 0 16,0 0-9-16,16-1 0 0,-16 1-2 0,0 0 1 15,0 0-2-15,0 0 8 0,0 0-10 0,0 0 10 16,0 0-14-16,0 0 3 0,0 0 1 0,0 0-2 16,0 0-1-16,0 0-4 0,0 0 2 0,0 0 3 15,0 0-3-15,16-2-9 0,-16 2 3 0,0 0-3 16,0 0-1-16,0 0 2 0,0 0-5 16,0 0 4-16,0 0 4 0,0 0 1 0,0 0-5 15,0 0 2-15,0 0 1 0,0 0 3 0,0 0-6 16,0 0 10-16,0 0 7 0,0 0-6 15,0 0-5-15,0 0 4 0,0 0 0 0,0 0-6 0,0 0-6 16,0 0-4-16,0 0 1 0,0 0 4 16,0 0 1-16,0 0-12 0,0 0 13 0,0 0-2 15,0 0-3-15,0 0 2 0,0 0-1 0,-19-1 0 16,19 1-1-16,0 0-5 0,0 0 18 0,0 0 1 16,0 0-2-16,0 0 5 0,-18-1-6 15,18 1 3-15,0 0-3 0,0 0-4 0,0 0-14 16,-18-3 9-16,18 3 2 0,0 0 5 0,0 0-5 15,0 0 5-15,0 0-3 0,-18-1 12 0,18 1-1 16,0 0 2-16,0 0 1 0,0 0-1 0,0 0 0 16,0 0 1-16,0 0-6 0,0 0 10 15,0 0 0-15,0 0-1 0,0 0 0 0,0 0 0 16,0 0-1-16,0 0 2 0,-17 0-9 0,17 0 8 16,0 0 4-16,0 0 0 0,0 0 1 0,0 0 0 15,0 0 2-15,0 0-2 0,0 0-4 16,0 0 5-16,0 0-14 0,0 0 13 0,0 0 1 15,0 0-2-15,0 0 2 0,0 0 4 0,0 0-7 16,0 0 0-16,0 0-23 0,0 0 27 0,0 0 10 16,0 0-30-16,0 0-16 0,0 0-27 0,0 0-6 15,0 0-19-15,0 0-70 0,0 0-41 0,0 0-58 16,0 0-64-16,9-7-185 0,-9 7 42 0</inkml:trace>
  <inkml:trace contextRef="#ctx0" brushRef="#br0" timeOffset="172029.012">11780 15311 397 0,'0'0'485'0,"0"0"-66"0,0 0-145 15,-12-6-11-15,12 6-74 0,0 0 40 0,0 0-109 16,0 0 59-16,-9-7-78 0,9 7 31 0,0 0-43 16,9-8 29-16,-9 8-33 0,11-8 27 0,-11 8-19 15,16-10 20-15,-4 3-10 0,1 0 3 0,-1-1-12 16,1 0-5-16,0 0-23 0,-2 3-9 0,-2-2-12 16,3 1 26-16,-12 6-41 0,13-8 6 0,-13 8 3 15,11-6 23-15,-11 6-25 0,10-6-9 16,-10 6 6-16,0 0-18 0,9-5-4 15,-9 5-7-15,0 0-15 0,0 0-19 0,11-4-27 16,-11 4-7-16,0 0-34 0,0 0-7 0,0 0-48 16,0 0 15-16,0 0-60 0,0 0 59 0,0 0-32 15,0 0-4-15,0 0-26 0,13 3-38 0,-13-3-47 16,0 0-28-16,0 0-254 0,0 0-85 0</inkml:trace>
  <inkml:trace contextRef="#ctx0" brushRef="#br0" timeOffset="174077.4736">11582 15520 361 0,'0'0'322'0,"0"0"-37"0,0 0-93 16,0 0 27-16,0 0-58 0,0 0-8 0,0 0-20 16,0 0-18-16,0 0-58 0,0 0-14 0,0 0 47 15,0 0-14-15,0 0-9 0,0 0-7 0,0 0-8 16,0 0 9-16,0 0 0 0,0 0 3 0,0 0-1 15,0 0 2-15,0 0 6 0,0 0 1 16,0 0 10-16,0 0 11 0,0 0-3 0,0 0 5 16,0 0 7-16,0 0 3 0,0 0 0 15,0 0-1-15,0 0-2 0,-9-7 4 0,9 7-7 16,0 0-2-16,0 0 2 0,0 0-5 0,0 0-8 16,0 0-6-16,0 0-7 0,0 0-9 0,0 0 5 15,0 0-22-15,0 0-1 0,0 0-7 0,0 0-2 16,0 0-27-16,0 0 34 0,0 0-9 0,0 0 64 15,0 0-33-15,0 0 38 0,18-2-17 0,-18 2 21 16,24-2-36-16,-9 0 10 0,6-3-37 0,2-2 19 16,-1 2-36-16,2-2 21 0,0-1-35 15,2 1 23-15,4 0-29 0,0-3 22 0,-7 4-26 16,1 2 17-16,0-2-30 0,-2 3 25 16,-5-2-30-16,-1 3 23 0,-16 2-32 0,28-4 29 15,-28 4-34-15,20-2 30 0,-20 2-26 0,0 0 40 16,24-2-38-16,-24 2 33 0,0 0-29 0,19 0 29 15,-19 0-29-15,0 0 29 0,0 0-27 0,0 0 32 16,20-1-25-16,-20 1 19 0,0 0-37 0,0 0 25 16,0 0-52-16,0 0 19 0,0 0-58 0,20 0 13 15,-20 0-48-15,0 0 2 0,0 0-18 0,0 0-33 16,0 0-23-16,0 0-50 0,0 0-55 0,0 0 6 16,0 0 32-16,15 3-11 0,-15-3-35 0,0 0-39 15,0 0-412-15,6 8-287 0</inkml:trace>
  <inkml:trace contextRef="#ctx0" brushRef="#br0" timeOffset="175228.2759">11795 15536 154 0,'0'0'525'15,"0"0"-161"-15,0 0-65 0,0 0-63 0,-14-3-56 16,14 3 50-16,0 0-101 0,0 0 58 16,0 0-103-16,0 0 72 0,0 0-85 0,0 0 48 15,0 0-41-15,0 0 30 0,0 0-6 0,0 0 19 16,0 0-22-16,7-9 3 0,-7 9-2 0,15-3 1 16,-15 3 1-16,18-5-4 0,-18 5-8 15,24-6-6-15,-24 6-9 0,26-5-6 0,-26 5 4 16,29-5-8-16,-15 1-1 0,3 0-2 0,-17 4-7 15,25-2-14-15,-25 2-7 0,23-6-8 0,-23 6-4 16,18-2 1-16,-18 2-11 0,14-3-2 0,-14 3 1 16,0 0-3-16,17-3 1 0,-17 3 2 0,0 0-1 15,0 0 1-15,0 0 7 0,19-1-12 16,-19 1-3-16,0 0 2 0,0 0-5 0,0 0 0 16,0 0 0-16,0 0-2 0,0 0 0 0,15 0 8 15,-15 0-12-15,0 0-2 0,0 0 2 0,0 0 2 16,0 0-3-16,0 0 1 0,0 0 1 0,0 0-1 15,0 0 0-15,0 0 0 0,0 0 7 16,0 0-10-16,0 0-2 0,0 0 2 0,0 0 2 16,0 0-6-16,0 0 4 0,0 0 0 0,0 0-2 15,0 0 0-15,0 0 9 0,0 0-9 0,0 0 3 16,0 0 5-16,0 0-3 0,0 0 2 0,0 0 49 16,0 0-56-16,0 0 8 0,0 0-6 15,0 0 1-15,0 0 9 0,0 0-6 0,0 0-1 16,0 0 3-16,0 0-3 0,0 0 2 0,0 0 0 15,0 0 5-15,0 0-5 0,0 0-1 0,18 0 5 16,-18 0-3-16,0 0-1 0,0 0 1 0,0 0 2 16,0 0 8-16,0 0-10 0,0 0-2 15,0 0-1-15,0 0 4 0,0 0-2 0,0 0-1 16,0 0 2-16,0 0-2 0,0 0 1 0,0 0 5 16,0 0-8-16,0 0-5 0,0 0 5 0,0 0-4 15,0 0 2-15,-6 5 2 0,6-5 1 0,0 0-1 16,0 0 8-16,0 0-7 0,0 0 0 15,0 0 0-15,0 0 1 0,0 0-4 0,0 0 0 16,-7 10 0-16,7-10-1 0,0 0 0 0,0 0 5 16,0 0-7-16,0 0-1 0,0 0 7 0,0 0-6 15,0 0-4-15,0 0 4 0,0 0 3 0,-6 6 2 16,6-6 5-16,0 0-3 0,0 0-1 0,0 0 4 16,0 0-1-16,0 0 1 0,0 0 1 15,0 0 0-15,0 0 44 0,0 0-51 0,0 0 4 16,0 0-2-16,0 0 0 0,0 0 3 0,0 0 5 15,0 0-4-15,0 0 2 0,0 0 0 0,0 0-2 16,0 0 8-16,0 0-6 0,0 0 5 16,0 0 6-16,0 0-1 0,0 0 7 0,0 0 4 15,0 0 1-15,0 0 6 0,0 0-6 0,0 0-2 16,0 0 2-16,0 0-1 0,0 0-4 0,0 0-4 16,0 0-2-16,0 0-2 0,0 0 6 0,0 0-12 15,0 0-1-15,0 0 0 0,0 0 3 0,0 0-5 16,0 0 0-16,0 0 0 0,0 0 1 15,0 0 0-15,0 0 8 0,0 0-10 0,0 0 0 16,0 0 4-16,0 0-3 0,0 0 1 0,0 0-1 16,0 0-2-16,0 0 1 0,0 0 4 15,0 0-7-15,0 0-3 0,0 0 3 0,0 0-5 16,0 0 0-16,0 0-2 0,0 0-1 0,0 0 0 16,0 0 4-16,0 0-9 0,0 0-6 0,0 0 3 15,0 0-12-15,0 0-9 0,0 0 8 0,0 0-45 16,0 0-23-16,0 0-30 0,0 0-45 0,0 0-9 15,0 0-32-15,0 0 6 0,0 0-44 0,0 0-57 16,0 0-450-16,0 0-283 0</inkml:trace>
  <inkml:trace contextRef="#ctx0" brushRef="#br0" timeOffset="176753.4693">12207 15391 103 0,'0'-12'523'0,"0"12"-173"0,0 0-74 0,0 0-52 16,0 0-48-16,-3-10-41 0,3 10-26 0,0 0-22 16,0 0-38-16,0 0 9 0,0 0-14 15,0 0-8-15,-1-9-6 0,1 9-5 0,0 0-5 16,0 0-3-16,0 0-11 0,0 0-2 0,0 0 23 16,0 0-3-16,0 0-3 0,0 0-5 0,0 0-2 15,0 0-4-15,0 0-18 0,0 0 16 0,-5-8-7 16,5 8-1-16,0 0-10 0,0 0-7 0,0 0-10 15,0 0-12-15,0 0-28 0,0 0-10 0,0 0-17 16,0 0-34-16,0 0-12 0,0 0-5 16,0 0-41-16,0 0-25 0,0 0-152 0,0 0 228 15</inkml:trace>
  <inkml:trace contextRef="#ctx0" brushRef="#br0" timeOffset="199076.9214">28712 9426 309 0,'0'0'289'0,"-5"-8"-68"0,5 8-58 0,0 0 4 16,0 0-31-16,0 0 17 0,0 0-25 16,0 0-11-16,0 0-11 0,0 0-10 0,-4-8-11 15,4 8-23-15,0 0 9 0,0 0-8 0,0 0-9 16,0 0-4-16,0 0-4 0,0 0-5 0,0 0-5 16,0 0-19-16,0 0-1 0,0 0-2 0,2-11-6 15,-2 11-15-15,0 0-26 0,0 0-65 16,0 0-93-16,0 0-107 0,0 0-232 0,0 0-15 15</inkml:trace>
  <inkml:trace contextRef="#ctx0" brushRef="#br0" timeOffset="200478.516">26366 9799 489 0,'0'0'454'0,"0"0"-50"0,-12-6-144 0,12 6 13 15,0 0-74-15,-11-7 72 0,11 7-27 16,0 0-12-16,0 0-40 0,-10-6-11 0,10 6-35 16,0 0-8-16,0 0-12 0,0 0-1 15,-6-8-8-15,6 8-14 0,0 0 40 0,0 0-66 16,0 0-4-16,0 0-23 0,0 0 2 0,0 0-11 16,0 0 7-16,11-4-11 0,-11 4 17 0,17 1-18 15,-2 2 31-15,0 0-32 0,7 1 35 0,2 3-27 16,-2-4 35-16,2 4-29 0,3 0 42 0,5 1-20 15,-1-1 43-15,0 2-22 0,-5-4 31 0,1 2-10 16,-4-2-3-16,4-2-23 0,-4 1 31 16,1 0-25-16,1-1 27 0,-6-2-24 0,-1 1 23 15,-18-2-15-15,29 0 8 0,-29 0-21 0,28 0 3 16,-28 0-34-16,23 0-1 0,-23 0-23 16,19-3 8-16,-19 3-30 0,20-3 15 0,-20 3-27 15,17-4-20-15,-17 4-48 0,13-4-24 0,-13 4-66 16,14-4-51-16,-14 4-111 0,10-7-53 0,-10 7-48 15,11-4-58-15,-11 4 5 0,14-4-89 0,-14 4-522 16,11-6-832-16</inkml:trace>
  <inkml:trace contextRef="#ctx0" brushRef="#br0" timeOffset="201616.1474">29474 9898 510 0,'-3'-9'475'0,"3"9"-77"0,-5-16-41 0,5 16 3 16,-2-18 28-16,2 18-40 0,-2-13-2 0,2 13-53 16,-3-12 5-16,3 12-58 0,0 0 25 0,-2-13-71 15,2 13-18-15,0 0-21 0,0 0-14 16,0-14-13-16,0 14-16 0,0 0 3 0,0 0-29 16,0 0 9-16,9-5-24 0,-9 5 10 15,0 0-12-15,20 3 12 0,-20-3-11 0,19 5 6 16,-19-5 2-16,23 8 5 0,-9-4 3 0,0 3 3 15,0-2-2-15,1 0-2 0,-1-1-3 0,-3 1 1 16,1-2-13-16,0 1 15 0,-12-4-14 0,19 7-2 16,-19-7 1-16,19 6 1 0,-19-6-5 0,17 4-11 15,-17-4 1-15,13 3-15 0,-13-3 1 0,0 0-15 16,17 5 2-16,-17-5-13 0,0 0-2 0,0 0-12 16,13 2 15-16,-13-2-28 0,0 0-22 15,0 0-14-15,0 0-42 0,0 0-17 0,17 3-33 16,-17-3-40-16,0 0-35 0,0 0-54 0,0 0-50 15,0 0-18-15,0 0-63 0,0 0-45 16,0 0 11-16,0 0 15 0,0 0-56 0,0 0 1 16,0 0-412-16,0 0-505 0</inkml:trace>
  <inkml:trace contextRef="#ctx0" brushRef="#br0" timeOffset="209852.3295">26447 9855 110 0,'0'0'246'0,"0"0"-87"0,0 0-36 0,0 0-36 16,0 0-5-16,0 0-37 0,0 0 7 0,0 0-24 15,0 0 8-15,0 0-17 0,0 0 12 0,0 0-14 16,0 0 9-16,0 0-8 15,0 0 12-15,0 0-2 0,0 0 0 0,0 0 8 0,0 0 2 16,0 0 8-16,0 0-8 0,0 0 7 16,0 0-11-16,0 0 17 0,0 0-6 0,0 0 13 15,0 0-2-15,0 0 11 0,0 0-4 0,0 0 6 16,0 0-4-16,0 0-2 0,0 0 4 0,0 0-1 16,0 0 2-16,0 0-5 0,0 0 42 0,0 0-58 15,6 7 51-15,-6-7-65 0,17 3 25 0,-17-3-41 16,20 3 61-16,-20-3-81 0,23 3 84 15,-23-3-58-15,26 5 60 0,-26-5-54 0,20 2 42 16,-20-2-40-16,22 0 11 0,-22 0 1 0,19 3-1 16,-19-3 7-16,19 2 3 0,-19-2-2 0,0 0 1 15,26 0-5-15,-26 0 3 0,0 0-3 16,19 0-11-16,-19 0-5 0,0 0-7 0,20-2-6 16,-20 2-4-16,0 0-2 0,20 0-7 0,-20 0-2 15,0 0-29-15,0 0-31 0,23 0-29 0,-23 0-32 16,17 2 36-16,-17-2-61 0,27 3-36 0,-10 0-42 15,2 0-102-15,7 0-357 0,0 1-207 16</inkml:trace>
  <inkml:trace contextRef="#ctx0" brushRef="#br0" timeOffset="223441.3993">26439 9825 187 0,'0'0'244'0,"0"0"-94"0,0 0-6 16,0 0-32-16,0 0-50 0,0 0 30 0,0 0-17 15,0 0-12-15,0 0-7 0,0 0-17 0,-13 4 15 16,13-4-11-16,0 0 7 16,0 0-6-16,0 0-6 0,0 0-6 0,0 0-6 15,0 0-8-15,0 0 0 0,0 0-3 0,0 0-2 16,0 0 1-16,0 0 1 0,0 0 11 0,0 0 0 16,0 0-1-16,0 0 8 0,0 0 7 0,0 0 6 15,0 0 4-15,0 0-10 0,0 0 23 0,0 0-5 16,0 0 6-16,0 0-11 0,0 0-1 0,0 0 32 15,0 0-43-15,0 0 32 0,0 0-44 0,0 0 64 16,0 0-73-16,0 0 63 0,0 0-66 0,0 0 44 16,0 0-61-16,0 0 56 15,0 0-61-15,20 3 51 0,-20-3-32 0,25 0 32 16,-25 0-56-16,33 3 70 0,-14-2-53 0,-2-1 57 16,3 3-44-16,1-2 44 0,-2 2-38 0,0-2 18 15,2 2-2-15,1-3 6 0,-1 2 8 0,0-1 4 16,-2 0 1-16,1-1 3 0,-1 1-6 0,-19-1 6 15,30 0 6-15,-30 0-2 0,28 2 1 0,-28-2-3 16,22-2 2-16,-22 2 1 0,17-1 0 0,-17 1 4 16,0 0-16-16,22-1-8 0,-22 1-6 0,0 0-11 15,17-3-6-15,-17 3-8 0,0 0-4 16,14-3 16-16,-14 3-51 0,0 0-39 16,11-2-45-16,-11 2-62 0,0 0-17 0,17-7-77 15,-17 7-23-15,26-5-81 0,-10 3-110 0,11-2-256 16,7 0-257-16</inkml:trace>
  <inkml:trace contextRef="#ctx0" brushRef="#br0" timeOffset="224176.8293">29837 9634 203 0,'0'0'403'0,"0"0"-89"0,0 0-68 16,-4-10-29-16,4 10-87 0,0 0 22 0,0 0-11 15,0 0-26-15,0 0-24 0,0 0-13 0,-7-7-14 16,7 7-13-16,0 0-20 0,0 0 10 16,0 0-8-16,0 0 5 0,0 0-2 0,0 0-4 15,0 0-10-15,0 0 6 0,0 0-13 16,0 0 3-16,0 0-2 0,0 0 9 0,0 0 5 15,0 0-3-15,0 0 2 0,0 0 56 0,0 0-93 16,0 0 28-16,0 0 1 0,-3-9-2 0,3 9-16 16,0 0 8-16,0 0 4 0,0 0-3 0,0 0 1 15,0 0-6-15,0 0 15 0,0 0-15 0,0 0-16 16,0 0 12-16,0 0-1 0,0 0-1 0,0 0 1 16,0 0-2-16,0 0 5 0,0 0-3 0,0 0-3 15,0 0-10-15,0 0 13 0,0 0-2 0,0 0 1 16,0 0 1-16,0 0-4 0,0 0 2 15,0 0-1-15,0 0-24 0,0 0 28 16,0 0-2-16,0 0-2 0,0 0 1 0,0 0-18 16,0 0 43-16,0 0-53 0,0 0 1 0,0 0-3 15,0 0-3-15,0 0-6 0,0 0-5 0,0 0-7 16,0 0-6-16,-9-4-17 0,9 4-21 0,0 0-35 16,0 0-37-16,0 0-38 0,-16-3-12 0,16 3-265 15,0 0 73-15</inkml:trace>
  <inkml:trace contextRef="#ctx0" brushRef="#br0" timeOffset="233518.0228">27113 10899 783 0,'0'0'579'0,"0"0"-111"0,-2-13-48 0,2 13-3 16,0 0-54-16,-2-9 17 0,2 9-70 0,0 0-46 16,0 0-48-16,1-10-28 0,-1 10-46 15,0 0-23-15,0 0-29 0,8-7-6 0,-8 7-12 16,0 0-11-16,21 1-12 0,-21-1-8 15,21 3-7-15,-21-3-8 0,27 7 6 0,-11-4-11 16,1 2 8-16,2 1-33 0,1-2-45 0,-2 1-47 16,-1-2-68-16,-2 2-67 0,-1-1-113 0,-1-1-5 15,-13-3-11-15,19 5-84 0,-19-5-474 0,0 0-565 16</inkml:trace>
  <inkml:trace contextRef="#ctx0" brushRef="#br0" timeOffset="233810.1359">27389 10768 318 0,'0'0'606'0,"-2"-14"-123"0,2 14-43 15,-2-14-15-15,2 14 13 0,-3-10-62 0,3 10 15 16,-2-10-74-16,2 10-1 0,0 0-96 0,-3-10-18 16,3 10-57-16,0 0-12 0,0 0-60 0,-4-9-25 15,4 9 24-15,0 0-35 0,0 0 7 0,-6 9-4 16,6-9-7-16,-10 12 1 0,3-2-6 0,2 5 5 15,-3-2-13-15,0 3-1 0,-1 1-3 0,-2 2-5 16,1-1-1-16,0 1 1 0,0 0-35 16,-4-1 35-16,3 2-58 0,-1-2 8 15,1 1-52-15,2-2-20 0,-2-1-65 0,1 0-64 16,1-2-90-16,2 1-13 0,-2-4 3 0,4 1-52 16,0-2-48-16,0 0-382 0,5-10-387 0</inkml:trace>
  <inkml:trace contextRef="#ctx0" brushRef="#br0" timeOffset="234049.5181">27603 10793 570 0,'10'-8'458'0,"-3"1"-16"0,-1 2-37 15,-6 5-1-15,11-11-11 0,-11 11-79 0,8-7-11 16,-8 7-70-16,0 0-22 0,11-8-66 0,-11 8 13 15,0 0 14-15,0 0 46 0,7 7-55 0,-7-7-9 16,2 15-3-16,-2-15-44 0,0 19-28 0,-2-8-14 16,0 2-14-16,-1 2-13 0,-1 0-36 15,-1-1-34-15,1 2-48 0,-1-2-63 0,0 1-57 16,-1-2-59-16,1 2-86 0,-1-1 8 0,3 0-9 16,-5-2-69-16,4-2-66 0,0 0-294 15,4-10-302-15</inkml:trace>
  <inkml:trace contextRef="#ctx0" brushRef="#br0" timeOffset="234452.1749">27878 10899 156 0,'17'-14'538'0,"-2"1"-121"0,0-3-88 0,4 4 11 16,-5 0 23-16,2-1 9 0,-2 1-9 0,-3 4-38 15,2-1-3-15,-3 2-57 0,-2 0 26 0,2 2-56 16,-10 5-20-16,12-9-8 0,-12 9-56 0,7-6-8 15,-7 6-46-15,0 0-8 0,0 0-33 0,0 0 53 16,0 0-8-16,0 0 4 0,0 0-15 16,-5 15 2-16,-4-5-17 0,-6 2-2 0,2 2-5 15,-5 1-11-15,2 0-13 0,-5 3-7 0,1 0-7 16,1 1-6-16,0-1 1 0,4-2-15 16,0-2-21-16,4 1 22 0,0 2-20 0,2 0 18 15,6-1-4-15,1 0-3 0,2-2-21 0,4 1 24 16,3-1 2-16,5 1-8 0,1 0 3 0,5-4 3 15,1-3 1-15,0 0 0 0,4-3-1 0,0-3 6 16,-2-2 8-16,4-1 14 0,0-5 4 0,3-3-19 16,0-4 18-16,-3 0-15 0,0-6 15 0,-2-1-8 15,-2-2-6-15,-4 0-5 0,-2-3-7 0,-2 0-8 16,-5 2-18-16,-2 0-26 0,-3 1-39 0,-3 1-28 16,-3-1-66-16,-1 2-37 0,0 1-120 15,-4 1-57-15,0 4-68 0,-1 3-50 16,-4 0-40-16,3 6-507 0,0 0-806 0</inkml:trace>
  <inkml:trace contextRef="#ctx0" brushRef="#br0" timeOffset="237435.5611">28624 11047 23 0,'0'0'228'0,"0"0"-17"0,0 0-74 0,0 0 7 0,0 0-19 15,0 0-11-15,0 0-4 0,0 0-20 16,0 0 25-16,0 0-61 0,0 0 21 0,0 0-23 15,0 0 20-15,0 0-30 0,0 0 18 16,0 0-27-16,0 0 32 0,0 0-42 0,0 0 38 16,0 0-43-16,0 0 20 0,0 0-36 0,0 0 56 15,0 0-52-15,0 0 48 0,0 0-50 0,0 0 43 16,0 0-48-16,0 0 47 0,0 0-60 0,0 0 59 16,0 0-55-16,0 0 56 0,0 0-7 0,0 0-1 15,0 0-6-15,0 0-3 0,0 0-17 0,0 0 11 16,0 0-4-16,0 0 1 0,0 0 1 15,0 0-3-15,0 0-2 0,0 0 2 16,0 0-10-16,0 0 14 0,0 0 0 0,0 0 0 16,0 0 1-16,0 0 2 0,0 0-4 0,0 0 4 15,0 0-6-15,0 0-15 0,0 0 28 0,0 0-8 16,0 0 13-16,0 0 3 0,0 0 5 0,0 0 3 16,0 0 3-16,0 0 8 0,0 0 9 0,0 0-7 15,0 0-2-15,0 0 3 0,0 0-5 0,0 0-2 16,0 0 0-16,0 0-6 0,0 0 2 0,0 0 1 15,0 0-2-15,0 0 2 0,0 0-2 0,0 0-1 16,0 0 1-16,0 0 3 0,0 0-1 16,0 0-5-16,0 0-4 0,0 0 2 15,0 0-6-15,0 0-5 0,0 0-5 0,0 0-4 16,0 0 1-16,0 0-6 0,0 0-4 0,0 0 2 16,0 0 0-16,0 0-2 0,0 0 5 0,0 0 4 15,0 0 43-15,0 0-28 0,0 0-6 0,0 0 6 16,0 0 3-16,0 0 1 0,0 0-4 0,0 0 2 15,0 0 2-15,0 0-4 0,0 0 7 0,0 0-5 16,14 6-20-16,-14-6-4 0,17 4-3 0,-17-4-4 16,20 7-3-16,-20-7-1 0,22 7-3 15,-7-5 4-15,-2 4-26 0,4 0-22 0,-2-3-23 16,3 1-29-16,-3 1-33 0,3-3-50 0,0 1-41 16,-4 0-60-16,-14-3-1 0,26 5-1 15,-26-5-52-15,19 0-53 0,-19 0-412 0,0 0-340 16</inkml:trace>
  <inkml:trace contextRef="#ctx0" brushRef="#br0" timeOffset="237752.4672">28827 10975 496 0,'0'0'447'0,"0"0"-122"15,0-13-4-15,0 13-17 0,0 0 3 0,3-10-6 0,-3 10-60 16,0 0-26-16,0 0-33 0,1-12-8 16,-1 12-32-16,0 0-6 0,0 0-36 0,0 0 17 15,0 0-3-15,0 0 44 0,0 0-38 16,0 0 2-16,3 13-1 0,-3-13-11 0,-5 16-13 16,2-6-11-16,-2 1-37 0,0 2 14 0,-2 1 0 15,2-1-23-15,-1 1-2 0,-3-1-15 0,4 1-3 16,-1 1-8-16,-2-2-41 0,1 1-21 0,1 0-7 15,0-1-56-15,-1 0-30 0,2 2-70 0,1-6-60 16,-2 2-21-16,2-2-29 0,0 3 43 16,4-12-54-16,-5 14-37 0,5-14-394 0,-4 13-288 15</inkml:trace>
  <inkml:trace contextRef="#ctx0" brushRef="#br0" timeOffset="238460.6337">29139 11013 156 0,'9'-7'581'0,"-9"7"-220"15,18-9-16-15,-18 9-40 0,17-8 19 0,-17 8-13 16,16-8-42-16,-16 8-46 0,19-6-42 0,-19 6-14 16,16-4-35-16,-16 4-8 0,0 0-35 0,21-2-3 15,-21 2-21-15,11 3 7 0,-11-3-14 0,6 11 16 16,-6-11-22-16,4 16 7 0,-5-6 1 16,-2 2-8-16,-2-1 25 0,-3 4-22 0,-1 2 17 15,-1-3-39-15,-1 2 21 0,-2-3-37 0,1 2 30 16,3-1-45-16,-1-2 25 0,1 1-32 15,2-3 20-15,0 1-39 0,3-1 8 0,-2-1-36 16,6-9 16-16,-4 16-37 0,4-16 3 0,0 12-13 16,0-12-13-16,8 11-16 0,-8-11-8 0,15 8 13 15,-15-8 3-15,23 4 19 0,-23-4 22 0,31-2 10 16,-11-2 7-16,3-3 25 0,3 0 26 0,3-3 31 16,-1-1 12-16,-1 0 22 0,0-1 4 15,-7 2 33-15,1 1 0 0,-1 0 19 0,-4 0 10 16,-2 2 11-16,-3 2 8 0,-11 5-7 0,18-10-12 15,-18 10-36-15,12-7-14 0,-12 7-27 0,0 0-17 16,11-5-3-16,-11 5 11 0,0 0 6 16,0 0-5-16,0 0-7 0,-8 14-10 0,2-9-4 15,-2 3-9-15,-2 2 26 0,1 0-43 0,0 2 24 16,-1-3-32-16,4 3 25 0,-1 1-30 0,2-1 27 16,1-1-26-16,0 2 20 0,3-2-19 0,1-11 22 15,1 21-26-15,3-10 29 0,1 1-29 0,4 0 30 16,-1-2-27-16,3-1 27 0,1-1-14 15,1-2 33-15,-2-2-2 0,2-1 11 0,-13-3-15 16,27 2 16-16,-27-2-20 0,31-5 15 0,-15-1-19 16,-2 1 8-16,0-4-15 0,-2 0 10 0,-2-2-19 15,0-1-4-15,-3 0-1 0,-2-1-3 16,0 0-3-16,-4 0-1 0,1 1-20 0,-2-1-23 0,0 1-26 16,-2-1-29-16,-2 1-61 0,-1 2-16 15,3-2-34-15,-5 2-33 0,2 0-62 0,-2 3-51 16,-1-2 6-16,-1 3-45 0,-4-2-70 0,4 2-381 15,9 6-437-15</inkml:trace>
  <inkml:trace contextRef="#ctx0" brushRef="#br0" timeOffset="238746.8213">29947 11540 775 0,'14'6'663'0,"-14"-6"-164"16,0 0-37-16,0 0-28 0,19 0-38 0,-19 0-5 15,0 0-100-15,0 0-31 0,19 0-91 0,-19 0-5 16,0 0-73-16,0 0-5 0,0 0-77 0,21 0-28 15,-21 0-101-15,0 0-69 0,0 0-79 0,0 0-30 16,0 0-40-16,0 0-10 0,0 0-40 16,0 0-419-16,0 0-362 0</inkml:trace>
  <inkml:trace contextRef="#ctx0" brushRef="#br0" timeOffset="247045.3751">24011 10597 733 0,'8'-12'569'16,"-2"0"-122"-16,2 4-39 0,-3-1 7 0,0-1-46 15,0 3 6-15,-5 7 2 0,7-15-31 0,-7 15 9 16,7-12-81-16,-7 12-28 0,4-10-39 16,-4 10-34-16,0 0-35 0,7-9-28 0,-7 9-25 15,0 0-21-15,0 0-18 0,0 0-2 0,0 0-8 16,0 0 1-16,0 0-5 0,1 12-2 15,-4 2-8-15,-2 1-5 0,1 1-2 0,-3 2-3 16,2 1-1-16,-2 0 0 0,1 1-8 0,-1-1-24 16,0 1-28-16,-1-3-30 0,4 0-82 0,0-2-29 15,-1-1-45-15,1-2-42 0,-2-1-50 0,4-1-55 16,-1-1 50-16,3-9-24 0,-4 15-21 0,4-15-15 16,0 0-443-16,-4 11-413 0</inkml:trace>
  <inkml:trace contextRef="#ctx0" brushRef="#br0" timeOffset="247333.5475">24060 10625 185 0,'13'-26'492'0,"-3"7"-183"0,1-1 6 0,-2-1-51 15,0 4-34-15,1 0 42 0,-1 2-68 0,-2 1 6 16,1 4-20-16,2-1-30 0,-1 0-23 0,1 4-18 16,1 0-17-16,1 4-8 0,2-1-8 0,-14 4-11 15,26 0-6-15,-10 4-10 0,-2-1-8 0,1 4-8 16,1 3-4-16,-2 4-3 0,-4-6-6 0,0 4-5 15,-1 0 2-15,-2-1-2 16,-5-1 3-16,3 0 10 0,-3 2 1 0,-2-12 6 16,0 19 10-16,-2-9 3 0,-3 0-1 0,0-2 1 15,-3 1-19-15,-2 0-3 0,-1-1-4 0,-2-3-8 16,-2 1-4-16,-1-2-3 0,-2 0 30 0,-1-2-37 16,1-1-14-16,-1-1-18 0,19 0-25 0,-32 0-29 15,32 0-38-15,-27-3-50 0,27 3-55 0,-24-4-29 16,24 4-36-16,-18-10-73 0,10 2-110 0,8 8-259 15,-6-14-251-15</inkml:trace>
  <inkml:trace contextRef="#ctx0" brushRef="#br0" timeOffset="247661.0533">24313 10403 591 0,'0'0'406'0,"23"-2"-104"16,-23 2-44-16,24 3-54 0,-9 3-9 0,0-1 38 15,-2 3-68-15,2 2-16 0,-1 1-23 0,-3 4-12 16,2 0-12-16,-4 0 2 0,-1 1-5 16,-3-2-10-16,1 2-10 0,-2-1-3 0,-2-2-7 15,0-1-7-15,-2 2-7 0,0-4-6 0,0 1 10 16,-2-1 5-16,2-10 12 0,-2 16 8 0,2-16 10 16,-3 12 18-16,3-12 20 0,-2 12 33 0,2-12 8 15,0 0-5-15,-8 9-37 0,8-9-9 0,0 0-14 16,0 0-12-16,0 0-13 0,0 0-17 15,-2-14-19-15,2 14-23 0,5-16-35 0,0 5-51 0,2-3-25 16,2-3-34-16,3 0-34 0,2 0-32 16,6-4-64-16,2 1-12 0,2 3-41 0,3 2 65 15,-6 5-25-15,-1-1-16 0,-1 4-35 16,-6 2-27-16,4 0-384 0,-4 2-252 0</inkml:trace>
  <inkml:trace contextRef="#ctx0" brushRef="#br0" timeOffset="247843.6263">24851 10466 276 0,'0'0'546'0,"0"0"-147"0,0 0-76 16,0 0-30-16,13 3-15 0,-13-3-11 0,0 0-23 16,0 0-22-16,0 0 24 0,5 9 2 15,-5-9-16-15,-3 11-19 0,3-11-20 16,-1 13-26-16,1-13-25 0,-3 17-20 0,3-17-21 16,-5 17-1-16,1-7-36 0,2 0-23 0,-2-1-17 15,0 2-38-15,0-1-48 0,-1-2-59 0,1 2-77 16,-1-2-73-16,5-8-28 0,-10 14-7 0,10-14-71 15,-9 12-124-15,9-12-272 0,-8 5-300 0</inkml:trace>
  <inkml:trace contextRef="#ctx0" brushRef="#br0" timeOffset="248010.6186">25000 10355 755 0,'7'-19'467'0,"-2"1"-34"16,0 3-77-16,-3 0 9 0,2-1-59 0,-1 5-54 15,1-2-33-15,-2 4-44 0,-2 9-33 0,4-18-32 16,-4 18-36-16,3-11-58 0,-3 11-81 0,2-9-79 16,-2 9-23-16,0 0-11 0,0 0-42 0,9-6-90 15,-9 6-461-15,0 0-298 0</inkml:trace>
  <inkml:trace contextRef="#ctx0" brushRef="#br0" timeOffset="248410.625">24980 10537 169 0,'0'0'547'0,"8"13"-216"0,-6-5 4 16,-2-8-61-16,9 15-41 0,-9-15-18 0,6 17-19 15,-6-17-25-15,5 17-39 0,-1-7-32 16,-4-10-15-16,4 15-18 0,-4-15 14 0,5 16 18 15,-5-16 8-15,8 14 9 0,-8-14 6 0,5 13 6 16,-5-13 5-16,6 10 2 0,-6-10 3 0,9 8-11 16,-9-8 0-16,14 5-5 0,-14-5-11 15,17 1 4-15,-17-1-21 0,24 0-5 0,-24 0-6 16,27-4-8-16,-13 2 1 0,0-2-3 0,-14 4-3 16,28-3-2-16,-28 3-3 0,23-4-11 0,-23 4-7 15,20-1-6-15,-20 1-14 0,19-1 1 0,-19 1-14 16,0 0-3-16,24 2-4 0,-24-2-2 0,13 5 5 15,-13-5-8-15,10 9 2 0,-10-9-2 16,10 11-2-16,-10-11-15 0,7 14-28 0,-7-14-51 16,3 16-15-16,-3-16-45 0,4 18-26 0,-4-18-14 15,4 18-35-15,-1-10-64 0,2 1-23 0,0 1 16 16,1-3-45-16,1 1-48 0,0-1-434 0,-7-7-396 16</inkml:trace>
  <inkml:trace contextRef="#ctx0" brushRef="#br0" timeOffset="248692.1109">25743 10508 450 0,'13'-19'457'0,"-3"3"-98"15,-3 2-54-15,1 2 36 0,0 0-23 0,-5 2 22 16,-3 10-37-16,8-15-18 0,-8 15-25 0,5-12-33 16,-5 12-29-16,4-9-45 0,-4 9-28 0,0 0 4 15,0 0 38-15,0 0-18 0,0 0 21 0,0 0-15 16,-17 14-10-16,6 1-6 0,-2 2-22 15,-2 4-14-15,0 3-8 0,-2 1-12 0,2 0-20 16,-3 1-12-16,2 1-13 0,0 1-5 0,2 0-6 16,-2-1-6-16,5 0-13 0,-2-2-14 15,4-1-40-15,1-2 9 0,3-1-66 0,-1-1 2 16,2-3-65-16,3 0-24 0,0-3-25 0,-1-2-48 16,4 0-27-16,0-4-78 0,-2-8 17 0,4 14-58 15,-4-14-54-15,0 0-366 0,10 8-402 0</inkml:trace>
  <inkml:trace contextRef="#ctx0" brushRef="#br0" timeOffset="248848.4425">25561 10653 340 0,'-1'-13'574'0,"1"13"-120"0,-3-15-67 0,3 15-22 16,0-14-16-16,0 14-40 0,4-12-42 0,-4 12-40 15,5-8-42-15,-5 8-33 0,16-2-33 0,-16 2-26 16,22 0-36-16,-7 2-57 0,4 1-69 0,1 2-98 15,5 1-58-15,0 0-25 0,-1 0-97 0,-3 0-486 16,3-1-408-16</inkml:trace>
  <inkml:trace contextRef="#ctx0" brushRef="#br0" timeOffset="249325.0459">26158 10489 672 0,'8'-8'504'0,"-1"1"-56"0,0 0-22 16,-7 7 14-16,11-12-26 0,-11 12 1 0,9-11-57 15,-9 11 5-15,7-7-86 0,-7 7-2 0,0 0-98 16,8-7-5-16,-8 7-55 0,0 0 56 0,0 0 17 15,0 0-3-15,-7 14-17 0,-1-3-13 16,-3 3-25-16,-5 3-20 0,0 4-18 16,-5 2-16-16,0 2-15 0,-1 0-13 0,-3 0-11 15,3-2-6-15,-3 2-7 0,2-1-8 0,0 0-57 16,2-3-16-16,0 1-52 0,2-2-49 0,1 0-54 16,5-5-61-16,1 0-23 0,1-3-34 0,2-1-38 15,4-2-45-15,0 0 3 0,5-9-46 0,-9 10-81 16,9-10-330-16,0 0-470 0</inkml:trace>
  <inkml:trace contextRef="#ctx0" brushRef="#br0" timeOffset="249709.4198">26123 10632 524 0,'11'-6'465'0,"-2"0"-92"0,-9 6-71 15,16-8-13-15,-16 8 16 0,0 0 4 16,18 0-41-16,-18 0-12 0,10 9-28 0,-10-9-26 15,5 12-27-15,-5-12-32 0,3 19-34 0,-3-19-11 16,-3 17-19-16,1-5-16 0,-1 0-6 0,-3 0-18 16,2-2-9-16,0 2-5 0,-1-3-1 15,1-1-8-15,-1 2-2 0,5-10-4 0,-5 13 0 16,5-13 8-16,-7 9-4 0,7-9 28 0,-4 9 30 16,4-9-3-16,0 0-16 0,0 0-9 0,0 0 4 15,12 4 25-15,-12-4-2 0,13-3 7 0,-13 3 1 16,19-3 15-16,-19 3-4 0,22-5 2 0,-22 5-2 15,22-4-1-15,-22 4-3 0,20-4-1 16,-20 4-10-16,18-3-11 0,-18 3-13 0,17-2-8 16,-17 2-12-16,0 0-6 0,21 4-5 0,-21-4-3 15,13 5-5-15,-13-5-1 0,12 10-4 16,-12-10-5-16,11 13-7 0,-6-3-22 0,-5-10-34 16,6 15-63-16,-4-4-15 0,2-1-76 0,1 0-34 15,-4 0-46-15,2 0-42 0,-1-1-8 0,2 3-32 16,0-2-48-16,0 0-100 0,2-2-337 0,1-2-464 15</inkml:trace>
  <inkml:trace contextRef="#ctx0" brushRef="#br0" timeOffset="250161.0543">27229 10524 103 0,'19'-20'613'0,"0"-1"-183"16,2 0-59-16,-1-1-45 0,-2 0 26 0,-3 0 45 16,-1 3-10-16,-2 2-7 15,-1-3 34-15,-2 5-43 0,-4 1 18 0,4 0-68 16,-5 5-16-16,0 1-47 0,-4 8-21 0,5-15-56 15,-5 15-21-15,5-11-54 0,-5 11 7 0,0 0-2 16,0 0 31-16,-30 8-28 0,10 3-11 0,-9 7-12 16,-2 5-15-16,-6 10-4 0,-2 5-23 0,0 4-3 15,0 4-15-15,-2 3-1 0,1 4-12 0,4 3 2 16,-2 2-12-16,6 0-6 0,4 0-4 0,5 2 6 16,3-2-9-16,2-2 5 0,6-3-14 0,3-7 8 15,-1-3-17-15,6-2 10 0,-1-2-26 16,4-3 16-16,1-7-11 0,1-2 10 15,0-2-32-15,3-3 13 0,-4-5 1 0,4-1-1 16,2 0 0-16,-2-3-5 0,-1-1-15 0,2-4-10 16,-5-8-26-16,6 15-24 0,-6-15-33 0,6 10-33 15,-6-10-66-15,0 0-59 0,0 0-57 0,7 8-58 16,-7-8-31-16,0 0-32 0,0 0-107 0,-9-13-294 16,9 13-518-16</inkml:trace>
  <inkml:trace contextRef="#ctx0" brushRef="#br0" timeOffset="252289.4257">30243 10946 492 0,'0'0'402'0,"-1"-20"-75"15,1 20-8-15,-1-17-15 0,1 17-4 16,-2-16 19-16,2 16-34 0,-2-13-26 0,2 13-29 0,0-12-32 16,0 12-28-16,0 0-30 0,-1-12-18 15,1 12-33-15,0 0-23 0,0 0-5 0,0 0 35 16,0 0 14-16,-2 15-28 0,0-1 34 0,0 8-22 15,2 4-17-15,-2 3 6 0,-1 7 6 16,1 4-7-16,-3 5 22 0,1 0-42 0,-6 12 16 16,2 1-38-16,-3-1 18 0,0-2-37 0,-2-2 21 15,-2 0-30-15,0-2 4 0,-3-5-8 0,4-7-1 16,-5 8-2-16,1-11 5 0,-3 9-3 16,1-11 1-16,-1 0-4 0,1-4 3 0,-2 2-5 0,2-2 6 15,1-1-8-15,-2-3 0 0,0-2 2 0,1-1-1 16,1-3 4-16,-1-2-4 0,4-3 20 15,2-1-20-15,0-4 24 0,2-1-30 0,4-2 26 0,0 0-24 16,8-7 31-16,-14 10-10 0,14-10 33 16,-9 7-15-16,9-7 19 0,-9 7-12 15,9-7 12-15,0 0-22 0,0 0 10 0,-12 6-22 16,12-6 9-16,0 0-17 0,0 0 16 0,0 0-25 16,0 0 14-16,0 0-8 0,0 0 7 0,0 0-16 15,0 0 7-15,0 0-9 0,0 0 11 0,-17-2-9 16,17 2 8-16,0 0-14 0,0 0 12 0,0 0-10 15,0 0 9-15,0 0-15 0,0 0 11 0,0 0-22 16,0 0 4-16,0 0-39 0,0 0-20 16,0 0-32-16,0 0-23 0,-5-6-32 0,5 6-11 15,0 0-69-15,0 0-41 0,2-9-72 0,-2 9-45 16,0 0 52-16,7-11-59 0,-7 11-52 16,7-11-363-16,-7 11-388 0</inkml:trace>
  <inkml:trace contextRef="#ctx0" brushRef="#br0" timeOffset="255249.1795">27188 10839 504 0,'0'0'408'0,"6"-13"-144"0,-6 13 1 15,12-7-107-15,2 2 35 0,3 3-9 0,8 1-14 16,6 2-1-16,10 2-13 0,7 4-15 0,12 3-19 15,7 2-20-15,3 2-9 0,1 1 3 16,4 4-5-16,1 3-12 0,-2 0-11 0,2 4-13 16,-6 1-5-16,-1-1-6 0,-3 5-14 15,-4-4-5-15,-5 5 1 0,0-2-13 0,-8-1 4 0,-4 0-13 16,-3-1 8-16,-10-5-1 0,-4 1-4 0,-2-3-10 16,-6 1 8-16,1-3-8 0,-5-5 6 15,-3 1-10-15,-4-5 7 0,-2 2-9 0,0-4 11 16,-2 0-12-16,-5-8 9 0,3 10-3 0,-3-10 4 15,0 0-11-15,-5 10 1 0,5-10-13 0,0 0 11 16,-21-2-10-16,11-3 12 0,-4 0-6 16,-3-7 6-16,1 0-2 0,-3-5 10 0,-2-4-9 15,0 0 24-15,4-1-8 0,0 0 19 0,3-1 1 16,3 4 11-16,4-3 4 0,2 4-2 0,3-1-10 16,4 0 0-16,3 0-4 0,4-1-7 0,7-2-1 15,4-2-3-15,4 5-4 0,6 2-1 16,4 2-3-16,7 2-3 0,4 3-1 0,3 4 4 0,16 2-2 15,-9 1-4-15,14 6 0 0,0 4-1 16,5 1 0-16,-3 6 0 0,0 0 0 0,-1 7 1 16,-4-1-7-16,-4 5 1 0,-4 2-2 15,-2-1 6-15,-9 3-11 0,-3 2 8 0,-5-2-13 16,-11-2 11-16,-5-1-14 0,-2 2-3 0,-3-5-15 16,-4 1-8-16,-5-2-16 0,-2-5-5 0,-5-2-4 15,-1-1 6-15,-2-3 23 0,-4-2-2 0,-3 0 6 16,-4-2 12-16,0-1 11 0,12-6-1 0,-35 1 3 15,8-7 1-15,-3-2 10 0,-4-6 8 0,-4-2-6 16,-3-9 0-16,-1-2 9 0,-1 0 10 16,4-4 3-16,3-1 16 0,7 6-1 0,2-1 17 15,4 4 1-15,5-4 5 0,2 1 2 16,7 6-8-16,4 1-10 0,3 1-9 0,5 1-9 16,3-2-4-16,3 1 7 0,5 2-14 0,6-3 9 15,2 2-16-15,5 5 8 0,1 1-12 0,4 4 6 16,-4 4-12-16,11 3 10 0,1 4-6 0,2 5-2 15,0 2-2-15,8 7 4 0,-4 0-2 0,-2 6-2 16,-3 2-17-16,-5 3 1 0,-8-4-11 0,-4 5-11 16,-1 0-8-16,-5 0 8 0,-2 1-3 15,-5 0-4-15,-1-2 1 0,-5-2-5 0,-5-3-3 0,0 1-3 16,-2-2-14-16,-4-1-8 16,-1-2 29-16,-2-3-18 0,-5-1 33 0,-1-3-22 15,-3-2 36-15,-3-3-32 0,-2-5 47 0,-1-2-31 16,-5-2 40-16,-4-4-32 0,-5-5 37 0,1-3-30 15,-12-6 29-15,0-2-12 0,4-4 47 0,3-3 0 16,1 0 38-16,13 5 18 0,0-1 5 0,6 2 9 16,3 0-6-16,6 5 6 0,3-1-28 0,5 1-18 15,4 4-11-15,3-3-10 0,7-2-6 0,5 3-6 16,2 1-1-16,9-1-4 0,5 4-11 16,4 2 1-16,3 3-4 0,0 3-4 0,4 0-1 15,-2 8-3-15,0 0-2 0,-3 4-2 0,-4 1 2 16,-3 5 4-16,-3 2-11 0,-4 0 7 15,-2 5-11-15,-4 0 1 0,-5-3-17 0,-5 2-4 16,-2 2-12-16,-4-5-11 0,-4 2-21 0,-2 0 3 16,-5-1-3-16,-4-2-1 0,-3 0 7 0,-9-2-13 15,-1-3 23-15,-4-3 0 0,-5-3 18 0,0-3-12 16,-5-3 31-16,-3-5-13 0,1-1 24 0,-2-2-9 16,-6-7 28-16,1-2 8 0,12 2 1 15,1 0 14-15,3-1 2 0,3-2-8 0,5 3-3 16,3 1-2-16,5 2-8 0,2 1-1 0,4-2-16 15,4 3-46-15,3 2 1 0,1-3-9 0,2 2-7 16,3 9-16-16,-1-16-48 0,4 5-87 16,-2 0-121-16,0 1-242 0,1-1-102 0</inkml:trace>
  <inkml:trace contextRef="#ctx0" brushRef="#br0" timeOffset="256829.7736">20300 16298 488 0,'11'-15'592'0,"-1"-2"-93"0,-3 3-32 15,0 3-4-15,-2 0-42 0,-2 1-2 0,-3 10-10 16,6-12-41-16,-6 12-60 0,6-12-71 0,-6 12-56 15,4-9-39-15,-4 9-32 0,0 0-13 0,0 0 4 16,9 9-1-16,-9-9-17 0,4 20-10 0,0-5-18 16,-2 6-14-16,2 0 1 0,0 4-10 15,-3 1-6-15,2 0-5 0,-2 1-23 0,-1 0 8 16,0 2-45-16,0-2-11 0,0 1-75 0,0-1-55 16,0-1-48-16,-4-1-55 0,-1-1-59 0,3-2-63 15,-2-2 11-15,1-2 19 0,-3-5-38 0,-2-1-452 16,4-2-469-16</inkml:trace>
  <inkml:trace contextRef="#ctx0" brushRef="#br0" timeOffset="257132.3209">20418 16223 702 0,'8'-15'438'0,"-2"-2"-105"0,3 7-88 0,4-2-32 16,-2 3-4-16,3 2 2 0,2 4-12 0,-16 3-25 15,33-2 10-15,-14 4-71 0,3 6 19 0,-2 1-59 16,4 3 33-16,1 4-41 0,-1 1 40 0,-3 1-54 16,0-1 35-16,-8-2-59 0,1 3 40 15,-6-3-41-15,-1 2 63 0,0-2-24 0,-5-2 52 16,-2 0-37-16,-1-1 37 0,-3-1-60 0,-2 3-8 16,-4-4-3-16,1 1-2 0,-3-2 4 0,-1-1-15 15,-1-3-4-15,0-1-12 0,-2-1 2 0,16-3-6 16,-31 0-19-16,14-1-20 0,0-2 11 15,-3-4-94-15,1-2-10 0,1-1-97 0,4-1-65 16,0-3 5-16,0 2 11 0,2-3-69 0,1 1 59 16,5 2-150-16,-1 0-229 0,1 1-181 15</inkml:trace>
  <inkml:trace contextRef="#ctx0" brushRef="#br0" timeOffset="257435.5286">20715 16109 402 0,'19'-1'412'0,"2"2"-146"16,1 1 11-16,0 3-42 0,2 0-3 0,0 1 9 15,0 3-6-15,2 5-27 0,0-2-36 0,-6 0-23 0,-1 1 36 16,-1 1-43-16,-1 0 42 0,-2-2-58 16,-1 3 2-16,0-3 6 0,0 3-11 0,-5-4 0 15,-2 0 2-15,-2-2 1 0,-1 1 4 0,-4-10 5 16,6 15 2-16,-6-15-8 0,2 12 0 0,-2-12 2 15,3 9-2-15,-3-9-7 0,0 0-6 0,0 0-13 16,-4 12-12-16,4-12-14 0,0 0-14 0,0 0-11 16,-9-8-14-16,9 8-7 0,-1-14-21 0,1 5-41 15,0-5-33-15,1 1-31 0,2-1-68 16,1-4-61-16,-2-4-58 0,2 1-49 16,1 1-76-16,-2 3-3 0,1 0 22 0,2-1-29 15,0 2-472-15,2 0-512 0</inkml:trace>
  <inkml:trace contextRef="#ctx0" brushRef="#br0" timeOffset="257617.1556">21328 16047 358 0,'0'0'408'0,"10"5"-70"0,-10-5-27 16,8 10-24-16,-8-10 19 0,6 13 7 0,-6-13-19 16,6 15-50-16,-6-15 12 0,4 17-76 0,-1-8 16 15,-2 2-65-15,0 2 27 0,1-1-74 0,-1-1 32 16,0 2-72-16,-1-3 36 0,2 2-76 15,-2 1-9-15,0-4-100 0,-2 1-16 0,2 1-111 16,0-11-27-16,-2 18-31 0,2-18-82 0,-3 11 20 16,3-11-348-16,0 0-226 0</inkml:trace>
  <inkml:trace contextRef="#ctx0" brushRef="#br0" timeOffset="257801.7322">21406 15951 240 0,'1'-18'538'15,"-1"2"-145"-15,1 1-107 0,1 1-32 0,-2 5 5 16,0 9-22-16,1-21-26 0,-1 21-43 0,1-13-49 16,-1 13-43-16,2-14-69 0,-2 14-27 0,0 0-35 15,1-10 21-15,-1 10-59 16,0 0-33-16,0 0-41 0,0 0-56 0,0 10-91 16,0-10-199-16,-3 17 16 0</inkml:trace>
  <inkml:trace contextRef="#ctx0" brushRef="#br0" timeOffset="258162.6891">21401 16078 117 0,'0'0'484'0,"6"7"-224"16,-6-7 8-16,10 10-35 0,-10-10-14 0,10 12-22 16,-4-4-15-16,1 0-18 0,-3 2-8 15,4-1-8-15,-3-1 4 0,0 4 4 0,-1-3-45 16,2 2 40-16,-2-2-49 0,2 1 26 0,-2 0-53 15,1-1 35-15,-1-2-44 0,-4-7 44 0,9 15-42 16,-9-15 50-16,10 10-43 0,-10-10 51 0,9 8-44 16,-9-8 49-16,13 5-47 0,-13-5 43 15,0 0-55-15,26-3 18 0,-26 3 2 0,20-5 7 16,-8 0 0-16,-2-1 7 0,3 1-4 0,-2-3 1 16,2 1-3-16,-2 1-10 0,2-2-2 0,-13 8-10 15,17-9-13-15,-6 3-7 0,-11 6-14 0,18-7-15 16,-18 7-4-16,19-4-3 0,-19 4-27 15,18 1 24-15,-18-1-7 0,23 8-5 0,-10-2-4 16,-2 1-12-16,1 1-29 0,-2 1-14 0,-1 1-21 16,0 1-49-16,4 3-53 0,-7-2-46 0,3-1-40 15,3 4-49-15,-1-1-73 0,-2-4 0 0,3 0 25 16,-3-2-26-16,-9-8-105 0,17 10-269 16,-17-10-278-16</inkml:trace>
  <inkml:trace contextRef="#ctx0" brushRef="#br0" timeOffset="258408.3509">22183 15782 940 0,'-3'-16'534'16,"-1"2"-112"-16,-1-1-9 0,1 3 0 16,2 2-24-16,2 10-34 0,-3-15-86 0,3 15-7 15,0 0-29-15,0 0 24 0,0 0-53 0,0 0-4 16,-1 12-45-16,2 0-2 0,1 5-34 0,0 6-13 15,3 3-4-15,0 5-41 0,0 3 4 0,2 2-25 16,-1 1 1-16,3 1-9 0,0-1-16 0,-1 1-33 16,-2-2-35-16,2-1-48 0,-1 1-56 0,-3-5-74 15,-4-2-49-15,0-5-66 0,-1 0-87 0,-4-1 4 16,-3-2-43-16,-2-5-478 0,0 0-627 16</inkml:trace>
  <inkml:trace contextRef="#ctx0" brushRef="#br0" timeOffset="258581.1851">22018 16121 549 0,'0'0'483'0,"-1"-15"-105"0,1 15-118 0,3-13-9 16,-3 13 8-16,12-8 7 0,-12 8-37 16,15-4-57-16,-15 4-32 0,22-1-33 0,-22 1-39 15,29 2-65-15,-11-1-84 0,-1 2-49 0,1 1-41 16,-2-2-154-16,2 1-14 0,-2 1-275 15,0-1-145-15</inkml:trace>
  <inkml:trace contextRef="#ctx0" brushRef="#br0" timeOffset="258810.2677">22386 15867 293 0,'5'-12'570'0,"-3"2"-134"0,-2 10-73 15,7-16-30-15,-7 16-19 0,6-13-8 0,-6 13-31 0,0 0-21 16,14-4-30-16,-14 4-33 0,12 7-42 16,-6 0 6-16,2 4-45 0,-2 2 7 0,3 5-22 15,-1 2-17-15,-3 1-18 0,3 3-36 0,-3 1-54 16,-1 0-31-16,-2 2-121 0,-1-1-32 0,1-1-78 16,-5 1-65-16,1-1 54 0,-5-3-149 15,0 2-277-15,0-3-252 0</inkml:trace>
  <inkml:trace contextRef="#ctx0" brushRef="#br0" timeOffset="259208.7605">22519 16077 99 0,'5'-10'591'16,"-1"1"-215"-16,-4 9-69 15,9-12-51-15,-9 12 11 0,12-9 22 0,-12 9 5 16,0 0-36-16,17-1-37 0,-17 1-22 0,15 8-16 15,-6 0-5-15,-4 1-11 0,4 3-8 0,-2 0-22 16,-2 2-20-16,1 0-10 0,-2 2-26 0,1 0-11 16,-4 1-18-16,1-3-5 0,-2 0-11 0,0 0-4 15,-2 0-5-15,2-4 1 0,0 2 10 0,0-12-10 16,-1 16 18-16,1-16 16 0,-2 13 32 0,2-13 16 16,0 0-5-16,0 11-18 0,0-11-16 0,0 0-8 15,0 0-6-15,16-7-3 0,-7 0 11 16,1-2-4-16,1-2-6 0,-1 0 3 15,3-1 0-15,-1-3 7 0,4 3-5 0,-5-1 14 16,1 1-20-16,-1 3 5 0,-1-3-20 0,0 4 2 16,0 0-20-16,-10 8 4 0,12-10-16 0,-12 10 5 15,16-5-8-15,-16 5 4 0,0 0-16 0,19 3-3 16,-19-3-23-16,15 11-8 0,-6-3-42 0,-2 1-4 16,1 4-67-16,0 0-9 0,-1 2-58 0,0 2-54 15,-3-2-46-15,2-1-90 0,-2 3-23 0,0-2 8 16,-4-1-57-16,3-3-406 0,-2 1-511 0</inkml:trace>
  <inkml:trace contextRef="#ctx0" brushRef="#br0" timeOffset="259544.1206">23588 15716 922 0,'4'-19'633'0,"1"-2"-176"0,-2 3-41 16,-3 4-4-16,0 0 31 0,-3 2-26 0,2 1-14 16,1 11-75-16,-6-16-38 0,6 16-70 0,-11-5-18 15,11 5-32-15,-19 13 8 0,6 3-17 0,-2 6-7 16,0 7-14-16,-1 5 5 0,-3 14-31 0,1 2 1 16,-1 5-19-16,2 3-29 0,0 4-6 15,3 1-19-15,0 3-4 0,5 1-21 0,2-1 5 16,6 0-10-16,2-1-18 0,4 2 2 0,4 0 3 15,5 1-2-15,4-2 0 0,5-1-1 0,5-2 3 16,3-3-3-16,4-4 3 0,2-2-6 0,3-4-19 16,0-3-21-16,2-5-38 0,0-2-32 0,-1-6-45 15,-1-3-63-15,-2-5-117 0,-7-6-57 0,-4-3-112 16,-7-1-33-16,-6-8-143 0,-2-1-321 0,-12-7-734 16</inkml:trace>
  <inkml:trace contextRef="#ctx0" brushRef="#br0" timeOffset="260971.7545">24593 16073 539 0,'0'0'410'0,"5"-7"-71"0,-5 7 7 0,0 0-22 15,7-13 20-15,-7 13 3 0,0 0-44 0,0-9-7 0,0 9-9 16,0 0-16-16,-3-11-47 0,3 11 35 16,0 0-43-16,-9-7 15 0,9 7-30 0,0 0 9 15,-21 0-20-15,21 0 5 0,-25 6-11 16,9 0-8-16,-2 3-18 0,-1 2-23 0,0 1-18 16,-3 6-27-16,-1 2-1 0,2 1-23 0,0-2-10 15,1 3-17-15,1-1 3 0,2 3-20 0,0-2 8 16,6-5-15-16,-2 4 1 0,3-3-11 0,2-1 2 15,-1 0-18-15,5-4-7 0,1 0-4 0,1-3-6 16,1 2-8-16,1-12 14 0,1 15 4 16,-1-15 2-16,11 10 2 0,-11-10-1 0,17 4 2 15,-17-4 1-15,26-2 7 0,-12-4-3 0,6 0 5 16,1-6-2-16,3-4 0 0,-1 0 1 0,0-3 5 16,0-5-4-16,-2 1 2 0,0-3-1 15,0 3 5-15,-3 0-2 0,-2 1 4 0,-4 3 5 16,-1 2 4-16,0 0 6 0,-4 5 4 0,-2 0 10 15,2 3-1-15,-2 0 5 0,-5 9-10 0,6-13-4 16,-6 13-14-16,5-8-3 0,-5 8-8 0,0 0 6 16,0 0-7-16,0 0 8 0,0 0-6 0,4 16 3 15,-4-2-4-15,0-1 7 0,0 7-16 0,0-3 15 16,3 8-5-16,-1-3 0 0,3 1-14 16,0 1-17-16,2 0-19 0,-1-4-36 0,2 1-23 15,1-3-41-15,0-1-54 0,0 0-57 0,1-8-77 16,-2 3-48-16,1-6-76 0,-9-6-21 15,16 10-10-15,-16-10-107 0,0 0-309 0,18-2-550 16</inkml:trace>
  <inkml:trace contextRef="#ctx0" brushRef="#br0" timeOffset="262152.5676">24686 16087 51 0,'0'0'552'0,"15"-10"-184"0,-15 10-68 0,14-10-34 16,-7 4 6-16,-7 6 28 0,11-12 4 16,-11 12-32-16,9-13-42 0,-9 13-14 0,3-12-26 15,-3 12-18-15,0-13 4 0,0 13-14 16,-4-13-13-16,4 13-34 0,-10-11 19 0,10 11-36 15,-16-9 7-15,16 9-45 0,-14-6 20 0,14 6-46 16,-20-3 16-16,20 3-35 0,-22 1 22 0,22-1-34 16,-22 7 33-16,8-1-12 0,1 2-2 0,1 1-8 15,0-1-3-15,1 5-6 0,-1 2 2 0,3 1-3 16,0 0 5-16,2 1-14 0,2 0-3 16,1 0-12-16,1-2-14 0,1 3-8 0,0 0 40 15,2-1-49-15,4 1 44 0,-1-3-48 0,3 6 5 16,-1-2 5-16,3 0 14 0,0 0 7 15,-1-1 3-15,2-2 10 0,-1 1 5 0,1-1-8 16,0-3 7-16,0 0 0 0,-2 0 3 0,-2-1 0 16,3-2 3-16,-4 0-1 0,2-2 1 0,-2 0 6 15,-4-8-6-15,8 13-1 0,-8-13 5 0,5 9 3 16,-5-9 11-16,0 0 12 0,-1 17 9 0,1-17 20 16,-7 7 5-16,7-7-31 0,0 0 37 15,-14 8-36-15,14-8 33 0,-14 2-40 0,14-2 37 0,-16 3-31 16,16-3 20-16,-20 0-40 0,20 0 26 15,-25-3-43-15,25 3 36 0,-26-2-43 16,26 2 18-16,-26-5-24 0,26 5-49 0,-25-3-37 16,12 0-39-16,13 3-42 0,-24-6-64 0,24 6-61 15,-20-8-10-15,8 4 6 0,12 4-78 0,-11-10 72 16,11 10-463-16,-6-10-316 0</inkml:trace>
  <inkml:trace contextRef="#ctx0" brushRef="#br0" timeOffset="262485.4031">24857 16174 174 0,'9'-7'612'0,"-9"7"-211"0,15-10-73 0,-15 10-79 16,9-7-13-16,-9 7 42 0,0 0 18 0,0 0-10 15,11 7-84-15,-11-7 9 0,2 13-73 0,0-4 17 16,-2-9-67-16,0 24 24 0,0-11-56 15,0-1 32-15,1 4-61 0,-1-3 40 0,2 1-45 16,1 1 54-16,1 0-41 0,-2-1 57 0,3-2-38 16,-1-3 25-16,1 1 22 0,-1-1 18 0,4-2 7 15,-8-7 2-15,13 8-3 0,-13-8 6 0,17 5-16 16,-17-5-5-16,16 0-11 0,-16 0-18 16,20-10-16-16,-8 3-9 0,-1-2-13 0,-1 0-14 15,3-6-6-15,-3 0-27 0,-2 0-32 0,1-2-33 16,-1 3-58-16,-5-1-65 0,3-1-56 0,-4 3-35 15,-1 1-126-15,1 0-9 0,-1 1 25 16,-1 11-118-16,-1-18 30 0,1 18-276 0,-3-15-282 16</inkml:trace>
  <inkml:trace contextRef="#ctx0" brushRef="#br0" timeOffset="263120.796">25179 16112 345 0,'0'0'496'0,"15"-1"-139"0,-15 1-42 16,18 0 4-16,-18 0 15 0,20 4 1 0,-20-4-43 15,20 6-39-15,-20-6-23 0,17 12-11 0,-9-7-21 16,0 2-13-16,-1 3-10 0,-1 1-8 0,3-1-8 16,-3 2-34-16,-2 1-12 0,1-2-27 0,-1 3-11 15,-3 0-11-15,3-2-14 0,-4 2-8 0,3-1-7 16,-3-1-2-16,0-1-5 0,0 2-12 15,0-13-2-15,-3 20-5 0,3-20 0 0,-2 18-1 16,2-18-3-16,0 13 9 0,0-13 2 0,-2 10 32 16,2-10 10-16,0 0-6 0,4 9-10 0,-4-9-8 15,0 0-4-15,0 0-1 0,18-5-2 0,-18 5-8 16,17-12-4-16,-8 5 6 0,1-3 4 16,1 0-5-16,0 1 4 0,0-2-2 0,3 0 0 15,-4 1 1-15,6 0-1 0,-5 1 0 0,-2 0 3 16,1 3-3-16,-3-1-5 0,-7 7-5 0,11-9-7 15,-11 9 3-15,10-6-6 0,-10 6-3 0,0 0-3 16,0 0 2-16,0 0 3 0,20 5-5 16,-20-5 0-16,4 8-1 0,-4-8-6 15,2 12-3-15,-2-12-5 0,0 14-6 0,0-14 6 0,0 15-5 16,0-15-6-16,-2 15 3 0,2-15-1 16,-2 14 5-16,2-14 6 0,-2 10 2 0,2-10 6 15,0 0 2-15,0 12 12 0,0-12-1 0,0 0 1 16,0 0 6-16,0 0-2 0,0 0 10 0,0 0 0 15,19-2 5-15,-19 2 5 0,15-12 10 0,-5 6-6 16,-1-3 1-16,0 1 8 0,3-1 1 0,-1 1 7 16,0-1-7-16,3 2-9 0,-3-2-6 15,2 3-5-15,-4-1-5 0,0 2-6 0,-9 5-3 16,16-6-3-16,-16 6 0 0,13-4-6 0,-13 4-4 16,0 0 6-16,17 4-1 0,-17-4 0 0,10 10-1 15,-10-10 0-15,8 16-1 0,-4-5 0 0,-1 0-4 16,0 0-20-16,-1 1-9 0,0 0-9 15,0 3-18-15,-2-1-23 0,0-2-31 0,0 2-92 16,1-2-27-16,-2 1-77 0,0-2-97 0,-2-1-39 16,-1 0-28-16,-2-2-554 0,6-8-770 0</inkml:trace>
  <inkml:trace contextRef="#ctx0" brushRef="#br0" timeOffset="263573.3712">24018 15654 308 0,'0'0'599'0,"0"0"-185"0,12-5-101 16,-12 5-53-16,0 0 46 0,0 0 18 0,0 0-40 15,13 5-34-15,-13-5-43 0,5 9-34 0,-5-9-37 16,7 12-27-16,-7-12-19 0,7 15-20 0,-7-15-18 16,4 15-36-16,-4-15-47 0,5 15-69 15,-5-15-91-15,4 17-15 0,-4-17-77 0,1 16-56 16,-1-16-478-16,-2 13-381 0</inkml:trace>
  <inkml:trace contextRef="#ctx0" brushRef="#br0" timeOffset="263782.9064">24285 15623 281 0,'9'-7'622'0,"-9"7"-193"0,12-5-92 0,-12 5-38 16,0 0 44-16,0 0 7 0,22 0-24 0,-22 0-1 15,10 8-26-15,-10-8-12 0,11 15-68 0,-8-5 20 16,1 2-70-16,0 2-6 0,1 4-67 16,-2-2-17-16,-1 3-19 0,0-1-53 0,0 5-56 15,-2-3-60-15,0 1-86 0,-1 3-115 0,1 1-62 16,-3 0-15-16,2-1-76 0,-2-2-428 0,2 2-517 16</inkml:trace>
  <inkml:trace contextRef="#ctx0" brushRef="#br0" timeOffset="264606.5456">26274 16316 824 0,'0'0'755'16,"0"0"-235"-16,7-10 5 0,-7 10-108 0,0 0 35 16,2-11-39-16,-2 11-22 0,0 0-52 0,7-9-82 15,-7 9-49-15,9-10-53 0,-9 10-22 0,17-10-20 16,-4 6-21-16,2-1-16 0,2 2-12 0,2-1-13 16,3 0-10-16,-1 0-7 0,4 2-10 0,-1-1-25 15,-1-1-22-15,-5 2-32 0,0-1-35 0,-18 3-56 16,28-2-62-16,-28 2-24 0,19-1-104 15,-19 1-60-15,0 0-53 0,0 0-103 16,17 0 59-16,-17 0-361 0,-8 6-449 0</inkml:trace>
  <inkml:trace contextRef="#ctx0" brushRef="#br0" timeOffset="264804.2791">26255 16481 960 0,'0'0'629'0,"-14"10"-159"15,14-10-49-15,-6 7-27 0,6-7 26 0,0 0 10 16,0 0-38-16,6 10-51 0,-6-10-87 0,19 7-62 16,-19-7-17-16,30 5-36 0,-13-3-29 15,4 0-21-15,3-1-33 0,2 0-50 0,1-2-55 0,1 1-83 16,0-1-88-16,1-1-38 0,-1-1-123 16,2-1-34-16,3 0 8 0,-1-3-131 0,-5 1-362 15,-3 1-532-15</inkml:trace>
  <inkml:trace contextRef="#ctx0" brushRef="#br0" timeOffset="265386.3606">27247 15867 1031 0,'0'0'578'0,"7"-13"-131"0,-7 13-42 0,4-7-50 15,-4 7-25-15,0 0-36 0,5-10-78 0,-5 10-19 16,0 0-67-16,0 0 1 0,0 0-49 0,0 0 11 15,0 0-38-15,0 0 10 0,16 8-40 0,-16-8 7 16,1 12-53-16,-1-12-53 0,1 13-68 16,-1-13-100-16,0 18-71 0,-1-5-20 0,1-13-151 15,-3 19-358-15,0-7-427 0</inkml:trace>
  <inkml:trace contextRef="#ctx0" brushRef="#br0" timeOffset="265596.7513">27538 15875 764 0,'7'-7'548'0,"-7"7"-152"0,11-9-74 15,-11 9-26-15,0 0 41 0,0 0 4 0,0 0 8 16,17 3-37-16,-17-3-28 0,6 17-72 0,-4-5 19 16,-2 3-29-16,0 2-51 0,-1 3-29 0,0 3-22 15,-4 2-26-15,1 1-59 0,-1 1-81 0,-3 2-61 16,-2 0-143-16,0 0-117 0,-2-2-37 15,-2-3-181-15,-1 2-321 0,-2-3-579 0</inkml:trace>
  <inkml:trace contextRef="#ctx0" brushRef="#br0" timeOffset="266221.3837">28121 16443 920 0,'0'0'680'0,"0"0"-205"0,0-13-14 0,0 13-106 16,0 0 46-16,5-11-36 0,-5 11-10 0,10-8-54 15,-10 8-52-15,17-5-54 0,-17 5-41 0,29-4-24 16,-10 4-42-16,0-2 15 0,1 2-57 16,1 0 25-16,2 0-23 0,1 2-5 0,2-2-34 15,-2 0-40-15,1 2-31 0,-4-2-89 0,-1 0-29 16,-20 0-108-16,30-2-38 0,-30 2-92 0,27 0-48 15,-27 0-15-15,17-6 19 0,-17 6-310 0,0 0-294 16</inkml:trace>
  <inkml:trace contextRef="#ctx0" brushRef="#br0" timeOffset="266479.5648">28440 16231 677 0,'0'-13'649'0,"0"13"-125"15,0-10-56-15,0 10-30 0,0 0-71 0,0-13 16 16,0 13-76-16,0 0-18 0,0 0-19 0,0 0-14 16,0 0-28-16,0 0-38 0,0 20 5 0,-1-9-39 15,0 4 4-15,-1 1-53 0,1 2 11 0,-2 5-23 16,1-1-19-16,-2 2-13 0,2 0-12 16,-2-2-12-16,1 2-14 0,-1-2-25 15,0 1-33-15,1-3-41 0,-4 1-40 0,2-2-45 0,-2-1-96 16,-1 0-25-16,1-4-43 0,-3-2-66 15,3 5-36-15,-1-7 13 0,1-3-128 0,-4-2-372 16,11-5-557-16</inkml:trace>
  <inkml:trace contextRef="#ctx0" brushRef="#br0" timeOffset="267328.1277">27321 15824 529 0,'0'0'403'0,"0"0"-67"16,-1-12-27-16,1 12 10 0,0 0 15 0,0-13 8 15,0 13-48-15,0 0-19 0,0 0-31 0,1-12-28 16,-1 12-23-16,0 0-29 0,0 0-28 0,0 0-28 16,0 0 10-16,0 0 58 0,0 0-10 0,0 0-10 15,18 12-27-15,-11 1 23 0,0 3-23 16,-1 4 7-16,2 1-15 0,-3 1-10 0,-1 4-9 15,0-1-13-15,-2 2-14 0,-2-3-15 0,0 2 1 16,-1 2-11-16,-2-2-7 0,-2 0-5 0,1-2-5 16,-3 1-5-16,0-4-5 0,2 1-4 15,-3-5-3-15,0 2-5 0,1-1 1 0,1-4-20 16,-1-1 11-16,2 1-26 0,-1-6-25 0,2 0-33 16,4-8-36-16,-8 14-39 0,8-14-55 0,-3 11-59 15,3-11-45-15,0 0-128 0,0 0-54 0,0 0-87 16,0 0 12-16,0 0-290 0,0 0-464 15</inkml:trace>
  <inkml:trace contextRef="#ctx0" brushRef="#br0" timeOffset="268376.1243">29138 16265 560 0,'0'0'514'0,"0"0"-43"16,6-6-28-16,-6 6 28 0,0 0-29 15,0 0-68-15,0 0 11 0,4-9-61 0,-4 9-39 16,0 0-59-16,0 0-71 0,0 0-2 0,0 0-31 16,0 0-29-16,0 0-12 0,0 0 9 15,0 0-4-15,0 0 10 0,0 12-25 0,0-12 9 0,-2 18-32 16,0-5 20-16,0-3-29 0,-1 6 17 16,1-1-28-16,-2 1 18 0,1-1-31 0,-2 2 15 15,3-3-6-15,-2 1-1 0,1 2-7 0,-1-4 0 16,-1 3-4-16,1-3-16 0,-1 1-25 0,2-3-36 15,-1 0-36-15,0 1-43 0,-1-3-84 16,1 1-59-16,-3-2-31 0,1-1-119 0,2 3-12 16,4-10-78-16,-10 9 59 0,10-9-382 0,-6 7-440 15</inkml:trace>
  <inkml:trace contextRef="#ctx0" brushRef="#br0" timeOffset="268809.61">29422 16339 737 0,'0'0'594'15,"11"-14"-105"-15,-11 14-21 0,6-12-3 0,-6 12-31 16,6-8-61-16,-6 8-27 0,0 0-82 0,6-10-45 16,-6 10-53-16,0 0-19 0,0 0-7 15,0 0-2-15,0 0 3 0,0 0-30 0,-6 13 3 0,0-5-28 16,1 3 9-16,-2-1-34 0,0 3 9 0,-2 0-29 15,0 4 13-15,-1 1-30 16,1 0 16-16,0-3-25 0,-1 2 15 0,2 0-1 16,3-5-10-16,0 0-3 0,0 2 1 0,1-3-4 15,-1 1-3-15,4-1-1 0,1-11 0 0,-3 18 0 16,3-18 3-16,4 15-2 0,-4-15-3 0,10 11 3 16,-10-11-3-16,18 7 0 0,-18-7-1 0,24 2-1 15,-6-4 0-15,0-3 1 0,3 1-2 0,0-4-5 16,-1 0 5-16,1-3-1 0,-2 0 2 0,-2-1 3 15,1-2 3-15,-3 0-2 0,1-1-29 0,-5-1 33 16,0-1-26-16,-3 0 26 0,-3 2-33 16,-1 0 31-16,-4 1-29 0,-2 0 15 15,-1-2-39-15,-2 3 6 0,-2-4-41 0,-4 2-22 16,0 1-23-16,-2 2-100 0,0 1-24 0,-1 2-67 16,3 2-78-16,0 2-96 0,-1 0-32 0,12 5-4 15,-20-2-355-15,20 2-495 0</inkml:trace>
  <inkml:trace contextRef="#ctx0" brushRef="#br0" timeOffset="269365.1385">30008 16460 468 0,'0'0'692'0,"0"0"-179"0,0 0-67 15,0 0 26-15,0 0-18 0,0 0-32 0,0 0-19 0,0 0-57 16,0 0-65-16,0 0-60 0,5-9-66 16,-5 9-15-16,14-2-36 0,-14 2-10 0,21-1-25 15,-21 1-10-15,25 0-19 0,-7 1-8 0,3-1-25 16,5 1-36-16,1 1-33 0,1 1-77 0,-1 0-31 15,-2-2-65-15,-1 0-72 0,-4 1-75 0,-20-2-56 16,31-3-33-16,-31 3-28 0,25-6-300 16,-25 6-342-16</inkml:trace>
  <inkml:trace contextRef="#ctx0" brushRef="#br0" timeOffset="269645.4434">30343 16283 149 0,'0'0'691'0,"0"0"-195"0,0 0-58 16,-5-10-3-16,5 10 12 0,0 0-48 0,0 0-37 15,0 0-97-15,-4-8-13 0,4 8-53 0,0 0 37 16,0 0-25-16,-5 7-28 0,5-7-3 0,-4 14-39 16,1-2-5-16,0-1-36 0,-1 4 0 0,-3 1-33 15,4-1 7-15,-3 5-36 0,1-1 7 0,0-1-41 16,0 1 37-16,-2 1-32 0,1-1-9 15,1-5-25-15,-4 5-33 0,4-2-45 0,-1-2-45 16,-1 2-56-16,1-3 5 0,-2 1-65 0,1-1-11 16,0-2-82-16,2-2-15 0,-1 2 50 0,-1-4-92 15,2 0 84-15,5-8-453 0,-10 11-315 16</inkml:trace>
  <inkml:trace contextRef="#ctx0" brushRef="#br0" timeOffset="270355.5502">30560 16259 381 0,'0'0'332'0,"5"-9"-42"0,-5 9 2 0,0 0-18 15,5-13-20-15,-5 13-3 0,0 0-4 0,4-10-12 16,-4 10-23-16,0 0-14 0,5-8-1 16,-5 8-4-16,0 0-5 0,3-8-8 0,-3 8-4 15,0 0-56-15,0 0 41 0,5-10-26 0,-5 10 1 16,0 0-47-16,0 0 24 0,0 0-43 0,0 0 20 15,6-7-41-15,-6 7 19 0,0 0-38 16,0 0 22-16,18-3-31 0,-18 3 19 0,0 0-28 16,23 4 18-16,-23-4-22 0,19 4 5 0,-19-4-12 15,18 9 18-15,-18-9-23 0,18 8 21 0,-18-8-23 16,17 10 21-16,-17-10-20 0,9 14 19 0,-9-14-15 16,4 14 13-16,-4-14-18 0,-2 17 19 15,-2-5-22-15,-3-2 13 0,-1 0-7 0,-1 3 18 16,-4-2-11-16,-3 2 8 0,2-2-19 0,-3 0 17 15,-1 2-18-15,4-4 4 0,3-2-3 0,-1 2 16 16,2-3-14-16,0 4 16 0,1-2-17 16,2-1 14-16,1 2-12 0,1-1 14 0,5-8-16 0,-8 14 18 15,8-14-13-15,-2 17 4 0,2-17 3 16,1 15-2-16,-1-15-1 0,6 14 0 0,-1-4 0 16,2-3-2-16,-1 1 0 0,1-1 0 0,1-2-6 15,1 2-30-15,0-3-28 0,-9-4-44 16,22 10-4-16,-22-10-91 0,22 5-16 0,-22-5-115 15,22 4-30-15,-22-4 18 0,29 1-108 0,-29-1 66 16,28 2-400-16,-11-5-324 0</inkml:trace>
  <inkml:trace contextRef="#ctx0" brushRef="#br0" timeOffset="270721.1862">31117 16327 286 0,'0'-12'584'16,"0"12"-181"-16,0 0-69 0,-2-12 0 0,2 12 22 15,0 0 2-15,-16-3-42 0,16 3-41 0,-14 3-47 16,14-3-29-16,-21 9-25 0,8-2-22 0,0-1-19 16,0 1-26-16,2 4-20 0,-1-3-17 15,1 3-11-15,2 2-49 0,1-3 38 0,3 4-56 16,1-3 38-16,4 2-48 0,0 0 44 15,5 1-52-15,2 1 43 0,3-1-39 0,0 0 40 16,5-1-46-16,-3-5 49 0,2 2-46 0,0-4 56 16,-4-1-46-16,-10-5 59 0,23 2-44 0,-23-2 49 15,19 0-44-15,-19 0 38 0,18-11-42 0,-9 5 40 16,-4-3-47-16,-1-1 39 0,1 0-39 0,-3-2 33 16,-1-1-46-16,-2 0 26 0,-1 1-68 15,0 0 11-15,-3-1-46 0,-2-1-45 0,2-1-44 16,-2 3-66-16,1 0-75 0,0 3-47 0,-2-1-43 15,3 1-22-15,0 1-270 0,5 8-234 0</inkml:trace>
  <inkml:trace contextRef="#ctx0" brushRef="#br0" timeOffset="271070.2172">31402 15929 448 0,'12'-17'439'0,"-1"0"-50"16,3 5-93-16,-1 1 2 0,2 5 78 0,-2 1-32 16,-13 5 5-16,35 4-56 0,-14 4 45 0,5 7-62 15,-4 5-3-15,-1 6-64 0,-3 5-2 0,-2 2-50 16,-2 3-19-16,-3 5-26 0,-3 0-15 0,-2 5-12 16,-5 0-23-16,-1 0-10 15,-6 3-8-15,-3 9-5 0,0 0-4 0,-5 0-7 16,-1-2-16-16,-4-1 13 0,1 0-11 0,-4 0 4 15,-2-3-6-15,-2 0 1 0,1-3-3 0,2-2 3 16,-4-1-14-16,0-5 4 0,0-2-12 0,4-7 21 16,-1-1-11-16,2-3 3 0,-2-3-15 0,2-3-17 15,2-1-6-15,4-6-49 0,1-1 2 0,0-2-74 16,4-5 12-16,11-7-51 0,-17 10-65 0,17-10-81 16,-13 3-56-16,13-3-34 0,0 0-37 0,-10-9 2 15,10 9-253-15,5-16-243 0</inkml:trace>
  <inkml:trace contextRef="#ctx0" brushRef="#br0" timeOffset="271248.9778">32088 16624 660 0,'12'-5'543'15,"-1"-2"-123"-15,-11 7-21 0,17-8 37 0,-17 8-37 16,13-9-71-16,-13 9-62 0,9-12-57 15,-9 12-56-15,5-9-66 0,-5 9-66 0,2-8-84 16,-2 8-72-16,0 0-100 0,-2-12-89 0,2 12-68 16,0 0-60-16,-16-2-230 0,16 2-210 15</inkml:trace>
  <inkml:trace contextRef="#ctx0" brushRef="#br0" timeOffset="271452.1086">32139 17147 529 0,'0'18'534'0,"-1"-2"-42"0,-1 1-32 16,-3-2 28-16,-2 1-16 0,-2 2-38 0,-4 1-13 15,-4 2-14-15,-4-4-64 0,-1 5 28 0,-5-4-50 16,1 0-51-16,-4-1-41 0,-2-2-44 0,-2 2-40 16,-2-2-67-16,-2-1-93 0,-1-5-125 15,2 2-168-15,-7 0-148 0,1-1-123 0,-2-3-202 16,0 2-354-16,-2-1-884 0</inkml:trace>
  <inkml:trace contextRef="#ctx0" brushRef="#br0" timeOffset="293381.6586">19419 16081 46 0,'0'0'542'0,"0"0"-145"0,6-11-148 0,-6 11 10 15,5-8-100-15,-5 8 19 0,7-9 0 0,-7 9-3 16,7-7 30-16,-7 7-13 0,0 0-28 0,8-6-12 16,-8 6-16-16,0 0-17 0,0 0-9 0,0 0 20 15,10-6-17-15,-10 6 9 0,0 0-15 16,8 6 27-16,-8-6-26 0,6 8 19 0,-6-8-39 15,7 13 22-15,-4-4-36 0,1 3 37 0,-2 1-29 16,0 1 25-16,2 3-29 0,-3 0-1 0,2 0-46 16,-2 0 32-16,1 2-49 0,0 0 33 0,-1-1-45 15,2 1 35-15,-1-2-41 0,1 0 39 16,-1-1-25-16,2-1 19 0,-1 0-29 0,-1-2 8 16,2-2 10-16,0-1 12 0,-4-10 11 0,4 17 14 15,-4-17 13-15,6 15 25 0,-6-15-14 0,9 6 20 16,-9-6-14-16,13 8 8 0,-13-8-17 0,19 4 6 15,-19-4-9-15,30-4 6 0,-9-1-8 0,5 0 2 16,6-6-1-16,0 2-2 0,3-4 0 16,3 2-14-16,1-2-10 0,-2 2-5 0,1 1-8 15,0 1-6-15,-3-1-4 0,0 0-5 0,-3 3-2 16,-2-1-4-16,-5 3-1 0,-1-1-5 0,-1-1-3 16,-3 2-1-16,-3 0-4 0,0 3-12 0,-3-3-17 15,-2 2-15-15,-12 3-20 0,21-5-15 16,-21 5-53-16,17-9-14 0,-17 9-60 0,14-8-55 15,-14 8-5-15,11-7-34 0,-11 7-13 0,5-7-31 16,-5 7-37-16,0 0 57 0,0 0-19 0,-5-8-15 16,5 8 37-16,0 0-40 0,-23 0-345 15,23 0-236-15</inkml:trace>
  <inkml:trace contextRef="#ctx0" brushRef="#br0" timeOffset="293903.4767">19797 16183 431 0,'0'0'413'0,"-8"-12"-101"15,8 12-40-15,-5-14-31 0,5 14 33 0,-1-14 25 16,1 14 13-16,0-10-34 0,0 10-11 0,1-13-10 16,-1 13-1-16,1-11-54 0,-1 11 17 0,4-8-30 15,-4 8-12-15,0 0-53 0,0 0 45 0,3-9-33 16,-3 9 18-16,0 0-33 0,0 0 11 0,5 8-14 15,-5-8 9-15,1 11-29 0,-1-11 1 16,0 18-20-16,0-7 4 0,0 1-20 0,-2 2 9 16,0-1-19-16,1-1 6 0,1 5-14 15,-1-5 1-15,0 1-8 0,-1 3 1 0,2-5-9 16,-1 2 2-16,0-3-5 0,1 1-3 0,0-11-1 16,-3 18 2-16,3-18-6 0,0 17 4 0,0-17-4 15,-1 12 0-15,1-12 7 0,0 12 6 0,0-12 18 16,4 8 9-16,-4-8 8 0,15 8 1 0,-15-8-8 15,31 6-7-15,-6-6-15 0,3-2 2 0,8-2-16 16,4 0 5-16,-1-3 5 0,4 2-9 16,-1-2-8-16,1 2-1 0,-2 0-12 0,1 0 9 15,-1 1-3-15,0 2 11 0,1 1-22 0,-2-2 9 16,-1 2-3-16,0 1-1 0,-9 0 0 0,1 0-3 16,-3 0-6-16,-2 0 8 0,-6 0-1 0,-1 1-1 15,-19-1-1-15,31 0 2 0,-31 0-10 16,25-1 5-16,-25 1-2 0,21 0-12 0,-21 0-15 15,18 0-10-15,-18 0-14 0,0 0-20 0,19 0-25 16,-19 0-21-16,0 0-30 0,0 0-27 0,14-3-62 16,-14 3-20-16,0 0-72 0,0 0-18 0,0 0-53 15,0 0-47-15,-2-8 4 0,2 8 2 0,0 0-15 16,-12-7-424-16,12 7-505 0</inkml:trace>
  <inkml:trace contextRef="#ctx0" brushRef="#br0" timeOffset="318602.6733">21683 17452 309 0,'10'-11'438'0,"-3"-1"-131"0,-1 1-60 16,-1-3-30-16,-1 1-29 0,2 1 24 0,-3 2 56 15,-2 0 22-15,-1 10-32 0,0-22 7 0,0 22-60 16,-1-18 35-16,1 18-64 0,-6-17 47 0,0 10-77 15,1-1 30-15,5 8-66 0,-15-10-14 0,15 10-11 16,-19-4-12-16,19 4-16 0,-23 3-13 0,23-3-8 16,-28 8-9-16,15-2 2 0,-4 3-14 0,3 3-3 15,2 1 1-15,1-1-10 0,1 2 0 0,0 2-31 16,2 0 34-16,4 1-8 0,0-1-13 16,3 2-9-16,1-2-14 0,1 4-15 0,3-1-15 15,3 2 44-15,-1-3-66 0,4 1 43 0,1-1-49 16,1 1 48-16,-3-3-37 0,4 1 55 0,0-2-40 15,-2-1 55-15,-2-4-39 0,0 2 50 0,-2-5-43 16,-2 2 52-16,-5-9-38 0,9 11 55 0,-9-11-43 16,7 10 65-16,-7-10-31 0,0 0 56 15,0 14-42-15,0-14 57 0,-11 9-47 0,11-9 46 16,-17 9-58-16,3-5 45 0,-1 0-63 16,-2 0 45-16,0 0-51 0,0-2 26 0,-2 1-75 15,2-1 33-15,-2 1-78 0,1-2 12 0,1 0-76 16,17-1-5-16,-29 2-90 0,29-2-4 0,-22 0-32 15,22 0 60-15,0 0-132 0,-23 0 71 0,23 0-359 16,0 0-177-16</inkml:trace>
  <inkml:trace contextRef="#ctx0" brushRef="#br0" timeOffset="318949.5526">21875 17479 469 0,'0'0'438'0,"0"0"-101"16,11-8-36-16,-11 8-81 0,0 0 12 15,0 0-1-15,0 0 1 0,0 0-24 0,0 0-29 0,0 0-21 16,0 0-19-16,7 10-21 0,-7-10-11 16,0 0-9-16,2 12 0 0,-2-12-11 0,3 10-13 15,-3-10-10-15,7 13-8 0,-7-13-4 0,7 11 5 16,-7-11-4-16,9 14 10 0,-9-14 13 0,10 10 5 15,-10-10 21-15,10 10 14 0,-10-10 42 0,9 7-74 16,-9-7 42-16,0 0-10 0,14 5-10 0,-14-5-18 16,0 0-14-16,0 0-40 0,0 0 20 15,14-5-40-15,-14 5 27 0,7-10-66 0,-7 10 4 0,2-12-84 16,-2 12-22-16,0-17-70 16,0 17-25-16,0-19-74 0,0 10-40 0,0 9 46 15,-1-18-15-15,1 18 25 0,-4-16 15 0,4 16-9 16,-1-12-51-16,1 12-341 0,-3-11-195 0</inkml:trace>
  <inkml:trace contextRef="#ctx0" brushRef="#br0" timeOffset="319600.5993">22089 17352 479 0,'0'0'423'15,"17"-7"-98"-15,-17 7-40 0,19-5-17 0,-19 5 6 16,24-4 16-16,-24 4-9 0,22-3-47 15,-22 3-36-15,23 0-29 0,-23 0-14 16,22 3-5-16,-22-3 19 0,21 5-2 0,-21-5-4 16,19 10-18-16,-19-10-16 0,12 14-21 0,-12-14-51 15,9 14 26-15,-6-7-46 0,-3-7 22 0,2 20-32 16,-2-10 26-16,0-10-44 0,-4 19 29 0,3-9-6 16,-3 0-6-16,0 1-3 0,0-1-5 0,0 0-4 15,4-10-9-15,-7 14 4 0,7-14 7 0,-5 12-12 16,5-12 2-16,-4 8 3 0,4-8-5 0,0 0 1 15,-4 10 3-15,4-10-5 0,0 0-2 0,0 0-1 16,0 0 0-16,0 0 0 0,0 0-33 16,11-10 38-16,-11 10-23 0,11-11 36 0,-1 3-38 15,-3 1 48-15,2-4-41 0,2 2 40 16,-2-1-36-16,0 2 36 0,1 1-36 0,-1 0 38 16,-1 2-39-16,0-3 42 0,0 2-42 0,-8 6 36 15,13-9-42-15,-13 9 40 0,11-6-45 0,-11 6 37 16,11-5-35-16,-11 5 35 0,0 0-36 0,0 0 38 15,14 3-37-15,-14-3 34 0,5 10-38 0,-5-10 34 16,5 13-19-16,-5-13 3 0,0 15-5 0,0-15 9 16,-1 17-5-16,1-17-5 0,-4 18 9 0,4-18 0 15,-4 16-7-15,4-16 0 0,-2 14 1 0,2-14 4 16,-3 10 1-16,3-10 1 0,0 0 3 16,-2 13 5-16,2-13-2 0,0 0 4 0,0 0 1 15,0 0-8-15,0 0 14 0,0 0 5 0,16-3-42 16,-16 3 45-16,13-10-29 0,-5 3 48 0,1 2-39 15,-2-2 43-15,1 0-39 0,0 0 38 0,2-1-41 16,0 0 33-16,2 1-40 0,2-1 34 0,-3 1-37 16,3 0 39-16,-1 3-36 0,2-3 24 15,-4 3-30-15,0 0 35 0,-11 4-45 0,22-6 35 16,-22 6-35-16,20-2 36 0,-20 2-33 0,16 2 37 16,-16-2-37-16,15 6 37 0,-15-6-36 15,10 10 32-15,-10-10-45 0,7 13 0 0,-7-13-101 0,5 18-44 16,-5-18-62-16,0 20-112 0,0-10-49 15,0 2-4-15,1 0-55 0,-1-2-445 0,0 4-533 16</inkml:trace>
  <inkml:trace contextRef="#ctx0" brushRef="#br0" timeOffset="320821.0324">23266 17523 322 0,'-10'-8'606'16,"10"8"-116"-16,0 0-108 0,-9-11-23 0,9 11-15 15,0 0-32-15,-6-6-6 0,6 6-2 0,0 0-33 16,0 0-44-16,-5-9-48 0,5 9-25 0,0 0-15 16,7-6-53-16,-7 6 22 0,0 0-63 15,18-8 24-15,-18 8-49 0,14-4 22 0,-14 4-70 16,16-2-2-16,-16 2-43 0,16-2-45 0,-16 2-49 16,0 0-53-16,22-1-59 0,-22 1 12 15,0 0-20-15,0 0 4 0,18 0-16 0,-18 0-135 16,0 0-235-16,0 0-196 0</inkml:trace>
  <inkml:trace contextRef="#ctx0" brushRef="#br0" timeOffset="321015.597">23246 17602 60 0,'-7'9'729'0,"7"-9"-322"0,0 0-31 15,-7 8-128-15,7-8 99 0,0 0-36 0,0 0 26 16,7 10-75-16,-7-10 21 0,13 5-101 0,-13-5 15 15,23 2-88-15,-23-2 22 0,35 2-90 0,-16-2-13 16,0 0-117-16,4-2-29 0,3 2-130 0,-6 0-19 16,4 0-44-16,-2 0 70 0,2-3-164 0,-4-1 28 15,0 2-196-15,-2 1-100 0</inkml:trace>
  <inkml:trace contextRef="#ctx0" brushRef="#br0" timeOffset="321681.7478">24332 17370 345 0,'0'0'531'16,"0"0"-133"-16,0 0-48 0,0 0-26 0,9-5 43 16,-9 5-66-16,0 0-3 0,0 0-75 0,0 0 14 15,0 0-50-15,0 0 46 0,0 0-53 0,0 0-16 16,2 12 7-16,-2-12-23 0,-3 14-1 0,3-14-64 15,-7 17 25-15,5-5-10 0,-3 1-13 16,1 1-13-16,0-1-16 0,-1 3-8 0,0-1-9 16,1 1-12-16,-4 1-3 0,1 1 0 0,0-2-22 15,1 3-26-15,-3-3-34 0,1-2-6 0,2-1-99 16,-1 1-29-16,-1-3-122 0,0 2-52 16,0-3-21-16,0-2-86 0,1-1-15 0,7-7-325 15,-12 11-369-15</inkml:trace>
  <inkml:trace contextRef="#ctx0" brushRef="#br0" timeOffset="322079.2979">24529 17474 701 0,'7'-11'496'0,"-7"11"-104"16,8-8-57-16,-8 8-2 0,0 0 11 0,5-7-46 15,-5 7-25-15,0 0-35 0,0 0-42 0,0 0-25 16,0 0-10-16,0 0-8 0,0 0-15 0,0 0-17 16,0 0-16-16,-9 9-21 0,9-9-19 0,-9 13-14 15,4-4-11-15,0 0-1 0,-1 1-18 0,1 0-10 16,0-1-10-16,1 3-21 0,-2-2 28 16,4 1-51-16,-1 0 39 0,1-2-48 0,-1 0 46 15,1 2-43-15,2-11 46 0,0 14-48 0,0-14 57 16,2 12-38-16,-2-12 45 0,3 10-44 0,-3-10 61 15,0 0-46-15,0 0 64 0,14 3-36 0,-14-3 49 16,0 0-40-16,18-6 11 0,-18 6 4 0,13-12-4 16,-6 3-3-16,2-2 2 0,-1-1-6 0,0-1-43 15,-3 0 38-15,1-2-40 0,-5 4 54 16,2-4-84-16,-3 6 7 0,-2-3-34 0,1 0-33 16,-4 2-53-16,0 0-52 0,-1 0-71 0,-1 1-21 15,0 2-9-15,-2-1-21 0,0-1-151 0,9 9-244 16,-13-10-258-16</inkml:trace>
  <inkml:trace contextRef="#ctx0" brushRef="#br0" timeOffset="322545.4318">24957 17425 425 0,'0'0'254'0,"0"0"31"0,18-2-143 0,-18 2 71 16,0 0-69-16,0 0 9 0,18 0-41 0,-18 0-6 16,0 0-14-16,16 6-17 0,-16-6-12 0,10 8-16 15,-10-8 5-15,8 10-4 0,-8-10 14 16,4 13-25-16,-4-13 24 0,-5 21-30 16,1-11 30-16,-2 4-31 0,-3 3 49 0,-3-1-60 15,-1 0 61-15,-2 2-11 0,2-3-3 0,-2 2-11 16,0-1-14-16,-6 2-9 0,10-4-7 0,0-1-5 15,1-1-6-15,3-1 4 0,1-1 1 0,4 0 4 16,2-10 11-16,0 15 12 0,0-15 9 0,8 14 15 16,1-7 1-16,3 0-15 0,4-3-15 0,1 0-10 15,1-1-20-15,3-3-38 0,3-1-49 0,0-2-74 16,-2-3-38-16,1-1-74 0,-1-2-65 0,-2-4-69 16,-2 1-192-16,1 0-120 0</inkml:trace>
  <inkml:trace contextRef="#ctx0" brushRef="#br0" timeOffset="322963.9351">25560 17461 231 0,'0'0'585'15,"0"0"-188"-15,0 0-63 0,0 0-27 0,0 0 14 16,0 0 11-16,0 0-35 0,0 0 18 0,0 0-84 15,-10 8 6-15,10-8-83 0,-21 9-24 0,7-1 26 16,0-1-68-16,0 1 35 0,-4 1-64 16,-1 1 30-16,5 1-59 0,-3 0 37 0,2 1-49 15,1 0 32-15,1 0-56 0,4 0 50 16,-1 0-62-16,4 0 43 0,-1 0-54 0,1 0 39 16,-2 0-54-16,6-1 44 0,2-11-44 0,-3 16 56 15,3-16-33-15,0 11 39 0,0-11-47 0,5 10 61 16,-5-10-48-16,13 4 61 0,-13-4-35 0,15-1 63 15,-1-4-38-15,-1 0 52 0,1 0-24 0,4-5 11 16,-1-1 13-16,-2 0 7 0,0 0 4 0,0-1 5 16,-3 0 21-16,0 2-2 0,-4 0-17 0,-2 1-13 15,-1-2-23-15,-5 11-15 0,0-18-26 0,-3 7-1 16,-4-1-35-16,-2 1-4 0,-4-1-48 16,-4 0-15-16,3 2-87 0,-2 0-15 0,2 3-60 15,0 0-60-15,-2 2-86 0,16 5-57 0,-23-5-6 16,23 5-77-16,-23-2-370 0,23 2-523 0</inkml:trace>
  <inkml:trace contextRef="#ctx0" brushRef="#br0" timeOffset="335499.5995">28969 16726 349 0,'0'0'352'0,"0"0"-83"0,0 0-6 16,0 0-87-16,0 0-4 0,0 0 18 15,0 0-55-15,14 2 17 0,-14-2-40 0,0 0 9 0,0 0-23 16,0 0 21-16,0 0-18 0,0 0-8 16,0 0-6-16,0 0-7 0,0 0-1 0,0 0-14 15,0 0 4-15,0 0-4 0,0 0-6 0,0 0-13 16,0 0 4-16,0 0-10 0,0 0 11 0,0 0-12 15,0 0 11-15,0 0-7 0,0 0 7 16,0 0-11-16,0 0 12 0,0 0-8 0,0 0 13 16,0 0-12-16,0 0 14 0,0 0-25 0,0 0 26 15,0 0-11-15,9-7 19 0,-9 7-16 0,0 0 27 16,0 0-25-16,0 0 28 0,0 0-42 0,0 0 33 16,0 0-35-16,17 2 28 0,-17-2-23 15,0 0 29-15,0 0-41 0,0 0 34 0,15 3-43 16,-15-3 40-16,0 0-45 0,0 0 31 0,0 0-39 15,15 2 32-15,-15-2-38 0,0 0 35 0,0 0-38 16,0 0 44-16,0 0-50 0,17 1 40 16,-17-1-45-16,0 0 40 0,0 0-38 0,0 0 35 15,0 0-29-15,17 2 27 0,-17-2-34 0,0 0 31 16,0 0-39-16,0 0 39 0,0 0-37 0,16 3 37 16,-16-3-39-16,0 0 38 0,0 0-30 0,16 2 30 15,-16-2-35-15,0 0 34 0,0 0-40 0,16 3 41 16,-16-3-39-16,0 0 41 0,14 4-40 15,-14-4 46-15,0 0-48 0,0 0 39 0,18 2-37 16,-18-2 37-16,0 0-38 0,0 0 40 0,17 3-39 16,-17-3 39-16,0 0-30 0,0 0 25 15,18 2-36-15,-18-2 40 0,0 0-38 0,0 0 39 16,0 0-39-16,18 2 39 0,-18-2-32 0,0 0 30 16,0 0-34-16,0 0 32 0,20 1-35 0,-20-1 39 15,0 0-39-15,0 0 42 0,0 0-44 0,18 0 47 16,-18 0-50-16,0 0 43 0,0 0-38 0,0 0 41 15,20 0-42-15,-20 0 39 0,0 0-39 0,0 0 54 16,0 0-48-16,21 0 29 0,-21 0-37 0,0 0 39 16,0 0-36-16,0 0 35 0,20-1-34 15,-20 1 37-15,0 0-31 0,0 0 28 0,18 0-31 16,-18 0 32-16,0 0-36 0,0 0 37 16,0 0-37-16,0 0 39 0,20-2-40 0,-20 2 46 15,0 0-46-15,0 0 39 0,0 0-39 0,19 0 39 16,-19 0-39-16,0 0 38 0,0 0-36 0,0 0 37 15,19 0-29-15,-19 0 26 0,0 0-36 0,0 0 38 16,0 0-39-16,18 2 36 0,-18-2-34 0,0 0 38 16,0 0-29-16,0 0 28 0,17-2-32 0,-17 2 30 15,0 0-36-15,0 0 38 0,0 0-36 0,0 0 40 16,18 2-40-16,-18-2 44 0,0 0-45 16,0 0 38-16,0 0-36 0,0 0 37 15,0 0-35-15,13 2 39 0,-13-2-38 0,0 0 54 16,0 0-46-16,0 0 24 0,0 0-31 0,0 0 34 15,15 4-32-15,-15-4 33 0,0 0-34 0,0 0 33 16,0 0-28-16,0 0 26 0,0 0-27 0,0 0 25 16,0 0-33-16,0 0 37 0,0 0-34 0,0 0 34 15,0 0-38-15,13 3 33 0,-13-3-31 0,0 0 36 16,0 0-39-16,0 0 34 0,0 0-10 0,0 0 5 16,0 0-31-16,0 0 32 0,0 0-24 0,0 0 25 15,0 0-26-15,0 0 25 0,0 0-31 16,12 4 33-16,-12-4-32 0,0 0 32 15,0 0-32-15,0 0 35 0,0 0-27 0,0 0 31 0,0 0-40 16,0 0 35-16,0 0-33 0,0 0 33 16,0 0-39-16,0 0 42 0,0 0-28 0,12 3 32 15,-12-3-24-15,0 0 24 0,0 0-30 0,0 0 26 16,0 0-23-16,0 0 27 0,0 0-28 0,0 0 28 16,0 0-27-16,16 2 25 0,-16-2-25 0,0 0 22 15,0 0-30-15,0 0 27 0,0 0-25 0,0 0 28 16,0 0-30-16,0 0 26 0,0 0-26 0,0 0 33 15,14 3-34-15,-14-3 27 0,0 0-26 16,0 0 26-16,0 0-26 0,0 0 27 0,0 0-25 16,0 0 22-16,0 0-20 0,0 0 20 15,0 0-27-15,0 0 14 0,0 0-13 0,0 0 34 16,0 0-34-16,0 0 25 0,0 0-24 0,0 0 32 16,14 4-35-16,-14-4 29 0,0 0-28 0,0 0 24 15,0 0-23-15,0 0 27 0,0 0-24 0,0 0 22 16,0 0-22-16,0 0 23 0,0 0-33 0,0 0 34 15,0 0-29-15,0 0 35 0,0 0-36 0,0 0 28 16,0 0-26-16,0 0 31 0,0 0-32 16,0 0 30-16,0 0-29 0,0 0 29 0,0 0-27 15,0 0 29-15,0 0-26 0,0 0 26 0,0 0-24 16,0 0 20-16,0 0-28 0,0 0 29 16,0 0-28-16,0 0 27 0,0 0-26 0,0 0 27 15,11 4-22-15,-11-4 23 0,0 0-29 0,0 0 28 16,0 0-30-16,0 0 31 0,0 0-28 0,0 0 29 15,0 0-29-15,0 0 26 0,0 0-8 0,0 0 12 16,0 0-32-16,0 0 26 0,0 0-25 0,0 0 26 16,0 0-23-16,0 0 26 0,0 0-26 0,0 0 23 15,0 0-21-15,0 0 22 0,0 0-29 16,0 0 29-16,0 0-27 0,0 0 28 0,0 0-28 16,0 0 26-16,0 0-25 0,0 0 34 15,0 0-35-15,0 0 28 0,0 0-27 0,0 0 24 0,0 0-22 16,0 0 26-16,0 0-24 0,0 0 22 15,0 0-21-15,0 0 21 0,0 0-28 0,0 0 30 16,0 0-29-16,0 0 29 0,0 0-30 0,0 0 27 16,0 0-3-16,0 0 6 0,0 0-33 0,0 0 29 15,0 0-26-15,0 0 28 0,0 0-26 0,0 0 28 16,0 0-24-16,0 0 22 0,0 0-23 16,0 0 22-16,0 0-24 0,0 0 29 0,0 0-33 15,0 0 30-15,0 0-28 0,0 0 26 0,0 0-25 16,0 0 32-16,0 0-32 0,0 0 27 0,0 0-27 15,0 0 28-15,0 0-28 0,0 0 31 0,0 0-25 16,0 0 19-16,0 0-18 0,0 0 19 16,0 0-26-16,0 0 27 0,0 0-28 0,0 0 28 15,0 0-25-15,0 0 28 0,0 0-26 0,0 0 32 16,0 0-32-16,0 0 22 0,0 0-28 0,0 0 27 16,0 0-24-16,0 0 26 0,0 0-26 0,0 0-3 15,0 0 8-15,0 0 32 0,0 0-34 16,0 0 26-16,0 0-28 0,0 0 26 0,0 0-26 15,0 0 26-15,0 0-24 0,0 0 20 0,0 0-18 16,0 0 20-16,0 0-7 0,0 0 2 0,0 0-25 16,0 0 30-16,0 0-30 0,0 0 27 0,0 0-24 15,0 0 30-15,0 0-31 0,0 0 27 0,0 0-27 16,0 0 28-16,0 0-26 0,0 0 27 0,0 0-24 16,0 0 23-16,0 0-21 0,0 0 21 15,0 0-28-15,0 0 28 0,0 0-30 0,0 0 33 16,0 0-29-16,0 0 25 0,0 0-25 0,0 0 33 15,0 0-35-15,0 0 29 0,0 0-28 16,0 0 29-16,0 0-26 0,0 0 28 0,0 0-27 16,0 0 24-16,0 0-22 0,0 0 20 0,0 0-24 15,0 0 27-15,0 0-27 0,0 0 28 0,0 0-28 16,0 0 19-16,0 0-14 0,0 0 29 0,0 0-33 16,0 0-4-16,0 0 8 0,0 0 23 0,0 0-25 15,0 0 29-15,0 0-34 0,0 0 28 0,0 0-19 16,0 0 25-16,0 0-32 0,0 0 26 15,0 0-27-15,0 0 27 0,0 0-6 0,0 0 2 16,0 0-22-16,0 0 23 0,0 0-18 16,0 0 18-16,0 0-27 0,0 0 28 0,0 0-27 15,0 0 29-15,0 0-28 0,0 0 24 0,0 0-25 16,0 0 32-16,0 0-35 0,0 0 29 0,0 0-25 16,0 0 26-16,0 0-26 0,0 0 28 0,0 0-22 15,0 0 24-15,0 0-23 0,0 0 21 0,0 0-27 16,0 0 27-16,0 0-27 0,0 0 28 0,0 0-28 15,0 0 24-15,0 0-24 0,0 0 31 0,0 0-32 16,0 0 23-16,0 0-23 0,0 0 28 16,0 0-29-16,0 0 28 0,0 0-23 0,0 0 22 15,0 0-20-15,0 0 20 0,0 0-27 16,0 0 30-16,0 0-29 0,0 0 28 0,0 0-28 16,0 0 28-16,0 0-27 0,0 0 35 0,0 0-36 15,0 0 27-15,0 0-29 0,0 0 30 0,0 0-30 16,0 0 29-16,0 0-28 0,0 0 23 0,0 0-1 15,0 0-12-15,0 0-30 0,0 0 35 0,0 0-29 16,0 0 34-16,0 0-34 0,0 0 35 0,0 0-28 16,0 0 32-16,0 0-51 0,0 0 36 0,0 0-43 15,0 0 35-15,0 0-41 0,0 0 38 0,0 0-37 16,0 0 34-16,0 0-36 16,0 0 30-16,0 0-36 0,0 0 28 0,0 0-9 0,0 0 1 15,0 0-16-15,0 0-11 0,0 0-7 16,0 0-23-16,0 0-8 0,0 0-13 0,0 0-2 15,0 0-19-15,0 0-5 0,0 0-47 0,0 0-22 16,0 0 4-16,0 0 4 0,0 0 6 0,0 0-17 16,0 0-51-16,0 0-104 0,0 0-196 0,0 0-89 15</inkml:trace>
  <inkml:trace contextRef="#ctx0" brushRef="#br0" timeOffset="337759.5233">30151 16816 130 0,'0'0'137'0,"0"0"152"0,0 0-198 0,0 0 113 15,0 0-117-15,-15-5 101 0,15 5-111 0,0 0 88 16,0 0-19-16,0 0-26 0,-15-2-20 0,15 2-4 16,0 0-14-16,0 0 1 0,0 0-6 0,-13-3-1 15,13 3 2-15,0 0 27 0,0 0-28 0,0 0 18 16,0 0 9-16,0 0 0 0,-12-5 3 15,12 5 2-15,0 0 11 0,0 0 12 0,0 0 5 16,0 0 6-16,0 0 7 0,0 0-13 16,0 0-31-16,0 0-24 0,0 0-15 0,0 0 2 15,21-2-16-15,-21 2-8 0,23 3-11 0,-23-3-2 16,30 1-9-16,-12 0-7 0,0 1-3 0,8 0 19 16,-1-1-28-16,1 1 0 0,-2-2-2 0,2 2 2 15,-3 1-2-15,-2-2-1 0,-3 0 1 0,1 1-2 16,-19-2 9-16,28 0-10 0,-28 0 2 0,27 3 4 15,-27-3-3-15,22 1-1 0,-22-1 1 0,18 1 0 16,-18-1 8-16,0 0-8 0,20 2-4 16,-20-2 5-16,0 0-6 0,0 0 3 15,20 1-2-15,-20-1 1 0,0 0 7 0,0 0-9 16,0 0 1-16,17 1 1 0,-17-1-2 0,0 0-1 16,0 0 1-16,0 0-3 0,0 0 12 0,0 0-11 15,0 0 1-15,17 1 2 0,-17-1-3 0,0 0 1 16,0 0-1-16,0 0 2 0,0 0 6 0,0 0-11 15,0 0 4-15,0 0 1 0,0 0-3 0,0 0 0 16,0 0 2-16,0 0-2 0,0 0 7 0,0 0-9 16,0 0 2-16,0 0 0 0,0 0-2 15,0 0 3-15,0 0-2 0,0 0-1 0,0 0 8 16,0 0-8-16,0 0 0 0,0 0 17 16,0 0-19-16,0 0 0 0,0 0 2 0,0 0-1 15,0 0 9-15,0 0-8 0,0 0 0 0,0 0 1 16,0 0-4-16,0 0 0 0,0 0-1 0,0 0 1 15,0 0 4-15,0 0-5 0,0 0 3 0,0 0 7 16,0 0-10-16,0 0 1 0,0 0 2 0,0 0 3 16,0 0 6-16,0 0-6 0,0 0 0 0,0 0 1 15,0 0 2-15,0 0-3 0,0 0 0 16,0 0-2-16,0 0 7 0,0 0-7 0,0 0-1 16,0 0 0-16,0 0 7 0,0 0-3 0,0 0 9 15,0 0-10-15,0 0 14 0,0 0-15 16,0 0 1-16,0 0 1 0,0 0 4 0,0 0-5 15,0 0 3-15,0 0-1 0,0 0 1 0,0 0 0 16,0 0 1-16,0 0-2 0,0 0 5 0,0 0-6 16,0 0 2-16,0 0-1 0,0 0 1 0,0 0 5 15,0 0-4-15,0 0-1 0,0 0 4 16,0 0-3-16,0 0-1 0,0 0 1 0,0 0 0 16,0 0 2-16,0 0-3 0,0 0 2 0,0 0 1 15,0 0-3-15,0 0-2 0,0 0 0 0,0 0 1 16,0 0 4-16,0 0-5 0,0 0 0 0,0 0 4 15,0 0-5-15,0 0 2 0,0 0 1 0,0 0 0 16,0 0 5-16,0 0-3 0,0 0-1 0,0 0 4 16,0 0 8-16,0 0-13 0,0 0 0 15,0 0 2-15,0 0 3 0,0 0-4 0,0 0 1 16,0 0 4-16,0 0-5 0,0 0 0 16,0 0 0-16,0 0 2 0,0 0 1 0,0 0-1 15,0 0-2-15,0 0 6 0,0 0-6 0,0 0 2 16,0 0-1-16,0 0-2 0,0 0 6 0,0 0-5 15,0 0 1-15,0 0 4 0,0 0-3 0,0 0-3 16,0 0 3-16,0 0-2 0,0 0 7 0,0 0-7 16,0 0 1-16,0 0 4 0,0 0-5 0,0 0 0 15,0 0 1-15,0 0 0 0,0 0 4 0,0 0-5 16,0 0 0-16,0 0 12 0,0 0-13 16,0 0-2-16,0 0 3 0,0 0 0 15,0 0 2-15,0 0-2 0,0 0 1 0,0 0 2 16,0 0 1-16,0 0-4 0,0 0-1 0,0 0 1 15,0 0 1-15,0 0-8 0,0 0 8 0,0 0-1 16,0 0 3-16,0 0-1 0,0 0-1 0,0 0 0 16,0 0 3-16,0 0-3 0,0 0-1 0,0 0 0 15,0 0 5-15,0 0-2 0,0 0-1 0,0 0 0 16,0 0 13-16,0 0-15 0,0 0 2 0,0 0 0 16,0 0 4-16,0 0-5 0,0 0 1 15,0 0-1-15,0 0 1 0,0 0 3 16,0 0-4-16,0 0-1 0,0 0 4 0,0 0-4 15,0 0-2-15,0 0 1 0,14 3 1 0,-14-3 1 16,0 0-4-16,0 0-1 0,0 0 5 0,0 0-5 16,0 0 0-16,0 0 4 0,0 0 0 0,0 0 6 15,0 0-3-15,0 0-3 0,0 0 7 0,0 0-7 16,0 0 1-16,0 0 1 0,0 0-1 0,0 0 5 16,0 0-7-16,0 0 2 0,-1 10 5 15,1-10-4-15,0 0-1 0,0 0 0 0,0 0 0 16,0 0 5-16,0 0-4 0,0 0-4 0,0 0-9 15,0 0-24-15,0 0-23 0,0 0-19 0,0 0-19 16,0 0-29-16,0 0-21 0,0 0-19 16,0 0-8-16,0 0 0 0,0 0-21 0,0 0-175 15,0 0 96-15,0 0-278 0,0 0-59 0</inkml:trace>
  <inkml:trace contextRef="#ctx0" brushRef="#br0" timeOffset="342477.4124">29028 15920 235 0,'0'0'313'0,"0"0"-71"16,0 0-42-16,3-11 26 0,-3 11-69 0,0 0 29 15,0 0-72-15,0 0 21 0,2-10-46 0,-2 10 29 16,0 0-39-16,0 0 32 0,0 0-31 0,0 0 21 16,0-11-4-16,0 11 14 0,0 0 2 0,0 0-14 15,0 0 10-15,0 0-14 0,0 0 5 16,0 0-11-16,0 0 3 0,0 0-17 15,0 0 21-15,1-9-38 0,-1 9 6 0,0 0-23 16,0 0 3-16,0 0-19 0,0 0 7 0,0 0-18 16,0 0 12-16,0 0-14 0,0 0 22 0,0 0-27 15,0 0 18-15,0 0 5 0,0 0 34 0,0 0-15 16,0 0 21-16,-14 3-36 0,14-3 21 0,0 0-15 16,-16 6 38-16,16-6-23 0,-13 7 25 0,13-7-35 15,-18 11 35-15,9-6-39 0,1 1 47 0,-3 2-36 16,-2-1 45-16,2 1-36 0,-1 2 32 15,-3-1-37-15,1 1 43 0,-2 4-35 0,1-2 18 16,1 0-17-16,-4 0 24 0,1 1-20 16,1-1 18-16,-1 3-16 0,-2 1 7 0,4-3-19 15,-6 5 8-15,5-3-25 0,-2 5 15 0,0 1 2 16,1-1 21-16,2 3-13 0,1-1 1 0,1 3-11 16,4-4 0-16,0 1-3 0,-1-1-3 0,2 3-3 15,2-3-11-15,0 2 14 0,-1 0 5 0,2 1 5 16,1 0-2-16,-1 0-8 0,1 0-8 0,0-1-4 15,2 0 1-15,-2-1 3 0,2 2 1 0,0-7-2 16,2 2-3-16,0-1 0 0,0-2-3 0,2 1-2 16,-1-4 1-16,0 1-4 0,3 0-2 0,-3-1-4 15,4-2-3-15,-2 0-5 0,-1-1 1 0,2-1 15 16,-4-9-12-16,4 17-5 0,-4-17-3 16,5 10-6-16,-5-10 4 0,5 9-3 0,-5-9-9 15,0 0-12-15,4 9-27 0,-4-9-36 0,0 0-50 16,0 0-50-16,0 0-65 0,0 0-47 0,0 0-139 15,16-2-82-15,-16 2-84 0,0 0 6 0,17-9-114 16,-17 9-368-16,17-10-820 0</inkml:trace>
  <inkml:trace contextRef="#ctx0" brushRef="#br0" timeOffset="343774.5574">30925 16065 14 0,'3'-10'370'0,"-3"10"-229"0,0 0 109 0,0 0-134 16,7-7 92-16,-7 7-105 0,0 0 49 15,6-7-1-15,-6 7-37 0,0 0-12 0,10-9-4 16,-10 9-13-16,5-7 1 0,-5 7-4 0,7-7-2 16,-7 7-12-16,7-8 2 0,-7 8 2 15,6-8 16-15,-6 8 24 0,6-9-4 0,-6 9-4 16,0 0-5-16,7-9-2 0,-7 9-14 0,0 0 1 15,0 0-3-15,6-10 2 0,-6 10 1 0,0 0-1 16,0 0-6-16,0 0-5 0,5-8-7 0,-5 8-1 16,0 0-9-16,0 0-4 0,0 0-7 0,0 0 13 15,0 0-29-15,0 0-6 0,0 0-4 0,6-7-1 16,-6 7-3-16,0 0-6 0,0 0 7 0,0 0 10 16,4 10-1-16,-4-10-2 0,2 15-3 15,1-4 7-15,-2 2 52 0,0 4-46 16,1-1 43-16,-2 4-46 0,0 4 41 0,-3 0-44 15,3 1 40-15,-4 3-44 0,-2 5 45 0,0-1-37 16,-2 1-4-16,-2 0 7 0,-2-2 2 0,2-1 14 16,-4 0-13-16,1-2-36 0,-2 3 32 0,-2-4-28 15,-2 1 55-15,2-2-41 0,-2-1 34 0,1 0-43 16,-2-2 34-16,-2 0-37 0,3 0 40 0,-3-1-29 16,1 0 30-16,-4-2-36 0,7 0 35 0,-2-2-32 15,0 2 26-15,0-1-3 0,0-1 9 0,-2-2 12 16,-1 1-5-16,5-7-4 0,-1 3-4 15,-1-2 4-15,-1 1-8 0,1-2-2 0,1-2 1 0,-2 1 2 16,2-2-2-16,0 0 3 0,2 0 3 16,2-3-4-16,0 0-5 0,3 0 1 0,-2-1 2 15,14-3 3-15,-18 5-2 0,18-5-4 0,-16 4 4 16,16-4-4-16,0 0-1 0,-16 5-4 0,16-5-5 16,0 0 1-16,0 0-7 0,-16 3 0 0,16-3-5 15,0 0-1-15,0 0-4 0,-11 5 2 0,11-5-6 16,0 0-1-16,0 0-2 0,0 0 0 0,0 0-16 15,0 0-11-15,0 0-17 0,-14 2-23 0,14-2-17 16,0 0-20-16,0 0-25 0,0 0-29 16,0 0-57-16,0 0-87 0,0 0-24 0,0 0-110 15,0 0-49-15,0 0-1 0,7-12-123 0,-7 12-302 16,9-7-546-16</inkml:trace>
  <inkml:trace contextRef="#ctx0" brushRef="#br0" timeOffset="344595.3825">31295 15959 233 0,'0'0'402'16,"0"0"-114"-16,-7-7-31 0,7 7-23 16,0 0-29-16,0 0-9 0,-3-9 0 0,3 9 15 15,0 0-3-15,0 0-8 0,0 0-22 16,0 0-8-16,-5-9-6 0,5 9-8 0,0 0-14 16,0 0-5-16,0 0-21 0,0 0-19 0,0 0-12 15,0 0-24-15,0 0-14 0,-7-7-14 0,7 7-11 16,0 0 12-16,0 0 9 0,-6 9 1 0,6-9 22 15,-9 18 21-15,1-6 2 0,-1 8-4 0,0 0 11 16,0 7 9-16,-2 2-9 0,-1 2 3 0,0 2-12 16,0 3 1-16,0-2-16 0,-3 2-3 15,1 1-3-15,-1-1-5 0,-1 0-8 0,1-1-9 16,0-2-18-16,-2-2 25 0,-2 1-15 16,2-3 7-16,0-1-23 0,-3-1 15 0,1 0-21 15,-1-3 18-15,0-1-23 0,0 1 17 0,0-1-21 16,-1-2 15-16,-2 0-5 0,2-2 1 0,0 0-5 15,-1 0-3-15,1-1 1 0,1-3-5 0,1-2 2 16,0 1-2-16,2-3 0 0,-2 1-3 0,4-2 1 16,-2 0 1-16,3-3-1 0,2 2 0 0,3-4 4 15,-3 1-5-15,12-6 0 0,-15 7 3 0,15-7-2 16,-12 9 2-16,12-9 0 0,-11 5 4 0,11-5-2 16,0 0-1-16,-12 5 1 0,12-5-3 0,0 0-4 15,0 0-24-15,0 0-28 0,-16-3-44 0,16 3-72 16,0 0-98-16,0 0-78 0,-7-12-93 0,7 12-30 15,0 0-8-15,2-14-108 0,-2 14-284 16,5-10-471-16</inkml:trace>
  <inkml:trace contextRef="#ctx0" brushRef="#br0" timeOffset="346902.0782">29174 15969 247 0,'0'0'291'0,"0"0"-85"0,0 0-43 15,4-11-31-15,-4 11-35 0,0 0-5 0,2-8-21 16,-2 8-22-16,0 0 46 0,0 0-63 0,0-13-2 15,0 13-17-15,0 0 13 0,0 0 1 0,-2-12-2 16,2 12 13-16,0 0 8 0,0 0 3 16,-4-8 46-16,4 8-61 0,0 0 56 0,0 0-58 15,-4-9 52-15,4 9-52 0,0 0 47 16,-5-13-50-16,5 13 29 0,0 0-29 0,-7-9 25 16,7 9-30-16,-6-9 33 0,6 9-35 0,-6-8 28 15,6 8-29-15,-7-7 20 0,7 7-10 0,-8-7-7 16,8 7 17-16,-10-5-12 0,10 5 18 0,-11-3-12 15,11 3 4-15,0 0-4 0,-21-2 4 0,21 2 0 16,-16 0-5-16,16 0 9 0,-19 5-1 0,19-5 0 16,-21 4-3-16,21-4-5 0,-22 8 4 0,11-4-1 15,-2 0-4-15,-1 3-9 0,3 0 25 16,0-3-35-16,-1 4 5 0,1 2-10 0,0-3 15 16,-1 3 2-16,2-1 3 0,0 1 10 15,-2 0-4-15,3-1-2 0,0-1 3 0,-1 4 10 16,1-1-10-16,0-1 4 0,1 0 6 0,-2 3 7 15,3-4 3-15,-5 1 12 0,5 2 0 0,0-2-9 16,1-1 13-16,-1 2-10 0,0-2-5 0,-1 2-6 16,3-1 2-16,-1 0-4 0,-2 0-4 0,2-1 6 15,0 2 12-15,1-1-1 0,0 0-7 0,-2-3-3 16,2 4-1-16,-1-1 5 0,1-2 7 16,-1 3-36-16,2-2 39 0,-2 1-5 0,1 0-6 15,-1-1 9-15,3 0-15 0,-3 1-10 16,1 0-1-16,0-2-3 0,0 2-4 0,1-2 6 15,4-8-1-15,-9 13-8 0,9-13 0 0,-7 16 1 16,7-16-4-16,-10 13 3 0,4-5 2 0,1 1-15 16,1-2 31-16,-3 1-15 0,7-8 12 0,-12 14-17 15,6-7 12-15,-1 1-21 0,2-1 13 0,-2 0-18 16,7-7 16-16,-9 12-10 0,9-12 9 0,-9 14-13 16,9-14 13-16,-8 13-9 0,8-13 13 15,-9 12-5-15,9-12 12 0,-8 12-10 0,8-12 9 16,-7 12-9-16,7-12 5 0,-8 14-8 0,8-14 4 15,-7 13 0-15,7-13 3 0,-9 12-4 0,9-12-5 16,-8 15 4-16,8-15-2 0,-8 14-6 0,3-7-2 16,5-7 3-16,-4 20 3 0,2-11 5 15,-1 3 3-15,3 1 1 0,0 0-5 0,0 1-2 16,3 1 5-16,-1 1-5 0,2 2 10 0,-1-2-11 16,3 4 9-16,0-2-9 0,1 1 15 0,1-2-16 15,-1 0 32-15,3 0-3 0,-1 0-3 0,0-2 0 16,0-1-2-16,0-2-3 0,-1-1-5 0,0 0-8 15,2-2-7-15,-4-1-5 0,2-1-3 0,-8-7 2 16,11 11-16-16,-11-11-24 0,9 7-46 0,-9-7-56 16,0 0-55-16,0 0-46 0,0 0-51 0,14-3-142 15,-14 3-64-15,5-11-90 0,-5 11 4 0,4-16-118 16,-3 7-391-16,3 0-827 0</inkml:trace>
  <inkml:trace contextRef="#ctx0" brushRef="#br0" timeOffset="348491.4373">28075 16407 122 0,'0'0'359'0,"0"0"-108"0,0 0-30 16,0 0-24-16,0 0-15 0,0 0-33 16,0 0-11-16,0 0-18 0,0 0 10 0,0 0-2 15,0 0 10-15,0 0 31 0,0 0 19 0,0 0 8 16,0 0 0-16,0 0 10 0,0 0 17 0,0 0 14 15,0 0 14-15,0 0-19 0,0 0 46 0,-9-5-38 16,9 5-5-16,0 0-34 0,0 0 10 0,0 0-27 16,0 0-19-16,0 0-34 0,0 0-10 0,14 4-11 15,-14-4-11-15,15 3-19 0,-15-3-3 0,18 3-20 16,-18-3-9-16,24 6-12 0,-11-4-3 16,1 3-12-16,2-1 0 0,-16-4-12 15,26 4-7-15,-9-1-38 0,-17-3-28 0,25 5-45 16,-25-5-26-16,26 4-95 0,-26-4-45 0,21 3-76 15,-21-3-84-15,20 0-40 0,-20 0-4 0,17-3-41 16,-17 3-433-16,16-4-631 0</inkml:trace>
  <inkml:trace contextRef="#ctx0" brushRef="#br0" timeOffset="348769.2197">28556 16237 349 0,'0'0'433'16,"4"-12"-137"-16,-4 12-53 0,0 0-44 0,3-14 4 16,-3 14 10-16,0 0 3 0,2-8-22 0,-2 8-32 15,0 0-34-15,0 0 15 0,0 0 32 0,0 0-7 16,0 0 11-16,0 0-3 0,-11 8-6 16,3-1-9-16,2 0-2 0,-2 1 8 0,-1 3-12 15,-1-1-13-15,0 2-15 0,-2 1-22 0,-2 1-19 16,1-1-12-16,1 1-13 0,-1-2-36 0,3 0 19 15,-3 0-39-15,3-2 31 0,-2 1-44 0,3 0 17 16,0 0-72-16,3-4-5 0,-2 3-45 0,8-10-57 16,-10 10-65-16,10-10-85 0,-8 11 22 15,8-11-32-15,-2 11-36 0,2-11-123 0,4 9-269 16,-4-9-281-16</inkml:trace>
  <inkml:trace contextRef="#ctx0" brushRef="#br0" timeOffset="354240.2543">28573 17052 124 0,'0'0'421'0,"0"0"-220"0,-11-4 69 16,11 4-88-16,0 0 49 0,0 0-6 16,0 0-32-16,0 0 6 0,0 0 25 0,0 0-8 15,0 0-14-15,0 0 33 0,0 0-42 16,0 0 47-16,2-8-67 0,-2 8 29 0,0 0-87 16,0 0 17-16,9-7-47 0,-9 7-42 0,0 0 38 15,0 0-54-15,14-3 33 0,-14 3-57 0,0 0 42 16,0 0-54-16,18-3 46 0,-18 3-53 0,0 0 50 15,0 0-45-15,22 0 41 0,-22 0-52 0,0 0 50 16,21 2-55-16,-21-2 57 0,16 2-49 0,-16-2 53 16,19 2-41-16,-19-2 49 0,20 1-40 15,-20-1 13-15,20 3 6 0,-20-3 10 16,23 3 4-16,-23-3-5 0,25 1 19 0,-25-1-7 16,27 2 0-16,-27-2-12 0,27 2-4 0,-27-2-5 15,27 3-5-15,-27-3-4 0,30 1 3 0,-30-1 0 16,31 1-7-16,-31-1 11 0,29 3-6 0,-29-3-7 15,32 4 1-15,-14-3-4 0,0 3 2 0,-3-4-2 16,3 3 3-16,-2 0-1 0,0 0-1 0,2 0 0 16,0-1 4-16,0-1-2 0,0 1-4 0,1 1-2 15,-1-2 0-15,2 2 1 0,-1 0-1 0,-1-2-1 16,3 0 1-16,-1 2 2 0,0-1 4 16,0-1-6-16,-1 1 7 0,0 0-1 0,0 0 5 15,-1-1 5-15,0 1 5 0,1 0-1 16,-2-2 4-16,1 3-4 0,-1-3 9 0,-17 0 8 15,30 2-16-15,-30-2-10 0,31 2-1 0,-31-2 0 16,29 0-5-16,-29 0 1 0,32 0 0 0,-32 0 0 16,32 1 15-16,-32-1-17 0,36 0-6 0,-18 0 0 15,2 0 0-15,-2 0 0 0,4 0-1 0,-2 0 3 16,2 0 0-16,-3 0 15 0,3-1-12 0,-2 1-10 16,-2 0 3-16,3 0 0 0,-3 0 1 0,-18 0 3 15,35 1-3-15,-35-1 4 0,32 1 5 0,-32-1-8 16,30 0-1-16,-30 0 0 15,25 0 0-15,-25 0 2 0,28 0 0 0,-28 0 3 16,27 2-4-16,-27-2 7 0,30 1-7 0,-30-1-1 16,26 0 3-16,-26 0-2 0,28 3 0 0,-28-3 0 15,31 0 4-15,-31 0-4 0,30 1 8 0,-11 2-14 16,-3-2 4-16,-16-1 4 0,34 2-2 0,-15-1 2 16,-3 0 0-16,2 0 2 0,-18-1-3 0,31 4 6 15,-31-4-6-15,29 0 0 0,-29 0 0 0,28 3 0 16,-28-3 1-16,27 0-1 0,-27 0 0 0,24 0-2 15,-24 0 10-15,22 2-9 0,-22-2-5 16,23 0 9-16,-23 0-1 0,23 0-2 16,-23 0 1-16,23 0 2 0,-23 0-2 0,21 0 6 15,-21 0-8-15,23 0 0 0,-23 0 1 0,21-2 0 16,-21 2-1-16,20 0 0 0,-20 0 2 0,21 0-3 16,-21 0 11-16,19 0-10 0,-19 0 0 0,16-2 1 15,-16 2 1-15,0 0-2 0,23-1 0 0,-23 1 3 16,0 0-4-16,20-2 1 0,-20 2 1 0,0 0 0 15,0 0-2-15,18-3 2 0,-18 3 2 0,0 0-4 16,0 0 1-16,0 0 1 0,18-1-1 0,-18 1 0 16,0 0-2-16,0 0 2 0,0 0 2 15,0 0 16-15,0 0-21 0,0 0-4 0,14-3-1 16,-14 3 1-16,0 0-1 0,0 0-6 0,0 0 8 16,0 0-11-16,0 0 1 0,0 0-12 15,0 0 6-15,0 0 5 0,0 0 4 0,0 0 2 16,0 0 8-16,-14-2-3 0,14 2 5 0,0 0-4 15,-24-3 2-15,24 3-1 0,-22 0 2 0,22 0 1 16,-26 0 6-16,26 0-5 0,-33 0 9 0,33 0-10 16,-35 0-1-16,15 1 3 0,0 1 0 15,-3-1 1-15,1 0 1 0,0 1 6 0,-3 0-2 16,1-1-7-16,-1 3 4 0,2-3-4 0,0 1 2 16,0 2 0-16,0-2 0 0,0 1 6 0,0 0 0 15,4-1-8-15,0 0 1 0,0 0 1 0,0 0 0 16,-1 0 0-16,1 0 2 0,0-1 6 15,1 0 1-15,0 0-9 0,0-1-3 0,-1 2 5 16,0-2-1-16,1 0-1 0,18 0 2 0,-32 0 5 16,32 0-8-16,-33 0 7 0,33 0-8 0,-32 0 2 15,32 0-2-15,-31 2 1 0,31-2 3 16,-30 0 1-16,30 0-2 0,-30 0 6 0,30 0-7 16,-33-2 0-16,33 2 2 0,-30 0-2 0,12-2 3 15,0 1 3-15,2 0 1 0,-3 0 3 0,4-2 0 16,15 3 0-16,-30-3 4 0,15 1 3 0,15 2 1 15,-31-4 0-15,17 1-3 0,-2 0-1 0,0 1-11 16,0-2 5-16,0 1-1 0,1 1-2 16,15 2 0-16,-25-4-2 0,25 4 0 0,-26-4 0 15,26 4 2-15,-24-4-4 0,24 4 7 0,-21-3-7 16,21 3 1-16,-23-1-2 0,23 1 0 16,-18-2 0-16,18 2 0 0,-19-1 2 0,19 1-2 15,-20-1 8-15,20 1-7 0,-19-2-1 0,19 2 1 16,-20-1 1-16,20 1-2 0,0 0 0 0,-22-1 4 15,22 1 5-15,0 0-1 0,-22 0-9 0,22 0 1 16,0 0 1-16,-21-3 1 0,21 3-1 0,0 0 1 16,-23-3 0-16,23 3 9 0,-16-1-13 0,16 1 3 15,-18-3 1-15,18 3 0 0,-18-2 0 0,18 2-2 16,0 0 1-16,-18-2 0 0,18 2 1 16,0 0-2-16,-18-3 8 0,18 3-9 0,0 0 1 15,0 0-1-15,0 0 2 0,-15 0 1 16,15 0 2-16,0 0-2 0,0 0 2 0,0 0-1 15,0 0 1-15,0 0-1 0,0 0-1 0,0 0 8 16,-17-3-7-16,17 3 2 0,0 0-2 0,0 0 2 16,0 0-3-16,0 0 2 0,0 0-6 0,0 0 2 15,0 0-3-15,0 0 10 0,0 0-3 0,18 3-8 16,-18-3 1-16,0 0-2 0,19 3 3 0,-19-3-2 16,18 2 3-16,-18-2 0 0,24 4-1 0,-24-4-2 15,27 3 2-15,-13-1-3 0,-14-2 3 0,31 3 5 16,-13-2-7-16,-1 2 1 0,0-2-2 15,1 0 3-15,0 2-1 0,1-3 1 0,1 3-1 16,-1-3 2-16,0 3-5 0,-1-2 9 0,2 0-10 16,-2 1 1-16,1-1-3 0,2 0 0 15,-3 0 3-15,1 1 2 0,0 0 1 0,-4-1-1 16,0 1 8-16,-15-2-9 0,26 2 1 0,-26-2 2 16,23 3 0-16,-23-3 2 0,21 1 0 0,-21-1 0 15,18 3 3-15,-18-3-3 0,0 0 7 0,21 3-9 16,-21-3-1-16,0 0-2 0,22 0-37 0,-22 0-51 15,0 0-55-15,19 0-45 0,-19 0-129 0,17 0-82 16,-17 0 2-16,16-3-121 0,-16 3 37 0,16-4-292 16,-16 4-307-16</inkml:trace>
  <inkml:trace contextRef="#ctx0" brushRef="#br0" timeOffset="355923.2653">29377 16740 261 0,'0'0'193'16,"0"0"78"-16,0 0-68 0,0 0-21 0,0 0-13 15,0 0-22-15,0 0-28 0,0 0-21 0,0 0-14 16,0 0-10-16,0 0-9 0,0 0-11 0,0 0 2 16,0 0-4-16,0 0-3 0,0 0-5 15,0 0-4-15,0 0-3 0,0 0 2 16,0 0-2-16,0 0 7 0,0 0-2 0,0 0 2 15,0 0-2-15,0 0 7 0,0 0-8 0,0 0-5 16,0 0-16-16,0 0 3 0,0 0-1 0,0 0-1 16,0 0-1-16,13 5-2 0,-13-5 28 0,0 0-34 15,15 5 2-15,-15-5 16 0,10 5 5 0,-10-5-2 16,0 0-2-16,19 6-5 0,-19-6-1 0,13 4 5 16,-13-4-17-16,17 4 1 0,-17-4-1 0,14 3-3 15,-14-3-1-15,11 4-3 0,-11-4 2 16,0 0 5-16,19 3-10 0,-19-3-5 15,12 5 3-15,-12-5-2 0,0 0 0 0,15 2-5 0,-15-2 6 16,0 0 9-16,13 5-9 0,-13-5-2 16,0 0 1-16,0 0 6 0,15 3-3 0,-15-3 30 15,0 0-29-15,0 0 13 0,13 2-3 0,-13-2 0 16,0 0 5-16,0 0 1 0,0 0-2 0,0 0-1 16,0 0-1-16,14 5 4 0,-14-5 0 0,0 0-13 15,0 0-2-15,0 0 0 0,0 0-2 16,0 0 0-16,0 0 3 0,0 0 2 0,14 3-8 15,-14-3 5-15,0 0-5 0,0 0 2 0,0 0-2 16,0 0 1-16,0 0 0 0,0 0 6 16,0 0-7-16,0 0 5 0,0 0-6 0,0 0 3 15,0 0 0-15,0 0 3 0,0 0-1 0,0 0 2 16,12 5-5-16,-12-5 3 0,0 0-5 0,0 0 1 16,0 0 1-16,0 0-2 0,0 0-8 0,0 0 16 15,0 0-10-15,0 0 7 0,0 0-3 0,0 0 0 16,0 0-1-16,0 0 3 0,0 0-3 15,0 0 6-15,0 0-3 0,0 0 7 0,0 0 0 16,0 0 3-16,0 0 2 0,0 0 2 0,0 0 1 16,0 0 6-16,0 0-4 0,0 0 3 0,0 0-4 15,0 0 0-15,0 0 0 0,0 0-2 0,0 0 1 16,0 0-1-16,0 0-5 0,0 0 3 0,0 0-3 16,0 0-1-16,0 0-1 0,0 0-3 15,0 0 4-15,0 0 0 0,0 0-7 0,0 0 6 16,0 0-4-16,0 0-2 0,0 0 0 15,0 0-1-15,0 0 2 0,0 0 0 0,0 0-5 16,0 0 7-16,0 0-7 0,0 0 1 0,0 0 0 16,0 0 1-16,0 0 4 0,0 0 4 0,0 0 3 15,0 0 7-15,0 0-3 0,0 0 4 0,0 0 1 16,0 0 1-16,0 0 5 0,0 0-5 0,0 0-1 16,0 0 1-16,0 0-4 0,0 0-3 0,0 0-2 15,0 0-2-15,0 0 5 0,0 0-9 0,0 0-2 16,0 0 2-16,0 0-5 0,0 0-2 15,0 0 2-15,0 0 1 0,0 0 3 0,0 0-7 16,0 0 1-16,0 0 3 0,0 0-5 16,0 0 0-16,0 0 0 0,0 0 0 0,0 0 8 15,0 0-6-15,0 0-2 0,0 0 3 0,0 0-3 16,0 0 0-16,0 0 1 0,0 0 12 0,0 0-8 16,0 0-7-16,0 0 0 0,0 0 6 0,0 0-4 15,0 0-2-15,0 0 3 0,0 0 3 0,0 0 2 16,0 0-6-16,0 0 0 0,0 0 5 0,0 0-5 15,0 0 0-15,0 0 0 0,0 0 2 16,0 0 4-16,0 0-6 0,0 0 0 0,0 0 4 16,0 0-5-16,0 0 1 0,0 0 0 15,0 0 2-15,0 0 3 0,0 0-4 0,0 0 1 16,0 0 3-16,0 0-4 0,0 0-1 0,0 0 1 16,0 0 0-16,0 0 6 0,0 0-8 0,0 0 1 15,0 0 3-15,0 0-4 0,0 0-1 0,0 0-2 16,0 0-13-16,0 0-12 0,0 0-15 0,0 0-14 15,0 0-3-15,0 0-12 0,0 0-7 16,0 0-7-16,0 0-1 0,0 0-4 0,0 0 16 16,0 0-24-16,0 0 9 0,0 0 8 0,0 0 0 15,0 0-2-15,0 0-2 0,0 0 1 0,0 0-11 16,0 0 1-16,0 0-4 0,0 0-17 0,0 0-18 16,0 0-135-16,0 0 113 0,0 0-324 15,0 0 69-15</inkml:trace>
  <inkml:trace contextRef="#ctx0" brushRef="#br0" timeOffset="356793.1616">29588 16794 74 0,'0'0'402'0,"0"0"-293"16,0 0 98-16,0 0-163 0,0 0 112 0,0 0-152 16,0 0 124-16,0 0-149 0,0 0 120 0,0 0-161 15,0 0 130-15,0 0-147 0,0 0 115 16,0 0-144-16,0 0 113 0,0 0-149 16,5-7 15-16,-5 7-107 0,0 0 65 0</inkml:trace>
  <inkml:trace contextRef="#ctx0" brushRef="#br0" timeOffset="357405.5493">30179 16958 233 0,'12'5'363'16,"-12"-5"-209"-16,0 0 93 0,0 0-104 0,0 0 68 16,0 0-63-16,0 0 2 0,0 0-24 0,0 0-11 15,0 0-7-15,0 0-24 0,0 0 14 0,0 0-31 16,0 0-2-16,13 4-17 0,-13-4-1 0,0 0-6 15,0 0-5-15,0 0-5 0,0 0 0 0,0 0 4 16,0 0-14-16,0 0-6 0,0 0 6 16,0 0-4-16,0 0 0 0,0 0 0 15,0 0 2-15,0 0 0 0,0 0 14 0,0 0 36 16,0 0-56-16,0 0 5 0,0 0 3 0,0 0 0 16,0 0 43-16,0 0-53 0,0 0 46 0,0 0-55 15,0 0 53-15,0 0-58 0,0 0 48 0,0 0-51 16,0 0 68-16,0 0-78 0,0 0 46 0,0 0-48 15,0 0 45-15,0 0-49 0,0 0 50 0,0 0-51 16,0 0 52-16,0 0-52 0,0 0 52 16,0 0-49-16,0 0 50 0,0 0-46 0,0 0 48 15,0 0-43-15,0 0 50 0,0 0-44 16,0 0 48-16,0 0-40 0,0 0 43 0,0 0-45 16,0 0 41-16,0 0-45 0,0 0 46 0,0 0-44 15,0 0 37-15,0 0-41 0,0 0 40 0,0 0-48 16,0 0 43-16,0 0-46 0,0 0 46 0,0 0-44 15,0 0 34-15,0 0-40 0,0 0 38 0,0 0-54 16,0 0 24-16,0 0-71 0,0 0 16 0,0 0-77 16,0 0-16-16,0 0-19 0,0 0 28 0,0 0-87 15,0 0 77-15,0 0-144 0,0 0 120 16,0 0-101-16,0 0-172 0,-12-6 115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10:21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26256 4335 156 0,'0'0'496'0,"4"-10"-116"0,-4 10-141 16,0 0 1-16,0 0-72 0,0-12 15 0,0 12-45 15,0 0 13-15,0 0-42 0,0-12 7 0,0 12-29 16,0 0 7-16,0 0-21 0,0 0 2 0,-2-8-4 15,2 8 2-15,0 0 30 0,0 0-26 0,0 0-6 16,0 0-18-16,0 0 0 0,-7-9-9 0,7 9-15 16,0 0 11-16,0 0-8 0,0 0 4 0,-15 0-8 15,15 0-1-15,0 0-3 0,0 0 0 0,0 0 0 16,-22-2-2-16,22 2 4 0,0 0-1 0,-18 3-7 16,18-3 1-16,-13 4-4 0,13-4-4 0,-12 4 3 15,12-4 10-15,-12 6-10 0,12-6 3 0,-10 4 2 16,10-4 0-16,-10 6-1 0,10-6-3 0,-9 9-2 15,9-9 2-15,-12 12-1 16,12-12-4-16,-10 11-2 0,10-11 0 0,-6 13 7 16,6-13-7-16,-7 14-6 0,7-14 2 0,-8 15-2 15,8-15-10-15,-6 17 12 0,6-17-11 0,-5 16 14 16,5-16-11-16,-4 18 15 0,4-18-17 0,-2 17 14 16,-1-7-15-16,3-10 14 0,-1 19-12 0,1-19 17 15,-1 18-19-15,1-18 3 0,-2 18 1 0,2-18 0 16,2 17 1-16,-2-17 1 0,1 20 1 0,-1-20-1 15,1 15-2-15,-1-15 5 0,3 18-1 16,-3-18 22-16,2 17-26 0,-2-17-1 0,4 18 4 0,-4-18 0 16,5 15-2-16,-1-5 2 0,-4-10 0 0,5 16 0 15,0-7-1-15,-5-9 1 0,8 17-1 16,-8-17-1-16,6 15 2 0,-6-15 12 0,8 17-14 16,-5-8 12-16,2-1-11 0,-5-8 12 0,6 15-17 15,-1-7 12-15,-5-8-13 0,7 15 15 0,-7-15-14 16,6 15 14-16,-6-15-15 0,8 15 18 15,-8-15-17-15,5 15 12 0,-5-15-11 0,6 15 12 16,-6-15-11-16,5 14 13 0,-5-14-17 0,7 13 15 16,-7-13-15-16,6 13 13 0,-6-13-12 0,5 12 13 15,-5-12-12-15,5 13 16 0,-5-13-18 0,4 11 14 16,-4-11-12-16,3 13 12 0,-3-13-12 0,4 9 15 16,-4-9-17-16,2 12 14 0,-2-12-13 15,1 12 13-15,-1-12-14 0,0 0 15 0,5 12-13 16,-5-12 12-16,0 0-7 0,2 12 12 0,-2-12-18 15,0 0 17-15,0 10-13 0,0-10 15 0,0 0-11 16,0 12 20-16,0-12-17 0,0 0 16 0,0 11-13 16,0-11 17-16,0 0-15 0,0 0 18 0,-2 11-22 15,2-11 29-15,0 0-13 0,0 0 23 0,-5 11-30 16,5-11 23-16,0 0-22 0,-5 8 24 0,5-8-23 16,0 0 23-16,-6 9-29 0,6-9 23 0,0 0-28 15,-10 8 24-15,10-8-27 0,-10 5 24 16,10-5-29-16,-11 7 35 0,11-7-37 15,-13 5 27-15,13-5-33 0,-15 6 30 0,15-6-29 16,-13 5 28-16,13-5-27 0,-12 3 27 0,12-3-29 16,0 0 29-16,-16 5-30 0,16-5 29 0,0 0-29 15,0 0 38-15,-14 5-32 0,14-5 18 0,0 0-28 16,0 0 28-16,0 0-32 0,0 0 6 0,-14 2-63 16,14-2-28-16,0 0-58 0,0 0-44 0,-13-7-33 15,13 7 10-15,0 0-27 0,-7-8 41 0,7 8-51 16,-3-10-10-16,3 10-37 0,-2-13-25 0,2 13-187 15,1-13-9-15</inkml:trace>
  <inkml:trace contextRef="#ctx0" brushRef="#br0" timeOffset="723.2171">26047 4763 422 0,'0'0'445'0,"0"0"-175"16,-9-5 16-16,9 5-65 0,0 0-31 0,0 0-20 15,0 0-25-15,0 0-11 0,0 0-15 0,0 0-13 16,0 0-26-16,0 0-12 0,-12-6 3 16,12 6 0-16,0 0-3 0,0 0-5 0,0 0 4 15,0 0 1-15,0 0-5 0,0 0-2 0,0 0-2 16,0 0 2-16,0 0 3 0,0 0 4 0,0 0 2 16,0 0 3-16,0 0 0 0,0 0-1 0,0 0-1 15,0 0-2-15,0 0-3 0,0 0 0 0,0 0 2 16,0 0-9-16,0 0 0 0,0 0-6 0,0 0-1 15,0 0 4-15,14-6 1 0,-14 6 7 16,0 0 15-16,23-1-5 0,-23 1-21 0,18-2 0 16,-18 2 10-16,0 0 4 0,21-2-29 0,-21 2 42 15,0 0-31-15,18-2 38 0,-18 2-4 0,0 0-1 16,0 0-4-16,19-2-6 0,-19 2-4 0,0 0-7 16,0 0-8-16,16-1-8 0,-16 1-8 0,0 0-4 15,0 0-11-15,0 0-4 0,0 0-10 16,14-2 4-16,-14 2-3 0,0 0-2 0,0 0 8 0,0 0-8 15,0 0-2-15,0 0-7 0,0 0 0 16,0 0 1-16,18-2-2 0,-18 2 5 0,0 0-3 0,0 0 1 16,0 0 0-16,0 0 0 15,0 0 4-15,20 0-2 0,-20 0 0 0,0 0-2 16,0 0-3-16,0 0 3 0,0 0 2 0,0 0-2 16,19 0 4-16,-19 0 2 0,0 0-2 0,0 0-6 15,0 0 1-15,15-2 0 0,-15 2 1 0,0 0-2 16,0 0 2-16,0 0 0 0,0 0-2 0,0 0 0 15,19 0 12-15,-19 0-7 0,0 0-1 0,0 0-2 16,0 0-6-16,0 0 7 0,0 0 2 16,0 0 8-16,0 0-3 0,0 0-2 0,0 0-3 0,0 0-3 15,0 0-1-15,0 0 2 0,0 0 0 0,0 0-1 16,0 0 0-16,0 0 0 0,0 0-16 0,0 0-24 16,0 0-19-16,0 0-104 0,0 0-76 15,0 0-93-15,19 0-118 0,-19 0-135 0,0 0-581 16,0 0-910-16</inkml:trace>
  <inkml:trace contextRef="#ctx0" brushRef="#br0" timeOffset="1871.1455">26978 4543 258 0,'0'0'416'0,"0"0"-146"0,0 0 8 15,0 0-85-15,0 0 29 0,0 0-89 0,0 0 32 0,0 0-50 16,0 0 19-16,0 0-16 0,0 0-6 16,0 0-7-16,0 0 0 0,0 0-9 0,0 0 10 15,0 0 3-15,0 0-12 0,0 0 19 0,0 0-24 16,0 0 8-16,0 0-13 0,-19 0 11 0,19 0-18 16,0 0 13-16,0 0-20 0,0 0 13 0,0 0-24 15,0 0 22-15,0 0-34 0,0 0 16 0,0 0-27 16,0 0 27-16,0 0-26 0,0 0 31 0,0 0-29 15,0 0 25-15,0 0-33 0,0 0 28 0,0 0-35 16,0 0 27-16,0 0-36 0,0 0 33 0,0 0-23 16,0 0-1-16,0 0-8 0,0 0 7 15,0 0-2-15,0 0-2 0,0 0 0 0,0 0 22 16,0 0-28-16,0 0 0 0,0 0 1 0,0 0 2 16,0 0 1-16,0 0 3 0,0 0 4 0,0 0 1 15,0 0 7-15,0 0-9 0,0 0 6 16,0 0-1-16,0 0-9 0,0 0 2 0,0 0 8 15,0 0-2-15,0 0-9 0,0 0 0 0,0 0 1 16,0 0-1-16,0 0 2 0,0 0-2 0,0 0 0 16,0 0-1-16,0 0 0 0,0 0 1 0,0 0-6 15,0 0 0-15,0 0 0 0,0 0-2 0,0 0-1 16,0 0 1-16,22-2 5 0,-22 2-2 0,20 1-6 16,-20-1-2-16,36 0 2 0,-17 0-2 0,4 1 0 15,2-1-2-15,1 0-4 0,0 0 4 16,-2 2-2-16,-2-2-1 0,2 1 2 0,-1-1-1 15,-4 0-3-15,2-1 1 0,-2 2-2 0,-19-1 5 16,29 0 6-16,-29 0 10 0,22 0 4 0,-22 0 4 16,0 0-6-16,23 0 14 0,-23 0-15 0,0 0-3 15,0 0-4-15,24 0-2 0,-24 0-3 0,0 0-4 16,0 0 6-16,0 0-29 0,0 0-29 0,18 0-38 16,-18 0-37-16,0 0-51 0,0 0-56 0,0 0-25 15,0 0-52-15,0 0-70 0,0 0 21 0,0 0-17 16,0 0 24-16,18 1-36 0,-18-1-74 15,0 0-266-15,0 0-248 0</inkml:trace>
  <inkml:trace contextRef="#ctx0" brushRef="#br0" timeOffset="2213.2416">27100 4763 532 0,'-14'5'422'0,"14"-5"-149"0,0 0 9 15,-12 7-52-15,12-7-9 0,0 0 13 0,0 0 1 16,0 0-17-16,-9 5-30 0,9-5-11 0,0 0 10 15,0 0 14-15,0 0 3 0,0 0 2 0,0 0-2 16,7 7-10-16,-7-7-13 0,0 0-21 0,14 5-32 16,-14-5-26-16,0 0-22 0,20 1-14 0,-20-1-46 15,18 3 29-15,-18-3-59 0,19 0-19 16,-19 0-51-16,24-1-62 0,-24 1-58 0,27-3-73 0,-10 1-45 16,1-2 12-16,3 0-47 0,1-3-78 15,4 0-410-15,-1 2-424 0</inkml:trace>
  <inkml:trace contextRef="#ctx0" brushRef="#br0" timeOffset="3144.893">28304 4688 285 0,'0'0'394'16,"0"0"-127"-16,0 0-4 0,0 0-79 0,0 0 19 15,0 0-32-15,0 0-24 0,0 0-22 0,-13 3-20 16,13-3-13-16,0 0-14 0,0 0-5 0,0 0-5 16,0 0-3-16,0 0-2 0,0 0 0 0,0 0 4 15,0 0-4-15,0 0-4 0,0 0 8 0,-11 4 12 16,11-4 3-16,0 0 6 0,0 0 5 0,0 0 1 15,0 0 2-15,0 0 0 0,0 0-1 16,0 0 5-16,0 0 1 0,0 0-9 16,0 0-7-16,0 0 1 0,0 0-5 0,17 1-7 15,-17-1-5-15,22 1-3 0,-22-1-4 0,29-1-6 16,-11 1-2-16,3 0-6 0,0 0 2 0,6 0-14 16,0 0-3-16,-1 0-4 0,2 0-1 0,-3 0 1 15,3 0 5-15,-5 0 4 0,0 0 6 0,-4 0 3 16,3 0 6-16,-3 0-1 0,2-1 2 0,-1 1 0 15,-1-2 3-15,-19 2 0 0,30-1 2 0,-30 1-3 16,27-1 3-16,-27 1 0 0,27-2-5 0,-27 2 0 16,21-1-10-16,-21 1-8 0,19-2-7 15,-19 2-3-15,16-2-7 0,-16 2-2 0,0 0-4 16,17-3-1-16,-17 3 0 0,0 0-7 0,0 0-1 16,17-3-3-16,-17 3-1 0,0 0 1 0,0 0-20 15,0 0-18-15,14-1-24 0,-14 1-62 0,0 0-7 16,0 0-50-16,0 0-22 0,0 0-33 15,0 0-38-15,0 0-76 0,0 0 11 0,0 0 9 16,0 0-33-16,0 0-34 0,0 0-437 0,-14-6-408 16</inkml:trace>
  <inkml:trace contextRef="#ctx0" brushRef="#br0" timeOffset="3744.3215">28338 4736 171 0,'0'0'462'16,"-19"-2"-177"-16,19 2-2 0,-18-3-94 0,18 3 28 15,0 0-72-15,-18-1 24 0,18 1-20 16,0 0-21-16,0 0-20 0,-15-3-17 0,15 3-8 15,0 0-2-15,0 0 2 0,0 0 15 0,0 0 2 16,14 4-2-16,-14-4-13 0,30 5 4 0,-9-3-13 16,3 2 8-16,4-1-13 0,0-2 12 0,8 4-11 15,-1 0 11-15,2-1-17 0,-2-1 10 0,1 1-23 16,0 0 13-16,-1 0-15 0,-7-1 12 0,0 0-25 16,0 1 24-16,-3-2-22 0,2 1 25 0,-4 0-19 15,0 0 19-15,-4 0-31 0,-3-2 30 16,-16-1-29-16,28 2 30 0,-28-2-33 0,23 5 31 15,-23-5-39-15,19 0 23 0,-19 0-36 16,0 0 30-16,19 2-29 0,-19-2 29 0,0 0-44 16,18 3 36-16,-18-3-41 0,0 0 35 0,0 0-37 15,0 0 31-15,17 2-31 0,-17-2 33 0,0 0-34 16,0 0 33-16,0 0-35 0,0 0 42 0,0 0-40 16,15 2 27-16,-15-2-32 0,0 0 32 0,0 0-33 15,0 0 34-15,0 0-35 0,0 0 35 0,0 0-34 16,0 0 33-16,0 0-34 0,0 0 33 0,0 0-24 15,0 0 19-15,0 0-28 0,0 0 39 0,0 0-40 16,14 3 33-16,-14-3-32 0,0 0 34 0,0 0-35 16,0 0 36-16,0 0-36 0,0 0 42 15,0 0-33-15,0 0 29 0,0 0-40 0,0 0 35 16,0 0-36-16,0 0 29 0,0 0-41 0,0 0 15 16,0 0-42-16,0 0 4 0,0 0-46 15,0 0-12-15,0 0-64 0,0 0-70 0,0 0-33 16,0 0-6-16,0 0-75 0,4-10-110 0,-4 10-304 15,0 0-306-15</inkml:trace>
  <inkml:trace contextRef="#ctx0" brushRef="#br0" timeOffset="11500.4656">26498 5328 532 0,'0'0'374'0,"0"0"-109"0,0 0-52 0,0 0-44 0,0 0-29 16,0 0-10-16,0 0-27 0,0 0-11 15,0 0 4-15,0 0-24 0,0 0-16 0,-1-11-3 16,1 11-8-16,0 0-8 0,0 0 0 0,0 0-1 16,0 0 1-16,0 0-2 0,0 0-3 0,0 0-5 15,0 0 0-15,0 0 54 0,0 0-69 0,0 0 51 16,0 0-66-16,0 0 3 0,-16 3 26 0,16-3 6 16,0 0-7-16,0 0-1 0,-13 5 42 0,13-5-52 15,0 0 42-15,-11 7-42 0,11-7 43 0,-10 6-37 16,10-6 31-16,-12 8-26 0,12-8 21 15,-12 11-42-15,12-11 36 0,-11 9-35 0,11-9 27 16,-13 14-31-16,7-6 38 0,0-1-23 16,1 2 23-16,-2-4-32 0,7-5 19 0,-9 15-19 15,9-15 25-15,-9 12-22 0,9-12 21 0,-5 14-20 16,5-14 15-16,-6 16-22 0,6-16 14 0,-4 13-16 16,4-13 20-16,-3 16-23 0,3-16 18 0,-4 15-20 15,4-15 21-15,-2 15-24 0,2-15 20 0,-1 15-22 16,1-15 15-16,0 14-10 0,0-14 5 0,1 15 0 15,-1-15-3-15,2 17 3 0,-2-17 0 16,4 14-1-16,-4-14-1 0,4 17 0 0,-4-17 1 16,5 12 0-16,-5-12 0 0,6 13 1 0,-6-13-3 15,5 14-1-15,-5-14 0 0,6 12 2 0,-6-12 4 16,4 14-1-16,-4-14-4 0,6 13 1 0,-6-13 0 16,4 14-1-16,-4-14 1 0,3 11-1 0,-3-11 1 15,2 11-1-15,-2-11 0 0,3 12 0 0,-3-12-3 16,2 14 2-16,-2-14 2 0,-1 13 4 15,1-13-1-15,1 12-4 0,-1-12 2 0,0 13-3 16,0-13 2-16,-1 11 0 0,1-11 0 0,0 0 0 16,0 11 0-16,0-11 0 0,0 0 0 0,0 13-3 15,0-13 0-15,0 0 4 0,-3 10 3 0,3-10-1 16,0 0-3-16,-1 10 0 0,1-10 1 0,0 0 0 16,-4 9 0-16,4-9 0 0,0 0-1 0,-5 7 0 15,5-7 1-15,0 0 1 0,-9 8 0 16,9-8-4-16,-7 6 1 0,7-6 3 0,-9 6 6 15,9-6-4-15,-8 6-5 0,8-6 1 0,-11 6 1 16,11-6-1-16,-11 5 0 0,11-5-1 0,-13 7 1 16,13-7-1-16,-12 7 0 0,12-7-2 0,-13 4-2 15,13-4-8-15,-15 5 3 0,15-5-1 0,-13 3-6 16,13-3-14-16,0 0-26 0,-17 3-32 0,17-3-23 16,0 0-4-16,0 0 47 0,-16-4-49 0,16 4 7 15,0 0-3-15,-8-11-6 0,8 11-20 0,-4-9-53 16,4 9 8-16,0-9-6 0,0 9-32 15,0-14 3-15,0 14-227 0,1-16 137 0</inkml:trace>
  <inkml:trace contextRef="#ctx0" brushRef="#br0" timeOffset="11833.4913">26256 5567 462 0,'0'0'393'0,"0"0"-97"0,0 0-47 0,0 0-54 16,0 0-27-16,0-13 26 0,0 13-71 15,0 0 45-15,0 0-75 0,0 0 56 0,13-5-77 16,-13 5 44-16,0 0-65 0,23-1 49 16,-23 1-51-16,19 0 34 0,-19 0-33 0,20-1 20 15,-20 1-35-15,23 0 34 0,-23 0-31 0,21 0 25 16,-21 0-21-16,22-2 16 0,-22 2-27 0,19-2 21 15,-19 2-20-15,0 0 8 0,24 0-11 0,-24 0 15 16,0 0-16-16,0 0-7 0,21-1-3 0,-21 1-3 16,0 0-2-16,0 0-4 0,0 0-5 0,0 0-18 15,19 0-12-15,-19 0-67 0,0 0-3 0,0 0-64 16,0 0 21-16,0 0-30 0,0 0-16 0,0 0-41 16,0 0-68-16,17-1-39 0,-17 1-240 0,0 0-95 15</inkml:trace>
  <inkml:trace contextRef="#ctx0" brushRef="#br0" timeOffset="15221.7036">26790 5473 716 0,'0'0'480'0,"0"0"-67"15,0 0-161-15,0 0 6 0,0 0-106 0,-10-6 56 16,10 6-69-16,0 0 24 0,0 0-45 0,0 0 4 16,4-6-43-16,-4 6 6 0,0 0-35 15,13-6 7-15,-13 6-41 0,13-3 12 0,-13 3-31 16,16-2 10-16,-16 2-62 0,17 0 18 16,-17 0-78-16,22 0 32 0,-22 0-61 0,21 0-69 15,-21 0-78-15,20 0-91 0,-20 0-199 0,15 2-112 16</inkml:trace>
  <inkml:trace contextRef="#ctx0" brushRef="#br0" timeOffset="15423.9991">26755 5585 644 0,'-9'8'441'16,"9"-8"-114"-16,0 0-81 0,0 0-53 15,-7 7-39-15,7-7-25 0,0 0-23 0,0 0-20 16,9 5-10-16,-9-5-25 0,14 5-23 0,-14-5-23 16,20 5-8-16,-20-5-25 0,24 3-39 0,-24-3-59 15,25 5-59-15,-25-5-76 0,27 2-267 0,-27-2-14 16</inkml:trace>
  <inkml:trace contextRef="#ctx0" brushRef="#br0" timeOffset="18420.0864">26292 4224 267 0,'0'0'239'16,"0"0"-82"-16,0 0-27 0,-13-6-24 0,13 6-13 15,0 0-7-15,0 0 6 0,-15-3-7 0,15 3-4 16,0 0-15-16,-13-2-13 0,13 2-9 15,0 0 0-15,-14-4-21 0,14 4 15 0,0 0-3 16,-18-4-2-16,18 4-4 0,0 0-5 16,-19-3 4-16,19 3-4 0,-14-2-3 0,14 2 7 15,0 0-14-15,-22-1-3 0,22 1-11 0,0 0 15 16,-19 1-5-16,19-1-2 0,0 0 2 0,-18 2-5 16,18-2 7-16,0 0-7 0,-19 3 3 0,19-3-3 15,0 0 2-15,-19 5-2 0,19-5-15 0,-13 7 3 16,13-7 14-16,-13 4-3 0,13-4-1 0,-15 7 9 15,15-7 5-15,-13 6 1 0,13-6-3 0,-14 8-1 16,14-8-3-16,-14 8-1 0,5-3-1 16,9-5-10-16,-16 11 10 0,8-6 9 0,-2 1 39 15,2 1-59-15,0-2 50 0,8-5-59 0,-15 10 56 16,15-10-58-16,-13 12 56 0,13-12-58 0,-14 10 57 16,14-10-58-16,-11 11 37 0,11-11-36 0,-12 10 51 15,12-10-55-15,-12 10 62 0,12-10-55 16,-11 11 49-16,11-11-54 0,-9 11 55 0,9-11-47 15,-10 12 47-15,10-12-50 0,-9 14 48 0,9-14-50 16,-10 14 46-16,4-6-50 0,-1 0 41 0,7-8-35 16,-9 13 41-16,9-13-3 0,-6 13-7 0,6-13-5 15,-8 15-1-15,8-15-1 0,-6 14-2 0,6-14 1 16,-7 15-9-16,7-15-1 0,-5 16 10 0,5-16-13 16,-6 15 12-16,6-15-4 0,-6 16 0 15,6-16-1-15,-4 14 0 0,4-14 58 0,-5 13-70 16,5-13 53-16,-4 15-59 0,4-15 54 0,-4 15-59 15,4-15 42-15,-3 17-41 0,3-17-3 0,-4 16 4 16,4-16 14-16,-6 17 2 0,6-17 4 0,-2 17 1 16,2-17-1-16,-2 15 1 0,2-15 1 0,-2 14-1 15,2-14 0-15,-3 15 0 0,3-15 3 0,-1 12 1 16,1-12-2-16,-1 14-1 0,1-14-1 16,0 12-10-16,0-12 13 0,0 13 0 15,0-13-2-15,0 12 1 0,0-12-4 0,0 10 3 16,0-10-1-16,1 12 0 0,-1-12 1 0,1 9-3 15,-1-9-2-15,0 12 9 0,0-12-9 0,0 10 6 16,0-10-32-16,3 11 29 0,-3-11 1 0,1 11-2 16,-1-11 1-16,1 9-1 0,-1-9 0 0,4 12 1 15,-4-12-3-15,0 10 1 0,0-10 0 0,4 10 0 16,-4-10 1-16,2 11 1 0,-2-11-1 0,3 11-2 16,-3-11-10-16,1 9 5 0,-1-9 10 0,3 10 18 15,-3-10-20-15,4 10-6 0,-4-10 2 0,2 9 0 16,-2-9 0-16,3 10-2 0,-3-10 2 0,4 9 1 15,-4-9 18-15,2 8-18 0,-2-8-2 0,5 10 2 16,-5-10-12-16,0 0 16 0,5 9 4 16,-5-9-3-16,0 0 3 0,4 12-5 0,-4-12 4 15,0 0-1-15,7 9 1 0,-7-9-3 0,0 0-4 16,4 8 6-16,-4-8 4 0,0 0-1 16,5 11-6-16,-5-11-11 0,0 0 14 0,6 8-1 15,-6-8 0-15,0 0-1 0,6 7 3 0,-6-7-2 16,0 0 1-16,8 8-1 0,-8-8-3 0,0 0 0 15,6 10 3-15,-6-10 6 0,0 0-2 0,11 8-6 16,-11-8-8-16,0 0 0 0,9 9 10 0,-9-9 1 16,0 0 0-16,10 5 1 0,-10-5 2 0,0 0 1 15,11 7-4-15,-11-7-3 0,0 0 0 0,10 7 1 16,-10-7 6-16,0 0-4 0,11 5-3 16,-11-5-11-16,0 0 3 0,11 7 8 0,-11-7-2 15,0 0 0-15,13 5-1 0,-13-5-6 0,0 0 9 16,12 5-3-16,-12-5 2 0,0 0-5 0,14 7 5 15,-14-7-1-15,0 0 2 0,11 5 6 0,-11-5-15 16,0 0 1-16,13 6-1 0,-13-6 9 0,0 0 0 16,13 4 3-16,-13-4 0 0,0 0-2 0,14 3 6 15,-14-3 0-15,0 0-2 0,11 6-2 0,-11-6 6 16,0 0-2-16,0 0 5 0,17 3-8 16,-17-3-6-16,0 0 5 0,13 5 1 15,-13-5-1-15,0 0 0 0,14 1-1 0,-14-1 1 0,0 0-1 16,16 1-8-16,-16-1 5 0,0 0 3 0,13 3-3 15,-13-3 7-15,0 0-3 0,17 3-10 16,-17-3 0-16,0 0 4 0,15 1 0 0,-15-1-1 16,0 0 1-16,19 0-1 0,-19 0 1 0,0 0-1 15,17 3-3-15,-17-3 2 0,0 0 4 0,15 2-1 16,-15-2 5-16,0 0-7 0,17 1-3 0,-17-1 2 16,0 0 3-16,0 0 0 0,22 1 1 0,-22-1-1 15,0 0 0-15,19 0 0 0,-19 0 2 0,0 0-8 16,17 3 7-16,-17-3 5 0,0 0 1 15,0 0 5-15,22-2-1 0,-22 2-5 0,0 0 1 0,0 0 2 16,19 0 5-16,-19 0 2 0,0 0 3 16,0 0 2-16,16-2 1 0,-16 2-2 0,0 0 0 15,0 0-2-15,16-1-5 0,-16 1-3 0,0 0 1 16,14-2 0-16,-14 2-2 0,0 0-6 16,0 0-1-16,18-4 1 0,-18 4-3 0,0 0 0 15,15-4 0-15,-15 4 0 0,12-4 0 0,-12 4 1 16,0 0-1-16,18-5 2 0,-18 5 0 0,0 0 3 15,15-5 2-15,-15 5 9 0,13-4-13 0,-13 4 16 16,13-4-17-16,-13 4 13 0,10-4-10 0,-10 4 18 16,13-5-9-16,-13 5 19 0,11-5-17 0,-11 5 24 15,11-4-24-15,-11 4 17 0,12-4-18 0,-12 4 18 16,9-6-22-16,-9 6 17 0,11-6-22 16,-11 6 18-16,11-7-18 0,-11 7 20 0,9-7-22 15,-9 7 18-15,10-7-24 0,-10 7 23 0,10-8-21 16,-10 8 24-16,11-8-29 0,-11 8 24 0,7-7-27 15,-7 7 27-15,9-8-21 0,-9 8 26 0,9-10-26 16,-9 10 26-16,11-10-27 0,-11 10 26 0,8-10-29 16,-8 10 32-16,9-9-24 0,-9 9 36 0,9-12-33 15,-9 12 17-15,8-12-31 0,-8 12 30 16,9-12-31-16,-9 12 31 0,9-13-32 0,-9 13 27 16,8-14-31-16,-3 7 30 0,-5 7-30 15,8-15 29-15,-8 15-28 0,8-14 27 0,-8 14-19 0,9-12 27 16,-9 12-40-16,7-12 36 0,-7 12-31 15,7-12 32-15,-7 12-28 0,5-10 31 0,-5 10-31 16,7-12 36-16,-7 12-31 0,5-10 5 0,-5 10 1 16,5-10 1-16,-5 10 1 0,6-9 7 0,-6 9 3 15,5-13-10-15,-5 13 3 0,6-9 0 0,-6 9-2 16,5-12 2-16,-5 12-3 0,5-10 0 0,-5 10-1 16,4-11-2-16,-4 11 2 0,5-11-2 0,-5 11-1 15,5-9 1-15,-5 9 9 0,2-12 0 0,-2 12-11 16,4-11 1-16,-4 11 1 0,3-9-1 0,-3 9 2 15,2-10-1-15,-2 10-3 0,4-11 0 0,-4 11 1 16,2-10-1-16,-2 10 1 0,1-11-1 0,-1 11 0 16,1-10 1-16,-1 10 5 0,4-11 1 15,-4 11-10-15,0 0 1 0,2-12 2 16,-2 12 1-16,0 0 1 0,2-12 0 0,-2 12-3 16,0 0 36-16,1-11-42 0,-1 11 2 0,0 0 1 15,0-11 2-15,0 11 7 0,0 0 0 0,0-12-9 16,0 12 0-16,0 0 3 0,0-11-1 0,0 11 0 15,0 0 3-15,0-11-2 0,0 11 2 0,0 0-2 16,0-11 1-16,0 11 0 0,0 0 28 0,-3-13-35 16,3 13 30-16,0-10-25 0,0 10 20 0,-2-10-32 15,2 10 38-15,-4-9-41 0,4 9 31 0,-1-11-26 16,1 11 28-16,-3-10-32 0,3 10 32 16,-4-8-32-16,4 8 33 0,-5-10-32 0,5 10 32 15,-4-7-24-15,4 7 31 0,-4-9-41 0,4 9 36 16,0 0-36-16,-5-11 31 0,5 11-29 0,-6-8 31 15,6 8-41-15,-6-8 42 0,6 8-32 0,-7-7 32 16,7 7-32-16,-7-11 32 0,7 11-33 0,-11-10 41 16,11 10-42-16,-7-11 31 0,7 11-31 15,-11-10 36-15,11 10-36 0,-12-13 33 0,4 7-35 16,0 0 32-16,1-2-29 0,-3 1 31 0,-1-1-31 16,0-1 28-16,-1 1-28 0,-1 0 39 0,0-1-33 15,0 1 22-15,-3-1-30 0,2 0 34 16,-2-1-34-16,0 1 32 0,2 1-32 0,-2 2 29 15,0-2-33-15,2 2 15 0,-2 0-17 0,2 1-47 16,-2-1-53-16,0 2-20 0,-2 1-42 0,1 0-35 16,-1 2-14-16,18 1-44 0,-36 1 27 0,16 0-15 15,1 3-65-15,1-1-410 0,-2 2-267 0</inkml:trace>
  <inkml:trace contextRef="#ctx0" brushRef="#br0" timeOffset="21879.5735">26578 5208 247 0,'0'0'305'16,"0"0"-95"-16,-11-5-40 0,11 5-38 0,0 0 3 15,0 0-22-15,-12-7 24 0,12 7-57 0,0 0 24 16,0 0-56-16,-12-3 28 0,12 3-67 0,0 0 44 16,0 0-34-16,-14-4 55 0,14 4-55 0,0 0 54 15,0 0-55-15,-18-3 50 0,18 3-62 16,0 0 56-16,-16-2-11 0,16 2-8 0,0 0-3 16,-16 0-23-16,16 0 14 0,0 0-3 0,0 0-11 15,-21 0 4-15,21 0-4 0,0 0-3 0,0 0 0 16,-23 0-2-16,23 0-2 0,0 0 0 0,0 0-2 15,-19 0 0-15,19 0-2 0,0 0-14 0,0 0 14 16,-17 2-8-16,17-2 1 0,0 0 10 16,-15 3 0-16,15-3 2 0,0 0 0 0,-18 4 1 15,18-4-1-15,0 0-2 0,-18 3-1 0,18-3 7 16,-15 4-20-16,15-4 5 0,-13 5 10 0,13-5-11 16,-11 4 1-16,11-4 8 0,-13 4-3 0,13-4 2 15,-13 6 0-15,13-6-3 0,-11 6 2 16,11-6 1-16,-12 8-4 0,12-8-7 0,-13 9 7 15,13-9 2-15,-10 7-12 0,10-7 1 0,-13 10 12 16,13-10-2-16,-10 10 61 0,10-10-74 0,-13 9 56 16,13-9-62-16,-11 11 59 0,11-11-59 0,-13 11 56 15,7-4-62-15,6-7 43 0,-12 13-42 0,12-13 52 16,-12 14-58-16,12-14 63 0,-11 12-65 0,5-4 69 16,6-8-63-16,-13 12 55 0,13-12-55 15,-9 13 60-15,9-13-63 0,-9 13 62 0,9-13-66 0,-10 15 56 16,10-15-54-16,-8 13 61 0,8-13-63 15,-7 12 57-15,7-12-49 0,-7 11 46 16,7-11-62-16,-6 10 75 0,6-10-67 0,-8 13 65 16,8-13-65-16,-5 9 63 0,5-9-64 0,-4 12 63 0,4-12-65 15,-6 9 54-15,6-9-52 0,-5 12 57 16,5-12-58-16,-7 10 66 0,7-10-74 0,-3 10 76 16,3-10-66-16,-3 12 64 0,3-12-65 0,-4 11 64 15,4-11-64-15,-2 11 62 0,2-11-66 0,-2 12 50 16,2-12-43-16,-4 11 62 0,4-11-67 0,-1 10 63 15,1-10-58-15,-2 12-5 0,2-12 71 16,-2 10-70-16,2-10 71 0,-2 12-66 0,2-12 6 0,-3 9-1 16,3-9 65-16,-1 11-64 0,1-11 3 0,-1 10 4 15,1-10 4-15,-2 9 0 0,2-9 1 0,0 0 4 16,-1 15-10-16,1-15 16 0,1 10-6 0,-1-10 7 16,2 11 7-16,-2-11-7 0,1 11-3 15,-1-11 1-15,1 9 3 0,-1-9 0 0,3 10 3 16,-3-10 4-16,2 9-2 0,-2-9-1 15,0 10-2-15,0-10 1 0,3 11-16 0,-3-11 16 16,1 8-1-16,-1-8-1 0,0 0-3 0,5 12-1 16,-5-12 2-16,0 0-6 0,3 12 5 0,-3-12-2 15,0 0 3-15,5 12-1 0,-5-12 2 0,0 0-4 16,5 12 6-16,-5-12-18 0,0 0 3 0,6 11 12 16,-6-11 5-16,0 0-6 0,4 12 0 0,-4-12-1 15,0 0 0-15,7 11 0 0,-7-11-1 0,0 0 0 16,4 10 1-16,-4-10 2 0,0 0 1 15,3 7-4-15,-3-7-25 0,0 0 28 0,0 0-3 16,6 10 9-16,-6-10-7 0,0 0 1 0,0 0 3 16,7 7-5-16,-7-7-1 0,0 0 1 0,0 0-3 15,5 10 2-15,-5-10 0 0,0 0 3 0,0 0-1 16,5 7-2-16,-5-7-14 0,0 0 5 0,0 0 14 16,5 9-3-16,-5-9 2 0,0 0-2 0,0 0-1 15,7 7 0-15,-7-7 1 0,0 0 5 0,0 0-9 16,0 0 3-16,5 8-1 0,-5-8 2 0,0 0 1 15,0 0-4-15,9 7-11 0,-9-7 14 16,0 0 3-16,0 0-7 0,8 6 6 16,-8-6-3-16,0 0 0 0,0 0-2 0,7 7 2 15,-7-7-2-15,0 0 0 0,0 0 1 0,10 5 3 16,-10-5-1-16,0 0-3 0,0 0 51 0,8 7-74 16,-8-7 63-16,0 0-53 0,0 0 54 0,9 5-61 15,-9-5 56-15,0 0-57 0,0 0 55 0,8 5-57 16,-8-5 54-16,0 0-56 0,0 0 57 0,0 0-53 15,11 7 42-15,-11-7-46 0,0 0 45 0,0 0-39 16,9 5 50-16,-9-5-57 0,0 0 57 0,0 0-58 16,0 0 57-16,8 7-57 0,-8-7 58 0,0 0-59 15,0 0-22-15,0 0 38 0,11 5 51 16,-11-5-53-16,0 0 61 0,0 0-95 0,0 0 86 16,11 5-57-16,-11-5 54 0,0 0-53 0,0 0 51 15,0 0-57-15,0 0 56 0,12 4-58 0,-12-4 56 16,0 0-52-16,0 0 47 0,0 0-53 0,0 0 48 15,16 3-40-15,-16-3 40 0,0 0-44 16,0 0 56-16,0 0-56 0,0 0 53 0,16 4-54 16,-16-4 57-16,0 0-58 0,0 0 63 0,0 0-65 15,16 3 55-15,-16-3-60 0,0 0 52 0,0 0-40 16,0 0 53-16,0 0-57 0,16 2 44 0,-16-2-56 16,0 0 70-16,0 0-55 0,0 0 54 0,0 0-57 15,14 5 57-15,-14-5-58 0,0 0 57 16,0 0-58-16,0 0 57 0,0 0-58 0,14 0 60 15,-14 0-42-15,0 0 28 0,0 0-45 0,0 0 55 16,0 0-68-16,0 0 64 0,21 1-47 0,-21-1 55 16,0 0-58-16,0 0 58 0,0 0-58 0,0 0 57 15,18 2-57-15,-18-2 52 0,0 0-53 0,0 0 58 16,0 0-57-16,0 0 49 0,0 0-46 0,19 1 55 16,-19-1-71-16,0 0 61 0,0 0-43 0,0 0 54 15,0 0-57-15,20-1 59 0,-20 1-58 0,0 0 57 16,0 0-52-16,0 0 51 0,17-2-53 0,-17 2 53 15,0 0-47-15,0 0 37 0,0 0-43 16,17-1 20-16,-17 1-25 0,0 0 62 16,0 0-51-16,0 0 43 0,19-2-46 0,-19 2 48 15,0 0-51-15,0 0 41 0,0 0-43 0,20-1 53 16,-20 1-52-16,0 0 44 0,0 0-38 0,0 0-2 16,19 0 39-16,-19 0-47 0,0 0-7 0,0 0 28 15,0 0 0-15,21-2 3 0,-21 2 0 0,0 0 2 16,0 0 0-16,0 0 0 0,19-1-2 0,-19 1 2 15,0 0 4-15,0 0 5 0,0 0 0 0,18-1-7 16,-18 1-11-16,0 0 14 0,0 0-3 0,0 0 1 16,18-2 0-16,-18 2-2 0,0 0 0 0,0 0 6 15,15-1-6-15,-15 1-4 0,0 0 1 0,0 0 7 16,17-1 2-16,-17 1-2 0,0 0-5 16,0 0-5-16,16-3 5 0,-16 3 11 0,0 0 3 15,15 0-1-15,-15 0 6 0,0 0 1 0,13-3 1 16,-13 3 6-16,0 0-3 0,0 0 7 0,18-4-4 15,-18 4 1-15,0 0-2 0,0 0-12 16,14-3-1-16,-14 3 1 0,0 0-1 0,14-2-2 16,-14 2-2-16,0 0 0 0,0 0-2 0,13-6-4 15,-13 6-1-15,0 0 6 0,12-4 4 0,-12 4-6 16,0 0 1-16,0 0-3 0,0 0-1 0,16-4 0 16,-16 4 2-16,0 0 1 0,0 0-2 15,13-4 1-15,-13 4 2 0,0 0-4 0,0 0 1 16,15-4 5-16,-15 4 7 0,0 0-1 0,0 0-6 15,11-6 18-15,-11 6-21 0,0 0 0 0,12-4 0 16,-12 4 1-16,0 0 1 0,11-5-1 0,-11 5-1 16,0 0-1-16,0 0 1 0,11-7 3 0,-11 7 3 15,0 0 0-15,12-5-6 0,-12 5 0 0,0 0-1 16,10-5-3-16,-10 5 1 0,0 0-1 0,10-7 0 16,-10 7-1-16,10-5 0 0,-10 5-1 0,0 0-2 15,12-7 0-15,-12 7 4 0,0 0 2 0,9-5-1 16,-9 5-3-16,0 0 1 0,0 0-2 15,11-7 2-15,-11 7-2 0,0 0 1 16,0 0 1-16,0 0 0 0,10-7-1 0,-10 7-2 16,0 0 5-16,0 0 1 0,0 0 5 0,10-5-2 15,-10 5 3-15,0 0 11 0,0 0-13 0,0 0-2 16,10-7 0-16,-10 7-1 0,0 0 0 0,7-11-1 16,-7 11 1-16,0 0-1 0,9-8-4 0,-9 8 2 15,0 0 1-15,10-11 1 0,-10 11 0 0,4-7-3 16,-4 7 1-16,7-9 1 0,-7 9-3 0,5-9 1 15,-5 9 0-15,6-11-1 0,-6 11 3 0,4-9 6 16,-4 9-3-16,6-11 1 0,-6 11 2 16,4-10 0-16,-4 10-1 0,4-11 1 0,-4 11-1 15,4-8-6-15,-4 8 1 0,2-9-1 0,-2 9 0 0,4-10-1 16,-4 10 1-16,0 0 0 0,4-12-1 16,-4 12 0-16,0 0 0 0,2-12 1 15,-2 12 0-15,0 0-2 0,3-13 3 0,-3 13-5 16,0 0 1-16,5-13 2 0,-5 13-1 0,0 0-1 15,2-15 0-15,-2 15 0 0,0 0 1 0,1-12 0 16,-1 12 0-16,0 0 0 0,1-14 5 0,-1 14-4 16,0 0-3-16,1-13 0 0,-1 13 2 0,0 0-1 15,3-14 0-15,-3 14 1 0,1-10 0 0,-1 10 0 16,0 0-2-16,2-12 1 0,-2 12 1 0,0 0 1 16,0-14-1-16,0 14 3 0,0 0-4 15,0-11 0-15,0 11 0 0,0 0 1 0,1-14 0 16,-1 14-1-16,0 0 2 0,-1-11-1 0,1 11-2 15,0 0 2-15,-2-11 12 0,2 11-14 0,0 0 0 16,-1-14 12-16,1 14-12 0,0 0 10 0,-3-14-12 16,3 14 12-16,0 0-15 0,-2-14 16 0,2 14-14 15,-1-11 12-15,1 11-13 0,-2-9 6 0,2 9-4 16,-4-12 13-16,4 12-14 0,-2-10 1 16,2 10-3-16,-4-11 14 0,4 11-11 0,-4-11 0 15,4 11 1-15,-2-11 1 0,2 11-1 0,-3-10 1 16,3 10-1-16,-4-9 2 0,4 9-2 0,-5-10 2 15,5 10 0-15,-4-8 0 0,4 8-1 0,0 0 2 16,-7-11-1-16,7 11-2 0,-5-11 1 16,5 11 1-16,-7-7-2 0,7 7-1 0,-6-7-1 15,6 7 1-15,-9-8-5 0,9 8 0 0,-10-8-2 16,10 8-2-16,-12-7 3 0,12 7 0 0,-9-8 3 16,9 8 0-16,-13-8 1 0,13 8 1 0,-10-7 1 15,10 7 0-15,-11-7 2 0,11 7 0 0,-8-6 0 16,8 6-1-16,0 0-1 0,-10-7 3 0,10 7 6 15,0 0-5-15,-12-7-3 0,12 7 1 0,0 0 0 16,0 0 0-16,-10-5 0 0,10 5 0 0,0 0 0 16,0 0 0-16,-9-7 0 0,9 7 0 0,0 0-1 15,-11-7 1-15,11 7 2 0,0 0 2 16,-12-6 8-16,12 6-12 0,0 0 1 16,-13-7-2-16,13 7 1 0,0 0 1 0,-14-7 0 15,14 7 0-15,0 0 0 0,-14-8 1 0,14 8 0 16,0 0 12-16,-12-6-14 0,12 6 9 0,-11-7-8 15,11 7 8-15,-10-6-11 0,10 6 9 0,-13-8-12 16,13 8 12-16,-11-8-14 0,11 8 12 0,-13-11-12 16,13 11 9-16,-15-11-12 0,15 11 10 0,-17-11-13 15,8 5 13-15,-1 1-10 0,0 0 8 0,-2-1-11 16,2 2 17-16,-3-2-12 0,0 1 9 16,1 0-10-16,0 0 13 0,2 0-11 0,-3 2 10 0,3-2-9 15,10 5-3-15,-17-6-27 0,17 6-33 0,-18-5-34 16,18 5-34-16,-17-4-13 0,17 4-6 15,-16-6-76-15,16 6-90 0,-20-5-382 0,20 5-232 16</inkml:trace>
  <inkml:trace contextRef="#ctx0" brushRef="#br0" timeOffset="24458.1378">25502 4786 90 0,'0'0'291'0,"0"0"-69"0,0 0-49 16,0 0-89-16,0 0 52 0,0 0-19 16,0 0 7-16,0 0-31 0,-12-4 20 15,12 4-49-15,0 0 35 0,0 0-9 0,0 0-8 16,0 0-9-16,0 0-4 0,-12-4-6 0,12 4-26 15,0 0 5-15,0 0 11 0,0 0-10 0,0 0-3 16,0 0-2-16,0 0-4 0,0 0 2 0,0 0-2 16,0 0 1-16,-11-4-3 0,11 4-1 0,0 0 1 15,0 0-1-15,0 0-4 0,0 0 54 0,0 0-54 16,0 0 51-16,0 0-45 0,15 1 5 0,-15-1-7 16,0 0 1-16,22 6 9 0,-22-6-2 0,20 4-4 15,-20-4-7-15,27 5 2 0,-13-2-5 16,4 0-5-16,-1 0-1 0,0-1-6 0,0 1 0 15,0 0-2-15,2-1 4 0,-3 0-4 0,4 1-7 16,-4-1-10-16,1 1 1 0,-17-3-9 0,28 4-29 16,-28-4-23-16,24 0-7 0,-24 0-4 0,18 2-3 15,-18-2 0-15,0 0-74 0,22 1 31 0,-22-1-41 16,0 0-17-16,18-1 1 0,-18 1-1 16,0 0-7-16,11-5-54 0,-11 5-139 0,0 0 213 15</inkml:trace>
  <inkml:trace contextRef="#ctx0" brushRef="#br0" timeOffset="24955.6331">25882 4705 42 0,'0'0'380'0,"-3"-9"-95"0,3 9-77 15,0 0-7-15,-6-8-26 0,6 8-16 0,0 0-27 16,0 0-13-16,-5-7-25 0,5 7-13 0,0 0 7 15,0 0-20-15,0 0-5 0,0 0-10 16,-7-7-5-16,7 7-6 0,0 0-6 0,0 0-4 16,0 0 2-16,0 0 2 0,0 0-8 0,0 0 8 15,0 0 12-15,0 0-14 0,0 0 8 0,0 0-3 16,4 12-2-16,-4-12 11 0,0 0 4 16,8 11 2-16,-8-11 4 0,9 8 1 0,-9-8-2 15,10 8-4-15,-10-8-5 0,9 11-8 0,-9-11-4 16,14 8 3-16,-14-8 0 0,14 9-6 0,-14-9-11 15,14 9-6-15,-14-9 0 0,13 6-6 0,-13-6 1 16,9 5-4-16,-9-5 0 0,0 0-2 0,15 7 0 16,-15-7 0-16,0 0-2 0,0 0-7 0,9 7 6 15,-9-7 0-15,0 0 9 0,0 0 2 0,4 13-2 16,-4-13 2-16,-4 13 5 0,4-13 2 0,-7 18-3 16,1-10 7-16,1 3-12 0,-2-1 4 0,-1 0-9 15,2 3 8-15,-1-2-15 0,-3-1 10 16,2-1 2-16,2 1-1 0,0-1-14 15,-1-1 9-15,1 1-10 0,-1-3 11 0,7-6-11 16,-9 14 10-16,9-14-13 0,-8 10 10 0,8-10-13 16,-7 9-15-16,7-9-31 0,-6 9-27 0,6-9-24 15,0 0-11-15,-9 11-7 0,9-11 17 0,0 0-31 16,0 0 32-16,-8 9-48 0,8-9 4 0,0 0-32 16,0 0-21-16,0 0-14 0,0 0-302 0,0 0-2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16:35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3866 5896 74 0,'0'0'307'0,"0"0"-221"0,0 0 114 0,0 0-145 16,0 0 130-16,0 0-29 0,0 0-21 0,0 0-18 16,0 0-4-16,5-8-27 0,-5 8-12 0,0 0-10 15,0 0-10-15,0 0-7 0,0 0-8 0,0 0-19 16,0 0 10-16,0 0-8 0,0 0-3 0,0 0 3 15,0 0-2-15,0 0 2 0,0 0-1 0,0 0 6 16,0 0-8-16,0 0-1 0,0 0-2 16,0 0-2-16,0 0-9 0,0 0 6 0,0 0-7 15,0 0 3-15,0 0 11 0,0 0 9 0,0 0-5 16,16 3-3-16,-16-3-4 0,0 0-1 0,9 9-4 16,-9-9 2-16,7 12-5 0,-2-4 8 0,0 0 3 15,1 1-10-15,-1 1 2 0,0 4 6 16,2-2 32-16,0-2-44 0,-2 2 36 0,0-3-43 15,-1 3 38-15,2-2-39 0,-2 0 47 0,0-1-36 16,0-1 26-16,0 2-24 0,-4-10 16 16,6 14-17-16,-6-14 28 0,4 10-7 0,-4-10 0 0,6 9-1 15,-6-9 5-15,0 0-11 0,5 10 23 16,-5-10-13-16,0 0 16 0,0 0-2 0,11 7 5 16,-11-7 7-16,15-2 0 0,-15 2-7 0,28-7-8 15,-7-1-9-15,3-1-10 0,5-1 3 0,3-2-14 16,1-1 3-16,1-1-3 0,0 1-2 0,-2-2-3 15,4 1-1-15,-3 1-1 0,0 0 0 0,-1 1-4 16,-1 0 1-16,-4 1 0 0,-3 2 3 0,-5 3-8 16,2-2 4-16,-6 2 5 0,-1 0-5 0,-14 6 1 15,19-7 1-15,-19 7 3 0,15-5 0 0,-15 5-1 16,12-5-1-16,-12 5-1 0,0 0-2 0,14-4-2 16,-14 4-7-16,0 0-19 0,0 0-49 0,0 0-33 15,13-5-46-15,-13 5-11 0,0 0-14 16,0 0-45-16,0 0-32 0,0 0-110 0,15-3-163 15,-15 3-16-15</inkml:trace>
  <inkml:trace contextRef="#ctx0" brushRef="#br0" timeOffset="9883.1339">3620 7057 187 0,'0'0'312'0,"4"-10"-93"15,-4 10-55-15,0 0-34 0,2-10-37 16,-2 10 14-16,0 0-20 0,5-10 24 0,-5 10-34 16,0 0 27-16,1-9-42 0,-1 9 40 0,0 0-56 15,0 0 40-15,4-10-58 0,-4 10 44 0,0 0-54 16,0 0 31-16,0 0-36 0,1-11 48 0,-1 11-54 15,0 0 57-15,0 0-49 0,0 0 45 16,0 0-9-16,0 0-5 0,3-10-9 0,-3 10-4 16,0 0-6-16,0 0-4 0,0 0-14 0,0 0-1 15,0 0 7-15,0 0-12 0,0 0-19 0,0 0-5 16,0 0 37-16,0 0-3 0,0 0-2 0,0 0-3 16,0 0-2-16,0 0-2 0,0 0 1 0,0 0-10 15,0 0 2-15,0 0 13 0,13 6-10 16,-13-6 4-16,6 7 8 0,-6-7-4 0,7 13 2 15,-7-13 1-15,6 15 0 0,-2-6 1 0,0 0 3 16,0 2-5-16,-2-1 1 0,3 1-5 0,-1-1 3 16,0 1-1-16,-2-1-10 0,2 1 11 0,0-2 2 15,-1 1 2-15,-3-10-13 0,5 15 19 0,-5-15-12 16,6 15 16-16,-6-15-11 0,5 13 13 0,-5-13-8 16,3 10 8-16,-3-10-8 0,4 8 9 0,-4-8 2 15,0 0-4-15,2 14-5 0,-2-14-5 0,0 0 4 16,4 11 3-16,-4-11-6 0,0 0-1 15,0 0 0-15,3 11-2 0,-3-11 1 0,0 0 0 16,0 0-1-16,2 10-2 0,-2-10 3 0,0 0 3 16,0 0 4-16,0 0-14 0,4 10 6 15,-4-10-10-15,0 0 7 0,0 0 0 0,0 0 4 16,0 0 0-16,0 0 2 0,0 0-3 0,1 9 5 16,-1-9-7-16,0 0 12 0,0 0-5 0,0 0 13 15,0 0-3-15,0 0 2 0,0 0-6 0,0 0 14 16,0 0-12-16,0 0 8 0,0 0-13 0,0 0 9 15,17-6-14-15,-8 0 4 0,4-3-10 0,2-2 9 16,8-4-16-16,2-3 2 0,2 1 7 0,3-3-7 16,0 1 0-16,1-1 14 0,2 2-18 15,0-2-2-15,1 1 0 0,-2-1-1 0,1 4 0 0,-2 0 2 16,-1 1-1-16,1 0 1 0,-3 2 8 16,-1 3-13-16,-6 0 15 0,-1 1-14 0,0 2 10 15,-3-1-5-15,-3 1 5 0,-2 4-10 0,-12 3 15 16,21-8-16-16,-21 8 12 0,15-7-12 15,-15 7 11-15,13-6-8 0,-13 6 10 0,0 0-9 16,14-7 9-16,-14 7-13 0,0 0 12 0,0 0-9 16,12-3 11-16,-12 3-13 0,0 0 9 0,0 0-8 15,0 0 13-15,0 0-15 0,11-5 9 0,-11 5-9 16,0 0 10-16,0 0-10 0,0 0 11 0,0 0-11 16,0 0 13-16,0 0-17 0,0 0 15 0,12-4-7 15,-12 4 7-15,0 0-10 0,0 0 14 16,0 0-15-16,0 0 11 0,0 0-10 0,0 0 9 15,0 0-10-15,0 0 12 0,0 0-10 0,0 0 8 16,0 0-11-16,0 0 15 0,0 0-13 0,0 0 12 16,0 0-10-16,0 0 7 0,0 0-9 0,0 0 12 15,0 0-13-15,0 0 9 0,0 0-9 0,0 0 9 16,0 0-9-16,0 0 12 0,0 0-13 0,0 0 23 16,0 0-25-16,0 0 13 0,0 0-10 0,0 0 13 15,0 0-12-15,0 0 10 0,0 0-9 16,0 0 10-16,0 0-11 0,0 0 11 0,0 0-10 15,0 0 9-15,0 0-9 0,0 0 9 16,0 0-8-16,0 0 12 0,0 0-18 0,0 0 14 16,0 0-7-16,0 0 8 0,0 0-11 0,0 0 12 15,0 0-12-15,0 0 7 0,0 0-8 0,0 0 10 16,0 0-10-16,0 0 10 0,0 0-9 0,0 0 10 16,0 0-13-16,0 0 14 0,0 0-7 0,0 0 6 15,0 0-9-15,0 0 7 0,0 0-6 0,0 0 10 16,0 0-15-16,0 0 11 0,0 0-7 0,0 0 6 15,0 0-9-15,0 0 10 0,0 0-10 0,0 0 13 16,0 0-16-16,0 0 13 0,0 0-7 0,0 0 10 16,0 0-12-16,0 0 14 0,0 0-15 0,0 0 10 15,0 0-10-15,0 0 9 0,0 0-9 16,0 0 9-16,0 0-9 0,0 0 9 0,0 0-11 16,0 0 11-16,0 0-12 0,0 0 9 0,0 0-7 15,0 0 5-15,0 0-9 0,0 0 15 0,0 0-14 16,0 0 11-16,0 0-9 0,0 0 8 15,0 0-8-15,0 0 9 0,0 0-8 0,0 0 9 16,0 0-12-16,0 0 13 0,0 0-10 0,0 0 13 16,0 0-8-16,0 0 2 0,0 0-6 0,0 0 13 15,0 0-13-15,0 0 7 0,0 0-4 0,0 0 6 16,0 0-7-16,0 0 8 0,0 0-8 0,0 0 11 16,0 0-14-16,0 0 12 0,0 0-3 15,0 0 5-15,0 0-12 0,0 0 12 0,0 0-12 16,0 0 11-16,0 0-10 0,0 0 9 0,0 0-8 0,0 0 8 15,0 0-8-15,0 0 9 0,0 0-8 16,0 0 7-16,0 0-7 0,0 0 7 0,0 0-2 16,0 0 2-16,0 0-8 0,0 0 13 0,0 0-14 15,0 0 9-15,0 0-9 0,0 0 8 0,0 0-8 16,0 0 9-16,0 0-9 0,0 0 10 0,0 0-12 16,0 0 13-16,0 0-10 0,0 0 10 0,0 0-7 15,0 0 4-15,0 0-9 0,0 0 14 16,0 0-14-16,0 0 10 0,0 0-10 0,0 0 9 15,0 0-8-15,0 0 9 0,0 0-9 0,0 0 10 16,0 0-14-16,0 0 14 0,0 0-6 16,0 0 6-16,0 0-11 0,0 0 14 0,0 0-15 15,0 0 10-15,0 0-8 0,0 0 8 0,0 0-8 16,0 0 8-16,0 0-8 0,0 0 7 0,0 0-9 16,0 0 13-16,0 0-11 0,0 0 15 0,0 0-12 15,0 0 5-15,0 0-4 0,0 0 8 0,0 0-13 16,0 0 9-16,0 0-9 0,0 0 10 0,0 0-10 15,0 0 11-15,0 0-10 0,0 0 9 0,0 0-12 16,0 0 13-16,0 0-8 0,0 0 10 0,0 0-12 16,0 0 8-16,0 0-7 0,0 0 22 0,0 0-25 15,0 0 8-15,0 0-7 0,9-5 10 16,-9 5-11-16,0 0 10 0,0 0-8 0,0 0 9 16,0 0-9-16,0 0 7 0,0 0-3 0,0 0 8 15,0 0-14-15,0 0 14 0,0 0-14 16,0 0 10-16,0 0-8 0,0 0 7 0,0 0-8 15,0 0 10-15,0 0-9 0,0 0 8 0,0 0-10 16,0 0 13-16,0 0-11 0,0 0 11 0,0 0-8 16,0 0 4-16,0 0-9 0,0 0 15 0,0 0-14 15,0 0 9-15,0 0-10 0,0 0 11 0,0 0-8 16,0 0 8-16,0 0-8 0,0 0 9 0,0 0-13 16,0 0 12-16,0 0-3 0,0 0 5 0,0 0-12 15,0 0 13-15,0 0-16 0,0 0 11 16,0 0-10-16,0 0 9 0,0 0-9 0,0 0 10 0,0 0-9 15,0 0 6-15,0 0-10 0,0 0 14 16,0 0-10-16,0 0 13 0,0 0-9 0,0 0 3 16,0 0-8-16,0 0 12 0,0 0-11 0,0 0 7 15,0 0-7-15,0 0 10 0,0 0-9 0,0 0 9 16,0 0-7-16,0 0 8 0,0 0-14 0,0 0 14 16,0 0-3-16,0 0 6 0,0 0-12 0,0 0 19 15,0 0-20-15,0 0 9 0,0 0-7 16,0 0 7-16,0 0-6 0,0 0 8 0,0 0-9 15,0 0 8-15,0 0-13 0,0 0 14 0,0 0-7 16,0 0 8-16,0 0-4 0,0 0 2 16,0 0-8-16,0 0 13 0,0 0-13 0,0 0 9 15,0 0-9-15,0 0 8 0,0 0-8 0,0 0 9 16,0 0-9-16,0 0 8 0,0 0-11 0,0 0 13 16,0 0-9-16,0 0 11 0,0 0-11 0,0 0 5 15,0 0-6-15,0 0 13 0,0 0-14 0,0 0 9 16,0 0-8-16,0 0 9 0,0 0-9 0,0 0 9 15,0 0-10-15,0 0 11 0,0 0-13 0,0 0 13 16,0 0-4-16,0 0 5 0,0 0-13 0,0 0 14 16,0 0-15-16,0 0 12 0,0 0-12 0,0 0 11 15,0 0-8-15,0 0 9 0,0 0-10 16,0 0 9-16,0 0-12 0,0 0 14 0,0 0-11 16,0 0 11-16,0 0-6 0,0 0 3 0,0 0-11 15,0 0 16-15,0 0-14 0,0 0 10 16,0 0-9-16,0 0 8 0,0 0-7 0,0 0 8 15,0 0-10-15,0 0 11 0,0 0-13 0,0 0 13 16,0 0-5-16,0 0 7 0,0 0-12 0,0 0 12 16,0 0-14-16,0 0 9 0,0 0-7 0,0 0 8 15,0 0-7-15,0 0 6 0,0 0-7 0,0 0 10 16,0 0-13-16,0 0 14 0,0 0-12 0,0 0 13 16,0 0-8-16,0 0 5 0,0 0-10 15,0 0 14-15,0 0-19 0,0 0 16 0,0 0-8 16,0 0 7-16,0 0-9 0,0 0 10 0,0 0-9 0,0 0 14 15,0 0-18-15,0 0 13 0,0 0 2 16,0 0-2-16,0 0-11 0,0 0 8 0,0 0-9 16,0 0 11-16,0 0-10 0,0 0 8 0,0 0-8 15,0 0 9-15,0 0-8 0,0 0 8 0,0 0-8 16,0 0 10-16,0 0-10 0,0 0 8 0,0 0-3 16,0 0 6-16,0 0-12 0,0 0 13 0,0 0-15 15,0 0 11-15,0 0-8 0,0 0 8 16,0 0-7-16,0 0 8 0,0 0-8 0,0 0 9 15,0 0-13-15,0 0 14 0,0 0-9 16,0 0 9-16,0 0-6 0,0 0 3 0,0 0-7 16,0 0 11-16,0 0-11 0,0 0 7 0,0 0-8 15,0 0 9-15,0 0-9 0,0 0 12 0,0 0-11 16,0 0 8-16,0 0-12 0,0 0 11 0,0 0-3 16,0 0 7-16,0 0-13 0,0 0 13 0,0 0-14 15,0 0 11-15,0 0-9 0,0 0 8 0,0 0-8 16,0 0 9-16,0 0-10 0,0 0 10 0,0 0-12 15,0 0 12-15,0 0-7 0,0 0 9 0,0 0-6 16,0 0 2-16,0 0-8 0,0 0 14 0,0 0-14 16,0 0 10-16,0 0-10 0,0 0 10 0,0 0-9 15,0 0 11-15,0 0-11 0,0 0 11 16,0 0-15-16,0 0 13 0,0 0-4 0,0 0 7 0,0 0-12 16,0 0 20-16,0 0-23 0,0 0 9 15,0 0-6-15,0 0 7 0,0 0-7 16,0 0 7-16,0 0-7 0,0 0 9 0,0 0-13 15,0 0 15-15,0 0-10 0,0 0 9 0,0 0-4 16,0 0 2-16,0 0-8 0,0 0 14 0,0 0-14 16,0 0 9-16,0 0-8 0,0 0 8 0,0 0-9 15,0 0 9-15,0 0-7 0,0 0 7 0,0 0-12 16,0 0 13-16,0 0-8 0,0 0 10 0,0 0-12 16,0 0 10-16,0 0-10 0,0 0 12 0,0 0-11 15,0 0 8-15,0 0-8 0,0 0 6 0,0 0-6 16,0 0 8-16,0 0-8 0,0 0 10 0,0 0-14 15,0 0 13-15,0 0-5 0,0 0 7 16,0 0-12-16,0 0 13 0,0 0-14 0,0 0 10 16,0 0-8-16,0 0 7 0,0 0-7 0,0 0 9 15,0 0-9-15,0 0 8 0,0 0-11 0,0 0 12 16,0 0-9-16,0 0 13 0,0 0-3 0,0 0-3 16,0 0-9-16,0 0 13 0,0 0-13 15,0 0 7-15,0 0-6 0,0 0 9 16,0 0-8-16,0 0 8 0,0 0-8 0,0 0 10 15,0 0-15-15,0 0 15 0,0 0-6 0,0 0 5 0,0 0-10 16,0 0 12-16,0 0-13 0,0 0 10 16,0 0-8-16,0 0 6 0,0 0-7 0,0 0 8 15,0 0-7-15,0 0 8 0,0 0-13 0,0 0 15 16,0 0-10-16,0 0 11 0,0 0-9 0,0 0 5 16,0 0-4-16,0 0 5 0,0 0-10 0,0 0 9 15,0 0-8-15,0 0 9 0,0 0-9 0,0 0 10 16,0 0-11-16,0 0 18 0,0 0-21 0,0 0 13 15,0 0 2-15,0 0-1 0,0 0-11 0,0 0 8 16,0 0-9-16,0 0 10 0,0 0-7 0,0 0 6 16,0 0-8-16,0 0 11 0,0 0-10 0,0 0 9 15,0 0-9-15,0 0 14 0,0 0-14 0,0 0 9 16,0 0-5-16,0 0 8 0,0 0-12 16,0 0 12-16,0 0-13 0,0 0 10 15,0 0-9-15,0 0 10 0,0 0-10 0,0 0 9 16,0 0-8-16,0 0 9 0,0 0-12 0,0 0 15 15,0 0-12-15,0 0 12 0,0 0-9 0,0 0 4 16,0 0-6-16,0 0 11 0,0 0-13 0,0 0 8 16,0 0-8-16,0 0 11 0,0 0-11 0,0 0 10 15,0 0-8-15,0 0 10 0,0 0-15 0,0 0 14 16,0 0-7-16,0 0 7 0,0 0-12 0,0 0 14 16,0 0-14-16,0 0 10 0,0 0-10 0,0 0 9 15,0 0-9-15,0 0 10 0,0 0-10 16,0 0 10-16,0 0-13 0,0 0 13 0,0 0-8 15,0 0 10-15,0 0-6 0,0 0 3 0,0 0-9 16,0 0 14-16,0 0-14 0,0 0 9 0,0 0-9 16,0 0 10-16,0 0-10 0,0 0 9 0,0 0-9 15,0 0 16-15,0 0-24 0,0 0 16 0,0 0-8 16,0 0 10-16,0 0-13 0,0 0 6 0,0 0-11 16,0 0 6-16,0 0-13 0,0 0 6 15,0 0-8-15,0 0 10 0,0 0-4 0,0 0 6 16,0 0-7-16,0 0 7 0,0 0-9 0,0 0 10 15,0 0 0-15,0 0 1 0,0 0-13 0,0 0 7 16,0 0-15-16,0 0 9 0,0 0 0 16,0 0 0-16,0 0 1 0,0 0 4 0,0 0 2 15,0 0 2-15,0 0-2 0,0 0 4 0,0 0 4 16,0 0 10-16,0 0-5 0,0 0-5 0,0 0-3 16,0 0 8-16,0 0-1 0,0 0 2 0,0 0 1 15,0 0 0-15,0 0 1 0,0 0-2 0,0 0 1 16,0 0-2-16,0 0 1 0,0 0 4 0,0 0-1 15,0 0 9-15,0 0-12 0,0 0 0 0,0 0-4 16,0 0 10-16,0 0-5 0,0 0 2 0,0 0-1 16,0 0 0-16,0 0-1 0,0 0 2 15,0 0-3-15,0 0 2 0,0 0-4 0,0 0 4 16,0 0 5-16,0 0 2 0,0 0-12 0,0 0 4 16,0 0-8-16,0 0 4 0,0 0-17 15,0 0-24-15,0 0-19 0,0 0-7 0,0 0-8 16,0 0-5-16,0 0-59 0,0 0 37 0,0 0-75 15,0 0-80-15,0 0-54 0,4-8-209 0,-4 8-6 16</inkml:trace>
  <inkml:trace contextRef="#ctx0" brushRef="#br0" timeOffset="12047.0423">3699 13952 42 0,'0'0'374'0,"0"0"-268"0,0-14 112 16,0 14-176-16,0 0 111 0,2-12-163 0,-2 12 126 15,0 0-119-15,2-14 127 0,-2 14-127 0,1-9 112 16,-1 9-112-16,4-10 111 0,-4 10-120 0,4-9 110 16,-4 9-24-16,5-10-12 0,-5 10-20 0,5-8-3 15,-5 8 14-15,0 0-5 0,4-11-8 0,-4 11-7 16,0 0-4-16,3-7-2 0,-3 7-5 0,0 0-8 16,0 0 3-16,6-9-1 0,-6 9-1 0,0 0-14 15,0 0 14-15,0 0-9 0,0 0 3 0,3-7 5 16,-3 7-6-16,0 0-1 0,0 0 13 15,0 0-17-15,0 0 1 0,0 0 5 0,0 0 3 16,0 0-1-16,0 0 5 0,0 0-16 16,0 0 13-16,0 0 7 0,21 1-2 0,-21-1 0 15,0 0 2-15,9 7 4 0,-9-7 0 0,9 8 1 16,-9-8-2-16,10 10-2 0,-10-10 0 0,12 13-4 16,-6-4-13-16,0-1 7 0,2 1-1 0,-3-1 1 15,1 1-2-15,1 0 1 0,-1-2-4 0,2 2 2 16,-3 0 0-16,1-2 6 0,0 2 15 0,1-1 14 15,-2 0-33-15,-1-1 20 0,3 2-6 0,-2-1-3 16,-5-8 9-16,10 14 12 0,-10-14-15 0,6 12 13 16,-6-12-8-16,9 13 7 0,-9-13-16 0,7 11 9 15,-7-11 1-15,6 8 2 0,-6-8-4 0,5 9 4 16,-5-9-1-16,0 0 1 0,5 8 8 16,-5-8-6-16,0 0 10 0,0 0 1 15,12 5 25-15,-12-5-11 0,0 0 7 0,21-8-24 16,-8 1 5-16,5-3-7 0,5-7-5 0,1 0-7 15,2-3 0-15,1-1-3 0,1-1-7 0,3-1 1 16,-2-1 3-16,2 2 5 0,-2-2-1 0,-1 2 6 16,0 0-25-16,-1 2 24 0,-4 3-8 0,0-2-1 15,-5 5 3-15,-3 2 6 0,1 1 3 16,-6 0 4-16,3 3-21 0,-3 0 21 0,-2 1-24 0,-1 0 21 16,-7 7-27-16,12-9 18 0,-12 9-26 15,9-7 30-15,-9 7-32 0,7-7 16 0,-7 7-26 16,0 0 24-16,9-8-25 0,-9 8 20 0,0 0-39 0,0 0-24 15,9-6-54-15,-9 6-39 0,0 0-50 16,0 0-48-16,0 0 30 0,0 0-35 0,0 0-10 16,0 0 9-16,0 0-34 0,0 0-28 0,0 0-264 15,0 0-102-15</inkml:trace>
  <inkml:trace contextRef="#ctx0" brushRef="#br0" timeOffset="37559.9127">3512 15872 176 0,'0'0'27'0,"0"0"172"15,0 0-202-15,0 0 159 0,0 0-196 0,0 0 176 16,0 0-160-16,-15 4 159 0,15-4-167 0,0 0 153 16,0 0-146-16,0 0 119 0,0 0-151 0,0 0 148 15,0 0-139-15,0 0 133 0,0 0-148 0,0 0 153 16,0 0-132-16,0 0 144 0,0 0-133 0,0 0 138 15,0 0-16-15,0 0-30 0,0 0 5 0,0 0-5 16,-17-1-3-16,17 1-2 0,0 0-11 0,0 0 1 16,0 0-5-16,0 0-8 0,0 0-2 15,0 0-3-15,0 0-1 0,-15-2-17 16,15 2 0-16,0 0 16 0,0 0-5 0,0 0 5 16,0 0-3-16,0 0 1 0,0 0 4 0,0 0-5 15,0 0 0-15,0 0 1 0,0 0-3 0,0 0-3 16,0 0 21-16,-17 2-27 0,17-2 8 0,0 0-3 15,0 0-2-15,0 0 1 0,0 0-4 0,0 0 0 16,0 0 2-16,0 0 0 0,0 0-2 0,0 0-8 16,0 0 3-16,0 0-7 0,0 0 8 0,0 0 4 15,0 0-1-15,0 0-5 0,0 0 6 16,0 0-3-16,0 0 4 0,0 0-1 0,0 0 0 16,16 2 0-16,-16-2-3 0,0 0-8 0,0 0 1 15,16 2 8-15,-16-2-2 0,0 0 1 0,20 1 0 16,-20-1-2-16,17-1 1 0,-17 1-3 15,22 0-10-15,-22 0 18 0,23-3-7 0,-23 3-6 16,27-3 7-16,-27 3-2 0,27-4-1 0,-27 4 0 16,27-2 0-16,-27 2 0 0,25-5-1 0,-25 5-1 15,26-5 2-15,-26 5 4 0,23-4-3 0,-23 4-8 16,20-3 12-16,-20 3-5 0,22-3-2 0,-22 3 1 16,18-4 0-16,-18 4 3 0,22-4-5 0,-22 4 1 15,21-2-1-15,-21 2 23 0,22-1-27 0,-22 1 18 16,20-3-17-16,-20 3 23 0,25-2-26 15,-25 2 25-15,24-3-27 0,-24 3 25 0,31-4-24 16,-16 1 23-16,3 1-21 0,0-1 18 0,-2 0-10 16,2 2 9-16,0-3-21 0,1 2 2 0,-1 0 2 15,0-1 1-15,1 0-1 0,-1 0 2 0,-18 3 0 16,32-2 0-16,-14-1 1 0,0 3 6 16,-2-3-10-16,2 2 4 0,-18 1 1 0,32-3 1 15,-15 0-1-15,-2 1-2 0,-15 2 3 0,27-3-1 16,-27 3-1-16,27-3 2 0,-27 3 6 0,23-2-8 15,-23 2-3-15,20-2 0 0,-20 2 5 0,18-3 5 16,-18 3-7-16,0 0 1 0,21-2 0 16,-21 2 0-16,0 0 0 0,15-1 0 0,-15 1 6 15,0 0-7-15,0 0-3 0,17-1 4 0,-17 1 1 16,0 0-1-16,0 0 1 0,0 0 0 0,0 0 0 16,15-3 2-16,-15 3 7 0,0 0 17 0,0 0-5 15,0 0 16-15,0 0-10 0,0 0 1 0,0 0-4 16,0 0 3-16,0 0-3 0,0 0-3 0,0 0-1 15,17-2 0-15,-17 2 0 0,0 0 0 16,0 0 2-16,0 0 7 0,0 0-11 0,0 0-3 16,0 0-1-16,0 0-5 0,0 0-1 0,0 0-3 15,0 0 1-15,0 0-1 0,0 0-1 16,0 0 0-16,0 0 0 0,0 0 9 0,0 0-8 16,0 0 3-16,0 0 7 0,0 0 2 0,0 0 6 15,0 0 4-15,0 0-2 0,0 0 3 0,0 0-3 16,0 0-1-16,0 0-2 0,0 0-3 0,0 0 5 15,0 0-6-15,0 0-2 0,0 0-2 0,0 0-4 16,0 0-1-16,0 0-1 0,0 0 0 0,0 0 0 16,0 0-2-16,0 0 2 0,0 0 1 0,0 0 1 15,0 0-1-15,0 0-1 0,0 0 4 0,0 0-1 16,0 0-2-16,0 0-1 0,0 0 0 0,0 0 2 16,0 0-2-16,0 0 1 0,0 0 1 15,0 0 3-15,0 0-1 0,0 0-1 16,0 0 5-16,0 0 0 0,0 0-5 0,0 0-1 15,0 0 0-15,0 0 0 0,0 0-5 0,0 0 1 16,0 0-1-16,0 0 3 0,0 0-5 0,0 0-3 16,0 0 3-16,0 0-1 0,0 0 3 0,0 0-1 15,0 0-3-15,0 0 1 0,0 0 3 0,0 0 5 16,0 0 3-16,0 0 3 0,0 0 7 0,0 0-3 16,0 0-4-16,0 0 0 0,0 0-3 0,0 0 2 15,0 0 5-15,0 0-4 0,0 0 1 0,0 0-2 16,0 0 1-16,0 0-1 0,0 0-1 0,0 0-2 15,0 0 7-15,0 0-5 0,0 0-10 0,0 0-3 16,0 0 2-16,0 0 3 0,0 0-2 0,0 0-4 16,0 0 0-16,0 0-1 0,0 0 0 15,0 0 1-15,0 0-1 0,0 0 5 16,0 0-7-16,0 0 2 0,0 0-1 0,0 0 0 16,0 0 2-16,0 0-2 0,0 0-1 0,0 0 0 15,0 0 2-15,0 0-2 0,0 0 2 0,0 0 6 16,0 0-3-16,0 0-5 0,0 0-1 0,0 0-7 15,0 0 10-15,0 0 1 0,0 0 1 16,0 0-2-16,0 0-2 0,0 0 0 0,0 0 2 0,0 0 0 16,0 0 0-16,0 0 6 0,0 0-1 0,0 0-9 15,0 0 2-15,0 0 1 0,0 0-1 0,0 0 5 16,0 0-1-16,0 0-6 0,0 0 3 16,0 0 1-16,0 0 0 0,0 0-1 0,0 0 2 15,0 0 6-15,0 0-9 0,0 0 2 0,0 0-3 16,0 0 2-16,0 0 3 0,0 0-4 0,0 0 1 15,0 0-1-15,0 0 1 0,0 0 0 0,0 0 0 16,0 0 0-16,0 0 7 0,0 0-8 16,0 0 0-16,0 0 1 0,0 0 3 0,0 0-1 15,0 0-2-15,0 0 0 0,0 0-1 0,0 0 2 16,0 0-1-16,0 0 1 0,0 0 20 0,0 0-31 16,0 0 8-16,0 0 2 0,0 0-1 0,0 0 8 15,0 0-5-15,0 0-4 0,0 0 2 16,0 0 0-16,0 0-2 0,0 0 4 0,0 0-1 15,0 0-1-15,0 0 9 0,0 0-7 0,0 0 0 16,0 0-3-16,0 0 4 0,0 0 3 0,0 0-4 16,0 0-1-16,0 0 3 0,0 0 1 0,0 0 0 15,0 0 0-15,0 0 2 0,0 0 7 0,0 0-2 16,0 0-8-16,0 0 0 0,0 0 1 0,0 0-1 16,0 0 3-16,0 0-4 0,0 0 0 0,0 0-1 15,0 0 0-15,0 0 0 0,0 0 4 0,0 0-4 16,0 0 8-16,0 0-7 0,0 0-1 15,0 0 2-15,0 0 1 0,0 0 0 16,0 0-1-16,0 0-2 0,0 0 1 0,0 0 1 16,0 0 21-16,0 0-24 0,0 0 0 0,0 0 7 15,0 0-7-15,0 0 0 0,0 0 0 0,0 0 0 16,0 0 4-16,0 0-5 0,0 0 1 0,0 0 0 16,0 0 0-16,0 0-4 0,0 0 5 0,0 0-1 15,0 0 9-15,0 0-10 0,0 0-2 0,0 0 2 16,0 0 2-16,0 0 1 0,0 0 2 0,0 0-4 15,0 0 0-15,0 0 1 0,0 0 0 0,0 0 0 16,0 0-1-16,0 0 38 0,0 0-36 0,0 0-9 16,0 0 3-16,0 0 1 0,0 0 0 15,0 0 2-15,0 0 1 0,0 0-2 0,0 0 0 0,0 0 1 16,0 0 0-16,0 0 0 0,0 0 0 16,0 0 9-16,0 0-3 0,0 0-3 15,0 0-6-15,0 0 2 0,0 0 2 0,0 0-2 16,0 0-1-16,0 0 1 0,0 0 2 0,0 0-4 15,0 0 3-15,0 0 10 0,0 0-3 0,0 0-9 16,0 0 2-16,0 0-2 0,0 0 2 0,0 0 2 16,0 0-1-16,0 0-2 0,0 0 1 0,0 0-2 15,0 0 1-15,0 0 1 0,0 0 0 0,0 0 8 16,0 0-10-16,0 0 2 0,0 0 0 0,0 0-1 16,0 0 3-16,0 0 1 0,0 0-5 0,0 0 2 15,0 0 0-15,0 0 0 0,0 0 0 16,0 0 1-16,0 0 1 0,0 0 7 0,0 0-9 15,0 0-1-15,0 0 0 0,0 0-8 0,0 0-4 16,0 0-18-16,0 0-25 0,0 0-42 0,0 0-60 16,0 0-36-16,0 0-43 0,0 0-8 15,-5-8 2-15,5 8-34 0,0 0-163 0,-7-10-249 16,7 10-216-16</inkml:trace>
  <inkml:trace contextRef="#ctx0" brushRef="#br0" timeOffset="41189.2962">3684 15820 62 0,'0'0'119'0,"0"0"157"16,0 0-240-16,0 0 133 0,0 0-193 0,0 0 161 16,0 0-171-16,0 0 144 0,0 0-155 0,0 0 136 15,0 0-142-15,0 0 133 0,0 0-137 0,0 0 138 16,0 0-136-16,0 0 126 0,0 0-116 0,0 0 156 16,0 0-127-16,0 0 142 0,0 0-3 0,0 0-25 15,0 0-12-15,0 0-32 0,0 0 11 16,0 0-10-16,0 0 1 0,0 0-17 0,0 0-6 15,0 0-5-15,0 0-6 0,0 0-5 0,0 0-4 16,0 0-3-16,0 0-17 0,0 0-1 16,0 0 15-16,0 0-10 0,0 0-9 0,0 0-26 15,0 0-23-15,0 0-152 0,0 0 94 0,0 0-132 16,0 0-100-16,8-8 242 0</inkml:trace>
  <inkml:trace contextRef="#ctx0" brushRef="#br0" timeOffset="41746.3058">4316 15655 94 0,'0'0'349'0,"0"0"-271"0,0 0 123 0,0 0-193 16,0 0 139-16,0 0-161 0,0 0 133 0,0 0-152 15,0 0 127-15,0 0-147 0,0 0 146 0,0 0-148 16,0 0 140-16,0 0-146 0,0 0 141 0,0 0-144 16,0 0 150-16,0 0-116 0,0 0 139 0,0 0-123 15,13-5 122-15,-13 5-109 0,0 0 115 0,0 0-108 16,0 0 93-16,0 0-84 0,0 0 78 0,0 0-63 15,0 0 52-15,0 0-59 0,0 0 48 0,0 0-48 16,0 0 31-16,0 0-40 0,0 0 33 16,0 0-40-16,0 0 31 0,0 0-36 0,0 0 27 15,0 0-23-15,0 0 19 0,0 0-35 16,0 0 32-16,0 0-29 0,0 0 26 0,0 0-31 16,0 0 27-16,0 0-30 0,0 0 31 0,0 0-31 15,0 0-32-15,0 0 35 0,0 0-108 0,0 0 68 16,0 0-185-16,0 0 82 0,0 0-290 0,4-8 142 15</inkml:trace>
  <inkml:trace contextRef="#ctx0" brushRef="#br0" timeOffset="42853.0612">4487 15494 74 0,'0'0'48'0,"0"0"143"0,0 0-182 16,0 0 164-16,0 0-180 0,0 0 147 0,0 0-154 16,0 0 161-16,0 0-174 0,0 0 168 0,0 0-154 15,0 0 131-15,0 0-138 0,0 0 117 0,0 0-137 16,0 0 141-16,0 0-145 0,0 0 138 0,0 0-142 16,0 0 135-16,0 0-148 0,0 0 159 15,0 0-151-15,0 0 132 0,0 0-140 0,0 0 143 16,0 0-131-16,0 0 133 0,0 0-129 0,0 0 133 15,0 0-127-15,0 0 107 0,0 0-104 0,0 0 120 16,0 0-121-16,0 0 109 0,0 0-104 16,0 0 91-16,0 0-93 0,0 0 101 0,0 0-102 15,0 0 101-15,0 0-106 0,0 0 86 0,0 0-81 16,0 0 95-16,0 0-99 0,0 0 93 0,0 0-96 16,0 0 97-16,0 0-99 0,0 0 98 0,0 0-102 15,0 0 100-15,0 0-100 0,0 0 100 0,0 0-100 16,0 0 98-16,0 0-97 0,0 0 94 0,0 0-94 15,0 0 98-15,0 0-99 0,0 0 99 0,0 0-100 16,0 0 101-16,0 0-102 0,0 0 100 16,0 0-100-16,0 0 99 0,0 0-97 0,0 0 96 15,0 0-97-15,0 0 98 0,0 0-99 16,0 0 96-16,0 0-94 0,0 0 80 0,0 0-81 16,0 0 104-16,0 0-108 0,0 0 73 0,0 0-152 15,0 0 71-15,0 0-177 0,0 0-104 0,0 0 248 16</inkml:trace>
  <inkml:trace contextRef="#ctx0" brushRef="#br0" timeOffset="50236.8992">2893 15842 73 0,'0'0'281'0,"0"0"-253"15,0 0 168-15,0 0-192 0,0 0 150 0,0 0-170 16,0 0 152-16,0 0-155 0,0 0 133 0,0 0-130 16,0 0 137-16,0 0-17 0,0 0-15 0,0 0-15 15,0 0 2-15,0 0-14 0,0 0-10 0,0 0-5 16,0 0-6-16,0 0-7 0,0 0-20 0,0 0-2 15,0 0 14-15,0 0-4 0,0 0-3 0,0 0-4 16,0 0 12-16,0 0 3 0,0 0 6 0,0 0-1 16,0 0-7-16,0 0-3 0,0 0-18 15,0 0 1-15,12-4 3 0,-12 4 4 16,0 0-4-16,0 0-2 0,20 0-2 0,-20 0 1 16,0 0 0-16,0 0-4 0,24 0 2 0,-24 0-16 15,0 0 8-15,19 0 10 0,-19 0-7 0,0 0 6 16,19 0 0-16,-19 0-3 0,0 0 3 0,22 0-1 15,-22 0-2-15,0 0 0 0,19-1 2 0,-19 1-2 16,0 0-5-16,22 0 8 0,-22 0-8 0,15-3-1 16,-15 3 8-16,0 0-1 0,23 0-2 0,-23 0 5 15,0 0-6-15,24-1-1 0,-24 1 1 0,0 0-6 16,21-2-3-16,-21 2 10 0,0 0-12 16,20 0 9-16,-20 0 4 0,0 0-1 0,23 0 2 15,-23 0-3-15,0 0 0 0,19 0-26 0,-19 0 30 16,0 0 3-16,21 0-11 0,-21 0-3 15,0 0 10-15,20 0-1 0,-20 0 0 0,0 0-2 16,17-2 0-16,-17 2-1 0,0 0 0 0,18 2 2 16,-18-2-2-16,0 0-1 0,15 0-8 0,-15 0 1 15,0 0 12-15,0 0-10 0,19 3 8 0,-19-3 0 16,0 0-1-16,0 0 1 0,21 2 0 0,-21-2 4 16,0 0-7-16,15 1 0 0,-15-1-10 15,0 0 13-15,0 0-9 0,22 1 2 0,-22-1 7 0,0 0-2 16,0 0 2-16,20-1-1 0,-20 1 1 15,0 0-2-15,0 0-1 0,22 0 1 0,-22 0 5 0,0 0-8 16,0 0-3-16,20-1-1 0,-20 1 11 16,0 0-4-16,0 0-1 0,21 0 1 0,-21 0-1 15,0 0 0-15,0 0 1 0,19 0-1 0,-19 0-9 16,0 0 6-16,0 0 11 0,19 0-6 16,-19 0-2-16,0 0 0 0,0 0 1 0,0 0 6 15,21 1-8-15,-21-1 1 0,0 0 0 0,0 0-9 16,0 0 0-16,0 0 10 0,19 0-4 0,-19 0 6 15,0 0-7-15,0 0 7 0,0 0 0 0,0 0-1 16,0 0 2-16,0 0 0 0,18 0-4 0,-18 0-8 16,0 0 0-16,0 0 12 0,0 0-10 0,0 0 12 15,0 0-4-15,0 0-1 0,0 0 2 16,0 0-1-16,0 0-1 0,0 0 0 0,0 0 0 16,0 0-1-16,0 0-10 0,0 0-4 0,0 0-21 15,0 0-17-15,0 0-35 0,0 0-43 0,0 0-44 16,0 0-298-16,0 0 89 0</inkml:trace>
  <inkml:trace contextRef="#ctx0" brushRef="#br0" timeOffset="50807.1691">3121 15828 224 0,'0'0'91'0,"0"0"130"16,0 0-208-16,0 0 139 0,-16 1-162 15,16-1 149-15,0 0-158 0,0 0 153 0,0 0-9 16,0 0-14-16,0 0-27 0,0 0-9 0,0 0 21 16,7 7-31-16,-7-7-6 0,0 0-10 0,13 4-26 15,-13-4 26-15,14 3-2 0,-14-3-2 0,18 0-7 16,-18 0-8-16,26 2-2 0,-26-2-14 0,29 2 7 16,-29-2-8-16,31 0-2 0,-31 0 6 0,30 0-6 15,-13 0 1-15,-17 0-1 0,32-2-2 0,-32 2-1 16,33 0-3-16,-33 0 1 0,27 0-13 0,-27 0 18 15,26 0-3-15,-26 0 1 0,21 0 2 16,-21 0-1-16,23-3 1 0,-23 3-4 0,18 0 0 16,-18 0-1-16,0 0-2 0,26 0-14 15,-26 0 8-15,0 0 9 0,23 0-8 0,-23 0 7 16,0 0-2-16,20-2 0 0,-20 2 0 0,0 0 0 16,21-1-4-16,-21 1 2 0,0 0-2 0,19-1 1 15,-19 1-9-15,0 0 12 0,0 0-28 0,19 0 33 16,-19 0-7-16,0 0 6 0,0 0-3 0,0 0-2 15,15-1-14-15,-15 1 16 0,0 0-1 0,0 0-9 16,0 0 2-16,0 0 7 0,0 0-10 0,0 0-12 16,0 0-32-16,0 0-39 0,0 0-44 0,0 0-132 15,0 0 24-15,0 0-139 0,0 0 212 0</inkml:trace>
  <inkml:trace contextRef="#ctx0" brushRef="#br0" timeOffset="51832.0728">3157 15826 28 0,'0'0'301'0,"0"0"-224"0,0 0 134 0,0 0-63 16,0 0-14-16,0 0-8 0,0 0-16 0,0 0-13 15,0 0-32-15,0 0 5 0,0 0-9 0,0 0-8 16,0 0-15-16,0 0-6 0,0 0-6 0,0 0-4 16,0 0-9-16,0 0 26 0,0 0-5 0,0 0-4 15,0 0 3-15,0 0-6 0,0 0-2 0,0 0-3 16,22-2 3-16,-22 2-7 0,18 0 1 0,-18 0-2 15,21 0-15-15,-21 0 0 0,22 2 16 0,-22-2-9 16,28 0 4-16,-28 0-4 0,27 0 3 0,-27 0-2 16,26-2-1-16,-26 2-2 0,24 0 1 15,-24 0-1-15,22 2-12 0,-22-2 26 16,20-2-5-16,-20 2-2 0,18 2 6 0,-18-2-3 16,16 1-5-16,-16-1 0 0,0 0-2 0,19-1-2 15,-19 1 0-15,0 0-2 0,0 0-6 0,0 0 0 16,20-2 8-16,-20 2-9 0,0 0 6 0,0 0 2 15,0 0-2-15,0 0 0 0,0 0-2 0,18-1-1 16,-18 1 2-16,0 0-2 0,0 0-3 0,0 0 0 16,0 0 4-16,0 0-4 0,0 0 6 0,0 0 1 15,0 0 2-15,0 0-2 0,0 0 1 0,0 0 0 16,14-2-2-16,-14 2 1 0,0 0-5 0,0 0 3 16,0 0-18-16,0 0 13 0,0 0 3 0,0 0 5 15,0 0-2-15,0 0-2 0,0 0 2 16,0 0-3-16,0 0 0 0,0 0 2 0,0 0 2 15,0 0-7-15,0 0 2 0,0 0 1 16,0 0 1-16,0 0-2 0,0 0 0 0,0 0 0 16,0 0 0-16,0 0 1 0,0 0-1 0,0 0 2 15,0 0-1-15,0 0 1 0,0 0-4 0,0 0 10 16,0 0 4-16,0 0-2 0,0 0-1 0,0 0-1 16,0 0-1-16,0 0-2 0,0 0 1 0,0 0-1 15,0 0 0-15,0 0-3 0,0 0-8 0,0 0 5 16,0 0 40-16,0 0-40 0,0 0-4 15,0 0 1-15,0 0 1 0,0 0 0 0,0 0 2 16,0 0-1-16,0 0 4 0,0 0-4 0,0 0-7 16,0 0 4-16,0 0 5 0,0 0 0 0,0 0 1 15,0 0-2-15,0 0 16 0,0 0-20 0,0 0 4 16,0 0-1-16,0 0 4 0,0 0 2 16,0 0-8-16,0 0 0 0,0 0 9 0,0 0 0 15,0 0-1-15,0 0-1 0,0 0 1 0,0 0-2 16,0 0-5-16,0 0 11 0,0 0-3 0,0 0-2 15,0 0-11-15,0 0 9 0,0 0 3 0,0 0-2 16,0 0-2-16,0 0 2 0,0 0 2 0,0 0-1 16,0 0-5-16,0 0 6 0,0 0-7 15,0 0-9-15,0 0 8 0,0 0 6 0,0 0 0 16,0 0-2-16,0 0 1 0,0 0-1 0,0 0 1 16,0 0-1-16,0 0-1 0,0 0 5 0,0 0-2 15,0 0-4-15,0 0-6 0,0 0 8 0,0 0-1 16,0 0 2-16,0 0-2 0,0 0-2 0,0 0 2 15,0 0-1-15,0 0-1 0,0 0 0 16,0 0 4-16,0 0-10 0,0 0-17 0,0 0-4 16,0 0-8-16,0 0-10 0,0 0-11 0,0 0-23 15,0 0-16-15,0 0-13 0,0 0-14 16,0 0-128-16,-4-8 129 0,4 8-129 0,0 0-102 0,-6-9 237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12:43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13874 11940 529 0,'4'-8'487'0,"-4"8"-42"16,8-16-177-16,-8 16 34 0,7-15-82 0,-7 15 31 16,4-12-39-16,-4 12 25 0,4-14-9 0,-4 14-12 15,4-8-15-15,-4 8-29 0,0 0-15 0,1-12-32 16,-1 12-12-16,0 0-29 0,4-8-3 0,-4 8-25 15,0 0 1-15,0 0-24 0,0 0 15 0,0 0-31 16,0 0 15-16,0 0 19 0,0 0-1 16,0 0 2-16,5 11 4 0,-5-11 1 0,5 21-5 15,-2-7 32-15,-2 2-40 0,2 5 38 16,-1 2-48-16,1 0 31 0,-1 3-43 0,0 0 39 16,0 1-15-16,2 7-6 0,-1 0-7 0,-1 1 11 15,-2 1 8-15,0 3 3 0,0 0-20 0,0 2 50 16,-1 1-23-16,0 0 25 0,-2 2-31 15,3 0-4-15,-1 4-15 0,-1 0 19 0,1 2-25 0,1 3 30 16,0 11-29-16,1-2 35 0,1 2-27 0,0 1 24 16,2-2-31-16,0-1 24 0,0 4-25 0,-2 0-1 15,5 1 1-15,-3-1 24 0,1 2-24 0,0 1 14 16,1 2-22-16,0 0 15 0,1 0-26 16,-2-3 16-16,0 3-22 0,3-2 17 0,-3-1-21 15,1 0 1-15,-1-1-1 0,3-3 14 16,-3-2-20-16,1-1 20 0,0-2-25 0,-2-13 13 15,1-1-56-15,-3-2-26 0,2-4-49 0,-2-3-49 16,0-6-73-16,-2-6-58 0,-2-5-12 0,0-1-57 16,-2-7-97-16,4-11-3 0,-11 7-109 0,11-7-452 15,-23-10-784-15</inkml:trace>
  <inkml:trace contextRef="#ctx0" brushRef="#br0" timeOffset="1805.8618">13874 11877 183 0,'-9'-9'398'0,"9"9"-109"16,-5-8-66-16,5 8-32 0,0 0-15 0,-7-9-49 16,7 9-29-16,0 0-18 0,0 0-13 0,-7-8-10 15,7 8-12-15,0 0-5 0,0 0-6 0,0 0-11 16,0 0 9-16,-4-8 7 0,4 8 4 0,0 0 3 16,0 0 4-16,0 0-1 0,0 0 39 0,0 0-52 15,18-1 36-15,-18 1-51 0,0 0 62 16,27 0-71-16,-27 0 67 0,29-1-63 0,-4 1 60 15,0-3-55-15,-2 2 51 0,4-2-54 16,1 0 44-16,0 2-43 0,8-3 37 0,0 1-54 16,1 0 47-16,3-2-37 0,3 0 35 0,-1 0-36 15,5 1-3-15,1-2-3 0,1 2 4 0,3-1 0 16,-2 0 0-16,12 0-5 0,0-2 11 0,1 0 11 16,1 1-2-16,0-2-4 0,1 1-1 0,2-1-7 15,-1 0 3-15,2-1 2 0,-2 0-4 0,1 2-3 16,-2-2 6-16,-1-1 1 0,0 4 15 0,0-3 12 15,0-2 7-15,-1 4-4 0,0-3-8 16,-2 2-3-16,-1 0-4 0,-11 1-6 0,10-2-1 16,-11 3-3-16,0-2-1 0,0 1 1 15,-2-1-4-15,-1 1-2 0,-2 0 11 0,-1 0-16 0,-3 2 11 16,-2 0-11-16,-4-2 13 0,-7 4-3 16,-1-2 11-16,-6 4 10 0,-5-2 15 0,-14 3 3 15,26-5 14-15,-26 5 7 0,19-2 0 0,-19 2-4 16,0 0-6-16,18-3-10 0,-18 3-2 0,0 0-22 15,0 0 18-15,19-3-37 0,-19 3-5 0,0 0-4 16,0 0 6-16,13 5 9 0,-13-5-1 0,6 8 16 16,-6-8-7-16,8 13 16 0,-6-2-32 15,1 1 23-15,-2 1-25 0,2 3 32 0,-2 3-32 16,-1-1 33-16,0 3-37 0,0 1 8 0,0 4 8 16,0 2-3-16,0-1 17 0,0 2 46 15,2 5-26-15,0 1 28 0,2-1-15 0,0 3-13 16,2-1-4-16,2 5-15 0,-1-3-6 0,3 4 7 15,0-1 3-15,1 0-2 0,2 10 2 0,-3-8-1 16,4 7-5-16,0 1-23 0,-1-9 28 0,2 8-29 16,-2 1 9-16,4 1 19 0,-3-2-25 0,1 2 17 15,1 0-23-15,-1-1 22 0,0 0-4 0,0 0-1 16,2 2 11-16,2-2-26 0,-2 0 21 16,1 1-22-16,1-1 18 0,0 0-22 0,0-1 25 15,2 0-19-15,-2 0 17 0,1-1-24 0,-3 0 21 16,2 0-26-16,1-1 20 0,-1-3-7 0,-3-7-5 15,-2 1-1-15,3 0-3 0,-3 0-2 0,0-3 0 16,-1 0-6-16,1-4 6 0,-3 1-1 16,-1-1 1-16,1-5-5 0,-4-3 0 0,-2-2 2 15,1 0-20-15,-4-4 23 0,2-3-1 0,-4 0 2 16,0-1-1-16,0-1 1 0,-4-2-22 0,0 3 23 16,-2-1-17-16,-3-3 19 0,-4 4-20 0,-2-3 20 15,-4-2-19-15,-2 2 22 0,-6-1-23 16,-3 0 24-16,-2-1-23 0,-4-2 19 0,0 1-19 15,-1-3 23-15,-1 2-24 0,-3-1 21 0,1 1-20 16,-2-3 21-16,-1 1-22 0,2-1 24 0,-3 0-25 16,2 0 20-16,1 2-17 0,-1-2 18 0,4 1-20 15,-6 1 22-15,2-1-22 0,-3 1 22 0,2-2-21 16,-2 1 22-16,-2 1-22 0,0 2 18 16,-2-2-18-16,-8 4 20 0,1 0-21 0,-1 1 20 15,2 1-3-15,9-2 1 0,1 1 1 0,0 0-1 16,0-2-6-16,0 2 1 0,2 0 0 0,-2 1-1 15,3 3 0-15,-1-3 0 0,0 0 1 16,2 2 0-16,1-2 1 0,0 1-3 0,-1-1-1 16,1 2 1-16,-1 1 0 0,3-3 2 0,-2 5-2 15,2-3 0-15,1-1 2 0,1 1-3 0,-1 0 2 16,4-4-1-16,0 5-4 0,-2-1 4 0,2-2 0 16,1 1-1-16,3-1 0 0,-2-3 2 15,2 5-2-15,1-3 3 0,2 0-2 0,3-3-2 16,-4 4 2-16,4-2 0 0,4-1 0 0,-3 0 0 15,3 1-1-15,0-2 1 0,0 1 1 0,2-1-1 16,-1-1 6-16,3 0-8 0,-2 1 0 0,3-1 1 16,-4 1 1-16,3 0-1 0,2-1 0 0,-1-1 0 15,0-1-31-15,-1 2 36 0,1-2-11 16,0 0 2-16,0 0 0 0,3-1-1 0,-5 0-1 16,16-4 1-16,-24 8 1 0,9-3 2 0,0 0-2 15,2-2 3-15,-3 1-3 0,2 0 1 0,-3 1 1 16,4-1-1-16,-2 0 2 0,15-4-2 0,-22 6 4 15,22-6-4-15,-22 5 3 0,22-5-1 0,-17 4 1 16,17-4-3-16,-15 5 1 0,15-5-1 0,0 0-2 16,-17 4-1-16,17-4 2 0,0 0-5 15,-16 4-4-15,16-4-7 0,0 0-13 0,-16 1-10 16,16-1-14-16,0 0-17 0,-21 0-24 0,21 0-38 16,0 0-49-16,0 0-52 0,-24 0-53 15,24 0-47-15,-18-4-91 0,18 4-34 0,-18-10-98 16,9 5-461-16,2-2-760 0</inkml:trace>
  <inkml:trace contextRef="#ctx0" brushRef="#br0" timeOffset="2536.4678">14109 14468 375 0,'0'0'397'0,"-2"-9"-102"16,2 9-50-16,0 0-32 0,-2-12-10 15,2 12-44-15,0 0 8 0,0 0-45 0,-1-10-4 16,1 10-43-16,0 0 1 0,0 0-19 0,0 0 31 15,0 0 42-15,0 0-1 0,0 0-1 0,5 13-15 16,-5-13-9-16,3 18-10 0,-3-6-11 0,0 2-10 16,1 1-10-16,-1 2-2 0,1 2-13 0,1 0-8 15,-1 0-9-15,2 3-5 0,-1 1-2 16,1 0-11-16,-2 0-49 0,5 1-54 0,-3 0-75 16,2 1-48-16,0-2 14 0,2 2-89 0,-2-2-125 15,5 4-278-15,1 0-218 0</inkml:trace>
  <inkml:trace contextRef="#ctx0" brushRef="#br0" timeOffset="3178.8742">14977 15504 397 0,'0'0'516'0,"0"-14"-92"0,0 14-29 0,-1-14-25 15,1 14-22-15,-3-10-46 0,3 10-42 16,0 0-29-16,0-9-48 0,0 9-35 16,0 0-31-16,0 0-26 0,0 0-16 0,0 0-7 15,0 0-10-15,-6 8-6 0,6-8-17 0,-3 22-4 16,3-9-3-16,-2 3-10 0,2 1-4 0,-3 1-6 16,3 0-35-16,0-1-39 0,0 1-41 0,-1-3-33 15,1-1-67-15,1 1-3 0,-1-3-36 0,0 1-22 16,1-3-64-16,-1-10-434 0,-1 17-288 0</inkml:trace>
  <inkml:trace contextRef="#ctx0" brushRef="#br0" timeOffset="3345.3014">14967 15229 806 0,'-3'-22'483'0,"1"5"-119"0,-1 0-91 16,2 3-53-16,-2 3-40 0,2 3-30 0,1 8-46 15,-1-16-55-15,1 16-67 0,0 0 13 0,0-12-69 16,0 12-8-16,0 0-76 0,6 7-78 16,-6-7-357-16,5 18-124 0</inkml:trace>
  <inkml:trace contextRef="#ctx0" brushRef="#br0" timeOffset="3768.2188">15138 15445 567 0,'0'0'393'0,"0"0"-113"0,0 0-46 16,14 5-49-16,-14-5-22 0,9 8-9 0,-9-8-13 16,13 10-11-16,-7-3-45 0,1 1-9 0,-2 0 4 15,2 1-34-15,0 0 6 0,-2 0-29 16,1-1 9-16,-2 2-26 0,4-3 14 0,-8-7-15 0,6 14 15 15,-6-14-19-15,8 9 16 0,-8-9-17 16,6 8 24-16,-6-8-4 0,0 0 39 16,9 9 25-16,-9-9 17 0,0 0-12 0,0 0-14 15,0 0-7-15,13-4 3 0,-13 4 13 0,8-10 1 16,-8 10 2-16,10-15 3 0,-4 6 0 0,1 0 5 16,-1-1 0-16,-1 2 0 0,4-1 9 0,-4 0-8 15,3 1-20-15,-8 8-12 0,11-10-15 0,-11 10-9 16,9-12-11-16,-9 12-4 0,9-7 1 15,-9 7-13-15,13-2 1 0,-13 2-5 0,0 0-3 0,19-3-1 16,-19 3-3-16,19 5-1 0,-19-5 3 0,22 10-37 16,-12-6-29-16,-1 3-33 15,4 1-29-15,-4 0-39 0,-1 1-58 0,1 1-42 16,-1 0-7-16,-3 0 4 0,-1 1-29 0,-4-11-136 16,6 15-266-16,-6-15-222 0</inkml:trace>
  <inkml:trace contextRef="#ctx0" brushRef="#br0" timeOffset="4272.8006">15622 15331 513 0,'3'-11'472'0,"-3"11"-147"0,6-15-44 0,-6 15-93 15,4-10 0-15,-4 10-2 0,0 0 18 0,8-7-5 16,-8 7-34-16,0 0-24 0,11 9-21 0,-11-9-15 15,9 16-17-15,-5-3-17 0,1 1-14 0,-1 0-14 16,2 4-6-16,-2 3-8 0,0-2-7 16,-1-2-2-16,0 4-21 0,0-5-23 0,0 1-22 15,-2-4-14-15,0 0-5 0,0 1-1 0,-1-14-1 16,2 17 15-16,-2-17 8 0,1 15 14 16,-1-15 10-16,0 0 2 0,0 0 7 0,0 0 12 0,0 0 17 15,0 0 16-15,0 0 4 0,-4-7 5 16,3-4 11-16,-2-1 7 0,2-4 11 0,-3-1 4 15,3 1 14-15,0-2-10 0,-1 1-6 0,2-2-3 16,-2 1-14-16,2 0-8 0,0 4-3 0,1-1-5 16,0 2-2-16,1-1-14 0,-1 2-7 15,3-1-5-15,0 3-2 0,-1 0-3 0,4 0-3 16,-1 2-4-16,-1 0 5 0,-5 8-8 0,13-9-1 16,-13 9 1-16,14-5 2 0,-14 5-3 0,0 0 1 15,17 2 0-15,-17-2 14 0,11 8-17 0,-11-8 2 16,8 11 0-16,-8-11 5 0,2 16-2 15,-2-16 0-15,-1 16 1 0,-1-3 3 0,-4-4 6 16,1 2-6-16,-5 0 0 0,1-1 4 0,0 0-4 16,-2 0-2-16,-1-2-1 0,1 0 0 0,-1-1-9 15,3-1-33-15,0 1-40 0,9-7-47 16,-16 7-55-16,16-7-36 0,-12 4-2 0,12-4-26 16,0 0-152-16,0 0-5 0,0 0-196 0,-16-4-132 15</inkml:trace>
  <inkml:trace contextRef="#ctx0" brushRef="#br0" timeOffset="4560.3851">15829 15282 388 0,'0'0'413'0,"0"0"-131"0,0 0-22 16,0 0-27-16,16 1-24 0,-16-1 2 15,6 8-28-15,-6-8-18 0,5 9-19 0,-5-9-1 16,10 12-33-16,-10-12-10 0,11 14-15 0,-6-6-5 15,1-1 4-15,-6-7 11 0,13 10 4 0,-13-10 17 16,10 9 26-16,-10-9 34 0,14 6 27 0,-14-6-8 16,0 0 39-16,14 2-45 0,-14-2 7 0,0 0-38 15,14-7-22-15,-14 7-16 0,7-7-4 16,-7 7-41-16,3-10 0 0,-3 10-33 0,3-12-6 16,-3 12-70-16,0-12-22 0,0 12-79 15,-1-9-45-15,1 9-66 0,-3-13-44 0,3 13-78 0,-1-10-15 16,1 10 35-16,0-9-61 0,0 9-71 15,-1-12-307-15,1 12-320 0</inkml:trace>
  <inkml:trace contextRef="#ctx0" brushRef="#br0" timeOffset="4786.0472">16150 14974 603 0,'9'-17'501'0,"2"1"-38"0,-4 5-15 0,-1 1 2 0,-2 2-55 16,-4 8-67-16,9-12-32 0,-9 12-80 15,5-10-18-15,-5 10-35 0,0 0 58 0,0 0-45 0,0 0 18 16,13 11-61-16,-9 0-16 0,-2 2-19 0,2 3-15 16,1 2-1-16,-1 5-26 0,-1 0-16 15,0 1-8-15,0 4-7 0,0-2 15 0,-1 2-58 16,1 5-20-16,-2 2-95 0,2-6-34 16,-3 0-52-16,0-1-67 0,1-2-83 0,-1-2-2 15,2-5-7-15,-2-4-20 0,-3-4-477 0,3-11-485 16</inkml:trace>
  <inkml:trace contextRef="#ctx0" brushRef="#br0" timeOffset="4946.9882">16179 15141 896 0,'-3'-9'509'0,"0"-1"-80"16,3 10-20-16,-5-15-35 0,5 15-75 15,-5-12-51-15,5 12-56 0,0 0-42 0,-3-11-28 16,3 11-26-16,0 0-40 0,0 0-73 0,17-4-100 15,-17 4-82-15,15 3-31 0,-15-3-117 0,19 4-498 16,-3 1-434-16</inkml:trace>
  <inkml:trace contextRef="#ctx0" brushRef="#br0" timeOffset="5133.1125">16565 15202 1139 0,'0'0'667'0,"0"0"-130"0,-7-10-10 15,7 10-59-15,-5-8-29 0,5 8-57 16,0 0-48-16,-7-9-82 0,7 9-58 0,0 0-45 16,0 0-59-16,-4-10-83 0,4 10-94 0,0 0-58 15,0 0-68-15,0 0-75 0,0 0-71 0,11-7-36 16,-11 7-52-16,0 0-498 0,0 0-615 16</inkml:trace>
  <inkml:trace contextRef="#ctx0" brushRef="#br0" timeOffset="5458.4556">16927 14916 638 0,'4'-11'566'15,"1"0"-67"-15,-1 3-34 0,-2-3 12 16,-2 11-67-16,5-14 26 0,-5 14-62 0,6-12-13 15,-6 12-66-15,3-8-47 0,-3 8-62 0,0 0-25 16,4-9-50-16,-4 9-1 0,0 0-11 0,0 0 2 16,0 0-24-16,8 11 1 0,-8-11-25 15,6 19 4-15,-4-6-23 0,1 2-7 0,1 3-4 0,1 3 1 16,-2 0-8-16,2 4-3 0,-1-2-3 16,0 4-2-16,0-1 10 0,1 6-11 0,1 0 3 15,0-3-37-15,-2-3-3 0,0-1-38 0,1-4-11 16,-2 3-68-16,2-8-17 0,-3 0-67 0,1-3-26 15,-2-3-43-15,-1-10-61 16,3 16-27-16,-3-16 7 0,0 0-44 0,0 0-489 0,0 0-560 16</inkml:trace>
  <inkml:trace contextRef="#ctx0" brushRef="#br0" timeOffset="5631.6446">16946 15093 231 0,'-9'-10'583'15,"9"10"-188"-15,-4-10-56 0,4 10-68 0,0 0-10 16,-5-8-33-16,5 8-46 0,0 0-40 0,0 0-36 16,0 0-12-16,5-7-16 0,-5 7-20 0,0 0-16 15,18 4-4-15,-18-4-39 0,18 4-64 0,-18-4-34 16,20 7-99-16,-20-7-104 0,22 7-401 0,-22-7-231 16</inkml:trace>
  <inkml:trace contextRef="#ctx0" brushRef="#br0" timeOffset="5880.9653">17198 14976 637 0,'0'0'448'0,"0"0"-60"0,4-10-71 16,-4 10-1-16,0 0 6 0,9-9-41 0,-9 9-27 15,0 0-42-15,15-5-13 0,-15 5-34 0,0 0-43 16,26 3-6-16,-26-3-38 0,23 7 5 0,-13-2-37 15,4 3 6-15,-4-1-29 0,3 1-25 16,-3 0-68-16,-1 2-41 0,1-2-48 0,-2 3-55 16,-2-2 10-16,-1 1-30 0,1-2 32 0,-6-8-38 15,7 15-23-15,-7-15-13 0,4 11-60 0,-4-11-174 16,0 0 18-16</inkml:trace>
  <inkml:trace contextRef="#ctx0" brushRef="#br0" timeOffset="6083.0912">17374 14995 30 0,'0'-12'455'0,"-1"3"-109"15,1-3-78-15,0 12-27 0,1-21-19 16,-1 21-19-16,0-16 28 0,0 16 4 0,0-14-8 16,0 14-20-16,0-11-37 0,0 11-35 0,0 0-24 15,0 0 3-15,0-10 31 0,0 10 3 0,0 0 12 16,0 0-33-16,-4 11-9 0,4-11-23 16,-5 17 16-16,3-5-48 0,-1 3 11 0,-1-1-32 0,-1 3-8 15,0 2 18-15,0 2-37 0,1-1 15 0,0 1-63 16,-1-1-34-16,3-2-66 0,-1-2-66 15,2-1-61-15,-2 0 8 0,3-1-29 16,0-3-37-16,0-11-151 0,1 16-240 0,-1-16-233 16</inkml:trace>
  <inkml:trace contextRef="#ctx0" brushRef="#br0" timeOffset="6347.2865">17602 14679 390 0,'2'-17'652'0,"-2"2"-122"0,0 1-61 0,0 4-24 16,0 10-48-16,0-21-63 16,0 21-13-16,0-12-88 0,0 12-18 0,0 0-55 15,0 0 57-15,0 0-45 0,0 0 5 0,0 0-62 16,9 12 20-16,-9 2-46 0,4 3 15 0,-1 7-37 16,0 1 6-16,-1 1-33 0,0 7 15 0,1 3-33 15,-1-1-5-15,1 2-2 0,-2 1 5 0,3 0-11 16,-1-2-9-16,-1-3-7 0,2-4-32 0,0-2-34 15,-2-1-18-15,2-4-77 0,-1-3-40 0,-1-3-57 16,1-3-96-16,-2-4-23 0,-1-9-12 0,5 13-89 16,-5-13-394-16,0 0-492 0</inkml:trace>
  <inkml:trace contextRef="#ctx0" brushRef="#br0" timeOffset="6527.9532">17489 14945 454 0,'0'0'481'0,"0"0"-94"16,1-13-100-16,-1 13-11 0,8-7-10 0,-8 7-23 15,14-9-38-15,-14 9-62 0,19-4-19 16,-19 4-32-16,26-5-56 0,-26 5-69 0,32-2-68 16,-13 1 8-16,0 1-82 0,-19 0-92 0,29 0-417 15,-29 0-211-15</inkml:trace>
  <inkml:trace contextRef="#ctx0" brushRef="#br0" timeOffset="9607.9589">14565 12275 69 0,'12'-7'619'0,"-12"7"-212"0,0 0-82 16,10-6-86-16,-10 6-35 0,0 0-32 16,0 0-19-16,0 0-9 0,0 0 1 0,0 0 1 15,0 0-16-15,0 0-13 0,0 0-6 0,0 0-5 16,-19 7 4-16,19-7-17 0,-23 7 4 0,9-2-2 15,-4-2-5-15,1 2-5 0,-3-1-6 0,-3 0-6 16,0 0-3-16,5-2-2 0,-1 0-2 16,2-2-1-16,17 0-4 0,-29 0-6 0,29 0-11 15,-27-2-10-15,14-1-1 0,13 3-14 0,-19-10-9 16,10 3-5-16,4-1-3 0,-1-3-11 0,3 1-5 16,2-3-15-16,1-1-4 0,1-2-4 0,3-6-1 15,1 3-5-15,2-3 4 0,0 0 4 16,2 1 4-16,0 1 9 0,1-1 33 0,-1 3-33 15,0-3 16-15,-1 3-9 0,1 0 8 16,-3 2-2-16,-1 4 13 0,1-2-6 0,-4 2 14 0,4 2-2 16,-2-1 10-16,-4 11-1 0,5-16 5 15,-5 16-13-15,4-11 2 0,-4 11-13 0,0 0 3 16,5-10-1-16,-5 10 8 0,0 0-2 0,7 12 3 16,-7-12-9-16,7 19 1 0,-3-5-1 0,1 6-2 15,2 2 2-15,-2 2 0 0,-1 3-1 0,2 6 15 16,-1 2-18-16,-1 0 20 0,0 2-23 0,0-3 18 15,0 2-21-15,-2 0 3 0,4-1 1 0,-2-1 2 16,-1-1 2-16,1-6-4 0,-2-1 3 16,2-1 1-16,-1-3 4 0,-1 0-8 0,-1-3 6 15,1-2-8-15,-1-3 8 0,-1-2-5 0,-1 1 7 16,-2-2-6-16,1-1 8 0,-2-1-2 0,-1 0 1 16,-2-3-4-16,-2 0 2 0,0 1-1 0,-1-3 3 15,10-4 6-15,-24 5-1 0,24-5-6 0,-27 6 6 16,27-6-8-16,-28 1 4 0,28-1-3 15,-27 3 38-15,27-3-53 0,-28 0-15 0,28 0-53 16,-21 0-21-16,21 0-85 0,0 0-11 0,-20 0-64 16,20 0-153-16,0 0-458 0,-9-7-478 0</inkml:trace>
  <inkml:trace contextRef="#ctx0" brushRef="#br0" timeOffset="10241.0295">15111 12189 315 0,'0'0'443'0,"3"-13"-162"0,-3 13-1 16,2-10-25-16,-2 10-50 0,2-11-5 0,-2 11-10 15,-2-11 14-15,2 11 3 0,-1-11-24 0,1 11-10 16,-4-8-14-16,4 8-22 0,-4-8-19 16,4 8-13-16,0 0-8 0,0 0-2 0,-19 0-9 15,19 0-14-15,-11 9-11 0,2-4 8 0,1 7-12 16,-1 0-12-16,0-1-24 0,0 3 13 0,0 4-21 16,1-1 11-16,1-2-22 0,3 0-6 0,-1-1-15 15,1-2-14-15,3-1-10 0,-2 0-4 0,3-11 0 16,-2 17 10-16,2-17 12 0,-2 13-1 15,2-13 4-15,0 0 6 0,4 11 4 0,-4-11 2 16,0 0 5-16,0 0 13 0,0 0-11 0,16-6 17 16,-16 6-4-16,10-10 22 0,-10 10-13 0,9-10 19 15,-9 10-14-15,9-11 17 0,-9 11-21 0,9-8 18 16,-9 8-30-16,5-8 13 0,-5 8-23 16,0 0 17-16,9-8-22 0,-9 8 18 0,0 0 12 15,0 0-21-15,16-1-12 0,-16 1 22 0,0 0-24 16,16 8 1-16,-16-8 15 0,15 11-15 0,-7-5-17 15,-2 2-19-15,2-1-19 0,1-2-27 0,-3 3-31 16,3-1-48-16,-2 0-9 0,1 0-34 16,-8-7-7-16,12 10 4 0,-12-10-74 0,8 7-123 15,-8-7-160-15,0 0-100 0</inkml:trace>
  <inkml:trace contextRef="#ctx0" brushRef="#br0" timeOffset="10775.8851">15208 12121 87 0,'0'0'597'0,"5"-16"-199"15,-5 16-81-15,6-11-91 0,-6 11-48 0,6-9-22 16,-6 9-11-16,0 0-3 0,10-5-6 0,-10 5 14 16,0 0-25-16,14 3-17 0,-14-3-21 15,12 9 5-15,-12-9-4 0,11 13-15 0,-4-4-4 16,-1 0-9-16,2 1-16 0,-5 1-7 0,1 0-4 15,0 0-1-15,0 1-10 0,1-1-3 16,-1-2-4-16,-4-9-2 0,6 17-5 0,-6-17 1 16,4 13-3-16,-4-13 14 0,4 10 17 0,-4-10 19 15,0 0 0-15,5 10 5 0,-5-10-15 0,0 0-5 16,0 0-11-16,0 0-3 0,15-5 8 0,-15 5-18 16,9-10 17-16,-4 2-10 0,2-1 2 0,-1 0 3 15,-1 0 10-15,-1 0 3 0,1-1-5 16,-1 2 4-16,3-1-8 0,-7 9-1 0,7-15-6 0,-7 15-3 15,9-14-8-15,-9 14-5 0,7-10-4 16,-7 10-4-16,5-8 3 0,-5 8-7 0,0 0-2 16,11-8 2-16,-11 8 2 0,0 0-4 15,14-3 1-15,-14 3-2 0,0 0 0 0,0 0 3 16,21 3-7-16,-21-3-2 0,0 0 2 0,14 5 4 16,-14-5-2-16,0 0 0 0,14 5 7 0,-14-5-6 15,0 0 10-15,11 5-6 0,-11-5 0 16,0 0 22-16,0 0-20 0,14 4-2 0,-14-4 1 0,0 0 1 15,0 0 0-15,13 3 0 0,-13-3 0 16,0 0 4-16,13 2-5 0,-13-2-3 0,0 0 5 0,18 7 2 16,-18-7-3-16,15 6 0 0,-15-6 0 15,17 7-9-15,-17-7-37 0,16 9-34 0,-16-9-30 16,18 10-43-16,-18-10-56 0,21 7-5 16,-10-4-19-16,-11-3-99 0,23 7-515 0,-23-7-435 15</inkml:trace>
  <inkml:trace contextRef="#ctx0" brushRef="#br0" timeOffset="11543.3407">14635 13034 252 0,'5'-12'583'0,"-5"12"-199"0,6-8-83 16,-6 8-62-16,15-10-41 0,-3 6-23 0,3-3-14 15,1 3-10-15,5-1-22 0,0 1-26 16,2-2-23-16,-2 3-21 0,4-2-6 16,0 2-9-16,-2-2-12 0,-1 1-10 0,-3 1-27 15,0-1-20-15,-6 0-13 0,2 1 0 0,-15 3 7 16,18-3 6-16,-18 3 3 0,16-7 5 0,-16 7 3 16,0 0 3-16,7-8 11 0,-7 8 4 0,0 0 21 15,0 0 21-15,0 0 3 0,-12-4 3 0,12 4 2 16,0 0-6-16,-16 7-2 0,16-7 6 0,-13 14-6 15,5-4-12-15,1 3 5 0,3-1-11 0,-1 3 5 16,1 0-11-16,2 3 2 0,2 1-10 16,2-1 9-16,1 7-15 0,3-2-5 15,-1 0 2-15,4 4-1 0,4-1-3 0,-3 0 1 16,3-1-3-16,-1 0 9 0,-2-4-6 0,1-1 15 16,-2 1-19-16,0-1 24 0,0-3-28 0,-1 4 23 15,-4-6-29-15,-2-1 7 0,-1-1 6 0,-1-1-3 16,-1 2 0-16,-1-5 4 0,-2 1 0 0,-1 0 4 15,-4-4 11-15,0 2 5 0,-2-2 9 0,0-4 9 16,-2 3 3-16,-2-3-3 0,15-2-9 0,-26 0-3 16,8-1-6-16,3-2-3 0,0 0 40 0,0 1-55 15,-1-3 0-15,2 0-17 0,4 0-20 16,0 0-48-16,10 5-8 0,-17-12-75 0,17 12 35 16,-9-10-52-16,9 10-32 0,-2-13-67 15,2 13-110-15,3-12-264 0,-3 12-182 0</inkml:trace>
  <inkml:trace contextRef="#ctx0" brushRef="#br0" timeOffset="11947.4297">15308 13101 222 0,'3'-9'682'0,"-3"9"-215"0,-2-17-100 0,2 17-48 16,-5-13-56-16,5 13-34 0,-6-7-31 16,6 7-24-16,0 0-20 0,0 0-26 0,-18 0-21 15,18 0-23-15,-10 11-12 0,4-5-18 0,3 4-9 16,0 0-12-16,-2 2-6 0,5-2-9 0,-1 3-16 16,1-2-22-16,0 1-17 0,0-1-8 15,1 2-18-15,3-3 3 0,-2-1 16 0,-2-9 6 16,3 16 12-16,-3-16 4 0,5 13 4 0,-5-13 26 15,3 10 17-15,-3-10 18 0,3 9 15 0,-3-9 13 16,0 0 8-16,0 0 3 0,12 6 4 0,-12-6-5 16,0 0-7-16,0 0-3 0,0 0-13 15,17-1-9-15,-17 1-10 0,0 0-8 0,15-4-7 0,-15 4-1 16,0 0-7-16,17-1-8 0,-17 1 0 16,0 0 0-16,20 1-4 0,-20-1-4 0,13 4-17 15,-13-4-20-15,18 5-27 0,-18-5-34 0,15 5-42 16,-15-5-56-16,19 7-21 0,-19-7 10 15,20 5-26-15,-20-5-61 0,17 4-98 0,-17-4-291 16,14 3-211-16</inkml:trace>
  <inkml:trace contextRef="#ctx0" brushRef="#br0" timeOffset="12271.1809">15560 13038 413 0,'2'-9'527'0,"-2"9"-131"0,5-12-98 0,-5 12-69 15,2-9-41-15,-2 9-28 0,0 0 18 16,0 0 19-16,0 0-19 0,0 0-23 0,11 6-10 16,-11-6-8-16,10 15-20 0,-5-6-1 0,1 3-28 15,0 0 3-15,-1 1-24 0,3-1 2 0,-3 1-13 16,1-1-1-16,-1-1 2 0,1-1 4 0,-1-1 1 16,1-1 5-16,-6-8 2 0,6 14 20 0,-6-14 37 15,5 8 36-15,-5-8 2 0,0 0-25 0,0 0-25 16,0 0-15-16,0 0-13 0,22-8-14 0,-17 1-14 15,2-5-12-15,-1-3-3 0,3-2-20 16,-1-3-6-16,-2-1-27 0,3-1-30 16,0 1-27-16,-1-1-23 0,-2 3-37 0,2-1-32 15,-1 3-23-15,-2 3-38 0,1 2-52 0,-1 1-31 16,4 2 13-16,-3 0-6 0,-6 9 6 0,10-10-15 16,-10 10-44-16,8-7-365 0,-8 7-240 0</inkml:trace>
  <inkml:trace contextRef="#ctx0" brushRef="#br0" timeOffset="12735.9983">16045 12888 445 0,'0'0'621'16,"0"0"-174"-16,0-12-66 0,0 12-17 16,0 0-31-16,-6-10-54 0,6 10-19 0,0 0-21 15,-13-7-11-15,13 7-21 0,0 0-15 0,-18 0-7 16,18 0-21-16,-18 10 4 0,8 0-61 0,-1-1 16 15,-1 4-26-15,-2 3-10 0,5 1-20 0,-1 3-10 16,-2-3-8-16,5 5-12 0,-1-1-6 0,-1-1-6 16,4 1-6-16,1 1 3 0,2-5-12 15,0 1 0-15,2-3-40 0,2-2 30 0,-1-1-40 16,0 0 31-16,3-2-27 0,1-2 40 16,-5-8-35-16,13 11 38 0,-13-11-32 0,15 0 32 0,-15 0-29 15,19-6 33-15,-6 0-29 0,0-3 34 0,0-1-17 16,2-2 49-16,-5 2 3 0,1-4 30 15,1-1 15-15,-3 1 3 0,-2 1 15 0,0 0 9 16,-2 0-21-16,-1 1 16 0,0 0-25 0,-1 2 12 16,-1 0-23-16,-2 10 17 0,5-14-30 0,-5 14 5 15,4-12-27-15,-4 12-6 0,0 0-32 0,5-11 16 16,-5 11-10-16,0 0 5 0,0 0-20 16,0 0 19-16,12 3-27 0,-12-3 20 0,6 15-20 15,-3-6 20-15,1 1-21 0,0 2 20 16,0 0-21-16,0 3 22 0,1-5-24 0,3 7 19 0,0 2-53 15,-1-4-6-15,1 1-60 0,1 1-37 0,4-2-92 16,-2-2-49-16,3-1-63 0,-1-1-85 16,5-1-38-16,-1-1-88 0,-5-3-572 0,6-1-885 0</inkml:trace>
  <inkml:trace contextRef="#ctx0" brushRef="#br0" timeOffset="12900.8734">16556 13268 884 0,'0'0'733'0,"10"-9"-157"0,-10 9-95 0,0 0-121 16,8-9-2-16,-8 9-5 0,0 0-83 0,3-9-21 15,-3 9-80-15,0 0 5 0,0-11-89 0,0 11-42 16,0 0-88-16,-4-12-88 0,4 12-116 16,0 0-81-16,-8-9-14 0,8 9-102 0,-11-4-482 15,11 4-586-15</inkml:trace>
  <inkml:trace contextRef="#ctx0" brushRef="#br0" timeOffset="16031.0272">13901 11923 261 0,'0'0'263'0,"0"0"-79"0,0 0-29 0,0 0-24 16,0 0-33-16,0 0 12 0,0 0-28 0,0 0 5 15,0 0-22-15,0 0 10 0,0 0-31 0,0 0 19 16,0 0-47-16,0 0 42 0,0 0-29 16,0 0 19-16,0 0-38 0,0 0 38 15,0 0-38-15,0 0 36 0,0 0-44 0,0 0 26 16,0 0-30-16,0 0 34 0,0 0-40 0,-4-7 35 15,4 7-39-15,0 0 40 0,0 0-36 0,0 0 32 16,0 0-72-16,0 0 78 0,0 0-46 0,0 0 46 16,0 0-5-16,0 0-1 0,0 0 4 0,0 0-2 15,0 0 1-15,0 0-19 0,0 0 18 0,0 0-2 16,0 0-3-16,0 0 0 0,0 0 1 0,0 0-2 16,0 0 0-16,0 0-1 0,0 0-2 0,0 0-20 15,0 0 18-15,-5-8-5 0,5 8-2 16,0 0 0-16,0 0-2 0,0 0 1 15,0 0-2-15,0 0-3 0,0 0-14 0,0 0 19 16,0 0-7-16,0 0 3 0,0 0 1 0,0 0-1 16,0 0-1-16,0 0 1 0,0 0 3 0,0 0-2 15,0 0 16-15,0 0-10 0,-1 10 4 0,1-10-2 16,0 0-2-16,-2 12-2 0,2-12 1 0,0 0 0 16,-2 14-10-16,2-14 4 0,-1 14 5 0,1-14-25 15,-1 18 38-15,1-18-40 0,-2 18 35 0,2-18-28 16,-1 20 38-16,0-7-34 0,-1-1 25 15,1 3-28-15,1-3 42 0,-1 2-30 16,-1 3 28-16,1 0-30 0,1-1 23 0,-1 2-22 16,0 1 15-16,-2 3-27 0,2 2 29 0,1-2-20 15,-3 0 26-15,3 0-7 0,0-4 0 0,0 2-2 16,0 0-5-16,0 0 2 0,0-1-10 0,0 0 15 16,1 0-18-16,1 0 9 0,-1 1 1 0,0-3 1 15,1 2-3-15,0-2 50 0,1 0-61 0,-2 1 54 16,2 0-72-16,-1-1 66 0,1 0-59 0,-2 1 3 15,4-2 9-15,-2 2-7 0,-2-2 2 0,0 2 4 16,0-2 1-16,1 1 20 0,-1-1-31 16,-1 2 9-16,1-4 9 0,-1 1-1 15,2 1 0-15,-2-1 0 0,0 0-1 0,0 1 0 0,0-2-16 16,0 0 19-16,0 2-20 0,0-1 21 16,1-1-13-16,-1 1 13 0,1 1-16 0,-1-1 20 15,0 0-8-15,0 2 4 0,1-3-17 0,1-1 13 16,-2 1-10-16,1 1 23 0,-1-1-2 0,3 0-8 15,-3 1 1-15,2 2-3 0,-2 0-11 0,1-5 14 16,2 5 0-16,-2-3 0 0,2 1 0 0,-1-1-3 16,0-2-1-16,-1 3-20 0,0 1 14 15,3-2 13-15,-3-1-13 0,2-1 12 0,-2 1 0 16,2-1-1-16,-2 2 50 0,2-2-70 0,-1 5 59 16,-1-2-56-16,3 2 68 0,-4 0-58 0,3-2 10 15,-2-1-2-15,0 0 1 0,-1 1-4 16,1-1-2-16,1 1-2 0,-2-1 5 0,1 1-4 0,-1-1-9 15,0 1 14-15,1-1-6 0,1 1 0 16,-2-1 0-16,0 0 0 0,0 0-5 0,0 1 12 16,0 0-11-16,0-2-5 0,0 4 8 0,0-2 8 15,0 0-9-15,0 0 4 0,0 0-6 0,0-1 5 16,1 1 8-16,-1 0-6 0,1 0-7 16,-1-2 7-16,0 2 1 0,2 2 15 0,-1-2-1 15,-1-1-9-15,1 0 2 0,-1 1 3 0,1 2-4 16,1 0-3-16,0 0 0 0,-2 0 1 0,5 0 4 15,-5-3-6-15,1 1 7 0,1-1 3 16,-2 1 1-16,0 0-17 0,1-1 12 0,-1 0 4 16,0 1-4-16,0-1 1 0,0-1-6 0,0 1 2 15,0 0 27-15,0-2-35 0,0 3 21 0,0-3-25 16,0 3 3-16,1-1 1 0,-1-2 5 0,2 2-3 16,-2 0 4-16,1-1 6 0,0 1-10 15,-1 0-2-15,1 1 2 0,1-2 2 0,-1 4-1 16,0-1 6-16,1 0-9 0,-1 1 17 0,0-3-13 15,-1 2 9-15,1-1-11 0,1-2 5 16,-2 3-8-16,1-3 6 0,-1 3-11 0,0-3 14 0,0 2-11 16,0-1 14-16,0 0-17 0,0-1 9 0,0 1-6 15,0-5 7-15,0 4-7 0,0-3 7 0,0 1-8 16,0-1 12-16,0 2-13 0,0-12 12 16,0 19-15-16,0-19 15 0,0 21-8 0,0-10 9 15,0-11-12-15,1 20 15 0,-1-20-4 16,2 18 4-16,-2-18-9 0,1 18 8 0,-1-18-8 15,1 16 7-15,-1-16-14 0,1 15 14 0,-1-15-12 16,3 17 12-16,-3-17-12 0,2 17 2 0,-2-17-2 16,3 14-1-16,-3-14 4 0,1 15-4 0,-1-15 0 15,2 16 10-15,-2-16-3 0,1 15-2 0,-1-15-1 16,0 14 0-16,0-14 1 0,1 14 0 16,-1-14-2-16,-1 16 4 0,1-16 2 0,0 12-5 15,0-12-1-15,0 13 0 0,0-13 1 0,0 12-1 0,0-12 1 16,0 13-3-16,0-13 7 0,-1 10-3 15,1-10-2-15,0 0 0 0,0 15 0 16,0-15-1-16,0 0 2 0,0 11-5 0,0-11 4 16,0 0 6-16,0 0-7 0,0 14 0 0,0-14 2 15,0 0 19-15,0 0-23 0,1 9 21 0,-1-9-27 16,0 0 5-16,0 0 6 0,0 0-4 0,0 12 13 16,0-12-15-16,0 0 1 0,0 0 1 0,0 0 0 15,0 0-3-15,0 0 23 0,0 0-22 0,0 0 1 16,0 0 0-16,0 0 20 0,0 10-23 0,0-10 2 15,0 0 13-15,0 0-13 0,0 0 4 16,0 0-4-16,0 0 1 0,0 0 20 16,0 0-22-16,0 0 1 0,0 0 1 0,0 0-3 15,0 0 10-15,0 0-2 0,0 0-4 0,0 0 0 16,0 0 18-16,0 0-20 0,0 0 1 0,0 0 2 16,0 0-2-16,0 0 7 0,0 0-3 0,0 0 1 15,0 0 0-15,0 0 19 0,0 0-23 0,0 0 16 16,0 0-6-16,0 0-14 0,0 0 5 0,0 0-3 15,0 0 1-15,10-5-1 0,-10 5 2 0,0 0-1 16,9-9 2-16,-9 9-3 0,13-8 7 0,-13 8-4 16,17-8-1-16,-5 0-1 0,1 2-2 15,5-4-8-15,-1 1-8 0,2 1-4 16,0-1 8-16,0 0 6 0,4 1 1 0,-1 1 4 16,1 1 2-16,-1-1 1 0,-1 2 1 0,1-1 0 15,-3 3-3-15,-1-1 16 0,-3 0-10 0,-15 4-7 16,31-7 2-16,-31 7 0 0,26-3 1 0,-26 3 1 15,19-4-3-15,-19 4 4 0,0 0 6 0,21-2-2 16,-21 2 7-16,0 0 12 0,13-2 5 0,-13 2 1 16,0 0 25-16,0 0-29 0,0 0 2 0,17-3 4 15,-17 3-15-15,0 0-4 0,0 0-11 16,0 0-39-16,0 0-52 0,0 0-51 0,10-7-18 16,-10 7-9-16,0 0-64 0,3-13-63 0,-3 13-146 15,2-19-174-15,3 3-150 0</inkml:trace>
  <inkml:trace contextRef="#ctx0" brushRef="#br0" timeOffset="39267.2505">14209 12823 138 0,'0'0'527'15,"0"0"-180"-15,0 0-84 0,-15 1-54 0,15-1-52 16,0 0-23-16,0 0-15 0,0 0-8 16,0 0-1-16,0 0-10 0,-17-1-5 0,17 1-7 15,0 0-2-15,0 0 0 0,0 0-10 0,0 0-10 16,0 0-13-16,0 0-9 0,0 0-16 0,5-9 3 16,-5 9 14-16,0 0 1 0,17-8-2 0,-17 8 4 15,13-5 1-15,-13 5 2 0,15-9 4 0,-15 9 0 16,13-3 11-16,-13 3 9 0,11-6 7 0,-11 6 4 15,0 0 0-15,15-8-3 0,-15 8 3 0,0 0-6 16,11-5-13-16,-11 5-7 0,0 0-11 0,0 0-11 16,10-6-21-16,-10 6-34 0,0 0-22 15,0 0-58-15,4-9-28 0,-4 9-64 0,0 0 41 16,0 0-71-16,0 0 40 0,0-12-69 0,0 12-43 16,0 0-88-16,2-9-265 0,-2 9-171 0</inkml:trace>
  <inkml:trace contextRef="#ctx0" brushRef="#br0" timeOffset="39581.8038">14948 12523 338 0,'0'0'492'0,"0"0"-155"0,0 0-66 15,0 0-75-15,5-8-55 0,-5 8-12 0,0 0-33 16,0 0-13-16,0 0-19 0,-8-9-11 15,8 9-11-15,0 0-16 0,-6-7-83 0,6 7-50 16,0 0-124-16,-7-10-312 0,7 10-41 0</inkml:trace>
  <inkml:trace contextRef="#ctx0" brushRef="#br0" timeOffset="39928.3726">15813 12373 539 0,'0'0'500'0,"16"-5"-93"16,-16 5-122-16,14-5-51 0,-14 5-35 0,11-6-40 16,-11 6-22-16,0 0 8 0,14-6 4 0,-14 6 13 15,0 0 3-15,0 0-14 0,0 0-27 0,11-5-23 16,-11 5-12-16,0 0-28 0,0 0-3 0,0 0-25 15,0 0 7-15,14-4-21 0,-14 4 4 0,0 0-15 16,0 0 7-16,0 0-13 0,0 0 12 0,0 0-16 16,0 0 10-16,0 0-13 0,0 0 17 15,0 0-16-15,0 0 9 0,0 0 18 0,0 0-21 0,0 0-9 16,0 0 15-16,0 0-12 0,0 0 9 16,0 0-10-16,0 0 11 0,0 0-10 0,0 0-5 15,0 0-39-15,0 0-44 0,0 0-87 0,0 0-27 16,0 0-67-16,0 0-137 0,0 0-377 0,-9-12-320 15</inkml:trace>
  <inkml:trace contextRef="#ctx0" brushRef="#br0" timeOffset="40664.1617">18382 11664 734 0,'0'0'459'0,"4"-6"-105"15,-4 6-80-15,0 0-55 0,0 0-48 0,0 0-22 16,0 0 11-16,0 0 4 0,0 0 7 0,0 0 10 16,7 12-17-16,-7-12-24 0,-2 19-25 15,0-5-22-15,0 1-17 0,0 1-4 0,-1 3-24 16,2-1 1-16,-3-2-23 0,3 2-39 0,0 0-47 16,1-3-62-16,0-2-59 0,1 3-10 0,0-3-19 15,4 0-83-15,-3-5-132 0,4 3-258 0,-1-2-212 16</inkml:trace>
  <inkml:trace contextRef="#ctx0" brushRef="#br0" timeOffset="40829.0415">18812 11864 681 0,'0'0'486'0,"13"-4"-162"0,-13 4-35 15,12-5-109-15,-12 5 19 0,0 0-96 0,0 0 31 16,13-5-80-16,-13 5 39 0,0 0-69 0,0 0 19 15,0 0-72-15,0 0-43 0,13 5-91 0,-13-5-106 16,0 0-331-16,0 0-131 0</inkml:trace>
  <inkml:trace contextRef="#ctx0" brushRef="#br0" timeOffset="41056.8649">19210 11683 375 0,'0'0'535'0,"8"-13"-138"0,-8 13-74 16,7-9-64-16,-7 9-52 0,0 0-37 0,8-9-16 15,-8 9-7-15,0 0-2 0,0 0 4 0,0 0-14 16,0 0-23-16,0 0-23 0,11 6-20 0,-11-6-11 16,1 11-8-16,-1-11-37 0,0 12-58 0,0-12-37 15,-1 19-35-15,-2-9 21 0,2 2-65 16,-2-1-68-16,1-1-122 0,-2 1-326 15,-1 0-206-15</inkml:trace>
  <inkml:trace contextRef="#ctx0" brushRef="#br0" timeOffset="41401.1567">18671 11692 589 0,'0'0'446'0,"0"0"-109"15,0 0-90-15,0 0-59 0,0 0-57 0,0 0-31 16,0 0-37-16,0 0-50 0,0 0-60 16,0 0-84-16,0 0-105 0,0 0-262 15,0 0 42-15</inkml:trace>
  <inkml:trace contextRef="#ctx0" brushRef="#br0" timeOffset="51517.8923">11330 7011 30 0,'0'0'226'0,"0"0"-46"0,-9-8-56 16,9 8-36-16,0 0-9 0,-6-7-3 0,6 7-14 16,0 0-3-16,0 0-14 0,-10-9-4 0,10 9-5 15,0 0 12-15,-9-9-13 0,9 9 12 0,0 0 6 16,-11-8-11-16,11 8-7 0,-6-7-8 0,6 7-4 15,0 0-12-15,-12-7 5 0,12 7-1 0,0 0-4 16,-6-7-2-16,6 7-9 0,0 0 17 16,0 0-14-16,-10-6-1 0,10 6 4 0,0 0 11 0,0 0 11 15,-13-7-26-15,13 7 30 0,0 0 18 16,0 0-3-16,0 0 0 0,0 0 2 0,-10-5-9 16,10 5-16-16,0 0 17 0,0 0-7 0,0 0-8 15,0 0-6-15,0 0 20 0,0 0-30 0,6-11-16 16,-6 11 14-16,17-4-4 0,-4 0 0 0,2 2 1 15,3-1 3-15,5 0 4 0,2 1 2 0,5-4 3 16,4 2-3-16,2 2-3 16,4-1 3-16,-1-1-3 0,2 2 34 0,0-1-36 15,2 3 42-15,-3-3-47 0,1 2 5 0,0-2-2 16,-3 1-1-16,1-1 3 0,-1 0 1 0,-2 0 1 16,1 1 5-16,0-2-1 0,1 2 1 0,-8-3 1 15,-1 2 0-15,-1 0 35 0,-2-1-33 0,-2 3 7 16,-3-3 0-16,-2 1 21 0,-3 0-34 0,-16 3 0 15,27-5-5-15,-27 5 2 0,22-4-3 0,-22 4 0 16,16-3 5-16,-16 3-9 0,0 0-5 0,18-4 0 16,-18 4 3-16,0 0 25 0,0 0-33 0,17-3 24 15,-17 3-64-15,0 0-30 0,0 0-22 0,0 0-33 16,0 0-23-16,0 0-36 0,0 0-110 0,-26-1-168 16,26 1 99-16</inkml:trace>
  <inkml:trace contextRef="#ctx0" brushRef="#br0" timeOffset="51859.3019">11422 6912 361 0,'0'0'358'15,"-18"-1"-106"-15,18 1-60 0,0 0-34 0,0 0-35 16,0 0-21-16,0 0-2 0,14-9 1 0,8 4-9 15,2 3-13-15,4-3-5 0,9 0 38 16,2 1-70-16,-1 1 34 0,4 0-52 0,-2-1 27 16,1 2-42-16,0 0 1 0,0 1-1 0,-2-2 0 15,-1 1-1-15,-6 2 0 0,-1-1-2 16,1 0 2-16,-4 1 0 0,-1-1 3 0,-4 1 5 16,-1-2 0-16,-3 2-8 0,-19 0 1 0,30 0 8 15,-30 0 23-15,25 0-37 0,-25 0-1 0,19-2 3 16,-19 2-4-16,0 0 0 0,24-1 0 0,-24 1 0 15,0 0 21-15,0 0-28 0,19 0 21 0,-19 0-34 16,0 0 26-16,0 0-67 0,16 3-16 0,-16-3-20 16,0 0-14-16,0 0-40 0,16 4-56 0,-16-4-90 15,0 0-157-15,0 0 124 0</inkml:trace>
  <inkml:trace contextRef="#ctx0" brushRef="#br0" timeOffset="55078.153">9263 6745 162 0,'0'0'42'0,"0"0"129"0,0 0-153 16,0 0 123-16,0 0-164 15,0 0 139-15,-8-6-154 0,8 6 153 0,0 0-152 16,0 0 142-16,0 0-150 0,0 0 144 0,-3-9-132 16,3 9 133-16,0 0-140 0,0 0 131 0,0 0-137 15,0 0 133-15,0 0-140 0,0 0 134 0,0 0-124 16,0-10 131-16,0 10-134 0,0 0 127 0,0 0-128 16,0 0 140-16,0 0-133 0,0 0 126 0,0 0-134 15,0 0 132-15,0 0-132 0,0 0 123 0,0 0-114 16,3-9 122-16,-3 9-125 0,0 0 133 0,0 0-147 15,8-8 125-15,-8 8-119 0,0 0 125 0,0 0-119 16,15-7 118-16,-15 7-122 0,0 0 87 16,15-5-92-16,-15 5 170 0,14-5-172 0,-14 5 121 15,16-4-123-15,-16 4 109 0,17-5-107 0,-17 5 114 16,24-3-115-16,-24 3 113 0,25-4-113 16,-8 2 112-16,-2 1-118 0,4-1 109 0,0 0-100 15,-2 1 118-15,2-1-122 0,0 0 112 0,2 0-112 16,-2-1 117-16,0 0-118 0,0 1 118 0,-2 0-115 15,1-1 113-15,-18 3-121 0,29-2 113 0,-29 2-102 16,28-3 112-16,-28 3-114 0,26-2 116 0,-26 2-118 16,20-2 115-16,-20 2-114 0,19-5 110 0,-19 5-110 15,19-2 111-15,-19 2-111 0,20-1 99 16,-20 1-103-16,23-5 119 0,-23 5-110 0,24 0 108 0,-24 0-112 16,25-2 105-16,-25 2-105 0,26-4 114 15,-26 4-112-15,23-3 109 0,-23 3-110 0,24-3 108 16,-24 3-113-16,19-2 114 0,-19 2-104 0,16-1 102 15,-16 1-102-15,0 0 107 0,22-2-89 0,-22 2 97 16,0 0-101-16,16-3 93 0,-16 3-93 16,0 0 90-16,18-1-101 0,-18 1 87 0,0 0-81 15,0 0 92-15,19-3-94 0,-19 3 85 0,0 0-84 16,0 0 93-16,17-2-95 0,-17 2 94 16,0 0-99-16,0 0 97 0,15-3-94 0,-15 3 78 15,0 0-79-15,0 0 97 0,0 0-96 0,0 0 93 16,16-2-93-16,-16 2 88 0,0 0-6 0,0 0-31 15,0 0-149-15,0 0 108 0,0 0-137 0,0 0 71 16,15-3-259-16,-15 3 232 0</inkml:trace>
  <inkml:trace contextRef="#ctx0" brushRef="#br0" timeOffset="55970.1091">9141 6791 210 0,'0'0'41'15,"0"0"147"-15,0 0-191 0,0 0 137 0,0 0-151 16,0 0 136-16,0 0-156 0,0 0 143 0,0 0-142 16,-13 4 137-16,13-4-160 0,0 0 159 0,0 0-139 15,0 0 139-15,0 0-135 0,0 0 144 0,0 0-131 16,0 0 121-16,0 0-112 0,0 0 118 0,0 0-121 16,0 0 120-16,0 0-116 0,0 0 117 0,0 0-118 15,14 4 110-15,-14-4-21 0,0 0-13 16,18-3-10-16,-18 3-22 0,0 0-4 0,26-1 15 0,-26 1-5 15,22 0-1-15,-22 0-6 0,25 0-7 16,-25 0-2-16,30-3-77 0,-11 3 78 0,-3-1-72 16,2 0 86-16,1-1-76 0,1 2 69 15,-1-2-50-15,-1 2 68 0,-18 0-60 0,29-2 63 16,-29 2-65-16,22 0 57 0,-22 0-62 0,19-3 61 16,-19 3-64-16,0 0 63 0,20-1-9 0,-20 1-6 15,0 0-17-15,18-1 13 0,-18 1-9 0,0 0-47 16,0 0 59-16,19 0-2 0,-19 0-3 0,0 0-1 15,0 0-4-15,0 0-1 0,20-2 10 16,-20 2 2-16,17 0-2 0,-17 0-6 0,34-3-1 16,-14 3-8-16,1-2-4 0,4 2 3 0,2-1 4 15,-2 1-3-15,2-1-1 0,-1 1-2 0,-7 0-1 16,3 0 0-16,-2 0 0 0,-1 0-2 0,2 0-4 16,-21 0 4-16,30 1 0 0,-30-1-9 0,29 0 9 15,-29 0 1-15,24 3-1 0,-24-3 0 0,18 0-1 16,-18 0 0-16,0 0 6 0,23 0-7 15,-23 0 0-15,0 0-2 0,19 0 1 0,-19 0 7 16,0 0-6-16,0 0 2 0,19 0 45 0,-19 0-47 16,0 0 0-16,0 0-17 0,0 0 20 0,0 0 2 15,19 0-4-15,-19 0 0 0,0 0 1 0,0 0-2 16,0 0 1-16,0 0 0 0,0 0-6 16,0 0 7-16,0 0-1 0,17 3 0 0,-17-3 0 15,0 0 2-15,0 0-2 0,0 0-1 0,0 0-1 16,0 0 2-16,0 0 0 0,0 0 0 0,0 0-1 15,0 0-7-15,0 0 2 0,0 0 5 0,0 0-22 16,0 0-20-16,0 0-21 0,0 0-34 0,0 0-39 16,11-6-140-16,-11 6-217 0,0 0 48 0</inkml:trace>
  <inkml:trace contextRef="#ctx0" brushRef="#br0" timeOffset="56303.8659">9578 6788 58 0,'0'0'89'16,"0"0"152"-16,0 0-216 0,0 0 133 0,23-3-170 15,-23 3 132-15,33-2-158 0,-6-1 138 0,4 2-162 16,7-1 92-16,0-1-145 0,5-1-63 0,3 3 36 15</inkml:trace>
  <inkml:trace contextRef="#ctx0" brushRef="#br0" timeOffset="56968.2297">11228 6716 163 0,'0'0'143'15,"0"0"112"-15,20-1-204 0,-20 1 150 0,0 0-163 16,13-4 127-16,-13 4-132 0,0 0 111 0,0 0-130 16,14-2 86-16,-14 2-113 0,0 0 112 0,0 0-124 15,0 0 107-15,0 0-117 0,0 0 98 16,17-3-105-16,-17 3 104 0,0 0-108 0,0 0 103 0,0 0-106 15,0 0 104-15,0 0-109 0,0 0 108 16,0 0-94-16,0 0 92 0,0 0-106 0,0 0 101 16,0 0-95-16,13-3 103 0,-13 3-109 0,0 0 109 15,0 0-108-15,0 0 104 0,0 0-108 16,0 0 108-16,0 0-100 0,0 0 103 0,0 0-108 16,0 0 100-16,0 0-94 0,0 0 102 0,0 0-106 15,0 0 105-15,0 0-104 0,0 0 103 0,0 0-110 16,0 0 99-16,0 0-90 0,0 0 104 0,0 0-106 15,0 0 101-15,0 0-102 0,0 0 107 16,0 0-106-16,0 0 108 0,0 0-110 0,0 0 104 0,0 0-109 16,0 0 98-16,0 0-89 0,0 0 105 15,0 0-104-15,0 0 85 0,0 0-84 0,0 0 103 16,0 0-106-16,0 0 105 0,0 0-106 0,0 0 106 16,0 0-106-16,0 0 92 0,0 0-88 0,0 0 93 15,0 0-95-15,0 0 107 0,0 0-109 0,0 0 105 16,0 0-105-16,0 0 104 0,0 0-103 0,0 0 101 15,0 0-101-15,0 0 88 0,0 0-86 16,0 0 100-16,0 0-101 0,0 0 102 0,0 0-105 16,0 0 106-16,0 0-106 0,0 0 105 0,0 0-100 15,0 0 99-15,0 0-105 0,0 0 91 0,0 0-94 16,0 0 111-16,0 0-104 0,0 0 103 16,0 0-106-16,0 0 100 0,0 0-94 0,0 0 99 15,0 0-106-15,0 0 105 0,0 0-104 0,0 0 106 16,0 0-112-16,0 0 110 0,0 0-103 0,4 8 104 15,-4-8-101-15,0 0 96 0,0 0-100 0,0 0 69 16,0 0-143-16,0 0 115 0,-4 9-159 0,4-9 51 16,0 0-186-16,0 0 304 0</inkml:trace>
  <inkml:trace contextRef="#ctx0" brushRef="#br0" timeOffset="78211.9362">24180 5293 496 0,'5'-15'483'0,"-1"1"-145"0,0 0-46 15,0 4-68-15,-2-1-16 0,2 1-14 0,-1 2-8 16,-3 8-17-16,4-15-19 0,-4 15 6 0,4-11-14 15,-4 11-23-15,0 0-26 0,4-11-19 16,-4 11-18-16,0 0-5 0,0 0-1 0,0 0 3 16,0 0-1-16,0 0-6 0,0 18-14 0,-2-5 4 15,-2 2-13-15,-1 2 5 0,-2 5-13 0,2-2-2 16,-4 4-2-16,-1 4 0 0,0-2 0 0,2-3-2 16,0 1-2-16,0-2-3 0,1 2 10 15,-1-4-13-15,2-1 10 0,-1-1-13 0,0-4 12 16,3-3-12-16,0-1 14 0,4-10 10 0,-5 17 65 15,5-17 25-15,-5 10 76 0,5-10-42 0,0 0-15 16,0 0-37-16,0 0-14 0,0 0-15 16,-11-12-6-16,9 2-33 0,4-2 25 0,0-7-34 15,3-3 24-15,4-5 0 0,0-1-8 0,2-2 3 16,1-2 6-16,2-1-19 0,0-1 19 0,2 2-31 16,0-1 32-16,0 1-30 0,0 1 25 15,2 2-28-15,-3 1 25 0,0 5-15 0,1 0 18 16,-4 5-34-16,0 1 17 0,-4 5-30 0,-3 4 25 15,2-1-30-15,-7 9 28 0,11-11-34 0,-11 11 24 16,8-8-24-16,-8 8 33 0,0 0-32 0,14-2 28 16,-14 2-25-16,13 9 31 0,-6-2-29 0,1 7 33 15,-1 2-31-15,1 3 25 0,-3 3-8 16,-1 1 10-16,-1 4-27 0,-2 2 1 0,2 7 5 16,-2-7 1-16,-2 8-28 0,-2 1 35 0,3 0-33 15,-1-1 16-15,0-2-24 0,1-4-35 0,1 0-3 16,0-1-26-16,2-4-18 0,-2 2-59 0,0-3-24 15,3-3-58-15,-2 1-62 0,1-5 31 0,-2-1-42 16,-1-3-25-16,0-14-62 0,0 18-335 16,-4-9-279-16</inkml:trace>
  <inkml:trace contextRef="#ctx0" brushRef="#br0" timeOffset="78384.0165">24168 5522 365 0,'-11'-12'611'0,"-2"1"-225"0,4 1-35 0,1 3-79 16,3-1-25-16,-2 0-37 0,7 8-48 0,-5-14-48 16,5 14-31-16,2-11-37 0,-2 11-14 0,15-13-61 15,0 9-20-15,1 0-17 0,7 0-29 0,0 2-88 16,3 0-84-16,1 0-370 0,1 4-170 16</inkml:trace>
  <inkml:trace contextRef="#ctx0" brushRef="#br0" timeOffset="78902.2561">24940 5426 517 0,'0'0'489'16,"0"0"-118"-16,0 0-73 0,0 0-25 0,-5-8-36 16,5 8-36-16,0 0-37 0,0 0-44 0,10-6-23 15,-10 6-22-15,18-2-13 0,-18 2-5 0,36 0-18 16,-12 0-13-16,4 0-2 0,3 3 1 0,7 0-7 16,-1-2-4-16,-1 0-4 0,1 1-3 0,0-1 23 15,-3-1-62-15,0 0 35 0,-2-1-67 0,4-1-10 16,-8-2 2-16,-3 0 12 0,-4 3-1 15,-6-4 12-15,-3 0 14 0,-3-2 3 0,-2 2 6 16,-7 5 7-16,5-12 1 0,-5 12 7 16,-1-14 3-16,1 14 2 0,-9-15 20 0,2 5 9 15,0 3 5-15,7 7 10 0,-9-12 4 0,9 12-11 16,-6-9-1-16,6 9-13 0,-6-8 7 0,6 8-21 16,0 0 9-16,0 0 1 0,-6-9 2 0,6 9 8 15,0 0 0-15,0 0 17 0,16 9 8 0,-7-5 1 16,0 2 5-16,5 1 11 0,1 3 3 0,1-1-5 15,1 4 4-15,0-3-3 0,-2 3 1 16,0 0-6-16,0 1-10 0,-3-1-6 0,-3 1-7 16,-2 1-6-16,0-3-5 0,-7 2-6 0,0 0-7 15,-3 1-19-15,-5 5-29 0,-2-1-48 16,-6 3-50-16,-2-1-36 0,-1 1-12 0,-2-2-39 16,1-4-85-16,1-1-481 0,4-3-322 0</inkml:trace>
  <inkml:trace contextRef="#ctx0" brushRef="#br0" timeOffset="79867.8541">27051 5027 448 0,'19'-20'372'0,"-3"-2"-46"15,2 2-85-15,-2-2-1 0,-2 4-40 0,-1 2 19 16,-2-2 20-16,0 2 8 0,-4 2-12 0,2 2-25 15,-4-1-5-15,-1 3-27 0,0 0 13 16,-4 10-42-16,3-16 9 0,-3 16-40 0,0-13-15 16,0 13-14-16,-5-9-18 0,5 9-12 0,0 0-2 15,-25 0 9-15,6 7-38 0,0 4 22 16,-8 5-33-16,0 5 22 0,-1 1-36 0,-1 5 30 16,-3 7-8-16,1 0 3 0,3 2-34 0,5-5 21 15,3 2-22-15,2 2 27 0,2-3-30 0,4-1 27 16,3-1-28-16,2-4 10 0,5-2-12 0,2 1 5 15,2-3-2-15,3 1-4 0,2-4-3 16,2 2 3-16,2-5-1 0,2-1 2 0,2-4 7 16,-2 1-5-16,6-5 3 0,-5-2 7 0,4-2 0 15,-18-3 7-15,28-1 1 0,-11-1 5 0,0-3 11 16,-3 1 26-16,1-3 3 0,-5-2 2 16,3 1 9-16,-4-2-3 0,-1 2-3 0,-3-1-3 15,1 0-4-15,-2-1-5 0,-4 10-11 0,2-17 6 16,-2 17-15-16,-4-17 7 0,4 17-22 0,-6-16-8 15,6 16-9-15,-10-13-24 0,10 13 22 0,-9-12-69 16,9 12-25-16,-13-8-66 0,13 8-24 0,0 0-85 16,-16-4-57-16,16 4 36 0,0 0-27 15,-18 2-1-15,18-2-62 0,0 0-402 0,0 0-333 16</inkml:trace>
  <inkml:trace contextRef="#ctx0" brushRef="#br0" timeOffset="80266.7907">27472 4999 553 0,'11'-14'465'0,"-1"4"-130"0,-2-1-22 0,-4 4 1 15,2-3-4-15,-6 10-14 0,8-12-44 0,-8 12-39 16,4-10-37-16,-4 10-38 0,0 0-30 0,5-8-16 16,-5 8-21-16,0 0-16 0,0 0-8 15,0 0-11-15,-7 16-8 0,5-7-3 0,-3 6-5 16,1 1-2-16,-1 2-5 0,2 4-1 15,-1 0-1-15,2 1-7 0,-1 1-2 0,3 1-2 16,0 1-13-16,0 0 15 0,3-1-13 0,-2 0 12 16,2-1-11-16,1 0 4 0,-2-3 0 0,3 1 1 15,0-2 2-15,2-1 0 0,-1 0 0 0,-2-4 2 16,1 0 0-16,0 1 1 0,-1-4-2 0,2-2 2 16,-2 0-1-16,0-1 0 0,-4-9 9 0,5 14 1 15,-5-14 9-15,3 11 19 16,-3-11-9-16,2 11-1 0,-2-11 1 0,0 0-1 0,-5 13-5 15,5-13-1-15,-9 9 11 0,-1-4-21 0,2 0 15 16,-3 0-23-16,-4 0-2 0,0-3 0 16,0 2-2-16,1 0 0 0,-1-1-5 0,15-3-29 15,-28 4-43-15,28-4-54 0,-26 1-58 0,26-1-25 16,-26-3-7-16,26 3-52 0,-24-10-76 0,15 3-436 16,-1-3-321-16</inkml:trace>
  <inkml:trace contextRef="#ctx0" brushRef="#br0" timeOffset="80424.197">27423 5044 366 0,'6'-15'431'0,"-1"1"-133"0,2 2-53 0,-1-3-39 0,1 3-43 16,2 1-15-16,-2 0-36 0,2 0-14 0,1 3 11 16,2 1-55-16,1 2-13 0,1-1-19 15,-14 6-34-15,27-4-23 0,-27 4-46 16,28 0-106-16,-28 0-383 0,34 3-92 0</inkml:trace>
  <inkml:trace contextRef="#ctx0" brushRef="#br0" timeOffset="80966.4644">27923 5271 322 0,'0'0'626'16,"0"0"-180"-16,-16-3-126 0,16 3 15 0,0 0 11 16,-11-4-37-16,11 4-28 0,0 0-42 0,0 0-14 15,0 0-62-15,-12-4-7 0,12 4-61 0,0 0 5 16,0 0-39-16,0 0 17 0,21 0-32 0,-21 0 21 15,31 2-31-15,-10-2 21 0,7 0-21 16,3 0 12-16,9 0-35 0,2 0 26 0,1 0-33 0,2-1 22 16,-2 0-28-16,0 0 25 0,-1-4-23 15,-5 4 22-15,-7 0-31 0,-3-3 29 16,-4 1-25-16,-1-1 27 0,-5 0-32 0,-3-1 21 16,-3 0-11-16,-3-2 0 0,-2 0-11 0,-6 7-4 15,5-15 1-15,-5 15-1 0,-2-16 5 0,2 16 1 16,-7-17 2-16,2 8 10 0,5 9-7 0,-8-13 4 15,8 13 0-15,-6-10 0 0,6 10 2 0,-5-9-1 16,5 9-5-16,0 0 8 0,-4-9-12 0,4 9 1 16,0 0 1-16,0 0 2 0,0 0-1 15,0 0 2-15,0 0 0 0,0 0 1 0,15 4 6 16,-15-4-7-16,13 10 1 0,-13-10 1 16,11 14-2-16,-4-7 4 0,-2 2-3 0,-1 2 5 15,1-2 7-15,-1 1-12 0,-3 1-26 0,1 0 25 16,-4-2-35-16,1 3 12 0,-3-2-54 0,-2 2-29 15,-2 1-53-15,-4 1-42 0,-1-1-37 0,-1 0 13 16,0-3-37-16,-2 1 6 0,5-4-66 0,-2 0-449 16,0-3-298-16</inkml:trace>
  <inkml:trace contextRef="#ctx0" brushRef="#br0" timeOffset="81714.1459">29364 5027 46 0,'6'-12'606'0,"-4"3"-200"0,0-1-52 0,1 0-37 16,-3 10 11-16,2-17 26 0,-2 17 3 16,2-12-16-16,-2 12-16 0,1-14-70 0,-1 14-11 15,0 0-75-15,1-11-3 0,-1 11-56 0,0 0 7 16,0 0-38-16,0 0 42 0,0 0-43 0,0 0 31 16,0 10-40-16,0 3 23 0,0-1-41 0,0 6 16 15,0 2-33-15,-2 2 13 0,0 2-27 0,0 0 15 16,-1 1-33-16,1 0-10 0,-2 0 6 0,1 0-33 15,2 0-69-15,-1-2-84 0,2-4-67 0,0 1-133 16,1 0-6-16,1-4-100 0,5-1-498 16,-2-3-701-16</inkml:trace>
  <inkml:trace contextRef="#ctx0" brushRef="#br0" timeOffset="81941.8521">29861 5149 1459 0,'6'-8'571'0,"2"3"-103"0,-8 5-107 16,9-12-10-16,-9 12 17 0,8-9-49 0,-8 9 2 15,6-6-86-15,-6 6-27 0,0 0-82 0,0 0-1 16,9-5-53-16,-9 5 14 0,0 0-37 16,0 0 12-16,7 11-34 0,-7-11 10 15,3 13-58-15,-3-13-25 0,3 17-88 0,-3-17-31 16,1 19-73-16,-1-19-78 0,1 20-28 0,-1-20-35 15,0 21-32-15,0-21-518 0,0 16-586 0</inkml:trace>
  <inkml:trace contextRef="#ctx0" brushRef="#br0" timeOffset="82104.7899">30570 4966 138 0,'0'0'68'0,"9"-9"-139"15,-9 9 25-15</inkml:trace>
  <inkml:trace contextRef="#ctx0" brushRef="#br0" timeOffset="84644.2967">29944 5286 354 0,'0'0'241'0,"0"0"-64"15,0 0-36-15,0 0-21 0,12 5-24 0,-12-5-2 16,0 0-16-16,0 0-20 0,0 0 43 0,0 0-64 15,0 0 1-15,10 4 2 0,-10-4-20 0,0 0 26 16,0 0 37-16,0 0-47 0,0 0 43 16,0 0-49-16,8 7 43 0,-8-7-63 0,0 0 59 15,0 0-68-15,0 0 67 0,0 0-60 0,0 0 52 16,0 0-57-16,0 0 47 0,0 0-61 16,0 0 58-16,0 0-63 0,0 0 60 0,7 6-52 15,-7-6 45-15,0 0-51 0,0 0 51 0,0 0-54 16,0 0 57-16,0 0-61 0,0 0 57 0,0 0-46 15,0 0 45-15,0 0-46 0,0 0 46 0,0 0-45 16,0 0 32-16,0 0-34 0,0 0 42 16,0 0-42-16,0 0 40 0,0 0-44 0,0 0 42 15,0 0-26-15,0 0 14 0,0 0-29 0,0 0 43 16,0 0-39-16,0 0 37 0,0 0-33 0,0 0 25 16,0 0-26-16,0 0 25 0,0 0-21 0,0 0 28 15,0 0-33-15,0 0 33 0,0 0-31 0,0 0-2 16,0 0 8-16,0 0 17 0,0 0-19 15,0 0 26-15,0 0-29 0,0 0 23 0,0 0-26 16,0 0 19-16,0 0-30 0,0 0 38 16,0 0-30-16,0 0 27 0,0 0-29 0,0 0 31 15,0 0-36-15,0 0 14 0,0 0-61 0,0 0 44 16,0 0-76-16,0 0-5 0,0 0-74 0,0 0-41 16,0 0-75-16,0 0-179 0,-11-5 89 0</inkml:trace>
  <inkml:trace contextRef="#ctx0" brushRef="#br0" timeOffset="85122.1302">29772 5242 356 0,'0'0'323'16,"0"0"-38"-16,0 0-84 0,0 0 36 0,0 0-109 15,0 0 50-15,0 0-79 0,0 0 44 16,0 0-61-16,0 0 37 0,0 0-38 0,0 0 28 16,0 0-24-16,0 0 25 0,23 3-1 0,-11-2-21 15,5 2 0-15,6 1-16 0,1 0-9 0,1-2-11 16,-1 3-2-16,0-1-14 0,-2-1 5 0,2 1-2 16,0 0-1-16,-3 0-4 0,-1-1 11 0,-2-1-7 15,0 1 7-15,-3-1-19 0,-15-2 8 0,27 4-10 16,-27-4-1-16,20 3-12 0,-20-3 5 15,0 0-11-15,21 3 6 0,-21-3-10 0,0 0 8 16,17 2-15-16,-17-2 5 0,0 0-36 16,0 0-27-16,15 3-35 0,-15-3-45 0,0 0 19 15,0 0-57-15,0 0 30 0,0 0-75 0,15 2-70 16,-15-2-344-16,0 0-172 0</inkml:trace>
  <inkml:trace contextRef="#ctx0" brushRef="#br0" timeOffset="86127.9097">12134 6934 525 0,'0'0'388'0,"0"0"-111"0,0 0-47 16,0 0-70-16,0 0-33 0,0 0-22 0,0 0-14 15,0 0-5-15,0 0 18 0,0 0-39 16,0 0 57-16,0 0-76 0,0 0 52 0,0 0-66 15,0 0 44-15,0 0-73 0,0 0 56 0,0 0-58 16,0 0 45-16,0 0-48 0,0 0 37 0,0 0-49 16,0 0 44-16,0 0-52 0,0 0 46 0,-4 9-46 15,4-9 18-15,0 0-63 0,0 0-67 0,0 0-113 16,0 0-95-16,-4 10-202 0,4-10-42 0</inkml:trace>
  <inkml:trace contextRef="#ctx0" brushRef="#br0" timeOffset="87276.8417">29966 5504 628 0,'-10'7'455'0,"10"-7"-112"0,0 0-94 0,0 0-52 15,0 0-41-15,0 0-20 0,0 0-11 0,0 0 21 16,0 0 18-16,-14 3-36 0,14-3-26 0,0 0-20 16,0 0-21-16,0 0-9 0,0 0-5 15,0 0-13-15,0 0-10 0,0 0 14 0,0 0-3 16,0 0-5-16,0 0-3 0,0 0-7 0,0 0 9 16,0 0 5-16,0 0-1 0,0 0 11 0,0 0-8 15,0 0 8-15,0 0-16 0,0 0 8 0,0 0-17 16,0 0 6-16,0 0-14 0,0 0 10 0,0 0-17 15,0 0 9-15,0 0-13 0,0 0 8 0,0 0-12 16,0 0 10-16,0 0-14 0,0 0-16 0,0 0-31 16,0 0-33-16,0 0-20 0,0 0-21 15,0 0-7-15,0 0 9 0,0 0-3 16,0 0-41-16,0 0 27 0,0 0-42 0,0 0-6 16,0 0-8-16,-7-7-32 0,7 7-26 0,0 0-182 15,0 0 148-15</inkml:trace>
  <inkml:trace contextRef="#ctx0" brushRef="#br0" timeOffset="89202.1895">29450 5387 187 0,'0'0'319'0,"-9"-9"-107"16,9 9-51-16,0 0-38 0,-9-5-24 15,9 5 7-15,0 0-14 0,0 0-20 0,-10-7-3 16,10 7-14-16,0 0-10 0,0 0-21 0,0 0 7 16,0 0-5-16,0 0-3 0,-11-5 4 0,11 5 13 15,0 0 49-15,0 0-44 0,0 0 31 0,23 5-39 16,-7-5 45-16,8 3-57 0,4 1 46 15,8 0-55-15,5-1 47 0,2 4-6 0,5-2-19 16,1 1 9-16,11 2-4 0,0 0-5 0,-1 2-3 16,-10-3-3-16,-1-2-3 0,-2 2 0 0,-1 0-6 15,-2 0-6-15,-2-2 10 0,-2 0 1 16,-3 1 8-16,-6-2 4 0,-4 0 4 0,-1-1 1 16,-2-1 1-16,-5-1 7 0,0 1 8 0,-18-2-1 15,26 3-7-15,-26-3 4 0,20 2 0 0,-20-2-7 16,0 0-5-16,22 1-5 0,-22-1 4 0,0 0-13 15,16 1 7-15,-16-1-13 0,0 0 9 0,0 0-15 16,0 0 13-16,16 3-17 0,-16-3 9 16,0 0-11-16,0 0 10 0,0 0-11 0,0 0 8 15,0 0-13-15,0 0 12 0,18 0-10 16,-18 0 5-16,0 0-10 0,0 0 6 0,0 0-11 0,0 0 10 16,0 0-11-16,0 0 9 0,0 0-11 15,0 0 12-15,0 0-13 0,0 0 11 0,0 0-9 16,0 0 12-16,0 0-16 0,0 0 10 0,0 0-9 15,0 0 10-15,0 0-11 0,0 0 13 0,0 0-14 16,0 0 12-16,0 0-10 0,15 3 5 0,-15-3-10 16,0 0 4-16,0 0-10 0,0 0 8 0,0 0-10 15,0 0 11-15,0 0-9 0,0 0-2 0,0 0 2 16,18-3 2-16,-18 3 1 0,0 0-7 16,0 0-1-16,21 0 4 0,-21 0 4 0,0 0 1 15,21-4 3-15,-21 4-2 0,17-1-1 0,-17 1-1 16,16-5 0-16,-16 5 4 0,16-5-4 0,-16 5-8 15,20-5-3-15,-20 5-1 0,21-9-1 0,-21 9 3 16,21-7-6-16,-12 2 1 0,-9 5 7 16,21-8 3-16,-21 8 4 0,17-7 1 0,-17 7 4 15,13-9-4-15,-13 9 7 0,16-8-3 0,-16 8 4 16,12-8 5-16,-12 8-12 0,13-9-7 0,-13 9 5 16,13-10 2-16,-13 10-5 0,11-9 5 0,-11 9-5 15,9-11 11-15,-9 11 7 0,12-10-11 16,-12 10 11-16,10-11-9 0,-10 11 2 0,9-12 0 15,-9 12 1-15,9-11 1 0,-9 11 13 0,6-11-12 16,-6 11 11-16,7-12-9 0,-7 12-4 0,6-14 0 16,-6 14 2-16,8-15 0 0,-8 15 13 0,5-15-15 15,-5 15 2-15,5-16 2 0,-2 6-2 16,-1 1 2-16,1-1 1 0,-3 10-3 0,4-18 4 16,-2 9 8-16,-2 9-9 0,4-18-3 0,-4 18 3 15,2-18 1-15,-2 18 0 0,2-19 0 0,-2 19 0 16,0-18 11-16,0 18-11 0,-2-16-3 15,2 16 2-15,-2-19 1 0,2 9 0 0,0 10-1 16,-5-19-1-16,2 9 2 0,3 10 11 0,-5-17-12 16,5 17 4-16,-4-17 0 0,0 7 0 0,4 10-2 15,-6-17-2-15,0 9 2 0,1-1 10 0,-1 2-14 16,1-2 0-16,0 1 0 0,-1 0 1 0,-2-1-1 16,2 2 6-16,-1 0-6 0,-2-1 11 0,1-1-13 15,-3 1 1-15,2 1 1 0,-1-1-1 16,-1-1 3-16,0 0 0 0,-1 1 0 0,1 1 0 15,-4 0 9-15,5-1-10 0,-2 3-3 16,-2-2 4-16,1 0 7 0,-2-1-8 0,2 2 6 16,-2-1-3-16,1 1 17 0,-1 2-25 0,1-3-2 15,-2 2 6-15,2-1 6 0,-1 0-6 0,1 3 10 16,-1-2-13-16,-1 0 8 0,2 1 4 16,-1 1-3-16,0-1-9 0,-1 0-2 0,0 2 4 0,0-2 13 15,-2 1-5-15,2 1-4 0,-2-1-5 16,0 1 6-16,1-3-6 0,-2 3 10 0,1 2-9 0,0-5 10 15,0 3-11-15,1-1-1 0,-1 1 4 0,1-1 6 16,-1 0-6-16,1-1 7 0,0 1-7 0,1 0 5 16,-4-1 4-16,1 1-5 15,1 1-9-15,-3-2 10 0,-3 1-7 0,2-1 6 16,-1 1-6-16,-2-1 5 0,1 2-5 0,-2-2 11 16,-1 2-12-16,0-1-1 0,2-1 5 0,-3 1 6 15,1 1-9-15,0-1 7 0,0 1-8 0,-1 0 10 16,1-1 1-16,0 2-15 0,2-2 4 0,-1 2 9 15,1-1-8-15,-1 1 3 0,6 1-2 0,-1-2 7 16,-1 2-9-16,2 0 12 0,1 0-11 0,-3 2-3 16,4-2 4-16,0 0 8 0,-1 1-10 0,1 1 11 15,-1-1-11-15,-2 3 8 0,-1 0 1 16,-1 2 0-16,-2-1-12 0,1 2 13 16,0 0-8-16,-1 0 6 0,-3 2-10 0,0 2 11 15,0-1 2-15,5-2-8 0,0 3 0 0,3-2 6 16,-2 1-10-16,2 2 10 0,0-3-11 0,1 4 10 15,2-1-8-15,0 0 11 0,2 1-11 0,0 1-3 16,0-1 7-16,5 2 1 0,-2 0-2 0,2 2 1 16,1 0 1-16,4 4 11 0,1-1-11 0,0 2 2 15,4-2 4-15,4 4 2 0,0 0 2 0,1 1-2 16,6 4 7-16,1-1-6 0,2-2 5 0,2 0-6 16,-1-3-6-16,3 1 8 0,0-2 2 15,2-2-1-15,-1-1 2 0,2-2-1 0,-3-2 5 16,1-2-1-16,-3 0 2 0,4-4 7 15,-2 1 4-15,1-1 11 0,-3-2 0 0,0 0 14 16,-2-3-3-16,-4 1 19 0,-10-5-7 0,21 7 18 16,-21-7-12-16,17 4 15 0,-17-4-14 0,13 3 14 15,-13-3-18-15,0 0 10 0,15 4-29 0,-15-4 17 16,0 0-32-16,0 0 12 0,16 3-27 0,-16-3 18 16,0 0-28-16,0 0 17 0,0 0-27 0,0 0 21 15,18 0-25-15,-18 0 6 0,0 0-56 16,0 0-28-16,0 0-64 0,0 0-54 0,0 0-38 15,0 0 1-15,13-4-65 0,-13 4-33 0,0 0-83 16,0 0-238-16,0 0-190 0</inkml:trace>
  <inkml:trace contextRef="#ctx0" brushRef="#br0" timeOffset="91847.1256">29354 5395 349 0,'0'0'261'16,"0"0"-72"-16,0 0-38 0,0 0-2 15,2-10-34-15,-2 10 25 0,0 0-40 0,0 0 11 16,0 0-49-16,0 0 11 0,0 0-38 0,7-7 28 16,-7 7-41-16,0 0 47 0,0 0-47 0,0 0 45 15,0 0-65-15,0 0 62 0,0 0-60 0,0 0 54 16,0 0-54-16,0 0 50 0,0 0-55 0,0 0 54 16,0 0-58-16,0 0 60 0,11 6-59 0,-11-6 50 15,0 0-54-15,7 8 47 0,-7-8-45 0,0 0 46 16,7 12-17-16,-7-12-17 0,4 6 23 15,-4-6-4-15,7 14-2 0,-7-14-3 16,6 12-4-16,-6-12-1 0,6 14-12 0,-6-14 0 16,4 16-25-16,-4-16 40 0,5 15-37 0,-5-15 45 15,7 15-21-15,-7-15 17 0,5 15-33 0,-5-15 23 16,2 17-18-16,-2-17 28 0,4 17-24 0,-4-17 22 16,3 14-27-16,-3-14 22 0,2 17-22 0,-2-17 17 15,2 16-16-15,-2-16 22 0,0 16-23 16,0-16 23-16,1 17-24 0,-1-17 19 0,0 17-17 0,0-17 8 15,-1 19-6-15,1-8 21 16,0-11-22-16,-2 20 19 0,0-11-19 0,0 1 15 16,1 1-20-16,-1 0 23 0,0-1-18 0,0 3 17 15,-1-2-21-15,2-2 22 0,-2 1-21 0,2 1 16 16,-3 1-21-16,3-3 26 0,-3 4-21 0,4-2 19 16,-4-1-20-16,3 2 20 0,-3-2-13 0,3 1 7 15,-2-1-18-15,-2 1 26 0,3 0-22 0,-1-2 21 16,1 2-20-16,-2 1 20 0,0 0-15 0,-1 0 14 15,2-3-22-15,-3 4 22 0,1-4-17 16,1 3 17-16,-1-2-5 0,0 0 1 0,-2 0-3 16,2 0-2-16,-2 1 9 0,0 0-10 0,3-3 12 15,-2 0 1-15,-2 1-6 0,1-1 1 0,0 0-2 16,-1 1-1-16,0 0-21 0,1-1 24 16,-2-1-15-16,0 1 14 0,-1 0-2 0,1 0 0 15,-1 2 0-15,-2-3-1 0,2 2-1 0,0-2-1 16,-4 1-11-16,-3 3 42 0,1 0-6 0,-1-1-7 15,-1 0-5-15,2-1-4 0,0 0-2 0,2-2 3 16,0 1-6-16,0 0-10 0,1-1 9 16,0 0-1-16,0 0 0 0,-2-2-2 0,1 3-2 15,0-1 4-15,-1 2 0 0,1-4-4 0,-3 0-10 16,3 2 12-16,-1 0-1 0,1-2 1 0,-1 2-8 16,-1-2 5-16,2 0-4 0,-3-1 11 0,2 3-11 15,0-3 7-15,-2 1-6 0,2-1 8 16,-2 1-7-16,3-2 4 0,-2 1 17 0,0-1 12 15,2 2-13-15,-1-3-8 0,-2 1 3 0,2 1-5 16,-2-1 2-16,1 1-2 0,-2-3 0 0,0 4-6 16,1-1 13-16,-3 1-20 0,3-2 10 15,-1 0-1-15,1 1-3 0,1-3 0 0,-2 3 0 16,0-1 2-16,-5-2 6 0,2 4-9 0,0-2 0 16,-2 2-1-16,2-3 1 0,-1 3 3 0,1-2-4 15,-2-1-3-15,2 3 5 0,-1 0 5 16,-2-1 3-16,1-1-11 0,-2 1 2 0,0-1-2 0,-1 2 2 15,-1-3-3-15,-1 3 2 0,0 0 5 16,0-2-4-16,-7 1-9 0,2 0 11 0,4 0-2 16,-2-2 1-16,-3 0 1 0,3 2-3 0,-3 0 1 15,-1-1 9-15,1 3-10 0,4-5 2 16,0 1-1-16,0 2 1 0,-2-3-1 0,-2 1 4 16,-3 0-7-16,-2 1 13 0,4 1-7 0,-4-2-9 15,3 1 8-15,-1 0 0 0,-1-1 2 0,2-2 1 16,-1 3-1-16,-1 0 1 0,-2-2 13 0,3 2 1 15,-1-1 19-15,1-1-12 0,-1 0 4 0,6-2-13 16,-7 2 3-16,1-1-10 0,-1 0 15 0,5 0-1 16,-7 0 14-16,1-1-18 0,0 1 8 0,1-3 13 15,0 1 2-15,-1 0-8 0,-1-1 0 0,2 0-4 16,-1 2 4-16,-1-3-13 16,3 0 9-16,-2-1-5 0,-1 0 20 0,3 0-17 15,-2-2 30-15,-1 2-24 0,3-2 15 0,0 1-6 16,-1 0 13-16,0-1-30 0,-1 0-2 0,3 1-3 15,-1-1 4-15,-1 0-6 0,4 1-4 0,-2 0-3 16,2 1 2-16,-1-2-4 0,2 2-1 0,-1-2-4 16,2 0 3-16,1 3 4 0,0-3-5 0,0 0 17 15,4 2 19-15,-1-4 3 0,-3 4-9 0,1-4-4 16,0 2-8-16,1-1 4 0,-1 0 0 0,2-3-4 16,-1 2-11-16,1 0 0 0,0-1-4 15,-1-1-15-15,2-1 16 0,1 0-13 0,-1-1 37 16,2-1-25-16,0 1 32 0,0-2-21 15,1-1 32-15,-1 0-22 0,3 0 31 0,1 0-29 16,1-1 34-16,2 5-40 0,3-2 30 0,-2-1-32 16,4 3 22-16,-1 0-22 0,2 0 25 0,3 0-10 15,-2 2-6-15,3 2-6 0,2-1-10 0,-1 1 2 16,0 0-5-16,3 0 1 0,-3 2-4 0,8 6 4 16,-11-11-4-16,11 11-3 0,-9-12 1 0,9 12-2 15,-8-12-1-15,8 12 0 0,-11-11-6 0,11 11 4 16,-8-14-2-16,8 14 8 0,-9-14 4 15,9 14 1-15,-9-15 1 0,2 7-2 16,2 2-3-16,-2-2 0 0,7 8-3 0,-9-14 2 16,9 14 0-16,-10-13 3 0,10 13-7 0,-9-11-1 15,9 11-4-15,-8-10 2 0,8 10-2 0,-5-7 4 16,5 7 11-16,-7-10-23 0,7 10 5 0,0 0 5 16,-7-9-5-16,7 9 0 0,0 0 0 0,0 0-1 15,-5-8-5-15,5 8 10 0,0 0-2 0,0 0-4 16,0 0 3-16,-6-10 6 0,6 10-8 0,0 0 1 15,0 0-1-15,0 0-1 0,0 0 4 0,0 0-4 16,0 0 0-16,0 0-2 0,-5-7 7 16,5 7-8-16,0 0 1 0,0 0-4 0,0 0 2 15,0 0 2-15,0 0 3 0,0 0-2 0,0 0-1 16,0 0 2-16,-2 10 5 0,2-10-4 16,0 10 1-16,0-10-2 0,2 14 2 0,-2-14 0 15,1 18 2-15,-1-7-2 0,0 1 0 0,1 1 0 16,-1 1 5-16,0 1-6 0,0 1 0 0,0 1 1 15,-1 1 1-15,1 1-24 0,-1 0 27 0,-1 0-20 16,-1 3 25-16,0 0-22 0,1 0 4 0,-1 0 22 16,-1-3-29-16,1 0 29 0,0 1-27 0,-1-1 30 15,1-2-32-15,-2-1 27 0,1-3-25 16,2-1 32-16,-1-1-8 0,2 0-4 0,1-11 2 16,-4 17-3-16,4-17-1 0,-2 12 4 0,2-12-3 15,-3 10 0-15,3-10 3 0,0 0 4 0,-3 11 10 16,3-11 10-16,0 0 10 0,0 0-1 0,0 0-31 15,0 0 10-15,0 0-19 0,0 0 23 16,7-16-27-16,-3 6 26 0,1-5-29 0,4-2 22 16,-2-1-24-16,0-2 24 0,1 1-16 0,0 1 16 15,0 0-30-15,-2 0 26 0,2-1-22 0,-3 7 24 16,3-5-6-16,-2 5-3 0,-2-5 1 0,3 5-1 16,-1-1 3-16,0 2-5 0,1-2-3 0,-1 1 1 15,1 1 2-15,0 0-6 0,-1 0 2 16,2-1-1-16,1 2 0 0,1 1-1 0,-1-2 6 15,3 1-9-15,-1 2 0 0,3-3 5 16,0 2 2-16,2 1-4 0,2-1 0 0,-2 1 0 16,3 1-6-16,3 0 20 0,-1 0-10 0,2 2-5 15,1 0 1-15,3-1 13 0,5-2-16 0,-4 4 4 16,4-2 12-16,-3 3-15 0,4-2 1 0,-1 0 4 16,-2 1-3-16,-4 1-2 0,1-1 4 0,-5 1 2 15,-2 1-3-15,-2-1-3 0,-18 3 4 0,25-2 3 16,-25 2 1-16,20-1 7 0,-20 1-9 0,17-3 9 15,-17 3 2-15,0 0 0 0,16-3-3 16,-16 3-2-16,0 0-1 0,0 0 0 0,17-1 3 16,-17 1-6-16,0 0-3 0,0 0 2 0,0 0 3 15,0 0-5-15,15-1-1 0,-15 1-1 16,0 0 2-16,0 0-2 0,0 0 6 0,0 0-8 16,0 0 1-16,0 0 0 0,0 0 5 0,0 0-5 15,0 0 2-15,0 0 0 0,0 0 1 0,18-1 0 16,-18 1 5-16,0 0-6 0,0 0 0 0,0 0 2 15,0 0 2-15,0 0-3 0,0 0 1 0,0 0 0 16,0 0 1-16,0 0 4 0,0 0-6 0,0 0 0 16,0 0 0-16,0 0 3 0,0 0-2 15,0 0-1-15,0 0-1 0,0 0 1 0,0 0-1 16,0 0 6-16,0 0-6 0,0 0-2 0,0 0 3 16,0 0 2-16,0 0-3 0,0 0 0 0,0 0 0 15,0 0 1-15,0 0-2 0,0 0 7 16,0 0-8-16,0 0 1 0,0 0 2 0,0 0 3 15,0 0-3-15,0 0 0 0,0 0 2 0,0 0-1 16,0 0 2-16,0 0 3 0,0 0-9 0,0 0 2 16,0 0 3-16,0 0-3 0,0 0-1 0,0 0 1 15,0 0 1-15,0 0-2 0,0 0 5 0,0 0-4 16,0 0 0-16,0 0 0 0,0 0 3 16,0 0-4-16,0 0 3 0,0 0 0 0,0 0-1 15,0 0 0-15,0 0 6 0,0 0-6 0,0 0-2 16,0 0 0-16,0 0 6 0,0 0-4 0,0 0 0 15,0 0 0-15,0 0 0 0,0 0 12 16,0 0-11-16,0 0-4 0,0 0 1 0,0 0 3 0,0 0-5 16,0 0 3-16,0 0 1 0,0 0 0 15,0 0 0-15,0 0 5 0,0 0-6 0,0 0-2 16,0 0 2-16,0 0 3 0,0 0-3 0,0 0 0 16,0 0-1-16,0 0-2 0,0 0-5 0,0 0-3 15,0 0-8-15,0 0-10 0,0 0-7 16,0 0-6-16,0 0-19 0,0 0-19 0,0 0-39 15,0 0-40-15,0 0-32 0,0 0-73 0,0 0-41 16,0 0-72-16,0 0-2 0,0 0-39 0,-4-7-70 16,4 7-420-16,0 0-550 0</inkml:trace>
  <inkml:trace contextRef="#ctx0" brushRef="#br0" timeOffset="97154.0844">26550 6195 301 0,'0'0'389'0,"0"0"-130"0,0 0-71 0,0-9 31 15,0 9-34-15,0 0-23 0,0 0-33 0,0-12-4 16,0 12-9-16,0 0-15 0,0 0-15 0,1-10-12 16,-1 10-4-16,0 0-4 0,0 0-3 0,2-10 17 15,-2 10-21-15,0 0-18 0,0 0 12 0,0 0-5 16,0 0-1-16,0 0-2 0,0 0-7 0,0-9 8 15,0 9 11-15,0 0-6 0,0 0-8 16,0 0-2-16,0 0-8 0,0 0-5 0,0 0-6 16,0 0-6-16,0 0 9 0,0 0 5 0,-5 7-6 15,5-7-1-15,-5 8-2 0,5-8-3 16,-4 16 16-16,4-16-22 0,-4 19 13 0,1-6-8 0,1-1 0 16,-1 0-6-16,3-1-1 0,-2 3-2 15,0-2-1-15,2 2 2 0,0 1 0 0,0-1-2 16,0-1 3-16,2 3-2 0,0 1-1 0,0-1 0 15,0 1 3-15,3-2 2 0,-1-3 0 0,1 2 1 16,0-5 13-16,2 0 13 0,-2-2 33 0,1 2 2 16,-6-9 10-16,19 8 5 0,-19-8-3 15,18 4-3-15,-18-4 2 0,23-2-8 0,-23 2-10 16,23-6 3-16,-10 2-4 0,0-5-7 0,0 4-2 16,-1-4 5-16,-3 2 23 0,0 0-40 0,1-1 36 15,-1-2-47-15,-2 1 28 0,1-2-38 16,-2 2 31-16,-1-1-33 0,0 0 33 0,-1 0-38 15,-2-1 35-15,2 3-47 0,-2-1 33 0,-2 9-39 16,2-17 34-16,-2 5-44 0,0 12 26 0,-1-17-44 16,1 17 18-16,-3-17-59 0,3 17 0 0,-5-12-52 15,5 12-41-15,-6-15-38 0,6 15-36 16,-7-14-44-16,7 14-20 0,-8-11 21 0,8 11-10 16,-8-9-31-16,8 9-37 0,-7-9-429 0,7 9-320 15</inkml:trace>
  <inkml:trace contextRef="#ctx0" brushRef="#br0" timeOffset="97452.9356">26922 6007 575 0,'0'0'457'0,"7"-15"-112"0,-7 15-109 0,6-14-2 15,-6 14-4-15,4-11 6 0,-4 11 1 0,5-8-24 16,-5 8-38-16,0 0-24 0,4-10-43 0,-4 10-15 15,0 0-29-15,0 0-7 0,2-9-21 0,-2 9 3 16,0 0-4-16,0 0 13 0,0 0-11 0,9 6 14 16,-9-6-12-16,7 15 5 0,-5-6-18 0,2 2 13 15,0 4-23-15,0 1 5 0,-2 2-3 16,1 0-3-16,1 4-3 0,-2-2-1 16,2 1-3-16,-3 2 1 0,3-3-3 0,-4 0-4 15,4-1-4-15,-2-2-31 0,0 0-34 0,-1-1-37 16,0-1-45-16,1-3-21 0,-2 2-7 0,1-1 21 15,0-1-11-15,-1-12-35 0,3 17-46 0,-3-17-66 16,1 15-305-16,-1-15-150 0</inkml:trace>
  <inkml:trace contextRef="#ctx0" brushRef="#br0" timeOffset="98485.3397">26835 6254 58 0,'-9'-5'602'0,"9"5"-208"0,-6-10-40 16,6 10-135-16,0 0-29 0,-8-10 25 0,8 10-81 15,0 0 44-15,0 0-84 0,-1-12 42 0,1 12-84 16,0 0-21-16,11-9 12 0,-11 9-10 16,17-8-8-16,-17 8-1 0,28-9 0 0,-13 4 1 15,2 2-1-15,5-2-4 0,-1 1-14 0,1-3 7 16,0 0-1-16,0 1 1 0,-2 0 2 0,3 0 1 15,-1-1 11-15,-3 0 4 0,-2 6-3 0,-1-6-5 16,-2 3 5-16,2-3-1 0,-5 1-6 16,1 2 1-16,-1-1-4 0,-2 0 8 0,-9 5 10 15,19-11-5-15,-19 11-1 0,14-11 3 0,-14 11 7 16,14-12-5-16,-14 12 3 0,9-10-7 0,-9 10 11 16,8-11-17-16,-8 11 14 0,5-10-20 15,-5 10 14-15,7-12-12 0,-7 12 7 0,5-9-13 16,-5 9 10-16,2-8-9 0,-2 8 11 0,0 0-8 15,4-13 10-15,-4 13 23 0,0 0-33 0,0 0-12 16,3-11 17-16,-3 11-22 0,0 0 10 16,0 0-12-16,0 0 9 0,1-10-17 0,-1 10 13 0,0 0-12 15,0 0 17-15,0 0-19 0,0 0 10 0,0 0-8 16,0 0 16-16,0 0-16 0,0 0 12 16,1-10-11-16,-1 10 11 0,0 0-11 0,0 0 12 15,0 0-12-15,0 0 14 0,0 0-15 16,0 0 9-16,0 0-7 0,0 0 11 0,0 0-12 15,0 0 12-15,0 0-12 0,0 0 13 0,0 0-11 16,0 0 8-16,0 0-10 0,0 0 10 0,0 0-14 16,0 0 16-16,0 0-18 0,0 0 9 0,0 0-11 15,0 0 5-15,0 0-14 0,0 0 8 0,0 0-19 16,0 0 6-16,-13-2-11 0,13 2 11 0,0 0-15 16,0 0 9-16,0 0-13 0,-14 2 7 0,14-2-5 15,0 0-6-15,0 0-6 0,0 0-1 16,0 0 8-16,0 0-12 0,0 0 13 15,0 0 5-15,-15 4 8 0,15-4 7 0,0 0 1 16,0 0 2-16,0 0 9 0,0 0-1 0,0 0-3 16,0 0 11-16,0 0 4 0,0 0 2 0,0 0 1 15,0 0 5-15,0 0 7 0,0 0 11 0,0 0-4 16,0 0-2-16,0 0 11 0,0 0 0 0,0 0-1 16,0 0 0-16,0 0-6 0,0 0 0 0,0 0 5 15,0 0-3-15,0 0-5 0,0 0 14 0,0 0-6 16,-1-9 5-16,1 9-6 0,0 0 4 0,0 0-2 15,0 0-3-15,0 0-9 0,0 0 7 16,0 0-7-16,-2-11 6 0,2 11-6 16,0 0 7-16,0 0-7 0,0 0 12 0,-2-11-11 15,2 11 14-15,0 0-15 0,0 0 11 0,0 0-12 16,-4-10 7-16,4 10-12 0,0 0 11 0,0 0-7 16,0 0 10-16,0 0-18 0,-4-8 8 0,4 8-11 15,0 0 9-15,0 0-13 0,0 0 12 0,0 0-11 16,0 0 8-16,0 0-9 0,-19 4 10 0,19-4-10 15,-14 11 12-15,6-3-9 0,1 4 13 0,-1 0-6 16,3 1 8-16,0-1-3 0,2 2 4 16,2-2-1-16,0 2-2 0,3 1-2 15,-2 2 1-15,4 0-3 0,-1 2 1 0,3 3 8 16,2-2-11-16,-1 4 11 0,2-2-15 0,0-1 0 0,-1 1-1 16,-1-1 0-16,1 0-1 0,-1-2 4 15,-1 1-4-15,0-1 3 0,-2-3-3 0,0-1 4 16,0-3-2-16,-3 2-2 0,3-2 1 0,-3-2 0 15,1 1 2-15,-2-11-4 0,2 18-3 0,-2-18-21 16,1 16-32-16,-1-16-51 0,-3 11-59 0,3-11-14 16,-6 10-16-16,6-10-55 0,0 0-61 15,-12 5-433-15,12-5-273 0</inkml:trace>
  <inkml:trace contextRef="#ctx0" brushRef="#br0" timeOffset="98640.2503">27180 6317 138 0,'0'0'556'0,"2"-18"-215"0,-2 18-26 15,5-17-96-15,-5 17-1 0,5-16-69 16,-5 16 26-16,9-16-80 0,-4 8 29 0,4-2-72 16,-2 3-13-16,1-1-16 0,1 1-9 0,4 0-19 15,-2 0-20-15,3 2-41 0,-3 0-33 16,-11 5-63-16,21-8-34 0,-21 8-30 0,20-4-267 16,-20 4 53-16</inkml:trace>
  <inkml:trace contextRef="#ctx0" brushRef="#br0" timeOffset="98783.7521">27459 6168 71 0,'0'0'470'0,"0"0"-196"15,0 0-41-15,14-4-68 0,-14 4 21 0,0 0-73 16,16-4 10-16,-16 4-55 0,15-1 29 0,-15 1-70 16,19-2 22-16,-19 2-83 0,22-4-13 0,-22 4-67 15,26-4-103-15,-26 4-220 0,32-4 156 0</inkml:trace>
  <inkml:trace contextRef="#ctx0" brushRef="#br0" timeOffset="99332.888">27904 6052 308 0,'0'0'558'0,"0"0"-189"0,7-8-72 15,-7 8-87-15,0 0-29 0,0 0-30 0,0 0-27 16,0 0-22-16,0 0-20 0,0 0-11 0,0 0-1 15,0 0-13-15,-5 16-11 0,1-6-25 0,0 2 9 16,-1 0-4-16,1 2-7 0,-1 1-1 0,0-1 49 16,1 1-47-16,3-1 25 0,0-2-60 0,0 1 62 15,2-1-62-15,0 1 49 0,2-2-53 16,-1-2 1-16,4 1 11 0,0 0 3 0,1-5 6 16,0 2-16-16,2 0 63 0,-9-7-57 0,16 7 47 15,-16-7-52-15,17 2 49 0,-17-2-52 16,0 0 45-16,20 0-33 0,-20 0 44 0,0 0-23 15,18-7 41-15,-18 7-33 0,9-8 33 0,-9 8-37 16,7-10 31-16,-7 10-31 0,1-10-9 0,-1 10-8 16,-5-18 3-16,0 7-2 0,-2 1-2 0,-4-4-3 15,-3 2-2-15,-2-1 5 0,-3-1 2 0,0 2-5 16,-2-5-5-16,-3 0 10 0,1 0-4 16,-1 1 4-16,2 0-1 0,-1-2 14 0,2 2 4 15,4 0 12-15,2 3 9 0,2-1 25 0,1 3 1 16,3 0 12-16,4 2-23 0,-1 1 9 15,6 8-32-15,-9-14 4 0,9 14-13 0,-4-12-2 0,4 12-17 16,3-10 11-16,-3 10-18 0,6-10 17 16,-6 10-20-16,13-5 13 0,-13 5-14 0,15-4 17 15,-15 4-16-15,18 0 14 0,-18 0-12 0,19 1 16 16,-19-1-13-16,23 8 13 0,-11-3-14 0,-1 2 17 16,3 1-20-16,-5 0 15 0,0 0-16 15,0 3 14-15,-1 3-22 0,-2-2 0 0,-1 2-38 16,-2 1-38-16,-2-3-50 0,-1 3-40 0,0 0-13 15,0 3-8-15,-1-2-50 0,-2 0-83 0,-2 1-443 16,4 0-300-16</inkml:trace>
  <inkml:trace contextRef="#ctx0" brushRef="#br0" timeOffset="99555.0049">28272 6210 879 0,'0'0'674'0,"21"2"-189"0,-21-2-96 0,0 0-97 15,0 0-70-15,13 3-28 0,-13-3 18 0,0 0-10 16,4 12-41-16,-4-12-3 0,-5 19-59 0,2-7-19 16,-2 2-21-16,1-1 1 0,0 2-57 0,-1 2-57 15,0-2-66-15,-4 3-73 0,2-1-51 16,-1 0-10-16,-2 1-94 0,-2-2-520 15,2 1-474-15</inkml:trace>
  <inkml:trace contextRef="#ctx0" brushRef="#br0" timeOffset="105144.7877">28273 6242 74 0,'0'0'171'15,"0"0"-58"-15,0 0 4 0,0 0-60 0,0 0-1 16,0 0-34-16,0 0 22 0,0 0-42 0,0 0 29 15,0 0-37-15,0 0 34 0,0 0-37 0,0 0 22 16,0 0-8-16,0 0 10 0,0 0-29 0,0 0 32 16,0 0-30-16,0 0 41 0,0 0-32 0,0 0 34 15,0 0-16-15,0 0 19 0,0 0-30 16,0 0 21-16,0 0-25 0,0 0 21 0,0 0-30 16,0 0 25-16,0 0-17 0,0 0 15 15,0 0-24-15,0 0 23 0,0 0-8 0,0 0 6 16,0 0-25-16,0 0 28 0,0 0-12 0,0 0 20 15,0 0-16-15,0 0 23 0,0 0-11 0,0 0 12 16,0 0-20-16,0 0 14 0,0 0-15 0,0 0 10 16,0 0-15-16,0 0 13 0,0 0-9 0,0 0 0 15,0 0-3-15,0 0 9 0,0 0-20 16,16-1 35-16,-16 1-5 0,0 0 8 0,0 0 4 16,0 0 0-16,0 0 0 0,0 0-10 0,0 0 19 15,0 0-41-15,0 0 48 0,0 0-35 0,0 0 25 16,0 0-17-16,0 0-6 0,0 0-2 15,0 0 15-15,0 0-22 0,0 0 15 0,0 0-25 0,0 0 23 16,0 0-22-16,0 0 14 0,0 0-17 16,0 0 19-16,0 0-20 0,0 0 21 0,0 0-35 15,0 0 50-15,0 0-16 0,0 0-28 0,0 0 32 16,0 0-25-16,0 0 27 0,0 0-27 16,0 0 23-16,0 0 15 0,0 0-9 0,0 0-4 15,0 0 2-15,0 0-2 0,0 0 1 0,0 0-2 16,0 0-2-16,0 0 6 0,0 0-5 0,0 0-3 15,0 0 3-15,0 0 0 0,0 0 25 0,0 0-42 16,0 0 16-16,0 0 1 0,0 0 5 0,0 0-10 16,0 0 0-16,0 0 0 0,0 0 1 15,0 0-20-15,0 0 21 0,0 0-4 0,0 0-6 0,0 0-2 16,0 0 8-16,0 0-2 16,0 0-2-16,0 0-18 0,0 0 19 0,0 0-4 15,0 0-1-15,-5 8 3 0,5-8 28 0,-2 12 0 16,0-3-6-16,-3 3-18 0,0 1 10 0,1 4-11 15,2 2 6-15,-2 0-5 0,0 4-43 0,0-3 40 16,0 3-36-16,0 1 37 0,-2-2-40 0,1 2 56 16,3 0-48-16,-2-3 47 0,1 1-46 0,-1 0 46 15,3-5-47-15,-4 0 35 0,4 0-40 0,-2-1 55 16,3-2 5-16,-2-2-17 0,0-1-43 16,2-3 45-16,0-8-44 0,0 18 46 15,0-18-52-15,-2 13 57 0,2-13-45 0,-1 10 44 0,1-10-44 16,0 0 49-16,0 12-41 0,0-12 42 15,0 0-38-15,0 0 47 0,0 12-3 0,0-12-4 16,0 0-4-16,0 0-6 0,0 0-8 0,0 0 1 16,0 0-12-16,0 0 8 0,0 0-7 0,0 0 5 15,0 0-10-15,0 0-15 0,0 0-62 0,0 0 50 16,0 0-90-16,0 0-23 0,3-9-60 16,-3 9-69-16,0-11-252 0,0 11-9 0</inkml:trace>
  <inkml:trace contextRef="#ctx0" brushRef="#br0" timeOffset="108251.0591">29239 5395 228 0,'0'0'240'0,"0"0"-82"0,0 0-27 16,-18-3-32-16,18 3-12 0,0 0-12 16,0 0-11-16,0 0-14 0,0 0-9 0,0 0-7 15,0 0-7-15,0 0-11 0,0 0 2 0,0 0-3 16,0 0-2-16,0 0-14 0,0 0 11 0,0 0-1 15,-18 0 7-15,18 0-6 0,0 0 7 0,0 0 4 16,0 0 1-16,0 0-7 0,0 0 11 16,0 0 2-16,0 0-12 0,0 0 11 0,0 0 0 15,0 0 13-15,0 0-17 0,0 0 14 0,0 0-15 16,0 0 24-16,0 0-30 0,0 0 38 16,0 0-35-16,0 0 37 0,0 0-42 0,0 0 41 15,0 0-50-15,-18 0 44 0,18 0-51 0,0 0 45 16,0 0-49-16,0 0 44 0,0 0-59 0,0 0 64 15,0 0-52-15,0 0 52 0,0 0-42 0,0 0 40 16,0 0-39-16,0 0 54 0,0 0-56 0,0 0 50 16,0 0-56-16,0 0 58 0,0 0-39 0,0 0 48 15,0 0-26-15,19 3 32 0,-19-3 18 0,23 7-3 16,0-2 13-16,-2-2-11 0,4 4 0 16,2-3-8-16,5 1-10 0,3 2-12 15,-2-1-13-15,0 0-2 0,0-1-1 0,2 0-9 16,-6-1-8-16,4 3 1 0,-5-6-2 0,2 4-5 15,-2-2-3-15,2 1-8 0,-1-1 5 0,-1 1 3 16,-1-2 0-16,-2 1-3 0,1 0-3 0,-3-1-6 16,-3 1 6-16,-2-2-7 0,1 1 8 0,-2 0-7 15,1 1 10-15,-18-3-10 0,34 3 13 0,-34-3-8 16,30 3 9-16,-30-3-9 0,29 1 5 0,-29-1-8 16,28 2 10-16,-28-2-12 0,28 2 10 15,-28-2-12-15,26 3 6 0,-26-3-6 16,28 1 6-16,-28-1-11 0,28 3 12 0,-28-3-3 0,31 0 5 15,-31 0-11-15,32 3 7 0,-13-2-9 16,-19-1 9-16,29 1-10 0,-29-1 9 0,32 3 0 16,-15-1 2-16,-17-2-10 0,34 2 10 0,-34-2-6 15,31 1 6-15,-31-1-8 0,29 2 11 0,-29-2-11 16,30 0 14-16,-30 0-13 0,28 1 13 0,-28-1-13 16,26 0 7-16,-11-3-7 0,-15 3 7 0,27-2-7 15,-27 2 8-15,26-3-9 0,-26 3 11 0,26-4-11 16,-26 4 12-16,23-4-13 0,-8 1 9 15,-2-1-8-15,-13 4 7 0,24-7-10 0,-24 7 13 16,23-8-5-16,-23 8 8 0,23-7-14 16,-23 7 7-16,22-9-6 0,-10 6 2 0,-1-4 11 15,-2 3-13-15,3-2 11 0,-12 6-12 0,20-9 13 16,-10 3-13-16,-1 1 8 0,2-1-7 0,-1 1 7 16,-1-3-11-16,0 4 14 0,1-3-4 0,-1 0 8 15,-2 1-6-15,2-1 2 0,0 1 0 0,0-2 1 16,0 0 1-16,0-1-1 0,-1 2-2 0,-2-1 2 15,3 0 7-15,0-1-5 0,-1-2-1 16,-2 0 0-16,3 1-3 0,-1-1 0 0,-2-1 1 16,1 1-5-16,-1 2 6 0,-1-4-7 0,4 2 0 15,-4 1 4-15,0 1 42 0,-2-2-42 0,1 2 36 16,0-1-44-16,-4 10 39 0,4-16-45 16,-4 16 44-16,4-18-46 0,-4 18 40 0,2-18-40 15,-2 18 37-15,0-19-43 0,-2 11 45 0,2 8-49 16,-4-20 44-16,2 8-45 0,-2 3 43 0,0-3-42 15,-1 0 41-15,1 2-44 0,-1 0 43 0,-1-2-39 16,-3 1 39-16,1 0-43 0,-1 1 6 16,-1-1 4-16,0 1 1 0,-2 0 3 0,2 2-1 15,-3-1 8-15,2 0-9 0,-3-1 4 0,0 0 1 16,-3 1 0-16,2 1 5 0,-4-1-1 0,0 1-2 16,-1-2 7-16,0 2-5 0,-2 0-2 15,3 0 4-15,-3-1 1 0,1 1 2 0,0 1-3 16,-1-1 3-16,1 2-1 0,0-1 1 0,2 2-2 15,-1 0-2-15,2-2 2 0,-3 2-1 0,1-1 4 16,0 0-2-16,3 3 0 0,0-2 2 0,-1 1-4 16,-2-1 0-16,2 2 1 0,-3-1 0 15,0 0 1-15,-2-1-1 0,0 1 2 0,-2 2 1 16,1-2-4-16,-1 0-7 0,-2 0 13 0,2 1-11 16,-1 1 8-16,0-3-8 0,1 3 9 0,-1-1-9 15,-1 0 13-15,2-1-9 0,0 1 7 0,2 0-10 16,-2-1 10-16,-1 1-8 0,3 1 8 0,-1-2-7 15,0 1 31-15,-1 1-37 0,1 0 12 16,0 1-13-16,1-2 14 0,0-1-11 0,0 3 8 16,2 0-8-16,2-2 10 0,-1 2-11 0,-2 1 12 15,3-1-11-15,-3-1 11 0,2 2-7 0,0 0 6 16,1 0-9-16,0 0 9 0,-1 0-9 16,1 0 9-16,-1 0-8 0,-1 2 9 0,0-1-12 15,3-1 16-15,-3 1-13 0,-4 0 11 0,5 1-12 16,1 0 14-16,-2-1-14 0,3 2 9 0,-1-2-8 15,0 2 8-15,2-2-12 0,-2 2 14 0,1-1-6 16,-1 0 8-16,0 1-12 0,4 1 9 0,-2-3-9 16,4 3 8-16,-6-2-12 0,4 2 15 15,-2 0-7-15,-2-1 4 0,6 2-8 0,-2-1 8 0,0 2-8 16,3-4 8-16,-1 1-8 0,0 1 11 16,13-4-10-16,-21 8 10 0,21-8-5 0,-21 7 4 15,21-7-6-15,-14 7 1 0,14-7 0 16,-15 8 0-16,15-8 0 0,-13 9 2 0,13-9-3 15,-13 9 4-15,13-9-5 0,-15 12 0 0,15-12-1 16,-11 13 3-16,4-6 0 0,0 0-2 0,0 1 4 16,1-1 1-16,1 2-3 0,-2-1-2 0,2 2 1 15,0-2 1-15,0 0 1 0,0 2-1 0,0-1 2 16,-2-1-2-16,2 3 2 0,1 0-4 0,1-1 2 16,-1-1-1-16,0 1-1 0,0 1 2 0,1-2 4 15,-3 1-5-15,5 0 3 0,-2-1-5 16,1-1 1-16,2-8 2 0,-3 18-1 15,3-18 2-15,-4 18-1 0,4-18 3 0,-2 18-5 16,2-18 5-16,-2 17-4 0,2-17 0 0,0 16-1 16,0-16 1-16,-1 16 2 0,1-16 2 0,1 15-4 15,-1-15 4-15,2 18-4 0,-2-18 1 0,2 16 1 16,-2-16 1-16,4 18 2 0,-1-8-1 0,1 2 1 16,-2-2 3-16,6 0-1 0,-2 2-1 0,1-1-5 15,2 0 8-15,1 0-10 0,-1-1 14 0,0 0-8 16,5 4 7-16,-4-4-9 0,0-1 8 15,4-1-9-15,-2 2 10 0,0-2-12 0,1-1 14 16,0 2-14-16,0-2 13 0,0 3-5 16,1-3-6-16,0 0 6 0,2 1 5 0,2-1 6 15,3 0 0-15,0 0 1 0,1-2 1 0,2 0 9 16,3 2-12-16,5-2-5 0,0 1 0 0,4 0-2 16,-2-1-4-16,1-1 18 0,-1 1-21 0,0 0 13 15,-1 0-15-15,-4 0 15 0,-1-2-20 0,-2 2 13 16,2-1-13-16,-3-1 12 0,-1 1-12 0,0 1 12 15,0-2-11-15,-1-1 1 0,0 1-3 16,-1 0 2-16,-2-1 12 0,0 1-13 0,0 0 19 16,0-2-22-16,-2 1 13 0,1-1-12 0,0 1 17 15,-2 0-18-15,2 0 14 0,-1 0-14 16,-18-2 14-16,28 3-14 0,-28-3 14 0,27 0-14 0,-27 0 19 16,28 3-21-16,-28-3 16 0,23 2-15 15,-23-2 16-15,21 2-16 0,-21-2 16 0,18 1 15 16,-18-1-22-16,19 2-12 0,-19-2 12 0,19 2-12 15,-19-2 15-15,20 1-14 0,-20-1 22 0,21 3-22 16,-21-3 15-16,20 1-12 0,-20-1 11 16,23 3-13-16,-23-3 14 0,19 2-14 0,-19-2 22 15,17 1-22-15,-17-1 14 0,19 3-13 0,-19-3 17 16,0 0-17-16,19 1 15 0,-19-1-15 0,0 0 16 16,0 0-12-16,18 2 15 0,-18-2-13 15,0 0 23-15,0 0-20 0,0 0 20 0,17 3-18 16,-17-3 20-16,0 0-17 0,0 0 16 0,0 0-19 15,0 0 16-15,0 0-17 0,0 0 16 0,15 2-20 16,-15-2 20-16,0 0-20 0,0 0 28 0,0 0-30 16,0 0 21-16,0 0-15 0,0 0 18 15,0 0-22-15,0 0 20 0,0 0-21 0,0 0 27 16,0 0-28-16,0 0 21 0,0 0-16 0,0 0 14 16,0 0-24-16,0 0 23 0,0 0-23 0,0 0 45 15,0 0-50-15,0 0 24 0,0 0-22 0,0 0 23 16,0 0-24-16,0 0 22 0,0 0-21 15,0 0 21-15,0 0-19 0,0 0 5 0,0 0-33 0,0 0 0 16,0 0-41-16,0 0-18 0,0 0-46 16,0 0-42-16,0 0-22 0,0 0-41 0,0 0 35 15,0 0-79-15,10-7-158 0,-10 7-228 16,-8-9-206-16</inkml:trace>
  <inkml:trace contextRef="#ctx0" brushRef="#br0" timeOffset="116802.9533">8590 10652 158 0,'0'0'465'0,"-9"8"-92"0,9-8-151 0,0 0 21 15,0 0-111-15,0 0 28 0,-8 6-64 0,8-6 43 16,0 0-13-16,0 0-13 0,0 0-17 15,0 0-14-15,0 0-14 0,-7 8-9 0,7-8-11 16,0 0-13-16,0 0-3 0,0 0 0 0,0 0 14 16,0 0 31-16,17-2 2 0,-2-1 10 0,8-1-5 15,3-1-7-15,8-2-10 0,3-1-11 0,5 1-8 16,-1-3-8-16,0 2 1 0,1 0-12 0,-1 0-2 16,-1 1-2-16,1-3-3 0,-3 2 2 0,0 0-6 15,-2 1-7-15,6-1-2 0,-10 1 2 16,-8 0-5-16,0 2 1 0,-3 0 0 0,-3 2-2 15,-3-2-1-15,-15 5-1 0,25-5 1 16,-25 5-3-16,19-4 2 0,-19 4 5 0,14-5 3 16,-14 5 0-16,0 0-4 0,15-2 0 0,-15 2 0 15,0 0-3-15,0 0-2 0,14-3-1 0,-14 3-2 16,0 0-3-16,0 0-4 0,0 0-17 0,0 0-72 16,13-4-39-16,-13 4-22 0,0 0-5 0,0 0-18 15,0 0-42-15,0 0-52 0,0 0-41 0,0 0-281 16,-19 1-130-16</inkml:trace>
  <inkml:trace contextRef="#ctx0" brushRef="#br0" timeOffset="117334.9941">8700 10774 422 0,'0'0'440'0,"0"0"-173"16,-20 0 11-16,20 0-119 0,0 0 15 0,0 0-10 16,-18 2-30-16,18-2-21 0,0 0-12 0,0 0-20 15,0 0-16-15,0 0-13 0,0 0-7 0,0 0-10 16,0 0 1-16,0 0 11 0,0 0-5 15,22-3 12-15,-22 3 6 0,32-5 13 0,-11 2 13 16,2-1 10-16,2-1-3 0,0 0-9 0,1 1-2 16,1-3 0-16,-2 2-5 0,2-2-2 0,-4 0 0 15,4 0-3-15,-3 0-8 0,-1 1-2 16,-3 1-6-16,0-2-8 0,0 2-9 0,-4 0-7 16,-1 1-5-16,-4 1-5 0,-11 3-3 0,22-6-1 15,-22 6-6-15,19-5-1 0,-19 5-3 0,14-4-2 16,-14 4 0-16,0 0-2 0,18-5 0 0,-18 5-1 15,0 0 12-15,14-5-13 0,-14 5-3 0,0 0 0 16,0 0 0-16,0 0 1 0,0 0-1 16,14-2 4-16,-14 2-2 0,0 0-1 0,0 0-3 15,0 0 2-15,0 0-1 0,0 0 0 0,12-5 0 16,-12 5 2-16,0 0 0 0,0 0-4 0,0 0-2 16,0 0 3-16,0 0-1 0,0 0 1 0,0 0 3 15,0 0-4-15,0 0-12 0,0 0-32 0,0 0-25 16,0 0-30-16,0 0-41 0,0 0-48 0,0 0 47 15,0 0-41-15,0 0-38 0,0 0-45 0,0 0-72 16,-17-1-350-16,17 1-219 0</inkml:trace>
  <inkml:trace contextRef="#ctx0" brushRef="#br0" timeOffset="126875.0581">16003 13276 235 0,'0'0'324'0,"0"0"-76"0,0 0-73 16,0 0-6-16,0 0-46 0,0 0 11 0,0 0-57 16,0 0 15-16,0 0-47 0,0 0 26 0,0 0-38 15,0 0 23-15,0 0 1 0,0 0 11 16,0 0 0-16,0 0-5 0,0 0-5 0,0 0-2 15,0 0-5-15,0 0-5 0,0 0-4 0,0 0-6 16,0 0-1-16,0 0-5 0,0 0-3 0,0 0-10 16,0 0 10-16,0 0 0 0,0 0-9 0,0 0 14 15,0 0 0-15,0 0 51 0,0 0-59 0,0 0 57 16,0 0-48-16,0 0 12 0,0 0 5 0,0 0 8 16,0 0-2-16,0 0-4 0,0 0-5 0,0 0-4 15,0 0 5-15,0 0 10 0,0 0 1 0,0 0-2 16,0 0 10-16,0 0-5 0,0 0-4 0,0 0-2 15,0 0-3-15,0 0-3 0,17-1-5 0,-17 1-8 16,0 0-3-16,0 0 1 0,18 0 3 16,-18 0-10-16,0 0-4 0,0 0-5 15,24 0-3-15,-24 0 0 0,0 0-4 0,20 0 0 16,-20 0 1-16,0 0 0 0,20-2 1 0,-20 2-4 16,0 0-1-16,21-2 0 0,-21 2 1 0,0 0-3 15,19-3-2-15,-19 3 0 0,0 0-1 0,17-4 2 16,-17 4-4-16,0 0-4 0,15-6 7 0,-15 6-4 15,0 0 1-15,12-4-2 0,-12 4-3 0,0 0-2 16,0 0-13-16,11-4-36 0,-11 4-31 0,0 0-47 16,0 0-42-16,0 0-27 0,0 0 4 15,0 0-4-15,0 0-32 0,0 0-35 16,0 0-86-16,0 0-293 0,0 0-176 0</inkml:trace>
  <inkml:trace contextRef="#ctx0" brushRef="#br0" timeOffset="127594.7213">15958 13348 582 0,'0'0'395'0,"0"0"-101"16,0 0-45-16,-14 6-48 0,14-6 26 0,0 0-80 15,0 0 40-15,0 0-83 0,0 0 43 0,0 0-80 16,0 0 32-16,0 0-58 0,0 0 42 0,0 0-33 16,0 0 38-16,0 0-15 0,0 0 26 0,0 0-24 15,0 0 16-15,0 0 14 0,0 0-21 0,17 1-17 16,-17-1 10-16,0 0-16 0,19-2 7 0,-19 2-11 16,17-2 0-16,-17 2-7 0,17-4 3 0,-17 4-8 15,18-4-1-15,-18 4-5 0,21-2-3 16,-21 2 5-16,19-3-8 0,-19 3 3 0,17-5 1 15,-17 5-2-15,17-4 0 0,-17 4-6 16,17-3 5-16,-17 3-9 0,0 0 17 0,19-4-22 16,-19 4 12-16,0 0 2 0,16-5-10 0,-16 5-17 15,0 0 10-15,0 0-15 0,16-3 9 0,-16 3-6 16,0 0 4-16,0 0-16 0,0 0 17 0,13-2-15 16,-13 2 30-16,0 0-34 0,0 0 14 0,0 0-13 15,0 0 21-15,0 0-22 0,0 0 15 0,0 0-13 16,14-3 11-16,-14 3-11 0,0 0 10 0,0 0-9 15,0 0 12-15,0 0-8 0,0 0 8 16,0 0-13-16,0 0 14 0,0 0-16 0,0 0 12 16,0 0-9-16,0 0 13 0,0 0-8 0,0 0 7 15,0 0-16-15,0 0 16 0,0 0-11 16,0 0 43-16,0 0-53 0,0 0 16 0,0 0-12 16,0 0 21-16,0 0-21 0,0 0 15 0,0 0-14 15,0 0 16-15,0 0-15 0,0 0 13 0,0 0 1 16,0 0-2-16,0 0-9 0,0 0 10 0,0 0-15 15,0 0 16-15,0 0-11 0,0 0 10 0,0 0-9 16,0 0 10-16,0 0-12 0,0 0 18 16,0 0-23-16,0 0 18 0,0 0-12 0,0 0 12 15,0 0-14-15,0 0 15 0,0 0-2 0,0 0-13 16,0 0 22-16,0 0-10 0,0 0-1 0,0 0-1 16,0 0 0-16,0 0-1 0,0 0 0 0,0 0 0 15,0 0-7-15,0 0 8 0,0 0-22 0,0 0 28 16,0 0-17-16,0 0 12 0,0 0-19 15,0 0-18-15,0 0-41 0,12-4-52 0,-12 4-59 16,0 0-46-16,0 0-59 0,0 0-29 0,0 0-92 16,0 0-460-16,0 0-481 0</inkml:trace>
  <inkml:trace contextRef="#ctx0" brushRef="#br0" timeOffset="128731.8352">15909 13895 476 0,'0'0'436'0,"0"0"-166"15,0 0 7-15,0 0-117 0,-11 5 11 0,11-5-11 16,0 0-29-16,0 0-9 0,0 0-22 0,0 0-19 15,0 0-15-15,0 0-9 0,0 0-4 16,0 0-3-16,0 0 24 0,0 0 0 0,0 0-3 16,0 0 14-16,0 0-3 0,0 0-2 0,0 0-7 15,0 0-10-15,0 0-13 0,0 0 2 0,13-8 8 16,-13 8-2-16,8-10 2 0,-8 10-6 0,11-14-6 16,-4 7-6-16,-2-3-6 0,1 0-4 0,0 1-8 15,1-3-4-15,-1 0-2 0,-2 0-5 16,0 1-4-16,-1-1-4 0,-1 1 1 0,2-1 0 15,-3 0 1-15,-1 0-5 0,0 2-1 0,-1-4 2 16,-2 3-4-16,2 2-2 0,-3-1 2 16,2-4-1-16,-2 5 0 0,4 9 2 0,-8-14 3 15,8 14-3-15,-9-12 1 0,9 12 2 0,-7-11 1 16,7 11-3-16,-7-7-1 0,7 7-2 0,0 0 3 16,-13-5-4-16,13 5 3 0,0 0 0 0,0 0-3 15,0 0 3-15,-19 0 1 0,19 0-4 0,-9 7 3 16,9-7 2-16,0 0 7 0,-9 9-10 0,9-9 1 15,-3 10 2-15,3-10 9 0,0 0 0 0,-3 10 3 16,3-10 2-16,0 0 1 0,0 12 2 0,0-12-4 16,0 0 0-16,9 9-2 0,-9-9-2 15,0 0 2-15,13 5-5 0,-13-5-3 0,0 0-2 16,21 0 1-16,-21 0-3 0,20-4 0 16,-20 4-1-16,23-8 1 0,-12 4 0 0,-1-1-1 15,-1-2 0-15,0 2 10 0,1-1-12 0,-2-1 9 16,1-1-9-16,0 0 7 0,-3 2-8 0,2-1 5 15,-8 7-2-15,9-12 8 0,-9 12-3 0,10-9 6 16,-10 9-7-16,5-12 8 0,-5 12-6 0,5-7 12 16,-5 7-4-16,0 0 3 0,6-8-5 0,-6 8 3 15,0 0-7-15,0 0 3 0,0 0-9 0,0 0 8 16,0 0-8-16,0 0 1 0,0 0 3 16,0 0 3-16,0 0 3 0,1 10 11 0,-1-10 3 15,-3 17 1-15,3-17 1 0,-4 17-3 0,3-3 3 16,0-2-13-16,-2 5-3 0,1-2-3 0,-1 1 2 15,3 2 17-15,-1-4-28 0,1-1 0 16,0 3 0-16,1-2 5 0,-1 0-8 0,3-2-2 16,-1 1 0-16,0-4 4 0,0 0-1 0,-2-9 1 15,7 14 2-15,-7-14 0 0,10 9 8 0,-10-9-8 16,0 0 0-16,15 6 4 0,-15-6-3 0,0 0 1 16,17-3 1-16,-17 3 1 0,0 0 19 15,11-7-16-15,-11 7-10 0,0 0 0 0,8-7 0 16,-8 7-6-16,0 0-2 0,0 0-1 0,-3-12-2 15,3 12 2-15,0 0-28 0,-11-9-41 16,11 9-48-16,-13-4-58 0,13 4-53 0,-14-4 0 16,14 4-13-16,0 0-77 0,-24-3-98 0,24 3-320 15,0 0-271-15</inkml:trace>
  <inkml:trace contextRef="#ctx0" brushRef="#br0" timeOffset="132084.0004">16397 13174 57 0,'0'0'190'0,"0"0"-55"0,0 0-7 0,0 0-40 16,0 0-30-16,0 0 2 0,0 0-4 0,0 0-34 15,0 0 18-15,0 0-8 0,0 0-5 16,0 0-29-16,0 0 25 0,0 0-18 0,0 0 14 16,0 0-18-16,0 0 25 0,0 0-6 0,0 0 12 15,0 0-14-15,0 0 21 0,0 0-7 16,0 0 13-16,0 0-5 0,0 0 2 0,0 0 3 15,0 0-4-15,0 0 3 0,0 0-77 0,0 0 95 16,0 0-16-16,-5 7 2 0,5-7-19 0,0 0 7 16,0 0-15-16,0 0 11 0,0 0-23 0,0 0 28 15,0 0-20-15,0 0 25 0,0 0-24 16,0 0 20-16,0 0-16 0,0 0 27 0,0 0-42 16,0 0 44-16,0 0-44 0,0 0 40 0,0 0-60 15,0 0 58-15,0 0-50 0,0 0 39 0,0 0-38 16,0 0 47-16,0 0-49 0,0 0 52 0,0 0-17 15,0 0 17-15,0 0-5 0,0 0 1 0,0 0-4 16,0 0 0-16,0 0 0 0,0 0-5 16,-10 6-19-16,10-6 19 0,0 0-13 0,0 0 8 15,0 0-6-15,0 0-8 0,0 0 2 0,0 0-1 16,0 0-7-16,0 0 9 0,0 0-12 16,0 0 13-16,0 0 2 0,0 0 2 0,0 0-1 15,0 0 11-15,0 0 6 0,0 0 7 0,0 0 4 16,0 0-4-16,0 0-5 0,0 0 7 0,0 0-4 15,0 0-3-15,0 0-4 0,0 0-8 0,0 0 0 16,0 0-1-16,0 0-7 0,0 0-10 0,0 0 4 16,0 0-3-16,0 0-2 0,0 0-2 0,0 0-4 15,0 0 7-15,0 0-5 0,0 0-6 0,0 0 3 16,0 0 1-16,0 0 1 0,0 0 1 16,0 0 10-16,0 0 7 0,0 0 3 15,0 0-8-15,0 0-2 0,0 0-1 0,0 0-1 16,0 0-5-16,0 0 1 0,0 0-4 0,0 0 2 15,0 0 5-15,0 0-7 0,0 0 9 0,0 0 2 16,0 0 4-16,0 0 1 0,0 0 2 0,0 0-2 16,0 0 8-16,0 0-4 0,0 0 1 0,0 0-2 15,0 0-3-15,0 0-1 0,0 0-1 0,0 0-6 16,0 0-1-16,0 0 0 0,0 0-4 0,0 0 0 16,0 0-4-16,0 0 0 0,0 0-3 15,0 0-3-15,0 0-5 0,0 0-7 0,0 0-14 16,0 0-45-16,0 0-40 0,0 0-39 15,8-11-5-15,-8 11 0 0,0 0-30 0,11-9-43 16,-11 9-62-16,10-8-35 0,-10 8-258 0,7-9-119 16</inkml:trace>
  <inkml:trace contextRef="#ctx0" brushRef="#br0" timeOffset="132547.6332">16426 13067 46 0,'0'0'386'0,"0"0"-130"16,0 0-43-16,0 0-68 0,0 0 12 16,0 0-37-16,0 0 23 0,-13-4-51 0,13 4 41 15,0 0-59-15,0 0 50 0,0 0-27 16,0 0 9-16,0 0-12 0,0 0 2 0,0 0-2 15,-19 0 10-15,19 0 8 0,0 0-1 0,0 0-3 16,0 0 6-16,-19-1-10 0,19 1-15 0,0 0-5 16,0 0-7-16,0 0-7 0,0 0-8 0,0 0-5 15,-17 0 3-15,17 0-14 0,0 0-1 0,0 0 0 16,0 0 0-16,0 0 1 0,0 0 1 0,0 0 2 16,0 0 35-16,0 0-45 0,0 0-8 15,0 0 2-15,0 0 50 0,0 0-49 0,0 0 1 16,0 0 0-16,0 0 44 0,9-7-44 15,-9 7-5-15,0 0 2 0,17-2 40 0,-17 2-44 16,0 0-1-16,17-2-2 0,-17 2 23 0,0 0-39 16,16-5 9-16,-16 5-10 0,0 0-2 0,14-2-4 15,-14 2 2-15,0 0 0 0,18-3-3 0,-18 3-8 16,0 0 11-16,14-3-63 0,-14 3-52 0,0 0-38 16,14-5-46-16,-14 5-40 0,0 0-14 0,12-4 17 15,-12 4 0-15,0 0-57 0,10-5-5 16,-10 5-54-16,0 0-313 0,0 0-189 0</inkml:trace>
  <inkml:trace contextRef="#ctx0" brushRef="#br0" timeOffset="132991.9273">16508 12908 154 0,'0'0'518'0,"1"-10"-147"16,-1 10-73-16,0 0-61 0,1-11-45 0,-1 11-20 15,0 0-16-15,3-11 36 0,-3 11-65 16,0 0 42-16,0 0-70 0,1-10-2 16,-1 10-11-16,0 0-12 0,0 0-6 0,0 0 0 15,0 0 3-15,0 0 14 0,4-8-5 0,-4 8-5 16,0 0-4-16,0 0-1 0,0 0-3 0,9 7-3 16,-9-7 5-16,4 11-5 0,-4-11-8 0,2 13-5 15,-2-13-8-15,3 19-5 0,-3-6-5 0,1-1 2 16,-1 2-10-16,3-2 3 0,-3 2-9 15,1 1-6-15,0 0 4 0,-1-1-6 0,2-1-2 0,-2 3-3 16,1-4-1-16,0 1 0 0,-1 0 1 16,0-4-4-16,1 2 11 0,-1-11 25 0,3 17-3 15,-3-17-1-15,0 14-4 0,0-14 10 0,1 12 15 16,-1-12-6-16,0 0 1 0,2 14 1 16,-2-14-4-16,0 0-4 0,2 10-6 0,-2-10-4 15,0 0-5-15,0 0 3 0,0 10-13 0,0-10-2 16,0 0-4-16,0 0-3 0,0 0-1 0,0 0-3 15,0 0 0-15,1 10-3 0,-1-10 6 0,0 0-5 16,0 0-51-16,0 0-36 0,0 0-68 0,0 0-100 16,0 0-82-16,0 0 0 0,0 0-78 15,0 0-118-15,0 0-285 0,-15-2-374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11:5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22111 8543 94 0,'0'0'276'0,"0"0"-65"16,-9-10 15-16,9 10-56 16,-6-5-7-16,6 5-37 0,-8-5 6 0,8 5-54 15,0 0 14-15,-10-8-54 0,10 8 57 0,0 0-53 16,-9-7 34-16,9 7-46 0,0 0 44 0,0 0-54 16,-10-6 7-16,10 6-7 0,0 0 48 0,0 0-56 15,0 0 49-15,-9-6-54 0,9 6 53 0,0 0-50 16,0 0 23-16,0 0-16 0,0 0 31 0,0 0-34 15,0 0 35-15,0 0-5 0,0 0-10 0,-5-8-5 16,5 8-22-16,0 0 15 0,0 0-14 0,0 0-28 16,0 0 41-16,0 0-3 0,0 0-3 15,12-3-1-15,-12 3-4 0,0 0-3 0,0 0-8 16,17-2-23-16,-17 2 41 0,0 0-31 16,18-2 50-16,-18 2-25 0,0 0-22 0,20-1 25 15,-20 1-23-15,0 0 32 0,26-3-19 0,-26 3 20 16,18-2-16-16,-18 2 19 0,20-3-17 0,-20 3 16 15,18-2-7-15,-18 2 3 0,21-2-21 0,-21 2 19 16,20-3-20-16,-20 3 17 0,23-4-16 0,-23 4 12 16,26-3-6-16,-26 3 4 0,24-4-16 15,-24 4 3-15,24-1-1 0,-24 1 14 0,23-3-14 16,-23 3 19-16,26-3-23 0,-26 3 21 0,27-1-10 16,-27 1-10-16,28-3 3 0,-28 3 10 0,32-1-12 15,-32 1 11-15,30 0-12 0,-30 0 12 16,32-1 1-16,-32 1-2 0,32-2-16 0,-32 2 18 15,30 0-13-15,-30 0 12 0,30 0-11 0,-30 0 10 16,32-3-10-16,-32 3 13 0,30 0-10 0,-30 0-1 16,29-1 0-16,-29 1 12 0,28-2-12 0,-28 2 13 15,31-2-14-15,-31 2 14 0,29-2-17 0,-10 1 3 16,-19 1 2-16,35-2 12 0,-18 0-13 16,2 2 13-16,0-2-16 0,-1 1 10 0,2 0 8 15,-1 0-9-15,-1-1-13 0,3 2 16 0,-3-1-13 16,-1 1 12-16,0-3-11 0,-17 3 10 0,29-1-9 15,-29 1 11-15,30-1-9 0,-30 1-2 0,30-1 44 16,-30 1-51-16,26-2 18 0,-26 2-16 16,31-2 10-16,-31 2 2 0,30-1-2 0,-30 1-11 15,35-3 13-15,-35 3-10 0,30-1 13 0,-30 1-13 16,35 0 11-16,-18-1-8 0,-17 1 11 0,33 0-12 16,-33 0-1-16,32-2 4 0,-32 2 10 15,33-1-12-15,-33 1 12 0,34 0-12 0,-34 0 14 16,34 0-3-16,-34 0-15 0,32 0 4 0,-32 0 12 15,32 0-12-15,-32 0 19 0,31 0-21 0,-31 0 10 16,36 1 1-16,-36-1-2 0,30 2-13 0,-30-2 16 16,32 1-10-16,-32-1 9 0,30 0-10 15,-30 0 9-15,28 0-9 0,-28 0 14 0,31 1-13 16,-31-1-1-16,28 0 3 0,-28 0 10 0,30 0-10 16,-30 0 10-16,26 1-8 0,-26-1 11 0,27 0 3 15,-27 0-12-15,23 2 6 0,-23-2 7 16,25 0-5-16,-25 0 4 0,21 1-3 0,-21-1 5 15,21 0 2-15,-21 0-6 0,18 1-5 0,-18-1 6 16,0 0-8-16,21 1 3 0,-21-1-4 0,0 0-1 16,17 0 1-16,-17 0 5 0,0 0-8 0,0 0-9 15,19 0 11-15,-19 0 2 0,0 0-3 0,0 0 1 16,0 0-3-16,19 0 6 0,-19 0-7 0,0 0-6 16,0 0-7-16,0 0-4 0,0 0-32 0,0 0 8 15,0 0-18-15,0 0 17 0,0 0-43 0,18 2 42 16,-18-2-47-16,0 0 31 15,0 0-63-15,0 0-20 0,0 0-46 0,0 0-76 16,0 0-258-16,0 0-8 0</inkml:trace>
  <inkml:trace contextRef="#ctx0" brushRef="#br0" timeOffset="2999.4867">22231 8477 233 0,'0'0'225'0,"0"0"-73"16,0 0-28-16,0 0-22 0,0 0-29 0,0 0-5 16,0 0-4-16,0 0-7 0,0 0-6 0,0 0-4 15,0 0-4-15,0 0-14 0,0 0 2 16,0 0-4-16,0 0-5 0,0 0 1 15,0 0-17-15,0 0 7 0,0 0-1 0,0 0-7 16,0 0 12-16,0 0-10 0,0 0 6 0,0 0-2 16,0 0 4-16,0 0-2 0,0 0 2 0,0 0-5 15,0 0 7-15,0 0 2 0,0 0-1 0,0 0-36 16,0 0 43-16,0 0 1 0,0 0-7 0,0 0-8 16,0 0 5-16,0 0-3 0,0 0 2 0,0 0-7 15,0 0 5-15,14-4-1 0,-14 4-6 16,0 0 4-16,0 0 0 0,0 0 0 0,0 0-1 15,0 0-13-15,16-1 16 0,-16 1 2 0,0 0-7 16,0 0 6-16,0 0 30 0,0 0-36 16,21 0-1-16,-21 0-17 0,0 0 21 0,0 0 3 15,0 0 31-15,21-2-41 0,-21 2 39 0,0 0-45 16,0 0 40-16,18 0-57 0,-18 0 62 0,12 5-48 16,-12-5 40-16,0 0-43 0,0 0 48 0,20 0-50 15,-20 0 32-15,0 0-30 0,0 0 48 0,21-2-49 16,-21 2 44-16,0 0-47 0,18-1 48 15,-18 1-53-15,0 0 36 0,21 0-48 0,-21 0 14 16,0 0 8-16,20-2 52 0,-20 2-54 16,0 0 49-16,22 0-50 0,-22 0 35 0,0 0-35 0,22 0 48 15,-22 0-54-15,0 0 52 0,21 0-47 0,-21 0 44 16,0 0-54-16,21 0 42 0,-21 0-54 16,0 0 24-16,23 0 49 0,-23 0-53 0,0 0 51 15,24 0-53-15,-24 0 49 0,0 0-58 0,28 0 53 16,-28 0-48-16,21 2 49 0,-21-2-50 15,19 0 50-15,-19 0-50 0,20 0 50 0,-20 0-57 16,19 1 54-16,-19-1-45 0,17 0 50 0,-17 0-46 16,0 0 47-16,26 0-49 0,-26 0 49 0,0 0-53 15,23 2 53-15,-23-2-56 0,0 0 54 0,22 0-47 16,-22 0 46-16,0 0-49 0,22-2 48 0,-22 2-48 16,0 0 46-16,21 0-48 0,-21 0 49 0,0 0-53 15,21 2 53-15,-21-2-57 0,0 0 56 16,23 0-47-16,-23 0 47 0,0 0-47 0,26 0 46 0,-26 0-47 15,18 1 37-15,-18-1-35 0,18 1 41 16,-18-1-45-16,18 1 53 0,-18-1-49 16,19 0 47-16,-19 0-47 0,19 2 45 0,-19-2-46 15,19 0 46-15,-19 0-47 0,18 1 46 0,-18-1-46 16,17 0 46-16,-17 0-50 0,19 1 44 0,-19-1-38 16,18 1 46-16,-18-1-46 0,0 0 45 0,25 2-44 15,-25-2 43-15,18 0-45 0,-18 0 45 0,18 2-37 16,-18-2 35-16,17 1-52 0,-17-1 53 0,19 3-43 15,-19-3 44-15,18 1-45 0,-18-1 43 16,20 2-44-16,-20-2 45 0,24 2-52 0,-24-2 55 16,26 3-47-16,-26-3 44 0,23 0-44 0,-23 0 44 15,26 2-45-15,-26-2 44 0,23 2-50 0,-23-2 53 16,24 3-46-16,-24-3 45 0,25 0-46 16,-25 0 46-16,23 1-46 0,-23-1 44 0,25 1-48 15,-25-1 50-15,25 2-44 0,-25-2 43 0,23 0-43 16,-23 0 44-16,23 1-45 0,-23-1 67 0,27 0-78 15,-27 0 52-15,24 0-40 0,-24 0 42 0,27 0-43 16,-27 0 43-16,23 0-43 0,-23 0 44 0,28 3-50 16,-28-3 52-16,27 2-4 0,-27-2-3 15,27 0-4-15,-27 0 0 0,26 1-13 0,-26-1 19 16,25 2-18-16,-25-2-23 0,26 2 38 16,-26-2 6-16,21 2-10 0,-21-2-1 0,20 2-4 15,-20-2 7-15,19 0-9 0,-19 0 9 0,0 0 0 16,21 1 3-16,-21-1 9 0,0 0-2 0,0 0 5 15,23 0 4-15,-23 0 1 0,0 0 6 0,0 0-2 16,0 0-3-16,0 0 6 0,18 2-10 0,-18-2-7 16,0 0 5-16,0 0-4 0,0 0-2 0,0 0-3 15,0 0-7-15,0 0 2 0,0 0 2 0,0 0-8 16,18 0-9-16,-18 0 7 0,0 0-5 0,0 0 3 16,0 0-3-16,0 0 1 0,0 0-3 0,0 0 10 15,0 0-13-15,0 0-5 0,0 0-7 16,0 0-28-16,0 0-30 0,0 0-17 15,0 0-35-15,0 0-57 0,0 0-56 0,7-5-97 16,-7 5-284-16,0 0-150 0</inkml:trace>
  <inkml:trace contextRef="#ctx0" brushRef="#br0" timeOffset="3802.1189">22774 8533 381 0,'0'0'266'0,"0"0"-50"16,0 0-63-16,0 0-9 0,0 0-29 0,0 0 8 15,0 0-36-15,0 0 17 0,0 0-56 0,0 0 26 16,0 0-47-16,0 0 27 0,0 0-43 0,0 0 19 16,0 0-29-16,0 0 25 0,0 0-52 15,0 0-8-15,0 0-48 0,0 0-57 16,0 0-59-16,0 0-212 0,0 0 185 0</inkml:trace>
  <inkml:trace contextRef="#ctx0" brushRef="#br0" timeOffset="4235.0475">22724 8516 322 0,'0'0'251'0,"0"0"-66"0,0 0-45 0,4 8-23 16,-4-8-28-16,0 0 25 0,0 0-28 16,0 0 3-16,0 0-27 0,0 0 0 0,0 0-29 15,0 0 12-15,0 0-41 0,0 0 36 0,0 0-29 16,0 0 13-16,0 0-19 0,0 0 14 0,0 0-20 16,0 0 18-16,0 0-35 0,0 0 37 0,0 0-28 15,0 0 14-15,0 0-23 0,0 0 1 0,0 0-28 16,0 0-26-16,0 0-20 0,0 0-53 0,0 0-247 15,0 0 203-15</inkml:trace>
  <inkml:trace contextRef="#ctx0" brushRef="#br0" timeOffset="5131.0236">22385 8328 153 0,'0'0'75'0,"0"0"166"15,0 0-82-15,0 0-157 0,0 0 143 16,0 0-33-16,0 0-24 0,0 0-20 0,0 0 2 16,0 0-12-16,0 0-25 0,0 0 1 0,0 0-4 15,0 0-2-15,0 0-1 0,0 0 0 0,0 0-4 16,0 0-2-16,0 0-10 0,0 0 7 0,0 0-13 16,0 0 8-16,0 0-11 0,0 0 7 0,0 0 0 15,0 0-10-15,0 0 6 0,0 0 11 16,0 0-15-16,0 0 0 0,0 0-9 0,0 0 6 15,0 0-20-15,0 0-37 0,0 0-135 0,0 0 73 16,0 0-191-16,0 0 293 0</inkml:trace>
  <inkml:trace contextRef="#ctx0" brushRef="#br0" timeOffset="6653.0066">22816 8397 19 0,'0'0'207'0,"0"0"-29"0,0 0-51 0,0 0-31 16,0 0-15-16,0 0-13 0,0 0-15 0,0 0 16 16,0 0-37-16,0 0-1 0,0 0-6 15,0 0-4-15,0 0-5 0,0 0-2 0,0 0-7 16,0 0 1-16,0 0-50 0,0 0 58 0,0 0-4 15,0 0-1-15,0 0-1 0,0 0-3 0,-6 8-1 16,6-8-3-16,0 0 5 0,0 0 3 16,0 0-1-16,0 0 4 0,0 0-6 0,0 0 3 15,0 0 1-15,0 0-6 0,0 0 4 0,0 0-2 16,0 0 1-16,0 0-4 0,0 0 0 0,0 0 5 16,0 0 0-16,0 0-15 0,0 0 6 15,0 0 0-15,0 0 1 0,0 0-4 0,0 0 4 16,0 0-4-16,0 0-1 0,0 0 5 0,0 0-1 15,0 0 2-15,0 0 1 0,0 0-1 0,0 0 5 16,0 0 2-16,0 0-7 0,0 0 9 0,0 0-1 16,0 0 7-16,0 0 27 0,0 0-50 0,0 0 7 15,0 0 3-15,0 0-8 0,0 0 6 0,0 0-4 16,0 0 5-16,0 0 0 0,0 0-2 16,0 0-2-16,0 0 6 0,0 0-12 15,0 0 7-15,0 0 9 0,0 0-10 0,0 0 0 16,0 0-5-16,0 0 5 0,0 0 0 0,0 0-5 15,0 0 9-15,0 0 0 0,0 0 3 0,0 0-24 16,0 0 35-16,0 0 2 0,0 0 1 0,0 0-6 16,4 8 10-16,-4-8-3 0,0 0-1 0,0 0-11 15,0 0 13-15,0 0 1 0,0 0-11 0,0 0 6 16,0 0-12-16,0 0 7 0,0 0-2 0,0 0-15 16,0 0 13-16,0 0 0 0,0 0-10 15,0 0 15-15,0 0-12 0,0 0 1 0,0 0-3 16,0 0-13-16,0 0 15 0,0 0-2 15,0 0-5-15,0 0 5 0,0 0 0 0,0 0-1 16,0 0 1-16,0 0-1 0,0 0 0 0,0 0 0 16,0 0-4-16,0 0 5 0,0 0 0 0,0 0-1 15,0 0-11-15,0 0 14 0,0 0 0 0,0 0-18 16,0 0 19-16,0 0 0 0,0 0-1 0,0 0-4 16,0 0-8-16,0 0 11 0,0 0 4 0,0 0-10 15,0 0 9-15,0 0-1 0,0 0 0 16,0 0-52-16,0 0 47 0,0 0 14 0,0 0-3 15,0 0-9-15,0 0 6 0,0 0 1 0,0 0-9 16,0 0-13-16,0 0-23 0,0 0-12 16,0 0-18-16,0 0-36 0,0 0-68 0,0 0-169 15,0 0 251-15</inkml:trace>
  <inkml:trace contextRef="#ctx0" brushRef="#br0" timeOffset="7542.3172">22700 8361 238 0,'0'0'257'0,"0"0"-83"0,0 0-36 0,0 0-38 15,0 0-26-15,0 0-9 0,0 0-13 0,0 0-18 16,9-7-1-16,-9 7-5 0,0 0-9 0,0 0-10 16,0 0-12-16,0 0-11 0,0 0-10 0,0 0-144 15,0 0 121-15,0 0-235 0,9-5 82 16</inkml:trace>
  <inkml:trace contextRef="#ctx0" brushRef="#br0" timeOffset="72601.4491">18568 8566 12 0,'0'0'394'16,"0"0"-96"-16,6-6-39 0,-6 6-68 0,0 0 17 16,0 0-85-16,5-8 33 0,-5 8-69 0,0 0 37 15,0 0-60-15,0 0 40 0,0 0-55 0,8-7 36 16,-8 7-55-16,0 0 36 0,0 0-57 0,0 0 38 16,0 0-39-16,0 0 38 0,0 0-48 0,0 0 38 15,0 0-44-15,0 0 32 0,0 0-23 0,0 0 33 16,0 0-20-16,0 0 29 0,11 5-8 15,-11-5-6-15,0 0-2 0,2 10 0 0,-2-10-8 16,0 0 1-16,1 14-3 0,-1-14 5 16,1 11 9-16,-1-11-13 0,0 14 8 0,0-14-5 15,-1 16-1-15,1-16-3 0,0 17-2 0,0-17 10 16,-1 17 20-16,1-17-17 0,-2 16-13 0,2-16 3 16,-2 13-4-16,2-13 1 0,-2 12 17 0,2-12 11 15,0 0 2-15,0 15 6 0,0-15 7 0,0 0-4 16,2 11-9-16,-2-11 7 0,0 0 12 0,11 8 3 15,-11-8-8-15,26 2-10 0,-7-2 5 0,9-2-23 16,2 0 4-16,6 0-16 0,3-2-3 16,-1 0-4-16,2-1-2 0,-2-1-2 15,0 1-1-15,0-1-1 0,-4 2-1 0,-2-1-1 0,-4 0 1 16,0 2-1-16,-3-2 0 0,-1 0-2 16,-1-1 1-16,-3 3-1 0,-2-2 1 0,-2 3 0 15,-16 2-1-15,25-5 6 0,-25 5 2 0,20-5 2 16,-20 5 1-16,16-2 2 0,-16 2-4 0,0 0 2 15,18-3-2-15,-18 3 1 0,0 0 1 0,0 0-2 16,15-5-5-16,-15 5 1 0,0 0 2 0,0 0-3 16,0 0-3-16,0 0-1 0,15-2 0 0,-15 2 0 15,0 0 3-15,0 0-2 0,0 0-2 0,0 0 0 16,0 0 14-16,0 0-13 0,0 0-2 16,0 0 0-16,13-3 1 0,-13 3 0 0,0 0-1 15,0 0 4-15,0 0-2 0,0 0-1 16,0 0 1-16,0 0 2 0,0 0-3 0,0 0 0 15,0 0-1-15,0 0 1 0,0 0 2 0,0 0-1 16,0 0-5-16,0 0 4 0,0 0-1 0,0 0 2 16,0 0-2-16,0 0-1 0,0 0 1 0,0 0 1 15,0 0 2-15,0 0 1 0,0 0-1 0,0 0-3 16,0 0 2-16,0 0 2 0,0 0-3 0,0 0-3 16,0 0-17-16,0 0-25 0,0 0-44 0,0 0-55 15,0 0-66-15,0 0-16 0,0 0-36 16,0 0-88-16,-13 7-467 0,-2-4-375 15</inkml:trace>
  <inkml:trace contextRef="#ctx0" brushRef="#br0" timeOffset="80528.0364">4250 12596 211 0,'0'0'20'0,"0"0"162"16,0 0-177-16,0 0 129 0,0 0-143 0,0 0 138 15,-3-10-150-15,3 10 145 0,0 0-139 0,0 0 127 16,0 0-150-16,0 0 137 0,0 0-124 0,0 0 124 15,0 0-130-15,-4-7 103 0,4 7-85 0,0 0 123 16,0 0-126-16,0 0 126 0,0 0-117 0,0 0 107 16,0 0-117-16,0 0 100 0,0 0-108 0,0 0 105 15,-10-7-115-15,10 7 102 0,0 0-102 0,0 0 93 16,0 0-100-16,0 0 99 0,0 0-92 16,0 0 101-16,0 0-91 0,0 0 91 0,0 0-84 15,0 0 84-15,0 0-79 0,0 0 81 0,10-6-68 16,-10 6 70-16,13-4-69 0,-13 4 58 0,23-3-72 15,-9-2 57-15,3-1-16 0,3 2 8 0,-1-4-65 16,4 1 66-16,0-1-65 0,7-5 63 16,-1 2-62-16,0-1 52 0,1-1-47 0,-1 1 2 15,2-1 5-15,-9 5 8 0,1-2 52 0,-4 2-58 16,-4 3 52-16,-1-1-51 0,-14 6 45 0,19-8-59 16,-19 8 58-16,17-5-57 0,-17 5 46 15,0 0-49-15,14-6 54 0,-14 6-55 0,0 0 58 16,0 0-59-16,0 0 54 0,18 4-78 0,-18-4 61 15,0 0-106-15,4 9 84 0,-4-9-124 0,0 0 100 16,-3 10-110-16,3-10 102 0,-5 8-124 0,5-8 79 16,-9 12-78-16,3-3 67 0,-3-2-160 0,-3 1 80 15</inkml:trace>
  <inkml:trace contextRef="#ctx0" brushRef="#br0" timeOffset="80844.3526">4330 12715 192 0,'0'0'46'15,"0"0"147"-15,-7 8-181 0,7-8 108 0,0 0-105 16,0 0 151-16,0 0-128 0,-7 7 126 0,7-7-116 16,0 0 102-16,0 0-107 0,0 0 96 0,0 0-103 15,0 0 82-15,0 0-33 0,20-4-9 0,-20 4 1 16,17-7-16-16,-3 0 3 0,3-1-16 0,1-2-2 15,2 0 3-15,1 0-9 0,3-5-6 16,-3 5-5-16,0 0-6 0,-2 0-3 0,-1 1-6 16,-4 1-7-16,0 1-4 0,-4 2 9 0,-10 5-10 15,18-7 3-15,-18 7 2 0,13-8-3 16,-13 8-2-16,9-6-1 0,-9 6-2 0,0 0-2 16,13-5-2-16,-13 5-9 0,0 0-20 0,0 0-14 15,0 0-112-15,0 0 80 0,0 0-143 0,0 0 83 16,0 0-302-16,0 0 149 0</inkml:trace>
  <inkml:trace contextRef="#ctx0" brushRef="#br0" timeOffset="82367.427">4288 12750 23 0,'0'0'270'0,"0"0"-198"0,0 0 127 15,0 0-169-15,-4 9 142 0,4-9-141 0,0 0 118 16,0 0-145-16,0 0 109 0,7 8-110 0,-7-8 114 16,0 0-115-16,0 0 105 0,13 3-94 0,-13-3 101 15,0 0-93-15,21-3 74 0,-21 3-91 0,23-6 78 16,-10 3-90-16,-13 3 61 0,24-8 4 0,-24 8-13 16,23-7 4-16,-23 7-36 0,23-7-39 0,-23 7 68 15,15-5-6-15,-15 5 1 0,13-5-24 0,-13 5-18 16,0 0 54-16,16-5-12 0,-16 5 5 0,0 0 8 15,0 0-22-15,13-5 6 0,-13 5 0 0,0 0 1 16,0 0-4-16,0 0-5 16,12-4 0-16,-12 4-2 0,0 0-8 0,0 0-2 15,0 0-10-15,9-5 2 0,-9 5 9 0,0 0-4 16,0 0 0-16,0 0-5 0,0 0 0 0,0 0-1 16,0 0 0-16,0 0 0 0,8-7 0 0,-8 7-3 15,0 0-1-15,0 0-3 0,0 0 4 0,0 0 0 16,0 0-1-16,0 0-1 0,0 0 0 0,0 0 0 15,0 0 0-15,0 0 1 0,0 0-1 0,0 0 1 16,11-5 0-16,-11 5-7 0,0 0 5 0,0 0 3 16,0 0 1-16,12-5-1 0,-12 5 2 0,0 0 30 15,0 0-39-15,10-6 2 0,-10 6 1 0,8-8 2 16,-8 8 1-16,12-8-6 0,-12 8 0 16,13-13 7-16,-5 5 1 0,1 1-2 15,0-2 0-15,-3 3 0 0,2-2 2 0,-1 0-2 16,-7 8-2-16,12-12 5 0,-12 12-3 0,10-9-7 15,-10 9 1-15,9-10 9 0,-9 10-2 0,8-8 0 16,-8 8 0-16,6-8 0 0,-6 8 1 0,8-7-2 16,-8 7 1-16,5-8 2 0,-5 8 1 0,9-9-4 15,-9 9-7-15,6-8 15 0,-6 8-9 0,8-9 9 16,-8 9-10-16,11-11 7 0,-11 11-6 16,11-13 5-16,-11 13-8 0,11-10 17 0,-11 10-17 15,9-8 6-15,-9 8-13 0,0 0 10 0,9-10-2 16,-9 10 8-16,0 0-7 0,9-9 6 0,-9 9-7 15,0 0 9-15,6-9-12 0,-6 9 21 0,0 0-19 16,9-8 8-16,-9 8-17 0,4-10 19 0,-4 10-10 16,8-11 10-16,-8 11-13 0,10-15 10 15,-4 8-9-15,-1-2 9 0,1 1-8 0,-6 8 18 16,9-12-20-16,-9 12 22 0,6-13-28 0,-6 13 15 16,8-12-4-16,-8 12 4 0,5-9-7 0,-5 9 9 15,4-12-8-15,-4 12 8 0,5-13-10 0,-5 13 20 16,4-15-20-16,-4 15 8 0,2-17-13 0,-2 17 14 15,6-16-7-15,-6 16 8 0,4-19 7 16,-3 9-15-16,2 0-2 0,-3 0 9 0,3-1-8 0,-3 11 52 16,0-17-60-16,0 17 2 0,1-19-3 15,-1 19 3-15,0-17 7 0,0 17 1 0,-1-18 1 16,1 18 0-16,-2-16 1 0,2 16 1 0,-1-17-2 16,1 17 2-16,-3-18 0 0,3 18 1 0,-2-19-2 15,2 19-6-15,-4-17 8 0,4 17 0 0,-4-17 0 16,4 17 2-16,-2-16-5 0,2 16 1 15,-4-16 0-15,4 16 0 0,-1-14 3 0,1 14-1 16,-3-12-2-16,3 12-5 0,-2-12 0 0,2 12 9 16,-3-9 0-16,3 9-1 0,-1-11-1 0,1 11 0 15,-3-9-1-15,3 9 0 0,-2-9 6 16,2 9 18-16,0 0-28 0,-7-13 28 0,7 13-36 16,-5-7 4-16,5 7 33 0,-5-8-37 0,5 8 2 15,-6-9 3-15,6 9-1 0,-7-8 2 0,7 8 4 16,-10-5-2-16,10 5 0 0,0 0 0 0,-13-8-1 15,13 8-2-15,0 0 5 0,-15-5 0 0,15 5 0 16,0 0 1-16,-15-7 0 0,15 7-1 0,0 0 3 16,-17-3-18-16,17 3 21 0,0 0-2 0,-17-1-2 15,17 1-6-15,0 0 2 0,-16-1 6 0,16 1-2 16,0 0 1-16,-17-3 0 16,17 3 0-16,0 0-1 0,0 0-1 0,-23 3 0 15,23-3 1-15,0 0 0 0,-16 1-6 0,16-1-1 16,0 0 7-16,-16 3 0 0,16-3 0 0,0 0-2 15,-15 7 1-15,15-7 0 0,-9 4 3 0,9-4-6 16,-13 8 1-16,13-8 0 0,-16 11 6 0,8-4-12 16,0-1 9-16,-2-1 0 0,1 1-3 0,1 0 2 15,1 0 1-15,-2 1 0 0,1-2-8 0,8-5 15 16,-14 10-15-16,14-10 7 0,-14 9-7 0,14-9 5 16,-14 11-2-16,14-11 9 0,-14 8-6 0,14-8 5 15,-13 13-4-15,13-13 4 0,-14 8-8 0,14-8 8 16,-13 11-9-16,7-4 9 0,-3 0-9 0,0 0 6 15,-1 2-4-15,-3 0 9 0,4 1-7 16,-1-2 6-16,-3 1-9 0,3 0 16 16,1 0-17-16,-1-3 9 0,2 2-1 0,0-1 0 15,-1 0-10-15,3-2 12 0,-2 3-8 0,3-1 9 16,5-7-13-16,-14 13 11 0,8-5-8 0,6-8 9 16,-12 13-9-16,7-5 8 0,0-1-1 0,0 1 1 15,5-8-9-15,-10 13 8 0,10-13-8 0,-7 13 11 16,7-13-12-16,-10 13 11 0,10-13-11 0,-5 15 11 15,5-15-9-15,-5 15 14 0,5-15-8 0,-5 16 1 16,5-16-10-16,-7 15 12 0,7-15-11 0,-4 16 12 16,4-16-7-16,-3 17 7 0,3-17-12 0,-3 16 13 15,3-16-13-15,0 19 15 0,0-19-6 16,3 17 0-16,-2-6-9 0,-1-2 12 0,5 4-10 16,-4-2 1-16,3 1-48 0,-1-1 33 15,2 3-8-15,0-1 6 0,0 2-16 0,5 1-17 16,-2 0-24-16,2 0-11 0,4-1-25 0,0-2-47 15,3 0-324-15,2-2 66 0</inkml:trace>
  <inkml:trace contextRef="#ctx0" brushRef="#br0" timeOffset="198704.1665">22241 8589 128 0,'0'0'577'0,"0"0"-188"0,0 0-74 0,0 0-70 16,0 0-35-16,0 0-22 0,-17 1-15 0,17-1-19 15,0 0-10-15,0 0-23 0,0 0-21 0,0 0-13 16,0 0-12-16,0 0-9 0,0 0-12 0,0 0-2 15,0 0 5-15,0 0-11 0,0 0 3 0,0 0 11 16,0 0-5-16,0 0-5 0,0 0-3 0,0 0-5 16,0 0 1-16,0 0-6 0,0 0-5 15,0 0 1-15,0 0-8 0,0 0-1 0,0 0 10 16,0 0 0-16,17-4 0 0,-17 4 1 0,0 0-1 16,0 0-2-16,20 0 2 0,-20 0 0 0,0 0 1 15,21-2-3-15,-21 2 1 0,0 0 0 0,26-2 0 16,-26 2-3-16,20-1 4 0,-20 1-7 0,18-1 5 15,-18 1 0-15,23-3 0 0,-23 3-6 16,21-1-1-16,-21 1 7 0,25-2-5 0,-25 2 0 16,27-2-6-16,-27 2-3 0,30-2-2 15,-30 2 2-15,28 0-3 0,-28 0-3 0,29-1-2 16,-29 1-3-16,27 0 4 0,-27 0-1 0,27 0-7 16,-27 0-6-16,25 0 2 0,-25 0 4 0,26 1 0 15,-26-1 0-15,23 1-1 0,-23-1 0 0,23 1-2 16,-23-1 1-16,21 0 18 0,-21 0-21 0,26 2 29 15,-26-2-35-15,27 2 33 0,-27-2-35 0,24 2 22 16,-24-2 34-16,30 3-35 0,-30-3-32 0,29 3 29 16,-11-2-29-16,-1 0 40 0,2 2-30 0,-19-3 29 15,30 2-31-15,-30-2 31 0,32 0-30 0,-32 0 29 16,32 1-30-16,-32-1 29 0,31 1 14 0,-31-1-22 16,29 1-30-16,-29-1 24 0,30 0-14 0,-30 0 24 15,25 2-33-15,-25-2 6 0,28 2 2 0,-28-2 5 16,24 1 29-16,-24-1-29 0,21 1 26 15,-21-1-29-15,22 0 28 0,-22 0-30 0,20 1 30 16,-20-1-30-16,18 2 30 0,-18-2-28 0,19 0 16 16,-19 0-10-16,18 3 13 0,-18-3-18 0,0 0 20 15,19 0-23-15,-19 0 31 0,0 0-29 16,21 2 26-16,-21-2-27 0,0 0 27 0,15 2-27 16,-15-2 26-16,0 0-28 0,17 3 29 0,-17-3-28 15,0 0 14-15,0 0-14 0,0 0 23 0,16 2-20 16,-16-2 22-16,0 0-21 0,0 0 29 0,0 0-25 15,0 0 24-15,17 3-24 0,-17-3 23 0,0 0-23 16,0 0 21-16,0 0-23 0,0 0 18 0,0 0-19 16,0 0 23-16,0 0-25 0,16 0 17 15,-16 0-9-15,0 0 15 0,0 0-28 0,0 0 16 16,0 0-44-16,0 0 8 0,0 0-97 0,0 0-16 16,0 0-121-16,0 0-30 0,0 0-94 0,0 0-68 15,-12-3-417-15,12 3-492 0</inkml:trace>
  <inkml:trace contextRef="#ctx0" brushRef="#br0" timeOffset="199940.0617">22608 8670 26 0,'0'0'548'0,"0"0"-182"16,0 0-87-16,0 0-43 0,-14-4-52 0,14 4-8 16,0 0-5-16,0 0-29 0,0 0 31 0,0 0-48 15,0 0-29-15,0 0 27 0,0 0-54 16,0 0 28-16,0 0-55 0,0 0 59 0,0 0-61 0,0 0 53 15,0 0-55-15,0 0 57 0,0 0-63 16,0 0 59-16,15-3-67 0,-15 3 60 0,0 0-60 16,20 0 58-16,-20 0-68 0,0 0 71 0,25 0-65 15,-25 0 59-15,22 0-67 0,-22 0 60 0,24 0-66 16,-24 0 57-16,29-2-59 0,-29 2 60 0,31 0-63 16,-31 0 57-16,31 0-61 0,-31 0 57 0,32-1-62 15,-32 1 67-15,29 0-69 0,-29 0 48 0,31 0-50 16,-31 0 63-16,29 0-61 0,-29 0 57 0,27 1-62 15,-27-1 58-15,27 0-58 0,-13 4 50 0,-14-4-54 16,24 0 56-16,-24 0-62 0,23 0 60 0,-23 0-60 16,21 0 57-16,-21 0-58 0,20 0 55 0,-20 0-58 15,0 0 47-15,23 1-44 0,-23-1 58 16,0 0-58-16,18 0 59 0,-18 0-55 16,0 0 53-16,0 0-49 0,19 1 53 0,-19-1-57 15,0 0 59-15,0 0-54 0,0 0 55 0,0 0-54 16,19 0 51-16,-19 0-51 0,0 0 39 0,0 0-37 15,0 0 54-15,0 0-52 0,0 0 48 0,0 0-41 16,0 0 44-16,0 0-43 0,18 0 43 0,-18 0-43 16,0 0 42-16,0 0-43 0,0 0 40 0,0 0-42 15,0 0 34-15,0 0 3 0,0 0-23 0,0 0-18 16,0 0 29-16,0 0-35 0,0 0 31 0,0 0-34 16,0 0 40-16,0 0-37 0,0 0 35 0,0 0-32 15,0 0 31-15,0 0-34 0,0 0 34 0,0 0-34 16,0 0 34-16,0 0-34 0,0 0 33 0,0 0-32 15,0 0 16-15,0 0-10 0,0 0 21 16,0 0-25-16,0 0 30 0,0 0-33 0,0 0 37 16,0 0-33-16,0 0 33 0,0 0-31 0,0 0 30 15,0 0-34-15,0 0 33 0,0 0-34 0,0 0 35 16,0 0-3-16,0 0-31 0,0 0 31 0,0 0-27 16,0 0 18-16,0 0-22 0,0 0 26 0,0 0-26 15,0 0 28-15,0 0-23 16,0 0 34-16,0 0-9 0,0 0-26 0,0 0 28 15,0 0-31-15,0 0 31 0,0 0-2 0,0 0-25 0,0 0 14 16,0 0-12-16,0 0 23 0,0 0-10 16,0 0-23-16,0 0 32 0,0 0-2 0,0 0-25 15,0 0 24-15,0 0-1 0,0 0-28 0,0 0 29 16,0 0-26-16,0 0 27 0,0 0-2 0,0 0-28 16,0 0 33-16,0 0-14 0,0 0-1 0,0 0 8 15,0 0-3-15,0 0-28 0,0 0 27 0,0 0-19 16,0 0 26-16,0 0-26 0,0 0 28 0,0 0-28 15,0 0 28-15,0 0-1 0,0 0-29 0,0 0 30 16,0 0-3-16,0 0-1 0,0 0-11 0,0 0 2 16,0 0 7-16,0 0-3 0,0 0-5 15,0 0-21-15,0 0 32 0,0 0-2 0,0 0-2 16,0 0-1-16,0 0 0 0,0 0-3 0,0 0 1 16,0 0 15-16,0 0-17 0,0 0-2 0,0 0 2 15,0 0-7-15,0 0 0 0,0 0 7 0,0 0 1 16,0 0-5-16,0 0-19 0,0 0 1 15,0 0 14-15,0 0 21 0,0 0-3 0,0 0-3 16,0 0 0-16,0 0-2 0,0 0-3 0,0 0-4 16,0 0-13-16,0 0-16 0,0 0-29 0,0 0-69 15,0 0 27-15,0 0-98 0,0 0 23 0,0 0-75 16,0 0 15-16,0 0-59 0,0 0-55 0,0 0-18 16,-2-10-405-16,2 10-300 0</inkml:trace>
  <inkml:trace contextRef="#ctx0" brushRef="#br0" timeOffset="205558.9889">9723 8552 39 0,'0'0'386'0,"0"0"-120"0,0 0-64 0,0 0-53 16,0 0-29-16,0 0-14 0,0 0-15 0,0 0-1 16,0 0-11-16,0 0-1 0,0 0-4 0,0 0-12 15,0 0-1-15,0 0 16 0,0 0-32 0,0 0 28 16,0 0-6-16,0 0-2 0,0 0-5 0,0 0 35 15,0 0-54-15,0 0 39 0,0 0-58 0,0 0 38 16,0 0-49-16,0 0 34 0,0 0-39 16,0 0 46-16,0 0-53 0,0 0 62 0,0 0-56 15,0 0 57-15,0 0-60 0,0 0 64 0,0 0-52 16,0 0 55-16,10-7-49 0,-10 7 48 0,0 0-46 16,0 0 39-16,19 0-43 0,-19 0 35 0,0 0-31 15,24-2 33-15,-24 2-24 0,21 0 21 0,-21 0-25 16,28-3 15-16,-28 3-17 0,29-4 21 15,-13 1-22-15,3 2 18 0,-1-2-19 0,1 2 18 16,1-2-16-16,1 1 10 0,3-2-13 0,0 2 6 16,-1-1-10-16,-1 0 12 0,2 2-17 0,-1-1-1 15,-3 0-3-15,1 2-2 0,-2-2 1 16,3 1-2-16,-3-1-1 0,0 2 0 0,2-2-1 16,-2 2-1-16,0 0 1 0,0 0-1 0,2 0-2 15,-1-2 1-15,-2 2 0 0,1 0 1 0,3 0 2 16,-3 0-1-16,0 2-1 0,-1-2 1 0,1 0 1 15,2 0 0-15,-2-2 0 0,0 2 5 0,1 0 2 16,2-1-1-16,-3 1 2 0,3 0 9 0,-3-1-11 16,2 1 3-16,3-1-6 0,-2 1 9 0,-3-2-12 15,3 1 9-15,-1 1-12 0,-1 0 10 0,0 0-8 16,2-1 5-16,-3-1-12 0,0 1 9 0,3 1-9 16,-3 0 8-16,0 0-9 0,3 0 10 0,-3 0-8 15,3 0-2-15,-1 0 47 0,1 0-54 16,-1 0 3-16,0-1 2 0,5 1 2 0,-2 0 0 15,-2 1 4-15,0-2-1 0,-1 1 0 16,0-1-2-16,-1 1 0 0,2-2 2 0,-3 2-1 16,2 0 1-16,-2 0-1 0,-1 0 3 0,2 0 29 15,-1 2-27-15,-1-2-9 0,4 0 0 0,-2 0 2 16,-2 1 12-16,4-1-10 0,-2 0 7 0,0 0-9 16,1 0 9-16,-2 0-10 0,1 0 10 0,1 0-10 15,-4 0 9-15,5 1-8 0,-2-1 9 0,-1 0-9 16,3 1 4-16,-2-1-4 0,2 2 9 0,1-1-10 15,3-1 11-15,-1 1-1 0,2 2-3 0,-1-2-8 16,-1 0 8-16,2 1-8 0,1-2 11 0,-1 2-9 16,1-1 6-16,0 0-5 0,0 0 9 15,0 2-10-15,-1-2 2 0,3-1 1 0,-4 2 8 16,1-1-11-16,-2-1 9 0,0 0-9 0,2 3 11 16,-1-1-8-16,-1-2 6 0,2 0-9 0,-2-1 10 15,1 0-10-15,0 1 8 0,-1-3 1 0,3 3-2 16,-2 0 0-16,1 0-11 0,-2 0 6 0,0 0-1 15,0 0 9-15,-3 0-12 0,3 0 10 0,1 3-9 16,0-1 11-16,0-1-7 0,2 0 6 16,2 0-8-16,-1 3 11 0,7-2-8 0,2-1 10 15,1 1-7-15,-2-2 8 0,1 1 4 0,0-1-3 16,2 2 4-16,-3-2 0 0,-5 1-5 0,1-1-1 16,-1 0 0-16,-2 1 2 0,-1-1 1 15,-1 0 0-15,0 0 0 0,-2 0 5 0,-5 0 0 16,0 0 0-16,-2 0 3 0,0 0 0 0,-19 0 3 15,32 2-1-15,-32-2 3 0,31 0-5 0,-31 0 1 16,25 0 2-16,-25 0-4 0,20 1 2 0,-20-1 5 16,19 0 2-16,-19 0-1 0,0 0 1 0,24 1-5 15,-24-1-2-15,0 0-2 0,19 2-2 0,-19-2-1 16,0 0-1-16,19 1-3 0,-19-1 7 0,0 0-4 16,0 0-7-16,17 0-4 0,-17 0-3 15,0 0 1-15,0 0 2 0,0 0 0 0,19 3 0 16,-19-3-3-16,0 0 0 0,0 0-1 0,0 0-1 15,0 0 2-15,0 0-1 0,18 2 1 0,-18-2-1 16,0 0 21-16,0 0-17 0,0 0-1 0,0 0-8 16,0 0 0-16,0 0 1 0,0 0 4 15,0 0 1-15,0 0 2 0,0 0-2 0,0 0 2 16,0 0 1-16,0 0 0 0,0 0 1 0,14 0 9 16,-14 0-2-16,0 0-10 0,0 0 1 0,0 0-1 15,0 0 3-15,0 0 4 0,0 0-5 0,0 0 2 16,0 0 46-16,0 0-54 0,0 0 2 0,0 0 4 15,0 0 2-15,0 0 1 0,0 0 0 0,0 0 10 16,0 0-1-16,0 0-14 0,0 0 10 16,0 0-9-16,0 0 0 0,0 0-1 0,0 0-1 15,0 0-2-15,0 0 2 0,0 0-2 0,0 0 1 16,0 0-1-16,0 0 1 0,0 0-2 0,0 0 2 16,0 0 9-16,0 0-3 0,0 0-9 0,0 0 1 15,0 0-4-15,0 0 1 0,0 0 0 0,0 0 43 16,0 0-49-16,0 0 3 0,0 0 1 0,0 0 3 15,0 0-2-15,0 0 1 0,0 0 3 0,0 0 7 16,0 0 0-16,0 0-10 0,0 0 1 0,0 0 0 16,0 0 2-16,0 0-1 0,0 0 0 15,0 0 0-15,0 0 1 0,0 0-2 16,0 0 2-16,0 0 0 0,0 0 1 0,0 0 10 16,0 0-1-16,0 0-14 0,0 0 3 0,0 0 1 15,0 0-1-15,0 0 1 0,0 0 0 0,0 0 0 16,0 0 0-16,0 0 1 0,0 0-1 0,0 0 1 15,0 0 0-15,0 0 0 0,0 0 0 0,0 0 26 16,0 0-30-16,0 0 9 0,0 0-9 0,0 0-2 16,0 0 0-16,0 0 3 0,0 0 2 0,0 0-4 15,0 0 3-15,0 0-1 0,0 0-2 0,0 0 2 16,0 0-6-16,0 0 2 0,0 0 29 0,0 0-27 16,0 0-11-16,0 0 0 0,0 0 0 0,0 0-1 15,0 0 3-15,0 0-7 0,0 0 10 16,0 0-3-16,0 0 0 0,0 0-7 0,0 0-1 0,0 0-2 15,0 0-4-15,0 0-5 0,0 0 1 16,0 0-7-16,0 0-11 0,0 0-8 0,0 0-18 16,0 0-12-16,0 0-18 0,0 0-20 15,0 0-33-15,0 0-41 0,0 0-8 0,3-9-41 16,-3 9-27-16,0 0-40 0,-3-8-88 0,3 8-307 16,0 0-238-16</inkml:trace>
  <inkml:trace contextRef="#ctx0" brushRef="#br0" timeOffset="209609.0326">25266 8117 485 0,'0'0'414'0,"-13"-7"-152"16,13 7 3-16,-16-8-105 0,16 8 29 0,-16-7-18 16,16 7 48-16,-16-7-79 0,16 7 43 0,-14-6-79 15,14 6 15-15,-13-6-61 0,13 6 33 0,0 0-37 16,-15-5 46-16,15 5-24 0,0 0 27 0,-11-5-19 16,11 5 4-16,0 0 4 0,0 0 3 0,-12-3-3 15,12 3-9-15,0 0-12 16,0 0-5-16,0 0 10 0,0 0 19 0,0 0 19 15,0 0-18-15,0 0 21 0,24 0-27 0,-24 0 17 16,28 1-38-16,-11 0 18 0,3 0-38 0,-1 1 21 16,2-1-31-16,4-1-13 0,1 0-4 0,1 0-4 15,-1 0-3-15,-1 0-3 0,3-1 26 0,0-1-38 16,-1 0 28-16,0 1-28 0,-1 1 0 0,0-2-59 16,-6-1-21-16,0 3-41 0,-4-2-49 15,-16 2-43-15,28-5-88 0,-28 5 29 0,21-4-66 0,-21 4-71 16,14-10-75-16,-14 10-288 0,9-8-295 15</inkml:trace>
  <inkml:trace contextRef="#ctx0" brushRef="#br0" timeOffset="209942.5637">25570 7879 665 0,'0'0'673'16,"0"0"-189"-16,-13-4-106 0,13 4-78 15,0 0-65-15,0 0-35 0,0 0-9 0,0 0 2 16,0 0-16-16,0 0-18 0,0 0-28 0,25 2-23 16,-13 3-19-16,8 2-18 0,-2-1-15 0,1 2-11 15,1 0-8-15,-2 1-2 0,1 2-13 0,-1-3-5 16,0 3-1-16,0-1 7 0,-3 0-3 16,-2-1 8-16,-3-2-5 0,-1 3 21 0,-4 0 4 15,2-2 17-15,-5 2-27 0,-2-10 11 0,-1 23-21 16,-4-12 26-16,-2 2-29 0,0 0 16 0,-2 2-29 15,-4-1 27-15,3-1-39 0,-5 1 22 0,3 0-35 16,0-1-3-16,2-3-37 0,0 0-19 16,1-1-28-16,0-2-49 0,1 1-25 0,3-1-52 15,-2 1 10-15,7-8-43 0,-12 11 32 0,12-11-47 16,-9 8-68-16,9-8-116 0,-10 5-204 0,10-5-192 16</inkml:trace>
  <inkml:trace contextRef="#ctx0" brushRef="#br0" timeOffset="216014.4119">5383 12721 10 0,'0'0'472'0,"0"0"-122"16,0 0-125-16,-18 2 6 0,18-2-90 16,0 0 12-16,0 0-64 0,0 0 40 15,0 0-67-15,0 0 47 0,0 0-62 0,0 0 38 16,0 0-58-16,-16 1 27 0,16-1-38 0,0 0 47 15,0 0-53-15,0 0 42 0,0 0-34 0,0 0 33 16,0 0-41-16,0 0 32 0,0 0-41 0,0 0 34 16,0 0-26-16,0 0 44 0,0 0 11 0,0 0-31 15,0 0 22-15,12 5-6 0,-12-5 8 0,0 0-16 16,20 4 4-16,-20-4 8 0,19 3 0 0,-19-3 0 16,25 5-9-16,-25-5 2 0,32 0-5 0,-32 0 6 15,35 0-11-15,-15 0-1 0,-2 0-15 0,4 0-3 16,-2 0 0-16,2 0 2 0,2 0-3 15,-1 0-8-15,1 0-3 0,-3-2-1 0,3 2 1 16,-1 0 0-16,-1 0 0 0,-3 0-2 0,3-1 6 16,-2-1-8-16,-1 4 7 0,2-2-7 0,-1 0 9 15,-2 0-10-15,-18 0 8 0,35 0-1 0,-15 0 7 16,-1 0-3-16,0-2 15 0,2 2-16 16,-1 0 8-16,-3 0-7 0,3-1 7 0,2 0-9 15,-3 1 8-15,2-1-9 0,-2 1 12 0,4-2-17 16,-1 2 11-16,-1 0-7 0,4 0 6 0,-1-1-10 15,-1 1-3-15,-1 1 3 0,-2-1-4 16,4 2 0-16,1-1 1 0,-5-1 1 0,-1 2 0 16,2-2-1-16,-2 3-1 0,-1-1 4 0,1-2-3 15,0 0-1-15,3 2 4 0,-2 1 3 0,-2-3-1 16,5 2 6-16,-1-1-10 0,-1-1 6 0,3 1 8 16,1 0-12-16,-2 2 6 0,1-2-9 0,-3-1 9 15,3 2-9-15,2-1 11 0,-2 0-10 0,0-1 22 16,3 2-18-16,-1-2 14 0,1 0-11 0,1-1 11 15,0 1-13-15,1-1 13 0,-1 1-20 16,3-1 12-16,-2 1-13 0,2-1 12 0,0-1-11 0,1 1-2 16,-3-2 0-16,3 2 2 0,-1 0 0 15,1 1 1-15,-2 0 1 0,1-1 1 0,-3 1-1 16,3 0 10-16,-2 0-11 0,0-2 0 16,1 2-2-16,-2 0 12 0,1 0-13 0,1 0 11 15,0 0-11-15,9-3 36 0,-1 3-18 0,4-2 14 16,-1 2-19-16,4-3 14 0,-3 1-17 0,5 2 0 15,-2-2 6-15,3 2-4 0,1 0-2 0,2-1 3 16,0 1-3-16,-1-2-1 0,3 1 1 0,-1 0 21 16,-1 1-22-16,-1 0 1 0,-3-1-4 0,-1 1-1 15,-1-2 1-15,-3 2 0 0,-5 0 3 0,-5 0-2 16,-3 0-4-16,-2 0 1 0,-1 0 2 0,-6 0 5 16,-20 0 18-16,31 0 13 0,-31 0 17 0,22 0 3 15,-22 0-4-15,19 0-2 0,-19 0-7 16,0 0-7-16,21-3-7 0,-21 3-48 0,12-4-67 0,-12 4-74 15,13-7-83-15,-13 7-15 0,13-12-94 16,-7-2-132-16,3-1-390 0,1-3-478 0</inkml:trace>
  <inkml:trace contextRef="#ctx0" brushRef="#br0" timeOffset="218028.0153">11791 8599 222 0,'0'0'261'0,"4"-10"-56"0,-4 10-22 0,0 0-12 15,-1-15-2-15,1 15-9 0,0 0-6 0,-3-13-13 16,3 13-22-16,-1-10 17 0,1 10-38 0,0 0 29 16,-5-14-53-16,5 14 50 0,-4-9-62 0,4 9 64 15,0 0-62-15,-5-12 48 0,5 12-44 0,0 0 42 16,-4-13-37-16,4 13 27 0,0 0-32 16,-4-9 23-16,4 9-26 0,0 0 12 0,-6-9-21 15,6 9 9-15,0 0-29 0,0 0 7 0,-4-9-27 16,4 9 7-16,0 0-26 0,0 0 12 0,0 0-21 15,0 0 17-15,0 0-13 0,0 0 21 0,0 0-17 16,0 0 16-16,0 0-23 0,3 11 16 0,-3-11-15 16,3 10 21-16,-3-10-21 0,4 11 20 15,-4-11-2-15,8 13-4 0,-2-6-1 0,1 0 1 16,-1 1-10-16,3 0 1 0,-1-1 6 0,0 1 6 16,3 0-9-16,-3-1-2 0,1-2-1 15,-1 3-6-15,3 1 0 0,-2-2 11 0,1-2 1 16,-3 2-2-16,1 0-2 0,-8-7 2 0,15 11-3 15,-15-11 2-15,12 9-1 0,-12-9 0 0,12 11-7 16,-12-11 4-16,10 10 5 0,-10-10 1 0,6 11 0 16,-6-11-2-16,7 8-20 0,-7-8 14 0,6 9 7 15,-6-9-18-15,5 12 25 0,-5-12-24 0,4 12 26 16,-4-12-24-16,2 12 26 0,-2-12-29 0,2 14 23 16,-2-14-16-16,1 20 24 0,0-8-21 0,1 1 23 15,0 3-23-15,1 1 16 0,2 2-17 16,0 0 27-16,-1 3-29 0,2-2 25 0,-1 2-24 0,-1 0 25 15,0 1-26-15,-2 2 24 0,1 1-29 0,-3-2 25 16,0 1-20-16,0 1 25 0,-1 1-19 16,-2 0 17-16,-3 6 0 0,-1-2-10 0,0 1 0 15,-1 0 8-15,-1-1 2 0,0 0-3 16,-1-1-1-16,-2 3-4 0,2-2 1 0,-4 1-20 16,-1 0 15-16,-2 2 2 0,-2-1 5 0,0 1-2 15,-7 6-18-15,0-2 19 0,-3 1-19 0,5-10 15 16,1 0-15-16,-4 0 25 0,3 0-25 0,-3 0 26 15,-1-1-26-15,0-2 27 0,1-1-24 0,2-1 25 16,-1-2-24-16,-2 0 18 0,1-2-3 0,0-1 5 16,-1 0 2-16,0 1-4 0,-1-3-2 15,-1-1-1-15,1-1-9 0,-1 1 2 0,1-1 7 16,1-2 0-16,0 4-2 0,0-1-2 0,1-1 1 16,1 2 0-16,1-2 0 0,0-1-9 0,5-2 5 15,2-2 5-15,-1 4-1 0,1-4 1 0,0 1-2 16,-1 0 1-16,4-1-9 0,-2-1 2 0,2 1 13 15,-2-1-28-15,2-1 22 0,1 1-18 0,0-4 25 16,-2 3-25-16,1 0 26 0,-3 1-30 0,3 0 26 16,-4 1-14-16,2 0 19 0,-3-1-18 0,-1 1 20 15,1 2-26-15,-1-3 16 0,-3 1-15 0,0 2 25 16,0 3-25-16,0-1 20 0,5-2-21 16,0 0 25-16,1 1-24 0,-1 1 23 0,4-1-28 15,-3 1 21-15,1 0-15 0,-3 6 31 16,-2-1-21-16,-1 1 19 0,2 3-25 0,0-3 19 15,2-1-18-15,2-4 22 0,3 1-2 0,0-1-2 16,-1 0-2-16,1 0-2 0,-3 1-1 0,4-1 0 16,-3-1-1-16,0 1-9 0,1 2 2 0,0-5 6 15,-2 2 1-15,2 1-1 0,-2-2 0 16,3 0-3-16,-3 0-7 0,3-1 2 0,-1 1 6 0,1-2-1 16,-1 2 0-16,2-2 1 0,0 3-1 0,0-3 0 15,2-1 1-15,-3 3 1 0,1-2 1 0,1-2-7 16,2 2-5-16,1-2 22 0,0 0-13 15,-1 1 17-15,1-2-17 0,1 3 22 0,0-1-25 0,-1 1 19 16,1-1-18-16,-1 1 20 0,0 0-3 16,0 0 18-16,0 0-15 0,2 1 7 0,-3 0-16 15,3 1 6-15,-1-1-6 0,-1-1 8 0,3 1-13 16,-2 0-2-16,3-4-2 0,-1 2 11 0,1 0-11 16,5-10 6-16,-8 13-11 0,8-13 11 15,-8 13-13-15,8-13 13 0,-5 12-12 0,5-12 10 16,-5 11-12-16,5-11 6 0,-6 15-4 0,6-15 11 15,-6 16-13-15,6-16 0 0,-6 18 9 0,2-8-16 16,-1 1 8-16,0 0-20 0,1-2 14 0,-1-1 21 16,3 3-20-16,2-11-9 0,-8 14 15 0,8-14-14 15,-5 14 8-15,5-14-4 0,-7 9 15 0,7-9-12 16,-3 10 17-16,3-10-14 0,-3 8 18 16,3-8 2-16,-4 9 17 0,4-9-13 0,-1 12 10 15,1-12-14-15,-1 12 12 0,1-12-13 0,-3 10 18 16,3-10-8-16,0 13 1 0,0-13 2 0,-3 11 11 15,3-11 4-15,-1 13 4 0,1-13-1 0,-1 13-1 16,1-13 15-16,-3 11-23 0,3-11-4 0,-1 12-3 16,1-12-6-16,0 0-2 0,-1 14-1 0,1-14 0 15,0 0-5-15,-4 12 1 0,4-12-2 0,0 0-3 16,-1 11-3-16,1-11-3 0,0 0-1 0,-3 9 5 16,3-9 11-16,0 0-16 0,-1 9-2 15,1-9 0-15,0 0-1 0,-3 10-5 16,3-10-14-16,0 0-17 0,-2 10-23 0,2-10-8 15,0 0-18-15,-3 9-17 0,3-9-19 0,0 0-19 16,0 0-20-16,0 0-6 0,-2 10-3 0,2-10-46 16,0 0-50-16,0 0-92 0,0 0-72 0,0 0-175 15,0 0-136-15</inkml:trace>
  <inkml:trace contextRef="#ctx0" brushRef="#br0" timeOffset="218763.558">9472 11589 53 0,'0'0'705'0,"0"0"-149"16,0-9-157-16,0 9-28 0,0 0-70 0,0 0-20 15,-3-8-40-15,3 8 10 0,0 0-2 0,0 0-11 16,0 0 3-16,0 0-40 0,2-14-27 0,-2 14-20 15,0 0-18-15,0 0 9 0,0 0 5 0,0 0 16 16,0 0 8-16,0 0 1 0,14 6 4 0,-14-6-4 16,6 8-18-16,-6-8-3 0,12 7-13 0,-12-7-28 15,7 15 7-15,-1-4 21 0,-1-2-48 0,0 0 42 16,-3 3-54-16,2 0 40 0,-1-1-53 16,1 1-1-16,-2-1-1 0,1 1 3 0,-2 0-9 15,4 2-8-15,-4-1-10 0,2 0 8 0,-2-2 2 16,3 1-7-16,-1 2-4 0,-2-2 7 0,0 1 1 15,2-2-7-15,-2-3-8 0,-1-8-3 16,3 17-8-16,-3-17-1 0,2 15-4 0,-2-15-6 0,0 13 2 16,0-13-2-16,3 9-2 0,-3-9 0 0,0 0-1 15,3 10 1-15,-3-10-1 0,0 0 1 0,0 0-2 16,4 11-2-16,-4-11 3 0,0 0-1 0,0 0 3 16,19 0-2-16,-19 0-1 0,31-10-3 0,-8 2-1 15,5-3-5-15,0-3-1 0,3-1-5 16,2 2 0-16,-1-2-4 0,3 1 0 0,-5 0-1 15,1 1-3-15,0 0-3 0,-3 3 5 0,-5-1 0 16,0 3 3-16,-4-2 1 0,0 3 0 0,0 0 11 16,-6 2-9-16,2-2 12 0,-15 7-10 15,17-8 12-15,-17 8-7 0,15-7 8 0,-15 7-7 16,12-3 14-16,-12 3-8 0,0 0 9 0,10-7-2 16,-10 7 0-16,0 0-6 0,0 0 2 0,13-4-6 15,-13 4 2-15,0 0-8 0,0 0 1 0,0 0 0 16,10-5 1-16,-10 5 0 0,0 0 4 0,0 0-5 15,0 0 1-15,0 0 2 0,0 0 0 0,0 0-4 16,12-4 4-16,-12 4-6 0,0 0 7 16,0 0-4-16,0 0 4 0,0 0-5 0,0 0 7 15,0 0-4-15,0 0 4 0,0 0-4 0,0 0 3 16,0 0-5-16,0 0 3 0,0 0-5 0,0 0-3 16,0 0-3-16,0 0-13 0,0 0-13 0,0 0-23 15,0 0-19-15,0 0-39 0,0 0-45 0,0 0-11 16,-2-11-91-16,2 11-31 0,0 0-80 0,-7-10-73 15,7 10-46-15,-6-8-16 0,6 8-59 0,-3-15-139 16,3 15-356-16,-3-14-814 0</inkml:trace>
  <inkml:trace contextRef="#ctx0" brushRef="#br0" timeOffset="219510.0131">12190 11699 247 0,'0'0'589'0,"0"0"-200"0,0 0-69 0,0 0-78 16,0 0-43-16,0 0-47 0,0 0 12 0,0 0-13 15,9 5-1-15,-9-5-3 0,0 0-7 0,0 0-15 16,0 0-14-16,0 0-15 0,0 0-10 0,0 0-14 16,0 0-2-16,0 0 7 0,0 0 1 0,0 0-2 15,0 0-6-15,0 0-4 0,0 0-16 0,0 0-8 16,0 0-11-16,0 0-18 0,0 0-31 15,6 7-32-15,-6-7-45 0,0 0-47 0,0 0-46 16,0 0-97-16,0 0-103 0,0 0-436 0,-5-8-393 16</inkml:trace>
  <inkml:trace contextRef="#ctx0" brushRef="#br0" timeOffset="221531.8712">11437 11818 254 0,'0'0'191'0,"0"0"-26"0,0 0-64 15,0 0 27-15,0 0-61 0,0 0 33 0,0 0-40 16,0 0 35-16,0 0-35 0,0 0 28 0,0 0-45 16,0 0 26-16,0 0-35 0,0 0 16 0,0 0-27 15,0 0 26-15,0 0-22 0,0 0 24 0,0 0-18 16,0 0 7-16,0 0-5 0,0 0 4 15,0 0-17-15,0 0 1 0,0 0-34 0,0 0-4 16,0 0-41-16,0 0 22 0,0 0-58 0,0 0 17 16,0 0-58-16,0 0 13 0,0 0-23 0,0 0-54 15,11-6-87-15,-11 6 83 0</inkml:trace>
  <inkml:trace contextRef="#ctx0" brushRef="#br0" timeOffset="223938.7937">11388 11598 242 0,'0'0'352'0,"0"0"-89"15,0 0-58-15,0 0-45 0,0 0-31 0,0 0-15 16,0 0-17-16,0 0-15 0,0 0-7 16,0 0-14-16,0 0 1 0,0 0-12 15,0 0-6-15,0 0-1 0,0 0-14 0,0 0-9 16,0 0 0-16,0 0-6 0,0 0-1 0,0 0-2 15,0 0-3-15,0 0-2 0,0 0-16 0,0 0 13 16,0 0 4-16,0 0-11 0,0 0 4 0,0 0-6 16,0 0 6-16,0 0-8 0,0 0 3 0,0 0-16 15,0 0 2-15,0 0-23 0,0 0-15 0,0 0-22 16,0 0-36-16,0 0-32 0,0 0-32 0,0 0-243 16,0 0 172-16</inkml:trace>
  <inkml:trace contextRef="#ctx0" brushRef="#br0" timeOffset="224474.9386">11421 11531 146 0,'0'0'263'0,"0"0"-88"0,0 0-46 16,0 0-25-16,0 0-22 0,0 0-5 16,0 0 8-16,0 0 0 0,0 0-4 0,0 0-9 15,0 0-10-15,0 0-13 0,0 0-9 0,0 0-9 16,0 0 6-16,0 0 4 0,0 0 4 0,0 0 4 15,0 0 1-15,0 0-10 0,0 0-3 0,0 0 9 16,0 0-3-16,0 0-9 0,0 0-10 0,0 0 2 16,0 0-1-16,0 0-6 0,0 0 2 15,0 0-7-15,0 0 2 0,0 0-5 0,0 0-14 16,0 0 11-16,0 0 1 0,0 0 2 0,0 0-9 16,0 0-13-16,0 0-10 0,0 0-15 0,0 0-27 15,0 0-71-15,-12-6-1 0,12 6-44 0,0 0-63 16,0 0-129-16,0 0 223 0</inkml:trace>
  <inkml:trace contextRef="#ctx0" brushRef="#br0" timeOffset="225247.0624">11385 11505 167 0,'0'0'325'0,"0"0"-116"0,0 0-50 16,0 0-48-16,0 0-23 0,0 0-8 15,0 0 4-15,0 0-15 0,0 0 21 0,0 0-18 16,0 0-15-16,0 0-14 0,0 0-8 0,0 0-11 15,0 0 0-15,0 0 8 0,0 0 12 0,0 0 3 16,0 0-7-16,0 0 7 0,0 0-3 0,0 0-17 16,0 0 9-16,0 0 0 0,0 0-1 0,0 0-46 15,0 0 43-15,0 0-6 0,0 0 8 0,0 0-16 16,0 0-6-16,0 0-6 0,0 0 0 16,0 0-2-16,0 0 2 0,0 0 2 0,0 0-4 0,0 0-1 15,0 0 0-15,0 0 1 0,0 0 24 0,0 0-24 16,0 0 16-16,0 0-12 0,6 7 20 15,-6-7-18-15,0 0 17 0,0 0-23 16,0 0 19-16,0 0-42 0,0 0 41 0,0 0-25 16,0 0 33-16,0 0-38 0,0 0 23 0,0 0-23 15,0 0 24-15,0 0-26 0,0 0 22 0,0 0-20 16,0 0 21-16,0 0-42 0,0 0 39 0,0 0-13 16,0 0 38-16,0 0-38 0,0 0 29 0,0 0-32 15,0 0 40-15,0 0-38 0,0 0 38 0,0 0-41 16,0 0 38-16,0 0-38 0,0 0 33 0,0 0-45 15,0 0 69-15,0 0-67 0,0 0 63 0,0 0-53 16,0 0 45-16,0 0-59 0,0 0 58 16,0 0-53-16,0 0 50 0,0 0-52 0,0 0 47 15,0 0-50-15,0 0 35 0,0 0-35 0,0 0 51 16,0 0-61-16,0 0 62 0,0 0-60 0,0 0 60 16,0 0-52-16,0 0 49 0,0 0-49 15,0 0 49-15,0 0-51 0,0 0 36 0,0 0-36 16,0 0 50-16,0 0-70 0,0 0 11 0,0 0-89 15,0 0-100-15,0 0-103 0,2-15-233 0,-2 15-68 16</inkml:trace>
  <inkml:trace contextRef="#ctx0" brushRef="#br0" timeOffset="227186.3375">11261 8411 146 0,'0'0'395'0,"0"0"-136"0,0 0-33 16,0 0-67-16,0 0 30 0,0 0-64 0,0 0 35 15,0 0-18-15,0 0 4 0,-13 5-29 0,13-5-13 16,0 0-12-16,0 0-9 0,0 0-12 0,0 0-6 16,0 0-4-16,0 0-1 0,0 0-5 0,0 0-3 15,0 0-17-15,0 0-1 0,0 0 3 0,0 0-6 16,0 0-7-16,0 0-4 0,0 0 0 16,0 0-11-16,0 0-20 0,0 0-25 0,0 0-11 15,0 0-20-15,0 0-11 0,0 0-45 0,0 0-106 16,0 0-62-16,0 0-294 0,-19-3-119 0</inkml:trace>
  <inkml:trace contextRef="#ctx0" brushRef="#br0" timeOffset="227379.9444">11292 8442 263 0,'0'0'384'0,"0"0"-143"0,0 0-23 16,0 0-59-16,0 0 37 0,0 0-80 16,0 0 40-16,0 0-20 0,0 0-22 0,0 0-20 15,0 0-25-15,0 0-20 0,0 0 3 0,0 0-17 16,0 0 1-16,0 0-10 0,0 0-2 0,0 0-9 15,0 0-22-15,0 0-33 0,0 0-82 0,0 0-45 16,0 0-53-16,0 0-311 0,0 0-19 0</inkml:trace>
  <inkml:trace contextRef="#ctx0" brushRef="#br0" timeOffset="248673.0529">6157 14393 350 0,'0'0'290'0,"0"0"-57"0,0 0-47 0,0 0-26 16,2-14-20-16,-2 14-18 0,0 0-26 0,0 0-25 16,0 0 6-16,0 0-15 0,0-10-7 0,0 10-1 15,0 0 39-15,0 0-59 0,0 0 44 0,0 0-56 16,0 0 45-16,0 0-51 0,2-10 42 0,-2 10-49 15,0 0 31-15,0 0-32 0,0 0 31 0,0 0-33 16,0 0 38-16,0 0-38 0,0 0 35 16,0 0-38-16,0 0 32 0,0 0-35 0,0 0 30 15,0 0-35-15,0 0 22 0,0 0-25 0,0 0 21 16,0 0-23-16,0 0 31 0,0 0-34 0,0 0 33 16,0 0-33-16,0 0 31 0,0 0-32 0,0 0 31 15,0 0-34-15,0 0 27 0,0 0-21 16,0 0 28-16,0 0-14 0,0 0 24 0,11 5-25 15,-11-5 20-15,0 0-22 0,10 11 31 0,-10-11 7 16,9 13 6-16,-9-13-18 0,10 13-5 0,-5-4-2 16,0 0-6-16,0-2 9 0,0 1-2 15,-1 2-15-15,3-2 14 0,-7-8-17 0,7 14 5 16,-7-14 7-16,8 14 0 0,-8-14 0 0,6 10-1 0,-6-10 2 16,5 10 0-16,-5-10 5 0,0 0 13 15,6 9 22-15,-6-9-9 0,0 0-4 0,6 7 0 16,-6-7-1-16,0 0-7 0,0 0-5 0,4 9-5 15,-4-9-4-15,0 0-4 0,0 0-4 0,0 0-1 16,0 0-1-16,0 0-3 0,3 9 8 0,-3-9-6 16,0 0 9-16,0 0 4 0,0 0 5 0,0 0 3 15,0 0 8-15,0 0 4 0,0 0-2 0,0 0 0 16,0 0-5-16,0 0 1 0,0 0-10 16,0 0-1-16,13-5 1 0,-13 5 8 15,10-8 0-15,-2-1-2 0,4-3 4 0,4-1 3 16,1-6 3-16,5 0-15 0,2-4 25 0,0 1-26 15,3-3-8-15,0 1 8 0,4-1 1 0,-3 2 18 16,1-3-23-16,-1 3 11 0,-1 3-29 0,-3 0 21 16,-3 4-29-16,-6 4 25 0,-3 2-26 0,-1 2 24 15,-2 1-24-15,-1 0 31 0,-8 7-29 0,11-8 19 16,-11 8-27-16,9-8 26 0,-9 8-25 0,9-6 24 16,-9 6-27-16,0 0 27 0,9-7-26 0,-9 7 25 15,0 0-24-15,0 0 22 0,8-7-26 0,-8 7 32 16,0 0-38-16,0 0 19 0,0 0-43 0,0 0 1 15,7-5-22-15,-7 5-25 0,0 0-24 0,0 0-32 16,0 0-26-16,0 0-12 0,0 0-20 16,0 0 37-16,0 0-24 0,0 0 45 0,0 0-48 15,0 0-35-15,0 0-30 0,0 0-27 16,-20 1-256-16,20-1-38 0</inkml:trace>
  <inkml:trace contextRef="#ctx0" brushRef="#br0" timeOffset="250695.1409">6228 14325 167 0,'-12'-5'371'15,"12"5"-109"-15,0 0-63 0,0 0-32 0,0 0-23 16,0 0-39-16,0 0 33 0,0 0-61 0,0 0 41 16,0 0-56-16,0 0 42 0,-10-5-80 0,10 5 27 15,0 0 41-15,0 0-61 0,0 0 41 0,0 0-60 16,0 0 32-16,0 0-38 0,0 0 36 0,0 0-48 15,0 0 48-15,0 0-48 0,0 0 42 0,0 0-50 16,0 0 43-16,0 0-48 0,0 0 44 16,0 0-44-16,0 0 36 0,0 0-32 0,0 0 47 15,0 0-47-15,10 8 75 0,-10-8-29 0,7 10 15 16,-7-10-30-16,7 14 20 0,-7-14-28 0,10 12 24 16,-3-2-31-16,-2-3 22 0,0 3-14 15,-1-1 6-15,1 1-3 0,1 1 4 0,-1 3 1 16,2-3 8-16,-3 0 4 0,0 0-6 0,1-2-6 15,0-1-3-15,-5-8-2 0,6 15-1 0,-6-15-4 16,4 12 0-16,-4-12 0 0,4 8 16 0,-4-8 1 16,0 0-10-16,4 11 1 0,-4-11 2 0,0 0 2 15,0 0 2-15,4 10-1 0,-4-10 1 0,0 0-1 16,0 0-3-16,0 0 2 0,6 9 0 16,-6-9 11-16,0 0 2 0,0 0-4 0,0 0 10 15,0 0 1-15,0 0-1 0,0 0-1 0,0 0-3 16,0 0-6-16,0 0 0 0,0 0-3 0,0 0-2 15,18-2 5-15,-18 2-5 0,18-14 1 0,-7 5-5 16,6-4 5-16,2-4 2 0,4-1-1 0,1-2 3 16,2-1 23-16,-2-5-7 0,6 5 4 0,-4-1-3 15,2 1-7-15,-1 2 13 0,0-1-27 16,-3 2 6-16,-6 6-19 0,0-1 13 0,-4 4-17 16,-1 0 11-16,-4 0-13 0,-9 9 30 0,15-10-11 15,-15 10 25-15,12-8-23 0,-12 8 26 16,9-8-25-16,-9 8 35 0,9-6-37 0,-9 6 27 0,0 0-33 15,7-7 23-15,-7 7-32 0,0 0 24 16,0 0-34-16,0 0 27 0,11-8-33 0,-11 8 29 16,0 0-31-16,0 0 35 0,0 0-40 0,0 0 28 15,0 0-31-15,0 0 30 0,7-5-27 0,-7 5 25 16,0 0-31-16,0 0 27 0,0 0-38 0,0 0 7 16,0 0-40-16,0 0 3 0,0 0-25 0,0 0 7 15,0 0-19-15,0 0 9 0,0 0-9 0,0 0 13 16,0 0-14-16,0 0 8 0,0 0-8 0,0 0 5 15,0 0 11-15,0 0 10 0,0 0 13 16,0 0 5-16,0 0 14 0,0 0 13 16,0 0-16-16,0 0 22 0,0 0 14 0,0 0-9 15,0 0 6-15,0 0 0 0,0 0 6 0,0 0-1 16,0 0 3-16,0 0-3 0,0 0 3 0,0 0-1 16,0 0 8-16,0 0-11 0,0 0 3 0,0 0-2 15,0 0-7-15,0 0 11 0,0 0 1 0,0 0-2 16,0 0 4-16,0 0-4 0,0 0 5 0,0 0-6 15,0 0 5-15,0 0 9 0,0 0-4 0,0 0 11 16,0 0-11-16,0 0 14 0,0 0 0 0,0 0 2 16,0 0-2-16,0 0 3 0,0 0-6 0,0 0 2 15,0 0-9-15,0 0 6 0,0 0-15 0,0 0 19 16,0 0-13-16,0 0 6 0,0 0-13 16,0 0 8-16,0 0-7 0,0 0 5 0,0 0-5 15,0 0 4-15,0 0-4 0,0 0 4 16,0 0-6-16,0 0 15 0,0 0-9 0,0 0 12 15,0 0-11-15,0 0 9 0,0 0-5 0,0 0 5 16,0 0-5-16,0 0 5 0,0 0-6 0,0 0 13 16,0 0-15-16,0 0 10 0,0 0-5 0,0 0 4 15,0 0-11-15,0 0 13 0,0 0-14 0,0 0 7 16,0 0-10-16,0 0 9 0,0 0-11 0,0 0 9 16,0 0-9-16,0 0 7 0,0 0-10 0,0 0 11 15,0 0-1-15,0 0-1 0,0 0-1 16,0 0 3-16,0 0-13 0,0 0 9 0,0 0-9 0,0 0 11 15,0 0-10-15,0 0 8 0,0 0-10 16,0 0 13-16,0 0-10 0,0 0 10 0,0 0-8 16,0 0 5-16,0 0-10 0,0 0 10 0,0 0-10 15,0 0 9-15,0 0-9 0,0 0 9 0,0 0-9 16,0 0 9-16,0 0-11 0,0 0 11 16,0 0-5-16,0 0 6 0,0 0-9 0,0 0 13 15,0 0-13-15,0 0 8 0,0 0-8 0,0 0 9 16,0 0-8-16,0 0 8 0,0 0-12 0,0 0 14 15,0 0-11-15,0 0 11 0,0 0-11 16,0 0 9-16,0 0-8 0,0 0 8 0,0 0-8 16,0 0 8-16,0 0-8 0,0 0 8 0,0 0-8 15,0 0 10-15,0 0-10 0,0 0 11 0,0 0 8 16,0 0-15-16,0 0-8 0,0 0 10 0,0 0-8 16,0 0 9-16,0 0-9 0,0 0 10 0,0 0-10 15,0 0 12-15,0 0-13 0,0 0 15 0,0 0-9 16,0 0 5-16,0 0-8 0,0 0 9 0,0 0-10 15,0 0 10-15,0 0-9 0,0 0 10 0,0 0-11 16,0 0 9-16,0 0-12 0,0 0 13 16,0 0-6-16,0 0 10 0,0 0-15 0,0 0 9 15,0 0-9-15,0 0 7 0,0 0-6 16,0 0 7-16,0 0-9 0,0 0 12 0,0 0-13 16,0 0 10-16,0 0-5 0,0 0 5 0,0 0-8 15,0 0 9-15,0 0-8 0,0 0 9 0,0 0-9 16,0 0 10-16,0 0-10 0,0 0 10 0,0 0-12 15,0 0 14-15,0 0-1 0,0 0-1 0,0 0-10 16,0 0 23-16,0 0-26 0,0 0 10 0,0 0-9 16,0 0 10-16,0 0-9 0,0 0 9 15,0 0-10-15,0 0 11 0,0 0-3 0,0 0 3 0,0 0 17 16,0 0-17-16,0 0-15 0,0 0 11 0,0 0-7 16,0 0 9-16,0 0-7 0,0 0 10 15,0 0-13-15,0 0 14 0,0 0-8 16,0 0 7-16,0 0-10 0,0 0 10 0,0 0-10 15,0 0 9-15,0 0-9 0,0 0 9 0,0 0-7 16,0 0 9-16,0 0-10 0,0 0 11 0,0 0-4 16,0 0-9-16,0 0 13 0,0 0-13 0,0 0 10 15,0 0-10-15,0 0 10 0,0 0-9 0,0 0 11 16,0 0-14-16,0 0 15 0,0 0-7 0,0 0 15 16,0 0-21-16,0 0 8 0,0 0-8 0,0 0 10 15,0 0-9-15,0 0 8 0,0 0-13 0,0 0 17 16,0 0-13-16,0 0 11 0,0 0-9 0,0 0 7 15,0 0-9-15,0 0 11 0,0 0-10 16,0 0 9-16,0 0-11 0,0 0 11 16,0 0-17-16,0 0 6 0,0 0-22 0,0 0-19 15,0 0-44-15,0 0-32 0,0 0-7 0,0 0-36 16,0 0 41-16,0 0-47 0,0 0 5 0,-10 4-59 16,10-4-30-16,0 0-14 0,0 0-252 0,-9 7-4 15</inkml:trace>
  <inkml:trace contextRef="#ctx0" brushRef="#br0" timeOffset="259504.268">8399 16719 108 0,'0'0'480'0,"0"0"-182"16,0 0-55-16,-3-12-30 0,3 12-47 0,0 0-23 15,0 0-10-15,0 0-9 0,-5-9-2 0,5 9-8 16,0 0-11-16,0 0-17 0,0 0-11 0,0 0-12 16,0 0 3-16,0 0-13 0,0 0-1 15,0-11 18-15,0 11-7 0,0 0 11 0,0 0 5 16,0 0 3-16,0 0 1 0,0 0-5 15,0 0-5-15,0 0-8 0,0 0-5 0,0 0 0 16,0 0 17-16,0 0 12 0,13-4 19 0,-13 4-8 16,14-3-3-16,-14 3-10 0,23-2-2 0,-23 2-9 15,32-4-8-15,-14 2-5 0,4 0-5 0,2-2-2 16,0 1-6-16,0 1-1 0,3-3-3 0,0 3 5 16,0 0-12-16,0-1-11 0,1 0 3 0,0 2-2 15,0 0-6-15,0-2 2 0,1 3 1 0,2-3 1 16,-2 3 0-16,2-1-1 0,0 0-3 0,-2-3-1 15,10 3 2-15,-1 0-10 0,-6 0 19 16,5 1-43-16,1 0 36 0,-6-2 2 0,1 2-40 16,5-3 35-16,-4 3-2 0,3 3-5 0,0-3 2 15,-2 0-3-15,2 2-3 0,1-7-2 0,-6 5-32 16,0 0 38-16,0 0-27 0,1 0 30 0,-4 3-5 16,2-3-28-16,-3 0 37 0,1 0-45 15,0 0 39-15,-1-3-30 0,-3 3 32 0,2 0-34 16,0 0 41-16,1 0-35 0,-1-2 37 0,1 2-36 15,-1 0 34-15,0-2-37 0,1 2 34 0,-1-1-3 16,1-1-5-16,0 1-2 0,1 0-2 0,1-2-3 16,-1 3-1-16,1-1 5 0,0-1-4 15,-2 1-7-15,2-2 0 0,-2 2-1 0,0 0 0 0,-4-1 0 16,4 1 1-16,-1 1-1 0,-1-1 1 16,-1 1-1-16,1 0 1 0,-3 0-1 0,1 0 1 15,1 0 2-15,-4 0-2 0,5 1 2 0,-3-1 6 16,-2 0-33-16,0 1 34 0,-1-2-34 0,2 2 34 15,0-2-31-15,-2 1 34 0,3 0-31 0,3 0 34 16,-6-1-4-16,2 1 0 0,-2-2-2 16,1 2-1-16,-1-2-4 0,2 2-2 0,-2 0 0 0,2 0 2 15,0 0 3-15,-3 0-1 0,9 0-5 0,-2 0 0 16,-1 0-1-16,2 0 0 0,0 0 1 0,-2 0-1 16,0 2 1-16,-1-2-1 0,2 0 3 0,-5 1-2 15,1-1-1-15,-3 0-1 16,3 1 0-16,-2-1 13 0,-2 0-8 0,3 0 1 15,-3-1-17-15,-18 1-19 0,35-1 34 0,-35 1-2 16,32 0 2-16,-32 0-1 0,35-2 1 0,-16 2-30 16,0 0 36-16,3 0-31 0,-3 0 33 0,8 0-22 15,-3 0 22-15,2 0-28 0,-1 0 29 0,3 0-22 16,-2 0 29-16,0 0-10 0,-1 0-2 0,2 0 0 16,-2 0-3-16,1-2 0 0,-1 0-1 0,1 0-1 15,0 1 2-15,-1-1 0 0,-2 2-3 0,0-3 2 16,-1 1-11-16,0 0 8 0,-3 1 5 0,-1-2-2 15,2 1 4-15,-1-1 0 0,1 1-6 16,1 0 1-16,0-1-1 0,-1 0 0 0,-1 0-1 16,4 0 3-16,-1 1 5 0,4-1 11 0,-1-1 1 15,-1 1 1-15,1 1-7 0,-4-1-2 0,2 0-7 16,-2 1 2-16,0-3 1 0,-3 2 2 0,3 1-5 16,-2-1-2-16,0 0-2 0,-1 2-1 0,0-1 2 15,1 0 0-15,-1-1-2 0,-1 1-1 0,-1 0 1 16,0-1 4-16,0 2-3 0,2-1 2 15,1 0 4-15,2 1-6 0,-3 0 6 0,1 0 0 16,0 1-2-16,1-2-1 0,2 2 3 0,4 0-1 16,-6 0-1-16,6 0 0 0,0 0 1 15,3 0-3-15,-3 0 3 0,1 0 0 0,-1 2-4 0,-2-2-4 16,-3 1 2-16,0-1 4 0,-3 0 1 16,-18 0 4-16,32 1 5 0,-32-1 3 0,30 3 6 15,-30-3 3-15,25 0 4 0,-25 0-2 0,23 1-1 16,-23-1-3-16,24-1 1 0,-24 1 1 0,21 0-4 15,-21 0-7-15,20 0 2 0,-20 0-5 0,18-2-11 16,-18 2 12-16,14-1-9 0,-14 1 2 0,0 0-6 16,19-1 12-16,-19 1-16 0,0 0 14 0,0 0-15 15,23 0 13-15,-23 0-12 0,0 0 10 0,0 0-11 16,18 1 12-16,-18-1-7 0,0 0 2 0,0 0-8 16,21 0 7-16,-21 0-9 0,0 0 5 0,0 0-36 15,0 0-23-15,16-1-56 0,-16 1-84 0,0 0-136 16,0 0-103-16,0 0-55 0,0 0-33 15,-18-8-124-15,18 8-292 0,-30-4-619 16</inkml:trace>
  <inkml:trace contextRef="#ctx0" brushRef="#br0" timeOffset="261005.2081">8801 16630 176 0,'0'0'374'0,"0"0"-245"0,0 0 79 0,0 0-152 16,0 0 114-16,0 0-123 0,0 0 108 0,0 0-17 15,0 0-31-15,0 0-18 0,0 0-6 0,0 0-13 16,0 0-10-16,18-1 0 0,-18 1-13 0,0 0 6 16,0 0 9-16,18-2-3 0,-18 2 10 0,0 0-2 15,19-3-6-15,-19 3 2 0,0 0 2 0,24 0 2 16,-24 0 4-16,20-2 4 0,-20 2 3 0,21 0 2 15,-21 0-2-15,27-2-1 0,-27 2 0 0,29-1-9 16,-29 1-5-16,35-2-2 0,-17 1 5 0,1 0-26 16,0 1-5-16,2-3-2 0,-1 3-4 0,6 0 2 15,-1 0-2-15,1 0 2 0,0-1-2 16,0 1-4-16,2 1-8 0,2-1 11 16,-1 0-1-16,-1 0 1 0,4 0-9 0,-2 0 3 0,0 0-1 15,4 0-2-15,-3 0 2 0,10 3 1 16,-2-3 1-16,0 0 3 0,2 0-3 0,0 0-9 15,-3 0 0-15,2 0-2 0,-2 0 1 0,1 1 3 16,-7-1-6-16,0 0 1 0,0 0 2 0,1 0 0 16,-1 1-1-16,-2-1 3 0,4 0-4 0,-2 0 7 15,-2 0 0-15,5 0-9 0,2 0 2 16,-4 2 0-16,-1-2 0 0,0 0 6 0,0 0-1 0,0 0 0 16,-2 0 1-16,2 1 0 0,-1-1 1 15,1 0 1-15,0 0 0 0,-1 2 19 0,1-2-16 0,-3 1-12 16,-1 0 1-16,3-1 2 0,-3 0-1 0,-1 0-3 15,-1 3 3-15,1-1-2 0,0-2-2 16,-1 0 1-16,-2 0 2 0,2 1-3 0,-1 0-1 16,1 0-2-16,-1-1 12 0,1 2-1 0,-2 1-14 15,2-3 5-15,-1 1 2 0,1 2-2 16,-1-3-2-16,-3 2 2 0,5 0-7 0,-3-2 10 16,4 3 0-16,-2-1 1 0,1-2 0 0,-2 3-1 15,2-2 1-15,-1 1-4 0,-1-2 2 0,1 2-3 16,-2 1 3-16,-1-3-1 0,-4 2 1 0,4 1-1 15,-4-1-1-15,-1 0 0 0,1-2 2 0,2 2-25 16,-2-2 34-16,1 2-27 0,5-1 36 0,-5-1-32 16,2 2 31-16,-2-2-33 0,2 1 32 15,0-1-33-15,-2 0 30 0,-2 1-3 0,3-1 7 16,-1 0-9-16,-2 1 3 0,1 1-9 0,-1-2 0 16,0 1-3-16,2-1 0 0,-3 0-8 0,2 2 2 15,0-2 1-15,-1 1 1 0,2-1 1 0,0 1 16 16,0-1-48-16,1 0 45 0,3 0-11 0,0 3 13 15,0-2-40-15,2 1 40 0,-2-1-39 0,-2-1 36 16,1 1-36-16,1 1 36 0,1 0-34 0,-1 0 35 16,-1-1-35-16,1 1 37 0,-1-2-33 0,3 3 34 15,-3-1-39-15,0 1 38 0,1-2-34 16,-5 2 34-16,1 0-36 0,-2-3 36 0,2 1-34 0,-20-1 34 16,30 3-34-16,-30-3 34 0,30 1-34 15,-30-1 37-15,30 2-4 0,-30-2-2 0,28 1-3 16,-28-1-3-16,30 1 0 0,-30-1-4 0,27 1 2 15,-27-1 1-15,23 2 3 0,-23-2 4 0,21 2-30 16,-21-2 42-16,22 0-5 0,-22 0 1 0,19 0 0 16,-19 0-4-16,22 0-2 0,-22 0-1 0,26 1-2 15,-26-1 4-15,26 0-1 0,-26 0-3 0,30 2-4 16,-30-2-2-16,25 0-4 0,-25 0 3 0,23 0-4 16,-23 0 1-16,22 0-2 0,-22 0 2 15,0 0 0-15,23 0-2 0,-23 0 1 0,0 0-7 16,18 0-29-16,-18 0-122 0,0 0-90 0,10-8-128 15,-10 8-116-15,-5-8-186 0,5 8-317 0,-15-15-696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09:04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11798 7420 192 0,'0'0'349'0,"0"0"-98"0,0 0-97 0,0 0-3 16,0 0-41-16,0 0 13 0,0 0-39 0,0 0 22 15,0 0-49-15,0 0 37 0,0 0-13 0,0 0-12 16,0 0-7-16,0 0-9 0,0 0-6 16,0 0-8-16,0 0-13 0,0 0 16 0,0 0-4 15,0 0-1-15,0 0-6 0,0 0 0 0,0 0 0 16,0 0 5-16,0 0-12 0,0 0-6 0,0 0 2 16,0 0-4-16,0 0-3 0,0 0-16 15,0 0 14-15,0 0-1 0,0 0-7 0,0 0 7 16,0 0-6-16,0 0 2 0,0 0-2 0,-8 7 3 15,8-7 0-15,0 0 5 0,0 0 2 0,0 0 5 16,0 0 0-16,0 0-11 0,0 0 12 0,0 0-9 16,0 0-4-16,19 2 9 0,-19-2-1 0,0 0-3 15,0 0-1-15,23 0 2 0,-23 0-4 0,13-2-1 16,-13 2 0-16,18-3-3 0,-18 3 0 0,17-1-5 16,-17 1 4-16,19-3-1 0,-19 3-10 0,19 0 18 15,-19 0-4-15,18 0-7 0,-18 0 1 0,18 0 0 16,-18 0 0-16,0 0 1 0,25 0-2 15,-25 0 1-15,18 0-5 0,-18 0 7 16,22 0-10-16,-22 0 2 0,23 2 11 0,-23-2 0 16,25 0-2-16,-25 0 0 0,29-2-1 0,-29 2-1 15,28-2 0-15,-28 2 0 0,29-1 1 0,-29 1-6 16,28-2 5-16,-28 2-22 0,26 0 14 0,-26 0 13 16,25 0 3-16,-25 0-8 0,23-2 5 0,-23 2-6 15,21-1 6-15,-21 1-7 0,24 0 0 0,-24 0 0 16,20 0 0-16,-20 0-3 0,23 0 4 0,-23 0-10 15,20 0 1-15,-20 0 11 0,23 0 1 0,-23 0-2 16,22 0 0-16,-22 0-1 0,26 0 3 0,-26 0 51 16,26-1-65-16,-26 1 57 0,27-1-64 15,-27 1 45-15,26-2-47 0,-26 2 59 0,27-1-67 0,-27 1 57 16,28 0-56-16,-28 0 61 0,23-3-71 16,-23 3 17-16,21 0 4 0,-21 0 2 0,21-1 3 15,-21 1 2-15,22-3 2 0,-22 3 1 16,28-1-2-16,-28 1-4 0,23-1 2 0,-23 1 8 15,30-2 3-15,-30 2 0 0,30-1-1 0,-13-1 0 16,1 0-1-16,-3 0 8 0,3 2-9 0,-18 0 0 16,31-4-2-16,-31 4 0 0,29-3 4 0,-15 0-9 15,-14 3 11-15,27-2-1 0,-27 2 5 0,27-3-7 16,-27 3 1-16,24-3 0 0,-24 3-1 0,26-5 0 16,-26 5-3-16,19-3 3 0,-19 3-4 15,19-2 6-15,-19 2-13 0,15-4 14 0,-15 4 0 16,0 0-1-16,22-1 1 0,-22 1 0 0,0 0-3 15,18-3 1-15,-18 3 0 0,0 0 0 0,0 0 0 16,17-3-1-16,-17 3 2 0,0 0-19 0,0 0 15 16,0 0 9-16,0 0-17 0,16-2-21 0,-16 2-37 15,0 0-127-15,0 0-167 0,0 0-224 16,3-10-120-16</inkml:trace>
  <inkml:trace contextRef="#ctx0" brushRef="#br0" timeOffset="3406.5236">16420 7407 122 0,'0'0'268'0,"0"0"-85"0,0 0-31 15,0 0-31-15,0 0-29 0,0 0 2 0,0 0-13 16,0 0-8-16,0 0-7 0,0 0 1 16,0 0-13-16,0 0 7 0,0 0-22 15,14-3 15-15,-14 3-34 0,0 0 28 0,0 0-33 16,0 0 29-16,0 0-27 0,0 0 25 0,0 0-29 15,0 0 30-15,0 0-34 0,0 0 23 0,0 0-45 16,16-1 47-16,-16 1-31 0,0 0 42 0,0 0-50 16,0 0 52-16,0 0-50 0,0 0 48 0,21 0-50 15,-21 0 48-15,0 0-53 0,0 0 27 0,0 0-26 16,18-4 51-16,-18 4-55 0,0 0 47 0,0 0-54 16,16-2 52-16,-16 2-52 0,0 0 52 0,0 0-51 15,16-1 50-15,-16 1-55 0,0 0 38 16,0 0-48-16,0 0 70 0,21-1-63 0,-21 1 64 0,0 0-59 15,0 0 51-15,23-2-51 0,-23 2 54 16,0 0-53-16,18-2 53 0,-18 2-55 16,0 0 56-16,18-1-4 0,-18 1-19 0,0 0 18 15,20-1-15-15,-20 1-47 0,0 0 66 0,18 0-7 16,-18 0-4-16,0 0-1 0,20 0-3 0,-20 0-2 16,0 0 0-16,19-3-3 0,-19 3-3 0,0 0-17 15,22 0 2-15,-22 0 16 0,0 0-2 0,21-1-4 16,-21 1 4-16,0 0-1 0,26-2-3 0,-26 2 3 15,0 0-2-15,24 0-1 0,-24 0 0 0,0 0 1 16,26 0-18-16,-26 0 20 0,16-4 0 16,-16 4-8-16,18 0 7 0,-18 0-1 0,19 3-1 15,-19-3 0-15,0 0 0 0,23 0-1 0,-23 0 1 16,0 0 1-16,24 0 0 0,-24 0 1 0,17-1-16 16,-17 1 19-16,18-2-3 0,-18 2-6 0,17 3 5 15,-17-3 0-15,18-1-2 0,-18 1 1 0,19-2-1 16,-19 2 0-16,15-2-1 0,-15 2-41 15,19-2 0-15,-19 2 57 0,17-1-17 0,-17 1 12 16,15-3-25-16,-15 3 18 0,0 0 6 0,26 0-2 16,-26 0-2-16,16-1-1 0,-16 1-2 0,18-3-2 15,-18 3 0-15,16-1-1 0,-16 1 0 16,0 0-14-16,19-3 2 0,-19 3 15 0,0 0-7 0,23 0-1 16,-23 0 8-16,16-1 0 0,-16 1-1 15,18 0-2-15,-18 0 0 0,18-1 2 0,-18 1-2 16,21-1 1-16,-21 1 7 0,19-3-25 0,-19 3 4 15,20 0 14-15,-20 0-6 0,18 0 9 0,-18 0 0 16,19-1-2-16,-19 1 2 0,19-2-1 0,-19 2 1 16,21-1-2-16,-21 1 8 0,19-1-9 0,-19 1-1 15,19-2-15-15,-19 2 17 0,19 0-23 0,-19 0 18 16,18-1 17-16,-18 1-12 0,19 0 0 0,-19 0 0 16,21 0-3-16,-21 0 2 0,19 0-2 15,-19 0-39-15,19-1 48 0,-19 1-27 16,19 0 16-16,-19 0 12 0,20 1-12 0,-20-1 1 15,19 1 9-15,-19-1-2 0,18-3-1 0,-18 3-2 16,17 1 1-16,-17-1-3 0,0 0 1 0,25 0 0 16,-25 0-2-16,15 1-52 0,-15-1 51 0,0 0 11 15,24 1-10-15,-24-1-1 0,17 2 10 0,-17-2 5 16,0 0-11-16,23 1-1 0,-23-1 0 0,0 0 0 16,24 1-2-16,-24-1 0 0,0 0-1 0,25 3-17 15,-25-3 9-15,0 0 13 0,21 0-10 16,-21 0 2-16,0 0 9 0,18 5-2 0,-18-5 2 0,0 0-3 15,0 0-1-15,19 1 0 0,-19-1-2 0,0 0 3 16,0 0-2-16,16 1-22 0,-16-1 13 16,0 0 16-16,0 0-11 0,16 2 0 0,-16-2 10 15,0 0-3-15,0 0 2 0,19 4-3 0,-19-4 0 16,0 0-3-16,13 1 3 0,-13-1-3 16,0 0 2-16,19 3-24 0,-19-3 14 0,0 0 16 15,16 3-13-15,-16-3 2 0,0 0 11 0,17 4 4 16,-17-4-10-16,0 0 0 0,19 4-1 0,-19-4 0 15,0 0 1-15,20 1 0 0,-20-1-1 0,0 0-13 16,20 4 3-16,-20-4 14 0,0 0-10 0,20 3 2 16,-20-3 7-16,16 3 0 0,-16-3 1 0,17 3-3 15,-17-3 8-15,18 4-11 0,-18-4 2 0,19 0-1 16,-19 0 0-16,15 1-12 0,-15-1 22 16,19 3-10-16,-19-3-8 0,0 0 10 0,22 3-1 15,-22-3 0-15,0 0 1 0,22 1-2 0,-22-1 1 16,0 0 2-16,24 0-3 0,-24 0-1 0,0 0 2 15,22 1-12-15,-22-1 13 0,0 0-9 0,23 0 2 16,-23 0 9-16,20 0 0 0,-20 0-2 0,21 0-1 16,-21 0 1-16,21 0-1 0,-21 0 2 0,21 0-2 15,-21 0 2-15,20-1-14 0,-20 1 3 16,18 0 13-16,-18 0-11 0,21 0 2 0,-21 0 10 16,0 0-2-16,26-1 8 0,-26 1-10 0,18 0-2 15,-18 0 2-15,18-3-1 0,-18 3-6 16,18-1 6-16,-18 1-11 0,17-2 1 0,-17 2 13 15,20-1-5-15,-20 1-4 0,19 0 10 0,-19 0-1 16,18-3-1-16,-18 3 1 0,18-1-2 0,-18 1 0 16,18-1-1-16,-18 1-12 0,19-1 6 0,-19 1-24 15,0 0 38-15,24-1-1 0,-24 1-1 0,0 0-2 16,23 0 0-16,-23 0 0 0,17-1-1 0,-17 1-1 16,0 0-1-16,23-2-13 0,-23 2 16 0,0 0-26 15,23 0 18-15,-23 0 11 0,0 0-2 0,21-2-23 16,-21 2 26-16,0 0-3 0,20 0 1 0,-20 0-2 15,0 0 0-15,19-2-2 0,-19 2 0 16,0 0-12-16,0 0 14 0,15 0-10 16,-15 0 1-16,0 0 13 0,0 0-2 0,0 0 1 15,0 0-2-15,20 0 1 0,-20 0 2 0,0 0-5 16,0 0 0-16,0 0-1 0,0 0-6 0,0 0 0 16,0 0 10-16,0 0-9 0,0 0 1 0,0 0 10 15,0 0-4-15,0 0 1 0,0 0 1 0,15-3 1 16,-15 3-2-16,0 0-1 0,0 0-1 0,0 0-1 15,0 0-7-15,0 0 0 0,0 0 8 0,0 0-10 16,0 0 0-16,0 0 11 0,0 0-1 0,0 0-1 16,0 0 0-16,0 0-1 0,-17 0 0 0,17 0-2 15,0 0 2-15,0 0-1 0,0 0-7 16,-19 0 2-16,19 0 7 0,0 0-10 0,0 0 0 16,-21 3 13-16,21-3-2 0,0 0-2 0,-17 1 0 15,17-1 0-15,0 0 0 0,-21 1-2 0,21-1 2 16,0 0-1-16,-22 4-2 0,22-4-4 15,-17 1 8-15,17-1-11 0,-19 2 2 0,19-2 10 16,-21 5-5-16,21-5 4 0,-19 0 0 0,19 0-1 16,-23 3-1-16,23-3 1 0,-24 2 0 0,24-2 1 15,-25 4-4-15,25-4 4 0,-23 3 5 0,23-3-11 16,-24 3 2-16,24-3 9 0,-21 4 3 0,21-4-9 16,-21 2 8-16,21-2-5 0,-22 3 0 0,22-3-2 15,-21 1 1-15,21-1-2 0,-26 3 2 16,26-3-4-16,-22 2 1 0,22-2-10 0,-23 3 3 15,23-3 10-15,-21 1-1 0,21-1 0 0,-20 1-1 16,20-1 1-16,-20 3-1 0,20-3 1 0,-20 0-2 16,20 0 0-16,-20 1-4 0,20-1 0 0,-21 2 5 15,21-2-10-15,-26 1 2 0,26-1 9 0,-25 1 1 16,25-1 0-16,-25 0-2 0,25 0 1 0,-28 0-1 16,28 0 0-16,-27-1-1 0,27 1 0 15,-28-1-1-15,28 1 0 0,-27 0 4 0,27 0-8 16,-23 0 0-16,23 0 10 0,-24 1-2 0,24-1 1 15,-19 0-2-15,19 0-1 0,-22 1 1 0,22-1-1 16,-22 0 5-16,22 0-7 0,-20 0-2 16,20 0 47-16,-18 0-53 0,18 0 49 0,-20 0-58 15,20 0 64-15,-26 0-68 0,26 0 5 0,-27 3 5 16,27-3 6-16,-27-3 1 0,27 3 0 0,-25 0 2 16,25 0 1-16,-28 0-1 0,28 0 2 0,-28-1-1 15,28 1 1-15,-27-3 0 0,27 3 16 0,-24 0-21 16,24 0 3-16,-23-3 0 0,23 3-10 0,-21-1 12 15,21 1 2-15,-24-1-2 0,24 1 0 0,-27-1 0 16,27 1 0-16,-27-3 3 0,27 3 2 0,-28-1 4 16,28 1 1-16,-27-3-1 0,27 3 0 0,-28-1 7 15,28 1-35-15,-26 0 26 0,26 0-13 16,-24-1 12-16,24 1 0 0,-21 0-4 0,21 0-2 16,-21 0 3-16,21 0 1 0,-18 1-2 15,18-1 1-15,0 0-3 0,-23 0 0 0,23 0 0 16,-19 1 2-16,19-1 3 0,-14 3-5 0,14-3-25 15,-18 1 31-15,18-1-3 0,-15 2 0 0,15-2 0 16,0 0 0-16,-23 1 3 0,23-1-5 0,0 0 0 16,-22 1-1-16,22-1-1 0,0 0 0 0,-18 1 3 15,18-1 4-15,0 0-8 0,-15 3 2 0,15-3-11 16,0 0 12-16,0 0 6 0,-17 1-6 0,17-1-3 16,0 0-7-16,0 0-15 0,0 0-16 0,0 0-5 15,-20 2-18-15,20-2-28 0,0 0-116 0,0 0-107 16,-9-7-281-16,9 7-126 0</inkml:trace>
  <inkml:trace contextRef="#ctx0" brushRef="#br0" timeOffset="8213.5533">16913 6175 222 0,'0'0'494'0,"0"0"-152"0,0 0-32 0,0 0-97 15,0 0-58-15,0 0-12 0,5-7 45 0,-5 7-82 16,0 0 47-16,0 0-80 0,0 0 68 0,0 0-79 16,0 0 45-16,0 0-56 0,0 0 45 0,0 0-40 15,0 0 37-15,10-7-36 0,-10 7 27 0,0 0-22 16,0 0 21-16,0 0-20 0,0 0 14 16,0 0-9-16,0 0 2 0,0 0-19 0,0 0 4 15,0 0-23-15,0 0 5 0,0 0-19 0,0 0 3 16,0 0-12-16,0 0 11 0,0 0-16 0,0 0 10 15,0 0-18-15,0 0 13 0,0 0-11 0,0 0 14 16,0 0-14-16,0 0 13 0,5 8-15 0,-5-8 14 16,0 0-1-16,0 0-1 0,3 13-2 15,-3-13-8-15,0 0 9 0,1 9-1 0,-1-9-2 16,0 0-4-16,1 12 0 0,-1-12 4 0,0 0-1 16,2 10 2-16,-2-10-1 0,0 0 1 0,0 0 2 15,1 12 6-15,-1-12-1 0,0 0-7 0,0 0 6 16,1 11 2-16,-1-11 4 0,0 0 2 15,0 0 2-15,3 10 1 0,-3-10 5 0,0 0 7 16,0 0 9-16,0 0 6 0,0 0 9 0,0 0 7 16,1 10 6-16,-1-10 5 0,0 0 26 0,0 0-24 15,0 0-9-15,0 0-2 0,0 0-3 0,0 0-16 16,0 0 3-16,0 0-21 0,0 0 5 0,0 0-20 16,14-5 8-16,-14 5-6 0,12-5-3 0,-12 5-4 15,17-10-1-15,-5 6 6 0,3-1-13 0,-2 1 10 16,6-2-13-16,-1-1-2 0,0 4 1 0,-2-2-1 15,1 1 2-15,0-1 0 0,1 3-2 16,0-3 2-16,-3 2 0 0,3-1 1 0,-1 1 0 16,-2 1 12-16,0-3-14 0,-15 5 4 15,26-3-6-15,-26 3 5 0,20-6 33 0,-20 6-37 16,18-3 4-16,-18 3 33 0,14-4-38 0,-14 4 10 16,0 0 34-16,17-4-35 0,-17 4 35 0,0 0-40 15,0 0 36-15,14-4-42 0,-14 4 39 0,0 0-44 16,0 0 31-16,0 0-38 0,0 0 22 0,0 0-57 15,14-3-24-15,-14 3-7 0,0 0-44 0,0 0-31 16,0 0-61-16,0 0-95 0,0 0 11 0,0 0-23 16,1-9-41-16,-1 9-51 0,0 0-63 15,-13-5-231-15,13 5-239 0</inkml:trace>
  <inkml:trace contextRef="#ctx0" brushRef="#br0" timeOffset="9971.4592">12324 7467 397 0,'0'0'300'0,"0"0"-42"0,0 0-89 16,0 0 42-16,0 0-28 0,0 0-32 0,0 0-22 16,0 0-12-16,0 0-14 0,0 0-17 0,0 0-12 15,0 0-16-15,0 0-12 0,0 0-8 16,0 0-8-16,0 0-20 0,0 0 14 16,0 0-10-16,0 0 9 0,0 0-4 0,0 0 0 15,0 0 0-15,0 0-2 0,0 0 3 0,0 0 0 16,0 0 5-16,0 0 0 0,0 0 2 0,0 0 10 15,0 0 10-15,0 0 19 0,0 0-5 0,0 0-3 16,0 0 4-16,0 0-2 0,0 0 3 0,0 0 1 16,0 0-2-16,0 0-5 0,0 0-8 0,0 0-7 15,0 0-2-15,0 0-6 0,0 0-5 0,0 0-6 16,0 0-1-16,0 0 0 0,0 0-5 0,0 0-3 16,0 0-4-16,0 0 0 0,0 0-3 0,0 0-1 15,0 0-1-15,0 0-1 0,0 0-1 0,0 0 0 16,0 0-2-16,0 0 0 0,0 0-3 0,0 0-1 15,0 0 5-15,0 0 0 0,0 0-5 16,0 0-26-16,0 0-22 0,0 0-32 0,0 0-29 16,0 0-23-16,0 0-12 0,0 0-56 0,0 0-174 15,3-9-349-15,-3 9-252 0</inkml:trace>
  <inkml:trace contextRef="#ctx0" brushRef="#br0" timeOffset="28755.1557">18780 3799 327 0,'0'0'416'0,"2"-15"-98"0,-2 15-25 15,0-13-81-15,0 13 4 0,2-15-55 0,-2 15 30 16,1-11-1-16,-1 11 16 0,1-13-5 0,-1 13 2 15,3-11-1-15,-3 11-11 0,0 0-10 16,2-12-17-16,-2 12-44 0,0 0-24 16,0 0-21-16,0-13-12 0,0 13-23 0,0 0 9 15,0 0-1-15,0 0 16 0,0 0-23 0,0 0 23 16,-2 14-23-16,0-3 19 0,1 0-42 0,0 5 3 16,0 2 12-16,-1 4-2 0,-2 2-5 0,3 1 22 15,-2 1-40-15,1 0 27 0,0 2-35 0,-1 3 28 16,3 3-33-16,-1 2 36 0,-2 1-40 0,1-1 28 15,-1 3-28-15,2-1 29 0,-2-1-29 0,1 0 28 16,0 0-32-16,-2-2 32 0,2 0-33 0,0-1 2 16,-1 0 4-16,-1-1 2 0,3-5 10 0,-2-1-15 15,2-1 9-15,-3-2 1 0,3 1 0 16,-2-2 0-16,2-1 2 0,-2-4-2 0,2 1 0 16,1-2 0-16,-1-1 1 0,1-3-6 0,0 0 8 15,0-2-6-15,0-11-8 0,0 20 0 0,0-20 2 16,4 16 3-16,-4-16 4 0,6 14-1 15,-6-14 2-15,12 10 1 0,-12-10 0 0,16 9 1 16,-16-9 0-16,24 4 7 0,-24-4-8 0,28 2 0 16,-28-2 0-16,36-2 4 0,-14-1-2 0,1 1-1 15,5-2 0-15,-2 0 0 0,3-1 2 0,3-1 0 16,1-1 2-16,1 0 12 0,-4 0 6 0,2-1-2 16,-6 1 3-16,-1 0 3 0,-1 0 1 15,1-2-22-15,-2 2 20 0,1-3-24 0,-2 2 25 16,1-1-25-16,-3-1 24 0,3-1-26 0,-2 1 36 15,-1-1-29-15,-2 0 18 0,2-2 10 0,-3 1 10 16,2-2-5-16,-2 2 1 0,-1-4 11 0,-1 1 3 16,1 0-3-16,-3-2 27 0,2 2-23 0,-2-2 14 15,0 1-21-15,-3-1 14 0,3 0-19 0,-2 0 14 16,0 0-17-16,-1-2 12 0,0 1-19 16,-1-2 7-16,0 2-10 0,0-3 4 0,0 3-16 15,-1-2 9-15,-1 1-15 0,1 0 11 0,-2-1-19 16,1-1 15-16,-1 3-15 0,0-2 11 0,-1 0-18 15,1 0 8-15,-3 1-9 0,1 0 10 0,0 2-8 16,-1 0 1-16,-1 0-3 0,3 1 1 16,-4-2 1-16,1 3 0 0,-1 0 1 0,0 2 0 15,1-1 1-15,-4 1 2 0,2-1-1 0,-1 2-5 16,0-1 2-16,-2 1 11 0,-3-2-14 0,2-1 13 16,-2 3-11-16,-1 0 9 0,-2-2-16 0,-2-1 16 15,-3 2-17-15,-3 0 14 0,-7-2-16 0,0 0 14 16,-6 1-15-16,-5 1 6 0,-4-3-32 0,-8 0 17 15,-7 0-23-15,-1 0 20 0,-5-1-13 0,-4-1 27 16,2 3 2-16,0-1-2 0,2 4 2 16,4-2-1-16,13 4-9 0,-1 2-16 0,5 0-32 0,3 2-74 15,2 1-30-15,8 2-39 0,-1 2-49 16,5 1-53-16,2 1-75 0,-1 3-4 16,1 0-3-16,0 2-77 0,3 5-370 0,0-2-429 15</inkml:trace>
  <inkml:trace contextRef="#ctx0" brushRef="#br0" timeOffset="30418.0006">24526 3380 359 0,'0'0'420'0,"0"-13"-119"0,0 13-72 0,0 0-19 16,0-12-34-16,0 12-18 0,0 0-25 0,-2-10-17 16,2 10-24-16,0 0-19 0,0 0-13 0,-3-10-18 15,3 10-11-15,0 0-10 0,0 0 0 0,0 0-6 16,-8 10-1-16,8-10 1 0,-7 21-7 0,4-8-1 15,-2 4 0-15,1 3-1 0,0-1-2 0,0 5 2 16,3-2-5-16,-4 2-5 0,1 2 1 16,2 0 6-16,-1-1-3 0,-2 2 2 15,1-2 29-15,-2 7-33 0,-2-2 26 0,2 1-3 0,-2-2-30 16,-3 3 24-16,-1-6-24 0,3 3 21 16,-3-2-38-16,1-2 3 0,2-4 9 0,-1 1 1 15,1-3-1-15,3 1 1 0,-1-1 2 0,1 1 0 16,1-1 3-16,0 1 1 0,1 1 3 0,1 2 5 15,-2 2-6-15,1-1-5 0,2 2 3 0,-1 0 7 16,-2 2-1-16,3-1 2 0,-1 2-1 0,1-2 1 16,0 3 34-16,2 0-42 0,2-1 36 0,-1 5-39 15,0 1 28-15,4 1 6 0,-2-3-41 0,2 0 1 16,-1-1 42-16,1 1-38 0,-1-7 35 0,-2 0-38 16,2 1 36-16,0-1-39 0,0 1 37 15,-4 1-37-15,0-1 37 0,-3 0-32 0,2-1 29 0,-3 7-41 16,-2 0 36-16,-1 0-25 15,2 2 38-15,-4-1-31 0,3 1 30 0,1 0-34 16,2 1 34-16,2 0-6 0,2 1 0 0,4-1 48 16,4-4-44-16,5-1 58 0,4-3-27 0,5-3 3 15,5-1 0-15,4-3 5 0,3-3-7 16,7-4 15-16,8 1-30 0,5-3 3 0,-7-4-4 0,1-1-6 16,3-5-3-16,3 1-3 0,-3 0-3 15,0-3 1-15,1 0 3 0,-2-2 3 0,-2 4 12 0,-2-5-8 16,4-2-1-16,-5-1 18 0,0 0-8 0,-4-3 13 15,2-1-18-15,-1-1 0 0,-3-2 13 16,1-1 0-16,-4-2 3 0,-3-1 2 0,1 0 3 16,-4-4 20-16,-1 1-44 0,-4-4 13 0,-1 0-30 15,-3-3 16-15,-1-2-31 0,-1-3 13 0,-3-2-35 16,-1-5 14-16,-3 1-21 0,-2-3 21 0,0-1-15 16,-2-3 17-16,-2 2-13 0,-3 1 5 0,1-4 9 15,-2 3 19-15,-2-3-21 0,2 2 24 0,1 0 6 16,1-1-5-16,2 1-1 0,1-1-5 15,5-6-5-15,3-1-5 0,2 1 0 0,7 1-3 16,0 0 0-16,3 1-3 0,4 1-13 0,4-1 22 16,1 0-25-16,1 2 4 0,-1 2 23 0,2 0-20 15,-2 1 20-15,-2 3 0 0,-1-2-2 0,-4 2 19 16,-6 1 20-16,-7 5-5 0,-6-4-15 16,-6 0-70-16,-10-2-25 0,-4-1 18 0,-12-11 13 15,-7 0 35-15,-8 0 10 0,-7 3 0 0,-8 0-15 16,-8 3 20-16,-18-7-8 0,12 13-10 0,-1 7-26 15,3 2 7-15,6 3 6 0,8 4 10 0,13 7 13 16,4 4-1-16,7 0-5 0,6 5-61 0,4 7-14 16,15 2 16-16,-23 0 4 0,16 8-4 0,-1 1-7 15,4 1 14-15,2 4 0 0,2 4 15 0,2 6-2 16,2 0 4-16,1 3-7 0,2 4-11 0,-2 2-24 16,-3-4-8-16,-2 1-5 0,-5 3-2 15,-5-1-16-15,-7 0-7 0,-11 7 6 16,-9-3-7-16,-10-3-37 0,-9 2-54 0,-9-6-143 15,-10 2-187-15,-22 3-34 0</inkml:trace>
  <inkml:trace contextRef="#ctx0" brushRef="#br0" timeOffset="31770.6104">20009 4166 309 0,'0'0'342'0,"-15"-3"-104"0,15 3-60 0,0 0-49 16,-21-3-10-16,21 3-19 0,0 0-17 0,-18-2-9 15,18 2-1-15,0 0-7 0,0 0-7 0,-14-3-10 16,14 3-8-16,0 0-7 0,0 0-21 0,0 0-15 15,0 0 15-15,0 0 16 0,-15-2-6 0,15 2 3 16,0 0 3-16,0 0 7 0,0 0 8 16,0 0-1-16,0 0 2 0,15 2 2 0,-15-2-4 15,0 0-8-15,27 1-7 0,-27-1 8 16,31 2-4-16,-12-2 20 0,3 0-24 0,6-2 13 16,0 2-26-16,0 0 16 0,3 0-20 0,-1-1 14 15,4 1-31-15,4-1 28 0,4 1-25 0,-2-3 20 16,2 3-20-16,1-1 20 0,2-1-18 0,0 0 17 15,0-1-9-15,2 1 7 0,-2 1-8 0,0-2-1 16,0 0-3-16,1 1 13 0,-1-1-18 0,0 1 21 16,-2-3-22-16,2 3 20 0,-3-1-14 0,2-1 16 15,0 0-16-15,-3 1 17 0,2 0-2 0,-2 0-14 16,0-1-12-16,0 0 16 0,-1 3 5 16,0-2 11-16,0-1-14 0,-1 1 6 0,0 0-5 15,2 0 0-15,-1 1 7 0,-1 0 3 0,2-2-1 16,1 2-8-16,-1 0-7 0,1 1 4 15,-2-2-5-15,1 3 4 0,1 0-6 0,-1 0 3 16,-1 0-5-16,1 0 5 0,-11 0-5 0,11 0 10 16,-2 3-10-16,0-2-9 0,-2-1 11 0,2 2 5 15,-6-2-4-15,6 0 3 0,-2 1-3 0,-5-1 3 16,7 1-3-16,-1-1 6 0,0 0-5 0,2 1-7 16,-2 2 8-16,1-3 2 0,-1 0-1 15,0 0 0-15,-7 2-1 0,0-2-4 0,-1 1 4 16,-2 0 6-16,2 0 2 0,-3-1-15 0,-2 3 11 15,1-3 3-15,-2 1 2 0,2-1 0 0,-1 1 8 16,1-1-4-16,-2 2 7 0,-4-2 5 0,6 0 2 16,-1 1-7-16,2-1 1 0,-2 0-3 15,0 0-5-15,1 0-1 0,-1 0 0 0,-2 0-3 16,1 0 0-16,-3 0 2 0,6 0-4 0,-3 0 5 16,3 0 5-16,0 0 2 0,0 0-2 15,-2 0-3-15,0 0-12 0,-4 0 8 0,1 0-7 0,-3 0 3 16,2 1-10-16,-2 1 10 0,-1-2-7 0,1 0 11 15,-19 0-7-15,36 0 12 0,-36 0-11 0,32 0 11 16,-32 0-4-16,30 0 4 0,-30 0-6 16,32 0 2-16,-32 0-1 0,28 0 0 0,-28 0 0 15,30 0-4-15,-30 0 0 0,24 0-2 16,-24 0 2-16,24 1-5 0,-24-1 0 0,24 0 0 16,-24 0 2-16,18 0 3 0,-18 0 5 0,0 0 5 15,26 0 4-15,-26 0 7 0,0 0-2 0,20 0-2 16,-20 0-1-16,0 0-1 0,0 0-4 0,21 0 4 15,-21 0-3-15,0 0-11 0,0 0-2 0,0 0 0 16,0 0 2-16,20 0-5 0,-20 0 0 0,0 0-2 16,0 0 0-16,0 0 5 0,0 0-8 15,0 0-1-15,0 0 3 0,21 0-2 0,-21 0-3 0,0 0-3 16,0 0-40-16,0 0-39 0,0 0-51 16,0 0-66-16,0 0-72 0,9-5-56 15,-9 5-98-15,0 0-356 0,-7-12-316 0</inkml:trace>
  <inkml:trace contextRef="#ctx0" brushRef="#br0" timeOffset="32438.384">23821 3892 390 0,'0'0'461'16,"0"0"-131"-16,0 0-63 0,-12-7-64 0,12 7-26 16,0 0-29-16,0 0-7 0,0 0-21 0,0 0-10 15,0 0-21-15,-9-5 0 0,9 5-8 0,0 0-24 16,0 0-12-16,0 0-10 0,0 0-5 0,0 0-3 16,0 0 17-16,0 0 5 0,0 0 1 0,8 7-6 15,-8-7 9-15,10 6-4 0,-10-6-5 0,12 8-2 16,-12-8-8-16,16 11 7 0,-16-11-10 15,17 9 12-15,-8-3-6 0,1 0 11 0,-1-1-13 16,0 0 9-16,2 1-15 0,0 0 7 0,-11-6-13 16,19 9 14-16,-19-9-6 0,17 10 8 15,-17-10 3-15,15 7-9 0,-15-7-1 0,13 8 2 16,-13-8 2-16,12 7 4 0,-12-7 4 0,9 4-11 16,-9-4-6-16,9 5-5 0,-9-5 2 0,0 0-8 15,14 8 6-15,-14-8-9 0,0 0 17 0,12 5-17 16,-12-5-9-16,0 0 0 0,8 7 0 0,-8-7 3 15,0 0-6-15,8 5 1 0,-8-5 2 16,0 0 7-16,6 9 10 0,-6-9 14 0,0 0-11 0,2 14-4 16,-2-14 1-16,-2 13-3 0,-1-4-2 15,-2 1 2-15,-1 3-2 0,-2 1 10 0,-1 1-11 16,-2 1 1-16,0 0-5 0,0 0 9 16,-2 4 17-16,0-4-19 0,-1 2 25 0,3-1-34 15,-3 0 38-15,-1 0-41 0,4-1 38 0,-4 2-38 16,3-2 30-16,-2-1-35 0,3-1 31 0,0 1-35 15,1-6 3-15,1 2 3 0,0 0 7 0,2-6-5 16,0 2 2-16,7-7 1 0,-9 13-2 0,9-13 3 16,-6 8 1-16,6-8 1 0,0 0 4 0,-8 8 6 15,8-8-5-15,0 0 4 0,0 0-2 0,-7 10 0 16,7-10 0-16,0 0 2 0,0 0-3 0,0 0-3 16,-7 7 0-16,7-7-2 0,0 0 7 0,0 0-3 15,0 0-11-15,0 0 5 0,0 0-2 0,0 0-6 16,0 0-6-16,-6 8-47 15,6-8-64-15,0 0-86 0,0 0-152 0,0 0-32 16,0 0-113-16,-4-14-500 0,4 14-717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28:00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15994 10606 103 0,'0'0'335'0,"0"0"-103"15,4-12-51-15,-4 12-30 0,0 0-22 0,1-9-18 16,-1 9-12-16,0 0 11 0,3-10-38 0,-3 10 34 16,0 0-62-16,1-11 23 0,-1 11-38 15,0 0 31-15,0 0-45 0,0-11 37 0,0 11-57 16,0 0 53-16,0 0-48 0,3-11 42 0,-3 11-48 16,0 0 43-16,0 0-47 0,0 0 43 15,0 0-46-15,2-8 33 0,-2 8-34 0,0 0 48 16,0 0-47-16,0 0 46 0,0 0-48 0,0 0 42 15,10-10-44-15,-10 10 30 0,0 0-29 0,13-2 47 16,-13 2-48-16,0 0 50 0,14-6-52 0,-14 6 45 16,12-4-43-16,-12 4 41 0,13-4-54 0,-13 4 48 15,16-3-37-15,-16 3 51 0,17-4-49 16,-17 4 49-16,18-3-50 0,-18 3 46 0,20-4-48 16,-20 4 47-16,24-1-59 0,-24 1 62 0,32-3-54 15,-14 3 50-15,1 0-40 0,-2-1 40 16,3 0-48-16,1 1 48 0,-3 0-58 15,2-2 58-15,-1 2-53 0,-1 0 54 0,-18 0-50 0,35-1 48 16,-17 1-47-16,-18 0 48 0,34-2-48 0,-15 1 33 16,-2 1-32-16,-17 0 47 0,33-1-41 0,-14 0 38 15,-1 1-47-15,-1-2 49 0,1 0-48 0,0 2 47 16,1-1-63-16,0-1 68 16,0 0-59-16,0 0 57 0,4 0-48 0,0-1 50 0,0 1-51 15,0 0 48-15,0 1-57 0,0-2 59 0,2 2-54 16,-4-2 54-16,0 3-46 0,-2-3 46 0,1 3-49 15,0-2 49-15,1 2-51 0,-2-3 36 0,1 3-33 16,0 0 47-16,-1-2-47 0,0 1 49 0,2 0-52 16,-1 0 54-16,-2-1-51 0,4 0 49 15,-2 2-60-15,6 0 60 0,-2-2-55 0,-3 1 54 16,4 1-48-16,-3 0 50 0,-2-2-54 0,3 4 58 16,-1-2-59-16,-1 0 52 0,0 0-57 0,-2 0 54 15,1 1-47-15,-1-1 51 0,0 0-53 16,-19 0 52-16,32 2-46 0,-32-2 29 0,30 0-34 15,-30 0 48-15,31-2-46 0,-31 2 50 0,31 0-52 16,-16 2 51-16,-15-2-51 0,32 0 50 16,-13 0-49-16,0 0 35 0,-2 0-42 0,2 0 60 0,-1 2-55 15,3-2 52-15,-4 2-51 0,0-1 52 0,2-1-53 16,-1 1 54-16,-18-1-53 0,31 1 51 16,-31-1-60-16,31 2 48 0,-31-2-36 0,30 3 47 15,-30-3-47-15,28 2 49 0,-28-2-49 0,28 0 46 16,-28 0-48-16,30 2 49 0,-30-2-49 0,29 1 48 15,-12 0-51-15,-17-1 50 0,34 2-48 16,-34-2 51-16,33 1-52 0,-16-1 49 0,2 1-58 16,-19-1 60-16,30 3-49 0,-30-3 48 0,30 1-49 15,-30-1 50-15,31 1-50 0,-31-1 50 0,31 2-58 16,-15 0 59-16,2-2-56 0,-18 0 58 0,30 2-52 16,-30-2 55-16,30 3-55 0,-30-3 48 0,31 2-47 15,-31-2 34-15,27 1-50 0,-27-1 72 0,28 2-52 16,-28-2 49-16,29 2-52 0,-29-2 52 15,28 3-52-15,-28-3 35 0,27 4-31 0,-27-4 45 16,28 3-37-16,-28-3 50 0,28 2-46 16,-28-2 47-16,28 3-48 0,-28-3 34 0,26 3-36 15,-26-3 36-15,28 2-37 0,-28-2 41 0,28 3-44 16,-28-3 41-16,27 1-44 0,-27-1 33 0,26 3-31 16,-26-3 33-16,25 0-31 0,-25 0 38 0,26 2-38 15,-26-2 39-15,26 0-39 0,-26 0 28 0,29 0-27 16,-29 0 30-16,27 3-29 0,-27-3 35 0,28 0-36 15,-28 0 35-15,28 0-25 0,-28 0 24 16,28 0-32-16,-28 0 29 0,29 0-9 16,-29 0 20-16,35 2-27 0,-17-2 20 0,-18 0-24 15,32 0 19-15,-13 2-13 0,-1-1 7 0,3 0-8 16,-4 0 18-16,2 1-23 0,0-2 14 0,-19 0-17 16,28 3 15-16,-28-3-15 0,25 2-3 0,-25-2 9 15,25 2 19-15,-25-2-6 0,26 1 16 0,-26-1-4 16,23 3 6-16,-23-3-7 0,24 1 4 0,-24-1 4 15,22 0-6-15,-22 0-8 0,25 1 2 0,-25-1-2 16,27 2 3-16,-27-2 6 0,23 0 2 16,-23 0 5-16,28 1 3 0,-28-1 8 0,35 2-14 15,-18 0 1-15,-17-2-10 0,28 0 1 0,-28 0 10 16,26 0 6-16,-26 0-12 0,27 0 2 16,-27 0-4-16,23 0-6 0,-23 0-6 0,22 0-2 15,-22 0-1-15,19 0-2 0,-19 0 2 0,19-2-5 16,-19 2 0-16,0 0 2 0,22-1-4 0,-22 1-2 15,0 0-1-15,19-1-2 0,-19 1 11 0,0 0-12 16,18-3-7-16,-18 3-7 0,0 0-36 0,0 0-37 16,15-3-64-16,-15 3-70 0,0 0-40 0,9-7-132 15,-9 7-367-15,0 0-283 0</inkml:trace>
  <inkml:trace contextRef="#ctx0" brushRef="#br0" timeOffset="1885.488">13833 10565 92 0,'0'0'351'0,"0"0"-125"16,-10 6-49-16,10-6-44 0,0 0-35 0,0 0 2 16,0 0-6-16,-6 7 1 0,6-7-13 0,0 0-10 15,0 0-7-15,0 0-13 0,0 0-1 0,0 0-21 16,-8 5 10-16,8-5-11 0,0 0-4 0,0 0-5 16,0 0-2-16,0 0-4 0,0 0-2 0,0 0 6 15,0 0-2-15,0 0-10 0,3 11 13 16,-3-11 9-16,0 0 39 0,16 5-49 0,-16-5 44 15,22 7-53-15,-6-4 48 0,3 0-57 16,5-1 39-16,1 3-36 0,5-1 40 0,4-1-53 16,2 1 53-16,5-1-47 0,0 2 43 0,5-3-48 15,1 1 43-15,4 1-48 0,12 1 34 0,3-2-34 16,1-1 51-16,4 2-54 0,1 0 49 0,-1-3-37 16,2 2 35-16,-3 0-45 0,-2-1 52 0,0 0-53 15,-12-1 50-15,-2 2-59 0,-2-2 40 0,2 2-34 16,-4-2 42-16,-2-1-40 0,0 1 40 15,-4-1-42-15,1 1 42 0,-3-1-48 0,-2 0 39 0,-2 2-32 16,2-2 33-16,-5 3-31 0,-4-1 39 16,1-2-41-16,-1 2 41 0,-2 0-38 15,0-1 36-15,2 1-41 0,-3 0 42 0,2 0-48 16,-2-1 48-16,-3 2-42 0,2-1 43 0,0 0-42 16,-1-1 34-16,-2 0-34 0,0 2 41 0,-1-1-47 15,1 0 48-15,1-1-42 0,-1 3 42 0,0-2-43 16,-2-1 41-16,4 4-32 0,-2-4 21 0,1 2-44 15,-2 0 51-15,0-1-34 0,2 1 43 0,-1-3-44 16,-1 2 41-16,-4-1-40 0,7 1 38 0,-6-2-39 16,2 2 32-16,-3-2-38 0,0 1 46 15,0-1-39-15,0 0 39 0,2 0-40 16,-4 0 39-16,-17 0-41 0,33-1 32 0,-33 1-30 16,33-2 34-16,-33 2-35 0,36-1 43 0,-18-1-42 15,1 0 41-15,1 2-43 0,-2-3 41 0,1 3-38 16,-1-2 38-16,0 0-49 0,1 2 52 0,-1-3-44 15,0 2 43-15,-1 0-43 0,2-4 40 0,0 5-40 16,0-1 30-16,2 0-29 0,3-2 34 0,-5 1-33 16,7 2 41-16,-5-1-42 0,0 0 40 0,-1 0-39 15,-2-1 36-15,0 2-38 0,1-1 35 16,2-1-34-16,-1 2 41 0,4-2-41 0,3 0 40 16,-3 1-56-16,2 0 60 0,-3-1-38 0,-1 2 29 15,-2-1-42-15,-2 1 49 0,1-1-39 0,0-1 39 16,-3 2-43-16,3-2 44 0,-2 2-43 15,2-2 30-15,1 1-30 0,3-1 34 0,3 1-33 16,-1 1 41-16,-1-1-42 0,3-1 41 0,-2-1-40 16,-5 3 40-16,2 0-41 0,-2 0 31 0,-1 0-33 15,3 0 36-15,-2 0-31 0,7 0 49 0,0 0-54 16,3 0 42-16,3-2-41 0,-4 2 23 0,4 0-19 16,-2 0 31-16,0 2-31 0,-2-4 40 15,-2 1-42-15,1 1 41 0,-2-1-41 16,-1 0 29-16,1-1-28 0,-1 1 34 0,1 1-35 0,0-1 48 15,4 1-32-15,0-1 33 0,2 1-38 16,-2 1 28-16,3 0-24 0,-1 0 27 0,-1-1-40 0,-2 3 41 16,3-3-36-16,-2 1 34 0,0-1-34 15,2 1 31-15,4 1-28 0,1-2 26 0,2 3-34 16,0-1 33-16,-2-1-30 0,0 2 29 0,0-2-30 16,-6 1 29-16,0 0-21 0,-2-2 21 0,0 2-33 15,0-1 35-15,-3-1-29 0,1 1 27 16,-1-1-28-16,-1 3 29 0,2-3-18 0,-4 1 20 15,0 1-29-15,-4-1 29 0,-1-1-26 0,-18 0 25 16,30 1-22-16,-30-1 23 0,23 0-18 0,-23 0 13 16,20 0-23-16,-20 0 25 0,0 0-25 0,22-1 8 15,-22 1-87-15,12-7-66 0,-12 7-176 16,8-8-269-16,-8 8-131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28:17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7641 3427 153 0,'0'0'361'0,"0"0"-240"0,0 0 112 0,0 0-172 15,0 0 102-15,0 0-104 0,0 0 102 0,0 0-116 16,0 0 81-16,0 0-89 0,0 0 63 0,0 0-80 16,0 0 58-16,11-2-73 0,-11 2 60 0,0 0-71 15,0 0 50-15,0 0-54 0,0 0 55 16,0 0-56-16,0 0 58 0,0 0-52 0,0 0 49 15,0 0-54-15,0 0 49 0,0 0-52 0,0 0 47 16,0 0-51-16,0 0 39 0,0 0-39 0,0 0 40 16,0 0-47-16,0 0 53 0,0 0-51 0,0 0 50 15,0 0-51-15,0 0 49 0,0 0-48 16,0 0 50-16,6 7-53 0,-6-7 43 0,0 0-36 16,0 0 43-16,2 13-41 0,-2-13 47 0,1 9-30 15,-1-9 33-15,3 10-39 0,-3-10 31 0,4 11-32 16,-4-11 29-16,2 13-30 0,-2-13 23 0,3 14-24 15,-3-14 24-15,1 15-26 0,-1-15 30 0,4 14-28 16,-4-14 27-16,3 15-29 0,-3-15 25 16,2 14-19-16,-2-14 22 0,4 15-22 0,-4-15 18 15,3 12-2-15,-3-12 0 0,0 12-8 0,0-12-8 16,2 13 18-16,-2-13 1 0,1 9-4 0,-1-9-1 16,0 0-2-16,3 12 4 0,-3-12-4 0,0 0 5 15,1 12 2-15,-1-12 1 0,0 0-8 0,0 0 1 16,1 12 8-16,-1-12-2 0,0 0 2 0,0 0-3 15,0 0 3-15,0 0 2 0,2 10-5 16,-2-10 4-16,0 0 3 0,0 0 1 0,0 0-8 16,0 0-4-16,0 0 1 0,0 0 5 0,0 0-4 15,2 10-3-15,-2-10-1 0,0 0-1 0,0 0-2 16,0 0-3-16,0 0 4 0,0 0 6 16,0 0-1-16,0 0-7 0,0 0-1 0,0 0 7 15,0 0 7-15,0 0 8 0,0 0 9 0,0 0 15 16,0 0 10-16,0 0 4 0,0 0-8 0,0 0-8 15,17-4-9-15,-4-2-5 0,3-3-10 0,6 1 36 16,5-4-44-16,5-5 29 0,2 2-51 0,12-8 48 16,2 3-55-16,0-1 42 0,1 1-46 0,-2 0 43 15,-7 3-44-15,-2 0 3 0,1 5 5 0,0-3 0 16,-3 1 46-16,-2 1-50 0,-2 0 42 16,-4 3-35-16,0-2 32 0,-6 3-43 0,1 1 50 15,-5-2-53-15,1 2 48 0,-2 1-49 16,-2 0 44-16,-2 1-41 0,-3 1 42 0,-10 5-44 15,18-9 45-15,-18 9-46 0,13-6 45 0,-13 6-36 16,10-3 33-16,-10 3-44 0,0 0 51 0,12-6-52 16,-12 6 44-16,0 0-44 0,0 0 45 0,12-6-45 15,-12 6 45-15,0 0-43 0,0 0 46 0,0 0-48 16,0 0 45-16,9-4-35 0,-9 4 35 0,0 0-43 16,0 0 48-16,0 0-50 0,0 0 45 0,0 0-40 15,0 0 41-15,0 0-42 0,0 0 43 0,0 0-44 16,0 0 47-16,0 0-48 0,13-5 44 0,-13 5-41 15,0 0 20-15,0 0-80 0,0 0-24 0,0 0-15 16,0 0-10-16,0 0-7 0,0 0-123 0,0 0 28 16,0 0-398-16,0 0-160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4:52:23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20865 5235 178 0,'0'0'229'0,"0"0"-61"15,0 0-24-15,0 0-17 0,0 0-15 0,0 0-14 16,0 0 6-16,0 0-5 0,0 0-10 0,0 0-16 16,0 0-12-16,0 0-23 0,0 0 4 0,0 0 17 15,0 0-1-15,0 0-2 0,0 0 48 0,0 0-63 16,0 0 38-16,0 0-60 0,0 0 53 0,0 0-62 15,0 0 63-15,0 0-63 0,0 0 54 16,8-6-46-16,-8 6 41 0,0 0-44 0,0 0 42 0,0 0-37 16,0 0 35-16,0 0-30 0,0 0 23 15,0 0-23-15,1-9 23 0,-1 9-25 16,0 0 20-16,0 0-17 0,0 0 15 0,0 0-15 16,0 0 9-16,0 0-15 0,0 0 8 0,0 0-15 15,0 0 12-15,0 0-16 0,0 0 0 0,0 0-4 16,0 0 8-16,0 0-10 0,0 0 7 0,0 0-11 15,0 0 6-15,0 0-9 0,0 0 22 0,0 0-14 16,0 0-4-16,0 0-7 0,0 0 18 0,0 0-7 16,0 0 10-16,0 0-5 0,-1 12 2 0,1-12-5 15,-2 10 3-15,2-10 7 0,-2 15-10 0,2-15 0 16,0 14 1-16,0-14-2 0,-2 17 2 0,0-7-3 16,2-10 2-16,-1 19 2 0,0-8-2 15,-1-1 4-15,1 1 10 0,1 1-4 16,0 0-4-16,0 0-4 0,-1 1 7 0,1-2-1 15,0 0-3-15,-1-2 0 0,1 3-1 0,0-1-5 16,-2 2 12-16,2-3-4 0,-1 1-8 0,0-2-5 16,1 2 2-16,-2-1 5 0,2-10 4 0,-1 17-4 15,1-17 4-15,-1 18-6 0,1-18 4 0,-1 13-4 16,1-13 11-16,-2 13-16 0,2-13 14 16,-2 11-8-16,2-11 6 0,0 0-4 0,-2 12 7 0,2-12-6 15,0 0 9-15,-1 8-8 0,1-8 16 0,0 0-16 16,0 0 10-16,0 0-9 0,-1 10 9 0,1-10-11 15,0 0 7-15,0 0-13 0,0 0 0 16,0 0-34-16,0 0-70 0,0 0-54 16,0 0-12-16,0 0-79 0,0 0-97 0,0 0-387 15,1-11-257-15</inkml:trace>
  <inkml:trace contextRef="#ctx0" brushRef="#br0" timeOffset="779.2256">21260 5238 203 0,'0'0'340'0,"-1"-11"-96"0,1 11-52 16,0 0-25-16,0 0-32 0,0 0 51 0,0 0-77 16,0 0 21-16,0 0-56 0,0 0 36 0,0 0-62 15,0 0 47-15,0 0-61 0,0 0 33 16,0 0-38-16,0 0 50 0,0 0-44 0,0 0 34 0,0 0-42 15,0 0 30-15,0 0-32 0,0 0 22 16,0 0-25-16,0 0 16 0,0 0-22 16,0 0 16-16,0 0-23 0,0 0 24 0,0 0-27 15,0 0 15-15,0 0-20 0,0 0 15 0,0 0-18 16,0 0 8-16,0 0-7 0,0 0 32 0,0 0 4 16,0 0 14-16,0 0-19 0,0 0 1 0,0 0-3 15,4 11-1-15,-4-11 11 0,3 11-27 0,-3-11 11 16,0 13-2-16,0-13-5 0,2 19 1 0,-1-9-2 15,-1 1 0-15,0 0-5 0,0 1 3 0,1 1 3 16,-2 0-7-16,1 2 25 0,-1-1-28 0,-1 1 3 16,2-1-5-16,-3 2 1 0,0 2-6 0,2-2 3 15,-2 0 1-15,1 1 5 16,-1 1-5-16,1-3-5 0,-1 2 4 0,-1-2 0 16,3-2 1-16,-2-1 5 0,1 3-6 0,-2-2 1 15,3-1-3-15,-2 0 11 0,2-2-19 0,-2-1 14 16,3-9-5-16,-2 17 2 0,2-17-4 0,-3 12 4 15,3-12-3-15,0 10 2 0,0-10-5 0,0 0 12 16,-2 12-18-16,2-12-24 0,0 0-3 0,-2 11-29 16,2-11-15-16,0 0-19 0,0 0-82 0,0 0-121 15,0 0-405-15,0 0-234 0</inkml:trace>
  <inkml:trace contextRef="#ctx0" brushRef="#br0" timeOffset="4115.0486">20773 5709 206 0,'0'0'381'0,"0"0"-86"16,0 0-92-16,0 0 4 0,0 0-66 0,0 0 35 16,0 0-71-16,0 0 35 0,0 0-68 15,0 0 41-15,0 0-62 0,0 0 38 0,0 0-46 16,-15-2 10-16,15 2-9 0,0 0 23 0,0 0-32 15,0 0 24-15,0 0-29 0,0 0 22 0,0 0-24 16,0 0 17-16,0 0-21 0,0 0 17 16,0 0 4-16,0 0-2 0,0 0 14 0,15 6 1 15,-15-6-2-15,23 3-9 0,-23-3-3 0,32 3-14 16,-10-2 4-16,2 1-2 0,5 0-6 0,2 0-9 16,7 0 20-16,5 3-9 0,3-4 10 0,1 0-11 15,7 0 14-15,13 4-5 0,5-4 17 0,1 3-18 16,1 0 15-16,1 2 10 0,1-1-38 0,2 1 5 15,-1 1-14-15,4-2 6 0,0 0-12 16,2 2 10-16,0-1-16 0,1-2 10 0,0 1-2 16,2 2-13-16,-2-4 12 0,-2 1-10 0,1 0 7 15,0 0-8-15,-1-1 7 0,2 1-10 0,-1-1 9 16,-1-1-8-16,-1 0 8 0,-5 1-12 0,-3-2 15 16,0 0-13-16,-5-1 11 0,-13 0-9 15,-3 0 8-15,1 0-9 0,-2-1 13 0,-5 0-14 16,-2-1 9-16,-3 1-17 0,-5-2-8 0,-7 0-30 15,-2 2-34-15,-4-3-53 0,-6 1-63 0,-4-1-3 16,-4-2-106-16,-9 6-482 0,2-12-338 0</inkml:trace>
  <inkml:trace contextRef="#ctx0" brushRef="#br0" timeOffset="5315.969">20865 5194 3 0,'0'0'383'0,"0"0"-96"15,-7-9-57-15,7 9-44 0,0 0-25 16,0 0-12-16,-7-7-28 0,7 7-22 0,0 0-17 16,0 0-7-16,0 0-14 0,-4-8-5 15,4 8-15-15,0 0-5 0,0 0 4 0,0 0-2 16,8-11-3-16,-8 11 1 0,12-4 0 0,-12 4-2 16,17-5 3-16,-17 5-1 0,27-2-6 0,-9 0 8 15,1 0 27-15,5 1-36 0,3-1 30 0,0 2-30 16,1-3 20-16,4 3-14 0,0 0 10 0,7 0 0 15,2 0-19-15,2 0-4 0,0 0 5 0,6 3 3 16,0-6 2-16,3 6-4 0,0-3 0 0,3 2-6 16,-2 0-4-16,14 1 8 0,-14-3-14 15,2 2-1-15,9 0-2 0,-10 0 0 0,12 0-5 16,-2 1-1-16,-11-2 0 0,12 3-3 0,-1-1 0 16,-9 0 11-16,9-1-3 0,-3 4-11 15,-7-5 0-15,-3 4 3 0,-1-3-2 0,1 1 4 16,0 0-4-16,-1-1 4 0,-1 2-3 0,0-2 3 15,0 1-5-15,1 1 3 0,-1-2-3 0,-4 0 2 16,4 0 7-16,-2 3-5 0,-1-2-9 0,0 1-6 16,-1-2 12-16,-3 1-1 0,-1 0-5 0,1-1 8 15,-1 3-7-15,-2-3 6 0,1 2-3 0,-1-1 7 16,-1 1-10-16,-1 0 7 0,1-1-5 0,-4 1 13 16,0 0-2-16,-6-1-7 0,2 0 1 0,-5-2-12 15,3 2 7-15,-3 0 8 0,0-2-6 16,-2 0 5-16,-1-1-5 0,-3 1 7 0,0-1-7 0,2 0 7 15,-21 0-8-15,33 0 6 0,-33 0-5 16,30-1 12-16,-30 1-12 0,31-1-4 16,-31 1 9-16,27-4 6 0,-27 4-2 0,22-3 9 15,-22 3 9-15,18-1 6 0,-18 1 6 0,14-3 2 16,-14 3-6-16,0 0-1 0,18-4-3 0,-18 4 2 16,0 0-6-16,0 0-9 0,0 0 3 0,19-3-7 15,-19 3-5-15,0 0-3 0,0 0-1 0,0 0-3 16,11-4-2-16,-11 4 1 0,0 0-3 0,0 0 3 15,0 0 5-15,0 0-6 0,12 6 4 0,-12-6-6 16,0 0 5-16,7 8-2 0,-7-8 8 0,5 14-4 16,-2-5 16-16,2 2 2 0,-2 4 0 0,1 1 0 15,0 6 8-15,2 0 5 0,-2-1-16 16,-1 3 5-16,1 1-9 0,-1 1 20 16,-2 1-12-16,0-1 2 0,1 1-13 0,-1 0 7 15,0 0-3-15,2-1-1 0,-2 1-1 0,3-1 4 16,-3-1-5-16,4-1 0 0,-1 0 3 0,1-2-5 15,0-1 1-15,3-1 1 0,-2-3-9 0,0-3 14 16,-1 1-16-16,-1-3 12 0,1 0-13 0,-1-4 14 16,-4-8-14-16,6 15 10 0,-6-15-9 0,4 13 10 15,-4-13 23-15,-3 10-35 0,3-10-15 0,-24 10-43 16,-2-8-98-16,-4-2-68 0,-13-1 21 16,-4-5-73-16,-17-4-84 0,0-1-380 15,-8-3-267-15</inkml:trace>
  <inkml:trace contextRef="#ctx0" brushRef="#br0" timeOffset="6152.1512">21711 5198 110 0,'0'0'313'0,"0"0"-244"0,4-7 119 15,-4 7-157-15,0 0 146 0,0 0-29 0,6-12-16 16,-6 12 1-16,0 0-15 0,0 0-31 0,3-9-11 15,-3 9-23-15,0 0 13 0,0 0-4 16,0 0-10-16,6-8 2 0,-6 8-5 0,0 0-4 16,0 0-3-16,0 0-5 0,0 0 1 0,0 0-6 15,0 0 4-15,0 0 2 0,0 0-3 0,4-9-4 16,-4 9 5-16,0 0 12 0,0 0 3 0,0 0 20 16,0 0-17-16,0 0 28 0,0 12-13 0,0-12 2 15,0 10 1-15,0-10-1 0,0 14-11 0,0-14 8 16,1 19-15-16,1-9 4 0,-2-10-10 0,0 23 6 15,0-14-10-15,1 5 4 0,-1 0-12 16,-1-1 8-16,1 3-13 0,-3 0-1 0,3 0 1 16,-2 2 4-16,0 0-5 0,0-1-6 0,-1 1 2 15,-1 3 1-15,-2-2-12 0,2 3 10 0,2-2-13 16,-5 1 10-16,5-2-13 0,-4 0 9 0,0 1-14 16,1 0 11-16,1-1-2 0,-1-3-3 0,1 0 0 15,0 1-2-15,2-1-2 0,-1 1 0 16,-2-2 2-16,3-3-4 0,-1 0-1 0,2 0-1 15,-2 1 1-15,3-13-4 0,-2 18-10 0,2-18-20 16,-3 17-29-16,3-17-27 0,-4 17-39 16,4-17-40-16,-2 12 10 0,2-12-30 0,-3 11 23 15,3-11-70-15,-5 8-70 0,5-8-354 0,0 0-186 16</inkml:trace>
  <inkml:trace contextRef="#ctx0" brushRef="#br0" timeOffset="6719.0825">22170 5230 138 0,'0'0'513'16,"0"0"-118"-16,0 0-127 0,0 0-16 0,6-9-90 16,-6 9 22-16,0 0-34 0,0 0 7 0,0 0-30 15,0 0-8-15,7-8-34 0,-7 8-16 0,0 0-21 16,0 0 2-16,0 0-17 0,0 0 8 0,0 0 7 16,0 0 20-16,0 0 16 0,7 8 0 0,-7-8 15 15,0 13-25-15,0-13-5 0,-2 19-8 0,2-6 10 16,-3 0-16-16,3 5-5 0,-2 0-8 0,0-1-6 15,0 4-5-15,-3 1 2 0,2 1-6 16,1 0-3-16,-1 1-4 0,1-2 12 0,-1 3-19 16,0-1 8-16,1 1-15 0,-1-2 10 0,1 1-15 15,-1 0 11-15,-2-2-15 0,4 3 14 0,-2-4-15 16,1 0 17-16,-1-2-18 0,2-1 12 0,-2 0-15 16,2 0 0-16,0-5-26 0,-2 1-13 0,3 1-34 15,-1-6-39-15,0 5-38 0,1-14-1 0,-2 18 4 16,2-18-46-16,2 17 22 0,-2-17-56 15,0 12-62-15,0-12-347 0,0 0-171 0</inkml:trace>
  <inkml:trace contextRef="#ctx0" brushRef="#br0" timeOffset="7119.0772">22741 5349 156 0,'3'-11'545'0,"-3"11"-137"0,5-16-122 16,-5 16-22-16,5-14-51 0,-5 14 29 0,5-11 2 16,-5 11-27-16,0 0-50 0,4-13-43 0,-4 13-18 15,0 0-31-15,0 0-5 0,4-10-18 0,-4 10 7 16,0 0 4-16,0 0 17 0,0 0-18 0,0 0 6 15,6 12-16-15,-6-12 9 0,1 14-17 16,-1-14 0-16,2 20-2 0,-5-6 0 0,3 2-5 16,-1 2 1-16,-1 2-5 0,1 2-5 0,-1 2 11 15,-1 0-20-15,-1 2 13 0,2-2-21 0,-1 1 12 16,-2 1-20-16,1-1 13 0,0-1-18 0,1 2 18 16,0-1-18-16,-1-2 15 0,0 2-15 0,0-4 21 15,-1 1-26-15,3 0 17 0,-1-4-21 0,1 1 14 16,-1-3-28-16,3 1-7 0,-1-2-44 0,0-1-28 15,-1-2-39-15,2-3-52 0,2 2 16 0,-2-11 5 16,1 18-46-16,-1-18 5 0,4 15-80 0,-4-15-111 16,4 10-180-16,-4-10-120 15</inkml:trace>
  <inkml:trace contextRef="#ctx0" brushRef="#br0" timeOffset="7518.8863">23246 5363 194 0,'4'-12'535'0,"-1"2"-132"0,1 0-123 0,-4 10-26 15,5-15-52-15,-5 15 19 0,7-12-11 0,-7 12-29 16,2-10-30-16,-2 10-49 0,0 0-22 15,3-8-27-15,-3 8-3 0,0 0-6 0,0 0 2 16,0 0 1-16,0 0 3 0,0 0-9 0,0 0-3 16,0 14-8-16,0-14 7 0,-5 17-10 0,0-5 3 15,-2 3 4-15,2 2 2 0,-3 4-4 0,3-1-1 16,-3 2 1-16,0-1-3 0,1 1 4 0,2 3-9 16,-4-1 6-16,4 1-14 0,0-2 7 0,-1 2-13 15,2 1 9-15,-2-2-18 0,0 1 12 0,1 1-8 16,0-3 6-16,3 0-12 0,-2-1 23 0,0 2-24 15,1-4 7-15,0-2-10 0,0-2 5 16,2 0-23-16,0-2-8 0,-1-1-32 0,2-1-25 16,0 0-36-16,0-12-20 0,0 19-5 0,0-19-53 15,2 17-6-15,-2-17-89 0,1 10-404 0,-1-10-227 16</inkml:trace>
  <inkml:trace contextRef="#ctx0" brushRef="#br0" timeOffset="7986.6014">23727 5288 439 0,'0'0'421'0,"6"-9"-146"15,-6 9 8-15,0 0-95 0,5-10 26 0,-5 10-23 16,0 0 25-16,4-9-8 0,-4 9-37 16,0 0-34-16,0 0-18 0,0 0-16 0,3-8-15 0,-3 8 11 15,0 0-9-15,0 0 2 0,0 0-16 16,0 0 2-16,0 0-25 0,0 0 2 0,6-7-17 15,-6 7 0-15,0 0-13 0,0 0 7 0,0 0-2 16,0 0 28-16,0 0-12 0,0 9 11 0,0-9-21 16,-2 14 11-16,2-14-19 0,-4 21 0 0,3-7 3 15,-1 3 3-15,0-1-6 0,-2 7 5 0,2 1 2 16,-1 2 4-16,-1 1 0 0,1 4-1 0,-2 4 28 16,1-1-35-16,1 1 24 0,-2 2-37 0,4 0 23 15,-2 0-33-15,-1 0 28 0,0-2-35 0,1 1 32 16,-1-2-55-16,0-1-43 0,2-7-38 15,-1 1-71-15,-1-1-109 0,4-1-31 16,-2-4-133-16,-1 1-489 0,0-4-599 0</inkml:trace>
  <inkml:trace contextRef="#ctx0" brushRef="#br0" timeOffset="9061.7505">21119 5452 106 0,'0'0'461'16,"0"0"-165"-16,0 0-80 0,0 0-40 0,0 0-36 16,0 0-60-16,0 0-1 0,0 0-61 0,11-5-43 15,-11 5-58-15,0 0-118 0,0 0-169 0,17-2 223 16</inkml:trace>
  <inkml:trace contextRef="#ctx0" brushRef="#br0" timeOffset="9276.0125">21574 5494 297 0,'0'0'450'15,"0"0"-194"-15,0 0-10 0,0 0-123 0,0 0 44 16,14-3-72-16,-14 3 44 0,0 0-79 0,0 0 35 16,0 0-60-16,0 0 24 0,0 0-71 0,0 0 14 15,0 0-65-15,12-5-29 0,-12 5-52 16,0 0-86-16,0 0-212 0,0 0 147 0</inkml:trace>
  <inkml:trace contextRef="#ctx0" brushRef="#br0" timeOffset="9545.3292">21991 5499 197 0,'18'1'511'0,"-18"-1"-168"16,0 0-64-16,0 0-53 0,0 0-40 15,0 0-24-15,0 0-26 0,0 0-24 16,0 0-24-16,15-1-19 0,-15 1-14 0,0 0-10 16,0 0-19-16,0 0-5 0,0 0 3 0,0 0-14 15,0 0-1-15,0 0-7 0,0 0-13 0,0 0-12 16,0 0-19-16,0 0-31 0,0 0-57 0,0 0-28 16,0 0-38-16,0 0-112 0,0 0-153 0,-5-10 108 15</inkml:trace>
  <inkml:trace contextRef="#ctx0" brushRef="#br0" timeOffset="9863.5453">22470 5466 5 0,'0'0'433'0,"0"0"-167"0,0 0-16 0,19 0-64 16,-19 0 17-16,0 0-73 0,0 0 21 0,0 0-68 15,0 0 34-15,0 0-38 0,0 0 1 0,0 0-16 16,0 0-13-16,0 0-13 0,0 0-6 15,0 0-7-15,0 0-56 0,0 0 22 0,0 0-80 16,0 0-1-16,0 0-51 0,0 0-74 0,0 0-262 16,0 0 82-16</inkml:trace>
  <inkml:trace contextRef="#ctx0" brushRef="#br0" timeOffset="10168.2209">23052 5470 238 0,'0'0'485'15,"0"0"-150"-15,0 0-78 0,0 0-61 0,0 0-28 16,0 0-27-16,0 0-23 0,0 0-21 0,0 0-29 16,0 0-6-16,0 0-13 0,6 9-12 0,-6-9-30 15,0 0 5-15,0 0-16 16,0 0-33-16,0 0-56 0,0 0-15 0,0 0-36 16,0 0-44-16,0 0-39 0,0 0-211 0,0 0 153 15</inkml:trace>
  <inkml:trace contextRef="#ctx0" brushRef="#br0" timeOffset="10465.0602">23458 5502 297 0,'0'0'379'0,"0"0"-148"16,0 0-17-16,0 0-55 0,0 0 39 0,0 0-79 15,10 5 44-15,-10-5-85 0,0 0 18 0,0 0-60 16,0 0 53-16,0 0-71 0,0 0 54 0,0 0-53 16,0 0 45-16,0 0-8 0,0 0-12 0,0 0-11 15,0 0-5-15,0 0-8 0,0 0-14 16,0 0 1-16,0 0-75 0,0 0 46 0,-8 6-79 15,8-6-38-15,0 0-68 0,0 0-340 0,0 0-49 16</inkml:trace>
  <inkml:trace contextRef="#ctx0" brushRef="#br0" timeOffset="10684.2933">23963 5623 374 0,'0'0'413'0,"0"0"-68"0,0 0-126 16,0 0 1-16,0 0-105 0,0 0 27 0,0 0-77 16,0 0 33-16,0 0-91 0,0 0-17 0,0 0-121 15,0 0-124-15,14-5-217 0,-14 5 88 16</inkml:trace>
  <inkml:trace contextRef="#ctx0" brushRef="#br0" timeOffset="11492.0195">24166 5350 89 0,'0'0'276'0,"0"0"-75"0,0 0-40 15,0 0-11-15,0 0-33 0,0 0-5 0,2-9-14 16,-2 9-11-16,0 0-12 0,0 0-15 0,8-9-13 15,-8 9-12-15,10-5-6 0,-10 5 9 16,16-4-7-16,-16 4-4 0,25-3-1 0,-25 3-2 16,30-5 17-16,-13 3-11 0,-2 1 1 0,2-1 10 15,-17 2-10-15,30-2-2 0,-30 2-9 0,29-1 61 16,-29 1-63-16,31-2 2 0,-31 2 47 16,29-1-57-16,-29 1 49 0,32-1-59 0,-32 1 35 15,33 0-37-15,-16 0 35 0,5 0-41 0,-2 1 51 16,1-1-55-16,4 1 50 0,-2 2-54 0,4-1 36 15,-3 1-53-15,3 0 24 0,-2 1 50 0,0-2-51 16,-1 1 48-16,-1 0-52 0,-1 1 51 0,-3-1-59 16,0 0 49-16,-3 0-40 0,-1-1 54 0,-15-2-43 15,25 3 46-15,-25-3-41 0,24 4 35 16,-24-4-17-16,20 4 20 0,-20-4-11 16,20 4 21-16,-20-4-30 0,17 3 13 0,-17-3-20 15,19 3 17-15,-19-3-19 0,14 2 15 0,-14-2-16 16,14 7 3-16,-14-7 3 0,11 4 19 0,-11-4-8 15,10 8 5-15,-10-8-1 0,9 12 0 0,-9-12 13 16,6 16-11-16,-3-5 6 0,-1 1-2 0,-2 2-4 16,0-1-7-16,0 5-3 0,0 0-8 0,-2 4 13 15,-1 0-10-15,0 2 12 0,2 1-2 0,-3 0 2 16,2 0 7-16,-1 1 6 0,-2 1-3 0,0-1-7 16,3 2 0-16,-2-2 0 15,0 0-10-15,1-2-2 0,-2 2 0 0,4-3-8 16,-3 2 13-16,2-2-12 0,0 1 12 0,0-3-8 15,0-3 21-15,1-3-21 0,1 0 15 0,1-1-15 16,-1 0 12-16,2-4-11 0,-2 2 2 0,2-3 2 16,-2-9 8-16,2 18-6 0,-2-18 1 0,2 12-3 15,-2-12 1-15,0 12 23 0,0-12-18 0,3 9 10 16,-3-9 7-16,0 0 8 0,0 0 3 0,0 12 10 16,0-12 4-16,0 0-3 0,0 0-8 0,-9 5-23 15,9-5-8-15,-18-1-17 0,-3-5-26 16,-5-1-28-16,-8-1-24 0,-5-3-7 0,-5-1-45 15,-16-3-21-15,-2 0-47 0,-4-2-31 16,-1 3-30-16,-4-3-19 0,-1 2 53 0,1 3-66 16,-3-2-72-16,5 2-396 0,0 4-271 0</inkml:trace>
  <inkml:trace contextRef="#ctx0" brushRef="#br0" timeOffset="13760.0131">25155 5400 62 0,'0'0'308'0,"0"0"-65"0,0 0-56 15,0 0-47-15,0 0-22 0,0 0-16 0,0 0-10 16,0 0-9-16,0 0-42 0,0 0 44 0,0 0-7 16,0 0 4-16,0 0 33 0,0 0-50 0,0 0 45 15,0 0-61-15,0 0 32 0,19 0-42 0,-19 0 37 16,19 4-48-16,-19-4 40 0,27 2-46 0,-10-1 37 16,2 1-49-16,1-2 26 0,2 1 6 15,5 2-16-15,0 0 4 0,2-2-5 0,8 2-5 16,1-2 0-16,2 2-2 0,0-1-2 0,2 3-9 15,1-3 0-15,0 1 6 0,1 2-10 16,1-1-17-16,1-1 29 0,-1 1-2 0,3-1-1 16,-2 1-1-16,0 0-1 0,3 0-2 0,-3-1-1 15,2 0 1-15,-2 1-7 0,3 0-8 0,-2-1 17 16,2-1-24-16,-1 1 26 0,1 2-21 0,-1-3 21 16,0 1-16-16,0 0 17 0,1 1-10 0,-3 0 20 15,2-1-23-15,-4 0 20 0,0 1-23 0,-1 1 16 16,-2-2-18-16,1 1 5 0,-1 0-7 0,0 0 21 15,1-1-22-15,-1 3 20 0,0-1-18 16,3 0 16-16,-3-1-18 0,5 0 18 0,-2 0-18 16,0 1 16-16,-2 0-17 0,4-1 16 0,-3 0-16 15,-1-1 6-15,2 0-4 0,0 0 17 0,-1-1-18 16,1 2 18-16,-1-1-19 0,-1 0 16 0,1-1-17 16,-1 1 18-16,0-1-17 0,-2 1 13 0,0-1-10 15,0 1-7-15,-2-1 4 0,3 0 3 16,-1 1 2-16,0-1 1 0,2 0-1 15,-1 0 2-15,0-1 1 0,2 2-1 0,-1-1 8 0,1-1-8 16,0 0-2-16,0-1 0 0,1 3 5 16,-2-3-1-16,0 2 2 0,0-1 13 0,0-1-14 0,2 1 8 15,-1 2-12-15,-1-1 0 0,0-1-3 16,4 1 4-16,-3 0 2 0,0 1-1 0,2-2-3 16,-2 2 4-16,1-1 7 0,-2 0-8 0,1-1-7 15,-4 2 8-15,0-3 1 0,-2 2-1 0,3 0 3 16,-9-1-3-16,-1 1 6 0,-2-1-13 0,0 0 3 15,-2 0-10-15,-5 1-19 0,-2 0-22 16,-19-2-23-16,28 0-32 0,-28 0-81 0,0 0-454 16,15-4-175-16</inkml:trace>
  <inkml:trace contextRef="#ctx0" brushRef="#br0" timeOffset="15259.9957">25272 6160 277 0,'0'0'236'0,"0"0"-72"0,0 0-22 16,0 0-46-16,-21-1-3 0,21 1-4 0,0 0-5 15,0 0-8-15,-23-2-10 0,23 2-8 0,0 0-10 16,-21 0-17-16,21 0 16 0,0 0 27 0,-18 0-32 16,18 0 48-16,0 0-50 0,0 0 37 15,-24-3-53-15,24 3 26 0,0 0-31 0,0 0 47 16,0 0-57-16,-18 0 43 0,18 0-50 0,0 0 48 15,0 0-58-15,0 0 59 0,0 0-70 16,0 0 59-16,0 0-54 0,0 0 57 0,-18-1-52 16,18 1 55-16,0 0-52 0,0 0 53 0,0 0-52 15,0 0 60-15,0 0-38 0,0 0 39 0,0 0-39 16,20 4 32-16,-20-4-13 0,24 3 1 0,-4 1-10 16,3-1-6-16,0-1-1 0,4 3-2 15,8-3-3-15,0 4 1 0,4-2-7 0,0 3 9 16,3 0-12-16,2 0 13 0,2 1-3 0,1-3-2 15,11 6 0-15,-9-4-4 0,10 1-6 0,1 2 8 16,-12-5-8-16,3 2 0 0,-3 0-12 16,2-2 12-16,0 2-1 0,-3-2 2 0,2 0-3 15,-2-2 5-15,0 1-7 0,2-1-2 0,-2 2 2 16,0-1-18-16,1-3 23 0,0 3-14 0,-3-1 14 16,5-1-12-16,-2 4 23 0,2-4 2 0,-1 3-2 15,1-1-16-15,1 1 15 0,0-1-15 0,-1 2 8 16,0-1-6-16,-1-1 7 0,-3 3-10 0,3-2 8 15,-2 0-9-15,-1 2 0 0,2-2-1 0,-1 1 13 16,0-1-12-16,-1-1 7 0,1 3-6 0,-2 0-1 16,2-2 13-16,-2 2-7 15,1-2 0-15,-2 1 11 0,0-2-10 0,0 1 14 16,-1-1-20-16,1 1 12 0,-1-1-6 0,0 0 2 16,1 0 3-16,-1 1 12 0,-2 1-1 0,2-2-6 15,-1 1 2-15,-1 0-2 0,0 0 0 0,-1 0 2 16,1-1 0-16,-2 2-3 0,1-2-1 0,1 1 8 15,-2 0-3-15,0 2-8 0,1-2-2 0,-2-1-1 16,1 2-2-16,0-1-1 0,-2 1 0 0,0-1 1 16,-1 2 7-16,2 1-11 0,-2-3 5 0,0 1-5 15,-3 0-1-15,3-1 1 0,-3 0-5 0,-1 2 5 16,-4-3 0-16,-1 1 8 0,1-2-6 16,-2 3-4-16,-1-2 2 0,1 0 0 15,-1 0 0-15,-3 0 1 0,2 0 0 0,-1-1 7 16,-3 2-8-16,-1-1 4 0,-3-2 1 0,2-1 3 15,-1 1 4-15,-2 1 4 0,-15-3 0 0,28 2 2 16,-28-2-1-16,27 3 7 0,-27-3 1 0,26 4 10 16,-26-4 5-16,21 0 10 0,-21 0 8 0,20 0 6 15,-20 0 0-15,17-1-2 0,-17 1-6 0,16-3-4 16,-16 3 1-16,14-3-1 0,-14 3 9 0,13-5-17 16,-13 5-8-16,12-9-8 15,-12 9-2-15,11-10-5 0,-11 10-5 0,10-12-3 16,-6 2-3-16,3 3 4 0,-3-3-7 0,1 2-1 15,-1-1 9-15,3-2 0 0,-1 1-1 0,-1 0 0 16,1-2 1-16,0 0 9 0,-3 0-7 0,3 1 5 16,1-3-3-16,-2 2 3 0,0 1-1 0,-1-1 1 15,1-1-29-15,-1-1 50 0,2 4-45 0,-3-2 32 16,1-2-33-16,0 2 27 0,0-1-29 0,1-2 26 16,-1 6-28-16,-2-6 1 0,6 1 11 0,-4-1 19 15,-1 1-29-15,3-1 28 0,-1 3-27 16,-1-2 31-16,2-1-32 0,-1 3 30 0,-1 0-30 15,0 0 46-15,-2-1-29 0,2 2 43 0,-1-2-42 16,2 3 35-16,-3-1-41 0,1-1 32 0,-1 1-36 16,0 2 34-16,0-3-40 0,1 3 43 15,-3 9-45-15,2-19 37 0,-2 19-36 0,4-18 39 16,-4 18-36-16,3-18 37 0,-1 5-3 0,0 5 2 16,-1-2-3-16,0-4-4 0,-1 2 6 0,4 0-9 15,-3-2 0-15,0 1 0 0,-1-3-4 0,2 0 0 16,-2-2 1-16,-2 1-6 0,2 0-7 15,0-1 9-15,0-1-10 0,-1 3-5 0,-2-3-7 16,1-2-44-16,-4 1 0 0,-1-2-60 0,-6-5-105 16,-6-2-138-16,-7 2-113 0,-15-6-7 0,-16-3-166 15,-5 1-283-15,-11-2-571 0</inkml:trace>
  <inkml:trace contextRef="#ctx0" brushRef="#br0" timeOffset="16060.113">25721 5502 58 0,'0'0'414'0,"7"-10"-96"0,-7 10-87 0,6-8 14 16,-6 8-76-16,4-9 14 0,-4 9-70 16,0 0 35-16,7-10-57 0,-7 10 28 0,0 0-56 15,5-10 35-15,-5 10-28 0,0 0 26 16,9-8-4-16,-9 8 15 0,0 0 2 0,5-8 3 15,-5 8 13-15,0 0-16 0,0 0 4 0,8-7-22 16,-8 7-2-16,0 0-23 0,0 0-3 0,0 0-23 16,0 0 1-16,5-8-16 0,-5 8 0 0,0 0-15 15,0 0 8-15,0 0-4 0,0 0 14 0,0 0-11 16,3 15 15-16,-3-15-7 0,-1 18 16 0,-1-8-8 16,1 7 15-16,-2-1-4 0,1 2-4 0,-1 5-9 15,-1-1 2-15,-1 1-12 0,0 3-4 16,-1 6 3-16,-2-1-12 0,2 3 2 0,-2-2-1 15,2-3-3-15,-1 0 0 0,1-3 6 16,1-1-10-16,0-1 2 0,-3 2-16 0,3-4 13 16,0 2-20-16,0-4-7 0,-2 1-28 0,2-4-15 15,0 0-42-15,1-2-31 0,-1-1-75 0,3-2 26 16,-2-2 6-16,1 0-67 0,3-10-57 0,-6 12-104 16,6-12-213-16,0 0-155 0</inkml:trace>
  <inkml:trace contextRef="#ctx0" brushRef="#br0" timeOffset="16428.031">26260 5489 334 0,'0'0'542'0,"12"-12"-170"0,-12 12-85 16,11-11-72-16,-11 11-30 0,7-9-21 0,-7 9-6 16,0 0-31-16,7-9-20 0,-7 9-27 0,0 0-12 15,0 0 11-15,0 0 5 0,0 0 19 0,14 5-11 16,-14-5-2-16,4 17 15 0,-1-5-10 16,-1 5 6-16,-2 0-18 0,0 7 3 15,0 2-12-15,-2 0-10 0,-3 8-4 0,1 1 1 16,0-1-12-16,-2-1-4 0,-1 3-14 0,3-3-5 15,-2-2-4-15,-2 2 11 0,1-2-35 0,0-1 8 16,-2 1-8-16,3-3 13 0,-2-5-14 0,4 2 11 16,-2-1-22-16,-2-2-5 0,2-1-8 0,-2-1-13 15,3-1-19-15,-1 0-24 0,1-4-28 0,1 0-42 16,0-3-29-16,2 0 14 0,0-3-9 0,0 2-49 16,2-11-31-16,-2 15-70 0,2-15-313 0,0 0-171 15</inkml:trace>
  <inkml:trace contextRef="#ctx0" brushRef="#br0" timeOffset="16795.5951">26816 5631 23 0,'8'-8'617'15,"-1"2"-194"-15,-7 6-127 0,6-10-47 0,-6 10-86 16,5-9 11-16,-5 9-54 0,0 0 9 0,6-7-42 16,-6 7 36-16,0 0-4 0,0 0-9 0,5 9-21 15,-5-9 13-15,-1 20-5 16,1-6 4-16,-4 4-5 0,3 5-11 0,-2 1-7 16,-2 1-3-16,1 0-11 0,-1 8-5 0,-1-4-13 15,-3 2-7-15,1-1-7 0,-1-2-5 0,1 4-3 16,-2-3-7-16,1 0-8 0,0 0 8 0,-1-2-15 15,1-3 7-15,0-1-8 0,2 0-3 0,0-1-2 16,0-1-21-16,0-1-15 0,1 1-34 0,1-5-41 16,0 0-15-16,2-2-14 0,0-2-43 0,2-2 30 15,1-10-59-15,0 17-55 0,0-17-56 16,7 13-252-16,-7-13-106 0</inkml:trace>
  <inkml:trace contextRef="#ctx0" brushRef="#br0" timeOffset="17128.2338">27397 5649 83 0,'0'0'572'0,"8"-15"-158"0,-8 15-141 0,5-9-37 16,-5 9-85-16,0 0-14 0,7-12 13 0,-7 12-52 15,0 0 28-15,0 0-24 0,0 0 36 16,5 10-44-16,-5-10-1 0,-3 22-20 0,2-6 16 16,-3 1 4-16,2 7 6 0,-2 0-7 0,-3 0-17 15,3 8-11-15,-6-1-9 0,3 1-2 0,-1 0-5 16,-2-1-8-16,-1 2-14 0,1-1 4 0,0-1-13 16,0 1 7-16,-2-1-14 0,1-1 3 0,1 0-6 15,-1-3-1-15,1 3-5 0,1-6-11 16,1-4-12-16,1 2-33 0,1-2-40 0,0 0-24 15,1-6-34-15,3 0 25 0,-1-1-48 0,3-13 13 16,-3 17-72-16,3-17-80 0,3 11-297 16,-3-11-141-16</inkml:trace>
  <inkml:trace contextRef="#ctx0" brushRef="#br0" timeOffset="17462.7526">27930 5760 336 0,'8'-11'436'15,"-2"3"-131"-15,1-2-56 0,-1 1-39 0,-6 9-38 16,8-13-14-16,-8 13 13 0,6-8-56 0,-6 8-5 16,0 0-39-16,8-6 23 0,-8 6-14 15,0 0 14-15,6 9-22 0,-6-9-2 0,3 18 11 16,-3-5-12-16,0 2-5 0,0 2-6 0,-1 6 0 15,-3 0-1-15,1 2-2 0,-2 1-8 0,-3 3-7 16,2 3 1-16,-2 1-12 0,1-1-9 16,-3-1 3-16,-1 1-11 0,2-1 6 0,-1-2-5 15,-1 3 2-15,0-3-4 0,0-1-1 0,1-2-8 16,-1 2 7-16,1-9-9 0,4 1 6 0,-2 1-6 16,-1-3-20-16,3 0-21 0,1-3-27 0,0-1-49 15,2-4-1-15,0 1-31 0,3-11-3 0,-4 18-2 16,4-18-39-16,2 12-50 0,-2-12-407 0,0 0-180 15</inkml:trace>
  <inkml:trace contextRef="#ctx0" brushRef="#br0" timeOffset="17863.0618">28770 5704 142 0,'9'-11'648'0,"-1"4"-251"0,-1-1-68 15,-7 8-97-15,10-11-10 0,-10 11 4 16,7-8-5-16,-7 8-33 0,0 0-52 0,9-10-30 16,-9 10-22-16,0 0-8 0,0 0 17 0,0 0-16 15,5 14 3-15,-8-5-10 0,1 2-4 0,-1 6 6 16,-1 5-5-16,-1 1-5 0,-4 6-9 0,0 0-7 15,0 4-2-15,-2 0 1 0,-2 1-9 0,2-1-3 16,-2 2-5-16,-3 1-2 0,4-2-15 0,-4 3 11 16,1-2-11-16,-2 1 25 0,2-1-19 0,-3-2 12 15,3 1-4-15,-1-1-7 0,1-1 3 0,1-2-10 16,-1-2-1-16,2 1 0 0,0-3-6 16,1 1-1-16,1-9-3 0,3 3-8 15,0-1-13-15,0-3-33 0,0 0-26 0,2-5-42 16,0 2-53-16,2-4-39 0,1-2-10 0,3-8 5 15,-6 16-19-15,6-16-35 0,-4 7-472 0,4-7-269 16</inkml:trace>
  <inkml:trace contextRef="#ctx0" brushRef="#br0" timeOffset="18163.0362">29199 5864 197 0,'14'-17'535'0,"0"2"-183"0,-3 1-63 0,1 2-31 16,-3 1 6-16,-2 3 36 0,-1 3 0 0,-6 5-64 16,11-14-52-16,-11 14-40 0,8-8-38 0,-8 8-16 15,0 0-5-15,0 0 7 0,0 0 1 16,-2 22 1-16,-5-3-4 0,-3 4-7 0,-3 7 1 15,1 2-4-15,-3 2 3 0,3 2-12 0,-4 0-26 16,2 5 23-16,0-4-30 0,1 4 18 0,-2 0-36 16,4 0 18-16,-2-2-20 0,1 4 37 0,1-4-61 15,-1 0 5-15,3 0-44 0,-2-1-62 16,-1-1-86-16,2-4-104 0,0 1 17 0,-3-2-95 16,-1-3-542-16,-5 0-564 0</inkml:trace>
  <inkml:trace contextRef="#ctx0" brushRef="#br0" timeOffset="20099.1388">25025 6377 448 0,'0'0'355'0,"0"0"-128"16,5-10-5-16,-5 10-58 0,0 0 24 0,7-9-69 16,-7 9 37-16,4-8-20 0,-4 8-23 0,7-7-19 15,-7 7-18-15,0 0-22 0,10-7 4 0,-10 7 0 16,0 0 2-16,11-10 2 0,-11 10-2 16,0 0 1-16,9-5-9 0,-9 5 23 0,0 0-20 15,0 0-6-15,9-7 10 0,-9 7 7 16,0 0 2-16,0 0 3 0,0 0-7 0,0 0-6 15,0 0-6-15,-17-5-13 0,17 5-7 0,-40-2-5 16,10 2-3-16,-8-4 8 0,-2 3 8 0,-1-1 9 16,-1 0 15-16,3 1-5 0,0-1-6 0,0 2-6 15,8 0-12-15,2-3-5 0,2 3-8 0,1 0-4 16,3 0-2-16,4 0-5 0,19 0-8 0,-32 3 12 16,32-3-9-16,-20 0-4 0,20 0-4 0,0 0-1 15,-25 0-3-15,25 0 2 0,0 0-4 0,-15 2 8 16,15-2 2-16,0 0-3 15,0 0 1-15,0 0 1 0,0 10-1 0,0-10 3 16,14 6-1-16,-14-6-1 0,22 8 0 0,-7-4 1 16,3 0-1-16,-4 0-1 0,4-1 0 0,-4 0 1 15,4-1 0-15,-18-2-2 0,23 6 13 0,-23-6-21 16,22 3 11-16,-22-3-23 0,15 3 8 0,-15-3-19 16,0 0 12-16,14 4-15 0,-14-4 5 0,0 0-4 15,0 0-18-15,0 0-12 0,0 0-19 0,0 0-21 16,0 0-21-16,-17-7-14 0,17 7-15 0,-17-3 6 15,17 3-32-15,-21-6-81 0,21 6-117 16,-18-8-237-16,18 8-150 0</inkml:trace>
  <inkml:trace contextRef="#ctx0" brushRef="#br0" timeOffset="30560.5638">24208 6486 270 0,'0'0'236'15,"0"0"-70"-15,0 0-39 0,0 0-35 0,0 0-11 16,0 0-10-16,0 0-16 0,0 0-4 0,0 0-13 16,0 0-8-16,0 0-7 0,0 0-5 15,0 0-2-15,0 0-4 0,0 0-9 0,0 0 10 16,0 0-1-16,0 0-1 0,0 0-10 0,0 0 11 15,-4-7-3-15,4 7-6 0,0 0 19 16,0 0 0-16,0 0 8 0,0 0-26 0,0 0 23 16,0 0 29-16,0 0-10 0,0 0 1 0,0 0 4 15,0 0-10-15,0 0-3 0,0 0-37 0,0 0 40 16,0 0 3-16,0 0-4 0,23 3-6 0,-23-3-2 16,23 4-5-16,-23-4-4 0,26 6-16 0,-26-6 11 15,29 6-8-15,-15-4 4 0,3 2-4 16,-4-1 1-16,-13-3-3 0,25 5 0 0,-11-2-10 15,-14-3 4-15,23 5 15 0,-23-5-5 0,19 3-1 16,-19-3-1-16,0 0-3 0,20 4-2 16,-20-4 1-16,0 0-10 0,15 4 6 0,-15-4 2 15,0 0-4-15,0 0-9 0,0 0-12 0,0 0-30 16,0 0 5-16,0 0-13 0,0 0-24 0,-8-11-7 16,8 11-10-16,-18-5-16 0,7 2-104 0,-3-2 51 15,0 1-168-15,-3-1 252 0</inkml:trace>
  <inkml:trace contextRef="#ctx0" brushRef="#br0" timeOffset="30744.4394">24236 6469 158 0,'0'0'348'0,"0"0"-110"0,14 5-31 15,-14-5-26-15,20 3-12 0,-20-3-13 16,31 5-35-16,-13-1-11 0,5-1-7 0,0-2-8 16,0 4 29-16,0-2-52 0,0-1 25 0,1 3-55 15,1-2 29-15,-3 2-57 0,2 0 42 0,-1 0-50 16,0 1 36-16,-3-3-47 0,1 2 36 0,-5 0-63 15,1-1-11-15,-7 1-18 0,-10-5-19 0,23 6-34 16,-23-6-43-16,17 4-50 0,-17-4-302 16,9 6 22-16</inkml:trace>
  <inkml:trace contextRef="#ctx0" brushRef="#br0" timeOffset="38929.11">19346 6227 110 0,'0'0'292'0,"0"0"-106"0,0 0-35 0,-5-10-43 16,5 10-12-16,0 0-12 0,0 0-69 0,0 0 44 16,-3-12-5-16,3 12-16 0,0 0-6 0,0 0 0 15,0 0 6-15,-4-10 0 0,4 10 1 0,0 0 8 16,0 0-11-16,0 0 2 0,0 0-28 0,-2-9 28 15,2 9-10-15,0 0 24 0,0 0-29 0,0 0 17 16,0 0-31-16,0 0 29 0,0 0-31 0,-3-10 25 16,3 10-27-16,0 0 30 0,0 0-33 0,0 0 22 15,0 0-48-15,0 0 60 0,0 0-36 16,0 0 38-16,0 0-43 0,0 0 27 0,0 0-33 0,0 0 31 16,0 0-36-16,0 0 41 0,0 0-34 15,-10 6 36-15,10-6-38 0,-5 12 31 0,1-3-31 16,0 3 42-16,0-2-46 0,-1 4 41 0,1-2-42 15,-1 3 38-15,2-1-37 0,-1 1 40 16,1-3-40-16,-1 2 39 0,2-2-42 0,-1 1 40 16,1-1-75-16,0 0 30 0,0-1 19 0,-2-3 0 15,3 2 3-15,1-10-4 0,-3 17 2 0,3-17 4 16,-4 12 1-16,4-12 8 0,-2 12 8 0,2-12 10 16,0 0 15-16,-3 9 42 0,3-9-15 15,0 0 30-15,0 0-50 0,0 0 23 0,0 0-31 16,0 0 18-16,0 0-15 0,-2-11 15 0,2 11-4 15,2-18-3-15,-2 5 2 0,1-1-8 0,2-4-7 16,1 1 2-16,-1 0 2 0,-1-3 1 0,4-1-3 16,-3 1-3-16,2-1-6 0,-2 5-9 0,2-4-11 15,1 0 7-15,-1 0-8 0,3 1 0 0,-2 0-3 16,2 2 4-16,1 0-5 0,-3 5 2 0,4-2-7 16,1 3 1-16,0 2-11 0,1 0 9 0,2 2-4 15,-1 2 11-15,-13 5-7 0,25-3-4 0,-25 3-9 16,26 0 6-16,-26 0-10 0,21 7 0 0,-9-2-6 15,-3-1-4-15,-1 4 1 0,-1 1-9 16,-2 1 0-16,-1 0-5 0,-3 1-4 0,-1 0-6 16,-1 1 7-16,0 1 45 0,-3 0-48 15,-3 2 59-15,1-2-59 0,0-1 16 0,-2 2 5 16,0-5 4-16,2 1 2 0,0-3 7 0,6-7 0 16,-11 10 4-16,11-10 2 0,-7 10-4 0,7-10 9 15,0 0 0-15,-9 10-6 0,9-10 16 0,0 0-3 16,0 0 7-16,-6 9-15 0,6-9 17 0,0 0-2 15,0 0-3-15,0 0-2 0,0 0-4 0,0 0 2 16,0 0-2-16,7 10-2 0,-7-10 0 0,0 0 2 16,19 5 2-16,-19-5-9 0,14 4 1 0,-14-4 1 15,20 8-12-15,-10-1 0 0,-10-7 15 0,18 10-1 16,-9-3-3-16,-9-7-2 0,15 12 3 0,-10-3-2 16,0-1-16-16,-5-8 17 0,5 17-16 15,-3-6 20-15,-5-3-11 0,2 2 1 0,-3 2-7 16,-4-1 19-16,-1-1-19 0,-1 1 21 0,0 0-17 15,-3-3 18-15,0 0-18 0,-2 0 13 16,0-1-11-16,0-3 16 0,0 2-16 0,1-3 15 16,0 2-16-16,14-5 13 0,-25 2-12 0,25-2 18 15,-21 0-22-15,21 0 20 0,-23-1-26 0,23 1 1 16,-18-4-59-16,18 4 30 0,-20-5-78 0,20 5-7 16,-17-9-72-16,7 5-60 0,10 4-279 0,-15-11-38 15</inkml:trace>
  <inkml:trace contextRef="#ctx0" brushRef="#br0" timeOffset="40407.0199">19270 6312 370 0,'0'0'275'15,"0"0"-65"-15,12-5-66 0,-12 5-23 0,0 0-45 16,0 0 4-16,19 0-20 0,-19 0-9 0,0 0-25 15,13 10 7-15,-13-10-23 0,6 9 12 0,-6-9-7 16,7 15 3-16,-7-15-9 0,2 13-2 0,-2-13-11 16,0 13-2-16,0-13 14 0,0 12-8 0,0-12 8 15,-4 10 13-15,4-10 0 0,0 0 18 0,-7 10-2 16,7-10 30-16,0 0-37 0,0 0 38 16,-17 0-45-16,17 0-2 0,-9-8-17 15,0 1 66-15,4 0-58 0,-4-3 53 0,5 2-58 16,-6-1 49-16,5 0 4 0,0-1-6 0,0-2 0 15,1 2-11-15,1 0-4 0,-3 1-7 0,6 9-5 16,-2-18-21-16,2 18-35 0,0-14 54 0,0 14-59 16,1-12 59-16,-1 12-49 0,5-11 44 0,-5 11-58 15,0 0 44-15,11-7-68 0,-11 7 24 0,0 0-64 16,0 0-34-16,17 4-40 0,-17-4-88 0,10 9-198 16,-10-9 108-16</inkml:trace>
  <inkml:trace contextRef="#ctx0" brushRef="#br0" timeOffset="40924.9076">19259 6266 187 0,'0'0'298'0,"0"0"-107"0,15-5-47 16,-15 5-41-16,16-2-18 0,-16 2-23 0,24 2-7 0,-9 3-15 16,1-3-4-16,0 3-13 0,0 1 2 15,0 2-9-15,0 2 9 0,-4-1-18 0,-1-1-9 16,-2 2-8-16,-1-2 1 0,0-1 4 0,-8-7-1 15,9 11 4-15,-9-11 7 0,5 10 28 0,-5-10 34 16,0 0 4-16,0 0 17 0,0 0-30 0,0 0 29 16,-2 10-43-16,2-10 26 0,0 0-46 0,-11-10 58 15,11 10-64-15,-6-10 46 0,6 10-18 0,-4-16-6 16,4 16-17-16,0-17-22 0,3 4-31 0,2 1-51 16,4-5-37-16,3 1-49 0,3 1-328 0,6-1 48 15</inkml:trace>
  <inkml:trace contextRef="#ctx0" brushRef="#br0" timeOffset="43132.1758">21047 5864 51 0,'0'0'294'0,"0"0"-221"16,0 0 125-16,0 0-184 0,0 0 143 0,0 0-175 15,0 0 153-15,0 0-143 0,0 0 133 0,0 0-147 16,0 0 138-16,0 0-142 0,0 0 127 0,0 0-142 15,0 0 116-15,0 0-119 0,0 0 129 0,0 0-143 16,0 0 134-16,0 0-136 0,0 0 144 0,0 0-126 16,0 0 112-16,16 2-10 0,-16-2 11 0,0 0-14 15,0 0-14-15,17 1-1 0,-17-1-4 16,0 0-5-16,22 4-38 0,-22-4 36 0,20 1-11 16,-20-1 2-16,24 2 8 0,-24-2-11 15,28 5 2-15,-12-4-4 0,2 2-2 0,0-1-3 16,2 1-16-16,4 0 11 0,-2-1-82 0,2 3 101 15,2 0-88-15,1-2 95 0,1 3-6 0,6-1-7 16,0 0-14-16,0 5 12 0,3-5-3 0,1 2-4 16,2-2 1-16,-2 2-3 0,3 0-2 0,-1 0 0 15,1 1-2-15,0-1-17 0,1 0 17 0,-1 0 3 16,2 1-4-16,-2-1-3 0,1 0 4 0,0 1-3 16,1-1 0-16,1 0 2 0,-3-1-18 15,2 1 19-15,0-1-6 0,-1 2 5 0,1-3 5 16,0-1-8-16,1 3 0 0,-2-1 0 15,4-2-14-15,-1 3 24 0,2-2 33 0,-2 0-51 16,2 1 39-16,1 0-42 0,0-3 43 0,1 3-48 16,1-1 43-16,-1-2-54 0,0 3 49 0,2-2-41 15,-1-2 42-15,-1 3-43 0,-1-3 45 0,-2 3-45 16,1-2 44-16,0-1-45 0,-3 1 37 0,1-2-37 16,-2 2 41-16,1-1-34 0,-1 1 39 15,-1 0-40-15,1-3 25 0,1 3-26 0,1-1 45 16,-2 1-48-16,2 1 45 0,-3-2-43 0,3 1 52 15,-3 2-44-15,2-1 27 0,-2 0-33 0,1 0 50 16,-3-1-54-16,0 1 50 0,0 1-49 16,0-3 50-16,-3 3-52 0,3-1 30 0,-2-1-29 0,-1 1 50 15,0 0-4-15,4 1-50 0,-3-1 47 16,2-1-46-16,-2 3 51 0,3-3-62 0,0 2 64 16,-1 0-53-16,1 1 52 0,-2-2-42 0,2 1 56 15,1-2-49-15,-2 1 44 0,0 2-58 16,2-1 48-16,-3 1-45 0,2-1 46 0,1 2-46 15,-1-2 46-15,1 4-52 0,-2-1 21 0,2 1-13 16,0-1 38-16,-1 3-41 0,3-1 3 0,0 1 3 16,-1-2 1-16,1 3 4 0,-2 0-5 0,3-2 5 15,-3 1-4-15,2 2 7 0,-1-2 1 0,-1 0 1 16,3-2 3-16,-3 3-2 0,-1 0-6 16,1 0-9-16,-1-1 18 0,1 1 3 0,-2-1-2 15,0 0 2-15,-2 0 0 0,4-1-2 16,-3 0-3-16,0-1-4 0,1 1 8 0,-1-1-3 15,1 0 0-15,1-2 2 0,0 2-3 0,-3 0-3 16,4-2 3-16,-3 2-5 0,0-1 5 0,-2 0 2 16,3 1 0-16,-2-1 0 0,1 0 0 0,-4-1-2 15,4 1 2-15,-4 0 1 0,1-1 0 0,-1 1 1 16,-1-1 4-16,1-2 2 0,-2 2 0 0,1 0-1 16,0 0-12-16,-1 1 10 0,1-2-4 0,2 1 3 15,-3-1-5-15,4 1 2 0,-3-1-3 16,0 1 0-16,-1-1-6 0,1 1 6 0,0 0-1 15,-1-3 0-15,-1 3-1 0,-2-3 2 16,-2 2-1-16,1-4-14 0,-1 3 18 0,0 0 29 16,-1-2-37-16,1 1 40 0,0 0-45 0,-6-2 33 15,4 2-36-15,-1-1 25 0,1-1-27 0,-1 2 36 16,0-3-39-16,-2 1 36 0,2 0-34 0,-2 3 26 16,-1-4-27-16,-3 0 29 0,0 2-27 0,2-2 34 15,-3 0-36-15,-1 1 35 0,1-2-34 16,2 1 27-16,-3 2-27 0,1-2 26 0,0 1-24 15,0 1 34-15,1-2-36 0,0 1 33 0,-2 0-34 16,2 1 27-16,-1-1-33 0,1 3 43 0,0-4-37 16,-3 0 34-16,2 2-35 0,-2-1 35 15,-16-2-30-15,27 3 30 0,-27-3-41 0,21 5 49 16,-21-5-39-16,16 1 33 0,-16-1-30 0,0 0 31 16,21 2-29-16,-21-2 25 0,0 0-29 0,0 0 28 15,17 1-28-15,-17-1 26 0,0 0-17 16,0 0 16-16,0 0-22 0,17 3 14 0,-17-3-16 15,0 0 27-15,0 0-22 0,0 0 24 0,0 0-22 16,0 0 18-16,0 0-22 0,17-3 16 0,-17 3-14 16,0 0 19-16,0 0-22 0,6-6 20 0,-6 6-22 15,0 0 18-15,5-8-24 0,-5 8 9 16,2-11 5-16,-2 11-3 0,1-9 0 0,-1 9 2 16,0-10-1-16,0 10 2 0,0-11-5 0,0 11 7 15,0-11 0-15,0 11-1 0,0 0 2 16,-1-14 1-16,1 14 8 0,0 0-8 0,0-9-5 15,0 9 6-15,0 0-1 0,0 0-1 0,-2-12-1 16,2 12 0-16,0 0 5 0,0 0-11 0,0 0 3 16,0 0 2-16,0-12-2 0,0 12 1 0,0 0 2 15,0 0 5-15,0 0-5 0,0 0-4 0,0 0 5 16,-15 6 2-16,15-6 3 0,-9 7-1 0,9-7 18 16,-10 13-16-16,10-13 4 0,-12 15-10 0,6-6 17 15,0-1-18-15,-1 3 14 0,-1-1-15 16,0 0 18-16,0 2-17 0,0-1 4 15,0 3-4-15,0-2 18 0,0 1-15 0,0-1 20 16,2 2-13-16,-2-2 16 0,3 2-4 0,-1-1 14 16,0-3-11-16,3 1 0 0,-1 0 1 0,1-1 0 15,3-10-1-15,-6 16 0 0,6-16 1 0,-4 12-9 16,4-12 17-16,-4 12 11 0,4-12 11 0,-2 9 12 16,2-9 6-16,0 0 5 0,-4 8 8 0,4-8 0 15,0 0 1-15,0 0 4 0,0 0 0 0,-3 12-11 16,3-12-10-16,0 0-14 0,0 0-10 15,0 0-6-15,0 0-16 0,0 0-10 0,0 0-7 16,0 0-28-16,-12-8-41 0,12 8-56 0,-13-10-79 16,0 3-46-16,-9-1-70 0,-5-5-45 15,-5-2-496-15,-5-2-443 0</inkml:trace>
  <inkml:trace contextRef="#ctx0" brushRef="#br0" timeOffset="44547.0902">21049 5935 179 0,'0'0'250'0,"-4"-9"-250"0,4 9 166 0,0 0-163 16,-3-12 165-16,3 12-27 0,0 0-32 16,-3-14 4-16,3 14-10 0,0 0-16 0,-1-12 1 15,1 12-14-15,0 0-9 0,-3-14-9 0,3 14-4 16,0 0-16-16,1-10 17 0,-1 10-10 0,0 0 4 15,-1-12-4-15,1 12-5 0,0 0-4 0,0 0-5 16,-1-10-2-16,1 10-16 0,0 0 7 0,0 0-9 16,0 0-1-16,0 0 3 0,0 0-3 0,0 0-3 15,0 0 1-15,-1-11-4 0,1 11 0 16,0 0 2-16,0 0 0 0,0 0 0 0,-4 9-9 16,4-9 10-16,-3 12-6 0,3-12 0 15,-4 20 8-15,-1-8-2 0,3-1 1 0,-1 0 1 16,-2 3 2-16,1-2-2 0,2 2 0 0,-2-1-5 15,1-1 9-15,-2 0 30 0,3 0-37 0,-2 0 39 16,1 0-49-16,-2-1 53 0,2 0-50 0,1 1 44 16,-2-3-51-16,0-1 48 0,4-8-52 0,-5 16 47 15,5-16-46-15,-5 15 49 0,5-15-45 0,-4 12 34 16,4-12-27-16,-5 12 37 0,5-12-25 0,-2 8 38 16,2-8-5-16,0 0-7 0,-4 9 10 0,4-9-11 15,0 0 3-15,0 0-3 0,-3 8 2 0,3-8-7 16,0 0 1-16,0 0 0 0,0 0 6 0,0 0-3 15,0 0 3-15,-2 9-2 0,2-9-16 16,0 0-12-16,0 0 1 0,12 5 4 0,-12-5-5 16,22 3 0-16,-22-3-1 0,29 4-8 15,-11-1-26-15,7-2-31 0,-2 2-22 0,2 1-13 16,-3-2 2-16,2 0-69 0,-1 1-51 0,-4-1-62 16,-2 0-322-16,-17-2-129 0</inkml:trace>
  <inkml:trace contextRef="#ctx0" brushRef="#br0" timeOffset="46418.0772">21985 5864 402 0,'0'0'335'15,"0"0"-100"-15,0 0-65 0,-7 7-20 0,7-7-27 16,0 0-35-16,0 0-25 0,0 0-9 0,-8 6-25 15,8-6 8-15,0 0-25 0,0 0 14 0,0 0-4 16,-7 8-8-16,7-8-3 0,0 0 4 0,-10 6-4 16,10-6 1-16,0 0-4 0,-12 7-18 15,12-7 18-15,0 0-3 0,-14 5-2 0,14-5 0 16,0 0 2-16,-14 9-21 0,14-9-34 0,-14 2-157 16,14-2 67-16,0 0-282 0,-22 0 172 0</inkml:trace>
  <inkml:trace contextRef="#ctx0" brushRef="#br0" timeOffset="53880.0269">20757 5790 167 0,'0'0'130'0,"0"0"118"0,0 0-194 15,1-11 147-15,-1 11-167 0,0 0 117 16,0 0-137-16,0 0 106 0,0 0-114 0,0 0 118 16,0 0-25-16,0 0-7 0,-3-11-21 0,3 11-12 15,0 0-19-15,0 0 13 0,0 0-8 0,0 0-3 16,0 0-25-16,0 0 22 0,0 0-6 0,0 0-3 16,0 0-30-16,0 0 30 0,0 0-7 15,0 0-1-15,0 0-6 0,0 0 4 0,4-10-8 16,-4 10-3-16,0 0-12 0,0 0 10 0,0 0-4 15,0 0 4-15,0 0-2 0,0 0 2 0,0 0 1 16,0 0-1-16,0 0 3 0,18 0-19 16,-18 0 20-16,0 0-13 0,23 3 13 0,-23-3-2 15,22 4-1-15,-22-4 0 0,25 2-2 0,-7-1 1 16,-18-1 2-16,31 6-7 0,-13-4 9 0,0 1-8 16,-2 0 9-16,2-1-2 0,0 1-1 0,1 0 0 15,0-1-1-15,-1 1 2 0,0 1-8 16,1-4 8-16,-1 3-8 0,5 1 6 0,-5 0 1 15,1-1-4-15,2 0 1 0,-3-3 0 0,1 2-1 16,0 3-1-16,0-4-3 0,0 0 4 0,-1 2-9 16,5 0 11-16,-1-1-1 0,1 3-1 0,-1-3 0 15,1 1-2-15,1 1 0 0,-1-1-2 0,-1 1-2 16,3-1 7-16,-2 1-3 0,1 0 0 16,0 0 1-16,0-1 0 0,1 1 4 0,-2 0-2 15,1 0-20-15,1 0 17 0,-1 1 1 0,2 0-2 16,-1 0-1-16,1-2 1 0,-1 3 2 15,0-3-4-15,0 2-6 0,1 0 7 0,1-1 2 16,-2 1 0-16,3 0 1 0,-1-2-3 0,-1 2 5 16,1-1-6-16,-2 1-7 0,3 0 8 0,-2 0 1 15,-1-4 0-15,1 3-2 0,-2 0 0 0,4-1 1 16,-2 1-1-16,-1 1-6 0,2 0 7 0,1-2 0 16,0 1 0-16,-1 1 1 0,8 0-2 0,-7-2 0 15,6 4 0-15,-2-4-6 0,-2 1 0 0,3 3 14 16,-4-4-7-16,-1-1 42 0,2 1-50 0,-1 0 42 15,0 1-43-15,2-2 27 16,-3 1-33-16,2 0 36 0,-1 0-39 0,-1 0 55 16,-1-1-53-16,0-1 40 0,0 1-47 0,0 1 34 15,-2-2-32-15,3 2 39 0,-1 0-39 0,0-2 45 16,1 0-46-16,1 2 46 0,-3-1-45 0,3-1 32 16,1 1-32-16,-1 1 35 0,1 0-32 0,-1 0 41 15,0-2-44-15,1 3 44 0,-1-1-45 0,-1 1 34 16,3-1-33-16,2 2 37 0,-3-2-35 0,3 1 42 15,-4 0-43-15,1-3 45 0,-1 4-46 16,0-1 31-16,-1 0-30 0,0 0 10 16,1-1-4-16,-3-1 43 0,1 1-47 0,1 1 44 0,-3-2-45 15,0-1 31-15,-1 1-30 0,-3 2 36 16,2-3-37-16,-4 0 44 0,3 0-47 0,-3 1 47 16,0-2-46-16,2 3 32 0,-3-3-32 0,1 1 46 15,0 0-47-15,-19-1 46 0,29 0-45 0,-29 0 44 16,31 2-45-16,-31-2 36 0,24 1-41 0,-24-1 54 15,23 1-39-15,-23-1 44 0,19 0-32 0,-19 0 37 16,0 0-28-16,22 0 23 0,-22 0-32 16,0 0 32-16,19-1-30 0,-19 1 21 0,0 0-24 15,17-3 23-15,-17 3-12 0,0 0 21 0,14-2-11 16,-14 2 4-16,0 0-10 0,14-7 22 16,-14 7-6-16,10-7 6 0,-10 7-13 0,9-8 8 15,-9 8-4-15,7-13 5 0,-7 13-10 0,8-14-2 16,-2 5 0-16,-4-1-5 0,3 0-2 0,-2-2-3 15,1 0 0-15,-2 0 7 0,2 0 4 0,-3-3 19 16,3-2-10-16,-1 1-7 0,-1-2 2 16,-1 2-3-16,2-1-6 0,-2-3 12 0,2 4-17 15,-2-4 5-15,2 3-5 0,-2-2-1 0,2 1 28 16,-1 0-2-16,-2-1-6 0,3 1-6 0,-3 1-3 16,1 0-8-16,-1 1 0 0,1-1-6 0,-2 1-2 15,2-3 0-15,-1 3-1 0,-1-1-12 0,0-1 15 16,-2 2-11-16,2 1 11 0,0 1-12 0,-2 2 8 15,3-3-6-15,-1 3 7 0,0 0-10 16,-1-1 11-16,2 2-4 0,0 11 16 0,-1-19-24 16,1 19 11-16,0-19-8 0,0 19 11 15,0-15-1-15,0 15 2 0,0-15 0 0,0 15-5 16,1-12 6-16,-1 12-4 0,0-13-1 0,0 13-1 16,2-11 1-16,-2 11 1 0,0 0-1 0,1-15 4 15,-1 15 2-15,0 0-6 0,1-12 1 0,-1 12 3 16,0 0-1-16,1-11 4 0,-1 11 0 0,0 0 8 15,0 0 0-15,2-11 0 0,-2 11-6 0,0 0-4 16,0 0-4-16,0 0-3 0,2-9 3 0,-2 9-7 16,0 0-2-16,0 0 3 0,0 0-6 0,0 0 1 15,0 0 0-15,0 0 1 16,0 0 5-16,0 0-4 0,0 0 2 0,-9 7-1 16,9-7 6-16,-5 13-13 0,1-4 11 0,0 3-8 15,-1 0 11-15,0 2-13 0,-1-1 12 0,-2 6 2 16,3 0 7-16,-4 0-13 0,3 1 0 0,-1-1 0 15,0 3 1-15,-1 0 3 0,-1 0-4 0,3 0-1 16,-1 1 6-16,-2 0-5 0,3 0 0 0,0 2 1 16,-1-4 1-16,3 4 1 0,-1-3-4 0,-1 0 1 15,1 1 1-15,1-1 2 0,-1 0-3 0,1-1 0 16,1 0 0-16,-2 1 1 16,2-1 3-16,-3-3-4 0,2 0 0 0,2 0 4 15,-1-2-5-15,-2 1 1 0,4-3 1 0,-2 0-10 16,-1 0 15-16,2-3-14 0,0 1 12 0,0 0-11 15,0 0 15-15,-1-3-17 0,2-1 12 0,1-8-11 16,-1 17 13-16,1-17-13 0,-2 15 14 0,2-15-12 16,0 12 14-16,0-12-14 0,-1 12 0 0,1-12 3 15,0 0 10-15,0 11-13 0,0-11 14 0,0 0-10 16,0 0 9-16,-1 11-10 0,1-11 9 0,0 0-10 16,0 0-1-16,0 0 12 0,-2 12-13 15,2-12 3-15,0 0 12 0,0 0-13 0,0 0 12 16,0 0-14-16,0 0 0 0,0 0 2 0,-5 9 0 15,5-9 1-15,0 0 2 0,0 0 9 16,-18-2-11-16,18 2 9 0,-24-5-12 0,9 2 11 16,-7-3-12-16,-2 1 15 0,-7-5-17 0,-3 3 11 15,-2-3-12-15,-3-1 21 0,-4-2-24 0,-8-3 11 16,-3 0-1-16,-3-1 0 0,1 1 3 0,-2 1 0 16,3 0-2-16,1 1 3 0,8 3-3 0,2 0-1 15,-2 2 1-15,2 1 0 0,2 1 0 16,-1 2 4-16,-1 0-3 0,3 1-1 0,2 1 2 15,-2 1-5-15,3 2-1 0,4 0-1 0,-3-3-1 16,-1 3 5-16,0-2-2 0,-1 2 2 16,9-1 0-16,-9 0 11 0,3-2-11 0,-2 0-1 15,4-1 2-15,4 3 0 0,-4-3 1 0,4 1 3 16,1-1-4-16,0 1 2 0,2 1 0 0,0-3-2 16,1 3-1-16,3-3 3 0,0 3-2 0,5-1 2 15,-1 1 2-15,3 0-2 0,0-1 1 0,16 3-1 16,-28-3 3-16,28 3-4 0,-27-5 2 0,27 5-2 15,-24-4 0-15,24 4-1 0,-25-4 2 16,25 4 0-16,-26-1-1 0,26 1 4 0,-28-5-4 16,28 5 0-16,-28-1-1 0,28 1 0 0,-27-2 1 15,27 2 10-15,-28 1-10 0,28-1-2 0,-28 1 2 16,28-1 2-16,-28 3-3 0,28-3 2 16,-30 3-2-16,12-3 0 0,2 2 0 0,-3 0 2 15,-1-1-2-15,1 0-10 0,-1 1 15 0,0-1-4 16,0-1 0-16,-3 3 0 0,1-3-2 0,-5 0 3 15,3 0-3-15,-4 2 2 0,1-2-2 0,1-2 6 16,-4 2-7-16,3 0 1 0,-1 0 2 16,-1-3-1-16,2 3 2 0,-1-3 2 0,1 2-4 15,1 0 1-15,5-1 4 0,0 1-5 0,3 0 2 16,-1 1-1-16,1-3 0 0,2 1-1 0,16 2 2 16,-30-3 2-16,30 3-2 0,-28-5-4 0,28 5 1 15,-28-4 1-15,28 4-5 0,-29-3 0 0,29 3 3 16,-26-1 0-16,26 1-6 0,-27-4 1 15,27 4 1-15,-23-3 3 0,23 3-2 0,-27-4 4 0,27 4-1 16,-22-2 5-16,22 2-1 0,-20-2 0 16,20 2 3-16,-18-4-2 0,18 4-2 0,-14-4 5 15,14 4-2-15,-16-5-3 0,16 5 1 0,-14-6-1 16,14 6 2-16,-14-8 0 0,14 8 0 0,-13-10 1 16,13 10 0-16,-14-12 1 0,7 5-3 0,2-1 4 15,-1-1-2-15,0 0-2 0,2 1 5 0,0-2 0 16,0 0-2-16,0-2-3 0,2 0 3 15,0 0 18-15,0 0-21 0,-1-1 2 0,2 1 6 16,0-1 3-16,1 0-2 0,-3-1-4 16,3 2-1-16,0-3 2 0,0 1-5 0,3-1-8 15,-2-1 14-15,0 1-13 0,-1-3 13 0,3 2-10 16,-1-2 12-16,0 2 0 0,0-1 2 0,1 1-4 16,-2 1 4-16,0 2-2 0,1-1-1 0,-1 0 1 15,0 1-1-15,-1 1 0 0,1-1 2 0,1 0-1 16,0 1-7-16,0 1 0 0,1-1 0 0,-3 1-1 15,3-1 16-15,-2 1-18 0,0 2 2 0,1-3 44 16,0 4-48-16,-2 8 37 0,3-19-42 0,-3 19 48 16,1-19-51-16,-1 19 45 0,4-17-41 15,-4 17 36-15,1-15-43 0,-1 15 41 0,3-14-43 0,-3 14 45 16,1-13-47-16,-1 13 57 0,1-9-54 0,-1 9 38 16,0 0-44-16,2-13 46 0,-2 13-46 15,0 0 44-15,2-11-40 0,-2 11 37 0,0 0-42 16,0 0 42-16,0-9-42 0,0 9 41 15,0 0-42-15,0 0 45 0,0 0-42 0,0 0 43 16,3-10-49-16,-3 10 43 0,0 0-46 0,0 0 44 16,0 0-45-16,0 0 45 0,0 0-43 0,0 0 44 15,0 0-40-15,0 0 43 0,0 11-42 0,0-11 42 16,-4 15-36-16,1-5 44 0,2 2-51 0,-1 0 5 16,-1 5 4-16,-1-2 4 0,3 4 6 0,-2-1 0 15,1 3-1-15,-2 1 2 0,1 0-10 0,0 1 17 16,1 2-12-16,0-1 11 0,-1 0 0 0,1 1 6 15,0-1-3-15,0 2-6 0,-1-3 1 0,2-1 0 16,0 1 0-16,-1-4 9 0,1 1-6 16,-2-1-6-16,2-2 1 0,0 1 1 0,0 0-1 15,-2-3 1-15,3-1 0 0,-1 1 1 0,0-3 4 16,-2 0-2-16,3 0-4 0,-1-1 2 0,-2 0-1 16,3-11 1-16,0 17 10 0,0-17-8 0,-2 17-5 15,2-17 1-15,-2 14 1 0,2-14 0 0,0 11 1 16,0-11-1-16,-1 9 1 0,1-9 5 15,0 0-2-15,-1 12-4 0,1-12-1 0,0 0 1 16,-3 9 0-16,3-9 3 0,0 0 0 16,0 0-4-16,0 11 0 0,0-11 2 0,0 0-2 15,0 0 0-15,0 0 2 0,0 0 13 0,-2 9-13 16,2-9 0-16,0 0-2 0,0 0 0 0,0 0 0 16,0 0 10-16,0 0-6 0,0 0-4 0,0 0 0 15,0 0 2-15,0 0 0 0,-2 11-1 0,2-11 2 16,0 0-1-16,0 0 4 0,0 0-1 0,0 0-4 15,0 0 1-15,0 0-1 0,0 0 0 0,0 0 5 16,0 0-1-16,0 0-5 0,0 0 2 0,0 0-1 16,0 0 2-16,0 0-2 0,0 0 0 0,0 0 1 15,0 0 4-15,0 0 1 0,0 0-7 0,0 0 1 16,0 0-1-16,0 0 1 0,0 0 3 0,0 0-3 16,0 0-1-16,0 0 0 0,0 0 4 15,0 0-4-15,0 0 4 0,0 0-3 16,0 0 20-16,0 0-26 0,0 0 5 0,0 0 0 15,0 0-1-15,0 0 1 0,0 0 1 0,0 0-11 16,0 0-23-16,0 0-22 0,0 0-34 0,0 0-81 16,0 0-60-16,0 0-17 0,0 0-33 0,-15-5-177 15,15 5-237-15,-10-14-223 0</inkml:trace>
  <inkml:trace contextRef="#ctx0" brushRef="#br0" timeOffset="55813.0433">21933 6094 254 0,'0'0'256'0,"0"0"-75"15,0 0-36-15,12 5-21 0,-12-5-15 16,0 0-27-16,0 0 16 0,0 0-20 0,0 0-21 15,0 0-2-15,0 0-9 0,0 0-2 0,0 0-1 16,0 0-16-16,0 0 15 0,0 0-2 0,0 0-12 16,0 0 2-16,0 0 41 0,0 0-44 0,0 0 42 15,0 0-49-15,5-7 35 0,-5 7-36 0,0 0 51 16,0 0-56-16,0 0 54 0,0 0-54 0,0 0 50 16,0 0-48-16,0 0 26 0,0 0-18 15,0 0 28-15,0 0-24 0,5-10 30 0,-5 10-29 16,0 0 20-16,0 0-33 0,0 0 21 0,0 0-24 15,0 0-8-15,0 0-8 0,0 0 25 16,0 0-25-16,0 0 18 0,0 0-21 0,0 0 21 16,0 0-26-16,0 0 27 0,0 0-27 0,0 0 21 15,0 0-14-15,0 0 14 0,0 0-18 0,0 12 13 16,0-12-18-16,-2 10 28 0,2-10-2 0,0 12 1 16,0-12-6-16,-2 12-2 0,2-12-1 0,-1 17-3 15,1-17 2-15,0 15-5 0,0-15 1 0,-1 18 0 16,1-18 4-16,0 17-13 0,0-17 5 0,-1 18 9 15,1-18 0-15,0 15-4 0,0-15 2 0,0 15 0 16,0-15-1-16,0 14 0 0,0-14-1 16,0 12 1-16,0-12-2 0,-2 13 0 15,2-13 2-15,0 10-8 0,0-10 1 0,-1 11 12 16,1-11-5-16,-1 11 2 0,1-11-2 0,0 11 1 16,0-11 33-16,0 0-41 0,0 14-15 0,0-14 20 15,-3 11-11-15,3-11 11 0,0 0-15 0,0 12 12 16,0-12-9-16,0 11 20 0,0-11-18 0,0 0 19 15,-1 14-19-15,1-14 18 0,0 0-18 0,-2 12 18 16,2-12-17-16,-1 10 18 0,1-10-12 0,0 11 12 16,0-11-21-16,-1 10 12 0,1-10-8 0,-1 12 18 15,1-12-19-15,-2 12 20 0,2-12-21 0,-2 10 21 16,2-10-21-16,-1 10 19 0,1-10-18 0,-3 12 16 16,3-12-9-16,0 12 9 0,0-12-21 15,-2 9 15-15,2-9-9 0,-2 10 20 0,2-10-20 16,0 0 18-16,-1 12-19 0,1-12 21 0,0 0-20 15,-1 10 17-15,1-10-18 0,0 0 16 16,-3 10-15-16,3-10 18 0,0 0-23 0,-1 11 21 16,1-11-16-16,0 0 19 0,0 0-20 0,-1 11 25 15,1-11-28-15,0 0 21 0,0 0-15 0,0 0 15 16,-2 9-13-16,2-9 9 0,0 0-1 0,0 0-7 16,0 0-12-16,-1 10 24 0,1-10-19 0,0 0 19 15,0 0-18-15,0 0 18 0,0 0-20 0,-1 11 22 16,1-11-21-16,0 0 20 0,0 0-12 0,0 0 10 15,0 0-23-15,-3 10 15 0,3-10-6 16,0 0 17-16,0 0-19 0,0 0 18 0,0 0-19 16,0 0 20-16,0 0-17 0,0 0 17 0,0 0-17 15,0 0 16-15,3 9-3 0,-3-9 7 0,0 0 0 16,0 0 4-16,0 0-4 0,0 0 8 0,0 0 15 16,9 4 4-16,-9-4-9 0,0 0-4 0,0 0-6 15,16 4-6-15,-16-4-1 0,13 5 2 16,-13-5 0-16,15 2-4 0,-15-2-10 0,16 3 2 15,-16-3-3-15,20 4 1 0,-20-4 0 0,26 4 6 16,-26-4 13-16,24 4-8 0,-7 0 5 0,-2-1-9 16,3 0 9-16,-18-3-7 0,29 3 3 0,-12-1-5 15,-17-2 5-15,27 3-2 0,-27-3 2 16,27 4 2-16,-27-4 5 0,24 4 2 0,-24-4 2 16,20 3 6-16,-20-3 1 0,18 3-6 0,-18-3 4 15,18 2-3-15,-18-2-4 0,0 0 3 0,22 2 4 16,-22-2-2-16,0 0-3 0,18 1-1 0,-18-1-2 15,0 0-3-15,16 3-3 0,-16-3-5 0,0 0-3 16,0 0 0-16,17 2-4 0,-17-2 3 0,0 0-2 16,0 0-6-16,0 0-1 0,0 0 3 0,18 2-3 15,-18-2 0-15,0 0 10 0,0 0-14 16,0 0-8-16,0 0-21 0,0 0-19 0,0 0-35 16,0 0-43-16,0 0-55 0,0 0 33 15,0 0-52-15,16 2-31 0,-16-2-78 0,0 0-368 16,0 0-210-16</inkml:trace>
  <inkml:trace contextRef="#ctx0" brushRef="#br0" timeOffset="56259.7326">22353 6559 276 0,'-9'-6'488'16,"9"6"-105"-16,0 0-130 0,0 0-26 0,-12-7-89 16,12 7 21-16,0 0-43 0,0 0 27 0,0 0-28 15,-9-5 8-15,9 5-19 0,0 0-17 0,0 0-9 16,0 0 4-16,0 0 24 0,0 0 0 0,0 0-3 16,14 5-19-16,-14-5 5 0,13 6-17 0,-13-6-9 15,17 5-3-15,-17-5 4 0,15 4 1 0,-15-4-1 16,17 6-3-16,-17-6 1 0,16 5-7 0,-16-5-13 15,14 3-7-15,-14-3-7 0,0 0-6 0,14 5 0 16,-14-5-5-16,0 0-8 0,14 6-3 0,-14-6-6 16,0 0 6-16,11 6 1 0,-11-6 0 15,0 0 1-15,6 12 10 0,-6-12-1 0,0 11-2 16,0-11 0-16,-1 13 0 0,1-13-4 0,-5 20 0 16,1-10-1-16,-1 0-5 0,-2 4-1 0,0-1-1 15,-4 2-19-15,1 0 18 0,3-2-20 16,-2-1 23-16,1-1-16 0,0-1 16 0,1 2-36 15,0-4-3-15,-1 1-23 0,3-1-14 0,-1-1-43 16,6-7-37-16,-10 13-33 0,10-13-1 0,-9 9-61 16,9-9-33-16,-12 8-131 0,12-8-288 0,0 0-222 15</inkml:trace>
  <inkml:trace contextRef="#ctx0" brushRef="#br0" timeOffset="56504.743">22732 6615 614 0,'0'0'445'0,"0"0"-138"16,0 0-52-16,0 0-92 0,0 0 2 0,0 0-62 15,5-6 3-15,-5 6-48 0,0 0 25 16,0 0-51-16,0 0 15 0,0 0-72 0,4-9 19 16,-4 9-79-16,0 0-39 0,13-7-27 0,-13 7-79 15,13-7-283-15,-2 1 15 0</inkml:trace>
  <inkml:trace contextRef="#ctx0" brushRef="#br0" timeOffset="59413.0525">22359 4711 62 0,'10'-11'498'0,"2"-1"-162"0,4 1-77 0,-2 1-37 16,6 0-34-16,1 0-16 0,0 3-14 0,2-1-15 16,2 1-19-16,2 2-37 0,0-1-17 0,0 5-12 15,-2-4 9-15,2 3-55 0,-3 0 10 0,-3 1-68 16,-2 1-22-16,-19 0-54 0,28-1-56 0,-28 1-111 16,15-3-228-16,-15 3 5 0</inkml:trace>
  <inkml:trace contextRef="#ctx0" brushRef="#br0" timeOffset="60120.0701">22105 4384 90 0,'0'0'548'0,"0"-16"-230"16,0 16-27-16,-3-11-41 0,3 11-39 0,-1-12-5 16,1 12 2-16,-3-10-19 0,3 10-37 0,0 0-31 15,-5-8 7-15,5 8-62 16,0 0-15-16,-16 6-4 0,5 2-4 0,-6 5 44 16,-1 4-48-16,-5 6-1 0,0 3 7 0,1 0-10 15,-4 3-6-15,3 1-4 0,2 1-4 0,1 0-1 16,1 1 0-16,0-1-3 0,6 0 8 0,4 0-13 15,-1 1 2-15,6-6-2 0,2-1 7 0,2 1 30 16,4-1-28-16,1-1-14 0,2-3 8 0,2-1 7 16,3-2 6-16,0-2 3 0,1-2 2 15,3-3-6-15,-4-4-2 0,4 1-4 0,-3-4-1 0,-13-4-2 16,25 4-5-16,-25-4-2 0,24-4-1 16,-24 4 0-16,22-8 0 0,-12 4-1 0,-1-4 3 15,0-1-4-15,-5-1-5 0,4-2-1 0,-6 3 0 16,2-4 0-16,-4-1-2 0,3-1 4 0,-3 1-2 15,0-1-4-15,-2-3 0 0,1-1-6 0,1 1 10 16,0 3-2-16,0-1 17 0,0 2-3 16,0 1 17-16,3 0-5 0,-1 1-11 0,0 0-4 15,1 1-4-15,5-2-5 0,2 3 9 0,2-3-8 16,3 2-6-16,-1-1 1 0,5 2 0 0,1 1-1 16,1 1-2-16,0 1 2 0,-1-2 0 0,-1 2 4 15,0 2-2-15,-3-1-3 0,-2 2 2 0,-3-1 35 16,-11 5-43-16,21-7 40 0,-21 7-44 0,15-5-3 15,-15 5 33-15,0 0-43 0,17-7-6 16,-17 7-4-16,0 0 3 0,0 0 6 0,0 0 8 16,16 5 3-16,-16-5 4 0,8 13 7 0,-4-3 1 15,0 0-2-15,-2 5 4 0,3 2 0 0,-1 4 2 16,-1 0 4-16,1 1 0 0,-1 1-1 0,1 1 4 16,0 0 1-16,-1 1 38 0,-1-2-43 0,1 0 38 15,-1-1-45-15,0 1 44 0,-2-6-49 16,0 2 37-16,0-1-43 0,-2-4 25 0,1 0-77 15,-3-1-1-15,2-1-119 0,-5 2-36 0,-3-5-19 16,2-1-130-16,-2-4 2 0,-4 2-309 0,14-6-206 16</inkml:trace>
  <inkml:trace contextRef="#ctx0" brushRef="#br0" timeOffset="60252.2612">22295 4715 302 0,'13'-22'379'0,"-2"6"-106"16,5 0-59-16,-2 0-30 0,4 1-33 0,0 3-41 15,2 0-7-15,0 2-23 0,2 3-12 16,1 0-9-16,0 0-11 0,0 4-27 0,3-1-19 16,-3 3-25-16,2 1-51 0,0 1-58 15,-4-2-383-15,1 5 11 0</inkml:trace>
  <inkml:trace contextRef="#ctx0" brushRef="#br0" timeOffset="60463.0001">23004 4713 211 0,'0'0'707'0,"0"0"-201"15,0 0-121-15,0 0-64 0,0 0-41 16,8-8-42-16,-8 8-21 0,12-2-20 0,-12 2-18 16,24-3-52-16,-24 3-15 0,34-2-22 0,-8 2-19 15,3 0-27-15,1 0-34 0,2 2-41 0,5-2-54 16,2 3-63-16,1-1-53 0,1 0 14 0,2-2-72 15,-2 0-66-15,4 0-405 0,-6-2-253 16</inkml:trace>
  <inkml:trace contextRef="#ctx0" brushRef="#br0" timeOffset="60967.1026">23919 4614 483 0,'9'-6'377'0,"-9"6"-92"0,0 0-47 0,10-6-46 15,-10 6-29-15,0 0-7 0,0 0-19 0,0 0 4 16,16 1-19-16,-16-1 14 0,6 10-12 0,-6-10-26 16,5 17-26-16,-2-6 2 0,-3 3-10 15,0 1-9-15,-3 3-1 0,1 2-17 0,-3 3-7 16,1 0-7-16,-3 1-2 0,2-3-3 0,-2 0-4 16,0 0-3-16,2-4-1 0,0-3 6 0,0 0-9 15,1-2 0-15,1-4 4 0,-3 2 4 0,6-10 28 16,-4 9 15-16,4-9-8 0,0 0-9 15,0 0-4-15,0 0-8 0,0 0 1 0,0 0-7 16,-6-9 0-16,7 1-1 0,4-6-4 0,-1-3 7 16,2-2 2-16,2-1-1 0,1-2 15 0,1-4-15 15,4-1-12-15,-1-2 15 0,4 2 12 16,-2 1 11-16,0 1-28 0,0 2 7 0,-3 4 57 16,2 1-53-16,-1 2 35 0,-1 2-45 0,-1 1 45 15,-1 2-54-15,-3 3 44 0,-1 1-60 0,2 1 45 16,-8 6-51-16,14-12 36 0,-14 12-48 0,14-4 43 15,-14 4-44-15,0 0 43 0,22 1-38 16,-22-1 2-16,15 7-1 0,-9 1 9 0,3 0 3 16,-1 2-1-16,1 4 4 0,-2 3 7 0,1 0-18 15,1 3 31-15,-4 1-11 0,2 2-2 0,-2 0 2 16,-1 0-4-16,-1 1-5 0,1 0 2 0,0 2 2 16,-2-4 8-16,2 4 32 0,-2-4-51 15,0 1 43-15,0-5-50 0,-1 0 33 0,0-1-70 0,0-1 14 16,1-2-85-16,-1-4-15 0,0 0-147 15,-1-10-50-15,0 18-64 0,0-18 39 0,-2 11-463 16,2-11-384-16</inkml:trace>
  <inkml:trace contextRef="#ctx0" brushRef="#br0" timeOffset="61143.2459">24015 4788 318 0,'-8'-6'561'0,"-1"2"-191"0,9 4-50 0,-12-10-76 15,12 10 7-15,-9-7 14 0,9 7 5 0,0 0-46 16,0 0-45-16,0 0-36 0,11-3-30 0,-11 3-33 16,27 2-57-16,-8 1-74 15,3 2-97-15,4 1-53 0,-1 0-86 0,3-1-507 16,0 0-340-16</inkml:trace>
  <inkml:trace contextRef="#ctx0" brushRef="#br0" timeOffset="65427.4381">21044 5772 89 0,'0'0'117'0,"0"0"176"0,-10-5-214 0,10 5 136 16,0 0-49-16,0 0-66 0,-8-7 31 0,8 7-12 16,0 0-33-16,0 0-17 0,0 0-6 0,-4-10-9 15,4 10-6-15,0 0-4 0,0 0-21 16,0 0 15-16,-5-9-8 0,5 9-8 0,0 0 5 16,0 0 2-16,0 0 1 0,0 0-3 0,0 0 1 15,0 0-2-15,-1-10-11 0,1 10 9 16,0 0-6-16,0 0 7 0,0 0 1 0,10-7-1 15,-10 7 1-15,0 0-4 0,0 0-4 0,19-3-6 16,-19 3-2-16,0 0 6 0,26 1-2 0,-26-1-2 16,20 2-4-16,-20-2-1 0,27 2 0 0,-27-2 1 15,31 5-6-15,-14-2-2 0,0 1 2 16,-1-1-3-16,3-1-2 0,-1 3 10 0,0-3-3 16,1 1-1-16,-1 1 1 0,0 0 1 0,1 0 0 15,-1-2 1-15,3 1 6 0,1 2 0 0,-1-1-10 16,0 1 2-16,2 0-10 0,-1-2 3 0,4 4 12 15,-1-3-7-15,3 2 1 0,4 1-2 0,-1 0 1 16,2-2 0-16,-1 2-2 0,-4 0 2 16,3 0-3-16,1 1-6 0,-2-1 9 0,1 0 0 15,-5-2-2-15,-1 2 2 0,3-2-1 0,-2 0 0 16,6 2 0-16,-7-4 0 0,2 4-7 0,-2 0 8 16,1-3 0-16,1 1 0 0,1-2-2 0,-1 3 3 15,1-1-4-15,4 1 1 0,-4-3-6 0,5 4 7 16,-4-2 0-16,0-3 2 0,0 2-3 15,5 2-1-15,-5-2 13 0,4 0-15 0,2 0-5 16,-1 1 9-16,-4-3-1 0,4 2 10 0,-3 0 30 16,2 0-50-16,-2-1 43 0,4 0-48 15,-4-1 46-15,0 1-54 0,3 1 52 0,-3-2-46 16,0-1 42-16,-1 2-45 0,1 0 5 0,-2-2 3 16,2 3 2-16,0-1 1 0,3-1 0 0,-4 1 5 15,0 0-2-15,0-2 2 0,0 3 42 0,4 0-52 16,-6-1 38-16,5 3-40 0,-4-1 42 0,1-2-50 15,4 1 46-15,-2 1-51 0,1 0 50 0,-3-2-55 16,3 3 56-16,-5-3-51 0,0 1 50 0,3 0-48 16,-2 0 52-16,-1-1-45 0,0 2 42 15,0-2-54-15,1-1 58 0,0 2-59 16,-1-1 58-16,0 2-50 0,0-3 51 0,-1 2-51 16,0-1 49-16,4 0-54 0,-2 0 57 0,1 1-59 15,4-2 59-15,4 3-51 0,-1-4 49 0,3 3-50 16,-3 0 49-16,5-1-56 0,-2 1 59 0,3 1-60 15,-1 1 57-15,3-1-56 0,0 2 62 0,0 0-8 16,2 0-7-16,-1 1-20 0,1 0 17 0,-2 0-56 16,2 2 60-16,-1 0-46 0,-1-5 51 0,2 3-49 15,-1-2 51-15,0 2-57 0,2-3 59 16,1-1-50-16,-1 3 49 0,3-3-49 16,1 0 54-16,-1 1-45 0,14 0 48 0,-2 2-55 15,-2-3 50-15,3 1-46 0,0 1 46 0,-1 0-47 16,-1-1 48-16,1 0-50 0,-11-2 46 0,-2 2-51 15,0-1 50-15,1-1-46 0,-2 1 50 0,-1 1-47 16,2-2 50-16,-3 2-49 0,3-1 32 0,-2 1-29 16,1-2 36-16,0 4-40 0,-2-4 4 0,4 2 4 15,-2-3 3-15,-1 2 2 0,1-1-2 16,-2-1 4-16,0 1-6 0,0-3 9 16,-3 0 3-16,2 0-3 0,-4-3-1 0,-1 3 6 0,-2 0 32 15,-1-2-37-15,-10 0 49 0,5 1-45 16,-2 1 30-16,-3-2-36 0,4 0 38 0,-4 2-42 15,2 0 2-15,-1 0-6 0,-1 0 14 0,3 0-5 16,-2 0 2-16,2 0-2 0,-1 2-14 0,1 0 19 16,7 1-1-16,-3-1-6 0,1 1 7 0,-1-1 0 15,1 1-2-15,0 0 1 0,-5-1 2 0,-1 1-3 16,1-2-16-16,1 2 18 0,-4 0 1 16,2-1-2-16,-2 2 3 0,0-1-5 0,1 1 2 15,-1 1 0-15,-2-1-6 0,1 0 5 0,1 3 2 16,0-2-2-16,-1-2 1 0,5 4-2 0,-4 0 2 15,-4-3-1-15,4 2-7 0,4 1 8 16,-6-1 2-16,0-1-3 0,3 0-1 0,-3 0-1 0,0 0 0 16,-1 0-4-16,1 0 6 0,-2 0 0 15,2-2 1-15,-2 1-11 0,2-1 2 0,-1 1 0 16,-2-1 4-16,0-2-8 0,2 2 7 16,-1 0 2-16,-5-2 5 0,0 0-4 0,2-1-1 15,-5 3-3-15,3-3-2 0,-3 2 7 0,-16-2 1 16,29 3 0-16,-29-3-2 0,28 2 2 0,-28-2 2 15,25 3-3-15,-25-3-4 0,21 2 5 0,-21-2 2 16,18 2 0-16,-18-2 0 0,19 0-2 0,-19 0-1 16,0 0 3-16,25 2-6 0,-25-2 8 0,0 0 0 15,20 0-1-15,-20 0-2 0,0 0 1 0,19-2-2 16,-19 2-5-16,0 0 7 0,0 0 0 16,23 0-2-16,-23 0 2 0,0 0 0 15,16-2-5-15,-16 2 4 0,0 0-7 0,17-1 8 16,-17 1 0-16,0 0-2 0,17-2 0 0,-17 2-12 15,0 0 14-15,18-4 4 0,-18 4-3 0,0 0 5 16,19-5 1-16,-19 5 0 0,10-3-2 0,-10 3 1 16,0 0-2-16,18-5-8 0,-18 5 8 0,0 0-2 15,16-7-1-15,-16 7-1 0,0 0-5 0,11-5-12 16,-11 5-9-16,0 0-15 0,10-7-14 16,-10 7-31-16,0 0-145 0,0 0 76 15,3-11-129-15,-3 11-160 0,0 0 149 0</inkml:trace>
  <inkml:trace contextRef="#ctx0" brushRef="#br0" timeOffset="74867.1012">20902 5843 5 0,'0'0'78'0,"0"0"168"0,0 0-214 0,0 0 155 15,0 0-182-15,0 0 150 0,0 0-168 0,0 0 150 16,-6-7-154-16,6 7 131 0,0 0-27 0,0 0-138 15,0 0 143-15,0 0-144 0,0 0 140 0,0 0-149 16,0 0 142-16,0 0-1 0,0 0-13 0,0 0-17 16,0 0 2-16,0 0-7 0,0 0-7 0,0 0-8 15,0 0-4-15,0 0-14 0,0 0 8 16,0 0-4-16,0 0-11 0,0 0 6 0,0 0-1 16,0 0-3-16,0 0 2 0,0 0-15 15,0 0 12-15,0 0 1 0,0 0-9 0,0 0 8 16,0 0-1-16,0 0-2 0,0 0-1 0,0 0-31 15,0 0 41-15,0 0-5 0,0 0-3 0,14 4-13 16,-14-4 1-16,15 5-31 0,-1-1-142 0,-1 1 103 16,6-2-119-16,4 1-119 0,2 0 284 0</inkml:trace>
  <inkml:trace contextRef="#ctx0" brushRef="#br0" timeOffset="76673.0067">24116 5377 3 0,'0'0'100'0,"17"-11"147"16,-10 4-207-16,-7 7 123 0,18-9-168 16,-18 9 120-16,19-7-145 0,-19 7 137 0,23-5-150 15,-23 5 132-15,26-4-142 0,-26 4 128 0,24-3-133 16,-24 3 138-16,28-3-141 0,-28 3 137 0,24-1-139 16,-24 1 132-16,21 0-145 0,-21 0 148 0,22 0-134 15,-22 0 154-15,0 0-156 0,24 0 127 0,-24 0-128 16,0 0 133-16,19 0-141 0,-19 0 138 0,0 0-126 15,0 0 126-15,22 1-121 0,-22-1 134 0,0 0-115 16,0 0 140-16,0 0-4 16,0 0-10-16,20 0-8 0,-20 0-7 0,0 0-7 15,0 0-15-15,0 0 11 0,0 0-10 0,0 0-7 16,0 0 1-16,13-4-2 0,-13 4 2 0,0 0-14 16,0 0 19-16,0 0-15 0,0 0 4 0,0 0-1 15,8-7-1-15,-8 7 1 0,0 0-4 0,0 0-5 16,0 0 3-16,0 0-1 0,0 0-2 0,0 0-3 15,0 0 0-15,0 0-3 0,6-5 4 0,-6 5-8 16,0 0-11-16,0 0 6 0,0 0-3 16,0 0-4-16,0 0-1 0,0 0-2 0,0 0 0 15,0 0-5-15,0 0-8 0,0 0 10 16,0 0-3-16,0 0 0 0,0 0 2 0,0 0-1 16,0 0 13-16,0 0-14 0,-9 10 30 0,9-10-33 15,-7 10 36-15,7-10-41 0,-7 14 39 0,1-7-37 16,-2 3 33-16,2 2-29 0,-1 0 26 0,2 1-22 15,-4 1 28-15,2 3-33 0,2-2 29 0,-3 4-32 16,0 0 22-16,1 0-22 0,0 1-5 16,-1 0 11-16,3 3 2 0,-2-3 1 0,-1 2 2 15,2-1-1-15,-1 1 4 0,-1 1-6 0,1-4-5 16,-1 4 5-16,2-3 1 0,-1 1-2 0,1-2 0 16,0 2-1-16,-1-2 9 0,0 1-13 15,0 1 5-15,0-4 0 0,0 2 0 0,2 2-1 16,0-3 22-16,-2 3 1 0,1-3-11 0,1 3-26 15,0-2 27-15,0 1-24 0,0 1 24 0,-2-3-21 16,4 2 20-16,-1-4-5 0,1 1-2 0,-1 1-21 16,0-2 29-16,2 1-1 0,-1 0-1 15,-1-3-5-15,1 1-2 0,0 1-1 0,2-2-13 16,-2 0 7-16,3-3-9 0,-2 4 21 0,2-5-22 16,-2 0 20-16,2-10-18 0,-1 19 19 0,1-19-18 15,0 17 14-15,0-17-12 0,0 14 21 16,0-14-20-16,0 13 20 0,0-13-22 0,0 0 17 15,0 13-16-15,0-13 13 0,0 0-11 0,0 13 19 16,0-13-16-16,0 0 23 0,0 0-19 0,-1 9 20 16,1-9-16-16,0 0 24 0,0 0-10 15,0 0 16-15,0 0-10 0,-5 8 1 0,5-8-11 16,0 0 1-16,0 0-6 0,-26-2 6 0,26 2-11 16,-29-5-3-16,7 2 4 0,0-4 6 0,-2 1-8 15,-8-1 4-15,0 0-4 0,-1-2 3 0,-5-2 3 16,1 2-8-16,-4 0-6 0,-1-4 7 0,-2 3 0 15,1-1 1-15,-3-1-1 0,2 2-4 0,0 0 1 16,3 1 5-16,1 1-14 0,4 1 14 0,0 0-5 16,3 1 1-16,5 2-1 0,3-1-1 15,-1 3-1-15,2-2 3 0,-3 1 3 16,3 0-5-16,-1 1-8 0,0-1 9 0,2 0 2 16,-3 2-1-16,3-2 3 0,0 0-5 0,-2 1-1 15,1 0 6-15,0-2-21 0,0 1 11 0,-1 1 9 16,0-1-4-16,1-1 3 0,-2-2-2 0,-2 1 1 15,0 1-6-15,-4-3 12 0,0 1-11 0,-1 1-2 16,1-2 5-16,1 0 12 0,3 0-15 0,0 4 6 16,3-3-6-16,-1 0 4 0,-1 2 8 0,1-2-7 15,0 2-7-15,0-1 17 0,-1 0-16 16,1 0 6-16,-4-1-7 0,-2 0 9 0,-1 1-9 0,0 0 11 16,-3-1-10-16,0 3-2 15,2-4 5-15,-3 2 4 0,0 0-2 0,-3 0-4 16,2 2 3-16,-2-3-3 0,3 3 13 0,-1-1-14 15,1 1 1-15,0 0 2 0,2 1 0 0,3-1 1 16,4 3 1-16,-1-1-8 0,-1 0 8 0,2 1 0 16,0-2 28-16,3 1-32 0,0-1 0 0,5 2 2 15,-1-1 0-15,2 0 2 0,1 1 0 0,18 0 0 16,-28-3 0-16,28 3 0 0,-29-3 10 0,29 3 25 16,-27-4-45-16,27 4 3 0,-27-4 3 0,27 4 4 15,-24-3-4-15,24 3 5 0,-23-5-4 16,23 5 11-16,-26-4-12 0,26 4 3 0,-19-3-3 0,19 3 7 15,-18-5 5-15,18 5-2 16,-14-2-10-16,14 2-4 0,0 0 6 0,-19-4 1 16,19 4-1-16,0 0 0 0,-15-4 1 0,15 4 0 15,0 0 1-15,-14-4-2 0,14 4 1 0,0 0 5 16,-13-1-6-16,13 1 5 0,0 0-4 0,0 0 0 16,-13-5 1-16,13 5 0 0,0 0 2 0,0 0 1 15,0 0-1-15,0 0 12 0,-15-4 14 0,15 4-9 16,0 0 1-16,0 0 0 0,0 0 0 0,0 0-3 15,-12-3 0-15,12 3 0 0,0 0 5 0,0 0-4 16,0 0-8-16,0 0-3 0,0 0-2 0,0 0-2 16,-11-5-1-16,11 5-1 0,0 0-2 15,0 0-3-15,0 0-6 0,0 0-51 16,0 0-30-16,0 0-45 0,0 0-13 0,0 0-28 16,0 0-97-16,7-7-406 0,9 5-208 0</inkml:trace>
  <inkml:trace contextRef="#ctx0" brushRef="#br0" timeOffset="78469.0088">24326 5395 105 0,'-3'9'265'0,"3"-9"-69"16,0 0-55-16,0 0-26 0,0 0-23 0,0 0-4 16,3 10-1-16,-3-10-3 0,0 0 2 0,2 12-22 15,-2-12 22-15,0 15-19 0,0-15 0 0,3 20-8 16,-3-8-9-16,1 1-9 0,-1 1-6 0,0 0-5 16,1 1-8-16,-2 4 3 0,1-1-4 15,-1 1 2-15,-2-1-4 0,1 4-3 0,-1 2-16 16,-1-3 15-16,2 1 1 0,-2-1-13 15,1 1 5-15,-1-1 0 0,2-3-1 0,-1-1-5 16,-2 0-11-16,3 0 23 0,-1 0-15 0,2 0 2 16,-2-2-6-16,1 2 9 0,-1-5-2 0,1 2-1 15,0-2-13-15,0 0 12 0,-1 1 5 0,-2-1-5 16,3-1 3-16,0 0-1 0,-2 0 0 0,3-1 1 16,-1 0-3-16,2-10-3 0,-4 17 3 0,4-17-1 15,-4 17 2-15,4-17 2 0,-4 14-2 16,4-14-16-16,-4 11 19 0,4-11-4 0,-3 12-7 15,3-12 12-15,-2 10-3 0,2-10 0 16,-2 9-1-16,2-9-13 0,0 0 4 0,-3 11 15 16,3-11-6-16,0 0 3 0,-3 12 2 0,3-12 38 15,0 0-46-15,0 0 31 0,-1 10-34 0,1-10 56 16,0 0-56-16,0 0 56 0,0 0-52 0,-2 11 53 16,2-11-59-16,0 0 60 0,0 0-61 0,0 0 58 15,-3 8-56-15,3-8 49 0,0 0-52 0,0 0 49 16,0 0-56-16,0 0 50 0,0 0-55 15,0 0 54-15,0 0-51 0,-4 10 58 0,4-10-60 16,0 0 48-16,0 0-55 0,0 0 54 0,0 0-48 16,0 0 46-16,0 0-49 0,0 0 49 0,0 0-48 15,0 0 50-15,0 0-53 0,0 0 48 16,0 0-44-16,3 11 53 0,-3-11-43 0,0 0 44 16,0 0-44-16,0 0 42 0,13 6-45 0,-13-6 35 15,14 5-35-15,-14-5 45 0,20 5-46 0,-6-1 42 16,8-1-9-16,0 2-14 0,4 1 19 0,10 1-22 15,6 1 4-15,2 0-8 0,17 4-8 16,3-2-51-16,6 4 46 0,3-4-69 0,8 3 64 16,-1-2-49-16,2 1 38 0,-2-1-25 0,0-2 24 15,-2 2-28-15,-4-3 3 0,1-1-14 0,-6 0 22 16,5 1-5-16,-4-4-3 0,1 1 7 16,-2-1 3-16,0 0 8 0,-3 0 8 0,1 1-1 15,-2-2 12-15,-2 2-13 0,-1 0 20 0,-10-1 8 16,1 0 2-16,-1 0 0 0,-2 3-4 0,2-4 5 15,1 2-112-15,-3-1 133 0,0 1-116 16,-1-1 140-16,-4-1-130 0,-1 2 138 0,0-3-134 16,-3 3 140-16,-1-3-10 0,-6 2-135 0,-3-1 145 15,-2 0-127-15,-6-1 128 0,4 1-15 0,-4 0 1 16,-4-1-1-16,-2 0-20 0,-17-2 25 0,27 3-1 16,-27-3-1-16,23 1 3 0,-23-1-12 0,18 1 12 15,-18-1-5-15,0 0-12 0,18 2 0 16,-18-2-6-16,0 0-7 0,0 0-2 0,21 0-19 0,-21 0 16 15,0 0-3-15,0 0-6 16,16 1 6-16,-16-1 0 0,0 0-2 0,0 0-15 16,0 0 22-16,16 4-6 0,-16-4 2 0,0 0 3 15,0 0-2-15,0 0-1 0,0 0-3 0,0 0-16 16,13 3 18-16,-13-3-2 0,0 0-3 0,0 0 4 16,0 0-1-16,0 0 2 0,0 0-2 0,0 0-10 15,0 0 7-15,0 0 5 0,0 0-5 0,0 0 4 16,0 0 1-16,0 0 1 0,0 0-10 0,0 0 13 15,10 5-4-15,-10-5 6 0,0 0-1 16,0 0 0-16,0 0 6 0,0 0-7 0,0 0-9 16,0 0 10-16,0 0-6 0,0 0 4 0,0 0 0 15,0 0 3-15,0 0-9 0,0 0-1 0,0 0-7 16,0 0 2-16,0 0 5 0,0 0-2 16,0 0 1-16,0 0 2 0,0 0-23 0,0 0 22 15,0 0 1-15,0 0-10 0,0 0 9 0,0 0-2 16,0 0 0-16,0 0 1 0,0 0-1 0,0 0-10 15,0 0 12-15,0 0-8 0,0 0 6 16,0 0-1-16,0 0 0 0,0 0 1 0,0 0-3 16,0 0-2-16,0 0 1 0,0 0 4 15,0 0-3-15,0 0 1 0,0 0 0 0,0 0 0 0,0 0 0 16,0 0-1-16,0 0-6 0,0 0 9 0,0 0-2 16,0 0 0-16,0 0 1 0,0 0 2 0,0 0-10 15,0 0 9-15,0 0-6 0,0 0 6 16,0 0 2-16,0 0-1 0,0 0-2 0,0 0 2 15,0 0-10-15,0 0-7 0,0 0 18 16,0 0 0-16,0 0 4 0,0 0-7 0,0 0-1 16,0 0 0-16,0 0-7 0,0 0 1 0,0 0 8 15,0 0-1-15,0 0 1 0,0 0-2 0,0 0 0 16,0 0-7-16,0 0 9 0,0 0-7 0,0 0 6 16,0 0 2-16,0 0-2 0,0 0 0 0,0 0-2 15,0 0-4-15,0 0 6 0,0 0-21 0,0 0 19 16,0 0-18-16,0 0-22 0,0 0-33 0,0 0-43 15,0 0-49-15,0-13-347 16,0 13 15-16</inkml:trace>
  <inkml:trace contextRef="#ctx0" brushRef="#br0" timeOffset="82067.2034">23048 5020 203 0,'9'-8'98'0,"-9"8"149"0,0 0-225 0,7-9 145 15,-7 9-138-15,0 0 124 0,7-8-132 0,-7 8 123 16,0 0-146-16,0 0 121 0,6-7-143 15,-6 7 123-15,0 0-137 0,0 0 123 16,0 0-140-16,8-5 137 0,-8 5-138 0,0 0 131 0,0 0-135 16,0 0 132-16,0 0-133 0,0 0 129 15,0 0-133-15,0 0 115 0,0 0-113 0,0 0 132 16,0 0-138-16,0 0 116 0,0 0-130 0,6-8 130 16,-6 8-144-16,0 0 137 0,0 0-162 0,0 0 145 15,0 0-141-15,0 0 110 0,0 0-118 0,0 0 81 16,0 0-213-16,0 0 79 0</inkml:trace>
  <inkml:trace contextRef="#ctx0" brushRef="#br0" timeOffset="82414.7818">23151 5029 146 0,'0'0'25'0,"0"0"176"16,0 0-194-16,0 0 142 0,0 0-157 0,0 0 135 15,0 0-148-15,0 0 153 0,0 0-167 0,0 0 167 16,0 0-158-16,0 0 135 0,0 0-143 0,0 0 142 16,0 0-149-16,0 0 138 0,0 0-149 15,0 0 129-15,0 0-134 0,0 0 136 0,0 0-145 16,0 0 87-16,0 0-92 0,0 0 111 0,0 0-159 16,0 0 41-16,0 0-173 0,0 0 73 0</inkml:trace>
  <inkml:trace contextRef="#ctx0" brushRef="#br0" timeOffset="83714.0404">23785 4964 65 0,'0'0'130'0,"0"0"174"15,0 0-237-15,0 0 136 0,0 0-173 0,0 0 136 16,0 0-132-16,0 0 111 0,0 0-127 15,0 0 114-15,0 0-132 0,0 0 110 16,0 0-130-16,0 0 116 0,0 0-112 0,0 0 95 16,0 0-97-16,0 0 90 0,0 0-101 0,0 0 78 15,0 0-85-15,0 0 95 0,0 0-97 0,0 0 92 16,0 0-91-16,0 0 94 0,0 0-94 0,0 0 69 16,0 0-69-16,0 0 91 0,0 0-93 0,0 0 88 15,0 0-88-15,0 0 99 0,13 2-103 0,-13-2 64 16,0 0-59-16,20 7 87 0,-20-7-91 15,20 3 94-15,-20-3-93 0,26 5 95 0,-12-3-93 16,2 1 90-16,0-1-93 0,0 1 91 16,0 2-88-16,1-2 87 0,-2-2-86 0,-1 3 85 0,-14-4-87 15,27 3 87-15,-27-3-88 0,22 6 85 16,-22-6-85-16,18 4 85 0,-18-4-81 0,16 3 82 16,-16-3-84-16,0 0 73 0,18 4-66 0,-18-4 77 15,0 0-75-15,0 0 80 0,14 3-79 0,-14-3 77 16,0 0-77-16,0 0 75 0,0 0-69 0,0 0 64 15,13 2-63-15,-13-2 67 0,0 0-66 16,0 0 64-16,0 0-62 0,0 0 53 0,0 0-40 16,0 0 46-16,0 0-34 0,0 0 39 0,0 0-39 15,0 0 35-15,17 3-30 0,-17-3 20 0,0 0-22 16,0 0 13-16,0 0-12 0,0 0 14 0,0 0-20 16,0 0 17-16,0 0-20 0,0 0 12 0,0 0-16 15,0 0 17-15,0 0-18 0,0 0 16 16,0 0-20-16,0 0 18 0,0 0-10 0,0 0 10 15,0 0-22-15,0 0 22 0,0 0-20 16,0 0 17-16,0 0-14 0,0 0 16 0,0 0-10 16,0 0 0-16,0 0-10 0,0 0 19 0,0 0-19 15,0 0 20-15,0 0-18 0,0 0 25 0,0 0-27 16,0 0 13-16,0 0-8 0,0 0 16 0,0 0-18 16,0 0 19-16,0 0-19 0,0 0 17 0,0 0-14 15,0 0 10-15,0 0-3 0,0 0 8 0,0 0-9 16,0 0 12-16,0 0-9 0,0 0 5 0,0 0-2 15,0 0 3-15,0 0-4 16,0 0 4-16,0 0-6 0,0 0 4 0,0 0 7 16,0 0-11-16,0 0-2 0,0 0 1 0,0 0 3 15,0 0-4-15,0 0 8 0,0 0-3 0,0 0 30 16,0 0-23-16,0 0 39 0,0 0-34 0,0 0 8 16,0 0 3-16,0 0-2 0,0 0-2 0,0 0 5 15,0 0-6-15,0 0-10 0,0 0-4 0,0 0-2 16,0 0 0-16,0 0-2 0,0 0-4 0,0 0 9 15,0 0-12-15,0 0-3 0,0 0 3 16,0 0-2-16,0 0 2 0,0 0 0 16,0 0 0-16,0 0 8 0,0 0-10 0,0 0-4 15,0 0 5-15,0 0-2 0,0 0 1 0,0 0-2 16,0 0-1-16,0 0 3 0,0 0-11 0,0 0-10 16,0 0 3-16,0 0-3 0,0 0-7 0,0 0-3 15,0 0-17-15,0 0-35 0,0 0 25 0,0 0-82 16,0 0 72-16,0 0-124 0,0 0 98 0,0 0-137 15,0 0 84-15,0 0-292 0,0 0 146 0</inkml:trace>
  <inkml:trace contextRef="#ctx0" brushRef="#br0" timeOffset="98922.7804">20971 5925 281 0,'0'0'77'0,"0"0"140"0,0 0-194 16,0 0 151-16,0 0-171 0,0 0 129 0,0 0-18 15,0 0-20-15,0 0-16 0,0 0-21 0,0 0 0 16,0 0-11-16,0 0-4 0,0 0-7 0,0 0-5 16,0 0-18-16,0 0 19 0,0 0-14 0,0 0-4 15,0 0-3-15,0 0-8 0,0 0 6 0,0 0-3 16,8-5 2-16,-8 5 3 0,0 0 0 0,0 0 2 15,0 0-3-15,16 2-1 0,-16-2 6 16,0 0-3-16,13 3 3 0,-13-3 3 16,0 0-14-16,18 4 17 0,-18-4 2 0,16 3 2 15,-16-3-5-15,20 5 8 0,-20-5-13 0,23 4-1 16,-23-4-1-16,23 5-14 0,-23-5 17 0,28 3-2 16,-28-3-1-16,28 5 8 0,-28-5-3 0,27 4 0 15,-27-4 0-15,31 3 19 0,-13-1-26 0,-2-2-13 16,2 3 16-16,-1-3-6 0,1 0-1 0,1 1 9 15,-1 1-5-15,-1-1 1 0,2-1-2 0,0 1-2 16,0-1 0-16,0 2-1 0,0-1-11 16,-1-1 10-16,1 1-5 0,2 1 5 0,-2-2-2 15,1 1 2-15,1-1-1 0,-1 0 0 16,3 2 1-16,0-1-8 0,3 1 4 0,-2 2 8 16,0-2-3-16,3 1 2 0,-1 0-3 0,-1-2 0 15,2 2 26-15,1 1-38 0,0-3 13 0,-1 2-7 16,0 1 9-16,1 1-1 0,0 0-2 0,2-4-1 15,0 3-15-15,-4-1 18 0,8 1-7 0,2-1 9 16,-6 2-11-16,5-1 9 0,0 0-3 0,-5-1 3 16,5-2-1-16,-6 3 2 0,-1 1-6 0,8-2 5 15,-1 2-9-15,-1-3 9 0,1 3 45 16,-5-3-56-16,7 1 48 0,-2 1-53 16,1 0 20-16,-2 0-23 0,1 2 28 0,1-2-24 15,-1 1 54-15,0-3-60 0,-1 3 45 0,-4-2-48 0,3 3 47 16,-4-4-50-16,-1-1 51 0,2 4-55 15,0-3 59-15,1 0 11 0,0 0-26 0,-1 0-44 16,6-1 47-16,-4-1-29 0,0 3 27 0,-1-3-47 16,6 3 49-16,-5-2-35 0,0 0 35 0,0-1-41 15,5 3 41-15,-5-2-39 0,3-1 37 0,-3 3-13 16,0-1 9-16,-1-1-4 0,0-1 1 16,-1 1-6-16,2 0 0 0,0 1-10 15,0 0-23-15,1-2 28 0,8 0-24 0,-2 1 38 0,0-1-36 16,0 0 38-16,0 0-36 0,1 0 36 15,-2 0-31-15,4 1 22 0,-3 0-26 0,0 1 36 16,-1-2-32-16,2 3 31 0,-1-1 1 0,-2 0-18 16,1 2 7-16,-1-2-9 0,-1 0 11 0,0 1-5 15,-6-1 0-15,7 0-2 0,-7-1-1 0,2 1 0 16,5 2 0-16,-8-4-9 0,2 2 8 0,-1-1 2 16,2 1 0-16,4 1-1 0,1-2-2 15,0 2-5-15,-2 0 6 0,3-1-8 0,-2 1 10 16,-2 0-1-16,-2-1-1 0,3 1 0 0,1 1 0 15,-6-2-7-15,5 3 7 0,-1-1-8 0,-6 2 7 16,2-4 1-16,3 4 5 0,-4-2-5 0,-1-1-1 16,2 1-4-16,-3 1 4 0,2-3-8 15,1 3 10-15,-1-2-2 0,4 1 1 0,-2-1-1 16,0-1 0-16,-1 1-23 0,6 0 25 0,-7-1-31 16,6 1 38-16,-1 0-29 0,3 0 30 15,-2 0-27-15,1 1 27 0,-6-3-23 0,7 1 24 16,-1 3-33-16,0-4 36 0,0 2-31 0,0 1 34 15,0-3-8-15,-4 0-1 0,3 1-8 0,-4 1-21 16,-1-1 22-16,2-2-16 0,0 2 26 0,-1 0-24 16,1-1 24-16,0 0-27 0,-2 0 24 0,1 1-32 15,0-2 42-15,-2 2-29 0,2 0 28 0,-1-1-27 16,1 2 27-16,0-2-26 0,-2 2 20 0,1 0-26 16,0-1 31-16,0 1-26 15,4 1 25-15,-3-3-26 0,3 5 20 0,-6-5-1 16,3 1 3-16,-3 1-29 0,4 1 30 0,-4-3-22 15,3 2 25-15,-2-2-22 0,1 2 25 0,-1-2-8 16,-1 2 9-16,2 1-13 0,-2-3 8 0,1 2-21 16,-1 2 21-16,0-3-17 0,-1 2 23 0,-1-1-25 15,1 1 17-15,1 2-12 0,-3-1 8 0,3-2-17 16,0 3 2-16,-1-1 3 0,0 0 0 0,-3 2 11 16,3-3-5-16,0 2 11 0,-1 0-11 0,-1-2-3 15,1 2 2-15,-1-1-4 0,-2 1 19 16,0-2-17-16,0 1 0 0,0 1 9 15,-1 2-9-15,0-3-3 0,-1 1 3 0,0 1 14 0,1-2-17 16,-1 3 2-16,1-1 2 0,-1 0 2 16,0 0 17-16,0 0-12 0,-2-2 24 0,1 2 12 15,1-2 0-15,-5 0 1 0,1 0 11 0,0-1-4 16,-1-1 12-16,2 2-24 0,0-3 1 0,-3 0-8 16,3 1-4-16,1 0 0 0,-3-1 3 0,1 0-9 15,0 1 1-15,2-1-6 0,2 0-1 16,-3 1-7-16,1-1-1 0,1 1-2 0,-2-2 0 15,3 2 0-15,-3 0 0 0,1-1-5 0,1 1 2 16,-2 0-4-16,1-1 0 0,-2 0 2 0,1 2-2 16,-2-3 1-16,0 1 3 0,-1 1-4 15,0-1 2-15,-1 1-3 0,-14-3 1 0,27 5-1 16,-13-2 0-16,-1-1 0 0,-13-2 1 0,26 5 3 16,-14-1-1-16,-12-4-3 0,25 5 1 0,-11-3-2 15,-1 2 2-15,-13-4 0 0,26 4-1 0,-12 0 4 16,-14-4-7-16,23 3 6 0,-23-3-4 15,23 4 0-15,-23-4 1 0,22 1-1 0,-22-1 2 16,18 3 5-16,-18-3-9 0,19 2 6 0,-19-2-5 16,19 1-1-16,-19-1 2 0,0 0-1 0,26 0 1 15,-26 0 0-15,18 0 4 0,-18 0-2 0,20 0-2 16,-20 0 0-16,18-1-1 0,-18 1 1 0,21 0-1 16,-21 0 1-16,20-3 3 0,-20 3-6 15,18 0 5-15,-18 0-6 0,16-2 0 0,-16 2 2 16,0 0-1-16,23-1 0 0,-23 1 5 0,0 0-6 15,18-1 4-15,-18 1-5 0,0 0-2 16,21-3-2-16,-21 3-2 0,0 0-1 0,19 0 6 16,-19 0-7-16,0 0 1 0,19-3 3 0,-19 3-1 15,0 0 6-15,18-1 2 0,-18 1-2 0,0 0 8 16,14-3-7-16,-14 3 5 0,0 0-2 0,19-5-2 16,-19 5 2-16,13-5 1 0,-13 5-1 0,15-3 2 15,-15 3 4-15,16-6-3 0,-16 6-4 0,18-8 1 16,-18 8 1-16,19-10 0 0,-19 10-2 15,16-10 3-15,-16 10 5 0,18-11-4 0,-9 5-2 16,0 2 26-16,1-4-32 0,-1 1 1 16,0 2 1-16,0-2 1 0,0 1 6 0,0-2-7 15,0 0 5-15,1 1-4 0,-1-2 1 0,2 1 1 16,-3 0-1-16,1 0-1 0,0-2 8 0,-1 2-7 16,1-2 2-16,0 0-1 0,-1-1-1 0,2-1 1 15,-1 1 1-15,-2 0 0 0,1 0 13 0,2-2-16 16,-2 1-4-16,0 3 6 0,2-2-2 0,-3-3 5 15,1 3-3-15,0 2 1 0,-1-3 0 0,1 0 6 16,-1 2-8-16,0-1 3 0,-1 1 1 16,2-1-4-16,-1-1 3 0,-2 2-2 15,1-1 0-15,2-2 5 0,-2 2-4 0,1-1-6 16,0-1 8-16,-2 2-4 0,3-1 2 0,-3 1-1 16,0-2-1-16,-1 3 3 0,1 0 5 0,0 1-7 15,0-1-1-15,-1-2 1 0,0 2 0 0,0 0 0 16,0 1-1-16,0-1 1 0,-2 0 7 0,4-1-7 15,-2-2-2-15,1 0-1 0,1-1 0 0,-3 0-1 16,3 2-1-16,-4-3-2 0,4 3 8 0,-3 1-7 16,1 0 4-16,-2 0-2 0,2-1 1 15,-1 2 2-15,-2 2 0 0,-1 8-4 0,5-15 7 16,-5 15 4-16,5-15-5 0,-5 15-1 16,3-13 0-16,-3 13 0 0,4-12-2 0,-4 12 2 15,2-12 2-15,-2 12 8 0,3-11-8 0,-3 11-1 16,4-9 0-16,-4 9 1 0,2-14-2 0,-2 14 2 15,2-11-7-15,-2 11 12 0,1-9-8 0,-1 9 0 16,2-12-1-16,-2 12-1 0,0-12 0 0,0 12 1 16,0 0-2-16,0-12 8 0,0 12-9 0,0 0-1 15,-1-14-3-15,1 14-2 0,0 0-8 16,-4-12 1-16,4 12-4 0,-2-8 1 0,2 8 8 16,0 0-14-16,-8-12 6 0,8 12-3 0,-8-7-1 15,8 7-2-15,-7-7 10 0,7 7-10 0,-9-5-2 16,9 5 1-16,-11-6 5 0,11 6 4 0,-12-6 3 15,12 6 4-15,-16-3 6 0,16 3-9 16,-19-7 12-16,19 7-1 0,-23-7 2 0,23 7-1 16,-28-7 5-16,15 2-4 0,-2 2 1 0,-2-1-4 15,1-2 7-15,0 2-1 0,1 1 3 16,-2-2-2-16,2 0-1 0,0 3 5 0,0-3-6 16,15 5-3-16,-24-6 5 0,10 3-1 0,14 3 1 15,-24-5 4-15,13 1-5 0,11 4 5 0,-25-6-11 16,25 6 7-16,-25-5-1 0,25 5-3 0,-28-3 49 15,28 3-63-15,-28-5-2 0,28 5-1 0,-27-3-7 16,27 3 13-16,-30-1 2 0,30 1 1 0,-30-4 2 16,30 4 1-16,-31-2 11 0,31 2-21 0,-31-3 13 15,31 3 3-15,-30 0-2 16,30 0-1-16,-30-1 0 0,30 1 0 0,-28 1 0 16,28-1-6-16,-29 2 7 0,29-2 3 0,-28 1-4 15,28-1 0-15,-27 0 2 0,27 0-1 0,-24 0 2 16,24 0-6-16,-25 0 9 0,25 0-1 0,-28-1 0 15,28 1 0-15,-28-4 0 0,28 4 0 0,-26-1-6 16,26 1 7-16,-26-5 1 0,10 4 0 0,2-2-1 16,14 3 1-16,-27-6-2 0,10 4 1 0,1-3-7 15,0 2 11-15,0 0-1 0,0 0-5 16,0-1 2-16,0-1-1 0,0 2 4 0,0-2-4 16,0 2 1-16,-1 0-1 0,-1-1 0 0,1 2 1 15,-1-3-2-15,0 2 2 0,0 1-2 16,-2-2-3-16,3 2 6 0,-2 1 0 0,1-2 0 15,2 2-1-15,16 1 1 0,-31-1-2 0,31 1 0 16,-29 0-3-16,29 0 6 0,-30 0-1 0,30 0-1 16,-30-2 1-16,30 2 2 0,-30 0-4 0,30 0-4 15,-31-1 6-15,31 1 0 0,-29 0 36 16,12-3-43-16,17 3 38 0,-35-2-43 0,18 2 36 16,-3-2-44-16,2 0 44 0,-1 1-35 0,-2-1 33 15,1-2-40-15,-1 2 40 0,0-1-41 0,1 0 39 16,-1 1-46-16,2-2 46 0,-1 2-38 15,1 0 38-15,4-2-41 0,-4 3 42 0,0-1-42 16,-1 0 34-16,2 1-27 0,-1 0 33 0,1 0-38 16,-1 1 39-16,0-2-40 0,-1 0 39 0,-1 2-35 15,2-2 27-15,-3 1-31 0,-1-1 4 16,0-1 4-16,0 2 1 0,-1-3 4 0,0 2 0 16,-2 0 2-16,3-1-7 0,1 2 11 0,-1-2-2 15,-1 0-4-15,1-1 7 0,0 3 0 0,-1-2 1 16,-2 1-7-16,1-2 7 0,-1 1 33 0,-2-2 11 15,0 1-59-15,-4-2 2 0,-2-1 16 0,0 0-14 16,0 0-3-16,-1-1 7 0,1 1 1 0,-2-4 1 16,2 3 0-16,-1 1 1 0,2-3-1 0,0 4 1 15,1-1-6-15,-2 1 9 16,4-1-2-16,2 2 1 0,-1 0 0 0,1 2 6 16,-6-2-6-16,1 0-4 0,3 3 4 0,-3-3 0 15,-3 1 1-15,3 0-1 0,-3 0 3 0,2 0-2 16,-1-1-1-16,1 0-7 0,-1-2 11 0,-1 2 2 15,-2-3-7-15,1 0 3 0,0 0-3 0,-1 0 11 16,-2-1-26-16,2 1 20 0,1-1-5 16,-1 0 3-16,3 1-3 0,-1 3 3 0,2-3-2 0,-2 1 2 15,1 1-8-15,-1 0 10 0,2 0-3 16,-2 0 3-16,2 1-4 0,-1-2-1 0,3 2 4 16,-4-1-2-16,3 0-2 0,-3 1 7 15,-2-2-7-15,1 0 7 0,1-1-7 0,-2 1 6 16,-3-2-7-16,3 1 4 0,-1-1-6 0,2 1 8 15,-1 0-5-15,2 0 8 0,0 0-11 0,3 1 22 16,-1-1-21-16,2 2 8 0,0 0-9 0,4 0-2 16,1 3 4-16,1-4 0 0,1 4 0 0,-2-2 4 15,0 1-10-15,3 0 8 0,-2 0 1 16,-1 1-1-16,2-1 1 0,-1 2 0 0,0-2-1 16,-1 3 5-16,2-2-5 0,-3-1-7 0,3 3 8 15,-2-1 3-15,1-1-4 0,1 1 0 0,-3 0-5 16,1 2 7-16,0-2-2 0,-1-1-13 15,1 3 25-15,0-1-12 0,0 1 0 0,-1 1 0 16,3-1 0-16,-2 2 0 0,-1-1 0 0,1 1-5 16,-1-2 7-16,-2 2-1 0,2 0-1 0,0 2 2 15,-1-2-2-15,-1 0 1 0,0 2 0 0,-5-2-7 16,-1 2 8-16,3-3 0 0,-2 2-2 16,-1-1 0-16,6-1 0 0,-2 1 0 0,0-2 1 15,-3 3-1-15,3-3-6 0,2 1 18 0,1 0-13 16,-2-1 0-16,3 3 0 0,0-1 1 0,-1-1-2 15,0 0 4-15,1-1-9 0,0 5 1 16,2-4 9-16,0 1-1 0,0 0-4 0,1 1 3 0,-1-1 0 16,2 0 1-16,0 1 6 0,1-1-16 15,0 1 8-15,2-2 1 0,2 2 0 0,0-3-2 16,-3 3 0-16,4-3 0 0,-2 2 3 0,-1-2-8 16,2 2 0-16,-1 1 7 0,-1-2 2 15,3 0-3-15,-1-1 0 0,0 1 3 0,4 1-1 16,15-2 0-16,-30 4-10 0,30-4 19 0,-25 2-12 15,25-2-1-15,-22 3 1 0,22-3 0 0,-20 2 1 16,20-2 21-16,-25 3-26 0,25-3 13 0,-24 3-12 16,24-3 10-16,-23 2-12 0,23-2 15 0,-23 3-15 15,23-3 13-15,-28 4-11 0,28-4 20 16,-28 3-29-16,28-3 19 0,-28 2-10 0,28-2 10 0,-28 0-11 16,28 0 12-16,-30 0-14 0,30 0 16 15,-33 0-21-15,15-1 19 0,0 1-8 16,-1-1-4-16,1-3 0 0,-2 2 20 0,-1 1-19 15,-4-2-1-15,3 1-6 0,-4 0 10 0,2-1-2 16,0 0 1-16,-3 0 2 0,4 2-1 0,-1-2 2 16,-2-2 0-16,1 4-7 0,-1-3 7 0,1 2-1 15,-1 0 0-15,3-1 0 0,-3-1 0 0,1 3-1 16,-2-2 3-16,0-1-3 0,0 4 14 0,2-3-23 16,-3 1 21-16,-2-2-14 0,2 3 12 0,-1 0-14 15,-1 0 14-15,2 1-14 0,-2-2 23 0,0-1-25 16,1 3-6-16,1 0 25 0,0 0-18 15,1 0 2-15,-1 0-1 0,2 0 1 0,0 0 3 16,2 0 2-16,-1 3-3 0,-1-3-13 16,6 2 16-16,-1-2 6 0,1 0-6 0,-2 1 0 15,3-1 0-15,0 0-1 0,-3 0 0 0,4 1 2 16,-1-1 3-16,1 0-7 0,-1 1-5 0,19-1 7 16,-32 0 2-16,32 0 0 0,-31-2-2 0,31 2 0 15,-32-1 0-15,15 1 14 0,0-2-17 0,0-1-4 16,-1 3 7-16,2-1 0 0,16 1-1 0,-31-3 1 15,31 3 1-15,-25-5-1 0,25 5 0 0,-23 0 3 16,23 0-3-16,-20-5-5 0,20 5 5 0,0 0 2 16,-23-1 0-16,23 1-1 15,0 0-1-15,-16-2 1 0,16 2-1 0,0 0 5 16,0 0-7-16,-18-3 1 0,18 3 1 0,0 0 0 16,0 0 0-16,-15-3-1 0,15 3 9 0,0 0-10 15,0 0 3-15,0 0-9 0,-17-1 8 0,17 1 3 16,0 0-1-16,0 0-2 0,0 0 1 0,0 0 1 15,0 0 0-15,-17-2 9 0,17 2 10 0,0 0-8 16,0 0 2-16,0 0 7 0,0 0-1 0,0 0-3 16,0 0 1-16,0 0-5 0,0 0-1 0,0 0-1 15,0 0 8-15,0 0-7 0,0 0-4 16,0 0 2-16,0 0-2 0,0 0-2 0,0 0-1 16,0 0-3-16,0 0 1 0,0 0-1 15,0 0 7-15,0 0-12 0,0 0-3 0,0 0 3 16,0 0 1-16,0 0-1 0,0 0 1 0,0 0 0 15,-14 1-2-15,14-1 13 0,0 0-10 0,0 0-9 16,-1 11 11-16,1-11-2 0,0 0 1 0,-1 13-1 16,1-13 1-16,2 9-1 0,-2-9 2 0,0 12 8 15,0-12-11-15,0 12-3 0,0-12 6 0,4 17-2 16,-4-17 3-16,3 17-3 0,-3-17-1 0,2 16 1 16,-2-16 9-16,4 18-11 0,-4-18-2 15,3 17 1-15,-3-17-1 0,4 19 5 16,-4-19 0-16,6 19-1 0,-6-19 2 0,2 16-2 15,-2-16 10-15,4 16-11 0,-4-16-3 0,3 17 3 16,-3-17 2-16,4 15-1 0,-4-15 1 0,2 16-2 16,-2-16 1-16,3 15 11 0,-3-15-13 0,1 14-2 15,-1-14 3-15,3 16 2 0,-3-16-2 0,2 14 2 16,-2-14-1-16,4 15 0 0,-4-15 17 0,1 15-20 16,-1-15 16-16,3 15-18 0,-3-15 4 0,2 15-3 15,-2-15 16-15,2 14-20 0,-2-14 20 0,1 14-17 16,-1-14 16-16,0 13-19 0,0-13 18 0,0 14-16 15,0-14 14-15,1 16-3 0,-1-16 1 0,0 16-15 16,0-16 7-16,0 13-3 0,0-13 17 16,0 16-20-16,0-16 24 0,-1 15-24 15,1-15 15-15,0 15-15 0,0-15 17 0,-1 16-7 16,1-16 4-16,-2 12-20 0,2-12 23 0,0 14-18 16,0-14 17-16,-2 14-18 0,2-14 23 0,-2 13-23 15,2-13 17-15,-1 13-15 0,1-13 5 0,-1 13-3 16,1-13 16-16,-4 15-17 0,4-15 16 0,-2 14-16 15,2-14 2-15,-3 15 0 0,3-15 13 0,-3 17-11 16,3-17-5-16,-2 16 6 0,2-16 0 0,-3 15 1 16,3-15 0-16,-2 14-2 0,2-14 3 0,-4 16 0 15,4-16 12-15,-3 17-14 0,3-17-3 16,-5 15 3-16,5-15 2 0,-3 14-1 0,3-14 1 16,-4 16-2-16,4-16 2 0,-4 15 9 15,4-15-3-15,-3 15-9 0,3-15-2 0,-5 16 3 16,5-16 2-16,-4 17 0 0,4-17-2 0,-4 15 2 15,4-15 2-15,-6 17-3 0,6-17 9 0,-2 14-7 16,2-14-1-16,-4 15 3 0,4-15 3 0,-3 11-6 16,3-11 4-16,-1 8 1 0,1-8-2 0,0 0 0 15,-4 12 0-15,4-12 10 0,0 0-13 0,-4 8-5 16,4-8-4-16,0 0-5 0,0 0-7 0,0 0-53 16,0 0-19-16,0 0-37 0,0 0-108 0,0 0-417 15,0 0-182-15</inkml:trace>
  <inkml:trace contextRef="#ctx0" brushRef="#br0" timeOffset="109565.2592">23872 6525 119 0,'0'0'187'0,"0"0"-182"0,-8-7-112 16,8 7 36-16</inkml:trace>
  <inkml:trace contextRef="#ctx0" brushRef="#br0" timeOffset="109963.4864">26164 6759 251 0,'0'0'337'16,"0"0"-99"-16,0 0-67 0,0 0-33 0,0 0-26 15,-15-2-23-15,15 2-15 0,0 0-17 0,0 0-21 16,0 0-17-16,0 0-36 0,0 0-40 0,0 0-159 15,-1-12-143-15,1 12 232 0</inkml:trace>
  <inkml:trace contextRef="#ctx0" brushRef="#br0" timeOffset="111164.7055">25803 4876 3 0,'0'0'57'0,"-5"8"139"16,5-8-173-16,-7 8 139 0,7-8-167 0,-6 9 130 15,6-9-137-15,-6 10 128 0,6-10-165 0,-8 10 186 16,8-10-161-16,-8 11 139 0,8-11-152 0,-9 10 129 16,9-10-133-16,-6 8 129 0,6-8-138 15,-8 9 170-15,8-9-131 0,0 0 152 16,-6 8-102-16,6-8 128 0,0 0-78 0,0 0 58 15,-8 8-45-15,8-8 17 0,0 0-35 0,0 0 3 16,0 0-3-16,0 0-20 0,0 0 6 0,-2-9-21 16,2 9 4-16,2-11-17 0,-2 11 20 0,4-15-25 15,-2 6-9-15,0-2-7 0,0 0 32 0,1 0 3 16,2-3-7-16,0-2-8 0,0 3-3 0,5-1 4 16,-1-3-3-16,3 2 12 0,3-1-15 0,1 4-9 15,8-3-3-15,3 0-6 16,3 1 3-16,2 4 5 0,4 0-11 0,4 4 8 0,1 0-12 15,1 6-3-15,4 0 4 0,1 2 3 16,4 2-6-16,9 3-1 0,2 2-2 0,-2 2-1 16,2 2 10-16,0-1-6 0,0 3-4 0,0-1 0 15,-2-1 31-15,-2 1 2 0,-4 0-41 0,-10-5-5 16,-4 2 14-16,1 0-9 0,-4-1 4 0,0 0 0 16,-4-2-5-16,1 0 7 0,-4 1 12 0,-8-2 28 15,0-2-40-15,-4-1 37 0,-3 1-49 0,-15-5 48 16,26 5-35-16,-26-5 48 0,19 5-32 15,-19-5 61-15,14 2-34 0,-14-2 29 16,0 0-42-16,18 3 27 0,-18-3-47 0,0 0 34 16,14-3-48-16,-14 3 34 0,9-5-68 0,-9 5 2 15,7-7-90-15,-7 7-19 0,7-12-19 0,-7 12-72 16,4-12 58-16,-4 12-148 0,4-14 112 0,-4 14-81 16,2-16-197-16,-2 16 52 0</inkml:trace>
  <inkml:trace contextRef="#ctx0" brushRef="#br0" timeOffset="111532.2539">27233 4727 185 0,'0'0'322'0,"-13"-9"-88"0,13 9-16 16,-13-8-17-16,13 8-14 0,-6-7-18 0,6 7 10 16,-7-7-66-16,7 7 27 0,0 0-58 15,-7-7 20-15,7 7-30 0,0 0 22 0,0 0-38 16,0 0 22-16,0 0-24 0,0 0 22 15,16 3-14-15,-2 2 13 0,6 3-11 0,1 2 4 16,5 1-4-16,2 0-3 0,1 2-1 0,-2 0 3 16,0-1-3-16,0 0 29 0,0 1-50 0,-2-2 33 15,-2 1-51-15,-5-2 30 0,4-1-42 0,-4-1 32 16,-2 3-42-16,-2-4 29 0,-3 1-35 0,-2-2 39 16,-1 2-44-16,-1-2 36 0,-7-6-36 0,8 13 33 15,-8-13-34-15,1 12 37 0,-1-12-33 0,-7 18 36 16,2-10-42-16,-5 2 38 15,-1 6-37-15,-2-6 36 0,-3 1-38 0,2 0 37 16,-4-1-34-16,2 2 37 0,-2-3-40 0,-1 3 35 16,0-2-41-16,-2 1 29 0,2 0-67 0,0-1-28 15,-2 2-27-15,5-2-38 0,-2 1-5 0,0 0-1 16,5 0-4-16,2-1-128 0,-1-1 53 0,3 1-388 16,3 0-160-16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22:46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20928 11247 425 0,'0'0'436'0,"0"0"-178"0,-9-7 20 16,9 7-62-16,0 0-34 0,-10-7-21 0,10 7-5 16,0 0-26-16,-12-8-3 0,12 8-8 0,0 0-26 15,-13-8-27-15,13 8-2 0,0 0-11 0,-10-6 0 16,10 6-2-16,0 0-4 15,-9-5-2-15,9 5 1 0,0 0-17 0,0 0-4 16,0 0-3-16,0 0-6 0,-14-5-2 0,14 5-3 16,0 0-4-16,0 0 9 0,0 0-6 0,0 0-2 15,0 0 11-15,0 0-8 0,-9-7 3 0,9 7 0 16,0 0-1-16,0 0 7 0,0 0 10 0,0 0-1 16,0 0 5-16,0 0 6 0,0 0 6 0,0 0-3 15,0 0-3-15,0 0 0 0,0 0 3 0,0 0 6 16,18-4 2-16,-18 4-1 0,26 0-8 0,-26 0-6 15,34-1-4-15,-12 0-3 16,-2 1-2-16,1 0-6 0,-1 0-3 0,3 0-4 16,2 0 1-16,0 0-7 0,-3 0-1 0,3 0-1 15,-2-1-1-15,-2 1 0 0,0 0-3 0,1 0 1 16,-3 0-1-16,2 0 2 0,-1 1-3 0,-20-1 1 16,32-1 0-16,-32 1 0 0,31 0 3 0,-31 0 0 15,28-2 0-15,-28 2 23 0,22 0-16 0,-22 0 4 16,21 0 3-16,-21 0 1 0,20-2 1 0,-20 2 5 15,16-1-8-15,-16 1 1 0,0 0 1 0,18-2-5 16,-18 2 0-16,0 0-2 0,0 0-3 16,18-2 5-16,-18 2-10 0,0 0-1 0,0 0 0 15,0 0-2-15,0 0 0 0,17-1-2 0,-17 1-13 16,0 0-25-16,0 0-23 0,0 0-30 16,0 0-35-16,0 0-90 0,0 0-31 0,0 0 0 15,0 0-55-15,6-6-59 0,-6 6-422 0,0 0-318 16</inkml:trace>
  <inkml:trace contextRef="#ctx0" brushRef="#br0" timeOffset="172.2634">21269 11132 390 0,'0'0'423'0,"0"0"-132"0,0 0-64 15,-9-6-70-15,9 6-73 0,0 0-71 0,0 0-85 16,13-11-137-16,-13 11-175 0,23-8 210 0</inkml:trace>
  <inkml:trace contextRef="#ctx0" brushRef="#br0" timeOffset="4151.3732">8718 11730 40 0,'-20'-1'49'0,"20"1"152"15,0 0-180-15,0 0 158 0,-21-2-184 0,21 2 154 16,0 0-159-16,0 0 147 0,-20-1-27 0,20 1-23 15,0 0-17-15,0 0-3 0,-22-1 3 0,22 1-7 16,0 0-53-16,-19 0 48 0,19 0-8 0,-19 0 11 16,19 0 9-16,0 0-12 0,-27 0-6 0,27 0-5 15,0 0-15-15,-22 0 24 0,22 0-18 0,0 0-6 16,0 0 5-16,-22 0-15 0,22 0 5 16,0 0-10-16,0 0 12 0,0 0 5 0,-9 8 45 15,9-8-54-15,8 6 32 0,-8-6-34 0,19 9 33 16,-2-2-43-16,3-1 42 0,4 0-44 0,1-2 49 15,3-1-52-15,-1 1 40 0,5-3-36 0,-1-1 36 16,1 0-28-16,0-1 29 0,6-2-20 16,-4 1 10-16,-3-3-9 0,-2 4 26 0,-2-3-15 15,-2-1 2-15,-1 1 1 0,-4-2 8 0,-2 4-13 16,-4-1-3-16,-14 3-12 0,24-6 3 0,-24 6-8 16,17-3-3-16,-17 3-4 0,0 0 4 0,19-2-11 15,-19 2-24-15,0 0-44 0,0 0 1 16,17-5-53-16,-17 5 22 0,0 0-93 0,0 0-72 15,0 0-71-15,0 0-228 0,0 0-65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4:56:1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13819 10394 60 0,'0'0'402'16,"0"0"-156"-16,0 0-50 0,-10-5-54 0,10 5-12 15,0 0-23-15,0 0 17 0,0 0-46 0,0 0 12 16,-6-7-41-16,6 7 29 0,0 0-45 15,0 0 27-15,0 0-46 0,0 0 21 0,0 0-27 16,0 0 37-16,0 0-45 0,0 0 41 0,0 0-37 16,0 0 44-16,0 0-43 0,0 0 48 0,-9-6-49 15,9 6 51-15,0 0-58 0,0 0 69 0,0 0-22 16,0 0-2-16,0 0-5 0,0 0-4 0,0 0-3 16,0 0-2-16,0 0-5 0,0 0-3 0,0 0-1 15,0 0-16-15,0 0 16 0,0 0-13 0,0 0 10 16,0 0-7-16,11-5 2 0,-11 5-6 15,0 0 0-15,0 0-2 0,18-2-11 0,-18 2 2 16,0 0 12-16,19 0-9 0,-19 0 1 16,0 0 8-16,22-4-1 0,-22 4 0 0,0 0-1 15,23-2-2-15,-23 2 1 0,0 0-3 0,28 0-10 16,-28 0 14-16,19 2-10 0,-19-2 9 0,19 0 1 16,-19 0-3-16,20 1 0 0,-20-1 1 0,20 0-1 15,-20 0 1-15,22 0-2 0,-22 0-9 0,19 3 11 16,-19-3-8-16,20 0 2 0,-20 0-15 0,21 0-13 15,-21 0 46-15,18 0-2 0,-18 0-5 0,20 2 1 16,-20-2-3-16,26 1-11 0,-26-1 12 16,25 2-9-16,-25-2 9 0,22 2-3 15,-22-2 0-15,26 1-1 0,-26-1 2 0,23 1-2 0,-23-1-1 16,24 1 0-16,-24-1-11 0,22 3 14 16,-22-3-10-16,24 3 14 0,-24-3-6 0,20 1-2 15,-20-1 0-15,21 0 2 0,-21 0-1 0,16 0 1 16,-16 0 7-16,0 0-22 0,27 3 3 0,-27-3 13 15,0 0-8-15,23 0 8 0,-23 0-1 0,18 2 2 16,-18-2-2-16,19 2-1 0,-19-2 1 0,18-1-2 16,-18 1-38-16,0 0 46 0,22 1-40 0,-22-1 35 15,0 0-30-15,20 1 24 0,-20-1-17 0,0 0 42 16,18 2-42-16,-18-2 42 0,0 0-43 0,0 0 43 16,18 2-43-16,-18-2 32 0,0 0-29 0,0 0 34 15,0 0-34-15,0 0 43 0,19 1-6 16,-19-1-4-16,0 0-4 0,0 0-4 15,0 0-19-15,0 0-78 0,0 0 31 0,0 0-71 16,0 0-49-16,0 0-73 0,0 0-266 0,0 0 6 16</inkml:trace>
  <inkml:trace contextRef="#ctx0" brushRef="#br0" timeOffset="1076.6929">13697 10441 270 0,'0'0'250'0,"0"0"-76"16,0 0-22-16,0 0-37 0,0 0-14 0,0 0-45 15,0 0 33-15,0 0-11 0,0 0 5 16,0 0-23-16,0 0 0 0,0 0-24 0,0 0-5 15,0 0-5-15,0 0 24 0,0 0-37 0,0 0 2 16,0 0-8-16,0 0 15 0,0 0-19 0,0 0 17 16,0 0-23-16,0 0 17 0,0 0-17 0,0 0 30 15,0 0-28-15,0 0 20 0,0 0-20 0,15-4 23 16,-15 4-25-16,0 0 28 0,0 0-27 0,17 0 19 16,-17 0-12-16,0 0 22 0,19-2-32 0,-19 2 22 15,0 0-29-15,20 0 37 0,-20 0-32 0,0 0 24 16,23 0-24-16,-23 0 22 0,0 0-20 15,24 0 38-15,-24 0-43 0,0 0 41 0,27 0-43 16,-27 0 36-16,18 0-32 0,-18 0 49 16,0 0-49-16,26 0 43 0,-26 0-61 0,20 0 64 15,-20 0-50-15,19 0 46 0,-19 0-48 0,17 0 48 16,-17 0-46-16,0 0 46 0,28-2-49 0,-28 2 51 16,0 0-49-16,23 0 25 0,-23 0-30 0,19 0 50 15,-19 0-48-15,18-1 46 0,-18 1-48 0,0 0 49 16,24 0-51-16,-24 0 51 0,0 0-53 0,25 0 52 15,-25 0-63-15,0 0 62 0,24 0-54 0,-24 0 55 16,0 0-53-16,20 1 51 0,-20-1-51 16,0 0 52-16,22 0-53 0,-22 0 50 0,0 0-60 15,23 2 62-15,-23-2-56 0,14 0 57 0,-14 0-54 16,0 0 54-16,23 2-53 0,-23-2 49 16,0 0-48-16,22 0 48 0,-22 0-49 0,0 0 51 15,22 2-48-15,-22-2 47 0,0 0-51 0,20 1 50 16,-20-1-50-16,0 0 51 0,19 0-51 0,-19 0 50 15,0 0-60-15,18 1 49 0,-18-1-40 0,0 0 56 16,19 0-51-16,-19 0 49 0,0 0-51 16,0 0 53-16,23 0-53 0,-23 0 50 0,0 0-61 0,0 0 64 15,20 1-60-15,-20-1 60 0,0 0-53 16,0 0 50-16,21 0-51 0,-21 0 54 0,0 0-54 16,0 0 52-16,22 0-51 0,-22 0 52 0,0 0-51 15,0 0 36-15,19 0-34 0,-19 0 41 0,0 0-45 16,19 2 56-16,-19-2-53 0,0 0 51 15,0 0-51-15,21 0 51 0,-21 0-54 0,0 0 53 16,0 0-53-16,18 0 53 0,-18 0-64 0,0 0 51 16,0 0-44-16,19 0 57 0,-19 0-50 0,0 0 51 15,0 0-54-15,19 0 54 0,-19 0-52 0,0 0 51 16,0 0-52-16,18 0 51 0,-18 0-54 0,0 0 60 16,18 0-53-16,-18 0 50 0,0 0-51 0,0 0 50 15,20 3-46-15,-20-3 46 0,0 0-50 0,0 0 36 16,0 0-49-16,19 0 72 0,-19 0-50 15,0 0 48-15,0 0-49 0,0 0 48 0,0 0-51 16,18 0 51-16,-18 0-47 0,0 0 32 0,0 0-40 16,0 0 51-16,0 0-44 0,0 0 39 15,0 0-44-15,0 0 43 0,0 0-47 0,0 0 45 16,0 0-47-16,0 0 44 0,0 0-58 0,18 0 41 16,-18 0-74-16,0 0 5 0,0 0-67 0,0 0-72 15,0 0-91-15,0 0-183 0,0 0 82 0</inkml:trace>
  <inkml:trace contextRef="#ctx0" brushRef="#br0" timeOffset="1258.6217">14440 10480 281 0,'0'0'412'0,"-1"-11"-166"0,1 11-35 0,0 0-75 16,0 0-49-16,0 0-89 0,0 0-98 0,0-12-272 16,0 12 219-16</inkml:trace>
  <inkml:trace contextRef="#ctx0" brushRef="#br0" timeOffset="1415.9482">14445 10440 308 0,'0'0'351'0,"0"0"-152"0,16-5-76 0,-16 5-81 0,0 0-124 16,0 0-194-16,0 0 82 0</inkml:trace>
  <inkml:trace contextRef="#ctx0" brushRef="#br0" timeOffset="183069.3589">24535 10425 97 0,'0'0'328'0,"0"0"-112"0,0 0-49 15,0 0-34-15,0 0 0 0,0 0-24 0,0 0 4 16,0 0-28-16,0 0 9 0,0 0-42 16,0 0 6-16,0 0-15 0,0 0 26 0,0-10-33 15,0 10 26-15,0 0-28 0,0 0 36 0,0 0-57 16,0 0 38-16,0 0-46 0,0 0 36 0,0 0-42 16,0 0 28-16,17-4-32 0,-17 4 46 0,0 0-50 15,0 0 48-15,16 0-45 0,-16 0 45 0,0 0-46 16,21 0 35-16,-21 0-29 0,0 0 44 15,25 1-50-15,-25-1 47 0,22 2-50 0,-22-2 42 16,24 1-45-16,-24-1 33 0,27 4-49 0,-27-4 69 16,28 4-51-16,-12-1 45 0,-1-1-49 0,2 0 47 15,-1 3-50-15,1-3 35 0,-2 2-41 16,4-1 57-16,-1 2-50 0,0-2 51 0,1 0-45 0,-1-1 48 16,1 1-46-16,-1-1 43 0,0 0-51 15,6 2 50-15,-1 1-48 0,-1-3 43 0,4 1-45 16,-1 0 43-16,-3 1-44 0,1-1 50 15,-4-1-59-15,4 1 51 0,0 0-43 0,1-1 42 16,-2 1-41-16,2 0 41 0,1 0-44 0,-1 0 45 16,0-1-46-16,-1 2 47 0,1-1-39 0,2 0 37 15,-2-1-42-15,-1 0 45 0,3 1-43 0,-2-1 35 16,-1 1-26-16,1-2 41 0,-2 1-31 0,-1 0 34 16,-2-2-23-16,0 3 25 0,-1-3-23 0,-18 0 10 15,29 1-5-15,-29-1 20 0,28 2-26 0,-28-2 13 16,28 0-18-16,-28 0 14 0,26 0-20 15,-26 0 17-15,22 0-20 0,-22 0 5 16,20 0-6-16,-20 0 14 0,19 0-16 0,-19 0 15 16,0 0-18-16,22 0 16 0,-22 0-15 0,0 0 12 15,19 0-23-15,-19 0 18 0,0 0-31 0,0 0 8 16,0 0-39-16,19 0 21 0,-19 0-70 0,0 0-5 16,0 0-21-16,0 0-41 0,0 0-41 0,-15-8-331 15,3 3-53-15</inkml:trace>
  <inkml:trace contextRef="#ctx0" brushRef="#br0" timeOffset="183548.9303">24731 10515 122 0,'0'0'347'0,"0"0"-128"16,0 0-47-16,-21 1-24 0,21-1 17 15,0 0-19-15,0 0 28 0,0 0-68 0,0 0 34 16,0 0-59-16,0 0 38 0,-20 0-58 0,20 0 16 15,0 0-56-15,0 0 49 0,0 0-52 16,19 3 42-16,-19-3-48 0,29 7 42 0,-6-2-44 16,-1 3 31-16,9 1-37 0,4 0 42 0,1 2-31 15,5 1 38-15,0-1-24 0,10 4 23 0,-8-2-11 16,1-1 8-16,-2 0 0 0,0 0 1 0,-2-1-13 16,-3 0 6-16,3-1-3 0,-5 1 4 15,1-3-5-15,-1 1-2 0,-6-3-1 0,-1 1 6 0,-2-3-2 16,-1 1-9-16,-2-2-1 0,2 1-8 15,-2-1 0-15,-4-1-11 0,-1 0 4 16,0-1-1-16,-18-1-5 0,28 2-9 0,-28-2 6 16,24 0-8-16,-24 0 1 0,19 1-17 0,-19-1-41 15,0 0-27-15,22-1-41 0,-22 1 11 0,0 0-73 16,0 0-58-16,17-2-77 0,-17 2-283 0,0 0-140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4:55:18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22533 10283 415 0,'-3'-14'536'0,"1"1"-61"0,-2 1-158 15,1 2-70-15,-2-2-23 0,2 4 2 0,3 8-5 16,-6-13-26-16,6 13-28 0,-5-11-30 0,5 11-27 15,0 0-26-15,-4-9-15 0,4 9 11 0,0 0 34 16,-6 12 12-16,2 0-11 0,-1 2-17 0,-3 6-19 16,1 3 0-16,0 7 2 0,-2 2 28 0,-1-1-59 15,4 3-9-15,-1-1-9 0,2 1-4 16,1-1 2-16,-1-7-10 0,3 1-1 16,-1-1-1-16,2-3-3 0,0 3-3 0,1-8-1 15,0 1-2-15,0-1 6 0,0-5-10 0,0 1 0 16,0-4-1-16,0-10-2 0,0 19-8 0,0-19-12 15,1 14-31-15,-1-14-33 0,-1 9-67 0,1-9-97 16,0 0-55-16,0 0 4 0,0 0-64 0,-11-7-80 16,6-1-353-16,-2-5-336 0</inkml:trace>
  <inkml:trace contextRef="#ctx0" brushRef="#br0" timeOffset="365.5949">22282 10250 71 0,'11'-28'524'0,"4"1"-125"15,0 3-139-15,3 0 14 0,4 2-59 0,0 3-19 16,3-1 6-16,1 3-21 0,-1 3 0 0,3 1-33 16,0 2-31-16,-3 3-19 0,-2 3-21 0,1 2-8 15,-5 2-4-15,-1 2-16 0,0 2-9 0,-4 1-3 16,0 2-7-16,-4 3-6 0,-3 1-4 16,-1 0-9-16,-5 4 2 0,-2-1 2 0,-7 6-7 15,1 1 15-15,-6 4-19 0,-2 1 23 0,-1-3-31 16,-3 3 1-16,0-4-2 0,2 1 4 0,-3-1 5 15,3-1-8-15,2-4 0 0,1 0 5 0,1 1 0 16,2-4 1-16,3-2 11 0,-1-1 2 0,3 3 25 16,2-2 9-16,1-2-1 0,1 2 4 15,2-11 20-15,2 22 16 0,-1-10-4 0,5-1-1 16,0 2-7-16,3-1-6 0,1 2-9 0,4-2-5 16,0 1-16-16,3-1-5 0,1 0-9 15,2-2 21-15,-2 2-29 0,4-3-8 0,-2-1-7 16,0 0-18-16,1-1-32 0,0-3-49 0,-5 0-66 15,1-1-69-15,1-1-17 0,0-1-35 0,-18-1-98 16,32-3-469-16,-16-1-442 0</inkml:trace>
  <inkml:trace contextRef="#ctx0" brushRef="#br0" timeOffset="1597.3436">23098 10363 603 0,'7'-8'546'16,"0"0"-95"-16,0 1-156 0,2-1-16 0,-2 0-114 15,5 0 30-15,-3-2-82 0,2 1 14 0,1 0-57 16,1 1 12-16,-1 0-50 0,2-1 24 0,-1 2-45 16,-1-1 30-16,0 0-38 0,-2 3 39 0,0-2-47 15,-2 0 38-15,0 0-46 0,-8 7 42 0,11-12-36 16,-11 12 3-16,5-14 13 0,-5 14 28 15,4-12 11-15,-4 12-7 0,0-12-6 16,0 12-10-16,-5-14 4 0,5 14 0 0,-7-12-9 16,7 12 3-16,-11-10-4 0,11 10-2 0,-14-9-5 15,14 9-6-15,-18-4-1 0,18 4 8 0,-23 0-7 16,23 0-2-16,-27 0 0 0,13 3 0 0,1 1 0 16,-3 1 3-16,2 0 13 0,-2 1 5 0,1 3 2 15,0 4 14-15,2-2-13 0,-1 3 14 0,2-1-12 16,1 2 16-16,1 1-16 0,3 1-1 0,-2 0-8 15,3 1-3-15,1-2-2 0,2 1-2 16,2-1-4-16,0-1-1 0,2 0-1 16,2 2 0-16,-1-1 0 0,7 2-3 0,-1-2-1 15,2 1-3-15,3-4-1 0,1-1-14 0,4-1-7 16,1-3-9-16,1-3-8 0,6-2-3 0,-1-2 5 16,2-2 4-16,3-2-4 0,5-2 4 0,1-3 4 15,-1-3 8-15,-1-1 2 0,-2-1 3 0,-1-1 2 16,-2 2 24-16,-2-2-15 0,-3 1 8 0,-4 0-11 15,-1 1 19-15,-3-1-19 0,0 0 18 0,-1-1-15 16,-1-1 11-16,-2-2-12 0,0 3 22 0,-3-1-16 16,3 0 12-16,-3 0-9 0,-2 1 8 15,-2 3 9-15,1 0 8 0,-6 11-3 0,6-14 0 16,-6 14 0-16,5-13 0 0,-5 13-7 16,2-11-4-16,-2 11-5 0,0 0-1 0,0 0-2 15,0 0 2-15,-7-5 1 0,7 5-1 0,-17 12 1 16,6-4 3-16,-5 4-10 0,4 3 13 0,-1 1-11 15,0 0 9-15,1 0-11 0,1 1-1 0,2 2 1 16,1-3 2-16,1 2-4 0,2-3 2 0,2-4-1 16,2 0 1-16,-2 0 42 0,3-11-49 0,-1 17 1 15,1-17 1-15,1 13 3 0,-1-13-3 0,7 8 1 16,-7-8 1-16,0 0 0 0,19 4 1 16,-19-4-2-16,17-5 0 0,-5 0 0 0,-1-4 3 15,2-2 5-15,0-3-10 0,3-2 10 0,-5 0 1 16,2-1 3-16,-2 1-1 0,0 1-4 0,-5 4 12 15,3-2 7-15,-4 3 7 0,0 3 3 16,-5 7-2-16,7-14 1 0,-7 14-11 0,5-11-4 16,-5 11-9-16,0 0-3 0,7-8 4 0,-7 8-3 15,0 0-2-15,0 0 2 0,9 6-4 0,-9-6 11 16,9 13-11-16,-5-5 0 0,1 3 0 0,3 0 3 16,-2 3-6-16,3-3 0 0,-1-1 0 15,3 3-3-15,-2-4 3 0,5 1-10 0,-2-2-8 16,6 0-2-16,-3-2-3 0,7-2-6 15,-3-4 0-15,8 0 4 0,-2-3 3 0,2-2 5 0,4-4 3 16,-2 0 27-16,-1-2-21 0,0-1 3 0,-1-3-6 16,-5 1 7-16,1-1-1 0,-5 4 6 0,-4-1 13 15,1 0 4-15,-6 0 6 0,-1 4 5 16,-3 2 4-16,-5 6 0 0,10-13-4 0,-10 13-6 16,0 0-6-16,-2-10 4 0,2 10-11 0,0 0-2 15,-25 1 2-15,10 5-1 0,2-1-2 16,-4 4 4-16,0 2-2 0,0 1 28 0,2 2-35 15,0 1 6-15,2-1-10 0,0 2 11 0,4-1-6 16,1-1-4-16,3-3-5 0,1 0-4 16,4-11 5-16,-2 16-6 0,2-16 3 0,2 12 1 0,-2-12 4 15,13 5-1-15,-13-5 0 0,21-3 1 16,-7-2 0-16,5-5-8 0,-2-1 3 0,4-7-5 16,2-3 3-16,-3-4-4 0,1-3 2 0,-2-4-4 15,-1-4-2-15,1-9 0 0,-2-5 4 0,-3 0-4 16,-5 7 2-16,0 0 5 0,-4 3 4 0,-2 3-2 15,-2 6 4-15,-2 3 2 0,-1 3 4 16,-3 2 3-16,0 2 0 0,3 7 0 0,0 2 0 16,2 12-2-16,-5-12 5 0,5 12 9 0,0 0 10 15,-10 12-1-15,7 2 11 0,-3 10-6 0,0 0 6 16,2 10 3-16,1 3-4 0,-1 2-9 0,3 2-3 16,0 2-5-16,-1 1-2 0,2-3 2 0,2 0-40 15,-1-2-33-15,2-1-65 0,-1-1-85 0,2-3-87 16,4-2-8-16,-3-6-33 0,0-4-84 15,1-2-458-15,-2-2-483 0</inkml:trace>
  <inkml:trace contextRef="#ctx0" brushRef="#br0" timeOffset="1881.0127">24627 10239 92 0,'13'-11'673'15,"0"-2"-172"-15,-4 3-181 0,1-1-20 0,0 2-90 16,-1-3 21-16,1 3-51 0,-1-5-33 0,2 2-36 15,1-3-21-15,-3 3-15 0,3-2-18 0,-2 1-16 16,-2 1-5-16,-2-3 2 0,-1 3-12 16,0 1 23-16,-4 0 22 0,1 2 9 15,-2 9 3-15,-2-21 5 0,-4 13-6 0,2-2 7 16,-3 3-1-16,-2 4-3 0,9 3-9 0,-20-5-3 16,20 5 8-16,-20 7-4 0,7 0 5 0,0 7 16 15,1-1-7-15,0 4-34 0,2 0 6 0,2 4-26 16,3-5 10-16,4 1-24 0,0 0-5 0,3 0 3 15,1-1-18-15,2 1-21 0,2-4-29 0,1-1-47 16,4-1-78-16,0-4-54 0,1 0-88 0,6-3-23 16,-19-4-60-16,31-3-94 0,-14 1-283 0,3-5-300 15</inkml:trace>
  <inkml:trace contextRef="#ctx0" brushRef="#br0" timeOffset="2146.1174">24973 10026 156 0,'11'-4'500'16,"-11"4"-213"-16,21-4-2 0,-21 4-87 0,22 3 18 15,-8 2-32-15,0 2 0 0,4 3 51 0,-4 4-42 16,0 0 8-16,-1 1-48 0,1 2 39 0,-4 0-17 16,-1 1 7-16,0 1 8 0,-2 0 36 0,-5-2-42 15,2 0-20-15,-1-3 10 0,-2 1-54 0,-1-3 4 16,1-2 17-16,-1-1 64 0,0-9-8 16,0 15 30-16,0-15 7 0,3 9-19 0,-3-9-61 15,0 0-12-15,0 0-47 0,21-6-21 0,-4-6-16 16,5-8-16-16,5 0-24 0,7-10-12 15,7 0-45-15,1 0-6 0,5 1-31 0,1 3-13 16,0 7-19-16,2 3-53 0,-5 3-75 0,-3 5-69 16,-3 2-84-16,-3 3-54 0,-8 1-60 0,-11 2-99 15,-17 0-365-15,22 4-655 0</inkml:trace>
  <inkml:trace contextRef="#ctx0" brushRef="#br0" timeOffset="3094.1346">19250 10415 645 0,'0'0'701'16,"10"-9"-182"-16,-10 9-132 0,0 0-67 16,9-5-104-16,-9 5-8 0,0 0 27 0,4 11 9 15,-4-11-6-15,-3 23-47 0,1-6-17 16,-2 6-46-16,-2 0 1 0,1 3-32 0,-2 0-19 16,2-1-34-16,1 6 11 0,-2-6-31 0,0-1 12 15,2 1-24-15,-1-2 15 0,1-4-17 0,0-2 9 16,1-2-21-16,1-2 21 0,2-13-18 0,-5 17 45 15,5-17 11-15,-3 13 32 0,3-13 8 0,0 0 12 16,0 0-50-16,0 0 18 0,0 0-39 0,-1-11 20 16,2-4-42-16,5-9 22 0,2-6-36 0,0-7 26 15,1-3-31-15,2 1 34 0,-2-1-29 16,3 1 20-16,-1 2 15 0,-1 1 9 0,1 1-3 0,0 3 0 16,-2 3 14-16,-2 6-3 15,1 4-7-15,-4 2-4 0,0 1-2 0,1 6-12 16,-2-2-6-16,1 4-8 0,-4 8-1 0,5-13-9 15,-5 13-8-15,7-11 1 0,-7 11 2 0,0 0 1 16,17-3 3-16,-7 8-4 0,2 4 2 0,3 4-3 16,-2 4 8-16,2 9-6 0,-1 1-1 0,-1 3 21 15,0 4-26-15,-2 2 23 0,-2-1-23 0,0 2 16 16,-4 0-30-16,2 1 11 0,-3-4-40 0,-1 0 2 16,1-6-50-16,-2 0-21 0,1-3-35 0,-2 0-37 15,1-6-37-15,-1-1-62 0,-1-4-46 0,0 1-77 16,-4-2-87-16,-1-2-548 15,0-1-797-15</inkml:trace>
  <inkml:trace contextRef="#ctx0" brushRef="#br0" timeOffset="3279.2585">19263 10648 684 0,'0'0'705'0,"-13"-8"-199"16,13 8-109-16,-10-9-81 0,10 9-86 0,-7-6-32 15,7 6-9-15,0 0-13 0,-6-8-28 0,6 8-31 16,0 0-19-16,11-10-19 0,-11 10-28 16,20-5-44-16,-6 2-51 0,1 1-72 15,2-3-24-15,-2 3-77 0,4-2-62 0,-6 0-114 16,4 1-412-16,-6-1-356 0</inkml:trace>
  <inkml:trace contextRef="#ctx0" brushRef="#br0" timeOffset="3992.8334">19485 10490 71 0,'9'-8'725'0,"-9"8"-335"0,0 0-1 0,14-7-137 16,-14 7 27-16,0 0-49 0,16 1 24 16,-16-1-54-16,13 5 3 0,-13-5-8 0,15 12-57 0,-8-5-22 15,2 1-19-15,-1 3-12 0,-2 0-8 16,2 1-5-16,-2 1-7 0,-2 0-10 0,1 1 1 15,-1-2-14-15,3 0-10 0,-6 1-3 0,0-4-5 16,2 2-3-16,-3-11-1 0,2 16-9 0,-2-16 0 16,0 14 2-16,0-14-3 0,4 12 5 0,-4-12 16 15,0 0 15-15,2 11 3 0,-2-11-1 0,0 0-17 16,0 0-5-16,0 0-2 0,8-7-1 0,-8 7-9 16,9-17 6-16,-2 4 1 0,0-2 7 15,1 0-8-15,1-3-16 0,-1 1 34 16,2 0-8-16,-1 0 20 0,-3 3-15 0,4 2 25 15,-5 1-32-15,0 0 33 0,1 3-45 0,-1-2 29 16,-5 10-42-16,9-12 25 0,-9 12-35 0,5-10 25 16,-5 10-34-16,6-6 29 0,-6 6-19 0,0 0 15 15,0 0-27-15,0 0 32 0,19 2-32 0,-19-2 30 16,9 11-28-16,-9-11 27 0,9 15-27 0,-6-4 35 16,-1 0-37-16,1 1 30 0,-1 3-31 0,0-3 28 15,0 2-27-15,-2 0 25 0,0-2-23 16,0 1 23-16,0-3-15 0,0 2 14 0,0-12-23 15,0 19 26-15,0-19-22 0,0 15 23 0,0-15-24 16,0 12 24-16,0-12-20 0,0 0 36 16,0 14-35-16,0-14 31 0,0 0-30 0,0 0 24 15,0 0-25-15,0 0 27 0,0 0-28 0,0 0 31 16,0 0-21-16,18-6 22 0,-11-2-30 0,1-2 34 16,1-2-30-16,3-3 32 0,1-1-29 0,-2-4 32 15,6 0-32-15,-2-4 10 0,-1 0-7 0,0 0 4 16,0 0-1-16,-2 3 4 0,-2 1 5 0,0 1 10 15,-3 0 0-15,0 1 4 0,-1 4 0 16,0 0-1-16,-2 3-1 0,-2 1 10 0,-2 10-10 16,4-15-5-16,-4 15 2 0,3-11-12 0,-3 11-4 15,2-10-4-15,-2 10-4 0,0 0-1 0,3-10 0 16,-3 10 0-16,0 0 10 0,0 0-13 16,0 0 1-16,0 0-15 0,0 0-13 0,0 0-18 15,0 0-10-15,0 0 31 0,0 0-66 0,0 11-17 16,0-11-12-16,0 0-6 0,0 0-22 0,-7 12-19 15,7-12-68-15,-5 7 6 0,5-7-49 0,-10 7-22 16,10-7-65-16,-11 4-114 0,11-4-257 0,-16 8-263 16</inkml:trace>
  <inkml:trace contextRef="#ctx0" brushRef="#br0" timeOffset="4674.3504">19563 10532 513 0,'0'0'517'0,"0"0"-82"0,0-10-169 16,0 10-3-16,10-12-81 0,-1 2 63 0,6-1-40 15,2-2-9-15,2 1-53 0,6-5-8 0,-1 0-42 16,2-1-1-16,0 0-32 0,1 1-5 0,0-3-22 15,-3 0 12-15,-1-1-27 0,-1-1 15 0,0-2-29 16,-2 0 20-16,-5-1-20 0,1-2 2 16,-3-2-1-16,-4 2 15 0,-4 4 10 0,-2-1 14 15,-1 5 14-15,-6 2 10 0,1 0 7 0,0 1-6 16,-4 1 3-16,-2 2-5 0,-1 1-10 16,1 3-3-16,-4 1-8 0,13 8 11 0,-23-7-19 15,23 7-6-15,-28 7 4 0,12 2 4 0,0 6-2 16,-2 7-1-16,4 5-17 0,-1 3 9 0,2 3-12 15,3 4-2-15,-3 3-4 0,4 1 11 0,-1 2-15 16,1-2 9-16,0 1-17 0,5-1 13 0,-2-1-12 16,3-2 17-16,-3-4-5 0,5-6 2 0,-2-1-15 15,3-5 28-15,0-3-20 0,0-6 23 0,0 1-14 16,3-4 41-16,-3-10-18 0,7 15 46 0,-7-15-51 16,11 6 40-16,-11-6-49 0,21-4 39 15,-8-1-46-15,2-2 35 0,3-1-20 16,0-3 27-16,0 1-33 0,2 0 16 0,0-1-18 15,-1 0 11-15,1 1-23 0,1 2 19 0,-2 0-34 16,1 1 19-16,-1 1-33 0,-2 2 31 0,-17 4-32 16,28-1 34-16,-28 1-22 0,28 4 17 0,-15 0-22 15,0 2 21-15,-3 0-42 0,-1 1 34 0,1 3-37 16,-6-2 37-16,1 2-36 0,-2 1 38 0,-3-11-27 16,0 20 31-16,-3-9-34 0,-1 1 41 0,-1 1-43 15,-4-2 38-15,2-1-31 0,-5 0 35 0,0-1-33 16,-3-1 38-16,0-2-20 0,1 1 31 15,-3-3-28-15,17-4 32 0,-27 3-42 0,27-3 31 16,-26 0-35-16,26 0 26 0,-26-6-35 16,12 1 12-16,5-2-57 0,0-1-4 0,-1 0-61 15,5-3-40-15,-2-1-47 0,4 1-57 0,1-2-24 16,2 3-43-16,0 10-3 0,2-20-55 0,0 9-53 16,-2 11-349-16,4-13-347 0</inkml:trace>
  <inkml:trace contextRef="#ctx0" brushRef="#br0" timeOffset="5062.0701">20399 10355 896 0,'4'-15'640'0,"-2"4"-159"0,-2 1-51 16,-1-2-67-16,-3 2-26 0,0 0-7 0,-2 1-4 15,-4 1-38-15,2 1-25 0,8 7-42 0,-22-7-66 16,22 7-27-16,-22 2-25 0,9 2-43 0,0 3 15 16,1 1-14-16,-2 4-11 0,4 2-8 0,1 2-10 15,5 1-2-15,0-1 11 0,4 1-48 0,0 3-20 16,4 2-15-16,0-3 27 16,5 3-29-16,-3-1-22 0,2-4 55 0,0 3-44 15,-1-3 38-15,2-5-27 0,-4 2 33 0,2-2-18 16,-1-2 28-16,-1 0-22 0,-5-10 30 0,8 14-13 15,-8-14 24-15,4 12-27 0,-4-12 39 0,4 10-26 16,-4-10 36-16,2 9-34 0,-2-9 2 0,0 0-1 16,-2 13 24-16,2-13-2 0,-9 11-14 0,9-11 2 15,-16 11-74-15,16-11-12 0,-16 9-55 0,16-9-44 16,-18 8-61-16,18-8-36 0,-14 5-66 16,14-5-4-16,0 0-105 0,0 0-475 0,-18 0-563 0</inkml:trace>
  <inkml:trace contextRef="#ctx0" brushRef="#br0" timeOffset="5307.7854">20621 9907 555 0,'4'-14'579'0,"2"-1"-114"0,-2 2-91 16,1 2-42-16,-2 1-23 0,-3 10-44 0,4-15-21 15,-4 15-43-15,2-11-41 0,-2 11 7 0,0 0 17 16,0 0-22-16,10 14-5 0,-6-2-13 15,0 9-19-15,1 2-8 0,-2 3-35 0,-1 8 1 16,2 3-42-16,-2 0 17 0,0 1-38 0,-2 3-2 16,4 2-4-16,-4-1-5 0,0-2 14 15,0-3-41-15,-3 3-23 0,2-3-40 0,0-3-36 16,0-7-56-16,-1 0-50 0,1 0-43 0,0-6-3 16,-2-1-9-16,3-4-22 0,0-4-87 0,-1 0-424 15,1-12-367-15</inkml:trace>
  <inkml:trace contextRef="#ctx0" brushRef="#br0" timeOffset="6230.0368">20542 10281 349 0,'0'-12'530'16,"1"1"-126"-16,3 0-131 0,1 0-14 15,4 3-79-15,4 1 57 0,0-1-51 0,3 2 36 16,0 4-69-16,3-1-1 0,1 3-52 0,-2 3 12 15,5 2-34-15,-1 0-6 0,0 4-5 0,3 3-10 16,-6 0-26-16,-1 1 13 0,-1 1-25 16,-3 0 8-16,-1 1-18 0,-2 3 19 0,-2-2-26 15,1 1 1-15,-3 2-1 0,-2-4 0 0,1-1 0 16,-2 1 0-16,-3-3-5 0,2 0 5 0,-1 1-3 16,-2-4 0-16,0-9-2 0,3 17 0 15,-3-17-1-15,1 12 0 0,-1-12-2 0,0 0 3 16,0 14 8-16,0-14-3 0,0 0 17 0,0 0-22 0,0 0 2 15,0 0-3-15,0 0 1 0,9-14 1 16,-4 6 1-16,4-6 19 0,-1-4-19 0,2 0 16 16,3-2-12-16,0-4 25 0,3 0 12 15,-2 0 6-15,2-1 3 0,0 1 6 0,-1 0 5 16,2 1-12-16,0 0 14 0,-2 1 12 0,-1 5-1 16,0-3 3-16,-2 2-12 0,-1 3 22 0,0 1-29 15,-3 2 29-15,-1 0-23 0,-1 2 17 0,-2 1-25 16,-4 9 29-16,8-12-38 0,-8 12 24 0,7-11-42 15,-7 11 32-15,0 0-41 0,4-9 16 0,-4 9-36 16,0 0 30-16,0 0-37 0,-9 9 1 16,4-1 2-16,-1 4 1 0,-3 0 11 0,-1 5-11 0,-1 0 1 15,1 2 0-15,0 0-3 0,2-1 4 16,1 1-2-16,0 0-2 0,0-2-6 16,3 0 1-16,0-2-16 0,0-4-3 0,3-1 2 15,-2-1 2-15,3-9 22 0,0 15-17 0,0-15 3 16,1 8 3-16,-1-8 5 0,0 0 2 0,0 0 3 15,18 2 2-15,-18-2 11 0,14-10-4 0,-5 1 6 16,1-1 1-16,2-4 7 0,0-3 3 0,0 3 8 16,-4-1 10-16,1 0 11 0,1-2-7 0,-2 3 5 15,-2 4 44-15,-2 0-31 0,4-1 25 0,-8 11-37 16,5-15 22-16,-5 15-40 0,6-10 20 0,-6 10-46 16,0 0 25-16,4-10-33 0,-4 10 27 15,0 0-30-15,0 0 29 0,0 0-35 0,0 16 4 16,0-16-8-16,0 15-16 0,0-15-8 0,1 18-9 15,-1-18-23-15,4 15 8 0,-2-4-12 16,0-2 3-16,-2-9-10 0,9 15 4 0,-9-15 16 16,10 13 12-16,-10-13 8 0,13 8 9 0,-13-8 6 15,19 0 7-15,-19 0 10 0,26-7 14 0,-13 0-5 16,3-2 36-16,0-2-14 0,-1-2 34 0,-1-1-23 16,0 0 39-16,-4-2-38 0,3 0 43 0,-4 1-34 15,-3 0 34-15,-2 3-2 0,1 0-9 16,-2 1 3-16,-2 1-7 0,-1 10-2 0,4-16 0 15,-4 16-13-15,1-13-1 0,-1 13-17 0,0 0-9 16,-7-9-4-16,7 9 4 0,0 0-4 0,-12 11-8 16,7-4-22-16,0 3 26 0,1 4-24 15,-1 3 30-15,2-1-30 0,-1 3 8 0,3 2 0 16,0-4 2-16,1 4-13 0,1-1-25 0,2-2-31 16,1-2-26-16,2 5-21 0,1-4-18 0,4-5-25 15,3 1-25-15,4-6-47 0,2-2-45 0,3-1-69 16,2-6 24-16,0 0-65 0,4-7-71 0,2-1-381 15,-3-3-427-15</inkml:trace>
  <inkml:trace contextRef="#ctx0" brushRef="#br0" timeOffset="6438.3795">21982 9656 535 0,'-1'-19'506'0,"-1"1"-64"0,1 6-115 15,-1 0-6-15,0 2-75 0,2 10 10 0,-2-17-40 16,2 17 51-16,0 0 19 0,0 0-11 0,0 0 17 15,0 0-44-15,-5 18 28 0,3 0-64 0,0 7 4 16,-2 2-17-16,4 9-9 0,-2 0-20 0,0 4-45 16,0-2-1-16,-1 3-42 0,-1-2 2 0,0 0-39 15,-1 1 5-15,1-5-71 0,-2 0-48 0,2-1-88 16,-1-7-48-16,0-3-89 0,0 0-57 16,2-4-48-16,-2-6-96 0,0-2-167 0,3-1-304 15,2-11-659-15</inkml:trace>
  <inkml:trace contextRef="#ctx0" brushRef="#br0" timeOffset="6577.5939">21785 9951 128 0,'0'-11'641'0,"0"11"-235"0,3-16-82 0,-3 16-87 0,11-14-48 16,-4 7-25-16,3 0-15 0,0 3-26 0,4-2-26 15,3 3-25-15,-1 1-56 0,2-1-52 0,1 1-142 16,1 0-509-16,-1 1-212 0</inkml:trace>
  <inkml:trace contextRef="#ctx0" brushRef="#br0" timeOffset="7220.1933">24548 11478 754 0,'0'-14'462'16,"-1"1"-131"-16,-4 1-51 0,-2 5-57 0,1 0 14 16,6 7 5-16,-16-7-29 0,16 7-20 0,-19 4-26 15,10 0 1-15,-1 6-29 0,4 1-7 16,2 5-36-16,1 0-2 0,5 2-26 0,0 5 5 15,5 0-26-15,3 6 5 0,1-4-26 16,0 3-2-16,1-1-5 0,0 0-1 0,-1-1 2 16,1 1 1-16,-1-1-5 0,-3-5-2 0,2 2 10 15,-1 4 15-15,-1 1 8 0,1 2 4 0,-2 1-4 16,-3 1-2-16,3 2-9 0,-4 4 30 0,0 2-38 16,1 1 28-16,-2 2-42 0,-2 0-2 0,2-2-7 15,-1 4-4-15,0 2-22 0,-1-4-64 0,3 4-64 16,-3-1-133-16,2 1-3 0,0-1-128 0,0 4-562 15,1 0-669-15</inkml:trace>
  <inkml:trace contextRef="#ctx0" brushRef="#br0" timeOffset="7753.0584">25005 15113 1151 0,'0'0'709'0,"-11"-5"-179"0,11 5-139 16,0 0-121-16,-17-2-62 0,17 2-32 0,0 0-48 16,-14 5-14-16,14-5-37 0,-5 7 0 0,5-7-32 15,1 14 9-15,3-5-34 0,5 4 10 0,1 0-18 16,3 2 8-16,4 0-3 0,-2 1-4 15,4 4-4-15,0-3 4 0,-4 2-9 16,2 0-2-16,-4 1 6 0,-3-3-8 0,-1 2-1 16,-2 2 3-16,-1 0 0 0,-3-1 7 0,-3-1-7 15,0 0 12-15,-3 3 22 0,-1-1 7 0,-2 1-6 16,-2-2-17-16,-2 1 29 0,2-1-32 0,-3 1 30 16,-3 2-43-16,-2 0 25 0,1-2-26 0,-2-1 25 15,0 0-27-15,0-2 2 0,-2 2-3 0,-3-4 4 16,3 2-6-16,1-5-4 0,-6 3-17 0,0-2-36 15,-1 1-45-15,-2-3-76 0,-1 1-82 16,-1-4 10-16,-2 2-86 0,6-7-114 0,-2 1-362 16,1-3-375-16</inkml:trace>
  <inkml:trace contextRef="#ctx0" brushRef="#br0" timeOffset="13101.0372">25744 12264 3 0,'0'0'157'0,"0"0"166"0,0 0-94 15,0 0-57-15,1-13-5 0,-1 13-22 0,0 0-13 16,0 0-9-16,2-13-27 16,-2 13-3-16,0 0-9 0,0 0 8 0,2-12-9 15,-2 12 5-15,0 0 31 0,0 0-42 0,3-11 20 16,-3 11-21-16,0 0 24 0,0 0-19 0,2-11 12 16,-2 11-15-16,0 0-9 0,0 0-7 0,0 0-6 15,2-8-10-15,-2 8-13 0,0 0-4 0,0 0 0 16,0 0-12-16,0 0 21 0,0 0 11 0,0 0-9 15,11 9 4-15,-11-9 3 0,6 17-6 0,-3-6-8 16,1 3 2-16,0 3-7 0,1-2-8 0,-3-1-2 16,3 3-3-16,-2 0-5 0,-1 0 5 15,1 2-10-15,-2-2 11 0,1 0-13 0,0 0 11 16,-2 0-12-16,0-2 6 0,0-1-7 16,1 1 8-16,-1-3-10 0,-1 1 2 0,1-2 5 15,0-11-3-15,0 19 0 0,0-19-1 0,0 15 1 16,0-15-1-16,0 12-2 0,0-12 6 0,-1 12 15 15,1-12 15-15,0 0 16 0,-1 11 11 0,1-11 8 16,0 0 1-16,0 0 3 0,0 0-10 16,-2 10-17-16,2-10-9 0,0 0 13 0,0 0-30 0,0 0 15 15,0 0-27-15,-5-10 19 0,5 10-25 16,-2-10 26-16,2 10-35 0,-2-14 25 0,2 14-23 16,-2-20 19-16,2 7-23 0,0 1 18 0,0-2 0 15,1-1 36-15,0 2-68 0,-1-3 25 16,2 2 1-16,-1 0-2 0,0 1-3 0,-1 3 3 0,1 0-1 15,-1 10 10-15,2-19-10 0,-2 19 2 16,1-14-3-16,-1 14 2 0,1-13-2 0,-1 13-1 16,0-11 0-16,0 11 0 0,2-10 8 0,-2 10-9 15,0 0 2-15,1-15 1 0,-1 15-3 0,1-10 0 16,-1 10 1-16,0-11 0 0,0 11 8 16,3-10-10-16,-3 10 1 0,2-15 2 0,-2 15-1 15,5-14 0-15,-5 14-2 0,4-15 4 0,1 5 0 16,-1 0 8-16,3 0-10 0,0-1 0 15,2 1 1-15,-1-1-1 0,0 4-3 0,0-1 4 16,0 0 0-16,-2 1 7 0,2 1-14 0,1-1 5 16,-9 7 0-16,13-7-4 0,-13 7 1 0,15-5 0 15,-15 5 0-15,18 1 9 0,-18-1-7 0,19 7-2 16,-7-2-1-16,-1 3 2 0,1 0-1 0,-3 3 0 16,0-2-1-16,1 2 0 0,-4 0 7 15,1-2-6-15,-3 0-5 0,-1 2 2 0,-3-11-1 16,5 17 0-16,-5-17 1 0,-1 19-6 0,-4-9 17 15,1-1-7-15,-2 1-1 0,-1 0-3 0,0-3 7 16,-2 1-2-16,0-1 0 0,0 0 1 0,-1-3-1 16,1 1 9-16,9-5-7 0,-17 8 0 0,17-8 3 15,-16 4-1-15,16-4 2 0,0 0 0 0,-21 3 2 16,21-3 20-16,0 0-21 0,0 0 3 0,-19-2 4 16,19 2 0-16,0 0 4 0,0 0 0 15,0 0 0-15,-15-3 6 0,15 3-11 16,0 0-1-16,0 0-5 0,0 0 0 0,0 0-3 15,0 0 1-15,0 0-2 0,0 0 2 0,0 0-3 16,12 10 3-16,-12-10-2 0,11 10 1 0,-4-3-2 16,0 0 0-16,0 1 1 0,2 2-24 0,-1 1 36 15,0-1-34-15,2 5 30 0,-1-1-25 0,0 1 24 16,1-1-24-16,-2 1 25 0,1-1-25 0,1 1 9 16,-3-2-13-16,1-1-7 0,-1 1-8 0,1-3-10 15,-3-2-16-15,2 1-25 0,-2-1-38 16,2-1-51-16,-7-7-43 0,7 12-8 15,-7-12-22-15,5 7-87 0,-5-7-104 0,0 0-276 16,0 0-242-16</inkml:trace>
  <inkml:trace contextRef="#ctx0" brushRef="#br0" timeOffset="13492.1464">25890 12359 457 0,'-7'-13'559'0,"3"4"-132"0,-1-1-79 0,5 10-66 15,-5-15-43-15,5 15-43 0,3-12-25 0,-3 12-31 16,12-7-25-16,-12 7-24 0,18 0-18 0,-2 5-16 16,-2 2-6-16,4 3-5 0,-2 2-22 0,2 0-9 15,-1 4 0-15,-3-3-9 0,-1 4 1 0,-2-2-12 16,-3-1 10-16,-2 1-9 0,-3-3 7 0,-2 1-5 15,-2-2 5-15,-2 0-5 0,-6 2 5 16,0-2-3-16,-2-1 11 0,-6-2 21 0,1 2 32 16,-1-3-5-16,-2-5 22 0,0 1-13 0,-2-3 21 15,-2-2 1-15,0-1 34 0,0-3-29 0,4-2 15 16,0-3-35-16,2-2 13 0,1-2-43 0,4-4 18 16,2-1-39-16,4-2 27 0,4-2-44 15,2 0 24-15,4 2-45 0,6-1-19 0,-1 3-51 16,4-5-71-16,4 8-78 0,-1 4-34 0,3 2-27 15,4 2 0-15,-2 4-30 0,-1-1-103 0,2 6-283 16,-3 1-236-16</inkml:trace>
  <inkml:trace contextRef="#ctx0" brushRef="#br0" timeOffset="13825.1497">26316 12208 592 0,'13'-7'516'15,"1"0"-126"-15,2 2-81 0,1 3 6 0,4 1-20 16,-2 2-27-16,9 1-47 16,-2 5-36-16,3 2-31 0,1 4-32 0,-2-1-27 15,-2 5-14-15,1 0-21 0,-4 0-11 0,0 2-10 16,-2 1-7-16,-6-4 0 0,-1-1-13 0,-2 2-3 16,-3-2 1-16,-2-3-10 0,0-1 26 0,-4-3 18 15,-3-8 48-15,6 17 12 0,-6-17 67 0,4 12 1 16,-4-12 12-16,0 0 1 0,-2 10 2 0,2-10-29 15,0 0-4-15,0 0-38 0,-13-6-7 0,13 6-32 16,-10-15-12-16,4 3-26 0,1-3 2 0,0-5-29 16,2-2-19-16,0-4-44 0,3-3-8 15,2 1-63-15,0-9-17 0,3 1-83 16,3 1-8-16,2 2-32 0,-2 6-9 0,-2 5-58 16,0 4-7-16,0 4 15 0,-1 4-39 0,-5 10 29 15,10-9-4-15,-10 9-94 0,0 0-214 0,0 0-166 16</inkml:trace>
  <inkml:trace contextRef="#ctx0" brushRef="#br0" timeOffset="14773.4062">26980 12247 496 0,'14'4'447'0,"0"-1"-121"0,-14-3-12 16,28 2-38-16,-28-2-13 0,32-4-20 16,-14-1-28-16,2-4-49 0,0 1-34 0,-1 0-20 15,-2-3-11-15,1-2-23 0,-2 2-24 0,-2-3 1 16,0 1-14-16,-4 0 11 0,-2 0-1 0,-2 4 21 15,-2-2 0-15,-4 11 22 0,1-17-15 0,-1 17 14 16,-5-17-15-16,-3 10 20 0,2 0-22 0,-4 3 33 16,-2-2-24-16,12 6 6 0,-24-2-42 0,24 2 22 15,-27 2-30-15,11 3 41 0,1 3-46 0,-1 3 24 16,2-1-39-16,1 4 32 0,3 0-39 16,1 1 32-16,4 0-34 0,0 1 30 15,3-2-36-15,2 0 31 0,2 1-38 0,3 1 38 0,2-1-43 16,1 0 42-16,2-2-46 0,4 1 31 15,2-5-36-15,1-1 27 0,4-2-36 0,1-1 29 16,3-5-33-16,-1 0 20 0,5-3-29 0,-3-1 35 16,6-4-33-16,-1-3 34 0,-4 0-30 0,2-4 34 15,-2-3-21-15,-2 1 23 0,-3-3-28 0,-1-1 31 16,-6 7-22-16,-1-2 38 0,-4 0-29 0,-2 4 34 16,-4 1-34-16,2 0 40 0,-6 11-43 15,0-18 39-15,0 18-43 0,-8-13 35 0,8 13-37 16,-15-6 32-16,15 6-34 0,-23 1 36 0,23-1-38 15,-26 9 38-15,10 0-39 0,2 1 33 0,0 2-34 16,0 1 27-16,4 0-40 0,2 1 26 0,2 0-28 16,-2-4 13-16,4 1-34 0,4-11 27 15,-2 18-2-15,2-18 24 0,0 14-46 0,0-14 32 16,6 8 5-16,-6-8 11 0,11 6-3 0,-11-6 0 16,17-2 4-16,-17 2 0 0,23-7 3 0,-9 2 2 15,2-2 3-15,-2 0 10 0,1-1-4 16,-2 3 6-16,1-3-22 0,-3 2 28 0,2-1-31 15,-3 2 26-15,-10 5-29 0,21-8 33 0,-21 8-37 16,22-7 30-16,-22 7-30 0,24-4 29 0,-24 4-29 16,27 0 23-16,-27 0-25 0,28 2 20 0,-28-2-20 15,30 5 13-15,-15-3-9 0,1 1-5 0,-2 1-3 16,-14-4 2-16,27 3 4 0,-27-3 3 0,26 4 11 16,-26-4-7-16,24 2 5 0,-24-2-22 15,20 0 31-15,-20 0-21 0,0 0 37 0,23 0-21 16,-23 0 37-16,0 0-22 0,0 0 21 15,21 0-38-15,-21 0 29 0,0 0-30 0,0 0 30 16,6 9-29-16,-6-9 25 0,-2 9 2 0,2-9-15 16,-7 15 5-16,3-7-7 0,-2 2-1 0,0-2-1 15,0 4-2-15,1-1-1 0,1-1 0 0,2 0 4 16,-1-1-36-16,3-9 34 0,-2 16-23 0,2-16 28 16,0 14-29-16,0-14 32 0,5 8-28 15,-5-8 36-15,10 5-38 0,-10-5 37 0,17-2-32 16,-17 2 30-16,24-11-40 0,-7 3 43 0,-1-6-22 15,5-3 31-15,-1-2-21 0,-1-5 25 16,-3-1-38-16,0-1 31 0,-2-5-33 0,-1 0 32 16,-4-3-32-16,-3-2 2 0,0 1 18 0,-4-4-6 15,-2 5 16-15,-4 0 11 0,-2 3 19 0,-2 2 3 16,-6 3-2-16,5 6 12 0,-4 2 26 0,-2 3-34 16,2 2 10-16,1 4-34 0,1 4 12 0,11 5-20 15,-19-3 15-15,19 3-14 0,-20 8 13 0,11 3-22 16,0 5 0-16,2 5 5 0,2 1-7 0,3 2-3 15,2 5 14-15,2 5-17 0,3 2 7 16,3-2-21-16,1 1 2 0,4-1-71 0,-2-1-25 16,3-2-111-16,0-3-78 0,4-3-92 15,0-2-47-15,3-2-56 0,-7-7-142 0,5 0-288 16,1-3-557-16</inkml:trace>
  <inkml:trace contextRef="#ctx0" brushRef="#br0" timeOffset="15273.1475">28716 11637 252 0,'0'-24'578'0,"-5"0"-179"16,-1 3-59-16,-4-1 9 0,2 1 26 0,-1 3 9 15,1 5-45-15,2 2-68 0,1 0-56 0,5 11-41 16,-8-7-14-16,8 7 21 0,-11 7 3 16,4 4-9-16,2 10-13 0,-1 0-40 0,-1 9 19 15,0 4-43-15,2 5 27 0,1-3-37 0,0 5-13 16,1 5 6-16,1-3-32 0,0 4 9 0,0 1-34 15,-1-2 11-15,3-2-31 0,3-1 12 16,-1 1-35-16,2-6-69 0,4-1-15 0,0-2-63 0,2-6-66 16,1-1-90-16,5-5-90 0,-4-7-1 15,6-2-60-15,-2-4-465 0,3-4-604 0</inkml:trace>
  <inkml:trace contextRef="#ctx0" brushRef="#br0" timeOffset="15488.4677">29131 11581 665 0,'0'0'486'0,"7"-9"-134"0,-7 9-52 15,0 0 44-15,17 10 3 0,-7 3-19 0,1 5-2 16,3 6-22-16,0 6-38 0,0 3-42 0,-2 4-28 16,-2 4 2-16,1 1-72 0,-3 2 8 15,-1 1-68-15,-5-1 20 0,0 1-60 16,-4-3-22-16,-3 0-57 0,-3-2-68 0,-2-2-88 15,-4-1-86-15,-4-4-15 0,-4 1-65 0,-6 2-49 16,-4-4-453-16,-4-1-491 0</inkml:trace>
  <inkml:trace contextRef="#ctx0" brushRef="#br0" timeOffset="37781.0655">16982 7852 158 0,'0'0'249'0,"0"0"-65"0,0 0-20 16,0 0-17-16,0 0-19 0,19 0-9 0,-19 0-28 15,0 0-8-15,0 0-33 0,0 0 8 0,0 0-26 16,0 0 3-16,0 0-11 0,18 1 10 0,-18-1-7 15,0 0 24-15,0 0-39 0,0 0 33 0,0 0-28 16,9 4 23-16,-9-4-28 0,0 0 35 0,0 0-48 16,5 8 45-16,-5-8-37 0,0 0 30 0,0 0-37 15,5 9 37-15,-5-9-36 0,0 0 42 0,3 8-45 16,-3-8 4-16,0 0-3 16,1 13 42-16,-1-13-38 0,0 10 39 0,0-10-43 15,0 13-1-15,0-13 29 0,0 13-33 0,0-13-8 16,-1 12 14-16,1-12 0 0,0 11 11 0,0-11-1 15,-2 13-1-15,2-13 0 0,0 11-1 0,0-11-3 16,-1 10 0-16,1-10-9 0,0 0 9 0,0 12-6 16,0-12 4-16,0 0 1 0,0 0 1 0,0 13-2 15,0-13 6-15,0 0 3 0,0 0 5 0,-1 10-9 16,1-10 20-16,0 0 10 0,0 0 4 0,0 0 5 16,1 9 8-16,-1-9 23 0,0 0-18 15,0 0 7-15,0 0-34 0,0 0 8 0,14 3-22 16,-14-3 1-16,16 0-8 0,-16 0 9 15,21-6-13-15,-2 5 11 0,-3-2-11 0,3-1 7 16,1 3-18-16,3-5 22 0,0 3-24 0,2-1 6 16,-4 0 0-16,4-1 13 0,-2 1-14 0,0-1 12 15,-3 2-13-15,2-2 13 0,-4 3-4 0,-3-2 3 16,3 1-15-16,-18 3 3 0,27-4-1 0,-27 4 13 16,25-6-13-16,-25 6 12 0,18-5-11 0,-18 5 9 15,22-4-10-15,-22 4 11 0,17-4-3 0,-17 4-1 16,15-4-11-16,-15 4 11 0,13-3-13 0,-13 3 15 15,11-4-11-15,-11 4 6 0,0 0-7 0,16-4 12 16,-16 4-3-16,0 0-12 0,12-3-9 16,-12 3-6-16,0 0-37 0,0 0 11 15,13-4-58-15,-13 4-5 0,0 0-79 0,0 0-58 16,0 0-60-16,0 0-209 0,0 0 6 0</inkml:trace>
  <inkml:trace contextRef="#ctx0" brushRef="#br0" timeOffset="39130.0124">16885 7899 90 0,'0'0'292'0,"0"0"-73"0,0 0-28 15,0 0-18-15,0 0-30 0,6-6 15 0,-6 6-41 16,0 0 11-16,0 0-51 0,0 0 23 15,12-7-60-15,-12 7 34 0,0 0-42 16,0 0 40-16,0 0-52 0,0 0 42 0,11-4-52 16,-11 4 41-16,0 0-51 0,0 0 52 0,0 0-61 15,0 0 30-15,0 0-32 0,19 0 50 0,-19 0-49 16,0 0 40-16,0 0-43 0,11 9 52 0,-11-9-50 16,5 8 49-16,-5-8-51 0,6 9 51 0,-6-9-61 15,5 13 56-15,-5-13-53 0,5 15 10 0,-5-15 3 16,3 17 5-16,-3-17 1 0,4 16 2 0,-4-16 4 15,2 17-4-15,-2-17 1 0,3 16 0 16,-3-16-1-16,1 16 0 0,-1-16 2 0,1 11-2 16,-1-11 2-16,2 13-2 0,-2-13-1 0,1 12-1 15,-1-12 4-15,1 10-7 0,-1-10 9 16,0 10 4-16,0-10 0 0,0 0 1 0,0 11 0 16,0-11 1-16,0 0 1 0,0 0 0 0,3 12 58 15,-3-12-70-15,0 0 13 0,0 0 4 0,2 10 3 16,-2-10 3-16,0 0 1 0,0 0 2 0,0 0 0 15,0 0 4-15,0 0-9 0,0 0 6 0,0 11-9 16,0-11 17-16,0 0-14 0,0 0 7 0,0 0 6 16,0 0 2-16,0 0 1 0,0 0-2 0,0 0-3 15,0 0 7-15,0 0-14 0,0 0-2 0,0 0-5 16,0 0 0-16,0 0-4 0,0 0-2 0,0 0 0 16,0 0 3-16,0 0 12 15,4 7 1-15,-4-7-13 0,0 0 1 0,0 0-6 16,0 0 0-16,17-1 0 0,-17 1-1 0,16-2-3 15,-16 2 18-15,21-3-22 0,-21 3 7 0,24-4-8 16,-7 2-1-16,-2-1-1 0,4-1 1 0,3-2 0 16,-2 1-1-16,3 0 0 0,2 0 2 0,-2-2-2 15,-3 4 8-15,3-2-4 0,-1-1 7 0,-5 3-14 16,0 0 1-16,-3 1 2 0,-1-3 1 0,-13 5-1 16,22-4 0-16,-22 4 2 0,15-4 9 0,-15 4 0 15,14-4-6-15,-14 4 4 0,0 0-3 16,16-4 0-16,-16 4-1 0,0 0 2 0,0 0-3 0,15-6 2 15,-15 6 4-15,0 0-2 16,0 0-7-16,0 0 1 0,0 0-3 0,14-1 1 16,-14 1 0-16,0 0 0 0,0 0 0 0,0 0-1 15,0 0 2-15,0 0 0 0,0 0 34 0,0 0-40 16,12-4-2-16,-12 4 3 0,0 0-5 0,0 0-6 16,0 0-6-16,0 0-11 0,0 0-10 0,0 0 4 15,0 0-16-15,0 0 0 0,0 0-4 0,0 0 17 16,0 0-16-16,0 0 23 0,0 0-19 15,0 0 24-15,0 0-34 0,0 0 8 0,0 0-2 0,0 0-2 16,0 0 6-16,0 0 9 0,0 0 2 0,12-4 8 16,-12 4 5-16,0 0 6 15,0 0 12-15,0 0 3 0,0 0 2 0,0 0 1 16,0 0 2-16,0 0-5 0,0 0 8 0,0 0-7 16,0 0 11-16,0 0 2 0,0 0 6 0,0 0-6 15,10-3-1-15,-10 3-6 0,0 0 5 0,0 0 2 16,0 0-5-16,0 0 9 0,0 0 0 0,0 0 0 15,0 0 0-15,0 0-3 0,0 0 1 0,0 0-2 16,0 0-6-16,0 0 8 0,0 0-2 0,0 0 0 16,0 0-1-16,0 0 2 0,0 0-2 0,0 0 2 15,0 0-2-15,0 0-6 0,0 0 9 16,0 0-2-16,0 0-4 0,0 0 4 16,0 0-2-16,0 0 0 0,0 0-1 0,0 0-7 15,0 0 7-15,0 0-1 0,0 0 0 0,0 0 0 16,0 0-1-16,0 0-2 0,0 0 0 0,0 0-10 15,0 0-8-15,0 0-10 0,0 0 4 0,0 0-9 16,0 0-1-16,0 0-7 0,0 0-5 0,0 0-38 16,0 0 16-16,0 0 8 0,0 0-11 0,0 0-7 15,0 0 0-15,0 0-3 0,0 0-2 0,0 0-109 16,0 0 137-16,0 0-103 0,0 0 137 16,0 0-114-16,0 0 146 0,0 0-104 0,8 7 122 15,-8-7-115-15,0 0 130 0,0 0-130 0,0 0 136 16,0 0-124-16,0 0 133 0,0 0-128 15,0 0 132-15,10-4-132 0,-10 4 136 0,0 0-136 16,0 0 138-16,0 0-145 0,8-9 113 0,-8 9-124 16,0 0 65-16,0 0-155 0,5-9 33 0</inkml:trace>
  <inkml:trace contextRef="#ctx0" brushRef="#br0" timeOffset="40519.9049">9020 8712 142 0,'0'0'210'0,"0"0"-56"0,0 0-47 0,4-11-22 0,-4 11-17 16,0 0-27-16,0 0 10 0,0 0-5 15,6-8-7-15,-6 8-2 0,0 0-5 16,0 0 13-16,0 0 1 0,0 0-5 0,0 0-2 16,10 8 1-16,-10-8-6 0,0 0-2 0,1 13-5 15,-1-13-2-15,2 12-3 0,-2-12-34 0,0 14 37 16,0-14 1-16,0 16-2 0,0-16-4 0,0 14-10 15,0-14 5-15,0 17-105 0,0-17 129 0,1 17-80 16,-1-17 128-16,4 22-18 0,-3-13-27 0,4 1 9 16,0 0 19-16,4 0-7 0,-1 0 0 0,1-1 7 15,6-4-1-15,-2 1-5 0,6-3-1 0,-1-3-5 16,9-3-6-16,1-1-3 0,7-1-3 16,1-4 23-16,3 0-37 0,-2-2 20 0,0-1-43 15,1-1 24-15,-2 2-24 0,-3 1 24 0,-2-2-32 16,-3 0 30-16,-7 5-34 0,-2 0 25 0,-4 4-25 15,-5-3 22-15,-10 6-24 0,17-8 24 0,-17 8-23 16,15-5 16-16,-15 5-51 0,0 0 21 16,11-6-53-16,-11 6 24 0,0 0-66 0,0 0-16 15,2-9-50-15,-2 9-58 0,0 0-283 0,0 0-2 16</inkml:trace>
  <inkml:trace contextRef="#ctx0" brushRef="#br0" timeOffset="45111.8874">7522 10311 46 0,'0'0'272'0,"0"0"-58"0,0 0-70 15,-4-8-20-15,4 8-31 0,0 0-18 0,0 0-1 16,-1-9-12-16,1 9-4 0,0 0 2 0,1-12-11 15,-1 12 21-15,4-9-13 0,-4 9 4 0,5-10-17 16,-5 10 13-16,4-9-19 0,-4 9 17 16,0 0-32-16,7-8 26 0,-7 8-35 0,0 0 27 15,0 0-33-15,3-10 21 0,-3 10-26 0,0 0 36 16,0 0-44-16,0 0 33 0,5-7-40 0,-5 7 32 16,0 0 7-16,0 0-13 0,0 0-27 0,0 0 26 15,0 0-31-15,0 0 40 0,0 0-45 0,0 0 52 16,5 7-36-16,-5-7 40 0,3 11-47 0,-3-11 49 15,0 18-36-15,1-6 52 0,1-1-59 0,-2 2 5 16,2-3 1-16,-2 3-14 0,0-4 19 0,0-9-7 16,3 19 10-16,-3-19 3 0,1 14 3 15,-1-14 4-15,1 12 6 0,-1-12 4 0,3 8 0 16,-3-8 3-16,0 0 3 0,2 12 38 16,-2-12-48-16,0 0 39 0,0 0-38 0,13 3 21 15,-13-3-25-15,13-5 19 0,0 0-21 0,1-1 25 16,4-3-27-16,0-1 28 0,1-1-32 0,1 3 18 15,-2-3-5-15,4-1 0 0,-4-1-2 0,1 4 8 16,0-2-32-16,-2 0 16 0,-1 0-15 0,1 3 2 16,-2-2-4-16,-2 2 18 0,0 1-23 0,-4 0 14 15,0 2-11-15,-9 5 24 0,16-9-26 0,-16 9 16 16,9-5-17-16,-9 5 12 0,9-5-11 0,-9 5 18 16,0 0-12-16,12-7 5 0,-12 7-18 0,0 0 8 15,0 0-30-15,9-5 20 0,-9 5-40 16,0 0 30-16,0 0-57 0,0 0 33 0,0 0-61 15,10-5-36-15,-10 5-7 0,0 0-6 0,0 0-24 16,0 0-53-16,0 0-205 0,0 0 149 16</inkml:trace>
  <inkml:trace contextRef="#ctx0" brushRef="#br0" timeOffset="51114.9884">6377 12941 122 0,'0'0'123'0,"0"0"154"16,0 0-214-16,0 0 99 0,0 0-119 0,0 0 118 16,0 0-144-16,-1-8 125 0,1 8-131 15,0 0 120-15,0 0-119 0,0 0 101 0,0 0-14 16,0 0-21-16,0 0-11 0,0 0-12 0,0 0 1 16,0 0-20-16,-8-8-12 0,8 8 6 0,0 0-15 15,0 0-66-15,0 0 89 0,0 0-8 0,0 0-3 16,0 0 5-16,0 0-9 0,0 0 4 0,0 0-7 15,0 0-2-15,0 0-1 0,0 0-12 0,0 0 12 16,0 0-7-16,0 0 0 0,0 0 3 0,0 0-1 16,0 0-1-16,0 0 0 0,0 0-1 0,0 0-1 15,0 0-8-15,0 0 7 0,0 0-9 0,0 0 5 16,0 0 2-16,0 0-8 0,0 0 6 16,0 0 1-16,0 0-2 0,0 0-1 15,0 0 0-15,0 0 1 0,0 0-1 0,0 0-1 16,0 0-7-16,0 0 2 0,0 0 7 0,0 0-6 15,0 0 5-15,0 0 1 0,0 0 0 0,0 0-2 16,0 0 6-16,0 0-7 0,0 0 0 0,0 0 0 16,0 0-1-16,0 0-4 0,0 0 6 0,0 0 0 15,0 0-6-15,0 0 5 0,0 0 1 0,0 0 7 16,0 0-8-16,0 0 0 0,0 0 0 0,0 0 0 16,0 0 0-16,0 0-5 0,0 0 6 0,0 0 9 15,0 0-18-15,0 0 14 0,0 0-7 0,0 0-3 16,0 0 3-16,0 0 0 0,0 0 0 15,0 0-9-15,0 0-14 0,0 0-46 0,0 0-58 16,0 0-153-16,-16 4-205 0,16-4 65 16</inkml:trace>
  <inkml:trace contextRef="#ctx0" brushRef="#br0" timeOffset="60118.0975">5340 7790 26 0,'0'0'280'0,"0"0"-55"0,0 0-65 15,0 0-19-15,0 0-35 0,0 0-7 0,0 0-10 16,0 0-14-16,0 0-10 0,0 0 4 16,0 0-10-16,-3-9-7 0,3 9-12 0,0 0-6 15,0 0-14-15,0 0-3 0,0 0 15 0,0 0-4 16,0 0-4-16,0 0-13 0,0 0 10 0,0 0 2 15,0 0-3-15,0 0-2 0,0 0-7 0,0 0-1 16,0 0-4-16,0 0-14 0,0 0 2 0,0 0 14 16,0 0 0-16,0 0-1 0,0 0-7 0,0 0 0 15,9-6 5-15,-9 6 2 0,0 0 3 0,0 0 0 16,0 0 1-16,0 0-2 0,0 0-13 0,0 0 16 16,15-4 0-16,-15 4-5 0,0 0 2 0,0 0-5 15,0 0-2-15,0 0 4 0,0 0-1 16,0 0-1-16,16-4-3 0,-16 4 1 15,0 0-2-15,0 0-33 0,0 0 7 0,0 0-17 16,0 0-41-16,0 0-30 0,16-1-50 0,-16 1-258 16,0 0 172-16</inkml:trace>
  <inkml:trace contextRef="#ctx0" brushRef="#br0" timeOffset="70405.9117">5745 8893 23 0,'0'0'50'0,"0"0"-9"0,0 0-8 0,0 0-13 15,0 0 5-15,0 0-20 0,0 0-1 0,0 0 14 16,0 0-8-16,0 0 3 0,0 0-4 0,0 0-2 16,0 0-4-16,0 0-1 0,0 0 5 0,0 0-12 15,0 0 1-15,0 0 15 0,0 0-18 0,0 0 18 16,0 0-2-16,0 0-107 0</inkml:trace>
  <inkml:trace contextRef="#ctx0" brushRef="#br0" timeOffset="71532.8299">5765 8886 272 0,'0'0'7'0,"0"0"7"15,23-6-8-15,-23 6 1 0,18-3 5 0,-18 3-15 16,27-3 13-16,-27 3 1 0,28-2-4 0,-28 2-1 15,33-3-3-15,-15 3 3 0,1 0-19 0,3-1 54 16,2 1-39-16,3 0-13 0,0 1 13 0,2-1-16 16,-2 0 3-16,4 0 18 0,-3 3-3 15,5-3 12-15,-2 2-20 0,1-1 17 0,6 0-24 16,-1 0 7-16,-1 1 8 0,-4-2-6 0,6 1 6 16,-6 0-17-16,6 2 144 0,0-3-151 0,-8 2 6 15,9-2 3-15,-1 2 2 0,-6-2 2 0,0 1-2 16,0 0 0-16,0 0 5 0,1 1-5 15,-1-2 11-15,-2 1-53 0,2-1 42 0,-1 0 23 16,1 1-7-16,-1-1 0 0,1 0-3 0,-2-1-3 16,2 1 3-16,-1-1-8 0,1-1 17 0,-1 1-18 15,-2 0-13-15,0 0 23 0,-1-1-19 0,1 2 19 16,0 0 127-16,-4 0-150 0,-3 0 11 0,-1 0-6 16,-1 0-1-16,2 0 0 0,-3 0 27 0,0 2-15 15,0-2-14-15,-1 1 9 0,1 0-16 0,-2 0 21 16,2-1 7-16,-1 2-7 0,-18-2 1 15,33 1 1-15,-15 0-2 0,-18-1-4 0,32 0 3 16,-13 0 3-16,-19 0-4 0,32 0 6 16,-32 0-16-16,32 0 1 0,-32 0 6 0,30 0 16 15,-30 0 0-15,29 0-5 0,-29 0-1 0,27-1-5 16,-27 1 1-16,23 0 6 0,-23 0-7 0,22 0 6 16,-22 0-20-16,20 1 7 0,-20-1 39 0,0 0-28 15,24 0 0-15,-24 0 1 0,0 0-3 0,21 3-3 16,-21-3-1-16,0 0 6 0,15 3 0 0,-15-3-2 15,0 0-15-15,0 0 6 0,19 2 17 0,-19-2 2 16,0 0-8-16,0 0 3 0,18 3-3 0,-18-3 0 16,0 0 0-16,0 0 10 0,17 0 8 15,-17 0-1-15,0 0-10 0,15 4-8 0,-15-4 13 0,0 0-4 16,0 0-36-16,19 0 42 0,-19 0 0 16,0 0-12-16,0 0 6 0,0 0-2 15,19 0 4-15,-19 0-5 0,0 0-4 0,0 0 6 16,0 0 0-16,0 0 4 0,18 0-3 0,-18 0-3 15,0 0 0-15,0 0-6 0,0 0 6 0,0 0-1 16,0 0-1-16,0 0-2 0,0 0-18 0,0 0 19 16,21 0 4-16,-21 0-5 0,0 0 7 0,0 0-9 15,0 0-2-15,0 0-8 0,0 0 9 0,16 1 11 16,-16-1-9-16,0 0-4 0,0 0-10 16,0 0 13-16,18 0 2 0,-18 0-3 0,0 0 0 0,0 0 0 15,19 2 0-15,-19-2-7 0,0 0 2 0,0 0 9 16,22 1 1-16,-22-1-3 0,0 0-13 15,21 0 2-15,-21 0 15 0,0 0-2 16,19-1 0-16,-19 1-2 0,0 0-1 0,0 0-7 16,20 0 139-16,-20 0-156 0,0 0 135 0,21 0-152 15,-21 0 126-15,0 0-138 0,19-2 132 0,-19 2-131 16,0 0 130-16,19 0-136 0,-19 0 128 0,0 0-131 16,22 0 128-16,-22 0-128 0,0 0 122 0,20-1-121 15,-20 1 126-15,0 0-119 0,19-1-11 0,-19 1 139 16,0 0-131-16,0 0 128 0,25 0-133 0,-25 0 131 15,0 0-133-15,0 0 129 0,21-1-128 0,-21 1 128 16,0 0-128-16,18-2 127 0,-18 2-135 0,0 0 138 16,19 0-132-16,-19 0 142 0,0 0-146 15,21 0 132-15,-21 0-130 0,0 0 128 0,18 0-134 16,-18 0 139-16,0 0-130 0,20 0 127 0,-20 0-138 16,0 0 137-16,19 0-130 0,-19 0 135 15,0 0-132-15,18 0 131 0,-18 0-131 0,0 0 127 16,17 2-126-16,-17-2 127 0,0 0-127 0,16 1 11 15,-16-1-1-15,0 0 26 0,21 1-3 0,-21-1 5 16,0 0 4-16,23 0 6 0,-23 0 6 0,16 1-9 16,-16-1 13-16,21 0 1 0,-21 0 5 0,18 0 2 15,-18 0-21-15,19 2 24 0,-19-2-10 0,0 0-1 16,20 2 3-16,-20-2-1 0,0 0-6 16,17 3 1-16,-17-3 10 0,0 0 5 0,0 0-4 15,18 1-4-15,-18-1-5 0,0 0 8 0,0 0-2 16,0 0 0-16,0 0 9 0,15 1 8 0,-15-1-8 15,0 0-10-15,0 0 13 0,0 0 13 0,0 0-18 16,0 0-3-16,0 0-11 0,0 0 10 0,0 0 0 16,0 0 126-16,0 0-151 0,17 2 123 15,-17-2-141-15,0 0 126 0,0 0-146 0,5 8 72 16,-5-8-142-16,0 0-119 0,0 0 71 0</inkml:trace>
  <inkml:trace contextRef="#ctx0" brushRef="#br0" timeOffset="270294.7584">7903 8865 14 0,'0'0'50'0,"-13"-4"-11"0,13 4-4 16,-14-4-6-16,14 4-15 0,-14-4 8 15,14 4-26-15,-13-5 15 0,13 5 5 0,-11-3-11 16,11 3 15-16,0 0-11 0,-16-3 17 16,16 3-20-16,0 0 19 0,0 0-8 0,-15-3-8 15,15 3-2-15,0 0 4 0,0 0-7 0,0 0 10 16,0 0-23-16,0 0 0 0,0 0 20 0,0 0-2 16,0 0 10-16,-13 4-12 0,13-4-8 0,0 0 10 15,5 9 10-15,-5-9 9 0,13 8-5 0,-13-8-4 16,23 7-30-16,-8-5 21 0,2 1 1 0,4-3 9 15,4 3 6-15,2-2-4 0,-1-1-2 16,2-1-6-16,0 1 0 0,1-3 1 0,-2 3-1 16,0 0-7-16,-3-3-6 0,-1 3-8 0,-4 0 13 15,-1 0 2-15,-18 0-8 0,28 0-8 0,-28 0-20 16,19 0-2-16,-19 0-18 0,0 0-8 0,16 3-106 16,-16-3 44-16</inkml:trace>
  <inkml:trace contextRef="#ctx0" brushRef="#br0" timeOffset="271104.8373">7677 8994 44 0,'0'0'105'0,"0"0"-12"0,0 0-38 0,0 0 2 16,0 0-16-16,0 0-7 0,0 0-6 0,0 0-16 16,16 0 16-16,-16 0 0 0,22-1-7 15,-22 1 11-15,31-1-11 0,-11 1 1 0,-1-2-10 16,7 2-4-16,-1-2 9 0,2 0-3 0,1 1 2 16,-1 0-16-16,3 0 5 0,-4-1 4 0,1-1 1 15,-2 3 5-15,-5 0-9 0,2 0-6 16,-4 0-4-16,-18 0 1 0,28 0 9 0,-28 0 1 15,23 0-5-15,-23 0-9 0,19 0 2 0,-19 0 10 16,14 3-2-16,-14-3 4 0,0 0-4 0,18 0-20 16,-18 0 16-16,0 0-1 0,0 0 9 0,17 2 6 15,-17-2-3-15,0 0-3 0,0 0-5 0,0 0 12 16,0 0 5-16,0 0 1 0,16 2-2 0,-16-2 0 16,0 0-2-16,0 0-8 0,0 0 6 0,0 0 0 15,0 0-4-15,0 0-3 0,0 0 1 0,0 0-3 16,0 0-3-16,0 0 2 0,0 0-1 15,0 0-8-15,0 0 9 0,0 0-10 0,0 0 10 16,18 0 17-16,-18 0-20 0,0 0-3 16,0 0-3-16,0 0 5 0,0 0-2 0,0 0 2 15,0 0-1-15,0 0 2 0,0 0 1 0,0 0-10 16,0 0 9-16,0 0 6 0,0 0 0 0,0 0-9 16,0 0 2-16,0 0 0 0,0 0-3 0,0 0 1 15,0 0 2-15,0 0 0 0,0 0 6 0,0 0-7 16,0 0-7-16,0 0 8 0,0 0 3 0,0 0-3 15,0 0-4-15,0 0-1 0,0 0 6 0,0 0 0 16,0 0 1-16,0 0-1 0,0 0 0 0,0 0-8 16,0 0 2-16,0 0 8 0,0 0 2 0,0 0-3 15,0 0-5-15,0 0-1 0,0 0 7 16,0 0-2-16,0 0 4 0,0 0-5 16,0 0 1-16,0 0-8 0,0 0 2 0,0 0 7 15,0 0 3-15,0 0-2 0,0 0-8 0,0 0 1 16,0 0 5-16,0 0-1 0,0 0 5 0,0 0-5 15,0 0 7-15,0 0-15 0,0 0 1 0,0 0 13 16,0 0-2-16,0 0-8 0,0 0 1 0,0 0 0 16,0 0 5-16,0 0-1 0,0 0 1 0,0 0-1 15,0 0-1-15,0 0 1 0,0 0-7 0,0 0 1 16,0 0 11-16,0 0-3 0,0 0-2 0,0 0-4 16,0 0 3-16,0 0 0 0,0 0 2 0,0 0 1 15,0 0 1-15,0 0-8 0,0 0-4 16,0 0 6-16,0 0-33 0,8 8-10 0,-8-8-12 15,0 0-17-15,0 0-2 0,1 11-114 16,-1-11 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7:10:5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4018 10839 190 0,'0'0'380'0,"0"0"-133"0,0 0-69 16,13-6-19-16,-13 6 38 0,0 0-65 0,9-7 17 15,-9 7-60-15,0 0 27 0,12-9-54 0,-12 9 43 16,7-10-45-16,-7 10 42 0,5-10-35 0,-5 10 32 15,4-9-16-15,-4 9 31 0,0-10-15 16,0 10-16-16,-2-13 7 0,2 13-3 0,-9-11 5 16,9 11-9-16,-17-10 7 0,17 10-4 0,-24-9 6 15,6 6-9-15,-5 1 5 0,1 2 4 0,-6 0-2 16,0 5-10-16,-5 0 1 0,-2 2-10 0,3 1-16 16,0 4 1-16,2-1-2 0,2 3-22 15,-1 1 15-15,5 0-19 0,2 2 11 0,5-3-23 16,1 1 15-16,2 2-23 0,4-2 20 0,0 2-25 15,2-1 2-15,4-1 4 0,2 0-3 0,-1-2-9 16,3 1 4-16,3-1-1 0,-1 3-1 0,5-3-6 16,-1 2-14-16,4-4-46 0,2 3-19 0,2-3-39 15,1-2-27-15,4-2-38 0,0-3-11 0,2-2 8 16,-1-2-27-16,7 0 25 0,0-5-26 16,-1 1-27-16,6-3-19 0,-3-3-33 0,-1 0-233 15,0-2-25-15</inkml:trace>
  <inkml:trace contextRef="#ctx0" brushRef="#br0" timeOffset="364.722">4259 10539 149 0,'2'-9'467'0,"-2"9"-108"0,5-16-121 0,-5 16 29 16,3-14-98-16,-3 14 22 0,2-11-39 0,-2 11 0 16,0 0-27-16,3-13-18 0,-3 13-46 0,0 0 4 15,0 0-27-15,0 0 41 0,0 0-6 0,0 0 8 16,0 0-2-16,0 0 1 0,-3 12 3 0,2-3-5 16,-2 4 1-16,-2 1-10 0,3 4 10 0,-3 4-6 15,0-1-7-15,1 1-17 0,-1 3 4 0,-3-2-14 16,3 3 5-16,-3 4-17 0,3-5 4 0,1 0-15 15,-2 0 10-15,-2 0-18 0,3-1 1 16,-1-1-2-16,0-1-2 0,3 0-3 16,-4-1 1-16,6-4-16 0,-3 0-31 0,3 1-32 15,0-4-35-15,-1-2-22 0,4 1-12 0,-1 0-1 16,0-3 4-16,3 0-35 0,-4-10-52 0,9 14-70 16,-9-14-78-16,13 10-169 0,-13-10-48 0</inkml:trace>
  <inkml:trace contextRef="#ctx0" brushRef="#br0" timeOffset="1882.8687">4600 10822 279 0,'2'-10'426'0,"-2"10"-96"0,1-16-97 0,-1 16 22 16,2-16-99-16,-2 16 27 0,1-13-33 0,-1 13 12 16,0-12-14-16,0 12-2 0,-1-11-24 0,1 11-22 15,0 0-20-15,0-12-12 0,0 12-17 0,0 0-12 16,0 0-12-16,0 0-4 0,-5-7-3 0,5 7 4 16,0 0-1-16,-13 11-13 0,5-3-3 0,0 3-5 15,0-1 5-15,-1 3 2 0,0 1-8 0,-3 1 2 16,3 0-1-16,2 2 1 0,-1-5-1 15,-1 1-3-15,4 1 6 0,0-2-9 0,1-2 2 16,0 0-7-16,4-10-9 0,-6 16-21 0,6-16 11 16,-4 13 14-16,4-13 3 0,0 0 3 0,0 16 1 15,0-16 2-15,0 0-2 0,10 7 3 0,-10-7 0 16,0 0-6-16,16-5 5 0,-16 5 1 16,16-5 4-16,-8-1 0 0,1-1-1 0,1-2-18 15,-1 1-5-15,0-3 20 0,0-1 11 0,0 0-14 16,-3-1-10-16,2 0 17 0,1 0 10 15,-4 0-5-15,1 0-6 0,-2 2 18 0,0-1 13 0,0 2-5 16,0-1 17-16,-1 2-15 0,-3 9 4 16,5-17 5-16,-5 17-11 0,4-15 9 0,-4 15 0 15,4-10 1-15,-4 10-8 0,4-12-3 0,-4 12-7 16,0 0-2-16,3-10-14 0,-3 10 8 0,0 0-7 16,0 0 6-16,2-10-7 0,-2 10-3 0,0 0-7 15,0 0 12-15,0 0-7 0,0 0 3 0,0 0-1 16,0 0 4-16,0 12 3 0,0-12-4 0,0 14-4 15,0-14 4-15,0 16-7 0,0-16 10 0,-2 19 1 16,-1-10 2-16,3 2-4 0,0 1-1 0,-1-1-10 16,-1 2 11-16,1-1-1 0,1 0-5 0,-1 1 1 15,0-1 0-15,1 1 2 0,-3-1-1 16,3-1 3-16,-1 2-8 0,1-13 4 0,-3 20 0 16,3-20 8-16,-1 18-1 0,1-18-5 15,0 17-9-15,0-17 5 0,-1 14 4 0,1-14-3 16,0 0 1-16,0 15-2 0,0-15-2 0,0 0 1 15,1 11 4-15,-1-11 1 0,0 0-2 0,5 7 0 16,-5-7 6-16,0 0 3 0,0 0 1 0,18 1-6 16,-18-1-5-16,17-5 2 0,-17 5 4 0,19-11 1 15,-9 3 1-15,0 1 2 0,3-3 2 0,-3-2-1 16,3-1-1-16,-2-1 1 0,1-1-1 0,-1-2 13 16,1 1-1-16,-3-2 11 0,4 0-3 0,-4-1 3 15,0 1-3-15,-3 2 19 0,4-2-11 16,-6 2 11-16,1 1-14 0,0-2 11 0,-1 5-8 15,-1-1 12-15,-1 1-20 0,1 0 15 0,-3 12-22 16,2-20 19-16,-2 20-25 0,0-16 12 0,0 16-15 16,0-14 13-16,0 14-18 0,0 0 10 0,0-14-21 15,0 14 11-15,0 0-16 0,0-11 6 0,0 11-26 16,0 0 3-16,0 0-4 0,0 0 14 0,0 0-8 16,0 0 19-16,0 0-14 0,0 0 14 15,7 8-9-15,-7-8 21 0,5 14-21 0,-5-14 7 16,5 17-12-16,-2-7 3 0,0 0-14 0,2 1 6 15,-1 0-15-15,1 1 0 0,0 2-10 16,1 0-12-16,-1-1 3 0,0 1 8 0,-1-1 1 16,-1-2 2-16,0 1 2 0,0 1 7 0,-1-2-3 15,1-3 6-15,-3-8 13 0,1 18 0 0,-1-18-1 16,3 18 15-16,-3-18-4 0,0 15 1 0,0-15 2 16,-3 14-1-16,3-14 4 0,-1 13 0 0,1-13-2 15,-4 14 12-15,4-14-1 0,-5 14-6 0,5-14-5 16,-9 12 40-16,9-12-36 0,-9 13 43 0,9-13-51 15,-10 10 41-15,10-10-43 0,-8 9 44 16,8-9-46-16,-9 7 25 0,9-7-25 0,0 0 45 0,-6 10-45 16,6-10 47-16,0 0-39 0,0 0 34 15,0 0-34-15,-7 7 35 0,7-7-48 0,0 0 50 16,0 0-41-16,0 0 2 0,13-7 5 0,-13 7 4 16,11-10 2-16,-11 10 1 0,16-14 4 0,-6 6-4 15,0-2 6-15,3-2 1 0,0-1 5 16,1-2 0-16,1 0-4 0,-2 0-6 0,2-3 10 15,2-2-6-15,1-1 3 0,-1-1-5 0,-1 0 6 16,2-1 0-16,-1 1 2 0,-1-1 3 0,-3 6 9 16,-1 0 1-16,0-1 7 0,-4 2-10 0,1-1 11 15,0 5-10-15,-3 0 0 0,-1 0-10 0,-1 2 8 16,-4 10-11-16,8-14 9 0,-8 14-10 0,6-12 5 16,-6 12-9-16,4-10 5 0,-4 10-12 0,0 0 5 15,5-9-14-15,-5 9 10 0,0 0-5 16,0 0 6-16,0 0-11 0,0 0 12 0,0 0-13 15,0 0 5-15,0 0-7 0,0 0 6 0,-6 12-5 16,6-12 5-16,-3 14-5 0,3-14 6 0,0 19-8 16,0-9 10-16,0 2-5 0,0 0 10 0,3 0-5 15,1 3 0-15,-2 1-7 0,5-2 9 0,-2 1-16 16,2-1-1-16,2 4-8 0,-2-2 3 0,2-1-3 16,-1-3-4-16,0 2 5 0,0-1 3 0,0 0-2 15,-1-2 3-15,0 1-1 0,-1-1 4 16,-2-2-6-16,1 0-8 0,-5-9 5 0,6 15 14 15,-6-15 1-15,4 14 3 0,-4-14 3 0,3 9 2 16,-3-9 2-16,-3 11 2 0,3-11 2 16,-6 7-5-16,6-7 9 0,-12 7 6 0,12-7 6 15,-13 6-1-15,13-6-1 0,-12 5-14 0,12-5 0 16,0 0 7-16,-17 2 0 0,17-2-2 0,0 0-1 16,0 0-3-16,-19 0-13 0,19 0-37 0,0 0-19 15,0 0-34-15,-10-4-27 0,10 4-80 0,0 0-121 16,0-13-305-16,0 13-165 0</inkml:trace>
  <inkml:trace contextRef="#ctx0" brushRef="#br0" timeOffset="2566.8293">5945 10701 366 0,'0'0'484'0,"5"-7"-204"16,-5 7 8-16,0 0-118 0,6-8 11 0,-6 8-74 15,0 0 24-15,0 0-66 0,0 0 39 0,0 0-40 16,0 0 25-16,0 0-22 0,6 8-10 15,-6-8-7-15,-1 15-13 0,1-15-7 0,-3 21-1 16,3-7-6-16,-2-3-4 0,0 3-6 0,0 3 0 16,-1 0-4-16,0-1 0 0,1 1-2 0,-3 2 50 15,2-2-62-15,-3 0 43 0,2-2-49 16,2 1 47-16,-2-2-55 0,0-2 58 0,0-1-64 16,0 0 72-16,4-11-56 0,-6 15 62 0,6-15-40 15,-5 14 58-15,5-14-24 0,-3 9 50 0,3-9-12 16,0 0 5-16,-5 9-29 0,5-9 11 0,0 0-30 15,0 0 12-15,0 0-22 0,-9-7-6 0,9 7-4 16,-1-12-2-16,1 12-4 0,1-20 1 0,0 8 2 16,3-3-1-16,0-1-2 0,1-3-4 15,2-2 14-15,0 0-11 0,2 0 18 0,0-1-17 16,1 0 17-16,-2 3-12 0,1-2 21 0,0 1-15 16,1 2 17-16,-1-1-18 0,-1 3 12 0,1 2-22 15,-3 0 16-15,0 3-21 0,2-1 14 0,-4 1-21 16,2 4 16-16,1-1-20 0,-7 8 19 0,9-12-29 15,-9 12 17-15,6-8-21 0,-6 8 14 0,10-7-12 16,-10 7 20-16,0 0-18 0,0 0 13 0,17 1-15 16,-17-1 17-16,10 8-16 0,-10-8 16 0,12 13-15 15,-7-4 16-15,-1 2-13 0,1 2 20 0,1 2-26 16,-2-1 21-16,0 1-19 16,0 2 19-16,-1-1-18 0,3 2-6 0,-4-2-9 15,1 1-4-15,0 0-4 0,1 0-2 0,-3 0-4 16,2-1-4-16,-2 0-7 0,1-1-6 0,0-1-9 15,-2-2-2-15,0 1 13 0,0-1-54 0,3-4 14 16,-2 2-52-16,-1-10 39 0,1 17-52 0,-1-17-27 16,2 15-62-16,-2-15-122 0,0 0-266 0,-4 11-166 15</inkml:trace>
  <inkml:trace contextRef="#ctx0" brushRef="#br0" timeOffset="2758.9361">5921 10886 619 0,'0'0'417'0,"0"0"-85"15,-5-6-76-15,5 6-56 0,0 0-37 0,0 0-34 16,0 0-25-16,2-9-21 0,-2 9-17 0,0 0-14 16,21-6-18-16,-21 6-19 0,19-1-9 0,-19 1-34 15,31 0-88-15,-13 0-64 0,-18 0-106 0,33-4-255 16,-15 3-38-16</inkml:trace>
  <inkml:trace contextRef="#ctx0" brushRef="#br0" timeOffset="3293.1039">7017 10505 568 0,'3'-9'463'0,"-3"9"-112"0,3-18-69 16,-3 18-32-16,0-14-39 0,0 14-54 0,-3-12-7 15,3 12-21-15,-6-10-42 0,6 10-9 0,-11-7-7 16,11 7-13-16,0 0-8 0,0 0-10 0,-16 4-7 16,16-4-8-16,-8 10-4 0,4 1-6 0,0-2-4 15,2 4-1-15,-2 1 3 0,2 0-9 16,-1 2-17-16,2 0-1 0,-1 0-18 15,1-1 9-15,1-1-18 0,3 3 17 0,-2-4 5 16,2 2 5-16,0 0 1 0,4 2 4 0,-1-4 4 16,-1 2 6-16,4-2 5 0,-1 0 7 0,-2-1 10 15,1 2 3-15,-1-2 10 0,-1 1-4 0,0-2 15 16,0-1 13-16,-1 2 2 0,-1-3-1 0,-1 2-8 16,1 0-4-16,-2 0-8 0,2 0-6 0,-2-1-3 15,-1 3-11-15,1-2-3 0,1 1 1 0,-2 1 12 16,0 1-20-16,0-2 6 0,-2 3-57 0,1-2-21 15,1 0-93-15,-1 2 22 0,-2-3-88 0,0 3-117 16,2 0-444-16,-4 1-312 0</inkml:trace>
  <inkml:trace contextRef="#ctx0" brushRef="#br0" timeOffset="4425.1748">6964 14234 416 0,'0'0'550'0,"-8"-12"-165"0,8 12-82 0,-9-10-81 15,9 10-24-15,-9-7-39 0,9 7 14 0,-14-7-9 16,14 7-30-16,0 0-5 0,-15-3-12 15,15 3-5-15,0 0-18 0,-18 10-14 0,18-10-21 16,-9 11-9-16,9-11-10 0,-9 16-9 0,8-7-7 16,1-9 2-16,0 20-13 0,1-8 1 0,4 2-23 15,-1 0 2-15,1 1-11 0,1-1 12 0,2 0-2 16,-2-1 4-16,2 1-4 0,0 0 20 0,-2-2-19 16,2 1-5-16,-2-1 6 0,-2-2-2 0,1-1 1 15,-1 1-1-15,0 0 4 0,0 0-1 0,1-1 4 16,-4 4-1-16,3-2 0 0,-2-1 6 15,1 2-1-15,1 1-7 0,0 1 5 0,0 0 0 16,-1-2-2-16,5 3-2 0,-3-1 2 16,2-1 1-16,2 2 0 0,-1 0 0 0,1 1 4 15,-1-3-5-15,0 0 0 0,1-1 11 0,-3 0-8 16,2-3-6-16,-2 2 2 0,-1-1-2 0,-5-10-7 16,7 14-5-16,-7-14 1 0,5 12-1 0,-5-12 5 15,1 10 1-15,-1-10 3 0,-4 9-4 0,4-9-21 16,-9 8-29-16,9-8-25 0,-14 5-31 0,14-5 22 15,-19 4-74-15,19-4-10 0,-22-2-192 0,22 2-263 16,-33-4-166-16</inkml:trace>
  <inkml:trace contextRef="#ctx0" brushRef="#br0" timeOffset="14992.7774">7335 11487 315 0,'0'0'530'0,"3"-9"-202"0,-3 9-8 16,0 0-70-16,0-13-10 0,0 13 7 0,0 0 12 15,3-10-23-15,-3 10-33 0,0 0-7 0,0 0-39 16,1-10-11-16,-1 10-35 0,0 0-2 0,0 0-30 16,0 0 7-16,1-11-27 0,-1 11 4 0,0 0-19 15,0 0 13-15,0 0-34 0,0 0 9 0,0 0-22 16,0 0 15-16,0 0-5 0,0 0 24 0,0 0-26 15,-2 9 18-15,2-9-25 0,-3 13 18 0,3-13-23 16,0 19 15-16,0-9-23 0,-3 2 21 0,2 0-23 16,0 0 27-16,-3 0-33 0,3 1-3 15,0-1-24-15,-2-1-28 0,3 1-32 0,-1-1-43 16,1-11-50-16,-4 18-27 0,4-18-2 0,0 16-4 16,0-16-54-16,-3 14-49 0,3-14-83 15,0 0-206-15,-4 10-147 0</inkml:trace>
  <inkml:trace contextRef="#ctx0" brushRef="#br0" timeOffset="15143.9564">7367 11386 171 0,'3'-18'499'0,"2"0"-131"16,0 3-58-16,0 1-88 0,-1 1-57 0,1 3-28 16,-1 1-29-16,-4 9-21 0,5-17-18 0,-5 17-27 15,5-12-35-15,-5 12-80 0,4-8 2 16,-4 8-44-16,0 0-45 0,8-8-42 0,-8 8-261 15,0 0 108-15</inkml:trace>
  <inkml:trace contextRef="#ctx0" brushRef="#br0" timeOffset="15751.8139">7544 11479 24 0,'0'0'521'0,"0"0"-127"16,0 0-153-16,10 8 7 0,-10-8-108 16,8 6 32-16,-8-6-63 0,6 9 27 0,-6-9-63 15,10 12 31-15,-3-5-20 0,-2 1-24 0,0 1-3 16,0-1-20-16,0 1-6 0,0 1 14 0,-5-10-26 16,5 16 0-16,-1-5 6 0,-4-11-2 15,4 14-3-15,-4-14-3 0,3 12 1 0,-3-12-2 16,0 12 0-16,0-12 0 0,0 0 7 0,0 14 3 15,0-14 9-15,0 0 21 0,-2 10 16 0,2-10 7 16,0 0-10-16,0 0 14 0,0 0-34 0,0 0-9 16,0 0-2-16,0 0-4 0,0 0-2 0,0 0-5 15,0 0-3-15,0 0-7 0,2-14-5 0,-2 14 9 16,4-11-12-16,-4 11 9 0,10-16-9 16,-5 7 0-16,1 0-7 0,1-2 12 0,-1-1-7 15,4 2 8-15,0-1-3 0,2 0 13 0,-2 1-4 16,-1 1 17-16,0-1-8 0,1 1 16 0,-1 1-10 15,-1 3 6-15,1-4-15 0,-3 2 5 0,-6 7-15 16,16-9 13-16,-16 9-16 0,12-9 4 0,-12 9-15 16,13-7 11-16,-13 7-17 0,14-5 13 0,-14 5-13 15,0 0 10-15,17 0-12 0,-17 0 16 0,0 0-16 16,18 5 13-16,-18-5-14 0,10 8 14 0,-10-8-13 16,9 12 20-16,-9-12-21 15,9 12 17-15,-9-12-13 0,5 17 15 0,-3-8-15 16,1-1 13-16,-2 1-16 0,1 1 21 0,-1 3-21 15,-1-4 14-15,0 5-14 0,0-3 13 0,1 1-14 16,-1 1 3-16,0-3-1 0,0 3 1 0,0-4 0 16,0 2 1-16,0-11 0 0,1 21-1 0,-1-21-5 15,3 19-8-15,0-11-12 0,-3-8-19 0,3 16-17 16,-3-16-30-16,5 15-27 0,-5-15-36 0,8 13 46 16,-8-13-56-16,9 11 0 0,-9-11-23 0,14 5-44 15,-14-5-68-15,0 0-350 0,24-2-183 0</inkml:trace>
  <inkml:trace contextRef="#ctx0" brushRef="#br0" timeOffset="16318.9416">8284 11301 147 0,'0'-12'597'15,"1"-2"-199"-15,-1-1-87 0,0 3-24 0,0 2-67 16,0 10 46-16,1-20-30 0,-1 20 7 0,-1-16-57 16,1 16-8-16,1-13-36 0,-1 13-26 0,0-11-24 15,0 11-20-15,0 0-13 0,0-13-12 0,0 13-6 16,0 0-4-16,0 0-8 0,0-11-9 16,0 11-2-16,0 0 1 0,0 0 21 0,0 0 22 15,0 0 2-15,0 0-3 0,0 0-5 0,-2 9 1 16,2-9-5-16,-3 13-5 0,3-13 3 0,-4 16 9 15,4-6-1-15,-2 2-8 0,-2-1-4 0,0 1 19 16,2 1-24-16,-1 2-11 0,-1-1-6 0,0 1-1 16,2-1-3-16,-2 3-4 0,0-1 1 15,0 0 1-15,2 0-3 0,-2 0 2 0,1 0 1 16,1 1-2-16,0 0 0 0,1-1-4 0,0 0-1 16,0-4-3-16,-2 2 9 0,3 1-5 15,-1-1-10-15,-1-1 2 0,1 1-1 0,1-2-3 16,0-2 3-16,0 1 0 0,0-11-2 0,0 19 0 15,0-19 0-15,1 17 0 0,-1-17 0 0,3 17 0 16,-3-17-19-16,4 15 31 0,-4-15-23 0,5 8 13 16,-5-8-20-16,5 11 26 0,-5-11-22 0,10 11 22 15,-10-11-19-15,8 8 18 0,-8-8-21 0,12 4 21 16,-12-4-22-16,0 0 17 0,17 5 26 0,-17-5-46 16,0 0-19-16,22 3 15 0,-22-3-25 0,0 0 7 15,21-1-6-15,-21 1-8 0,0 0-15 0,19 0-11 16,-19 0-11-16,0 0-14 0,0 0-15 0,15-3-19 15,-15 3-26-15,0 0-23 0,0 0 47 0,0 0-45 16,0 0 15-16,0 0-2 0,0 0-3 16,0 0-12-16,0 0-73 0,-4-11-94 0,4 11-226 15,0 0-112-15</inkml:trace>
  <inkml:trace contextRef="#ctx0" brushRef="#br0" timeOffset="16659.1089">8205 11471 535 0,'0'0'473'0,"-11"-10"-100"16,11 10-78-16,-9-7-26 0,9 7 3 16,-7-8 15-16,7 8-42 0,0 0-9 0,-8-7-54 15,8 7-13-15,0 0-36 0,0 0-6 0,-5-8-45 16,5 8 4-16,0 0-19 0,0 0 18 0,0 0-6 15,10-4 28-15,-10 4-30 0,0 0-9 16,26-2 2-16,-26 2 2 0,25-2 10 0,-25 2-2 16,30-1-1-16,-30 1 6 0,29 0-5 0,-29 0-13 15,28-4 13-15,-28 4-3 0,26-2-7 0,-26 2-8 16,20-1 0-16,-20 1-10 0,0 0-8 0,22-3-13 16,-22 3-5-16,0 0-5 0,16-2-4 15,-16 2-6-15,0 0-15 0,0 0-33 0,16-3-55 0,-16 3-54 16,0 0-50-16,0 0-57 0,0 0-86 15,0 0-35-15,16-2-59 0,-16 2-133 0,0 0-307 16,0 0-483-16</inkml:trace>
  <inkml:trace contextRef="#ctx0" brushRef="#br0" timeOffset="19239.9153">9454 11190 338 0,'0'0'465'0,"0"0"-181"0,-4-12-14 0,4 12-50 16,0 0-53-16,-6-9-24 0,6 9-16 0,0 0-21 16,-10-6-20-16,10 6-19 0,0 0-9 0,0 0-7 15,-21 1-5-15,21-1-6 0,-14 8 1 16,14-8-10-16,-16 11 6 0,7-2-32 0,-1 0 12 16,1 0 5-16,0 0-4 0,1 1-5 0,-1 0-2 15,3 1-1-15,-1-3 5 0,3 2-6 0,-1 0-1 16,3 1-3-16,-2 1-1 0,3 0 2 0,-1 0-5 15,2-2-3-15,2 5 7 0,0-4 0 16,3 1-1-16,-1 3-1 0,1-3-1 0,2 2 1 16,-1-3 15-16,3 1-20 0,-1-1-1 0,1 2 0 15,-2-3 3-15,2-1-4 0,-1 3-5 0,-2-3 11 16,1-1 0-16,0 0-8 0,-7-8 8 0,9 13 1 16,-9-13 1-16,8 10 4 0,-8-10 4 0,5 10 11 15,-5-10 7-15,3 8 11 0,-3-8 13 16,0 0 22-16,-3 14 5 0,3-14-12 0,-6 8-7 15,6-8-10-15,-13 9-9 0,1-4-8 0,12-5-6 16,-23 6-7-16,11-2-5 0,12-4-3 0,-26 5-3 16,13-1-3-16,13-4-9 0,-27 2-24 0,27-2-25 15,-21 6-21-15,21-6-43 0,-16 0-7 0,16 0-18 16,0 0-47-16,-19-3-86 0,19 3-143 0,-5-11-171 16,5 11-120-16</inkml:trace>
  <inkml:trace contextRef="#ctx0" brushRef="#br0" timeOffset="19552.0167">9568 11315 226 0,'0'0'547'0,"0"0"-186"15,0 0-71-15,0 0-77 0,0 0-34 0,14 4-18 16,-14-4-27-16,0 0-25 0,0 18-16 0,0-18-40 15,-1 19 7-15,1-19-14 0,0 20-2 0,1-8-9 16,-1-2-2-16,1 2-13 0,-1-12-4 0,4 21 1 16,-1-10 1-16,-1-3-1 0,-2-8 29 0,7 15 18 15,-7-15 27-15,7 13 24 0,-7-13 3 0,12 7 3 16,-12-7 4-16,0 0-2 16,19 1-11-16,-19-1-8 0,15-6-8 0,-15 6-11 15,18-9-17-15,-10 2-8 0,-2-1-12 0,3-2-15 16,0-1-13-16,-4-1-24 0,2-1-44 0,-2 0-50 15,-1 2-60-15,-2 0-57 0,1 0 6 0,-1 0-3 16,-2 11-38-16,-2-20-55 0,-1 10-143 0,3 10-178 16,-6-13-156-16</inkml:trace>
  <inkml:trace contextRef="#ctx0" brushRef="#br0" timeOffset="20225.1076">9756 11248 329 0,'0'0'468'0,"18"-4"-137"0,-18 4-33 16,17-1-89-16,-17 1-29 0,18 0-20 0,-18 0-24 15,20 3-17-15,-20-3 25 0,20 6-73 0,-20-6-6 16,19 10-5-16,-10-4-11 0,0 1-3 0,0-1-20 16,0 2-3-16,-3 0 8 0,2 1-3 0,0 0-6 15,-2-1-4-15,-2 1-4 0,1 0 3 0,1 0-9 16,-6-9 3-16,8 14-4 0,-8-14 3 0,7 15 1 15,-7-15 4-15,3 10 0 0,-3-10-1 0,3 8-15 16,-3-8 17-16,0 0 16 0,6 8 10 0,-6-8 13 16,0 0 11-16,0 0 9 0,0 0-3 15,0 0-11-15,7 9-11 0,-7-9-9 0,0 0-8 16,0 0 15-16,5-9-19 0,-5 9 0 0,4-9-6 16,-4 9-7-16,6-13-1 0,-6 13 1 0,9-12-4 15,-4 2-1-15,0 2 0 0,2-1-2 0,-1 2-3 16,0 0 0-16,3-1-5 0,-2 1 0 0,-7 7 2 15,10-11 4-15,-10 11-7 0,11-7-3 0,-11 7-1 16,11-5 2-16,-11 5-2 0,0 0 0 16,16-3 1-16,-16 3 1 0,0 0 0 0,13 3 0 15,-13-3-1-15,9 8-1 0,-9-8-1 16,7 11 4-16,-7-11 2 0,6 11-3 0,-6-11-2 16,4 13 0-16,-4-13 0 0,1 15 1 0,-1-15-1 15,1 11 1-15,-1-11 20 0,1 10-23 0,-1-10 1 16,0 0 3-16,2 10 2 0,-2-10 1 0,0 0 2 15,0 0 9-15,0 9 10 0,0-9 1 0,0 0-2 16,0 0-1-16,0 0 0 0,0 0 0 0,0 0 2 16,0 0 0-16,6-8-4 0,-6 8 6 0,8-10 9 15,-8 10 4-15,5-11-2 0,-5 11 13 0,6-11-5 16,-6 11-13-16,8-13-6 0,-8 13-4 0,8-12-2 16,-8 12-4-16,11-12 0 0,-11 12-2 0,12-9-7 15,-12 9-1-15,12-10-2 0,-12 10-4 16,11-5 1-16,-11 5-2 0,0 0 5 0,14-5 0 15,-14 5-5-15,0 0-1 0,15 2 0 0,-15-2 0 16,10 7 6-16,-10-7-9 0,10 11-7 16,-10-11-18-16,11 14-8 0,-6-5-18 0,1-1-31 15,-2 3-36-15,4 0-50 0,-2 3-18 0,0-3-2 16,1 3-12-16,0-3-62 0,-2-1-111 0,3 2-339 16,-3-2-246-16</inkml:trace>
  <inkml:trace contextRef="#ctx0" brushRef="#br0" timeOffset="25053.1789">11493 11143 365 0,'0'0'568'16,"0"0"-66"-16,3-10-172 0,-3 10-15 0,0 0-85 15,0 0 4-15,3-11-66 0,-3 11-10 0,0 0-46 16,0 0 24-16,0 0-17 0,0 0-2 16,0 0-33-16,1 17-4 0,-1-17-28 0,0 16-11 15,-1-6-9-15,1 2-6 0,0 1-4 0,0 1-2 16,0 0-8-16,-2 0-9 0,2 0-37 0,-1 0-32 15,1-2-40-15,-1 2-45 0,-2-2-10 16,2 0-29-16,-4-1-49 0,1-2-90 0,-1 2-397 16,5-11-252-16</inkml:trace>
  <inkml:trace contextRef="#ctx0" brushRef="#br0" timeOffset="25224.1413">11646 10939 261 0,'3'-13'539'16,"0"1"-180"-16,0 0-78 0,-1 4-79 0,-2 8-54 15,1-16-20-15,-1 16-26 0,2-14-38 0,-2 14-58 16,1-11-108-16,-1 11-76 0,0 0-348 16,0 0-12-16</inkml:trace>
  <inkml:trace contextRef="#ctx0" brushRef="#br0" timeOffset="25745.1514">11717 11100 548 0,'7'7'417'0,"-1"0"-108"0,3 1-19 0,-1 1-99 16,-2-1 20-16,3 1-70 0,0 4 40 0,-1-2-83 15,-2 2 40-15,0-1-82 0,2 1 40 0,-3 0-61 16,0 1 42-16,-1-3-81 0,-1 1 69 0,-2 0-39 16,2 0 37-16,-1-4-51 0,-2-8 38 15,1 18-43-15,-1-18 4 0,3 15-2 16,-3-15 4-16,1 10 6 0,-1-10 9 0,0 0 2 16,0 15 12-16,0-15 11 0,0 0 13 0,0 0-2 15,0 10-11-15,0-10-7 0,0 0-10 0,0 0-8 16,0 0-4-16,0 0-1 0,0 0 5 0,0-13-10 15,0 13-6-15,3-12-1 0,-3 12 9 0,3-16-15 16,-3 16 15-16,6-18-16 0,-4 9 20 0,2-1-14 16,1 1 13-16,0 1-14 0,0-2 8 0,-1 2-11 15,-4 8 14-15,8-17-16 0,-3 12 14 0,-5 5-18 16,11-11 6-16,-11 11-11 0,12-10 16 0,-12 10 8 16,12-7-14-16,-12 7-16 0,11-5 9 0,-11 5-7 15,0 0 17-15,0 0-11 0,19 0 17 0,-19 0-11 16,10 5 8-16,-10-5-12 15,13 9 0-15,-6-4 1 0,0 3 0 0,-2 2 0 16,2-1-2-16,-2 3 2 0,0-2 0 0,1 5 0 16,1-4-2-16,-2 3-13 0,0 1-26 0,0-2-25 15,0 0-23-15,0 1-32 0,0-2-30 0,2 1 5 16,-1-3-16-16,-2 2-8 0,2-4-19 0,1 1-73 16,-7-9-114-16,9 12-215 0,-9-12-126 0</inkml:trace>
  <inkml:trace contextRef="#ctx0" brushRef="#br0" timeOffset="26111.2087">12389 10939 106 0,'3'-15'705'15,"1"2"-289"-15,-3 1-20 0,-1 0-112 0,0 12 19 16,5-16-42-16,-5 16-34 0,0-13-43 0,0 13-30 16,3-10-35-16,-3 10-25 0,0 0 7 0,0 0 9 15,0 0-13-15,0 0-2 0,-4 13-21 0,0-1 2 16,0 2-15-16,0 7 1 0,-1 0-10 16,0 3-8-16,1-1-4 0,-3 2-15 0,2 2-1 15,1-1-9-15,-1 7 0 0,2-7-2 0,-1 1-5 16,3 1-1-16,1-2-7 0,1-1-11 0,0 0-8 15,1-1-9-15,0 0-12 0,1-8-13 0,1 2-16 16,0-3-9-16,-1 0-16 0,4-4-26 0,-2-3-21 16,1-1 23-16,1 1-56 0,-7-8-1 15,14 4-33-15,-14-4-57 0,11-4-105 0,-11 4-274 16,13-8-171-16</inkml:trace>
  <inkml:trace contextRef="#ctx0" brushRef="#br0" timeOffset="26243.953">12319 11126 199 0,'0'0'446'16,"0"0"-126"-16,9-9-62 0,-9 9-32 0,15-4-73 15,-15 4-15-15,16-3-31 0,-16 3-12 0,20 0-37 16,-20 0 9-16,22 2-28 0,-22-2-20 0,22 1-54 16,-22-1-77-16,0 0-44 0,20 1-62 0,-20-1-255 15,0 0 88-15</inkml:trace>
  <inkml:trace contextRef="#ctx0" brushRef="#br0" timeOffset="26812.715">11206 10824 647 0,'5'-10'582'0,"-1"0"-102"16,1-1-73-16,-5 11-37 0,3-17-41 0,-3 17-16 16,0-12-7-16,0 12-36 0,0-12-51 0,0 12-40 15,0 0-36-15,0 0 8 0,-10 6-25 0,-1 10 10 16,1 6-55-16,-4 4 16 0,1 8-45 0,1 4-5 15,0 2-11-15,-1 11-6 0,3 3-8 16,2-6 27-16,3 9-41 0,1-8 27 0,2 1-40 16,2-1 30-16,2-1-49 0,1-3 6 0,2 0-31 15,0-4 19-15,4 0-15 0,1-5 23 0,-1 0-21 16,0-5 20-16,4-2-16 0,-5-9 1 16,1 1 6-16,1-3 1 0,-4-4 0 0,1-4 5 15,-1 0 1-15,1-3 0 0,-7-7-9 0,15 9-19 16,-15-9-20-16,14 3-42 0,-14-3-24 0,15-2-69 15,-15 2-1-15,19-6-52 0,-7 1-31 16,-2-1-82-16,0-2-473 0,3-2-436 0</inkml:trace>
  <inkml:trace contextRef="#ctx0" brushRef="#br0" timeOffset="27580.0273">13128 11030 441 0,'8'-13'453'0,"-8"13"-46"15,2-13-119-15,-2 13-2 0,4-11-58 0,-4 11 29 16,3-12-31-16,-3 12-10 0,1-10-37 0,-1 10 4 16,1-11-26-16,-1 11 0 0,0 0-16 0,0-12-9 15,0 12-13-15,0 0-20 0,0 0-18 0,-1-10-14 16,1 10-2-16,0 0-7 0,0 0 6 0,-19 5-12 15,7 2 6-15,-2 3-13 0,-4 2 0 0,-1 1-5 16,0 5 2-16,-5 1-16 0,1 2-8 16,0 0 13-16,2 2-20 0,-1 0 14 0,2 0-22 15,5-1 13-15,-2 1-24 0,8-4 10 0,0-2-21 16,0 1 7-16,4-3 1 0,3-4-13 0,-1 2-13 16,2-2-4-16,1-11 10 0,0 18 7 0,0-18 5 15,6 12 6-15,-6-12 1 0,11 7 3 16,-11-7 3-16,0 0 1 0,25-1 10 0,-12-4-1 15,0-1-5-15,-1-1 3 0,4-4 7 0,0-1 5 16,-3 0 24-16,2 0-5 0,-2 2 26 0,-3-1-16 16,2 1 4-16,-3 2 8 0,-3 0 11 0,4-1-1 15,-10 9-12-15,11-10-3 0,-11 10-5 0,7-10-5 16,-7 10-11-16,9-6-7 0,-9 6-8 16,0 0-8-16,8-8-4 0,-8 8 2 0,0 0-2 15,0 0 12-15,10 6 12 0,-10-6 5 0,8 14-45 16,-3-4-13-16,-1 3 5 0,-1 0-61 0,1 4-34 15,0 0-52-15,-1 1-66 0,-1 3-84 0,2 2-10 16,-1-1-21-16,2 0-67 0,-3-5-499 0,1 0-564 16</inkml:trace>
  <inkml:trace contextRef="#ctx0" brushRef="#br0" timeOffset="27755.7225">13371 11535 359 0,'0'0'676'0,"0"0"-145"0,0 0-161 0,0 0-50 16,12 4-52-16,-12-4 5 0,0 0-20 0,-5 14-9 15,5-14-30-15,-11 13-29 0,6-4-26 0,-4 3-38 16,-2 1-20-16,0 1-25 0,0 1-12 0,-3 0-29 16,2 0-57-16,-2 2-53 0,1-3-90 0,0 1-32 15,2-1-71-15,2 0-79 0,-1-4-101 0,1 0-361 16,4-2-363-16</inkml:trace>
  <inkml:trace contextRef="#ctx0" brushRef="#br0" timeOffset="28080.9238">13883 11098 844 0,'4'-12'565'0,"2"-1"-110"0,-2 4-89 16,-4 9-34-16,5-17-97 0,-5 17-16 0,5-10-43 15,-5 10-19-15,4-9-34 0,-4 9 8 0,0 0-3 16,0 0-11-16,0 0-21 0,8 10-14 16,-8-10-17-16,-3 20-6 0,2-6-11 0,-3 2-3 15,-1 3-18-15,0 2-1 0,0-1-7 0,0 3-2 16,-3-2-5-16,0-2-6 0,2 3-19 15,0-3-24-15,-2 0-29 0,3-5-34 0,0 1-27 16,0-3-39-16,1-2-39 0,4-10 0 0,-5 17 4 16,5-17-35-16,0 0-102 0,-3 9-452 0,3-9-330 15</inkml:trace>
  <inkml:trace contextRef="#ctx0" brushRef="#br0" timeOffset="28233.0955">14049 10872 445 0,'5'-21'601'0,"2"-3"-174"0,-1 4-95 0,-1-1-33 16,-1 2-8-16,4-1-22 0,-4 3-36 0,-2 4-25 16,2 1-37-16,-1 1-34 0,-1 2-27 0,-2 9-25 15,5-16-42-15,-5 16-59 0,4-14-69 0,-4 14-76 16,0 0-7-16,5-9-6 0,-5 9-52 16,0 0-80-16,0 0-442 0,1 9-273 0</inkml:trace>
  <inkml:trace contextRef="#ctx0" brushRef="#br0" timeOffset="28615.0345">14158 11151 361 0,'0'0'504'0,"9"12"-88"0,-9-12-125 0,6 17-6 16,-6-17-92-16,5 14 47 0,-5-14-64 0,7 16 13 15,-7-16-51-15,5 13 10 0,-5-13-36 0,5 12 14 16,-5-12-27-16,5 9 14 0,-5-9-13 16,5 8 16-16,-5-8-7 0,0 0-1 0,9 8-7 15,-9-8-16-15,0 0-6 0,17 2-9 16,-17-2 2-16,15-4-12 0,-15 4 7 0,18-3-10 16,-18 3 17-16,20-8-21 0,-20 8 21 0,18-7-39 15,-18 7-3-15,17-5-3 0,-17 5-2 0,15-6-5 16,-15 6-3-16,15-3-6 0,-15 3-4 0,0 0-2 15,20-3 17-15,-20 3-25 0,0 0 19 0,19 3-23 16,-19-3 18-16,10 10-25 0,-10-10 12 0,13 15-36 16,-9-6-7-16,-4-9-24 0,4 21-23 0,-2-9-24 15,-1 1-38-15,2 0-41 0,-2 1-6 0,2-1-55 16,-2 0 41-16,2-3-40 0,0 3-31 0,-3-13-54 16,7 15-440-16,-7-15-308 0</inkml:trace>
  <inkml:trace contextRef="#ctx0" brushRef="#br0" timeOffset="28881.0955">14808 10919 425 0,'4'-15'638'16,"1"0"-156"-16,-3 4-69 0,4-2-30 0,-3 4-33 15,-3 9-41-15,3-14-37 0,-3 14-48 0,3-10-47 16,-3 10-29-16,0 0-23 0,0 0 2 0,0 0-3 15,0 0 14-15,0 13-47 0,-3-2-30 0,2 6 7 16,-4 4-29-16,2 2-11 0,0 3-3 16,0 2-4-16,-2 4 11 0,0 2-23 0,-1 1 13 15,2 3-36-15,-2-2-19 0,3 0-32 0,-3-1-56 16,4-1-53-16,-2-8-45 0,1 1-42 0,2-4 6 16,0-6-6-16,0 0-64 0,-2-5-86 0,3-2-362 15,0-10-300-15</inkml:trace>
  <inkml:trace contextRef="#ctx0" brushRef="#br0" timeOffset="29044.2599">14640 11151 208 0,'0'0'645'0,"-8"-11"-140"0,8 11-167 0,-5-7-25 15,5 7-95-15,0 0 25 0,5-7-43 0,-5 7-5 16,0 0-53-16,22-1-11 0,-22 1-43 0,30 3-36 15,-13 0-99-15,7 2-10 0,2-2-72 0,1 0-45 16,1 1-127-16,1-2-467 0,0 1-288 0</inkml:trace>
  <inkml:trace contextRef="#ctx0" brushRef="#br0" timeOffset="29515.8391">15419 10983 732 0,'9'-7'569'16,"-2"2"-84"-16,-7 5-123 0,12-11-52 0,-12 11-98 15,9-5 0-15,-9 5-1 0,0 0 6 0,0 0-23 16,12 9-29-16,-12-9-29 0,2 15-24 0,-2-15-19 16,-2 22-17-16,-1-5-15 0,-2 0-12 0,1 2-7 15,-4 3-17-15,2 0 3 0,-3-1-6 0,2 2-4 16,-3-3-4-16,4 1-2 0,-3-3-3 15,4-2 4-15,0-3-3 0,-1 0-11 0,2-4 3 16,0-1 1-16,4-8 2 0,-6 15 3 16,6-15 0-16,-4 9 41 0,4-9-46 0,0 0 0 15,0 0-1-15,0 0-1 0,0 0 2 0,6 8 0 16,-6-8 5-16,13-6 3 0,-13 6-1 0,13-5 0 16,-13 5-10-16,17-8 13 0,-17 8-12 0,19-7 17 15,-19 7-11-15,19-8 11 0,-19 8-12 0,16-5 10 16,-16 5-16-16,14-3 8 0,-14 3-10 0,0 0 17 15,18 0-19-15,-18 0 11 0,12 5-2 0,-12-5 2 16,9 11 33-16,-9-11-44 0,7 16 2 0,-3-6 0 16,-4 2 10-16,1-1-10 0,-2 4 0 0,1-2 0 15,-4 3 4-15,2 0-5 0,-6-1 1 16,4-2 1-16,-4 2-5 0,-1-1-1 0,-1-1-35 16,0-2-39-16,1-2-40 0,-4-2-44 15,3 1-65-15,-2-5 6 0,12-3-52 0,-20 7-75 16,20-7-109-16,-19-7-342 0,19 7-349 0</inkml:trace>
  <inkml:trace contextRef="#ctx0" brushRef="#br0" timeOffset="29816.2958">15755 10706 594 0,'9'-5'460'0,"3"2"-88"0,-12 3-11 0,21 0-71 15,-4 5-11-15,-2 5 0 0,3 4-26 16,4 6-20-16,1 4-9 0,-5 5 1 0,0 5-22 16,-2 4-21-16,2 9-18 0,-1 5-25 0,-5 0-21 15,-2 3-9-15,-5-6 11 0,-3 1-51 0,0 2 17 16,-4-3-36-16,0 1 30 0,-3-2-45 0,-2 1 2 16,1-3-1-16,-3 0-4 0,-1-5-6 0,-2 1-3 15,-3-3-15-15,-1-2 20 0,-3-3-16 0,-2-1-16 16,-1-5-46-16,-4-2-54 0,-2-3-64 0,-4-4-68 15,0-1-138-15,0-4-26 0,-6-9-139 0,1 3-405 16,0-5-618-16</inkml:trace>
  <inkml:trace contextRef="#ctx0" brushRef="#br0" timeOffset="31232.9241">9537 12262 33 0,'0'0'586'0,"2"-16"-152"0,-2 16-137 16,-3-13-33-16,3 13-70 0,-5-10-2 0,5 10-12 15,-8-5-9-15,8 5-20 0,0 0-36 0,-19 3-27 16,19-3-21-16,-14 9-6 0,6-1-15 0,3 1-8 16,0 1-8-16,1-1-1 0,4-9-1 0,0 23-7 15,4-11 7-15,0 2 3 0,1-1 15 0,3 1 5 16,-2 0 7-16,2 1 7 0,-2-3 1 0,4 0 2 16,-3 0 7-16,-1 1 1 0,1-2-7 0,-4-1 10 15,4 0 3-15,-2 0 5 0,0 1 4 0,-1-1 7 16,1 2 1-16,-1 1-3 0,0 1-23 15,1 0 12-15,-2 1-28 0,0-1 7 16,2 3-23-16,-4-1 0 0,2 0-23 0,-2 4 12 16,1-2-7-16,0 6-4 0,-2-2-17 0,3 4-55 15,-3-1-60-15,1 2-96 0,0-1-100 0,3 8-8 16,0 2-79-16,-4-7-151 0,1 8-281 0,3 2-397 16</inkml:trace>
  <inkml:trace contextRef="#ctx0" brushRef="#br0" timeOffset="31752.3304">9945 13689 167 0,'0'0'648'0,"6"-9"-229"16,-6 9-89-16,0 0-65 0,7-11-22 0,-7 11 3 16,0 0 13-16,0 0-26 0,6-11-23 0,-6 11-39 15,0 0-35-15,0 0-28 0,0 0 3 0,0 0-36 16,0 0-5-16,0 0-5 0,0 0-4 16,0 0-6-16,13 6-5 0,-13-6-7 0,0 0-6 15,0 16-1-15,0-16-6 0,-3 17-8 0,3-9 13 16,-3 3-26-16,0 3 18 0,-1-2-23 0,2 0 19 15,-1 1-23-15,-1 1 14 0,0 1-19 0,0-1 17 16,0-2-16-16,1 0 16 0,-1 0-20 0,0-2 26 16,3 2-25-16,-3-2 15 0,3 1-19 0,-2-3 21 15,2 3-19-15,1-11 21 0,-1 18-19 0,1-18 15 16,1 17-19-16,-1-17 3 0,4 16 2 16,-4-16 1-16,6 18 44 0,-2-9-50 0,1 1 1 15,0-2 5-15,0 0-4 0,-1 1 4 0,-4-9-1 16,8 14 1-16,-8-14 2 0,5 15 3 15,-5-15 1-15,6 17-4 0,-6-17 1 0,3 16 17 16,-3-16-20-16,-3 18 0 0,3-18-2 0,-6 17 1 16,1-7 4-16,-2 1-27 0,2-3-11 0,-5 2-10 15,0-1-3-15,0 0-45 0,-2-1-7 0,1 1-83 16,-2-1 35-16,-1-1-47 0,1-2-53 0,-2 0-85 16,-1 0-454-16,-2-2-335 0</inkml:trace>
  <inkml:trace contextRef="#ctx0" brushRef="#br0" timeOffset="32452.3254">10783 12896 179 0,'0'0'624'0,"5"-16"-198"16,-5 16-78-16,5-9-35 0,-5 9-21 0,4-12-24 16,-4 12-23-16,0 0-32 0,4-12-19 15,-4 12-30-15,0 0-28 0,0 0-29 0,3-8-25 16,-3 8-17-16,0 0-11 0,0 0-6 0,0 0-5 16,5 15-2-16,-5-15-5 0,4 20-9 0,-3-6-4 15,0 3-4-15,-1 0-3 0,1 1 11 16,2 1-20-16,-3 2-2 0,0-4-1 0,0 3-7 15,1-3-35-15,2 1-33 0,-3-4-36 16,2-1-50-16,-2 0-37 0,0-13-9 0,1 19-47 0,-1-19-77 16,3 10-463-16,-3-10-330 0</inkml:trace>
  <inkml:trace contextRef="#ctx0" brushRef="#br0" timeOffset="32600.8598">11059 12601 283 0,'4'-17'646'16,"1"0"-182"-16,-1 2-119 0,-2 3-71 0,1 1-41 16,0 0-34-16,-3 11-44 0,2-15-45 0,-2 15-28 15,4-12-80-15,-4 12-39 0,0 0-18 16,5-7-36-16,-5 7-98 0,0 0-92 0,10 5-340 16,-10-5-152-16</inkml:trace>
  <inkml:trace contextRef="#ctx0" brushRef="#br0" timeOffset="33019.7915">11122 12804 350 0,'0'0'470'16,"6"12"-136"-16,-1-4-40 0,-2 3-71 0,1 0-33 15,-1-2-20-15,1 2-23 0,0 2-20 16,2-1-17-16,-2-2-16 0,0 3-13 0,0-2-14 15,0 1 3-15,-3-2 7 0,3-1 0 16,-4-9 2-16,5 17 12 0,-5-17 10 0,6 12 9 16,-6-12 10-16,6 10-4 0,-6-10 7 0,0 0-28 15,9 5-4-15,-9-5-22 0,0 0 19 0,16-3-23 16,-16 3 1-16,13-9-9 0,-5 3-4 0,-1 0-1 16,2-1 1-16,-1 1 3 0,0-2-4 0,2 0-11 15,0 0-6-15,-2-1-4 0,3 1-5 0,-2-1-1 16,-1 1-3-16,2 1-4 0,-2 0-2 0,-8 7-4 15,14-10-2-15,-14 10-3 0,11-7-5 0,-11 7 7 16,0 0-10-16,16-3 1 0,-16 3 1 0,0 0-1 16,16 5 2-16,-16-5-3 0,9 11 0 0,-2-4 0 15,-7-7-1-15,6 18-5 0,-1-8-6 16,-1 2-16-16,0 1-37 0,-2-1-29 0,1 3-34 16,1 0-31-16,-2-2-40 0,2 2-29 15,0-3 1-15,1-2 9 0,0 1-39 0,0-3-33 16,4-2-91-16,-9-6-315 0,19 8-223 0</inkml:trace>
  <inkml:trace contextRef="#ctx0" brushRef="#br0" timeOffset="33286.7748">11873 12585 379 0,'3'-16'565'0,"-2"2"-126"16,0 2-69-16,1 2-43 0,-2 10-31 0,2-18-37 15,-2 18-57-15,0-11-38 0,0 11-23 0,0 0 17 16,0 0-5-16,0 0-14 0,0 0-17 0,-2 17-13 16,2-3-21-16,-2 2-14 0,1 9-13 0,1-1-11 15,0 3-5-15,-1 4-8 0,1 3-13 0,-3 0-4 16,2 3-4-16,0-1 2 0,-1-1-12 0,1-5-33 16,1 0-42-16,-1-2-36 0,-1 1-42 0,1-2-39 15,1-1-17-15,0-1 2 0,0-8 19 0,0-1 0 16,-1-3-58-16,2-2-31 0,-1-11-82 0,0 14-252 15,0-14-140-15</inkml:trace>
  <inkml:trace contextRef="#ctx0" brushRef="#br0" timeOffset="33449.1158">11811 12810 853 0,'-2'-11'506'0,"2"11"-151"16,-2-17-17-16,2 17-86 0,-2-15-14 0,2 15-63 15,2-13 5-15,-2 13-50 0,7-6-6 0,-7 6-45 16,18-7 2-16,-18 7-61 0,27 0-31 0,-9 0-95 16,1 0 19-16,7 2-74 0,2 3-43 0,0-3-130 15,5 3-385-15,2-1-244 0</inkml:trace>
  <inkml:trace contextRef="#ctx0" brushRef="#br0" timeOffset="33753.047">12944 12682 192 0,'13'-9'696'0,"-7"2"-146"0,1-1-147 0,-7 8-22 16,8-13-49-16,-8 13-43 0,4-8-27 0,-4 8-15 16,0 0-23-16,0 0-34 0,-7-7-15 0,7 7-28 15,-13 4-18-15,4 3-25 0,-4 3 5 0,-1 2-36 16,-1 0 14-16,2 5 3 0,-1-1-35 15,1 2-27-15,1 2 16 0,1-1-28 0,1 0 18 16,2 5-26-16,4-2 18 0,-2-2-5 0,3-3-6 16,3 3 7-16,2-2-21 0,-1-1-19 0,3-2-32 15,2-1-20-15,2-1-28 0,2 1-24 0,4-4-38 16,3-1-36-16,3-3-47 0,2-2-22 16,1-2-6-16,5-3-2 0,0-2-64 0,-4-2-503 15,7-3-421-15</inkml:trace>
  <inkml:trace contextRef="#ctx0" brushRef="#br0" timeOffset="33939.9743">13483 12637 548 0,'4'-12'587'16,"-4"12"-62"-16,5-10-122 0,-5 10-41 0,8-7-69 15,-8 7-11-15,10-7-10 0,-10 7-31 0,19-2-30 16,-19 2-50-16,22-2-26 0,-22 2-37 0,36 2-12 15,-15 0-37-15,5 1-53 0,-2-2-58 0,6 4-80 16,-7 0-34-16,-3-1-74 0,-1 2-2 16,-5-2-64-16,-14-4-76 0,18 8-398 0,-18-8-333 15</inkml:trace>
  <inkml:trace contextRef="#ctx0" brushRef="#br0" timeOffset="34128.8182">13418 12881 488 0,'-4'8'430'0,"4"-8"-68"0,-5 16-61 16,5-16-20-16,0 16 23 0,0-16 2 0,5 13-27 16,2-6-30-16,2 1-25 0,3-2-31 0,1 1-34 15,6-3-32-15,2 1-26 0,0 0-20 0,4-1-20 16,0-1-33-16,1-1-47 0,-1 1-44 0,-2-3-55 16,2 1-69-16,0 0-13 0,-6 1-14 0,1-4-75 15,-20 2-145-15,26-2-292 0,-13-1-252 16</inkml:trace>
  <inkml:trace contextRef="#ctx0" brushRef="#br0" timeOffset="35189.7788">14789 12586 669 0,'4'-7'457'15,"-4"7"-69"-15,7-15-43 0,-7 15-16 0,3-16-6 16,-3 16-37-16,1-13-21 0,-1 13-21 0,-2-12-41 16,2 12-37-16,-6-8-29 0,6 8-13 0,0 0 26 15,-21-2-58-15,21 2-9 0,-28 9-5 16,9-1-9-16,1 3-9 0,-1 2-30 0,-3 3 11 15,4 2-19-15,0 2 9 0,4-3-19 0,0 0 6 16,3 1-13-16,1 1 9 0,0-1 2 0,3-3-11 16,2-1-4-16,-2 1-5 0,5-2-8 15,-1-2-13-15,3-11-3 0,0 18-4 0,0-18 2 0,2 14 8 16,-2-14 10-16,7 9-3 0,-7-9 1 16,0 0 6-16,19 4 5 0,-19-4-1 0,22-5 1 15,-8-1 2-15,1-3 1 0,1-1 1 0,-1-3 9 16,1 0-8-16,-1 0 8 0,0-4-7 0,-1 1 15 15,-1 0-6-15,2 0 11 0,-3 3 6 16,-1-1 10-16,-2 2-2 0,0 2 13 0,-2 3-29 16,0-1 26-16,-7 8-28 0,9-12 16 0,-9 12-30 15,9-7 16-15,-9 7-26 0,0 0 14 0,10-9 2 16,-10 9-13-16,0 0 12 0,9 5-21 0,-9-5 24 16,9 12-25-16,-5-3 24 0,4 0-21 0,-3 2 19 15,0 1-18-15,0 1 24 0,0 0-36 0,5 3-2 16,-2 0-22-16,0-1-29 0,2 1-27 15,0-1-30-15,0-2-26 0,4 0-35 0,-6-2-47 16,6 2 11-16,0-4-22 0,-1-1-40 0,2-3-71 16,-2 1-459-16,-1-2-383 0</inkml:trace>
  <inkml:trace contextRef="#ctx0" brushRef="#br0" timeOffset="35357.054">15152 12687 507 0,'0'0'475'0,"9"-11"-53"16,-9 11-170-16,13-5 6 0,-13 5-100 16,18-7 40-16,-18 7-76 0,25-5 35 0,-7 4-76 15,0-2 18-15,2 3-54 0,2-1 21 0,0 0-75 16,2 1 28-16,2-2-76 0,-6 2-20 0,2 0-83 16,0-4-136-16,-6 1-366 0,0-1-190 0</inkml:trace>
  <inkml:trace contextRef="#ctx0" brushRef="#br0" timeOffset="35588.2002">15437 12455 578 0,'0'0'473'0,"0"0"-104"16,-6-9-98-16,6 9-35 0,0 0-22 16,0 0-14-16,0 0-12 0,-5-7-24 0,5 7 29 15,0 0 8-15,0 0-16 0,-2 15-15 0,2-15-16 16,0 18-22-16,0-6-12 0,0 3-23 0,-2 1-16 15,2 2-12-15,-2 0-10 0,1 2-13 0,1 0-7 16,0 4-12-16,-1-5-22 0,1 2-44 16,0-2-43-16,0 0-52 0,0 0-45 0,0-2-44 15,1-3-11-15,-2 1-1 0,2-3-61 0,-1-12-75 16,0 19-365-16,0-19-260 0</inkml:trace>
  <inkml:trace contextRef="#ctx0" brushRef="#br0" timeOffset="36056.184">15753 12458 329 0,'0'0'542'0,"6"-12"-160"0,-6 12-88 0,0 0-80 16,3-8-20-16,-3 8-2 0,0 0-17 0,0 0 8 16,-11 9-26-16,11-9-20 0,-10 15-22 15,4-4-18-15,-1 3-15 0,2-2-9 0,-1 2-13 16,-1 1 15-16,1-2-29 0,2 1 13 0,-1 0-25 15,4-2 7-15,-2 0-24 0,1-1 9 0,2-11-17 16,-3 18 15-16,3-18-21 0,0 12 18 16,0-12-22-16,0 13 17 0,0-13-17 0,3 11 22 15,-3-11-16-15,6 8 9 0,-6-8 7 0,7 8 4 16,-7-8 3-16,12 6-1 0,-12-6 12 0,13 6-11 16,-13-6 8-16,18 6-14 0,-18-6 9 0,18 5-16 15,-18-5 5-15,23 3-13 0,-23-3-1 0,23 7-2 16,-23-7 0-16,19 8-1 0,-9-3-2 0,-10-5 0 15,17 10 1-15,-8-4-1 0,-9-6 0 0,13 14 3 16,-8-6-2-16,0 1 2 0,-5-9 0 0,6 16 8 16,-6-16 3-16,3 18 4 0,-3-18 6 15,-3 17 4-15,-1-5 0 0,1-3 3 0,-4-1 2 16,2 2-4-16,-5-1-3 0,-3 1 4 16,3-3-14-16,-4 1-2 0,0-1 39 0,-3 0-51 15,4-4-22-15,-3 2-32 0,16-5-37 0,-26 2-42 16,26-2-40-16,-23 0-62 0,23 0-8 0,-20-6-29 15,20 6-73-15,-16-11-486 0,11 2-400 0</inkml:trace>
  <inkml:trace contextRef="#ctx0" brushRef="#br0" timeOffset="36205.562">16150 12405 748 0,'10'-7'490'0,"-10"7"-110"16,18-8-98-16,-18 8-44 0,13-7-34 15,-13 7-23-15,10-6-28 0,-10 6-32 0,0 0 3 16,0 0-16-16,16 2-9 0,-16-2-24 0,6 8-26 16,-6-8-50-16,5 15-56 0,-5-15-44 0,-1 20-26 15,-2-8-58-15,-3 2-130 0,-2 4-417 0,-1 0-256 16</inkml:trace>
  <inkml:trace contextRef="#ctx0" brushRef="#br0" timeOffset="36407.0712">16224 13109 97 0,'4'12'693'0,"-3"-3"-195"0,-1 4-86 0,0 0-64 16,0 0-50-16,-1 2-25 0,-3 2-21 0,-2 3-33 15,-2-2-28-15,-1 2-42 0,-5 1-32 0,1 3-15 16,-6-2-57-16,-4 2-70 0,-4-2-133 0,-7-2-25 15,-11 6-145-15,-6 0-551 0,-5-3-496 0</inkml:trace>
  <inkml:trace contextRef="#ctx0" brushRef="#br0" timeOffset="40227.0113">2070 10836 97 0,'0'0'305'0,"0"0"6"15,-3-9-173-15,3 9 93 0,0 0-107 0,-4-8 68 16,4 8-34-16,0 0-29 0,0 0-5 0,-2-12-8 15,2 12-11-15,0 0 8 0,0 0 0 0,0 0 3 16,-3-11 12-16,3 11 0 0,0 0-5 0,0 0-4 16,0 0-2-16,0 0-7 0,0 0-7 0,0-11-6 15,0 11-8-15,0 0-14 0,0 0-6 0,0 0-10 16,0 0-9-16,0 0-4 0,0 0-10 0,0 0-11 16,0 0-6-16,0 0 35 0,0 0-50 15,0 0-1-15,0 0-2 0,0 0-2 0,0 0 42 16,0 0-50-16,0 0 38 0,0 0-45 0,0 0 39 15,-6-7-41-15,6 7 8 0,0 0 6 0,0 0-3 16,0 0 39-16,-2 12-43 0,2-12 0 16,0 0 4-16,0 12 0 0,0-12 1 0,0 0 4 15,-2 10 2-15,2-10-4 0,0 0 3 0,-1 15 0 16,1-15 1-16,0 12 4 0,0-12-1 0,-3 14-2 16,3-14 2-16,0 15 0 0,0-15 1 0,-2 18-2 15,2-18-1-15,-3 18 2 0,3-18 3 16,-4 19-1-16,3-11-5 0,-2 3-2 0,2-1 4 15,0-2-1-15,-2 3-9 0,3-11 14 0,-4 18-15 16,4-18 12-16,-2 16-2 0,2-16-7 0,-4 17-16 16,4-17-15-16,-4 15-22 0,4-15-23 0,-1 10-42 15,1-10-29-15,-1 12 8 0,1-12-43 0,0 0 13 16,-2 12-4-16,2-12-19 0,0 0-31 0,0 0-40 16,3 9-307-16,-3-9-102 0</inkml:trace>
  <inkml:trace contextRef="#ctx0" brushRef="#br0" timeOffset="41063.2325">2067 10680 222 0,'-3'-11'260'0,"1"-1"38"0,-2 3-151 0,4 9 76 15,-4-16-114-15,-2 8 66 0,6 8-84 0,-6-14 32 16,2 5-60-16,4 9 31 0,-8-11-50 0,8 11 30 16,-9-10-31-16,9 10 10 0,-10-7-34 0,10 7 17 15,0 0-17-15,-18-3 21 0,18 3-14 0,-18 1 9 16,18-1-7-16,-20 5 3 16,20-5-4-16,-21 9-4 0,7-3 16 0,4 0-17 15,-4 2 14-15,2-1-20 0,2 2 42 0,-3 0-27 16,3 0 4-16,0-1 5 0,0 2 6 0,-2-1 2 15,3 1 9-15,-1 0 0 0,1 0 2 0,0 0 13 16,-1 2-8-16,1-1-10 0,1-1-7 0,-1 1 0 16,0 0-7-16,3 1-14 0,-2 0 0 0,2-1-1 15,-3 0-2-15,4 1 8 0,-2 1 6 0,4-2-4 16,-4-1-3-16,4 1 2 0,-1 2-1 0,0-3-1 16,0 3 0-16,3 1-4 0,-3-2-3 15,1 1-1-15,2 0 1 0,0-1-13 0,1 0 13 0,-2 1-2 16,2 1-5-16,0-3 3 0,2 3-3 15,-1-3 0-15,-1 2 1 0,2-1-2 0,1 0-1 16,0 0 3-16,-1-1-1 0,2 0-7 0,0 0 0 16,2 0 0-16,-2-1 0 0,1-1-6 0,2 2 12 15,-2-2-7-15,1 0 1 0,3-2-1 0,-3 2 1 16,2-3 0-16,0 2-2 0,2-1 0 16,-1-2 19-16,1-1-18 0,4 3 34 0,-5-3-47 15,5-1 43-15,-2 1-49 0,-12-4 5 0,25 6 3 16,-25-6-4-16,30 2 1 0,-30-2 2 0,30 1 1 15,-30-1 1-15,34-1 2 0,-18 0 0 16,-16 1 6-16,32-4 1 0,-15 0-6 0,-2 1-1 16,2-1 2-16,-1-2 3 0,-3 2 9 0,2-1-8 15,-1-2 3-15,2 2-1 0,-2-3-2 0,-1 0 4 16,2-2 1-16,-1 2-1 0,0-2-16 0,-2 0 17 16,-1 2-13-16,1-3 26 0,-1 1-21 0,2-1 20 15,-3 1-12-15,3-3 27 0,-4 1-16 0,0 1 23 16,0-1-26-16,0 1 29 0,-3-3-24 0,2 3 23 15,-2-1-32-15,3 0 28 0,-4-1-35 0,2 0 25 16,-2-1-28-16,0 3 29 0,1-5-15 0,-3 5 2 16,-1-4-4-16,2 1-8 0,0 1-3 0,0-3 3 15,-2 1 1-15,1 1 2 0,0 0 1 16,-1 1 2-16,-1 0 4 0,-1-1 1 16,0 3-1-16,0-2 1 0,0 1 6 0,-1 0-6 15,-4 0-6-15,2 0-9 0,-1 1-2 0,1 0-4 16,-4-1-3-16,-1 1-7 0,0 2-12 0,-3-3-17 15,0 4-24-15,-3 0-31 0,0 1-40 0,-5 1-33 16,0 2-35-16,-1 3-63 0,-1 1-28 0,-5 3 11 16,-2 0-116-16,-5 2 8 0,1 4-331 0,1 0-247 15</inkml:trace>
  <inkml:trace contextRef="#ctx0" brushRef="#br0" timeOffset="42132.2675">5228 11855 222 0,'-10'-12'418'0,"10"12"-98"0,-10-9-109 16,10 9-4-16,-10-8-90 0,10 8 17 0,-9-6-51 15,9 6 33-15,0 0-52 0,-11-8 39 0,11 8-60 16,0 0 32-16,0 0-39 0,-8-7 37 0,8 7-59 15,0 0 45-15,0 0-45 0,0 0 34 0,0 0-44 16,-8-5 35-16,8 5-43 0,0 0 38 0,0 0-41 16,0 0 37-16,0 0-35 0,0 0 44 0,15-6-50 15,-15 6 33-15,17 3-22 0,-17-3 30 0,33 0-35 16,-7 3 34-16,2-3-29 0,1 0 31 16,3 2-26-16,7-2 22 0,0 3-3 15,-2-1-3-15,3-1-2 0,-2 0 5 0,0 0 1 16,1 1 3-16,-2-2-5 0,0 2-2 0,1-2-13 15,-6 1 13-15,0-1-2 0,-1 0-4 0,-3 0-1 16,-2-1-10-16,-5 1 12 0,1 0-7 0,-22 0 8 16,29 0-2-16,-29 0 6 0,23 0-3 0,-23 0 6 15,17-2-3-15,-17 2-14 0,0 0-9 0,19 2-15 16,-19-2-25-16,0 0-13 0,0 0-20 0,18 0-49 16,-18 0 36-16,0 0-73 0,0 0-52 0,0 0-83 15,-9 8-268-15,9-8-82 0</inkml:trace>
  <inkml:trace contextRef="#ctx0" brushRef="#br0" timeOffset="43128.5003">2077 11833 35 0,'0'0'401'0,"-13"-5"-257"16,13 5 113-16,-10-5-150 0,10 5 101 0,0 0-17 15,-16-4-39-15,16 4-10 0,0 0-19 0,-13-5-7 16,13 5 0-16,0 0-2 0,0 0-6 0,-12-6 3 15,12 6-6-15,0 0 0 0,0 0-14 0,0 0-16 16,0 0-13-16,-5-8-8 0,5 8-18 0,0 0-7 16,0 0-3-16,0 0 4 0,0 0-6 0,0 0-11 15,0 0-2-15,18 2-1 0,-18-2-2 0,0 0 0 16,9 8-3-16,-9-8 1 0,5 9 0 16,-5-9 1-16,5 12 3 0,-5-12-3 0,3 17 2 15,-3-17 3-15,2 17 5 0,-2-17 1 0,-2 20-13 16,1-7 1-16,-2-2-1 0,1 2-1 0,-1-2 36 15,0-1-45-15,1 1 39 0,2-11-45 16,-4 17 42-16,4-17-45 0,-4 15 45 0,4-15-49 16,-1 11 44-16,1-11-37 0,0 0 34 0,0 13-43 15,0-13 46-15,0 0-43 0,4 8 42 0,-4-8-46 16,0 0-10-16,19 3-30 0,-19-3-35 0,27-2-19 16,-12 0-12-16,3-1-16 0,4-1-3 0,1-1-48 15,0-1-145-15,-4-2 29 0,0 0-184 16,0 1 48-16</inkml:trace>
  <inkml:trace contextRef="#ctx0" brushRef="#br0" timeOffset="43863.3982">2255 11625 347 0,'0'0'274'0,"4"-12"14"15,-4 12-159-15,6-10 65 0,-6 10-126 0,9-9 83 16,-9 9-103-16,8-8 63 0,-8 8-76 0,11-6 43 16,-11 6-57-16,0 0 47 0,18 0-49 15,-18 0 44-15,18 6-44 0,-18-6 38 0,19 10-8 16,-6-1-10-16,-4 0-7 0,5 3-6 0,-3 1-2 16,1 2-9-16,-2 1-1 0,-2 0 3 0,0 2-9 15,-2 0 5-15,1 2 39 0,0-1-47 0,-3 2 1 16,0-1 1-16,-3-2-2 0,0 1 1 0,0 0-3 15,-1-1 3-15,-1 3-5 0,1-2 1 0,-1 0 0 16,0 3-6-16,-2-6 8 0,2 7 2 0,-3-2-2 16,1 1 2-16,-1-3 0 0,0 1 0 15,-3-1 1-15,2-1 0 0,-1 0 2 16,-2 1 2-16,-1-1 2 0,0-2 28 0,0-1-23 16,-1 0-4-16,2-1 2 0,-1-3 2 0,-1 0 1 15,1 1 3-15,0-3 2 0,-1 1-1 0,0 0-1 16,-2-1-3-16,-1-1 0 0,2 0-4 0,-2 0-2 15,-2-2-3-15,1 1 2 0,-5 0-2 0,1-3-1 16,-3 1-2-16,2-2-1 0,1 0 45 0,-1-1-58 16,-1-1 51-16,0-1-54 0,0-1 74 0,1-3-67 15,-3 1 60-15,0-2-46 0,1 0 47 0,-1-2-53 16,3 0 46-16,-3-2-6 0,3 1-2 0,-2-2 3 16,1 1-3-16,-2-3 6 0,3 0 13 15,-5-1 1-15,1-1-44 0,0-1 48 0,6 0-31 0,-3-2 49 16,3 1-47-16,-2-3 37 0,5 2-48 15,-4-4 37-15,0 0-44 0,4-1 1 0,2 3 4 16,1-1 14-16,2-1-17 0,0 4 0 0,0-2 12 16,2-1-3-16,0 4-4 0,2 1 2 0,1-2 0 15,-1 2-2-15,4-1-5 0,-2 1-1 0,2 3 6 16,1-2-5-16,1-2-5 0,1 4 40 0,0-5-55 16,3 1 42-16,0-1-52 0,2 0 43 0,-1-1-51 15,3 2 45-15,4-2-48 0,-3 3 44 0,5 0-49 16,1 0 48-16,2 3-50 0,0-1 46 0,3 2-46 15,2 0 45-15,5 1-46 0,-2 5 46 16,2 0-47-16,0 2 47 0,3 0-54 0,2 3 10 16,4 1-71-16,1 4-4 0,-1 0-76 0,2 1-5 15,-2 3-67-15,0 2-3 0,-1 1-73 0,-2 2 49 16,1 3-161-16,-1 0-207 0,1 1-172 0</inkml:trace>
  <inkml:trace contextRef="#ctx0" brushRef="#br0" timeOffset="44664.009">4385 12556 288 0,'0'0'413'0,"0"0"-129"0,0 0-60 0,-10-6-54 16,10 6-38-16,0 0-31 0,0 0-10 16,0 0-7-16,0 0-7 0,15-5-10 15,-15 5-8-15,21 0-1 0,-2 2-15 0,6-2 1 16,2 3-2-16,5-2 33 0,5 2-52 0,3 0 48 16,2 2-34-16,0-3 26 0,0 3-7 0,3-2-6 15,-1 1-10-15,0 1-2 0,5-1-17 0,1 0 7 16,3 0 15-16,10 0 1 0,2 3-10 0,0-2 0 15,3-1 9-15,-1 1-4 0,1-1-3 0,0 3-5 16,1-2-3-16,-1 0-5 0,-1-2-1 0,3 2-1 16,-3-1-7-16,2 1-5 0,-1-2 6 0,1 2 3 15,-3-3 3-15,1 3-9 0,1-3-5 0,-3 0 2 16,-1 1-1-16,-9-1 5 0,-1 0 3 16,2-1-1-16,-2-1 0 0,3-1 0 0,0 1 1 15,-2-2 0-15,0 0-2 0,-1-1-1 0,1 2 4 16,-3-2 4-16,-1 3 1 0,-2-3-7 0,-2 1 4 15,-2-1-1-15,-2 0 9 0,-5 1 10 0,0-1 0 16,-8 2 1-16,1-2-3 0,-4 3 0 16,0-2-5-16,-2 2-1 0,1-2-6 0,-7 1-2 15,0 1-4-15,-1 0-2 0,1 0-5 0,-19 0-2 16,32 1 1-16,-32-1-3 0,31 0-3 0,-31 0-1 16,24 0-1-16,-24 0-9 0,20 0-24 0,-20 0-24 15,0 0-25-15,20 2-37 0,-20-2-33 0,0 0-2 16,0 0-27-16,0 0-64 0,0 0-95 15,-18 0-390-15,-9-2-252 0</inkml:trace>
  <inkml:trace contextRef="#ctx0" brushRef="#br0" timeOffset="45532.019">3643 12522 171 0,'0'0'156'0,"-7"-9"109"16,7 9-191-16,-6-9 133 0,6 9-158 16,-9-12 126-16,9 12-126 0,-12-13 107 0,6 6-101 15,-2 0 83-15,2-3-80 0,0 3 65 0,-1 0-39 16,1-1 27-16,-2 0-6 0,8 8-1 0,-9-13 2 16,9 13-3-16,-6-11-16 0,6 11-10 0,-5-10-5 15,5 10-12-15,0 0-18 0,0-12-10 0,0 12-5 16,6-8-6-16,-6 8-4 0,12-8-2 0,-12 8-4 15,16-5-5-15,-16 5 1 0,18-2-2 16,-18 2-1-16,18 1 30 0,-18-1-31 0,14 2-11 16,-14-2-1-16,14 7-2 0,-14-7 5 0,9 7 0 15,-9-7 2-15,5 10 0 0,-5-10 0 0,0 14 1 16,0-14 30-16,-1 15-34 0,1-15-2 0,-5 17-4 16,5-17-3-16,-7 14 2 0,7-14 0 0,-5 15-5 15,5-15 0-15,-1 12 1 0,1-12 3 0,-3 12 2 16,3-12 3-16,2 12 16 0,-2-12-11 15,2 12-4-15,-2-12-3 0,4 12 3 0,-4-12 6 16,5 15 23-16,-5-15-26 0,7 12 27 0,-7-12-28 16,7 12 24-16,-7-12-25 0,9 14 54 0,-9-14-57 15,8 14 23-15,-8-14-14 0,8 14 12 16,-8-14-10-16,6 12 20 0,-6-12-25 0,5 14 21 16,-5-14-18-16,1 12 21 0,-1-12-24 0,0 12 14 15,0-12-15-15,-1 12 10 0,1-12-29 0,-9 14 0 16,9-14-36-16,-8 12-32 0,2-5-20 0,6-7-33 15,-13 13-54-15,13-13-133 0,-15 7-172 0,15-7 28 16</inkml:trace>
  <inkml:trace contextRef="#ctx0" brushRef="#br0" timeOffset="46299.1581">3694 12215 133 0,'6'-14'483'0,"1"2"-166"0,-2 2-80 15,0 2-30-15,-5 8-56 0,10-13-34 0,-10 13-14 16,8-11-17-16,-8 11-9 0,9-4-2 0,-9 4-5 16,0 0-11-16,19 1-10 0,-19-1-8 0,14 11-6 15,-4-2-3-15,-1 2-6 0,0 1-13 0,1 2-2 16,2 4 6-16,-3 1-2 0,-1-1-3 0,0 2-2 15,1 1-2-15,-2-1 0 0,0 2-2 16,0-2 0-16,-2 4-2 0,-1-3 2 16,-1 1-4-16,0-1 26 0,0-3-34 0,0 1 38 15,-3 0-39-15,0-1 34 0,-1-2-37 0,-3 2 37 16,2-3-41-16,-2 3 36 0,-1-1-35 0,-3 3 34 16,0-5-32-16,-1 1 0 0,-1 1-3 0,1-3 1 15,-2 0 11-15,-1 1 4 0,3-5-5 0,-3 3 2 16,0-3 2-16,1-1-2 0,-1 0-1 0,-1-1 2 15,2 0 0-15,-1-2 2 0,0 2-1 0,-1-4-6 16,1 1-1-16,1-1 9 0,-1 0 0 0,12-4-2 16,-25 4 2-16,25-4-3 0,-28 3 1 0,28-3-1 15,-31 0 1-15,12-3 3 0,1 1-1 16,-4-1-1-16,-1-2-9 0,0 1 1 0,0-2 6 16,1-1 1-16,-1 0 31 0,3-1-39 0,-2 0 33 15,-1-1-36-15,3-1 33 0,-2 0-36 16,0-1 34-16,2-1-31 0,1 1 29 0,-3-2-38 15,3 1 32-15,2 0-22 0,1-2 6 0,0 0 6 16,1-1 9-16,2 1 8 0,0-1-1 0,3 0 2 16,1 0-3-16,0 0-2 0,2 0 4 0,1 1-6 15,3-1-4-15,0-1-1 0,0 1 0 0,2 0-1 16,1 0-1-16,3-5 4 0,-2 3 3 16,3-1 3-16,0-2 9 0,0 0 1 0,2 0-6 15,-1 1-2-15,0 0 0 0,2-1 6 0,-1 3-1 16,4-1 7-16,-1 1-3 0,0 0-7 0,4 2 4 15,-3-1-1-15,3 3-4 0,2 0-1 0,1 0 2 16,0 2-3-16,3 2 1 0,-1-2 0 0,4 4 0 16,1-1-3-16,-1 2-2 0,2 2-1 0,0 0 3 15,3 3-4-15,-2 0-8 0,2 2 2 0,-1 0-2 16,2 2-6-16,0 2 3 0,4 1-1 0,0 3 0 16,-4-1-14-16,2 2-29 0,-5 4-29 15,-2 0-17-15,0 1-13 0,-5-1-16 0,1 3-14 16,-3-1-11-16,-2 2-160 0,-3 2 52 0,2 1-325 15,-3 4-104-15</inkml:trace>
  <inkml:trace contextRef="#ctx0" brushRef="#br0" timeOffset="47768.365">4138 13411 515 0,'0'0'378'0,"0"0"-150"16,0 0 2-16,11-5-93 0,-11 5 16 15,0 0-61-15,0 0 37 0,0 0-64 0,0 0 24 16,0 0-48-16,0 0 44 0,15-2-59 0,-15 2 37 16,0 0-41-16,27 0 39 0,-27 0-46 0,23 2 40 15,-23-2-36-15,27 1 34 0,-27-1-29 16,29 1 26-16,-29-1-27 0,28 5 20 0,-28-5-19 16,35 2 3-16,-19-1-4 0,5-1 19 0,-2 2-14 15,0 1 14-15,1-3-9 0,2 1 4 0,0 2-7 16,4-3 0-16,-2 1-4 0,0 2-3 0,-5-2-3 15,7-1 2-15,-1 3 0 0,2-3-1 0,0 2 2 16,-2-1-4-16,1 0-7 0,0 0-10 16,-1 1 1-16,2-1 8 0,-1-1 0 0,-2 2 0 15,0-2 1-15,1 1 2 0,-4-1 3 0,5 1-2 16,-5-1-1-16,0 0-3 0,1 0 0 0,1 0 1 16,-3-1 2-16,6 1-1 0,-1 1-2 0,1-2-10 15,-1 0 1-15,2 1 3 0,-1-2-3 0,-2 1 2 16,3-1-2-16,0 2 1 0,-1-1-1 0,0 1 0 15,-1 0 24-15,0 0-33 0,0 0 5 0,1 0 1 16,-3 0 3-16,1 0 2 0,-2 1-7 0,0-1-1 16,-2 0 0-16,3-1 0 0,-4 2 7 0,3-1-4 15,-3 2 2-15,2-2 0 0,-1 1 0 16,2-1 1-16,-3 2-2 0,3-1-3 16,-2 0 1-16,1 1 4 0,3-2 3 0,0 3 13 15,5-2-3-15,2 3-5 0,4-2-2 0,2 3 7 16,0-1-11-16,2 1 36 0,0 0-45 0,-1 0 8 15,2 0-7-15,-3 0-1 0,0 1 0 0,-3 1 9 16,2-3-6-16,-4 3 15 0,1-3-12 0,-5 0 1 16,1 0-6-16,-3 0 8 0,1-1-8 0,0 0 6 15,1-1-4-15,-2 0 5 0,0-2-4 0,1 0 3 16,-2 0-6-16,-1 0 7 0,3-2-11 0,-3 2 12 16,3 0-8-16,-4 0 12 0,1-2-7 0,2-1 1 15,-2 3-8-15,0-1 11 0,-5 1-9 16,3-2 6-16,1 0-6 0,0-4 7 0,-1 5-8 15,0 1 9-15,-2-2-9 0,1 1 9 0,3-1-11 16,0 0 9-16,-1 0 0 0,0 1 4 0,3 0-12 16,-1 0 12-16,-1-1-14 0,3 4 10 0,0-2-6 15,1 1 5-15,0-1-7 0,2 1 3 0,-2 0 5 16,1 1-5-16,1-2 7 0,-1 2-11 16,-1-1 10-16,-4-1-8 0,3 1 12 0,-3-2-6 15,2 1 1-15,-3 0-8 0,3-1 11 0,-1-1-9 16,-2 2 6-16,3-3-6 0,-2 1 7 0,2 0-7 15,-1 2 6-15,1-3-3 0,0 3 3 0,0-1-9 16,1 0 14-16,-1 1-6 0,-1-2 1 16,3 2-9-16,-2 0 13 0,-1 0-11 0,2 0 7 15,0 2-5-15,-4-1 5 0,5-2-5 0,-2-1 6 16,-1 2-8-16,-3 0-1 0,5 0 3 0,-3-1 4 16,2 1-3-16,-1-2 7 0,2 2 3 0,-2 0-11 15,2 0 0-15,-1 0 8 0,-3 2-8 0,4-2 5 16,-3 1-5-16,1-1 5 0,1 0-5 0,-3 0 5 15,3 2-7-15,-1-2 7 0,1-2-5 0,-5 2 10 16,6 0-4-16,-4-1-1 0,4-1-8 0,-1 1 7 16,-1 0-4-16,-1-2 2 0,0 0-3 0,1-2 2 15,-2 2 1-15,-1-2-1 0,-2 2 2 16,2-2-6-16,0 0 8 0,-2 0-2 16,-2 2-4-16,2-1-5 0,1-1 2 0,-2-1-1 15,3 2 3-15,-3 0-3 0,0 0 2 0,2-2 0 16,-1 1-1-16,2 2-4 0,-4-2 0 0,-2 2 10 15,2 0 1-15,0 0-4 0,0 1-6 0,1-2 10 16,-2 1-5-16,1 0 0 0,-3-2 1 0,4 3 5 16,-3 0-6-16,0-3 5 0,-16 5-5 0,28-3 6 15,-15-2 3-15,4 3-4 0,-3-2-6 0,2 1 7 16,1 0-2-16,2-1 2 0,3 0-2 0,1 0 2 16,-4 0-2-16,5-2 1 0,-1 2 13 0,-1 1-9 15,2-2-11-15,0 1 1 0,-1-1-6 0,0 2 8 16,-2-2 0-16,-2 1 4 0,-2 1-16 15,-1-1 19-15,-16 4-5 0,27-5 5 16,-27 5 3-16,24-5 2 0,-24 5-9 0,21-3 5 16,-21 3-7-16,19-5 5 0,-19 5-2 0,20-4 2 15,-20 4-3-15,15-3 2 0,-15 3-5 0,0 0 6 16,16-3 2-16,-16 3-6 0,0 0-20 0,14-4-31 16,-14 4-32-16,0 0-45 0,0 0 9 0,0 0-82 15,-14-7-122-15,-8 3-357 0,-12-3-209 0</inkml:trace>
  <inkml:trace contextRef="#ctx0" brushRef="#br0" timeOffset="48668.2349">3364 13329 628 0,'0'0'445'0,"-5"-12"-103"16,5 12-84-16,-6-8-42 0,6 8-22 0,0 0-17 15,-8-11 3-15,8 11-17 0,0 0-27 0,0 0-23 16,-12-5-24-16,12 5-4 0,0 0-13 0,-10 5-17 15,10-5-9-15,-5 8-8 0,5-8-8 0,-2 11-5 16,2-11-9-16,0 16-2 0,0-16-14 16,3 17-22-16,0-8-15 0,3 1-10 0,1-2 1 15,-1-1-10-15,4 3 5 0,-1-4 4 0,1-2 21 16,-10-4-10-16,18 6 21 0,-18-6-5 16,21 3 17-16,-21-3-9 0,20-2 19 0,-20 2 3 15,21-4 37-15,-21 4 19 0,15-6 11 0,-15 6 13 16,17-5 10-16,-17 5 17 0,11-7 4 0,-11 7 0 15,9-5-1-15,-9 5-12 0,0 0-14 0,13-9-20 16,-13 9-16-16,0 0-15 0,0 0-6 0,10-3-9 16,-10 3-16-16,0 0 3 0,0 0-3 0,10 3-2 15,-10-3 0-15,9 9-19 0,-9-9 17 0,9 18-19 16,-4-6 21-16,0 0-3 0,2 2-2 0,-2 1-2 16,0 1-5-16,0 3-24 0,-1-1-38 15,1 3-36-15,0-5-32 0,-1 0-52 0,1 5-48 16,-1-6-10-16,-1 0 8 0,-1-1 5 0,1-1-147 15,-3-13 13-15,1 18-248 0,-1-18-142 16</inkml:trace>
  <inkml:trace contextRef="#ctx0" brushRef="#br0" timeOffset="49202.5199">3092 13125 382 0,'-22'-11'431'0,"1"1"-177"0,-3 2-9 16,1 1-74-16,-1 0-8 0,0 2-8 16,2 0-20-16,-2 5 27 0,-2 0-57 0,2 3-18 15,1 1-10-15,1 3-8 0,-1 3-7 0,2-1-8 16,-2 7 10-16,1 3-8 0,1 2-3 0,5 1 1 15,-1 4-2-15,2 1 1 0,3 2-11 0,3-1-1 16,-2 4-3-16,6-2 4 0,1-3-16 0,3 2-1 16,1 0-3-16,0-2-3 0,1 3-1 15,0-1 0-15,3 4 39 0,0-6-44 0,2 4 39 0,2 0-41 16,1-4 43-16,0 0-52 0,6 1 37 16,-2-4-38-16,5-2 33 0,1 1-44 0,4-2 41 15,1-4-41-15,4-3 36 0,3-2-45 0,1-4 44 16,3-1-40-16,3-5 2 0,-6-2 2 0,6 0 2 15,3-6 4-15,0-2 1 0,-2 0 5 0,1-4 1 16,0-2-4-16,8-6 6 0,-3-1 2 0,-3-3 3 16,-1-3 13-16,1 0 6 0,-6-6 5 0,0-1 9 15,-3-3 4-15,-1 3-1 0,-3-4 18 16,-2-1-15-16,-5 7 20 0,-4-1 11 0,-3 1-4 16,-3 0 4-16,-2-1 1 0,-6 2-8 15,-4 5-17-15,-4-2-6 0,-5-2-13 0,-5 0-7 16,-5 3-9-16,-4 0-5 0,-3 2-15 0,-7 2-19 15,0 2-41-15,-3 3-51 0,-2 1-55 0,-1 6-60 16,-3 1-48-16,0 5-2 0,1 2-21 0,-1 2-149 16,1 7-316-16,-2 2-283 0</inkml:trace>
  <inkml:trace contextRef="#ctx0" brushRef="#br0" timeOffset="50871.2941">9421 14043 197 0,'0'0'98'0,"-9"-4"135"15,9 4-183-15,0 0 144 0,-14-6-144 0,14 6 115 16,-13-6-120-16,13 6 114 0,-18-6-24 0,18 6-27 16,-19-5-29-16,19 5-17 0,-25-5-24 15,9 2 9-15,0 0-9 0,-2-1 2 0,0 4-10 16,-1-3 8-16,-3 1-79 0,1-1 88 0,-1 1-75 16,1-2 113-16,2 4-113 0,-5-3 72 0,-2 3-74 15,3 0 74-15,-3-2-72 0,1 2 68 0,-2-3-72 16,-1 1 71-16,1 0-71 0,0 2 70 15,1-3-70-15,-1-1 71 0,1 1-62 0,0 1 65 16,1-2-64-16,-2 0 59 0,4 1-49 0,-4 0 54 16,4 0-6-16,-1-2-4 0,0 2-5 0,0-1-24 15,1 0-19-15,-2 0 41 0,2 1-11 0,0 1-2 16,-2 0 4-16,-1-1-9 0,3 2 3 0,-1-2-4 16,0 2 1-16,-2 1-1 0,1-3-39 0,0 2 45 15,1-1-39-15,-2 1 41 0,7 1-40 16,-8-1 42-16,2 1-40 0,-2-1 43 0,0 1-39 15,0 0 40-15,0-2-42 0,1 2 41 0,0 0-40 16,-1 0 40-16,3-3-39 0,-2 3 38 16,1 0-33-16,1 0 34 0,-2 0-42 0,1-1 38 15,5 1-34-15,-7 0 42 0,2 0-43 0,-1 0 40 16,1 0-3-16,0-1-5 0,0 1-2 0,-2 0-1 16,0 0-7-16,0 1-1 0,1-1 9 0,0 0-12 15,0 0-28-15,1 0 41 0,-1 0-3 0,2 0-1 16,-1-1-38-16,5 1 44 0,-5-2-40 0,-1 1 47 15,2-1-46-15,-3 1 36 0,0 0-32 0,-1-2 34 16,0 2-30-16,1-1 36 0,-1 0-36 0,0 0 36 16,-1 1-39-16,-1-2 41 0,2 2-5 0,0-1 2 15,0 2-8-15,-2-2-8 16,2-1 6-16,-1 3-7 0,2-2 6 0,-2 1-1 16,-2-1-1-16,-5-3 3 0,7 3-5 0,-6-1 2 15,2-2-3-15,-1 0 0 0,-2 1-7 0,-2 0 2 16,2-1 6-16,-3 2-36 0,1-2 43 0,1 2-33 15,-1-1 33-15,1-1-35 0,0 4 40 0,1-1-35 16,5-2 38-16,-1 3-37 0,4 0 36 0,-1 1-8 16,-2 0 3-16,-1 0-7 0,3 0-1 0,-1 1 5 15,-2-1 16-15,2 1-21 0,0-1-2 0,-4 2 3 16,2-2-3-16,-5 2 0 0,0 0-33 0,-2-1 33 16,1 3-21-16,1-2 35 0,-4 1-41 0,4 0 40 15,0-1-32-15,0 1 33 0,0 0-38 0,0-1 39 16,1 1-38-16,-1-2 40 0,0 2-38 15,5-3 38-15,0 2-32 0,0-1 32 16,-5 0-41-16,5 0 41 0,0 1-4 0,0-2-3 16,3 2-1-16,-3-1-37 0,-1 0 42 0,1 0-42 15,-5 1 44-15,0 1-40 0,-2-2 34 0,1 3-31 16,-2 0 32-16,2-1-34 0,-2 2 43 0,0-2-40 16,1 3 39-16,-2-3-40 0,2 1 40 0,0-1-41 15,1 2 42-15,1-3-41 0,-1 3 36 0,2-3-32 16,0 2 32-16,8 0-33 0,0 0 38 0,0 1-35 15,1 0 35-15,4-1-39 0,-3 2 37 0,2-1-38 16,1 2 38-16,0 0-38 0,1 1 37 16,1-3-33-16,-1 2 32 0,1 0-46 0,1-2 43 15,2 1-46-15,4-2 46 0,-3 0-70 0,17-4 59 16,-25 4-107-16,25-4 67 0,-23 4-163 16,23-4 56-16,-23 4-320 0,23-4 102 0</inkml:trace>
  <inkml:trace contextRef="#ctx0" brushRef="#br0" timeOffset="51304.0026">3447 13997 188 0,'0'0'459'0,"0"0"-121"0,0 0-117 0,-14-4-3 15,14 4-97-15,0 0 11 0,0 0-61 16,-19 3 25-16,19-3-56 0,0 0 30 0,-10 8-36 15,10-8 20-15,-7 12-34 0,7-12 20 0,0 17-26 16,2-7 21-16,0 2-32 0,5 2 22 0,-1 4-9 16,4 0 1-16,-1 0-3 0,0 1-2 0,1-3-4 15,-1 2-1-15,-1-1 1 0,1-1-9 0,-3 1 7 16,1-2-2-16,-1-1 3 0,-2-1-5 0,2 1-17 16,-3-2 21-16,-1-2-18 0,1 0 22 15,-3-10-18-15,4 16 17 0,-4-16-12 0,0 15 7 16,0-15-4-16,-2 12 11 0,2-12-12 0,-5 13 10 15,5-13-40-15,-11 9 5 0,11-9-110 0,-17 11 65 16,17-11-149-16,-23 7 81 0,23-7-109 16,-23 3-174-16,23-3 172 0</inkml:trace>
  <inkml:trace contextRef="#ctx0" brushRef="#br0" timeOffset="51463.9821">3442 14101 265 0,'20'-18'298'0,"-3"3"-1"0,1 2-167 16,1 0 68-16,5-1-136 0,-3 2 85 16,-1 4-129-16,2-2 84 0,-1 3-113 0,-1 0-14 15,-1 2-27-15,-2 1 72 0,-1 0-179 0,-3 1 73 16,-13 3-263-16,27-4 240 0</inkml:trace>
  <inkml:trace contextRef="#ctx0" brushRef="#br0" timeOffset="51939.1464">3780 13839 24 0,'-10'-6'469'0,"0"1"-272"0,-5-1-27 0,2 2-22 16,-3 1-4-16,-1 1 41 0,17 2-47 15,-31 0-14-15,11 1-2 0,-2 6-4 16,1-3-5-16,0 3-1 0,-2 0-27 0,4 3 6 15,-3 2-34-15,-2 2 20 0,1 3-35 0,1 0 37 16,-1 3-48-16,3 2 52 0,-1-1-50 0,2 4-8 16,0 1-9-16,2 1-5 0,-1-1 1 0,1 3 0 15,1 0 18-15,2 2-20 0,-1-3 6 0,2 3-3 16,-1 0-1-16,2 1-1 0,1-1 44 0,2-1-56 16,1 1 43-16,2-2-40 0,1-3 38 0,0-1-62 15,2-1 64-15,3-2-56 0,0-3 48 0,4 2-50 16,1-5 49-16,1 3-49 0,3-2 51 0,3-4-50 15,3-2 51-15,3-2-54 0,-4-3 51 0,9-2-33 16,1-2 39-16,2-2-22 0,1-4 55 16,-2-1 5-16,6-3 3 0,-3-1-35 0,0-5 40 15,-4 1-43-15,1-6 35 0,-6 2-45 16,1-3 46-16,-3-4-53 0,-3-2 40 0,-2 1-52 16,-1-4 7-16,-6-3 10 0,-1 6-7 0,-3-3-7 15,-2 2-4-15,-3-7 35 0,-2 3-48 0,-4 0 37 16,-3 3-50-16,-4 2 30 0,2 0-53 0,-4 4 18 15,-2 1-69-15,-1 1 8 0,3 8-61 0,0 2-5 16,0 2-70-16,2 3-37 0,5 2 50 0,12 3-128 16,-26 3 53-16,26-3-363 0,-18 9-172 15</inkml:trace>
  <inkml:trace contextRef="#ctx0" brushRef="#br0" timeOffset="52705.7135">6081 14849 454 0,'0'0'340'0,"0"0"-91"0,0 0-54 16,-12-8-36-16,12 8-42 0,0 0-28 0,-24-2-16 15,24 2-13-15,-24-1 11 0,24 1-14 0,-31-1-7 16,12 2 2-16,-2-1-8 0,-3 1-2 0,-3 1 21 15,-2-2-24-15,0 2 1 0,-7 1 4 0,-4 2 7 16,0-1 4-16,-2 0 6 0,0 2-14 0,-1 1-12 16,1-2-7-16,-2 4-2 0,-2-2 0 0,3 1-11 15,-2-1-3-15,0 1 15 0,2 2-23 0,-2-3 17 16,0 2-22-16,2-1 14 0,-3 0-10 16,4 0 11-16,-2 1-24 0,0-2 15 0,0 2-10 15,-2-2 19-15,4 0-20 0,-4 3 18 0,1-5-18 16,-1 2 19-16,4 0-20 0,-4 0 20 15,2-1-13-15,0 1 7 0,2-2-14 0,-2 1 8 16,1-1-11-16,2 0 21 0,0 0-18 0,4-1 19 16,1 2-19-16,-1-3 19 0,8-1-21 0,-1 3 24 15,-3 0-20-15,0-2 22 0,3 2-11 0,4-1 12 16,-9 3 7-16,8-5 13 0,0 4-16 0,1-2-2 16,-1 1-2-16,0-2-4 0,-1 1-3 0,3 0-2 15,0-1-2-15,1 0-2 0,-2 0-1 0,2-1 39 16,2 1-3-16,3-1-54 0,0 0 3 15,2-2 11-15,17 0-2 0,-28 5-14 0,28-5-30 16,-20 2-11-16,20-2-18 0,-17 2-13 0,17-2-19 16,0 0-16-16,-19 1-152 0,19-1 58 0,0 0-353 15,-18-3-91-15</inkml:trace>
  <inkml:trace contextRef="#ctx0" brushRef="#br0" timeOffset="53239.3147">3502 14952 39 0,'0'0'555'15,"-18"-10"-252"-15,18 10-30 0,-20-8-97 0,20 8-9 16,-24-4-73-16,24 4 28 0,-22-2-2 0,22 2 4 15,-26 4-5-15,26-4-3 0,-25 9-12 0,11-3-3 16,1 2-17-16,-4 3-14 0,3 2-16 16,0-1-1-16,0 2-19 0,1 4 2 0,2-1 11 15,-1 0-7-15,3 4-9 0,-2 1-8 0,3-1-2 16,0 2-6-16,1 0 43 0,-1 1-57 16,3-2 46-16,1 2-55 0,0 1 47 0,0-2-50 15,2 0 46-15,1 1-49 0,1-2 48 0,0-1-43 16,1-2 34-16,3 2-46 0,0-4 53 0,-1-2-56 15,4-1 3-15,1 2-6 0,0-3-6 0,3-1 5 16,3-2 6-16,-2-2 1 0,4-2-5 0,0 0 9 16,-16-6 0-16,35 1 17 0,-12-2 37 0,1-3-52 15,2-4 56-15,-3-1-27 0,5-3 14 0,-1-3-48 16,0-3 56-16,-1-3-45 0,0 1 20 0,-3-3 12 16,0 0 9-16,0-2 16 0,-3 0 4 0,-2-1 0 15,0 0-2-15,-2-1 9 0,-5 2 4 16,-2 1-1-16,-4 0-2 0,-1 1-7 0,-3-2-7 15,-3 1-9-15,-3-1-8 0,-6-1 31 16,-1-3-47-16,-5 5 36 0,-4-1-54 0,-3 2 38 16,-4 2-46-16,-1 1 35 0,-4 2-49 0,-2 1 17 15,-1 3-73-15,-1 2-3 0,0 4-103 0,0 3-25 16,0 1-65-16,6 6 38 0,-6 0-183 0,3 6-247 16,0 3-200-16</inkml:trace>
  <inkml:trace contextRef="#ctx0" brushRef="#br0" timeOffset="54307.9079">3367 15022 146 0,'0'0'460'0,"1"-14"-152"15,-1 14-76-15,0-10-53 0,0 10-29 0,0 0-16 0,-1-14-19 16,1 14-2-16,0 0-7 0,1-9-8 16,-1 9-11-16,0 0-9 0,0 0 45 0,0-10-79 15,0 10-7-15,0 0-8 0,0 0 2 0,0 0-9 16,0 0 2-16,0 0-9 0,0 0 11 0,0 0 15 15,0 0 10-15,0 0 4 0,0 0-3 0,0 0-6 16,0 0-5-16,-5 9 1 0,5-9 7 0,-4 14 11 16,1-4 8-16,-2 0-8 0,0 4 0 15,0 0 3-15,0 1-6 0,0 4-12 0,0 1 0 16,-3-1-4-16,3 1-11 0,0-1-3 16,1 1-6-16,1-1-2 0,2-2 35 0,1 2-49 0,0 0 43 15,1-2-51-15,2 1 31 0,1 0-40 0,1-2 22 16,1-2-48-16,3 1 35 0,0-4-42 15,0-1 40-15,4-2-41 0,-3-2 46 0,3-2-39 16,-13-4 48-16,27 4-45 0,-27-4 55 0,28-3-46 16,-10 1 44-16,-3-4-32 0,2 2 38 0,-3-4-40 15,0 0 52-15,-1 1-39 0,-2-1 40 0,-1-3-42 16,-2 1 5-16,0 2 4 0,-2-3 1 0,-6 11-3 16,3-14-3-16,-3 14-9 0,-8-11-29 0,-1 5-18 15,-4 2-39-15,13 4-42 0,-29-6-16 0,7 7-7 16,-2 0-11-16,1 3-165 0,-3 0 13 0,-6 5-257 15,3 1-115-15</inkml:trace>
  <inkml:trace contextRef="#ctx0" brushRef="#br0" timeOffset="58863.4662">12242 15076 342 0,'0'0'310'0,"0"0"-66"0,0 0-60 16,6-11-6-16,-6 11-16 0,0 0-23 0,6-14-10 16,-6 14-11-16,0 0 1 0,2-11-8 0,-2 11 14 15,3-11-27-15,-3 11 9 0,0 0-24 0,0-13 33 16,0 13-21-16,0 0-5 0,-3-13-9 0,3 13-9 16,0 0-12-16,-11-9-11 0,11 9 0 15,0 0 13-15,-29 4 11 0,8 2 7 0,1 2-9 16,-3 0 7-16,-3 5-22 0,0 1 1 0,2 0-12 15,0 1 8-15,6-3 0 0,0 2 0 16,2 1-11-16,2 0-9 0,0 1 2 0,2 2-13 16,3-2-4-16,2 2-4 0,3-2-6 0,1 1-12 15,2-2-43-15,3 2-33 0,6 1-44 0,1 2-51 16,4-4-24-16,5-1-7 0,6 0-75 0,3-2 69 16,1-2-174-16,-4-4-255 0,4-1-172 0</inkml:trace>
  <inkml:trace contextRef="#ctx0" brushRef="#br0" timeOffset="59178.8505">12667 14894 539 0,'1'-11'492'0,"2"0"-73"0,-3 11-74 15,2-19-26-15,-2 19-26 0,2-14-33 0,-2 14-41 16,2-10-29-16,-2 10-35 0,0 0-30 0,1-13-25 16,-1 13 11-16,0 0 5 0,-11 9-14 0,3 0-18 15,-1 3-11-15,-5 4-16 0,4 2-7 0,-4 2-21 16,2 0 12-16,-2 5-22 0,1-4 13 0,3 0-23 16,0 4 12-16,1-3-17 0,1 1-2 0,2-2-57 15,1 1-43-15,-1 0-44 0,2 0-56 0,1-1-37 16,3-3 5-16,0 0 0 0,0 0-10 15,3-1-141-15,-1-5 28 0,4 2-235 0,2-1-122 16</inkml:trace>
  <inkml:trace contextRef="#ctx0" brushRef="#br0" timeOffset="60280.0029">12880 15062 559 0,'1'-13'415'0,"1"0"-90"0,-2 2-39 0,-2 2-20 0,2 9-21 16,-1-18-7-16,1 18-25 0,-2-14-50 16,2 14-36-16,-6-8-21 0,6 8-15 0,0 0-9 15,0 0-18-15,-24 3-18 0,15 2-2 0,-1 4-16 16,0 1 1-16,-2 3-8 0,2 2-1 0,0-4-10 16,2 4-5-16,-1-3-16 0,2 2-21 0,1-2-23 15,3 0-12-15,-1-2 4 0,0-1-8 16,4-9 3-16,-3 18-9 0,3-18 27 0,-2 11-15 15,2-11 35-15,0 0-17 0,2 8 36 0,-2-8-28 16,0 0 32-16,0 0-20 0,16-4 27 0,-16 4-24 16,11-9 24-16,-3 0-8 0,-2 0 29 15,2-1 8-15,1-3 0 0,-3 1 22 0,2 1-4 16,-2 0 22-16,2-2 3 0,-3 5 0 0,0-3 4 16,-1 2 9-16,-4 9-9 0,8-14-9 0,-8 14-3 15,7-11-12-15,-7 11-13 0,4-8 0 0,-4 8-18 16,5-8-9-16,-5 8-6 0,0 0-3 15,0 0-1-15,5-7 1 0,-5 7 1 0,0 0-7 0,0 0 8 16,8 12-9-16,-8-12 8 0,1 14-2 0,-1-14 5 16,2 20-9-16,-1-8 9 0,-1 2-5 0,-1 1-1 15,-1 3-1-15,1-2 2 0,0 2-2 0,0-2 0 16,-1 1-1-16,0 0 7 0,-1-1-6 16,2-3-2-16,0-1 2 0,-1 1-1 0,2-2 3 15,0-11-1-15,-2 17-2 0,2-17 2 0,0 13 2 16,0-13 4-16,0 0 12 0,0 12 11 15,0-12-1-15,0 0-3 0,0 0-8 0,11 5 2 16,-11-5 4-16,14-5 1 0,-5 0 2 0,0-2-3 16,4-1-5-16,1-6 5 0,1 0 1 0,-1-1 1 15,4-5-11-15,-1 0 15 0,1-4-13 0,-3 2 21 16,2-3-25-16,-2 0 13 0,-1 1 1 0,-5 5 10 16,0-3 3-16,1 4 7 0,-3 0-2 0,-2 2-4 15,-1 0-4-15,-2 5 0 0,1-1-10 0,-2 1-4 16,-1 11-3-16,6-15-5 0,-6 15 5 0,2-14-10 15,-2 14-11-15,3-12 0 0,-3 12-7 16,0 0-21-16,3-11 2 0,-3 11 3 0,0 0 3 16,0 0 4-16,0 0 4 0,9 11 0 0,-9-11 1 15,6 17-1-15,-1-5 3 0,-1 0 7 16,1 1-28-16,1 1 14 0,-3 2-15 0,3 1 13 16,-4-2-10-16,3 2 16 0,0 0-4 0,-4-1 1 15,2 0 0-15,0 0-1 0,-3-2 0 0,0 1 1 16,-3 0 2-16,2 1 6 0,-2-1-4 0,-2 0 2 15,-1 1 1-15,3-2 1 0,-4 0 0 0,-1-1 5 16,1-4-3-16,1 2 1 0,0-3 2 0,1 1 2 16,5-9-2-16,-8 13 5 0,8-13 3 0,-9 9 9 15,9-9 13-15,0 0 10 0,-4 9 7 0,4-9-11 16,0 0-6-16,0 0-2 0,0 0-6 0,0 0-8 16,1-11-3-16,6 4-1 0,-2-4-2 15,4-1 0-15,1-2-3 0,4-4-16 0,2-4 27 16,0-1-26-16,3 0 20 0,-2-2-18 0,3 0 20 15,-3-2-18-15,-1 1 23 0,1 2-2 0,-3-2 0 16,-1 3 1-16,-3 2 0 0,-1 4 5 0,0 0 9 16,-2 5 12-16,-3 0 3 0,2 3 2 15,-6 9-15-15,6-16-6 0,-6 16-5 0,5-13-12 16,-5 13-8-16,4-9-34 0,-4 9-42 0,0 0-3 16,0 0 16-16,0 0 13 0,0 0 6 0,15 7-6 15,-11 4-14-15,1 1-5 0,0 3-14 16,4 4 8-16,-1 1 2 0,0 1 25 0,-2-3 4 15,4 4 5-15,-3-4-1 0,0-1 16 0,1 2-3 16,0-1 11-16,-3-3-2 0,1-1 6 0,-3-3 1 16,1 0 1-16,-2 1 3 0,1-1 0 0,-3-11 2 15,0 19 4-15,-2-11 4 0,2-8-1 0,-3 18-1 16,-1-9 4-16,-1 0-1 0,-1-1-4 0,0 0 0 16,6-8 1-16,-11 11-13 0,11-11-39 0,-12 10-61 15,12-10-9-15,-10 9-53 0,10-9-9 0,-6 7-48 16,6-7-180-16,0 0-198 0,0 0-144 0</inkml:trace>
  <inkml:trace contextRef="#ctx0" brushRef="#br0" timeOffset="60614.9717">14236 14786 71 0,'5'-15'588'0,"0"3"-188"16,-1 1-72-16,0 2-62 0,-4 9 10 0,5-17-4 15,-5 17-8-15,2-10-48 0,-2 10-52 0,0 0-36 16,4-12-30-16,-4 12-21 0,0 0-17 16,0 0-11-16,0 0-10 0,0 0-7 0,8 7-4 15,-8-7-7-15,1 15-2 0,-1-5-2 16,0 2-2-16,-1 2-1 0,0 3 0 0,-2 1-4 15,2 0 1-15,-2 3-2 0,-2 0-9 0,1 1 6 16,-1 1-8-16,3-2 8 0,-2 2-7 0,-3 0 4 16,2-2-14-16,-3-2-8 0,1 1-37 0,1-1-25 15,-1 0-22-15,3-4-16 0,-1-1 17 0,3-3-34 16,-3 1 4-16,5-12 2 0,-4 17-19 0,4-17-19 16,-3 12-26-16,3-12-109 0,-4 10-219 0,4-10-5 15</inkml:trace>
  <inkml:trace contextRef="#ctx0" brushRef="#br0" timeOffset="61115.2382">14272 14788 415 0,'5'-24'404'0,"-1"2"-107"0,1 0-46 0,0 2-43 16,0 2-40-16,3-2-7 0,-3 8 10 0,3-2-48 15,2 1-1-15,-1 1-42 0,2 2 3 0,-1 3-36 16,2 0-10-16,0 3-7 0,-12 4-6 16,26-6 4-16,-26 6-11 0,23 3-2 0,-23-3-6 15,22 9 1-15,-13-1 0 0,-2-1-5 0,0 3 1 16,-5-1 0-16,1 1-5 0,-4 0 3 0,-2 2 1 16,-1 2-1-16,-2 0 0 0,-6 2-2 0,2 0 2 15,-4-1 25-15,4-1-21 0,-2 0 2 0,2-3-20 16,1 0 3-16,4-1-2 0,0 0 19 0,0-2-6 15,5-8 5-15,-6 16-19 0,6-16 17 0,-2 17-18 16,2-17 18-16,3 21-16 0,-2-11 11 16,5 2-1-16,-3 0 12 0,2 1-26 0,0 1 19 15,-1-1-13-15,2 1 14 0,3-2-15 0,-2 2 12 16,0 1-12-16,1 2 21 0,2-2-21 16,-1 2 13-16,2 0-12 0,-3-2 14 0,0 1-5 15,0-2 3-15,-2-1-16 0,2 1 17 0,-4-3-16 16,-2-1 18-16,1 1-11 0,-1-2 6 0,-2-9 6 15,0 17 10-15,0-17 1 0,-6 17-2 0,-1-9 0 16,-1 0-2-16,-4 1 8 0,-2-4-8 0,1 2-8 16,-1-1-3-16,-1-1-1 0,-3 0-1 0,5 0-2 15,-5-1-14-15,18-4-26 0,-24 4-3 0,24-4-38 16,-23 4-16-16,23-4-34 0,-18 0-71 0,18 0-80 16,-14-4-314-16,14 4-129 0</inkml:trace>
  <inkml:trace contextRef="#ctx0" brushRef="#br0" timeOffset="61580.9793">15221 14515 420 0,'1'-10'410'0,"-1"10"-111"0,4-13-57 15,-4 13-63-15,0-12-43 0,0 12-25 0,0 0-23 16,-5-10-17-16,5 10-20 0,0 0-5 0,0 0-15 15,-18 4 1-15,18-4-14 0,-14 11-3 0,8-2 10 16,1-1-11-16,-2 2-4 0,3 3 0 0,-2 0-2 16,4-2-3-16,-2 1 1 0,0 2-3 0,1-2-3 15,1 1-4-15,-1 1 9 0,0-2-1 0,2 0 6 16,0 0-8-16,0 0 3 0,-2 0 1 16,3 1 6-16,-1-1-9 0,1 1 8 0,0 0 9 15,0-1 3-15,0 1 1 0,0 1-2 0,0 0 2 16,0 1-2-16,0 0 29 0,0 0-34 15,0 1 18-15,0 2-28 0,1 0 24 0,-2 0-34 16,1 1 23-16,-3 1-8 0,2 1 5 0,1 2-52 16,-1 2 10-16,0-1-73 0,-1 2-78 0,0 0-68 15,-2 2-339-15,-1 5-116 0</inkml:trace>
  <inkml:trace contextRef="#ctx0" brushRef="#br0" timeOffset="62347.8803">14549 17699 694 0,'0'0'582'0,"0"0"-157"0,-17-5-101 15,17 5-64-15,0 0-38 0,-15 2-5 0,15-2-104 16,-12 7 21-16,12-7-67 0,-11 8 30 0,11-8-52 16,-8 13 27-16,6-2-49 0,-1-2 35 0,2 4-54 15,0-1 32-15,1 2-65 0,2 2 32 16,1 2-40-16,-6-2 39 0,7 2-46 15,-1-1 58-15,-1 0-52 0,2-1 50 0,1-1-46 16,-4 0 33-16,2 2 17 0,-1-3-52 0,1 0 12 16,0-1 4-16,-2 3 7 0,3-1 18 0,-3-2-17 15,0 3 3-15,2-3 11 0,-2 1 5 0,-1-2 9 16,4 1 14-16,-4-1 17 0,1 2 16 0,-1-2 8 16,-1 2 8-16,1-4 5 0,-3 4-2 0,3-4-20 15,-1 2 7-15,1 0-22 0,-2-1 19 0,0 0-34 16,1-1 8-16,-2-2 3 0,3-8-19 0,-3 18-3 15,3-18-7-15,-6 16-3 0,3-9-7 0,-5 2-15 16,4-2-28-16,4-7-37 0,-14 14-24 16,5-9-39-16,-2 2-33 0,11-7-39 0,-21 7 40 15,7-3-51-15,14-4-32 0,-25 4-96 0,25-4-325 16,-26 0-201-16</inkml:trace>
  <inkml:trace contextRef="#ctx0" brushRef="#br0" timeOffset="66196.0258">16144 15373 242 0,'0'0'364'0,"0"0"-110"0,-2-10-93 15,2 10 3-15,0 0-4 0,-2-9-24 0,2 9-28 16,0 0-14-16,0 0-7 0,-3-12-13 0,3 12-12 16,0 0-12-16,0 0 1 0,0-11 0 0,0 11-7 15,0 0 28-15,0 0-34 0,0 0 31 0,-1-11-36 16,1 11 35-16,0 0-40 0,0 0 25 16,0 0-30-16,0 0 22 0,-1-9-25 0,1 9 19 15,0 0-25-15,0 0 14 0,0 0-16 0,0 0 15 16,0 0-13-16,0 0 6 0,0 0-24 0,0 0 17 15,0 0-17-15,0 0 13 0,0 0-16 0,0 0 18 16,0 0-18-16,0 0 17 0,0 0-18 0,-8 9 15 16,8-9-9-16,-4 17 10 0,3-7-19 15,-3 2 21-15,3 0-18 0,-2 0 17 0,-1 5-18 16,2-2 18-16,-1 2-18 0,-2-2 15 0,1 1-15 16,2 0 18-16,-1 0-10 0,-1 0 10 0,3 1-24 15,-1-4 19-15,0 0-19 0,2 0 16 16,-1 0-25-16,0-2 20 0,1-1-25 0,0-10 17 15,0 19-24-15,0-19 31 0,0 17-46 0,0-17 44 16,0 15-49-16,0-15 30 0,1 11-51 0,-1-11 17 16,0 0-58-16,1 11-37 0,-1-11-88 0,0 0-282 15,0 0-12-15</inkml:trace>
  <inkml:trace contextRef="#ctx0" brushRef="#br0" timeOffset="67186.9702">16178 15352 270 0,'4'-11'437'0,"-1"0"-137"16,0 1-13-16,3 1-107 0,-2-1 4 0,4 2-67 15,-4-2 23-15,4 3-56 0,-2 1 7 0,-6 6-49 16,14-8 33-16,-14 8-58 0,13-5 1 0,-13 5 39 15,15 5-46-15,-15-5-1 0,13 9-1 0,-4-1-1 16,-4 1-1-16,1 4-1 0,0-1-1 16,-4 1 2-16,2 2 0 0,-1 1-1 0,0-4 0 15,-3 2-2-15,2-2 3 0,-2 2-1 0,-2-1 1 16,2 0-1-16,-2-1 4 0,1-1-1 16,-2-1-7-16,3-10 6 0,-1 16 12 0,1-16 3 15,-3 14 4-15,3-14 5 0,0 11 26 0,0-11-8 16,0 0 22-16,-2 11 15 0,2-11 14 0,0 0-2 15,0 0-19-15,0 0-8 0,0 0-12 0,0 0-12 16,0 0-5-16,0 0-10 0,0 0-6 0,9-7-4 16,-9 7-2-16,10-13-4 0,-5 4-1 0,0 0 1 15,1-4-2-15,3 2-1 0,-1-2 8 0,0 1 2 16,-2-1 9-16,4 2-4 0,-1-3-9 0,-2 2 5 16,2 1 4-16,-2 0 3 0,2 1-2 15,-1 0-3-15,-2 1-3 0,3 0 0 0,-1 2-3 16,-2-1-9-16,2 3-2 0,2-3-3 15,-10 8 3-15,17-10-6 0,-17 10-1 0,15-9 1 16,-15 9-4-16,13-7-3 0,-13 7 0 0,0 0-2 16,15-6-6-16,-15 6 17 0,0 0-5 0,13 4 3 15,-13-4 8-15,8 8-2 0,-8-8 6 0,5 15-1 16,-5-15-6-16,2 18-1 0,-2-6 1 0,-1 0-4 16,0 1-1-16,-1 2-2 0,1 0 17 0,1-2-14 15,-2 1-6-15,0 1-1 0,1 1 1 0,1-2 1 16,1 0 3-16,3 0-3 0,-3-2-2 0,3 3 4 15,1-1-2-15,2-2 2 0,1-1 1 0,2 0-1 16,1-3 2-16,1 0-3 0,3 0-1 16,-1-2 0-16,3-1 3 0,-2-2 2 0,4 0-4 15,0-1 0-15,-19-2 1 0,34 0 3 0,-16-2-4 16,1-1 4-16,2-2 3 0,-3-1 25 0,3-2-10 16,-2 1-8-16,-1-4 3 0,-3 0-1 15,0-1 3-15,1 0 4 0,-3-2-4 0,-1-1 6 16,-4 4 4-16,-2-2 3 0,1 1 1 0,-3 2 3 15,-2 1-24-15,-2 9 28 0,3-19-34 0,-3 19 22 16,-3-13-31-16,3 13 23 0,-6-14-29 0,6 14 28 16,-12-7-27-16,12 7 20 0,-19 0-24 0,19 0 23 15,-25 7-2-15,12 0-3 0,0 0-2 16,0 1 5-16,2 0-1 0,-2 1-8 0,4 0-1 16,-1 0-3-16,2-2 1 0,-1 1 1 0,9-8-2 15,-9 12 0-15,9-12-1 0,-10 12 2 0,10-12 2 16,-8 8 1-16,8-8-1 0,0 0 14 0,-5 9 2 15,5-9-1-15,0 0 3 0,0 0-3 0,0 0 4 16,0 0 3-16,7 6-24 0,-7-6 26 0,0 0-30 16,0 0 26-16,0 0-28 0,20 3 38 0,-20-3-38 15,0 0 18-15,0 0-25 0,20 1 24 16,-20-1-25-16,0 0 25 0,17 4-34 0,-17-4 12 16,0 0-34-16,15 7 9 0,-15-7-13 0,11 6-17 15,-11-6-16-15,11 10-11 0,-11-10-33 16,10 7-13-16,-10-7-20 0,11 8-36 0,-11-8-10 15,10 8 37-15,-10-8-32 0,11 8 11 0,-11-8-3 16,8 7-89-16,-8-7-5 0,0 0-317 0,0 0-140 16</inkml:trace>
  <inkml:trace contextRef="#ctx0" brushRef="#br0" timeOffset="67416.6331">17098 15360 368 0,'0'0'429'0,"7"-15"-108"0,-7 15-30 0,5-11-21 0,-5 11-28 16,3-9 14-16,-3 9-23 0,0 0-35 16,6-10-50-16,-6 10-37 0,0 0-15 0,0 0-5 15,0 0 2-15,0 0-3 0,0 0-8 0,6 8-13 16,-6-8-7-16,0 15-13 0,0-15-9 0,0 21-7 16,0-9-3-16,-3 3-8 0,2-1-5 0,-3 2-3 15,2 0-4-15,-1-1-3 0,1-1-27 0,-1 0-31 16,-2-2-33-16,4-1-42 0,-2-1-11 0,3-10-37 15,-4 17-12-15,4-17-14 0,-2 14-44 0,2-14-122 16,0 0-235-16,-3 11-136 0</inkml:trace>
  <inkml:trace contextRef="#ctx0" brushRef="#br0" timeOffset="67580.7947">17275 15244 176 0,'3'-15'507'15,"1"-1"-117"-15,-1 5-122 0,-3 11-12 0,5-18-75 16,-5 18-1-16,4-14-34 0,-4 14-40 0,2-9-39 16,-2 9-67-16,4-9 7 0,-4 9-72 0,0 0-23 15,0 0-60-15,0 0-60 0,0 0-309 0,0 0 5 16</inkml:trace>
  <inkml:trace contextRef="#ctx0" brushRef="#br0" timeOffset="67988.0196">17299 15283 142 0,'0'0'365'0,"1"10"-85"0,-1-10-50 15,5 10-19-15,-5-10-24 0,4 15-35 0,1-7-18 16,0 3-22-16,-1-1-7 0,0 2-14 0,0 1-17 16,0 1 1-16,-2 1-7 0,1-1-10 0,-2-2-7 15,2 2-4-15,-2-1-5 0,-1-1-1 0,0-1 14 16,-1 2-21-16,-1-4 24 0,1 1 2 0,0-1 7 15,1-9 7-15,-2 15 10 0,2-15 15 16,-1 12 16-16,1-12 15 0,0 0 10 0,-1 13 20 16,1-13 26-16,0 0 11 0,0 0-21 15,1 11 6-15,-1-11-63 0,0 0 22 0,0 0-52 16,0 0 20-16,14-3-43 0,-14 3 33 0,14-8-36 16,-14 8 22-16,17-10-30 0,-8 3 20 0,0 2-32 15,1 1 15-15,-1-2-28 0,0 1 20 0,-9 5-39 16,20-8 20-16,-20 8-29 0,14-5 19 0,-14 5-26 15,18-4 19-15,-18 4-24 0,0 0 26 0,23 0-28 16,-23 0 15-16,18 8-35 0,-4-1 8 0,-1 0-68 16,2 3 13-16,-2 2-49 0,1-2 0 15,-1 1-42-15,-3 3-14 0,3-2-61 0,-3 1-54 0,2 2 4 16,-1-1-42-16,1-1-21 0,-2 3-94 0,1-3-327 16,-2-2-308-16</inkml:trace>
  <inkml:trace contextRef="#ctx0" brushRef="#br0" timeOffset="68520.6988">18152 15108 358 0,'4'-8'461'0,"-4"8"-88"0,3-16-60 16,-3 16-58-16,1-12 17 0,-1 12 20 0,1-10-13 15,-1 10-44-15,0 0-43 0,2-11-30 0,-2 11-40 16,0 0-16-16,0 0-30 0,1-10-5 0,-1 10 5 16,0 0 32-16,0 0-25 0,0 0-11 0,-13 9-5 15,13-9-2-15,-14 13 11 0,8-3-22 0,-1 3 25 16,-2 1-20-16,-1 4 21 0,1 0-40 0,1 1 19 15,1 1-28-15,-1 2 20 0,2 1-40 16,-1 1 27-16,2-1-10 0,0 1-7 0,0 1-5 16,0 0-2-16,1-1-2 0,0-1-4 0,2 1-2 15,-1-2 0-15,1-1-26 0,0-1 31 0,2-4-38 16,0 1 7-16,0-1-35 0,2-3 8 16,0 0-16-16,2-1-22 0,1 0-18 0,0-3-27 15,4-1-34-15,0 1-43 0,3-1-42 0,-1-4 21 16,-1 0-37-16,-10-4-13 0,26 4-63 0,-26-4-388 15,29 0-252-15</inkml:trace>
  <inkml:trace contextRef="#ctx0" brushRef="#br0" timeOffset="68889.1548">18637 15080 306 0,'9'-18'465'0,"-2"2"-169"0,2 2 10 0,-4 2-96 15,2 3 9-15,-2 0-14 0,1 0-5 0,-6 9-10 16,9-11-22-16,-9 11-22 0,7-10-46 0,-7 10-9 16,0 0-5-16,12-5 13 0,-12 5-4 0,12 7 11 15,-12-7-10-15,9 16-6 0,-4-3-10 0,-1 4-2 16,1 4 10-16,-5 4-18 0,0 1 10 15,-2 3-17-15,-1 5 6 0,0 2-10 0,-2 1-10 16,-1-3-10-16,-1 1-7 0,2-1 13 16,-4 0-23-16,2-1 5 0,0-4-24 0,1-3 21 15,0-2-22-15,-1-1 16 0,3 0-23 0,-1-3 18 16,1-4-24-16,-1-1-13 0,-1-3-51 0,3 1-25 16,-2-4-44-16,1-1-74 0,-2 1-22 0,-2-2-56 15,8-7-92-15,-18 5-449 0,18-5-414 0</inkml:trace>
  <inkml:trace contextRef="#ctx0" brushRef="#br0" timeOffset="70222.9926">16413 16044 613 0,'0'0'397'0,"3"-12"-56"0,-3 12-125 16,0 0-8-16,0-14-69 0,0 14 17 0,0 0-30 15,0 0 20-15,-2-12-11 0,2 12 3 0,0 0-19 16,0 0-22-16,0 0-17 0,0 0-16 0,0 0 1 16,-16 4-6-16,16-4-7 0,-5 8 1 15,5-8-6-15,-3 11-2 0,3-11-5 0,2 15-4 16,-2-15-8-16,2 19-5 0,2-7-4 0,-1-2-5 16,-1 1 0-16,4 1 2 0,-3 0 0 0,1-1 12 15,0-1 2-15,-2 1-1 0,2-1 12 0,-1-1 2 16,-3-9 3-16,2 17 2 0,1-7-1 15,-3-10 6-15,1 20-13 0,3-12-7 0,-4-8-3 16,1 19-7-16,-1-19-6 0,0 20-4 0,1-10-3 16,-1 1-7-16,0-2-31 0,0 5-37 0,2-1-48 15,-1 1-64-15,1 1-25 0,2 2-52 0,0-1-15 16,3 2-69-16,3 0-435 0,-3 1-298 0</inkml:trace>
  <inkml:trace contextRef="#ctx0" brushRef="#br0" timeOffset="70891.3144">16339 17858 265 0,'0'0'571'16,"-14"1"-158"-16,14-1-56 0,0 0-70 0,0 0-26 16,0 0 2-16,0 0-15 0,-8 8-27 0,8-8-10 15,0 0-22-15,0 0-34 0,2 15-29 0,-2-15-27 16,3 14-17-16,0-6-18 0,1 2-11 0,0 0-5 15,0 1-10-15,-1 2-12 0,3-4-7 0,-1 2-4 16,-2 0-2-16,1 1 2 0,0 1-4 0,-1-1-3 16,-1-1 2-16,0-1 13 0,-2-10 13 15,0 23 18-15,-2-14-15 0,0 2 38 0,-1-1-34 16,-1 1 14-16,-1-2-37 0,1 1 29 16,-3-1-42-16,-1 1 29 0,0-2-38 0,-1 1 9 15,1-3-72-15,-3 1-45 0,1 1-91 0,-3 0-99 16,4-3 7-16,-3 0-108 0,12-5-516 0,-18 9-564 15</inkml:trace>
  <inkml:trace contextRef="#ctx0" brushRef="#br0" timeOffset="72692.3321">16843 16767 265 0,'0'0'552'0,"0"0"-214"0,-2-10-16 16,2 10-93-16,0 0-2 0,0 0-26 0,0-12 2 15,0 12-3-15,0 0-44 0,0 0-34 16,0 0-22-16,0 0 12 0,0 0-22 0,0 0-11 16,0 0-12-16,-2 12-10 0,2-12-4 0,-3 17-2 15,2-4 4-15,0 1-8 0,-3 1-8 0,0-2-7 16,1 3-4-16,0 1-6 0,-1-1 0 0,1-1-3 15,-2 2 32-15,1-3-44 0,-1 1 39 16,-1-2-45-16,1 2 38 0,1-5-45 0,1 1 47 0,-2 0-47 16,0-2 39-16,5-9-43 0,-6 15 42 15,6-15-45-15,-7 11 49 0,7-11-41 0,-5 11 56 16,5-11-38-16,0 0 58 0,-4 10-37 0,4-10 11 16,0 0 1-16,0 0-2 0,0 0-7 0,0 0-13 15,0 0-1-15,0 0-3 0,0 0-1 0,4-10 0 16,-4 10-4-16,7-15 3 0,-2 4-2 0,1-2-4 15,4-3 2-15,-1-4 0 0,2 1 6 0,5-6 5 16,-2-1-4-16,4 0-33 0,1-1 23 16,-1 0-24-16,1 1 27 0,0 0-18 0,-1 3 29 15,0-2-27-15,-1 6 36 0,-3 3-30 0,-1-1 28 16,-1 3-31-16,0 1 26 0,-2 1-25 0,-1 2 35 16,-1 3-33-16,-2-1 18 0,3 1-2 15,-9 7-35-15,13-11 28 0,-13 11-5 0,10-10-4 16,-10 10-2-16,0 0-4 0,14-5 3 0,-14 5-29 15,0 0 35-15,12 7-27 0,-12-7 36 0,5 10-27 16,-5-10 30-16,4 17-29 0,-2-6 22 0,-2 2-29 16,-1-1 28-16,0 3-28 0,1-1 29 0,-3 3 9 15,0 0-10-15,2 2-3 0,-3-2-3 0,0 1-3 16,2-2 1-16,-4 4-6 0,2-3-11 16,0 0-21-16,0-2-6 0,0 1-10 0,0-1-11 0,0-1-3 15,2-2-15-15,-3 1-9 0,4 0-16 16,-2-2-24-16,-1-1-35 0,4-10-31 0,-4 19-23 15,4-19 0-15,-2 15 8 0,2-15 12 0,-1 12 1 16,1-12-123-16,-2 11 99 0,2-11-106 0,0 0-204 16,0 0-22-16</inkml:trace>
  <inkml:trace contextRef="#ctx0" brushRef="#br0" timeOffset="72897.1514">16921 16858 381 0,'0'0'439'0,"0"0"-115"0,-6-9-48 0,6 9-56 15,0 0-13-15,0 0-40 0,0 0 5 16,2-12 14-16,-2 12-15 0,0 0-41 0,14-1-26 16,-14 1-22-16,0 0-16 0,25 0-13 0,-25 0-22 15,22 1-29-15,-7 2-45 0,1 0-35 0,2-1-25 16,-3 2-20-16,4-1-39 0,-1-1-185 0,-4 2-279 15,5-1-157-15</inkml:trace>
  <inkml:trace contextRef="#ctx0" brushRef="#br0" timeOffset="73692.246">18196 16795 110 0,'7'-8'710'16,"0"1"-200"-16,-3-1-113 0,-4 8-44 0,6-12-51 16,-6 12-45-16,7-10-55 0,-7 10-10 0,0 0-36 15,4-10-8-15,-4 10 3 0,0 0-19 16,0 0-22-16,0 0-18 0,0 0-17 0,-15 9-15 15,9-1-12-15,-1 0-11 0,-1 4-10 0,1-1-4 16,1 3-5-16,-1 0-3 0,1-1-6 0,-2 2-16 16,3 0 10-16,0-1-69 0,1-1 16 0,-1-1-59 15,2-2 0-15,3-10 11 0,-6 16 16 0,6-16 23 16,-4 12 16-16,4-12 26 0,0 0 2 0,-2 9 3 16,2-9 3-16,0 0 2 0,0 0 6 0,0 0 2 15,9-4 3-15,-9 4 4 0,6-12 1 0,-1 3-1 16,0 0-2-16,2-4 0 0,-1-1-5 0,2-1 3 15,1-5 0-15,0 1-2 0,1 0-8 16,3-6 9-16,0 0-2 0,0 0 5 0,3 0 1 16,-1 1 17-16,-2-2 6 0,4 4 2 0,-6 3 11 15,2 2 0-15,-3 0 8 0,2 0 1 0,-1 3 2 16,-3 1 11-16,0 4 8 0,-1 1-11 0,-2 1-7 16,-5 7-11-16,8-12-10 0,-8 12-11 15,6-7-7-15,-6 7-3 0,0 0-1 0,0 0 2 16,0 0-4-16,0 0 7 0,12 5 1 0,-12-5 3 15,1 10 1-15,-1-10-14 0,-1 13 4 0,1-13-25 16,-4 18 23-16,0-8-17 0,4 1 20 16,-4-2-22-16,2-1 21 0,2-8-24 0,-4 18 22 0,4-18-27 15,-4 15 29-15,4-15-23 0,-4 13 23 0,4-13-19 16,-1 8 27-16,1-8-15 0,0 0 38 16,0 0-22-16,1 13 29 0,-1-13-31 0,0 0 30 15,9 4-25-15,-9-4 35 0,0 0-34 0,17 4 34 16,-17-4-40-16,0 0-3 0,15 3-3 0,-15-3-5 15,0 0-2-15,17 0-2 0,-17 0-2 0,0 0-1 16,15 5-1-16,-15-5 31 0,12 6-37 0,-12-6 30 16,12 11-35-16,-4-4 33 0,-3 1-15 0,-5-8 16 15,10 18-33-15,-8-8 30 0,0 0-31 0,-2-10 30 16,0 22-29-16,0-11 30 0,-2 0-38 16,0 3 34-16,-4-5-2 0,2 2-2 0,-1 0-2 0,0-1 14 15,-3-1-49-15,-2 1 36 0,1-1-30 0,-1-2-39 16,-3 1-57-16,2-2-45 0,0-2-62 15,-1 1-63-15,12-5-32 0,-18 6 5 0,18-6 1 16,-17 3-137-16,17-3 14 0,0 0-235 0,0 0-198 16</inkml:trace>
  <inkml:trace contextRef="#ctx0" brushRef="#br0" timeOffset="74026.9299">18620 16641 57 0,'0'0'566'0,"10"-12"-137"15,-10 12-145-15,7-9-21 0,-7 9-80 16,0 0 31-16,0 0 10 0,0 0 24 0,0 0-10 16,0 0-37-16,14 7-2 0,-14-7-35 15,1 14-5-15,-1-2-42 0,0 1 1 0,0 6-20 16,-1 0-14-16,0 3-11 0,-1 1-3 0,0 1-8 16,-1-1-5-16,1 3-5 0,-2-1 0 0,0-1 6 15,1 3-2-15,-2-5-5 0,0 2 1 0,1-1-3 16,-2 0-4-16,-1-2-8 0,2-1 1 0,-4-3-5 15,3 0-1-15,0-3 2 0,-2-2 4 0,-1 2 0 16,0-3 11-16,0-1 1 0,0-1-29 0,-2-2 35 16,-1 0-41-16,-2-2 28 0,3-1-40 15,-3-1 34-15,14-3-42 0,-27 4 33 0,27-4-53 0,-30 0 1 16,30 0-48-16,-29-3-49 0,14 1-45 16,0-2-73-16,3 0-96 0,0 1-24 0,0-6 6 15,1 1-159-15,2 2-332 0,2-3-430 0</inkml:trace>
  <inkml:trace contextRef="#ctx0" brushRef="#br0" timeOffset="74175.6967">18816 16466 879 0,'7'-11'617'0,"-3"1"-150"0,1 1-46 0,-5 9-65 16,8-13-61-16,-8 13-36 0,6-13-34 15,-6 13-44-15,4-8-40 0,-4 8-79 0,0 0-118 16,5-12-166-16,-5 12-68 0,0 0-93 0,0 0-484 16,0 0-472-16</inkml:trace>
  <inkml:trace contextRef="#ctx0" brushRef="#br0" timeOffset="74632.8739">19434 16727 746 0,'0'0'596'0,"4"-11"-119"0,-4 11-78 16,6-9-35-16,-6 9-83 0,13-8 1 0,-13 8-33 16,19-9 13-16,-9 6-60 0,-10 3-2 0,27-5-68 15,-27 5 3-15,28-3-59 0,-28 3 45 0,30-1-107 16,-30 1-5-16,28 0-67 0,-28 0-58 0,24 0-58 16,-24 0-66-16,19 1-22 0,-19-1-37 0,0 0 3 15,18 1-6-15,-18-1-123 0,0 0-275 0,0 0-227 16</inkml:trace>
  <inkml:trace contextRef="#ctx0" brushRef="#br0" timeOffset="74793.5071">19383 16780 167 0,'0'0'473'0,"-13"11"-131"0,13-11-50 16,-8 11-31-16,8-11-41 0,-2 9 8 0,2-9 9 15,4 13-10-15,-4-13-33 0,10 12-47 0,-1-6-30 16,2 1-26-16,4-1-24 0,0 1-63 0,5 0-82 15,-2-2-47-15,5-1-37 0,-5 1-194 0,1-5-27 16,0 1-183-16,2-1-85 0</inkml:trace>
  <inkml:trace contextRef="#ctx0" brushRef="#br0" timeOffset="75498.8248">20394 16511 222 0,'0'0'539'0,"14"-10"-176"0,-14 10-73 15,11-5-77-15,-11 5-12 0,0 0-6 0,0 0 50 16,9 8-1-16,-9-8-37 0,0 16-23 16,-2-4-23-16,-4 1-25 0,1 1-31 15,-3 6-1-15,-3-1-13 0,2 0-12 0,-1 1-12 16,-1 1-10-16,0-2-9 0,1 2-9 0,-3-3-8 15,2-1-4-15,2-2 34 0,1-2-51 0,0-2 37 16,2-2-48-16,1 1 38 0,5-10-44 0,-9 11 47 16,9-11-42-16,-4 9 75 0,4-9-25 0,0 0 10 15,0 0-14-15,0 0-18 0,0 0 3 0,0 0-8 16,0 0-3-16,4-9-11 0,3 1-2 0,0-3-1 16,3-4 0-16,3-1-20 0,1-2 22 15,2-3-19-15,0-2 23 0,2-1-1 0,4 1-4 0,-2 0 1 16,1 0 1-16,-1 0 2 0,0 1 2 15,0 2 8-15,0-1 42 0,-3 6-38 0,-3 0 38 16,0 3-40-16,1 0 7 0,-4 0-2 0,-1 3-7 16,0 1 0-16,-2 1-2 0,-8 7 2 0,15-12-4 15,-15 12 4-15,10-9-3 0,-10 9-1 0,9-8-6 16,-9 8 5-16,10-5-3 0,-10 5-11 0,0 0 3 16,8-7-1-16,-8 7-7 0,0 0 0 0,0 0 0 15,0 0 29-15,8-7-37 0,-8 7 34 0,0 0-42 16,0 0 37-16,0 0-32 0,0 0 32 0,0 0-34 15,0 0 35-15,0 0-38 0,11-5 40 16,-11 5-38-16,0 0 41 0,0 0-37 16,0 0 11-16,0 0 13 0,0 0 1 0,0 0 15 15,0 0 14-15,0 0 9 0,0 0 3 0,0 0-2 16,0 0-3-16,0 0-5 0,0 0-6 0,0 0-4 16,0 0-4-16,0 0 1 0,0 0-12 0,0 0-3 15,0 0-4-15,0 0-1 0,0 0-3 0,0 0 0 16,0 0-1-16,9-6-2 0,-9 6-1 0,0 0 4 15,0 0-8-15,0 0 0 0,0 0-1 0,0 0 0 16,0 0 6-16,0 0-9 0,0 0 2 0,0 0-1 16,0 0-1-16,0 0 5 15,0 0-13-15,0 0-8 0,0 0-15 0,0 0-26 0,0 0-37 16,0 0-38-16,0 0-20 0,0 0-94 16,0 0-35-16,0 0-66 0,0 0 18 0,0 0-78 15,0 0 81-15,0 0-106 0,0 0-245 0,0 0-212 16</inkml:trace>
  <inkml:trace contextRef="#ctx0" brushRef="#br0" timeOffset="75860.8159">20589 16391 445 0,'0'0'356'0,"0"0"-32"15,0 0-45-15,0 0-63 0,0 0-37 0,0 0-8 16,0 0 8-16,0 0 11 0,4-8 1 15,-4 8-25-15,0 0-18 0,17-3 26 0,-17 3-61 16,0 0 28-16,21 0-50 0,-21 0 30 0,13 4-50 16,-13-4 40-16,17 3-38 0,-17-3-9 0,14 9 38 15,-8-3-60-15,3 1 36 0,-4 0-49 16,0 2 46-16,-1 2-36 0,0-2 8 0,-1 5-1 16,-1-1 7-16,-2 1-16 0,2 4 1 0,-4 0 1 15,0 5-22-15,-4 0 27 0,0 0-3 0,-2 6-6 16,-2 0-2-16,-1 0-6 0,-1-1-2 0,-2 2-5 15,1-4-4-15,-2 3-3 0,2-3-3 0,1-1-1 16,1-5 32-16,2 1-67 0,-1-4-2 16,1 1-96-16,3-3-27 0,-1-3-95 0,1 1-23 15,2-3-39-15,4-10-55 0,-2 17 64 0,2-17-135 16,2 11-313-16,-2-11-271 0</inkml:trace>
  <inkml:trace contextRef="#ctx0" brushRef="#br0" timeOffset="76261.8844">20810 16769 413 0,'0'0'419'0,"12"-11"-112"16,-12 11-39-16,13-8-46 0,-13 8-11 16,16-5 23-16,-16 5-5 0,20-5-4 0,-20 5-39 15,26-2-31-15,-26 2-24 0,27-2-20 0,-27 2-20 16,31 0-17-16,-31 0-12 0,32-3-13 0,-15 1-9 15,1-1-12-15,-2 1-4 0,0-3-5 0,-3 0-4 16,1 0-10-16,0-2 5 0,-2-2-8 0,-1 1 7 16,-1-2 0-16,-1-2 10 0,0 1 0 0,-1 2 1 15,-4 1-1-15,0-2 13 0,-4 10-20 16,4-16-1-16,-4 16 1 0,-2-16 0 0,2 16 4 16,-6-12 3-16,6 12 1 0,-12-10 5 15,12 10 19-15,-19-3-1 0,19 3 10 0,-25 1 3 16,9 4 0-16,2 2 6 0,-4 1-6 0,2 4 3 15,2 0 1-15,-3 2 4 0,4 0 0 0,2 1-2 16,-1 1-3-16,4 1-5 0,0-1-8 0,3 0-10 16,1-3-12-16,0 3-3 0,3-3-3 0,-1-1-8 15,2-1-14-15,2 2-34 0,0-3-5 0,1-1-98 16,2 0-27-16,0-1-119 0,4-1-32 0,-3 0 3 16,-6-7-85-16,18 8 70 0,-18-8-467 0,19 6-341 15</inkml:trace>
  <inkml:trace contextRef="#ctx0" brushRef="#br0" timeOffset="76729.5434">21365 16568 231 0,'8'-11'494'0,"-1"3"-131"15,-2 0-49-15,4 0-43 0,-2 1-1 0,-1 0 11 16,-6 7 3-16,14-11-29 0,-14 11 15 0,12-9-66 15,-12 9 6-15,11-6-81 0,-11 6 22 0,0 0-62 16,0 0 29-16,19 2-52 0,-19-2-9 0,4 9-8 16,-4-9 1-16,4 15-10 0,-4-15-2 0,-4 18-6 15,2-6-8-15,-2 2-3 0,-3-1-5 0,1 0-4 16,-2 1-3-16,-1-1-8 0,0 2-10 16,-3-1-16-16,1-1-18 0,0 1-13 0,-2 0-11 15,3-5-7-15,-3 0-5 0,4 0 0 0,1-2 7 16,2 1 10-16,6-8 12 0,-13 10 11 0,13-10 7 15,-7 9 12-15,7-9 6 0,0 0 5 0,-8 7 0 16,8-7 2-16,0 0 1 0,0 0 13 0,0 0 12 16,0 0 3-16,0 0-5 0,0 0-1 0,13 4-2 15,-13-4 3-15,0 0 1 0,19 3 6 0,-19-3 5 16,19 1-3-16,-19-1 2 0,27 3-2 0,-12 0 3 16,-15-3 3-16,30 5 0 0,-30-5 1 15,29 4-2-15,-29-4-4 0,29 0-1 16,-29 0 1-16,28 0-5 0,-11-3 1 0,0-1-3 15,-2 1-4-15,4-4-2 0,-1-1-5 0,1-2-1 16,-1-1-6-16,-1-1 1 0,1-3 1 0,-3-2-4 16,2 3-10-16,-2-3-8 0,0 2-10 0,-2-2-24 15,0 0-25-15,-3 1-34 0,-1 0-64 0,-1 3-50 16,-3-2-17-16,-3 3-1 0,1 1-158 0,-4 0-49 16,-2-1-187-16,-1 2-166 0</inkml:trace>
  <inkml:trace contextRef="#ctx0" brushRef="#br0" timeOffset="77763.4066">22401 16424 352 0,'9'-5'521'0,"0"0"-147"16,-9 5-71-16,13-8-61 0,-13 8-36 16,10-6-7-16,-10 6 53 0,0 0-52 0,15-2 46 15,-15 2-57-15,0 0 20 0,12 8-50 0,-12-8 25 16,5 15-58-16,-4-5 24 0,1 3-59 0,-4 1-4 16,1 2-14-16,-1 1-11 0,-4 3-6 0,1 1-7 15,-1-1-6-15,-2-1-10 0,-1 0-6 0,2 0-5 16,-4 1-3-16,1-5 8 0,1 2 0 0,1-6 39 15,0 2-46-15,1-5 0 0,2 1 5 0,-1-2-3 16,6-7 7-16,-8 11 9 0,8-11 15 0,-8 8 19 16,8-8 18-16,0 0-15 0,0 0-17 15,0 0-11-15,0 0-9 0,0 0-7 0,0 0-30 16,-3-12 22-16,5 2-33 0,3-1 30 16,1-1-31-16,2-6 30 0,1-1-5 0,4 2-2 15,1-8-2-15,1 0-3 0,2 0-2 0,1-2 1 16,0 1 3-16,1-1-8 0,1 2-1 0,1 0 3 15,-1 1-1-15,3 0 0 0,-2 3 0 0,-1 1-8 16,0 1 10-16,-3 5 6 0,-3 2-6 0,0 0 2 16,-2 3 0-16,-3 1-2 0,-3 1-4 0,-6 7 2 15,17-10-3-15,-17 10-2 0,9-7 5 0,-9 7-9 16,0 0-2-16,11-7 7 0,-11 7-2 0,0 0 2 16,13 3 3-16,-13-3 0 0,6 13 4 15,-2-5 12-15,-4 4-10 0,3 1-5 0,-3 1 1 16,-2 3 1-16,1 0-1 0,0 2 2 15,-2 4-5-15,-2-1 1 0,1 1 14 0,-2-1-10 16,2 1-7-16,-2-1-27 0,-1 0 34 0,2-1-33 16,-1 0 21-16,0 0-48 0,-1-1 25 0,3-2-54 15,2-2 17-15,-2 1-20 0,1-2-15 0,1-3-20 16,-2 1-19-16,3-3 9 0,-2 0-68 0,3-10-19 16,-1 16-27-16,1-16-5 0,-1 14 50 0,1-14-29 15,0 0 15-15,-2 13-93 0,2-13 63 0,0 0-144 16,0 0-191-16,0 0-109 0</inkml:trace>
  <inkml:trace contextRef="#ctx0" brushRef="#br0" timeOffset="77972.3374">22552 16469 511 0,'-8'-11'471'16,"8"11"-96"-16,-4-9-66 0,4 9-44 0,0 0 0 15,0 0 7-15,-2-9-72 0,2 9 16 0,0 0-65 16,0 0 10-16,20-1-66 0,-20 1 21 0,25 5-64 16,-10 0 21-16,4-1-66 0,3 3-61 0,-3-2-68 15,3 0-48-15,-2 2-20 0,2-3-29 16,-3 1-34-16,-2 0-177 0,-1-2-178 16,2 2-139-16</inkml:trace>
  <inkml:trace contextRef="#ctx0" brushRef="#br0" timeOffset="78297.0521">23319 16294 454 0,'6'-8'442'0,"0"-2"-62"0,-6 10-73 0,8-14-9 0,-8 14 1 16,5-10 40-16,-5 10-91 0,0 0 1 15,4-10-81-15,-4 10-3 0,0 0-53 0,0 0 59 16,0 0-50-16,0 0 30 0,-13 12-63 0,7-4 38 16,-3 5-44-16,1 2 32 0,-1 3-46 0,-3 1 37 15,3 0-55-15,0 4-8 0,-3-2-9 0,6 1-8 16,-1 2 2-16,1-1-12 0,0 0-1 16,3 1-26-16,1-3-28 0,0-1-40 0,2-1-36 15,0-2-31-15,0-1-32 0,2-3-37 0,0 4-30 16,1-5-8-16,2-1 8 0,0-2-5 0,-5-9-40 15,9 9-159-15,-9-9-179 0,14 7-161 16</inkml:trace>
  <inkml:trace contextRef="#ctx0" brushRef="#br0" timeOffset="78563.9054">23669 16245 324 0,'6'-8'470'0,"-6"8"-151"0,9-12-58 15,-9 12-63-15,10-7-12 0,-10 7 1 16,0 0 14-16,18 7 1 0,-14 0 4 0,5 5-33 16,-5 3 29-16,0 2-47 0,-2 7 43 0,-2 0-45 15,-2 3 1-15,-5 7-4 0,2-1-12 16,-2 0-2-16,-1 1-9 0,-1 0-38 0,-4-1 24 16,2-2-13-16,-6 1-19 0,3-2-16 0,-4 0-15 15,1-1-9-15,-2-4-10 0,0 0-3 0,-1-2-2 16,-1 1-10-16,0-5-30 0,1-2 17 0,1-2-81 15,2-1 15-15,0-4-82 0,0 2 3 0,4-5-73 16,0-2-10-16,2 1-73 0,11-6-46 0,-19 6 30 16,19-6-155-16,-16-2-267 0,16 2-258 0</inkml:trace>
  <inkml:trace contextRef="#ctx0" brushRef="#br0" timeOffset="78802.9898">24199 16513 393 0,'11'-9'660'0,"0"1"-143"16,-2 3-145-16,-1-2 18 0,-8 7-73 0,13-10 2 15,-13 10-64-15,12-8 15 0,-12 8-93 0,9-4 5 16,-9 4-77-16,0 0-27 0,9-7-113 0,-9 7-27 15,0 0-122-15,0 0-49 0,0 0-21 0,0 0-68 16,0 0 40-16,0 0-510 0,0 0-333 16</inkml:trace>
  <inkml:trace contextRef="#ctx0" brushRef="#br0" timeOffset="79015.0899">24094 16890 486 0,'0'0'515'0,"3"16"-123"0,-3-16 13 0,0 16-13 15,0-16-1-15,-2 19-75 0,1-11 37 16,-1 4-71-16,-2 0 5 0,-2 1-87 0,-2 0-1 0,-2 3-76 16,-3-1 12-16,-1-2-93 0,-1 2-39 15,-2-2-125-15,-6 2-40 0,-1-2-156 0,-6 0-31 16,-2-2-151-16,-4 1-397 0,-1-1-530 0</inkml:trace>
  <inkml:trace contextRef="#ctx0" brushRef="#br0" timeOffset="82303.1184">18421 17524 226 0,'-2'-12'511'15,"2"12"-160"-15,0 0-72 0,0 0-64 0,-5-12-45 16,5 12-8-16,0 0 1 0,-10-5 22 0,10 5-9 16,0 0-4-16,-20 2-28 0,20-2-21 0,-18 3-15 15,18-3-19-15,-22 8 17 0,12-4-53 0,-1 1 28 16,0 2-51-16,1-1 30 0,2 2-47 0,-2-1 37 16,5 1-51-16,5-8 37 0,-8 17-40 15,8-17 32-15,-6 16 0 0,6-16-4 0,-3 13-10 16,3-13-1-16,0 13 0 0,0-13-2 15,5 9 1-15,-5-9 1 0,8 10 17 0,-8-10-32 16,13 7 45-16,-13-7-26 0,15 3 62 0,-15-3-26 16,0 0 57-16,23-1-50 0,-23 1 47 0,16-4-51 15,-16 4 39-15,16-7-58 0,-16 7 37 0,16-10-37 16,-16 10-19-16,12-14-12 0,-12 14-2 0,8-14-4 16,-8 14-15-16,5-16-20 0,-5 16-19 0,1-17-31 15,-1 17-30-15,0-16-26 0,0 16-35 0,-1-15-48 16,1 15 12-16,-1-12-44 0,1 12-6 0,-4-15-30 15,4 15-487-15,-1-14-307 0</inkml:trace>
  <inkml:trace contextRef="#ctx0" brushRef="#br0" timeOffset="82803.2559">18706 17370 363 0,'0'0'499'16,"11"-10"-129"-16,-11 10-68 0,9-8-75 0,-9 8-36 16,0 0-21-16,8-7 7 0,-8 7 29 0,0 0 0 15,0 0-24-15,0 0-24 0,0 0-25 16,-3 15-21-16,-2-6-20 0,-1 2-17 0,-2 1-10 16,-1 2-10-16,-1 2-14 0,-1-1-8 0,0 0-3 15,1 0-6-15,-1 1 31 0,3-4-48 0,0 1 33 16,2-1-39-16,-2-1 36 0,4-1-47 0,-2-2 41 15,6-8-45-15,-8 12 47 0,8-12-46 16,-4 11 47-16,4-11-37 0,0 0 50 0,-7 11-41 16,7-11 43-16,0 0-47 0,0 0 46 0,7 7-54 15,-7-7 43-15,0 0-52 0,17 1 46 0,-17-1-44 16,0 0 42-16,22 0-50 0,-22 0 45 0,16-1-46 16,-16 1 45-16,21 0-45 0,-21 0 42 0,19 0-39 15,-19 0 42-15,15 1-49 0,-15-1 45 16,0 0-48-16,23 2 45 0,-23-2-40 0,0 0 39 15,13 5-41-15,-13-5 46 0,9 6-45 0,-9-6 48 16,0 0-44-16,1 9 49 0,-1-9-38 0,0 0 44 16,-2 13-41-16,2-13 55 0,-8 8-52 0,8-8 46 15,-9 9-46-15,9-9 42 0,-13 7-50 0,13-7 45 16,-16 5-50-16,16-5 46 0,-21 6-52 0,21-6 25 16,-18 4-72-16,18-4 10 0,-17 2-70 0,17-2 2 15,0 0-99-15,-21 1-15 0,21-1-38 16,0 0 45-16,-18-1-144 0,18 1 29 0,0 0-273 15,-9-7-156-15</inkml:trace>
  <inkml:trace contextRef="#ctx0" brushRef="#br0" timeOffset="83236.9674">18926 17459 563 0,'0'0'458'0,"12"-10"-86"0,-12 10-65 0,8-5-33 15,-8 5-26-15,0 0-20 0,8-4-28 0,-8 4-30 16,0 0 31-16,0 0 12 0,0 0-22 0,0 0-14 16,2 9-23-16,-2-9-26 0,-6 15-17 15,2-6-15-15,-1 1 31 0,0 2-63 16,-2 2 32-16,2 0-60 0,0 0 32 0,0 0-43 16,0 3 28-16,1-2-48 0,0 1 37 0,-1-1-47 15,0 0 37-15,1 1-44 0,0 0 43 0,2-1-46 16,-2-2 43-16,1 2-45 0,-2-2 43 0,3 0-26 15,-3-1 22-15,1-2-41 0,1 2 49 0,-1-2-43 16,0 0 42-16,4-10-36 0,-6 15 42 0,6-15-39 16,-9 16 41-16,9-16-44 0,-7 12 39 0,0-5-41 15,7-7 38-15,-14 13-35 0,6-7 28 0,8-6-38 16,-16 12 47-16,6-7-50 0,10-5 42 0,-20 10-41 16,10-5 40-16,10-5-39 0,-20 7 39 0,20-7-42 15,-21 5 42-15,21-5-42 0,-17 5 43 0,17-5-36 16,-16 2 35-16,16-2-36 0,0 0 2 15,-23-2 34-15,23 2-41 0,0 0 32 16,-22-3-58-16,22 3 26 0,-12-6-58 0,12 6 30 16,-13-7-70-16,13 7 11 0,-10-12-65 0,3 6 16 15,3-3-85-15,0 1 19 0,2-2-39 0,2 10-38 16,-3-17 70-16,3 5-106 0,-1 3 61 0,2-6-113 16,-1 4-164-16,2-2-55 0</inkml:trace>
  <inkml:trace contextRef="#ctx0" brushRef="#br0" timeOffset="83565.3492">19011 17290 538 0,'10'-5'340'0,"-1"-2"-48"0,-9 7-78 0,14-8-19 16,-14 8-30-16,14-8 28 0,-14 8-32 0,0 0-51 15,12-7 27-15,-12 7-71 0,0 0 32 0,0 0-65 16,11-8 42-16,-11 8-63 0,0 0 45 16,0 0-49-16,0 0 65 0,0 0-41 0,9-6 55 15,-9 6-44-15,0 0 43 0,0 0-50 0,0 0 35 16,0 0-48-16,0 0 35 0,0 0-53 0,0 0 37 15,5-7-46-15,-5 7 7 0,0 0-88 16,0 0 14-16,0 0-66 0,0 0-67 0,0 0 39 16,0 0-191-16,0 0-3 0,0 0-183 0,-14 2-42 15</inkml:trace>
  <inkml:trace contextRef="#ctx0" brushRef="#br0" timeOffset="84433.0918">19250 17641 277 0,'0'0'471'0,"0"0"-186"0,0 0-19 0,0 0-77 16,0 0-24-16,0 0-18 0,0 0-21 15,0 0 26-15,15 4-44 0,-15-4 29 0,0 0-66 0,0 0 33 16,0 0-62-16,0 0 51 0,0 0-49 16,0 0 51-16,0 0-36 0,0 0 61 0,0 0-42 15,0 0 43-15,0 0-36 0,0 0 42 0,0 0-39 16,0 0 46-16,0 0-21 0,0 0 20 0,0 0-57 15,0 0 44-15,0 0-63 0,0 0 39 0,0 0-54 16,0 0 39-16,0 0-55 0,0 0 38 0,0 0-53 16,0 0 43-16,0 0-59 0,0 0 47 0,0 0-47 15,0 0 36-15,0 0-53 0,0 0 50 0,0 0-57 16,0 0 45-16,0 0-49 0,0 0 49 16,0 0-47-16,0 0 49 0,0 0-46 0,0 0 49 15,0 0-49-15,0 0 52 0,0 0-51 0,0 0 49 16,0 0-46-16,0 0 46 0,-6 8-45 15,6-8 45-15,0 0-46 0,0 0 47 0,0 0-48 16,-6 8 46-16,6-8-46 0,0 0 50 0,0 0-41 16,0 0 38-16,0 0-46 0,-9 6 50 0,9-6-51 15,0 0 46-15,0 0-43 0,0 0 44 0,0 0-44 16,0 0 47-16,-17 1-45 0,17-1 48 0,0 0-46 16,0 0 49-16,0 0-33 0,0 0 41 0,0 0-50 15,0 0 53-15,0 0-55 0,0 0 44 0,-9-6-46 16,9 6 44-16,0 0-48 0,0 0 49 0,0 0-49 15,5-10 50-15,-5 10-43 0,0 0 45 0,0 0-35 16,0 0 34-16,9-9-45 0,-9 9 46 16,0 0-57-16,0 0 40 0,0 0-39 15,0 0 41-15,0 0-44 0,0 0 42 0,0 0-44 16,0 0 43-16,0 0-43 0,5-7 45 0,-5 7-35 16,0 0 36-16,0 0-42 0,0 0 42 0,0 0-40 15,0 0 41-15,0 0-40 0,0 0 42 0,0 0-40 16,0 0 43-16,0 0-42 0,0 0 43 0,0 0-36 15,0 0 33-15,0 0-70 0,0 0-2 0,0 0-104 16,0 0-77-16,0 0-133 0,0 0-97 0,0 0-2 16,0 0-384-16,0 0-437 0</inkml:trace>
  <inkml:trace contextRef="#ctx0" brushRef="#br0" timeOffset="85404.2761">19852 17580 434 0,'14'-8'307'16,"-14"8"6"-16,15-11-58 0,-15 11-17 0,9-11-25 16,-9 11 15-16,12-11 16 0,-12 11 6 0,7-12-29 15,-7 12-28-15,5-10-27 0,-5 10-21 0,0 0-11 16,2-13-18-16,-2 13-12 0,0 0-13 15,-5-11-7-15,5 11-2 0,-11-4-7 0,11 4-13 16,0 0 25-16,-24 0-48 0,24 0 30 0,-20 5-44 16,9-1 25-16,0 2-48 0,-2 2 38 0,4-1-48 15,-3 1 42-15,1 3-47 0,2 1 46 0,-1-1-49 16,4 3 46-16,1-2-42 0,-1 3 40 0,4-4-49 16,1 3 49-16,1-1-50 0,1 0 47 0,-1 1-45 15,1-4 45-15,3 4-5 0,-1-2-2 0,-1 1-6 16,1-2-1-16,-1-1-2 0,2-2-3 0,-4-8 0 15,4 16-1-15,-4-16 1 0,6 13-47 16,-6-13 50-16,3 10-4 0,-3-10-2 16,2 9 0-16,-2-9-2 0,0 0-1 0,2 11 4 15,-2-11 2-15,0 0-4 0,-6 11-36 0,6-11 36 16,0 0-58-16,-11 7 22 0,11-7-33 0,-13 4-36 16,13-4-44-16,-16 1-43 0,16-1-59 0,0 0-11 15,-21 0-31-15,21 0-29 0,0 0-20 0,-20 2-10 16,20-2-228-16,0 0-102 0</inkml:trace>
  <inkml:trace contextRef="#ctx0" brushRef="#br0" timeOffset="85704.2309">19973 17609 402 0,'0'0'285'0,"13"-7"-21"0,-13 7-97 16,0 0 63-16,17-3-67 0,-17 3 3 0,0 0 8 15,6 8-33-15,-6-8 33 0,5 9-66 0,-5-9 53 16,2 15-14-16,-2-15-19 0,2 17 6 0,2-7-7 16,-2-1-5-16,1 1-7 0,-3-10 4 0,6 17 9 15,-6-17 5-15,7 15 7 0,-7-15 10 0,9 13-35 16,0-7 53-16,-9-6-45 0,14 9 41 0,-14-9-43 16,16 3-6-16,-16-3-30 0,20 0 12 0,-20 0-37 15,17-5 3-15,-6-1-29 0,0 1-44 0,-1-2-4 16,1-2-79-16,1 0 0 0,-3-2-90 15,0 0-26-15,1 2-102 0,-2-1-16 0,1-1 5 16,-1 0-42-16,-3 4 88 0,-5 7-134 0,6-15 47 16,-6 15-226-16,3-15-124 0</inkml:trace>
  <inkml:trace contextRef="#ctx0" brushRef="#br0" timeOffset="86272.1589">20242 17556 138 0,'0'0'393'0,"0"0"-41"0,19 2-126 0,-19-2 23 0,16 3-45 16,-16-3-23-16,22 11-13 0,-22-11-6 16,17 8 7-16,-7-1 49 0,-4-1-75 0,2 0 20 15,-3 2-55-15,2 1 32 0,-1-2-13 0,-2 3-12 16,0-2-5-16,-4-8-8 0,2 20-11 0,-2-20-20 16,5 16-11-16,-5-16-4 0,0 18-3 15,0-18-5-15,0 16-8 0,0-16-4 0,0 12-6 16,0-12-4-16,-1 12-5 0,1-12-1 0,0 0 6 15,-1 12-39-15,1-12 59 0,0 0-27 0,0 0 60 16,1 10-45-16,-1-10 31 0,0 0-55 0,0 0 42 16,0 0-52-16,13-5 45 0,-13 5-53 0,14-8 44 15,-6 1-52-15,0 2 50 0,4-3-49 16,-2 1 58-16,2-1-54 0,-3 2 44 0,0-1-48 16,1 2 44-16,-1 0-49 0,-9 5 48 0,15-9-53 15,-15 9 48-15,13-7-52 0,-13 7 45 0,0 0-42 16,13-5 40-16,-13 5-47 0,0 0 51 0,0 0-52 15,0 0 46-15,16 2-41 0,-16-2 45 0,0 0-47 16,4 9 39-16,-4-9-43 0,0 0 39 0,1 12-47 16,-1-12 53-16,0 0-43 0,-1 11 42 0,1-11 0 15,0 0-46-15,0 0 52 0,0 12 1 16,0-12-41-16,0 0 69 0,0 0-29 0,0 0 72 16,1 11-30-16,-1-11 41 0,0 0-59 0,0 0 22 15,0 0-35-15,0 0 24 0,0 0-26 0,16-2 33 16,-16 2-36-16,0 0 31 0,14-3-26 15,-14 3 25-15,0 0-21 0,15-3 16 0,-15 3-23 16,0 0 12-16,18-3-23 0,-18 3 5 0,0 0-11 16,0 0 13-16,23 0-18 0,-23 0 15 0,0 0-22 15,15 5 18-15,-15-5-23 0,12 4 18 0,-12-4-48 16,11 8 17-16,-11-8-59 0,9 8 12 0,-9-8-71 16,10 8 21-16,-10-8-38 0,9 10-56 0,-9-10-32 15,8 10-60-15,-8-10-34 0,8 9-13 0,-8-9-20 16,7 8-34-16,-7-8-274 0,0 0-209 15</inkml:trace>
  <inkml:trace contextRef="#ctx0" brushRef="#br0" timeOffset="86638.9418">21238 17406 445 0,'12'-15'513'0,"-2"3"-90"16,-1 2-83-16,-4 1 39 0,0 1-59 0,-5 8 7 15,11-12-91-15,-11 12 9 0,7-7-90 0,-7 7 42 16,0 0-54-16,0 0 48 0,0 0-46 16,-10 8-2-16,1 3-10 0,-4 4-5 15,-5 5-4-15,-1 4-15 0,1 2-8 0,-1 0-15 16,0 4-14-16,2 0-14 0,-2 3-1 0,2 1-23 15,2 2-3-15,2-1-8 0,2-2 7 0,1 1-13 16,3-1 2-16,2-8-13 0,4 1 8 0,-2 1-16 16,3-7 13-16,0-1-17 0,4-1 3 0,-1-2-5 15,1-1-5-15,1-2-14 0,1-1-33 0,-1-4 9 16,3 2-100-16,-2-3-4 0,3-2-93 0,-9-5-56 16,14 7-75-16,-14-7-102 0,0 0 9 0,22-3-381 15,-22 3-443-15</inkml:trace>
  <inkml:trace contextRef="#ctx0" brushRef="#br0" timeOffset="87273.3713">21661 17494 548 0,'5'-8'530'0,"2"1"-65"16,-1 1-43-16,1-1 28 0,0 1-98 0,2-2 13 15,-9 8-55-15,16-10 34 0,-16 10-62 0,16-8-39 16,-16 8-42-16,18-4-43 0,-18 4-41 0,0 0-11 16,23 4-8-16,-23-4-11 0,15 10-5 0,-7-5-2 15,-3 3-9-15,-1 2-7 0,2 1-18 0,-4-1 5 16,-2-10-20-16,0 21 6 0,-3-10-17 0,-2 5 15 16,-1-4-23-16,-3 4 7 0,-4-1-18 0,0-1 20 15,3-5-23-15,-4 5 22 16,1-2-20-16,2-2 14 0,0 0-15 0,2 0 19 15,-1-3-23-15,3 0 13 0,0 0-16 0,7-7 17 16,-10 12-15-16,10-12 17 0,-10 10-14 0,10-10 3 16,-5 10-16-16,5-10 20 0,-2 9-18 0,2-9 24 15,0 0-16-15,3 16 13 0,-3-16-14 0,8 9 8 16,-8-9-21-16,11 12-8 0,-11-12-19 0,14 7-33 16,-14-7-17-16,17 7-76 0,-17-7 2 0,19 6-50 15,-19-6-48-15,18 2-80 0,-18-2-64 0,17 2-38 16,-17-2-29-16,0 0-370 0,24-4-437 0</inkml:trace>
  <inkml:trace contextRef="#ctx0" brushRef="#br0" timeOffset="87707.3569">22008 17658 456 0,'0'0'388'0,"0"0"-59"0,0 0-12 16,0 0-74-16,0 0 59 0,0 0-7 0,0 0-18 15,0 0-45-15,0 0-24 0,0 0-23 0,0 0-12 16,0 0-13-16,0 0-9 0,0 0-37 0,0 0 65 16,0 0-46-16,0 0 46 0,0 0-38 0,10-4 20 15,-10 4-37-15,0 0 2 0,0 0-18 0,0 0-11 16,0 0-14-16,0 0-18 0,0 0-14 15,0 0-24-15,0 0-35 0,9-7-33 0,-9 7-46 16,0 0-25-16,0 0-98 0,5-8-15 0,-5 8-139 16,0 0-21-16,0 0 19 0,2-8-121 0,-2 8 20 15,0 0-294-15,0 0-284 0</inkml:trace>
  <inkml:trace contextRef="#ctx0" brushRef="#br0" timeOffset="88275.2581">22413 17481 370 0,'16'-10'332'0,"-16"10"-13"0,12-7-88 0,-12 7 3 15,0 0-33-15,14-7-4 0,-14 7-14 0,0 0-2 16,10-5-6-16,-10 5-34 0,0 0-39 15,0 0-11-15,0 0-15 0,9-7-8 0,-9 7 26 16,0 0 55-16,0 0-39 0,0 0 36 0,0 0-49 16,-12 7 38-16,12-7-57 0,-10 7 47 0,10-7-53 15,-15 8 45-15,15-8-42 0,-20 11 40 0,9-6-56 16,0 3 34-16,-2 1-56 0,0-1 36 16,2-1-55-16,-3 0 39 0,2 1-43 0,1 0 32 15,-1-1-45-15,2 2 43 0,0-2-47 0,1 2 37 16,0-2-41-16,1-1 38 0,-1 1-42 0,3 0 38 15,-1 0-40-15,-1 1 40 0,1-1-41 0,2 0 37 16,5-7-30-16,-9 12 31 0,9-12-39 0,-9 14 44 16,3-8-47-16,6-6 39 0,-4 12-39 0,4-12 42 15,-1 11-43-15,1-11 42 0,0 13-39 0,0-13 39 16,2 12-39-16,-2-12 37 0,9 12-37 0,-9-12 40 16,10 11-37-16,-10-11 39 0,13 11-43 15,-4-6 48-15,1 1-52 0,-10-6 43 0,20 7-39 16,-20-7 39-16,21 8-38 0,-21-8 42 15,23 3-19-15,-23-3 34 0,22 0-7 0,-22 0 24 16,24-3-23-16,-24 3 12 0,26-8-15 0,-12 2 6 16,-1-2-18-16,-1 0 9 0,1-1-16 0,-4 0 8 15,4-1-15-15,-4-2 9 0,-1 2-14 0,0-3 4 16,-1 1-36-16,-3-1-26 0,-2 1 9 0,2-1-84 16,-3 1 3-16,-1 0-70 0,-1 3-8 0,-3-2-103 15,4 11-16-15,-6-18 11 0,1 10-59 0,-4 1 74 16,-2 2-131-16,2 0-278 0,9 5-236 0</inkml:trace>
  <inkml:trace contextRef="#ctx0" brushRef="#br0" timeOffset="88640.5119">22641 17875 171 0,'0'0'605'0,"15"5"-147"15,-15-5-57-15,0 0-56 0,19 5-17 16,-19-5 1-16,0 0-24 0,17 2-5 0,-17-2-27 15,0 0-81-15,0 0 17 0,17 3-80 0,-17-3 21 16,0 0-64-16,0 0 34 0,0 0-64 0,15 2 24 16,-15-2-35-16,0 0 44 0,0 0-49 0,0 0 25 15,-1 14-45-15,1-14 28 0,-9 10-42 0,9-10 32 16,-13 13-47-16,6-8 0 0,-3 2-83 0,1 0-4 16,-3-2-60-16,-2 0-61 0,1 0-80 0,-2 0-41 15,1-1-58-15,-3 1-21 0,2-1-14 0,-3-1-288 16,4 0-246-16</inkml:trace>
  <inkml:trace contextRef="#ctx0" brushRef="#br0" timeOffset="90343.1">23536 17523 114 0,'0'0'505'0,"0"0"-166"0,0 0-68 0,3-11-39 0,-3 11-44 16,0 0-11-16,-4-8-1 0,4 8 10 16,-7-6 1-16,7 6-12 0,-11-7-36 0,11 7-22 15,-12-5-8-15,12 5-21 0,-11-3-9 16,11 3-14-16,0 0-10 0,-17-5-7 0,17 5-6 15,0 0-3-15,0 0 0 0,-19 1 26 0,19-1-46 16,-13 4 29-16,13-4-44 0,-13 8 36 0,13-8-43 16,-9 9 41-16,9-9-45 0,-10 12 34 0,10-12-37 15,-9 12 36-15,9-12-5 0,-7 17-3 0,7-17 3 16,-4 15 0-16,4-15-6 0,-5 16-1 0,5-16 7 16,-2 19-3-16,2-19-1 0,0 21-1 0,2-12 13 15,1 3-11-15,-1-2-12 0,0 0-2 0,0 2 0 16,-2-12 1-16,2 18-2 15,-2-18 3-15,5 18 3 0,-5-18-8 0,4 17-1 16,-4-17 4-16,4 15-3 0,-4-15-1 0,3 15 1 16,-3-15 1-16,2 13 6 0,-2-13-7 0,4 10 1 15,-4-10 3-15,0 0-2 0,0 15 2 0,0-15-1 16,0 0 3-16,0 13 4 0,0-13 2 0,0 0 6 16,-6 12 2-16,6-12-6 0,-8 6-1 0,8-6-3 15,0 0 4-15,-13 7-10 0,13-7-1 0,0 0 2 16,-20 5-1-16,20-5-3 15,-18 3 0-15,18-3-1 0,0 0-3 0,-25 0-24 16,25 0-19-16,-16-1-16 0,16 1-35 0,-16-4-33 16,16 4-44-16,-15-3-49 0,15 3-48 0,-10-6-32 15,10 6-78-15,-13-8-5 0,13 8-186 0,-6-11-92 16</inkml:trace>
  <inkml:trace contextRef="#ctx0" brushRef="#br0" timeOffset="90537.1861">23475 17491 582 0,'15'-13'414'0,"0"1"-84"0,-1 0-45 15,0 2-17-15,3 1-5 0,-4 1 0 0,1 3-12 16,0-1-9-16,1 1-69 0,-3 2 8 0,1-1-73 16,-13 4 17-16,25-3-64 0,-25 3-18 15,24 0-25-15,-24 0-33 0,22 0-47 0,-22 0-46 16,19 2-57-16,-19-2-20 0,14 3-8 15,-14-3-15-15,16 5-61 0,-16-5-124 0,0 0-185 16,15 7-107-16</inkml:trace>
  <inkml:trace contextRef="#ctx0" brushRef="#br0" timeOffset="90708.308">23797 17554 497 0,'-2'10'420'0,"2"-10"-87"0,0 0-2 15,0 0-76-15,0 0 15 0,0 0 9 0,-2 9 15 16,2-9-94-16,0 0-1 0,0 0-80 16,0 0-5-16,0 0-106 0,0 0-49 0,0 0-108 15,0 0-26-15,10 6-92 0,-10-6-9 0,0 0-437 16,0 0-239-16</inkml:trace>
  <inkml:trace contextRef="#ctx0" brushRef="#br0" timeOffset="91176.3657">24098 17470 238 0,'8'-14'630'0,"-8"14"-166"0,6-11-41 16,-6 11 5-16,4-8-64 0,-4 8-14 0,0 0-72 15,6-10 14-15,-6 10-79 0,0 0-10 0,0 0-85 16,4-7 21-16,-4 7-50 0,0 0 4 0,0 0-13 15,-14 7-4-15,14-7-2 0,-14 10-10 0,5-5 2 16,-5 2-13-16,4 1-8 0,-4 1-8 0,-2 1-7 16,1 0-6-16,-2 2-2 0,2-1-2 0,0 0-1 15,0 0-11-15,-1 0 28 0,2 1-36 16,1 0 29-16,2-1-36 0,1-2 30 0,1 0-31 16,2 0 31-16,2 0-36 0,5-9 28 15,-7 15-33-15,7-15 36 0,-2 13-33 0,2-13 36 16,4 14-24-16,-4-14 36 0,10 10-20 0,-10-10 21 15,16 8-13-15,-16-8 17 0,19 4-28 0,-19-4 26 16,22 0 2-16,-22 0 0 0,26-4-3 0,-9 0-8 16,-3 0 4-16,3-3-15 0,-3 1 2 0,1-1-7 15,-1 0 1-15,-1 0 2 0,-3-3-10 0,3 2-4 16,-4 0-8-16,-1 0-10 0,-2 1-24 0,-2-3-18 16,-4 10-28-16,6-14-22 0,-6 14-17 0,-1-15-36 15,1 15-21-15,-13-15-34 16,7 6-51-16,-1 4-39 0,-3-2-6 0,0 1 16 15,0 0-13-15,-4 1-130 0,1 0-306 0,13 5-271 16</inkml:trace>
  <inkml:trace contextRef="#ctx0" brushRef="#br0" timeOffset="91544.1712">24142 17291 286 0,'11'-8'471'0,"-3"0"-124"0,1 2-20 0,-2-1-91 16,-7 7 31-16,21-8-53 0,-21 8 59 0,20-4-15 15,-20 4-44-15,22 3-32 0,-22-3-32 16,24 8-24-16,-12 1-11 0,1 1-42 0,-3 5 51 16,1 0-50-16,-4 1 44 0,-1 3-50 0,-1 1-6 15,-1 1 37-15,-4 1-56 0,0 2 46 0,-4 0-52 16,-1 1 43-16,-3 4-60 0,-1 0 41 15,-3 0-53-15,-1 1 44 0,-2-2-53 0,-1-2 44 16,0-1-52-16,0 0 52 0,-3-3-57 0,0 1 44 16,-2-4-47-16,2 1 48 0,-1 0-49 0,-1-4 47 15,2-2-52-15,3-1 44 0,-4-1-68 0,4 0 35 16,-1-2-57-16,-1 0 36 0,6-2-59 16,-6-1 32-16,6 0-71 0,2-3 15 0,-1 1-29 15,11-5-92-15,-17 7 9 0,17-7-2 0,-14 4-75 16,14-4 65-16,0 0-171 0,0 0-241 0,-17-1-183 15</inkml:trace>
  <inkml:trace contextRef="#ctx0" brushRef="#br0" timeOffset="91726.0667">24669 17561 325 0,'12'-8'547'15,"-2"1"-149"-15,0 2-47 0,-1 0-33 16,-9 5-15-16,14-12-16 0,-14 12-47 0,12-7 3 16,-12 7-90-16,9-5 3 0,-9 5-71 0,0 0-13 15,9-7-92-15,-9 7-59 0,0 0-52 0,0 0-22 16,0 0-29-16,0 0-119 0,0 0-29 0,0 0-339 16,-16 10-198-16</inkml:trace>
  <inkml:trace contextRef="#ctx0" brushRef="#br0" timeOffset="91961.8947">24483 18137 855 0,'0'0'535'0,"-4"14"-64"0,4-14-30 0,-5 11-30 16,5-11-31-16,-9 13 6 0,9-13-2 0,-10 10-44 15,2-1-57-15,0-4-63 0,1 2-53 0,-5 2-55 16,3-2-9-16,-4 1-75 0,-2 0-29 16,-2 2-101-16,-2-3-46 0,-5 0-73 0,-1 0-107 15,-6 1-60-15,-5 1-4 0,-1-1-48 0,-4-2-465 16,-1 0-540-16</inkml:trace>
  <inkml:trace contextRef="#ctx0" brushRef="#br0" timeOffset="106751.254">3944 15025 370 0,'0'0'521'0,"0"0"-148"16,0-13-92-16,0 13-67 0,0 0-31 0,-1-11-42 16,1 11-10-16,0 0-15 0,0 0-20 0,-1-11 0 15,1 11-19-15,0 0-49 0,0 0 18 0,0 0-11 16,-3-11-21-16,3 11-15 0,0 0-16 0,0 0-17 16,0 0-3-16,0 0-19 0,0 0-83 0,0 0-40 15,0 0-83-15,0 0-314 0,0 0-99 0</inkml:trace>
  <inkml:trace contextRef="#ctx0" brushRef="#br0" timeOffset="108295.6298">11340 15323 208 0,'0'0'337'0,"0"0"-71"0,0 0-67 16,0 0-6-16,0 0-30 0,16-3 16 0,-16 3-70 16,0 0 37-16,0 0-67 0,0 0 42 0,0 0-59 15,16-1 37-15,-16 1-48 0,0 0 27 16,0 0-24-16,0 0 8 0,0 0-8 0,0 0 19 16,16 1-26-16,-16-1 10 0,0 0-20 0,0 0 9 15,0 0-12-15,0 0 5 0,0 0-7 0,0 0 6 16,12 6 7-16,-12-6 15 0,0 0 15 0,0 0 2 15,0 0-4-15,-6 11-16 0,6-11 5 0,-6 5-15 16,6-5 0-16,-12 9-13 0,12-9 3 0,-14 9-13 16,5-4 5-16,9-5-9 0,-20 10 9 0,7-5 3 15,0 1-2-15,-2 1-6 0,-4 0-2 0,-2-3-5 16,1 1-4-16,-3 2-8 0,-3-2 12 0,0 0-10 16,-8 2 25-16,0-3 2 0,-2 3 18 15,-1-1-6-15,0 1 17 0,-3-1-17 0,4 1 19 16,0 0-30-16,2 0 9 0,-2 3-20 15,-2-2 21-15,2 1-27 0,2 0 27 0,-1 0-21 16,2-1 28-16,1 0-25 0,0-1 30 0,0 0-31 16,0 1 29-16,6-1-33 0,2-2 26 0,-1 0-30 15,2-1 16-15,6 1-33 0,1-3 30 0,3 2-40 16,13-4 27-16,-22 4-30 0,22-4 15 0,-15 4-37 16,15-4 12-16,0 0-39 0,-17 1-6 0,17-1-36 15,0 0-11-15,0 0-39 0,-15 4-39 0,15-4-45 16,0 0-30-16,0 0 28 0,0 0-92 0,0 0-128 15,0 0-254-15,-21-4-239 0</inkml:trace>
  <inkml:trace contextRef="#ctx0" brushRef="#br0" timeOffset="109467.2167">9195 15512 51 0,'0'0'459'16,"0"0"-162"-16,-5-12-77 0,5 12-4 0,0 0-35 16,-3-10-27-16,3 10-15 0,0 0 30 0,-5-10-47 15,5 10 18-15,0 0-36 0,0 0 10 0,-2-11-31 16,2 11 5-16,0 0-29 0,0 0-4 16,0 0-16-16,-4-8 4 0,4 8-6 0,0 0-7 15,0 0-14-15,0 0 0 0,0 0 1 0,0 0 7 16,0 0-10-16,0 0 3 0,-4-8 3 0,4 8 5 15,0 0 1-15,0 0-1 0,0 0 6 0,0 0 2 16,0 0 8-16,0 0-9 0,0 0-1 0,0 0-9 16,0 0 12-16,0 0-7 0,0 0 8 0,0 0-3 15,0 0 9-15,0 0 4 0,0 0 0 0,-9-6 0 16,9 6 2-16,0 0-4 0,0 0 0 0,0 0 2 16,0 0 1-16,0 0-2 0,0 0 4 0,-22 0-8 15,22 0-3-15,0 0-3 0,0 0-5 16,0 0-5-16,0 0-5 0,0 0-3 15,0 0 1-15,-18 0-3 0,18 0-11 0,0 0 1 16,0 0-3-16,0 0-2 0,0 0 3 0,0 0-8 16,0 0-6-16,0 0-2 0,0 0 4 0,0 0-4 15,0 0-1-15,0 0 6 0,0 0 0 0,0 0 9 16,0 0 1-16,0 0-6 0,0 0 2 0,9 6 2 16,-9-6-1-16,0 0 5 0,0 0-4 0,16 5 0 15,-16-5-1-15,0 0 2 0,0 0-2 0,17 3 1 16,-17-3-1-16,0 0-11 0,15 5 18 0,-15-5-17 15,0 0 13-15,12 4-10 0,-12-4 14 0,0 0-10 16,9 10 20-16,-9-10-11 0,4 10 13 0,-4-10-13 16,5 9 16-16,-5-9-10 0,2 12 12 15,-2-12-15-15,2 18 33 0,-2-7-39 0,0 1 15 16,-2 2-18-16,0-1 19 0,1 4-18 0,-3 1 14 16,3 0-13-16,-3 2 12 0,0 1-17 0,0-1-3 15,-1 2 4-15,0-3-4 0,0 0-17 16,1 1-5-16,0 0-6 0,0-4 10 0,2 1-22 15,-1-3-1-15,-2 1-18 0,4-2-10 0,-3-2-22 16,0 1-24-16,2-2-17 0,2-10-28 0,-4 16 31 16,4-16-43-16,-4 15 23 0,4-15-66 0,-5 10-61 15,5-10-363-15,-8 7-177 0</inkml:trace>
  <inkml:trace contextRef="#ctx0" brushRef="#br0" timeOffset="109648.0576">9007 15813 138 0,'0'0'578'0,"0"0"-145"0,0 0-89 15,-1-11-89-15,1 11-53 0,0 0-38 16,0 0-35-16,9-10-14 0,-9 10 0 0,12-5-28 16,-12 5-27-16,22-5-21 0,-22 5-17 0,26-5-12 15,-26 5-22-15,25-4-19 0,-12 1-14 0,-13 3-82 16,28-4-13-16,-28 4-59 0,27-4-57 0,-13-2-289 15,3 3-45-15</inkml:trace>
  <inkml:trace contextRef="#ctx0" brushRef="#br0" timeOffset="110297.1267">9408 15238 467 0,'-5'-9'352'0,"1"0"-133"0,-2 0 1 0,0 0-73 15,-1 0 13-15,-1 3-75 0,0-1 35 0,-1 0 9 16,-3 1-23-16,12 6-7 0,-22-8-15 0,9 7-9 16,13 1-8-16,-29-3-8 0,13 6-3 0,-5-2 0 15,1 6 7-15,-5 0-6 0,-4 4 22 0,1 2-1 16,-2 3 7-16,1 1 2 0,0 3 0 0,-1 0-9 15,2 3-10-15,0 0 4 0,1 1-8 0,2-1-1 16,-2 2-4-16,0 2 8 0,1-1-3 0,2-1-9 16,0 1-8-16,2 2 0 0,0 2-5 0,2-3-21 15,1 0 12-15,0 2-15 0,0 1 9 0,2-2-11 16,-1 1-1-16,3-1-5 0,-2-1 12 16,4 0-21-16,-1 2 15 0,4-7-16 15,2 1 11-15,2-1-14 0,0 0 20 0,3 1-6 16,2 0-6-16,1-5-1 0,1 5 0 0,4-3-3 15,0 1 4-15,2-1-3 0,-1-1-2 0,3 0 2 16,1-2-2-16,0-2-1 0,2 0 3 0,2-1-2 16,0-2 6-16,3 0-1 0,-2-4-7 0,4 1 2 15,0-2-1-15,-1-2 0 0,4 0 4 0,-1 0 0 16,0-2-5-16,1-1 2 0,-2-2 0 0,2 0 2 16,2-2 0-16,2 1 3 0,1-4-3 0,-2 1 7 15,2-1-7-15,4-5-1 0,-2 0 1 16,2-2-13-16,-2 0 18 0,3-5-12 0,0 0 9 15,0-3-13-15,0 0 27 0,6-7-27 0,1-2 14 16,-1-3-13-16,0 3 6 0,-2-3 9 0,1-1 9 16,-2 1 3-16,-9 4 24 0,1 1-24 0,-4-2 17 15,-1 0-23-15,-7 1 17 0,-1 1-26 0,-3-1 17 16,-8 4-23-16,0 0 15 0,-4 1-25 16,-4 0 11-16,-3 1-18 0,-5-4-9 0,-1 1-18 15,-1 1-34-15,-5 0-24 0,-1 3-22 0,-1 1-43 16,-2 1-36-16,2 2 29 0,-1-1-38 0,-1 4 37 15,5 2-57-15,-1 2-62 0,0 3-400 16,6 0-222-16</inkml:trace>
  <inkml:trace contextRef="#ctx0" brushRef="#br0" timeOffset="111275.8635">15758 15704 461 0,'0'0'489'0,"16"-6"-116"0,-16 6-75 16,13-7-46-16,-13 7-22 0,9-4 1 0,-9 4 16 16,0 0-4-16,13-6-1 0,-13 6 20 0,0 0-29 15,0 0-18-15,0 0-9 0,0 0-8 16,-10-8-10-16,10 8-4 0,-31-3-24 0,5 4-12 15,-2 1-13-15,-10-1-7 0,2 1-25 0,-2 1-17 16,1 1-11-16,0 1-12 0,1 2-8 0,0-2-9 16,4 2-15-16,2 1-6 0,3-4-4 0,1 4-7 15,3-2-10-15,0-1-20 0,3 1-27 0,2 2-56 16,1-4-2-16,4 2-57 0,-2-2-33 0,5 2-44 16,-3-3-38-16,4 2-69 0,9-5 15 0,-19 7 13 15,19-7-27-15,-18 5-30 0,18-5-104 0,-18 2-221 16,18-2-222-16</inkml:trace>
  <inkml:trace contextRef="#ctx0" brushRef="#br0" timeOffset="111998.1682">14364 15805 609 0,'0'0'507'0,"0"0"-161"0,-15 7-33 0,15-7-88 15,-15 8 29-15,6-1-58 0,-1 0 6 0,-4 6-26 16,4-5-10-16,-3 3-17 0,1 0-14 0,2 0-26 16,-1 2-23-16,1-2-15 0,2 0-5 0,-2 0-24 15,2 2 2-15,2-1-20 0,-1-1 10 0,1 3-22 16,1-3 8-16,2 0-16 0,1 0 1 0,-1-1-25 16,3-10-1-16,0 17-21 0,0-17 3 0,3 17-7 15,-3-17 13-15,6 12-2 0,-6-12 13 0,10 9-1 16,-10-9 11-16,0 0-6 0,16 5 15 15,-16-5 1-15,0 0 14 0,19-1-8 0,-19 1 5 16,13-4 1-16,-13 4 0 0,12-7 0 0,-12 7-1 16,13-10-2-16,-6 3 0 0,-2-2 0 15,-5 9-2-15,7-15 3 0,-3 7-1 0,-3-2 1 16,2 0-3-16,-2-1-1 0,-1 11 2 0,0-22-1 16,0 11-1-16,-1-1 14 0,0-2-19 0,-2-4 1 15,2 2-1-15,-2-2 0 0,1 1-1 0,0-3 0 16,-4-1-1-16,4 0 3 0,-2 0 3 0,1 1 6 15,-1 4-11-15,2-7 11 0,-1 2-15 0,0 0 10 16,2 4-7-16,0-2 8 0,0-2-8 16,-2 3 8-16,3 4-6 0,0-1 13 0,3 1-10 15,-2-1 16-15,0 1-14 0,3-2 8 0,0 1-4 16,1 2 6-16,0 0-9 0,2 2 12 0,-1 1-14 16,-1 1 6-16,1 1 0 0,2 1 0 0,-8 7 7 15,10-13-14-15,-10 13 8 0,12-6-11 0,-12 6 17 16,0 0-16-16,16 2 11 0,-16-2-5 0,9 10 16 15,-5 0-12-15,0 2 12 0,-1 0-20 0,-2 2 11 16,0 3-14-16,-1 1 8 0,-1 1-32 16,-2 2-28-16,2-1-29 0,-3 1-45 0,-1 1-35 15,1-1-9-15,-2 0-14 0,2-1-5 0,-2 0-62 16,1-6-68-16,-2 1-366 0,3-2-216 16</inkml:trace>
  <inkml:trace contextRef="#ctx0" brushRef="#br0" timeOffset="112473.3009">14254 15615 162 0,'-8'-7'492'0,"-1"2"-98"0,0 0-132 16,-5-2-4-16,0 2-89 0,-4 3 18 15,1 1-32-15,17 1 26 0,-35 0 3 0,12 3-13 16,0 4-21-16,1 1-24 0,-3 5 9 15,0 2-13-15,1 4-8 0,1-1-28 0,0 5-8 16,1 0 2-16,-1 2-8 0,3 0-12 0,-1 0-11 16,3 4-9-16,1-3-3 0,1 2 7 0,0 1-23 15,3 0 14-15,-1 2-25 0,4 0 10 0,-1-2-16 16,2 3 12-16,3-1-5 0,1-5-11 0,2 0 13 16,2 0-18-16,1-3 16 0,3 2-15 0,-1-5 13 15,3 2-16-15,2-4 19 0,0 0-17 0,2-6 24 16,2 2-22-16,4-2 15 0,-4-4-15 0,5 0 14 15,-1-1-12-15,3-1 18 0,0-4-17 0,2 1 16 16,-1-3-11-16,3 0 24 0,1-3-14 16,5-2 26-16,4-4-18 0,-1-1 41 0,1-4-24 15,0-1 30-15,1-1-21 0,-1-5 30 0,9-7-34 16,-3-1 11-16,-1 0-1 0,-1-5-5 0,2 0-7 16,-3 0-10-16,-3-2-4 0,0-2-3 15,-2 1-22-15,0-2 15 0,-10 7 7 0,-2-1-10 16,1 2-12-16,-7 1-4 0,-3-1-7 0,-2 6 19 15,-5 0-46-15,-2 2 15 0,-2 0-37 0,-3 3 12 16,-2 0-39-16,-2 1-10 0,-2 4-37 0,-1 1-20 16,0 5-56-16,-1 1-59 0,1 4 18 0,12 4-48 15,-23 0-14-15,7 2-68 0,4 6-378 16,-1 5-279-16</inkml:trace>
  <inkml:trace contextRef="#ctx0" brushRef="#br0" timeOffset="113399.9664">16283 16325 272 0,'4'-9'423'0,"-4"9"-126"0,0 0-57 16,2-8-33-16,-2 8-42 0,0 0-15 0,0 0 23 16,-1-13-46-16,1 13 15 0,0 0-14 15,0 0 6-15,-13-7 1 0,13 7-18 0,-14-2 0 16,14 2-8-16,-23 0 19 0,23 0-13 0,-37 0 16 16,14 4-17-16,-5 0 10 0,-4 2-10 0,-1 0-2 15,-4 0-18-15,-1 2-7 0,-3-1-7 0,-2 0-2 16,0 0-1-16,-2 1 8 0,1-2 6 15,0 0-25-15,2-1 33 0,1-1-32 0,5 1 24 0,-1-2-29 16,10 1 28-16,-1-1-45 0,5-1 36 0,5 1-32 16,3-2 12-16,15-1-43 0,-24 1-1 15,24-1-2-15,-20 3-5 0,20-3-3 0,0 0-16 16,-20 3-3-16,20-3-79 0,0 0-27 0,0 0-72 16,-16 1-62-16,16-1-86 0,0 0-39 0,0 0 13 15,0 0-88-15,0 0-412 0,-16-3-467 0</inkml:trace>
  <inkml:trace contextRef="#ctx0" brushRef="#br0" timeOffset="113999.8195">14205 16866 23 0,'0'0'614'0,"0"0"-168"16,-13 3-126-16,13-3-57 0,0 0-72 0,0 0-10 16,-11 7-23-16,11-7 40 0,0 0-9 0,0 0-25 15,0 0 18-15,0 0-37 0,0 0-15 0,0 0-34 16,0 0-10-16,0 0-27 0,0 0-2 0,15-10-20 15,-15 10 5-15,22-12-20 0,-8 5 17 16,0-3-21-16,1 1 1 0,1-2-3 0,-1-3-7 16,2-1-2-16,-1-3-4 0,3 0-12 0,-2-6-1 15,2 0-5-15,-1 2 2 0,-3-2 2 16,0 0 14-16,-3 5-7 0,-3-1 18 0,-2 0-1 16,-1 2 23-16,0 2-2 0,-3 2 31 0,-2 2-10 15,0 0 28-15,1 2-18 0,-4-1 25 0,2 11-26 16,-2-17 25-16,2 17-30 0,-5-15 21 0,5 15-29 15,-8-11 21-15,8 11-43 0,0 0 42 0,-13-6-39 16,13 6 29-16,0 0-36 0,-17 6-3 0,17-6-5 16,-12 12-1-16,6-3-9 0,-2 0-2 0,4 1-5 15,2 2-31-15,-2-2-34 0,1 3-43 16,3-1-63-16,0-1-59 0,1 4-57 0,2-4 3 16,0 1-22-16,0-1-64 0,4-2-112 0,-1-1-254 15,1 0-258-15</inkml:trace>
  <inkml:trace contextRef="#ctx0" brushRef="#br0" timeOffset="114468.0502">14380 16420 251 0,'-20'-8'597'15,"-2"3"-170"-15,0 0-115 0,-6 2-36 0,3-1-46 16,-5 1-13-16,1 3 15 0,-2 0-20 15,-5 3 6-15,1 1-14 0,-2 1 10 0,2 2-41 16,1 1 3-16,2 2-27 0,-2 1-22 0,4 2-45 16,2 3 17-16,-2 0-43 0,3 2 1 0,3 1-13 15,4 0-1-15,-1 3 8 0,0 1-13 0,1 0-4 16,2 2-5-16,3 2-6 0,0-1-2 0,2 3 33 16,0 0-30-16,4-4 44 0,2 0-46 0,-1 0 32 15,4-2-39-15,4 0 32 0,0-3-42 0,1 5 33 16,5-3-41-16,1-2 34 0,5 0-41 0,2-3 32 15,6 1-45-15,2 0 22 0,2-3-42 0,4-4 23 16,3 0-39-16,0-3 23 0,2 0-29 0,3-5 15 16,-2-1-18-16,-2 0 16 0,8-5-15 15,-1-1 31-15,1-3-11 0,-3-2 28 0,1-2-13 16,-2-4 26-16,0-1-13 0,-3-3 30 0,-1-3-15 16,-3-2 31-16,5-8-20 0,-9 3 31 0,-1 0-30 15,-3-2-1-15,-2-2 4 0,0-2-4 0,-6 1 7 16,0-1-9-16,-7 0 27 0,1 1-37 0,-6 5 31 15,-2-1-30-15,-3-3 24 0,-3-1-30 0,-1 3 27 16,-3 0-30-16,2 2 26 0,-3 4-35 16,3 4 6-16,1 4-41 0,-1 2-32 0,4 2-70 15,0 4-74-15,5 9-42 0,-5-11-43 0,5 11-23 16,0 0-82-16,0 0-350 0,9 7-298 16</inkml:trace>
  <inkml:trace contextRef="#ctx0" brushRef="#br0" timeOffset="115101.2621">16317 16738 37 0,'0'0'526'0,"11"-7"-115"15,-11 7-148-15,6-8 3 0,-6 8-107 0,0 0 21 16,12-7-24-16,-12 7-14 0,0 0-7 0,0 0 4 15,0 0 7-15,0 0-5 0,-3-10 8 0,3 10 5 16,0 0 4-16,-24 3-11 0,6 0 14 0,-6 4-19 16,-6 0 25-16,-6 3-25 0,-1-1 26 0,-5 6-40 15,-9 1 28-15,-1-1-51 0,-2 3 28 0,4 0-54 16,-2 0 16-16,3 2-44 0,2-2 26 16,6-2-55-16,0 0 29 0,5 0-41 0,-1 0 33 15,-1-2-41-15,5 2 37 0,1-3-41 0,1 1 35 16,3 1-40-16,3-3 36 0,5-1-42 0,0-1 39 15,3 0-42-15,2-1 35 0,3-1-44 0,2-3 7 16,1 2-70-16,9-7 0 0,-11 8-50 0,11-8-18 16,-13 7-44-16,13-7-42 0,0 0-31 0,-8 6-22 15,8-6 53-15,0 0-65 0,0 0 21 16,0 0-16-16,0 0-126 0,0 0-166 0,0 0-127 16</inkml:trace>
  <inkml:trace contextRef="#ctx0" brushRef="#br0" timeOffset="115452.3864">15047 16983 592 0,'0'0'542'0,"0"0"-114"0,0 0-77 15,0 0-68-15,0 0-54 0,0 0-29 0,0 0-1 16,0 0 17-16,0 0 10 0,0 0 9 0,-18 7-5 16,13 0-17-16,-1 2-51 0,-2 1 12 0,1 4-58 15,0-1 14-15,-2 4-67 0,-1-1 22 0,1 2-54 16,0-1 22-16,1 0-41 0,0 1 29 0,-2 0-43 15,4-1 9-15,-3 0-58 0,0-3-2 0,3 1-51 16,1-2-17-16,1-2-48 0,-2 0-33 0,3-3-47 16,-1 2-15-16,4-10 24 0,-2 16-40 0,2-16-12 15,-2 11-50-15,2-11-384 0,0 0-251 0</inkml:trace>
  <inkml:trace contextRef="#ctx0" brushRef="#br0" timeOffset="115835.2971">15146 17112 60 0,'0'0'617'0,"11"-13"-258"0,-11 13-32 0,12-10-90 15,-12 10-7-15,6-10-4 0,-6 10 7 0,0 0 23 16,8-9-39-16,-8 9-2 0,0 0-21 0,0 0-25 16,6-8-11-16,-6 8 15 0,0 0-12 0,0 0 1 15,0 0-36-15,-1 12 6 0,1-12-51 16,-8 15 30-16,4-7-55 0,-1 3 26 0,-1 1-48 0,-2-1 23 15,2 2-41-15,-2-1 25 0,3 1-39 16,-3-3 28-16,5-1-37 0,-3 1 24 16,6-10-33-16,-5 14 27 0,5-14-38 0,-5 12 39 15,5-12-35-15,0 0 41 0,-3 11-29 0,3-11 30 16,0 0-29-16,0 0 33 0,0 0-27 0,0 0 34 16,17 1-23-16,-17-1 41 0,12-7-44 0,-6 0 42 15,0 0-45-15,4-3 33 0,-2 0-38 0,0-2 29 16,0-2-57-16,-2-3 14 0,4 2-46 0,-5-5 5 15,1 6-40-15,-4-3 1 0,3 1-44 0,-5-1-10 16,2 5-34-16,-2 0-44 0,-2-1-7 16,-2 1-31-16,1 2 49 0,-3 1-59 0,1-2-35 15,0 4-95-15,0-2-217 0,5 9-156 0</inkml:trace>
  <inkml:trace contextRef="#ctx0" brushRef="#br0" timeOffset="116302.4254">15170 16750 488 0,'0'0'472'0,"-10"-14"-90"15,2 5-99-15,2 1-39 0,-3 2-11 0,-1 0-13 16,-1 3 12-16,11 3-12 0,-25-7-5 16,8 4 3-16,-3 3-11 0,-1 1-10 0,-3 5-13 15,1-1 22-15,-7 5-28 0,2 3 9 0,3 3-64 16,-2 1 26-16,2 5-62 0,-1 0 15 0,5 2-48 15,0 4 18-15,2 0-45 0,1 3 29 0,0-3-43 16,4 4 28-16,-3-1-40 0,6 2 32 0,-1-3-38 16,2 2 33-16,1-3-40 0,4-4 38 0,-1 1-39 15,4-3 7-15,0 0-3 0,4-4 0 0,1 2 1 16,3-2 1-16,3 0-7 0,4-2-12 0,2-4-9 16,5 0-7-16,5-1-3 0,3 0-1 15,4-4 1-15,3-1 13 0,1-2-2 16,0-5-1-16,-3 0 7 0,7-2 8 0,-3-4 5 15,4-3 8-15,-3-2 4 0,2-2 36 0,7-7 1 16,-2-1 0-16,1-3-30 0,-5-2 30 0,0-1-39 16,-4-3 33-16,-4-2-32 0,-5 5 31 0,-2-2-46 15,-4-1 37-15,-3 1-48 0,-3-2 28 0,-4 3-39 16,-6-3 20-16,-3 4-37 0,-6 3 20 0,1-1-28 16,-7-4 10-16,-4 2-33 0,-1 2-11 0,-4 0-18 15,0 1-29-15,-5 4-34 0,0-2-41 0,0 6-9 16,1-1 6-16,3 5-62 0,-1 1-87 0,3 3-397 15,3 2-292-15</inkml:trace>
  <inkml:trace contextRef="#ctx0" brushRef="#br0" timeOffset="117536.1092">25446 17522 224 0,'0'0'495'0,"-14"2"-132"0,14-2-25 16,0 0-33-16,-14 3 30 0,14-3 11 0,0 0 1 15,0 0-8-15,0 0 13 0,-18 2 7 0,18-2-33 16,0 0 7-16,0 0-58 0,0 0-72 0,0 0-19 15,0 0-52-15,16-5-8 0,-16 5-34 0,32-1 3 16,-7 0-14-16,3-1-9 0,5 2-17 0,7 0-6 16,3 0-9-16,1 0-6 0,1 0-5 0,-1 2-7 15,2-1-2-15,-1-2-4 16,2 1-1-16,-4 0-8 0,-3-2-10 0,-3 2 15 16,-6-1-15-16,-3-1 16 0,-5 1-17 0,-2 0 12 15,-2-2-37-15,-4 1-11 0,-15 2-68 0,27-5-23 16,-14 1-105-16,-13 4-39 0,18-8-59 0,-18 8-68 15,14-12-35-15,-14 12-5 0,6-12-34 0,-6 12-416 16,7-12-524-16</inkml:trace>
  <inkml:trace contextRef="#ctx0" brushRef="#br0" timeOffset="117871.2786">26931 17138 472 0,'0'0'560'0,"19"-10"-104"15,-19 10-22-15,16-5-47 0,-16 5-25 0,16-3-49 16,-16 3-60-16,22 3 31 0,-22-3-60 16,19 5 24-16,-9 0-61 0,-1 2 17 0,0 2-38 15,-4-1-25-15,2 4-10 0,-1 0-7 0,-2 2-10 16,-3 1-21-16,2-1-10 0,-5 3-9 0,1 3-14 15,-3-1-14-15,-1 3-8 0,-2-3-4 0,0 3-10 16,-1-3-5-16,1 1-3 0,-5-1-22 16,2 0-25-16,0-2-51 0,-3 0-59 0,3-1-6 15,-3 0-90-15,2-1 13 0,0-1-105 0,1-2-10 16,3-2-9-16,-1 1-44 0,3-3 2 0,-3 0-8 16,8-8-5-16,-4 13-197 0,4-13-134 15</inkml:trace>
  <inkml:trace contextRef="#ctx0" brushRef="#br0" timeOffset="118093.2933">27268 17287 265 0,'0'0'305'15,"9"-7"-50"-15,-9 7-33 0,0 0-19 0,0 0 20 16,0 0-42-16,0 0-1 0,4 11 36 0,-4-11-75 15,-1 13 12-15,-2-5-13 0,-2 4-13 0,3 0-12 16,-1 0-52-16,-2 2-11 0,1-2-14 0,0 1-42 16,-2 3-38-16,3-5-29 0,-3 1-26 0,4-1-58 15,-1 1 39-15,0-1-142 0,1 0 82 16,-1 1-124-16,3-12-188 0,-2 15 62 0</inkml:trace>
  <inkml:trace contextRef="#ctx0" brushRef="#br0" timeOffset="118572.1689">27369 16958 460 0,'-19'-19'415'15,"0"-1"-52"-15,-2 3-60 0,2 5-18 0,-5-2-7 16,-1 1 33-16,0 5-67 0,0 4 14 15,-5 2-57-15,-7 4 19 0,-4 2-49 0,0 7 38 0,-8 6-60 16,-1 2 27-16,-1 3-51 0,0 3 18 0,3 4-48 16,-2 0 29-16,3 5-45 0,1 1 25 15,3 2-25-15,-1 4-2 0,5-1-7 16,2 1-16-16,2 0-8 0,3 2-39 0,4 0 31 16,4-1-7-16,5-5-3 0,2 0-6 0,7 0-4 15,3-1 9-15,4 0-17 0,4-7 0 0,3 5-2 16,2-3 5-16,9-1-5 0,1-4 9 0,4-2-12 15,8-4 7-15,2 1-8 0,5-4 6 0,15 3-9 16,-9-10 8-16,5 0-3 0,5-2 2 0,2-5-13 16,0-3 10-16,14-7-3 0,1-3 11 15,-2-4-6-15,-1-7-1 0,-1-2 22 0,1-3-9 16,-2-6 4-16,-3 3-6 0,-8-2 9 16,-2-1-2-16,-9 0-6 0,-1-1-5 0,-14 7-3 15,-6-1 4-15,-4 3-14 0,-7 2-15 0,-4 1-31 16,-5 2-75-16,-2 1-24 0,-7-1-98 0,-6 1-12 15,-7 2-68-15,-6 1-75 0,-6 5-35 0,-6 2 77 16,-5 7-116-16,-9-2-341 0,-10 8-372 0</inkml:trace>
  <inkml:trace contextRef="#ctx0" brushRef="#br0" timeOffset="119439.325">24515 18577 151 0,'0'0'558'0,"0"0"-163"15,0 0-54-15,0 0-61 0,9-5 24 0,-9 5-6 16,0 0 15-16,11-10-25 0,-11 10-8 0,13-10-7 15,-3 5-18-15,0-1-11 0,6 1-22 0,7 0-21 16,-3 1-19-16,6-1-34 0,1 2-10 0,2 0-11 16,2 2-1-16,8 0-25 0,1 0-9 15,1 1-11-15,0 0-8 0,3-1-31 0,-3 1 7 16,3-1-9-16,-5-1-9 0,2-1-4 0,1-1-7 16,-5 1-4-16,-3-5-9 0,0 2-19 0,-3 0-27 15,-6 0-32-15,0 1-65 0,-4-3-19 0,1 1-49 16,-3-1-35-16,-2 0-46 0,-2 0-86 0,-2 1 36 15,0 0-23-15,-2 0 5 0,0 0-20 16,0-4-447-16,-1 4-386 0</inkml:trace>
  <inkml:trace contextRef="#ctx0" brushRef="#br0" timeOffset="119672.264">25835 18308 545 0,'0'0'425'0,"19"-5"-63"0,-19 5-7 0,17-4-12 15,-17 4 20-15,12-5-15 0,-12 5-30 0,0 0-18 16,17-4-29-16,-17 4-32 0,0 0-25 16,0 0-36-16,0 0 13 0,15-1-49 0,-15 1 21 15,0 0-31-15,5 10 21 0,-5-10-19 0,-2 11-19 16,2-11-21-16,-3 16-26 0,2-7-10 0,-2 4-11 16,-2-2-7-16,0 3-6 0,0-1-12 0,0 2-14 15,-2-4-42-15,2 1-53 0,-3 3-84 0,1-3-28 16,-1-2-106-16,2 2-31 0,-3-2-100 15,1-2-55-15,1 0 80 0,-3-2-107 0,3 1-276 16,7-7-340-16</inkml:trace>
  <inkml:trace contextRef="#ctx0" brushRef="#br0" timeOffset="119940.2627">26097 18408 687 0,'11'-7'500'0,"1"0"-81"0,-2 2-59 16,0-1-6-16,-1 2-16 0,-9 4-24 0,17-7-1 16,-17 7-13-16,13-7-17 0,-13 7-24 15,16-4-62-15,-16 4 20 0,0 0-72 0,0 0 0 16,23 3-20-16,-23-3-18 0,0 0-18 0,12 9-13 16,-12-9-15-16,6 10-11 0,-6-10-9 0,3 15-9 15,-3-15-4-15,0 17-6 0,-2-8-2 0,2-9-8 16,-5 21-20-16,1-8-32 0,-1-1-42 0,-1 0-56 15,-2 0-8-15,-1 0-88 0,1-2-5 0,-3 1-118 16,3-2-1-16,-1 2-19 0,0-3 58 16,-2-1-108-16,1 0 57 0,1-2-338 0,9-5-237 15</inkml:trace>
  <inkml:trace contextRef="#ctx0" brushRef="#br0" timeOffset="120473.8041">26417 18235 386 0,'14'-9'487'0,"-3"2"-94"16,-1 2-49-16,1 1-51 0,-11 4-53 0,20-6 21 15,-20 6 26-15,21 2-67 0,-12 3 28 16,5 3-65-16,-3 1-15 0,1 6-18 0,-3 0 4 15,-1 4-30-15,-3-2 43 0,-1 7-54 0,-2-2 45 16,-5 3-47-16,-1 3-6 0,-3 3-23 0,-3 1-5 16,-4 2 0-16,1-2 3 0,-5 3 4 0,-1-2 2 15,0-3-3-15,-3 2-6 0,2 1-10 0,-2-3-5 16,-1-1-2-16,-2-5-2 0,-1 1-27 0,-2-3 12 16,0-2-26-16,-4-2 12 0,0-2-20 0,-4-1 21 15,-2-2-30-15,-2-4 22 0,-3-2-24 0,1-2 20 16,-4 0-28-16,1-5 18 0,1 0-24 0,-3-5 22 15,1 0-24-15,3-2 29 0,-1-2-23 16,1-4 19-16,-6-6-3 0,5-2 0 0,1-4-3 16,1-4 1-16,5 0-1 0,4-2 2 15,6 2 1-15,4-2 1 0,4 1-2 0,2 0-3 16,6-1 0-16,1 0 3 0,6 3-1 0,4 0 1 16,6-6-19-16,4 0 18 0,3 0-2 0,9 0-2 15,6-7-3-15,3 0 2 0,4 2-3 0,5 1-1 16,3 3-11-16,4 0 10 0,2 3-15 0,4 3 1 15,-1 3-23-15,7 2-10 0,0 4 0 0,2 3-47 16,-2 6 7-16,-9 5-64 0,-3 4 9 0,-1 2-75 16,-4 3-14-16,1 4-49 0,0 4-83 0,-4 2-71 15,-4 2 61-15,-1 3-493 0,1 2-484 16</inkml:trace>
  <inkml:trace contextRef="#ctx0" brushRef="#br0" timeOffset="121641.0185">26102 18289 270 0,'0'0'483'0,"5"-8"-141"0,-5 8-53 0,0 0-49 15,0 0-19-15,10-4 24 0,-10 4-5 0,0 0-6 16,0 0-26-16,21 4-23 0,-21-4-13 16,11 9-5-16,-3-2-6 0,-3 0-5 0,0 3-1 15,-3 1-19-15,1-1 28 0,-3 4-64 0,-4 1 31 16,0 4-69-16,-2-1 34 0,-4 0-59 0,0 0 38 15,-5-2-50-15,4 0 45 0,-2 0-46 0,3-2 35 16,0 0-26-16,1-3 43 0,2 0-30 0,-1-1 5 16,4 0-1-16,-1 0-3 0,3-1 7 0,2-9-17 15,3 21-7-15,5-8-4 0,4 1-9 16,4-1-2-16,3 0-22 0,6 2-49 0,-2 0-53 16,6-2-55-16,0-2-21 0,0-3-109 0,3-1-75 15,0-1 5-15,4-2-73 0,-7-1 75 0,2-3-487 16,7-3-438-16</inkml:trace>
  <inkml:trace contextRef="#ctx0" brushRef="#br0" timeOffset="121975.2907">27710 18577 515 0,'15'-12'696'0,"-1"0"-158"0,-3-1-59 16,1 4-72-16,-2 0 21 0,-2 0-42 16,1 1 14-16,-1 1-41 0,-8 7-27 0,11-11-79 15,-11 11-54-15,9-7-64 0,-9 7-20 0,0 0-16 16,0 0-38-16,0 0 11 0,12 7-24 0,-12-7 16 16,-2 22-28-16,-2-7 22 0,-4 5-34 0,1 1 12 15,-1 1-23-15,-5 2 22 0,0 2-31 0,1 0 21 16,-1-3-25-16,1-2 7 0,0-2-42 15,1-1-21-15,0-2-29 0,-1 0-42 0,2-2-79 16,2-3-12-16,-2-1-96 0,3-2-25 0,0 0-72 16,1-1-19-16,6-7 94 0,-9 9-118 15,9-9 66-15,0 0-330 0,0 0-243 0</inkml:trace>
  <inkml:trace contextRef="#ctx0" brushRef="#br0" timeOffset="122275.3967">27893 18502 464 0,'16'-15'227'0,"0"4"56"0,-2 0-117 0,3 2 53 16,-6 1-56-16,3 1-2 0,-5 3-5 0,-9 4-29 15,19-10-7-15,-19 10-50 0,16-4 14 0,-16 4-36 16,0 0 25-16,0 0-36 0,20 1 53 0,-20-1-53 16,8 8 66-16,-8-8-73 0,5 16 59 0,-1-6-62 15,0 1 48-15,-3 2-60 0,0 4 55 16,-1 0-59-16,0 2 49 0,0 1-12 15,0 2-48-15,-2 2 37 0,-2-3-32 0,0 1 52 16,2-4-43-16,-1-1 48 0,-1-1-38 0,0 1 43 16,-1-2-48-16,1-1 38 0,-2 1-48 0,1-2 41 15,1-3-49-15,0 1 40 0,-4 1-42 0,3 0 40 16,-2-3-51-16,0-1 40 0,1 2-44 0,-2-2 3 16,3 0 2-16,-2 0-5 0,-1-2-6 0,-1 0-85 15,9-6-32-15,-19 9-18 0,19-9-4 0,-22 3-2 16,22-3-122-16,-27 1 57 0,27-1-134 15,-25-4-181-15,11 0-38 0</inkml:trace>
  <inkml:trace contextRef="#ctx0" brushRef="#br0" timeOffset="122541.3572">28029 18330 103 0,'0'-20'560'0,"-3"-3"-174"15,1 3-27-15,-4-2-81 0,1 5 36 0,-4 0-13 16,-3 2-19-16,-1 4-69 0,-4 2-45 0,-3 3 30 16,1 6 5-16,-7 3-17 0,-7 8-51 0,-2 1 34 15,1 7-66-15,-8 6 2 0,3 5 46 0,1 3-57 16,0 4 28-16,5 4-57 0,2 2 42 16,3 6-67-16,6 3 31 0,2 0-50 0,5 1 35 15,5-7-46-15,5-2 9 0,1 2-3 16,6-3 51-16,3 0-17 0,4-4 8 0,6 0 2 15,5-4-6-15,6 5-8 0,8-4-7 0,-34-36-41 16</inkml:trace>
  <inkml:trace contextRef="#ctx0" brushRef="#br0" timeOffset="128347.3931">16624 12455 238 0,'0'0'222'16,"0"0"-59"-16,0 0-38 0,0 0-16 0,0 0-23 16,0 0-3-16,0 0-10 0,0 0-2 0,0 0-1 15,1-8-11-15,-1 8 6 0,0 0-20 16,0 0 17-16,0 0-6 0,0 0-4 0,3-9 13 16,-3 9-9-16,0 0-1 0,0 0 2 0,0 0-12 15,2-9 15-15,-2 9-7 0,0 0-1 0,0 0-4 16,0 0-4-16,3-9-4 0,-3 9-6 15,0 0-14-15,0 0 13 0,0 0 4 0,4-8-5 16,-4 8-2-16,0 0 6 0,0 0-10 0,0 0-4 0,0 0-16 16,4-11 15-16,-4 11-12 0,0 0 7 15,0 0-3-15,0 0-4 0,0 0 6 0,0 0 35 16,0 0-56-16,0 0-11 0,0 0 8 16,0 0 8-16,0 0-1 0,0 0 2 0,0 0-2 15,0 0 7-15,0 0 53 0,0 0-53 0,0 0 51 16,0 0-57-16,0 0 55 0,4 11-63 0,-4-11 51 15,0 0-55-15,0 13 57 0,0-13-56 0,-3 11 55 16,3-11-60-16,-1 12 58 0,1-12-65 0,-2 14 67 16,2-14-59-16,-1 15 57 0,1-15-54 0,-2 18 57 15,2-18-44-15,-3 16 28 0,3-16-52 16,-3 19 66-16,3-19-6 0,-2 17-3 0,1-7 0 16,-1 0 0-16,0-1 9 0,-2 1-22 15,4-10-1-15,-2 18-7 0,2-18 10 0,-4 18 4 16,4-18-4-16,-3 15-4 0,3-15-29 0,-4 17 33 15,4-17-12-15,-4 12 10 0,4-12-37 0,-2 13 39 16,2-13-33-16,-3 11 31 0,3-11-33 0,0 10 33 16,0-10-36-16,0 0 34 0,-4 12-27 0,4-12 21 15,0 0-18-15,-1 11 35 0,1-11-21 0,0 0 31 16,0 0-21-16,0 0 29 0,0 11-15 0,0-11 19 16,0 0-12-16,0 0 12 0,0 0-18 0,0 0 9 15,0 0-21-15,5 7 11 0,-5-7-18 16,0 0 11-16,18 0-2 0,-18 0-13 15,22-5 6-15,-7 3-2 0,3-2-4 0,4 0-2 16,2-2 0-16,-1 0-11 0,3 0 8 0,4-2 0 16,2 1-4-16,2 0-1 0,1-1 4 0,0 1-2 15,-2-1 1-15,-1 1 0 0,-8 2-9 0,2 1 7 16,-6-1 3-16,-2 3-3 0,-1-1-3 0,-17 3 3 16,25-3 0-16,-25 3 6 0,21-4-20 0,-21 4 15 15,15-4-7-15,-15 4 9 0,0 0-2 0,17-1-4 16,-17 1 2-16,0 0-2 0,0 0 1 15,14-3-3-15,-14 3 0 0,0 0-21 0,0 0-9 16,0 0-24-16,0 0-36 0,15-4-10 16,-15 4-20-16,0 0-10 0,0 0-13 0,0 0-41 15,0 0-38-15,0 0-35 0,0 0-61 0,-20-5-311 16,20 5-165-16</inkml:trace>
  <inkml:trace contextRef="#ctx0" brushRef="#br0" timeOffset="128880.9762">16683 12491 194 0,'0'0'466'16,"0"0"-136"-16,1-9-65 0,-1 9-44 0,0 0-51 15,0 0-21-15,4-10 15 0,-4 10-55 0,0 0 30 16,0 0-68-16,0 0 23 0,0 0-61 16,0 0 51-16,0 0-64 0,0 0 74 15,0 0-53-15,0 0 56 0,1 15-42 0,-3-5 38 16,0 3-36-16,1 0 29 0,0 4-13 0,-3 0-15 15,3 2 5-15,-2-2-8 0,1 2-8 0,-1 3-30 16,1-1 22-16,-1-2-34 0,-1-1 32 0,3-2-25 16,0 2 10-16,-1-5-14 0,0-1 25 0,-1 2-13 15,3-4 24-15,-1-1-15 0,1-9 24 0,-4 17-15 16,4-17 22-16,0 15-1 0,0-15 17 0,0 10-3 16,0-10-2-16,5 8-7 0,-5-8-11 0,9 6-1 15,-9-6-19-15,19 2-5 0,-19-2-7 16,27-2-1-16,-27 2-7 0,32-2-3 15,-10-2-2-15,-4 2-4 0,-3-4-2 0,3 3-4 0,-3-2-2 16,1 3-6-16,-16 2-7 0,24-8-13 16,-24 8-7-16,19-7-11 0,-19 7-12 0,18-5-26 15,-18 5-25-15,14-7-17 0,-14 7-21 0,11-6-17 16,-11 6-26-16,0 0-50 0,13-8-86 0,-13 8-64 16,0 0-294-16,2-10-212 0</inkml:trace>
  <inkml:trace contextRef="#ctx0" brushRef="#br0" timeOffset="132187.0991">16739 12501 142 0,'-9'-6'216'0,"9"6"-79"15,0 0-23-15,0 0-44 0,0 0 6 0,0 0-39 16,0 0 13-16,-9-6-26 0,9 6 12 0,0 0-28 15,0 0 20-15,0 0-16 0,0 0 8 0,0 0-25 16,0 0 24-16,-9-5-21 0,9 5 21 0,0 0-14 16,0 0 21-16,0 0-1 0,0 0 8 15,0 0-5-15,0 0 4 0,0 0 5 0,0 0 3 16,-10-7 1-16,10 7 0 0,0 0 8 0,0 0-15 16,0 0 9-16,0 0-6 0,0 0 3 0,0 0-1 15,0 0-2-15,0 0-3 0,0 0-5 16,0 0 8-16,0 0-6 0,0 0-11 0,0 0 10 15,0 0-1-15,0 0-3 0,0 0-1 0,0 0-11 16,0 0 10-16,0 0 3 0,-4-7-17 0,4 7 9 16,0 0-2-16,0 0-3 0,0 0-3 0,0 0-5 15,0 0-11-15,0 0 14 0,0 0-7 16,0 0-2-16,0 0 7 0,0 0 1 0,0 0 1 16,-2 11 0-16,2-11-8 0,0 0 27 0,-4 14 3 15,4-14-2-15,-3 12-7 0,3-12 4 0,-6 16-11 16,2-4 11-16,2-2-26 0,-1 1 25 0,-1 0-11 15,0 2 12-15,0 0-17 0,1 2 17 16,-3-1-24-16,1-2 21 0,3 0-35 0,-2 1 41 16,0-1-29-16,0 0 27 0,2-2-27 0,-2 2 29 15,1-2-31-15,-1 1 29 0,1-3-44 0,3-8 47 16,-3 17-39-16,3-17 39 0,-5 17-33 16,5-17 31-16,-4 15-35 0,4-15 36 0,-1 11-55 15,1-11 55-15,-4 11-45 0,4-11 47 0,0 0-41 16,-1 13 43-16,1-13-43 0,0 0 47 0,0 10-47 15,0-10 31-15,0 0-36 0,0 0 56 0,-3 10-54 16,3-10 57-16,0 0-72 0,0 0 82 0,0 0-54 16,0 0 42-16,0 0-41 0,3 9 47 15,-3-9-54-15,0 0 53 0,0 0-61 0,0 0 56 0,0 0-61 16,23-1 56-16,-23 1-61 16,15-4 51-16,-15 4-50 0,22-5 57 0,-22 5-62 15,28-7 61-15,-14 2-62 0,4 3 64 0,-1-3-62 16,3 0 46-16,-1 0-46 0,3 1 60 0,-3-1-68 15,3-2 68-15,-6 5-60 0,2-1 57 0,-2-1-57 16,0 0 47-16,-4 0-45 0,2 1 57 0,-14 3-61 16,22-5 54-16,-22 5-50 0,17-4 57 0,-17 4-67 15,17-5 68-15,-17 5-61 0,0 0 60 0,17-4-59 16,-17 4 58-16,0 0-59 0,15-4 59 0,-15 4-60 16,0 0 48-16,0 0-47 0,13-4 60 15,-13 4-64-15,0 0 65 0,0 0-62 0,0 0-14 16,0 0 81-16,14-3-62 0,-14 3 53 0,0 0-64 15,0 0 46-15,0 0-59 0,0 0 36 0,0 0-26 16,0 0-56-16,0 0-37 0,0 0-52 16,0 0-80-16,0 0-23 0,-5-12-231 0,5 12 5 15</inkml:trace>
  <inkml:trace contextRef="#ctx0" brushRef="#br0" timeOffset="133523.3102">16662 12654 97 0,'0'0'445'0,"0"0"-126"0,0 0-95 0,0 0-29 16,-3-9-55-16,3 9-25 0,0 0-22 0,0 0-3 15,0 0-14-15,0 0-19 0,0 0 3 0,0 0-6 16,0 0-4-16,0 0-5 0,0 0 12 0,0 0-19 16,0 0 19-16,1 14-28 0,-1-14 10 0,0 12-19 15,0-12 44-15,0 13-49 0,0-13 37 0,0 16-34 16,0-16 31-16,-1 19-58 0,1-19 40 0,-2 19-31 16,1-9 48-16,0 0-54 15,1-10 47-15,-3 18-49 0,3-5 44 0,0-13-48 16,-4 17 7-16,4-17-2 0,-1 17 45 0,1-17-50 15,0 15 46-15,0-15-49 0,-1 12 50 0,1-12-50 16,0 12 51-16,0-12-51 0,0 0 53 0,0 11-56 16,0-11 61-16,0 0-54 0,1 10 57 0,-1-10-57 15,0 0 54-15,10 8-60 0,-10-8 57 0,11 5-64 16,-11-5 60-16,16 3-66 0,-16-3 66 0,19 1-60 16,-19-1 57-16,27 0-58 0,-27 0 45 15,30-2-64-15,-14 0 72 0,1 2-58 0,1-3 69 16,-3 1-61-16,-15 2 57 0,28-4-60 15,-28 4 46-15,28-6-42 0,-28 6 42 0,23-2-47 16,-23 2 59-16,22-6-66 0,-22 6 68 0,17-2-62 16,-17 2 61-16,16-5-62 0,-16 5 59 0,0 0-59 15,17-2 60-15,-17 2-61 0,0 0 60 0,12-5-54 16,-12 5 52-16,0 0-60 0,0 0 51 0,0 0-51 16,16-2 64-16,-16 2-71 0,0 0 71 0,0 0-61 15,0 0 59-15,0 0-60 0,0 0 59 0,14-4-64 16,-14 4 62-16,0 0-61 0,0 0 30 0,0 0-24 15,0 0 54-15,0 0-58 0,0 0 48 0,0 0-54 16,0 0 63-16,0 0-66 0,0 0 73 16,0 0-63-16,0 0 54 0,0 0-54 0,0 0 53 15,0 0-52-15,0 0 53 0,0 0-55 0,0 0 39 16,0 0-36-16,11-3 52 0,-11 3-60 16,0 0 57-16,0 0-47 0,0 0 46 0,0 0-57 15,0 0 56-15,0 0-48 0,0 0 46 0,0 0-46 16,0 0 54-16,0 0-53 0,0 0 45 0,0 0-47 15,0 0 34-15,0 0-30 0,0 0 46 0,0 0-55 16,0 0 57-16,0 0-53 0,0 0 55 0,0 0-45 16,0 0 42-16,0 0-43 0,0 0 45 0,0 0-44 15,0 0 43-15,0 0-35 0,0 0 20 0,0 0-40 16,0 0 60-16,0 0-56 0,0 0 57 16,0 0-47-16,0 0 44 0,0 0-51 0,0 0 50 15,0 0-44-15,0 0 45 0,0 0-46 0,0 0 44 16,0 0-43-16,0 0 42 0,0 0-43 0,0 0 30 15,0 0-29-15,0 0 44 0,0 0-55 0,0 0 58 16,0 0-50-16,0 0 49 0,0 0-46 0,0 0 44 16,0 0-45-16,0 0 43 0,0 0-44 0,0 0 46 15,0 0-45-15,0 0 29 0,0 0-28 16,0 0 34-16,0 0-34 0,0 0 46 0,0 0-47 16,0 0 45-16,0 0-47 0,0 0 47 0,0 0-46 15,0 0 45-15,0 0-45 0,0 0 31 16,0 0-41-16,0 0 61 0,0 0-48 0,0 0 45 15,0 0-47-15,0 0 46 0,0 0-47 0,0 0 47 16,0 0-48-16,0 0 47 0,0 0-47 0,0 0 47 16,0 0-46-16,0 0 44 0,0 0-56 0,0 0 59 15,0 0-45-15,0 0 44 0,0 0-46 0,0 0 46 16,0 0-47-16,0 0 47 0,0 0-47 0,0 0 48 16,0 0-48-16,0 0 46 0,0 0-45 0,0 0 52 15,0 0-51-15,0 0 28 0,0 0-29 0,0 0 48 16,0 0-56-16,0 0 56 0,0 0-49 0,0 0 48 15,0 0-47-15,0 0 46 0,0 0-45 0,0 0 45 16,0 0-47-16,0 0 46 0,0 0-49 16,0 0 37-16,0 0-31 0,0 0 47 15,0 0-49-15,0 0 49 0,0 0-55 0,0 0 55 16,0 0-47-16,0 0 45 0,0 0-46 0,0 0 45 16,0 0-46-16,0 0 46 0,0 0-44 0,0 0 29 15,0 0-30-15,0 0 47 0,0 0-56 0,0 0 57 16,0 0-67-16,0 0 71 0,0 0-49 0,0 0 47 15,0 0-49-15,0 0 47 0,0 0-46 0,0 0 43 16,0 0-44-16,0 0 30 0,0 0-40 0,0 0 59 16,0 0-57-16,0 0 56 0,0 0-46 0,0 0 44 15,0 0-53-15,0 0 53 0,0 0-44 0,0 0 43 16,0 0-45-16,0 0 45 0,0 0-45 16,0 0 45-16,0 0-47 0,0 0 31 0,0 0-28 15,0 0 45-15,0 0-56 0,0 0 56 0,0 0-69 16,0 0 51-16,0 0-57 0,0 0-55 0,0 0-124 15,0 0-429-15,0 0-185 0</inkml:trace>
  <inkml:trace contextRef="#ctx0" brushRef="#br0" timeOffset="136256.6207">16214 12545 297 0,'0'0'369'16,"-7"-10"-106"-16,7 10-35 0,-3-12-24 0,3 12-32 15,-4-12-30-15,4 12-11 0,-4-15-13 0,4 15 21 16,-4-16-56-16,4 16 27 0,0-17-58 0,0 17 38 15,5-16-59-15,-5 16 43 0,4-15-55 0,-4 15 29 16,9-12-44-16,-9 12 43 0,13-10-50 16,-13 10 43-16,18-8-57 0,-18 8 8 15,17-4 45-15,-17 4-50 0,20 2 46 0,-20-2-49 16,18 5 45-16,-18-5-49 0,15 9 34 0,-15-9-44 16,13 11 61-16,-13-11-60 0,6 14 57 0,-6-14-47 15,1 15 47-15,-1-15-56 0,-2 18 57 0,-2-9-49 16,-1-1 47-16,-1 2-48 0,-1-2 49 0,-2 0-50 15,3-1 49-15,-3 0-49 0,1-1 34 0,-1 0 11 16,9-6-55-16,-15 9 60 0,15-9-45 0,-12 6 63 16,12-6-58-16,0 0 73 0,-11 6-56 15,11-6 48-15,0 0-57 0,0 0 52 0,0 0-59 0,0 0 51 16,0 0-58-16,0 0 53 0,0 0-57 16,0-11 56-16,0 11-54 0,10-6 43 0,-10 6-44 15,10-7 58-15,-10 7-67 0,16-3 59 0,-16 3-47 16,0 0 48-16,24 0-51 0,-24 0 52 0,17 5-54 15,-17-5 54-15,19 8-57 0,-13 0 56 0,3-2-57 16,-4 3 54-16,2 1-5 0,-5 0-13 16,2 0-2-16,-4 0 2 0,-1 1-5 0,-2 1-69 15,-1-1 66-15,-3 2-52 0,-1 0 55 0,-1-2-53 16,-5 1 54-16,4-2-48 0,-2 0 55 0,0-1-49 16,0-4 41-16,-1 2-33 0,2-1 54 0,0 1-61 15,11-7 60-15,-17 7-46 0,17-7 59 16,-13 6-56-16,13-6 72 0,0 0-49 0,-14 7 62 15,14-7-58-15,0 0 44 0,0 0-55 0,0 0 50 16,0 0-56-16,0 0 40 0,0 0-45 0,0 0 50 16,0 0-37-16,0 0 22 0,0 0-44 0,11 4 51 15,-11-4-65-15,13 7 56 0,-13-7-42 0,14 11 53 16,-5-3-54-16,-3-1 51 0,1 2-53 0,-3 1 54 16,0 0-60-16,-1 2 57 0,0-1-53 0,-3-2 51 15,-3 4-52-15,1-1 41 0,-3 2-43 0,-2-1 49 16,0-1-58-16,-1-1 46 0,-5 3-53 0,4-3 72 15,-3-1-58-15,1-1 66 0,0 1-64 0,-2-3 60 16,4-1-58-16,1 0 65 0,8-6-61 16,-15 8 62-16,15-8-41 0,-13 4 59 15,13-4-32-15,0 0 39 0,-12 8-43 0,12-8 36 16,0 0-43-16,0 0 28 0,0 0-40 0,0 0 33 16,0 0-39-16,0 0 35 0,0 0-38 0,0 0 30 15,0 0-35-15,0 0 38 0,0 0-36 0,19 2 30 16,-19-2-29-16,11 5 29 0,-11-5-43 0,10 7 34 15,-10-7-24-15,11 11 34 0,-11-11-37 0,6 16 41 16,-6-16-44-16,6 16 39 0,-6-16-41 0,3 18 38 16,-3-18-48-16,0 19 40 0,0-19-38 15,-3 18 35-15,3-18-36 0,-7 16 48 0,3-6-43 0,-1-3 36 16,-2 1-41-16,7-8 55 0,-12 11-42 16,12-11 44-16,-13 10-42 0,13-10 46 0,-12 7-29 15,12-7 48-15,0 0-26 0,-11 6 24 0,11-6-30 16,0 0 31-16,0 0-32 0,0 0 18 0,0 0-32 15,0 0 22-15,0 0-31 0,0 0 22 0,2-9-19 16,-2 9 25-16,10-4-28 0,-10 4 24 0,12-5-28 16,-12 5 27-16,14-2-31 0,-14 2 29 0,0 0-33 15,23 2 28-15,-23-2-27 0,14 6 30 16,-14-6-26-16,12 9 22 0,-7-2-40 0,-5-7 32 16,8 14-28-16,-5-4 29 0,-3-10-43 0,1 17 39 15,-1-17-54-15,-1 18 54 0,-5-7-3 16,2-1 1-16,0-1-3 0,-3-1 9 0,0 1-5 15,-2-1-6-15,2-1 2 0,-1-2 11 0,-1 2 1 16,9-7-8-16,-15 7 6 0,15-7 17 0,-16 7-13 16,16-7 21-16,0 0 0 0,-19 3 3 0,19-3 1 15,0 0 0-15,0 0 0 0,-14-3-12 0,14 3-2 16,0 0 3-16,0 0-1 0,-5-10-7 0,5 10 1 16,0 0-4-16,5-11-5 0,-5 11 2 0,13-10 7 15,-13 10-28-15,17-9 30 0,-17 9-33 0,21-8 31 16,-21 8-27-16,23-7 27 0,-23 7-30 15,24-1 25-15,-24 1-30 0,20 1 36 0,-20-1-33 0,16 5 30 16,-16-5-27-16,16 9 26 0,-16-9-13 0,10 12-5 16,-10-12 2-16,2 15-6 0,-2-15-2 15,-4 15-3-15,1-4 5 0,-5-3-6 0,2 1 7 16,-2 1-8-16,-3 0 1 0,0-2 4 0,0 0 5 16,1-2-10-16,1-1 8 0,-2 1 12 15,11-6-8-15,-21 8 3 0,21-8 17 0,-19 4 2 16,19-4 6-16,-16 1 4 0,16-1 0 0,0 0-2 15,0 0-1-15,-23-1-3 0,23 1-1 0,0 0-6 16,-9-9-5-16,9 9 3 0,0 0-4 0,0-13 0 16,0 13 1-16,7-11-1 0,-7 11-10 15,11-15 0-15,-2 8 11 0,-1 0-3 0,1 2 1 0,1-2-5 16,-10 7 3-16,15-8-35 0,-15 8 37 16,15-4-1-16,-15 4-4 0,0 0-2 0,17 0 3 15,-17 0 0-15,0 0-8 0,14 4-3 0,-14-4-1 16,0 0-16-16,4 8-1 0,-4-8 12 0,-4 10-1 15,4-10-1-15,-7 9 3 0,7-9 1 0,-12 10 4 16,12-10 2-16,-12 7 3 0,12-7 5 0,-14 5 2 16,14-5 9-16,0 0 6 0,-19 0-6 0,19 0 3 15,0 0 6-15,-20-5 5 0,20 5-7 0,-13-7 3 16,13 7 15-16,-9-8-4 0,9 8-1 0,-6-13-24 16,6 13 18-16,-4-16-3 0,4 16-30 0,0-15 34 15,2 4-39-15,2 1 35 0,3-4-27 16,1 4 15-16,3-5-25 0,0 3 35 15,5-2-32-15,-4 2 30 0,4 0-32 0,-3 4 32 16,-1 3-36-16,0 0 32 0,-12 5-33 0,20-7 27 16,-20 7-34-16,0 0 33 0,22 0-41 0,-22 0 30 15,10 5-30-15,-10-5 30 0,7 8-62 0,-7-8 47 16,1 10-46-16,-1-10 58 0,-4 12-55 0,4-12 62 16,-9 11-52-16,9-11 63 0,-9 11-59 0,9-11 57 15,-14 7-37-15,14-7 56 0,0 0-55 0,-14 2 53 16,14-2-43-16,0 0 60 0,-15-7-57 0,15 7 55 15,-10-10-46-15,10 10 50 0,-4-17-56 16,4 17 50-16,0-23-53 0,1 10 50 0,5-4-54 16,-1-3 52-16,3-1-53 0,0-1 50 0,3-5-45 15,1 3 43-15,-1-3-34 0,3 5 35 0,-2 1-37 16,-1 3 38-16,2 0-38 0,-3 1 47 0,3 3-43 16,-1-1 34-16,-3 5-40 0,-2 2 36 0,2 1-47 15,-9 7 43-15,12-12-53 0,-12 12 36 0,11-5-56 16,-11 5 49-16,0 0-60 0,0 0 54 15,0 0-43-15,0 0 61 0,0 0-56 0,14 3 55 16,-14-3-55-16,0 0 54 0,-6 10-52 0,6-10 53 16,-10 9-49-16,10-9 54 0,-14 5-49 15,14-5 55-15,-17 4-50 0,17-4 52 0,0 0-45 0,-22-3 62 16,22 3-61-16,-14-8 66 0,14 8-58 16,-9-12 54-16,4 4-60 0,4-3 55 0,1 11-57 15,1-22 56-15,3 5-57 0,1-3 56 0,4 1-6 16,1-1-5-16,2-4-25 0,3 0 13 0,-1 2 3 15,3 0 14-15,-4 4-71 0,2 3 80 0,-1-2-52 16,1 2 51-16,1 1-51 0,-1 0 43 0,-1 2-49 16,-3 3 50-16,0 2-54 0,-5 0 47 0,-6 7-59 15,14-9 44-15,-14 9-63 0,0 0 63 0,0 0-60 16,17 3 61-16,-17-3-50 0,0 0 55 0,1 14-4 16,-1-14-3-16,-5 15 5 15,0-6-24-15,-3 0 16 0,-1 0-49 0,2-2 58 16,-4 1-46-16,1 2 50 0,0-5-45 0,0 0 42 15,10-5-30-15,-18 10 56 0,18-10-40 0,-16 2 61 16,16-2-11-16,0 0-5 0,-23-2-7 0,23 2-5 16,-14-5-57-16,14 5 62 0,-10-11-13 0,10 11 5 15,-6-14-56-15,6 14 53 0,-3-16-39 0,3 16 43 16,0-24-50-16,4 14 46 0,-1-2-49 0,3-3 50 16,-1 2-71-16,5 0 37 0,-2 1-70 0,0 0 10 15,-1 1-67-15,2 0-103 0,-2 1-124 0,-2 1-242 16,-5 9-136-16</inkml:trace>
  <inkml:trace contextRef="#ctx0" brushRef="#br0" timeOffset="145899.1601">20166 18251 377 0,'0'0'483'15,"0"0"-194"-15,0 0-5 0,0 0-98 0,0 0 13 16,-11-3-51-16,11 3 19 0,0 0-36 0,0 0 45 16,0 0 21-16,0 0-31 0,-12-4-3 0,12 4-28 15,0 0-8-15,0 0-26 0,0 0-1 0,-11-7-24 16,11 7 14-16,0 0-25 0,0 0 9 0,-12-4-23 16,12 4 13-16,0 0-17 0,0 0 17 15,-16-4-23-15,16 4 19 0,0 0-23 0,0 0 22 16,0 0 11-16,-13-3-19 0,13 3-19 15,0 0 32-15,0 0-40 0,0 0 33 0,0 0-40 16,0 0 25-16,0 0-33 0,0 0 25 0,0 0-35 16,0 0 30-16,0 0-36 0,10-7 39 0,-10 7-32 15,0 0 34-15,24 3-34 0,-24-3 46 0,25 0-37 16,-25 0 7-16,29 2 6 0,-29-2 2 0,29 1 1 16,-29-1 0-16,32 1 4 0,-32-1 2 0,32 0 4 15,-32 0 2-15,30 2 0 0,-30-2-4 0,29 1 7 16,-29-1-1-16,24 0 1 0,-24 0-1 0,21 0-5 15,-21 0-3-15,20 0 1 0,-20 0-3 16,0 0-10-16,22 1 4 0,-22-1-3 0,0 0-11 16,17-2-2-16,-17 2-2 0,0 0 0 0,0 0-3 15,0 0-4-15,19 0-10 0,-19 0-27 0,0 0-29 16,0 0-20-16,0 0-31 0,0 0-19 0,0 0-46 16,16 1-24-16,-16-1-57 0,0 0-30 15,0 0 27-15,0 0-5 0,0 0 4 0,0 0 35 16,0 0-37-16,0 0-53 0,0 0-39 0,-19 2-204 15,19-2-87-15</inkml:trace>
  <inkml:trace contextRef="#ctx0" brushRef="#br0" timeOffset="147771.2262">19984 18345 432 0,'0'0'452'0,"0"0"-179"0,0 0 19 0,-16-3-125 16,16 3 27-16,0 0-21 0,0 0-11 0,-14-2 5 16,14 2 5-16,0 0-9 0,0 0-13 0,0 0-9 15,-13-5-2-15,13 5-22 0,0 0 4 16,0 0-29-16,0 0 5 0,0 0-25 0,0 0 6 15,0 0-22-15,0 0 9 0,0 0-30 0,0 0 7 16,0 0-22-16,0 0 13 0,0 0-17 0,0 0 16 16,25-1-18-16,-25 1 35 0,24 1-43 0,-24-1 16 15,27 2-19-15,-27-2 20 0,29 3-18 0,-29-3 26 16,30 1-22-16,-30-1 18 0,28 3-21 0,-28-3 23 16,26 3-21-16,-26-3 27 0,25 1-19 0,-25-1 28 15,23 1-18-15,-23-1-2 0,16 0-3 0,-16 0 0 16,0 0 2-16,22 0 2 0,-22 0 3 15,0 0 0-15,0 0-3 0,19 0-1 0,-19 0-2 16,0 0 0-16,0 0-3 0,0 0-3 16,0 0-4-16,18 0 6 0,-18 0-4 0,0 0-14 15,0 0 5-15,0 0-4 0,0 0 1 0,0 0 0 16,0 0-1-16,0 0-2 0,0 0 0 0,0 0 0 16,17 3-1-16,-17-3 4 0,0 0-4 0,0 0 2 15,0 0 8-15,0 0-2 0,0 0-11 0,0 0 3 16,0 0-1-16,0 0 1 0,0 0 2 0,0 0-1 15,0 0 0-15,0 0 0 0,0 0 0 0,0 0 31 16,0 0-37-16,0 0 3 0,0 0-1 0,0 0 10 16,0 0-1-16,0 0-9 0,0 0 0 0,0 0 2 15,0 0 0-15,0 0 2 0,0 0-1 16,0 0 0-16,0 0 0 0,0 0-1 0,0 0 1 16,0 0 0-16,0 0 1 0,0 0-1 0,0 0 9 15,0 0-2-15,0 0-9 0,0 0 0 0,0 0 1 16,0 0 0-16,0 0 2 0,0 0-4 15,0 0 3-15,0 0 0 0,0 0 1 0,0 0 0 16,0 0-1-16,0 0 1 0,0 0 10 0,0 0-3 16,0 0-10-16,0 0 2 0,0 0 0 0,0 0-1 15,0 0 4-15,0 0-2 0,0 0-3 0,0 0 4 16,0 0-1-16,0 0 0 0,0 0 0 0,0 0 1 16,0 0-9-16,0 0 18 0,0 0-1 0,0 0-11 15,0 0-1-15,0 0 4 0,0 0-1 0,0 0 3 16,0 0-2-16,0 0 0 0,0 0 0 15,0 0-1-15,0 0 1 0,0 0 0 0,0 0 0 16,0 0-1-16,0 0 9 0,0 0-2 0,0 0-8 16,0 0-2-16,0 0 2 0,0 0-1 0,0 0 3 15,0 0 0-15,0 0-1 0,0 0 0 0,0 0 0 16,0 0-1-16,0 0 2 0,0 0-1 0,0 0 0 16,0 0 7-16,0 0 1 0,0 0-10 0,0 0 2 15,0 0-1-15,0 0 1 16,0 0 1-16,0 0 0 0,0 0-2 0,0 0 0 0,0 0 1 15,0 0 0-15,0 0 1 0,0 0-2 16,0 0 2-16,0 0 8 0,0 0-2 0,0 0-11 16,0 0 4-16,0 0-1 0,0 0-2 0,0 0 5 15,0 0 0-15,0 0-3 0,0 0 1 0,0 0 0 16,0 0-1-16,0 0 2 0,0 0 0 0,0 0 0 16,0 0 5-16,0 0-6 0,0 0-1 0,0 0-2 15,0 0 4-15,0 0-3 0,0 0 4 0,0 0-4 16,0 0 1-16,0 0 0 0,0 0 0 0,0 0-1 15,0 0 1-15,0 0-1 0,0 0-1 0,0 0 11 16,0 0-12-16,0 0 1 0,0 0 2 16,0 0-1-16,0 0 1 0,0 0 2 0,0 0-3 0,0 0 1 15,0 0 0-15,0 0 0 0,0 0 1 16,0 0 0-16,0 0-1 0,0 0-1 0,0 0 11 16,0 0-13-16,0 0 3 0,0 0-1 0,0 0 4 15,0 0-3-15,0 0 2 0,0 0-2 16,0 0 1-16,0 0 0 0,0 0 0 0,0 0 1 15,0 0 0-15,0 0-1 0,0 0 45 0,0 0-44 16,0 0-8-16,0 0 1 0,0 0 1 0,0 0 0 16,0 0 1-16,0 0 3 0,0 0-3 0,0 0 0 15,0 0 0-15,0 0-1 0,0 0 2 0,0 0-2 16,0 0 2-16,0 0 26 0,10 5-22 0,-10-5-9 16,0 0 45-16,0 0-52 0,0 0 34 0,0 0-31 15,0 0 31-15,0 0-36 0,0 0 33 16,0 0-33-16,0 0 3 0,0 0 29 0,0 0-29 15,0 0 2-15,0 0 41 0,0 0-36 0,0 0-6 16,0 0 2-16,0 0 35 0,0 0-38 0,0 0 35 16,0 0-33-16,0 0 30 0,0 0-32 0,0 0 32 15,0 0-34-15,0 0 32 0,0 0-31 0,0 0 31 16,0 0-24-16,0 0 31 0,0 0-43 0,0 0 37 16,0 0-36-16,0 0 33 0,0 0-29 15,0 0 30-15,0 0-33 0,0 0 33 0,0 0-32 16,0 0 32-16,0 0-31 0,0 0 32 0,0 0-32 15,0 0 41-15,0 0-34 0,0 0 22 16,0 0-32-16,0 0 37 0,0 0-37 0,0 0 35 16,0 0-32-16,0 0 28 0,0 0-30 0,0 0 27 15,0 0-28-15,0 0 32 0,0 0-33 0,0 0 31 16,0 0-22-16,0 0 22 0,0 0-30 0,0 0 34 16,0 0-33-16,0 0 30 0,0 0-27 0,0 0 29 15,0 0-33-15,0 0 34 0,0 0-30 0,0 0 30 16,0 0-29-16,0 0 30 0,0 0-31 0,0 0 39 15,0 0-41-15,0 0 38 0,0 0-40 0,0 0 31 16,0 0-24-16,0 0 25 0,0 0-32 0,0 0 29 16,0 0-26-16,0 0 26 0,0 0-24 0,0 0 26 15,0 0-28-15,0 0 38 0,0 0-32 0,0 0 20 16,0 0-28-16,0 0 32 16,0 0-30-16,0 0 31 0,0 0-31 0,0 0 30 15,0 0-28-15,0 0 28 0,0 0-26 0,0 0 26 16,0 0-27-16,0 0 38 0,0 0-33 0,0 0 21 15,0 0-29-15,0 0 31 0,0 0-30 0,0 0 32 16,0 0-29-16,0 0 27 0,0 0-31 0,0 0 31 16,0 0-29-16,0 0 29 0,0 0-30 0,0 0 31 15,0 0-23-15,0 0 29 0,0 0-38 0,0 0 32 16,0 0-30-16,0 0 28 0,0 0-26 16,0 0 27-16,0 0-30 0,0 0 29 0,0 0-28 0,0 0 29 15,0 0-29-15,0 0 27 0,0 0-26 0,0 0 38 16,0 0-32-16,0 0 20 0,0 0-29 15,0 0 32-15,0 0-30 0,0 0 30 0,0 0-28 16,0 0 25-16,0 0-26 0,0 0 26 0,0 0-28 16,0 0 29-16,0 0-29 0,0 0 24 0,0 0-27 15,0 0 14-15,0 0-31 0,0 0 18 0,0 0-29 16,0 0 13-16,0 0-26 0,0 0-1 16,0 0-33-16,0 0-19 0,0 0-25 0,0 0-37 15,0 0-19-15,0 0 9 0,0 0-7 0,0 0-45 16,0 0 20-16,0 0-62 0,0 0-88 0,-1-12-205 15,1 12-96-15</inkml:trace>
  <inkml:trace contextRef="#ctx0" brushRef="#br0" timeOffset="148089.1492">20140 18381 126 0,'0'0'429'0,"0"0"-91"16,0 0-117-16,0 0 8 0,0 0-101 0,0 0 1 16,0 0-67-16,0 0 21 0,0 0-70 0,0 0-12 15,0 0-66-15,0 0-60 0,-13-5-128 0,13 5-135 16,0 0 206-16</inkml:trace>
  <inkml:trace contextRef="#ctx0" brushRef="#br0" timeOffset="150836.0686">30637 13455 288 0,'11'-11'322'0,"-2"0"-81"0,2 1-43 0,-1 1-28 0,-1-1-13 16,-2-2-22-16,2 4-21 0,1-4-18 16,-2 3 1-16,0 0-12 0,-1-2 0 0,2 1-2 15,-2 1-1-15,-1-1 4 0,3 2-3 0,-4 0 12 16,3 1 28-16,-2-1-12 0,-6 8-1 0,9-11-16 15,-9 11-16-15,8-7-18 0,-8 7-12 0,6-8-14 16,-6 8-6-16,0 0-1 0,0 0 28 16,7-7-53-16,-7 7 24 0,0 0 34 0,0 0 12 15,4 8-2-15,-4-8-3 0,0 18 8 0,-2-3 21 16,0 3 2-16,-1 6-10 0,1 1-21 16,-2 9 8-16,1 2-7 0,-1 0 28 0,-2 4-46 15,2 0 30-15,-2 3-42 0,-1 3 33 0,2 1-50 16,-4 8 37-16,2 1-48 0,-2 0 39 0,1-1-47 15,-3-2-1-15,3-7 1 0,-3 7-10 0,0 1 36 16,0-1 0-16,-3 0-5 0,1-1 9 0,-4 0-8 16,3 2 1-16,-2-1-6 0,-1 1-4 15,-1 1 21-15,-4 2 8 0,4-1-4 0,-1 0-3 16,1 2 0-16,-1-3-23 0,-2 6 31 0,1-1-25 16,0-1 33-16,2 2-10 0,-3-3-7 0,2-3-6 15,1 3-5-15,-1-4-5 0,0-4-6 0,1-2 3 16,-1-2 1-16,4-7-8 0,-1-4-3 0,0-2-2 15,-1 0 0-15,4-1 0 0,-2-5-31 16,2 2 40-16,2-9-69 0,2-1-14 0,2 0-74 16,0-6-41-16,0 0-60 0,2-2-92 0,3-2 11 15,2-9-30-15,-5 12-23 0,5-12-546 16,0 0-579-16</inkml:trace>
  <inkml:trace contextRef="#ctx0" brushRef="#br0" timeOffset="151439.2884">32139 13828 179 0,'9'-16'540'0,"-1"-2"-162"16,0 3-68-16,-3 1-51 0,1 0 19 0,-1 2 36 15,-1 3 42-15,0-3-100 0,2 3 29 0,-6 9-58 16,4-15-5-16,-4 15-83 0,5-11 5 16,-5 11-68-16,4-8 16 0,-4 8-57 0,0 0 38 15,0 0-15-15,0 0 46 0,-1 16-41 0,-4 6 43 16,-3 8-38-16,-1 6 25 0,-4 5-39 0,-4 13 19 15,-3 3-23-15,-1 4 13 0,-4 4-31 0,-1 3 38 16,-4 5-11-16,-8 20-18 0,-2 0 1 16,-3 1-8-16,-2 3 19 0,-3-5-6 0,1 2-4 15,3-2-26-15,0 0 15 0,1 0 4 0,2-3-10 16,8-18-11-16,-1 2-2 0,2-3-4 0,2-1-1 16,0-3 1-16,2-1-4 0,2-5-8 0,1-1 11 15,0-3 0-15,4-5-13 0,-2-1-10 16,0-5-6-16,8-11-5 0,-2 1-12 0,2-3-19 15,0-3-20-15,2-3-8 0,0-6-83 0,4-1-13 16,-1-5-89-16,1-1-41 0,3-4-60 0,-1-1-50 16,7-8 41-16,-14 6-116 0,14-6-273 15,0 0-293-15</inkml:trace>
  <inkml:trace contextRef="#ctx0" brushRef="#br0" timeOffset="152106.8309">29984 15666 163 0,'0'0'443'15,"-22"0"-135"-15,22 0-68 0,-20 0-27 0,20 0-46 16,0 0-15-16,-23 0-18 0,23 0-7 0,0 0-14 15,-21 0-17-15,21 0-12 0,0 0-4 0,0 0 6 16,0 0 18-16,-19 0 31 0,19 0 3 0,0 0 10 16,0 0 0-16,0 0-9 0,0 0-8 15,0 0-2-15,0 0-12 0,0 0-8 0,0 0-1 16,0 0-8-16,0 0 1 0,0 0-2 0,8 8-11 16,-8-8 0-16,20 6-16 0,-5-3 6 0,0 2-4 15,5 0-1-15,3 2-15 0,0-2-4 16,8 2-8-16,3 4-9 0,1-3-24 0,3 2 25 15,0-1-40-15,3 2 29 0,0 0-29 0,1-1 30 16,-1 1-35-16,1 0 33 0,-2-2-25 0,3 4 20 16,-2-3-30-16,0 1 25 0,-1 0-27 0,-1-1 31 15,0 1-32-15,0 1 32 0,-2-1 2 0,0-1-7 16,1 1 3-16,-3-1-10 0,0 0 0 16,-1 1-1-16,-2 1-3 0,1-4 0 0,-2 2 5 15,-2-2-5-15,-2 0 4 0,-5-2-6 16,4 0-2-16,-5 0 1 0,2 1 1 0,-3-1-1 15,0-3-2-15,-4 3 6 0,1-2 0 0,-2-2-8 16,-2 1-1-16,-13-3 1 0,23 4-6 0,-23-4-35 16,16 5-22-16,-16-5-76 0,15 3-44 0,-15-3-151 15,0 0-46-15,0 0-1 0,0 0-143 0,0 0-348 16,6-8-485-16</inkml:trace>
  <inkml:trace contextRef="#ctx0" brushRef="#br0" timeOffset="158556.002">30724 15233 409 0,'0'0'176'0,"0"0"143"0,2-10-195 0,-2 10 81 16,0 0-87-16,4-8 48 0,-4 8-14 0,0 0-20 15,6-8-1-15,-6 8-11 0,0 0-7 16,4-8 0-16,-4 8 2 0,0 0 14 0,8-7 13 16,-8 7-8-16,0 0 6 0,0 0-8 0,8-5-7 15,-8 5-7-15,0 0-16 0,0 0-10 0,0 0-18 16,0 0-14-16,0 0 23 0,0 0-54 0,0 0-5 15,0 0 2-15,0 0 52 0,0 0-28 0,0 0 31 16,0 0-45-16,5 10 49 0,-5-10-44 0,-3 12 41 16,3-12-45-16,-4 19 34 0,0-10-44 0,3 1 27 15,-3 1-47-15,0 1 35 0,1 1-46 16,-4 2 42-16,2-1-45 0,1 1 38 16,-2-1-36-16,-1 2 33 0,1-3-45 0,1 0 39 15,-1 2-39-15,-1-4 39 0,2 4-42 0,-2-4 33 16,2-1-68-16,-1 2 8 0,1-4-66 0,1 2 8 15,-1-2-65-15,5-8 2 0,-7 15-86 0,7-15-1 16,-5 11-45-16,5-11 68 0,-3 10-105 0,3-10 34 16,0 0-351-16,0 0-185 0</inkml:trace>
  <inkml:trace contextRef="#ctx0" brushRef="#br0" timeOffset="159030.9658">31094 15233 343 0,'0'0'311'0,"10"-10"10"0,-10 10-104 0,8-7 26 15,-8 7-38-15,0 0-21 0,10-7-6 0,-10 7-6 16,0 0-12-16,0 0-15 0,14-5-17 0,-14 5-23 15,0 0-5-15,0 0 29 0,0 0-16 0,0 0 34 16,0 0-35-16,0 0 26 0,0 0-44 0,13 3 30 16,-13-3-49-16,0 0 48 0,0 0-38 15,0 13 33-15,0-13-53 0,0 10 39 16,0-10-43-16,-4 14 30 0,4-14-43 0,-6 15 49 16,2-4-50-16,0 1 24 0,-1-1-40 0,-1 1 30 15,1 2-43-15,-2-2 24 0,3 2-37 0,-3 0 40 16,0-2-43-16,2 3 29 0,-1-1-34 0,-1-2 30 15,0 2-33-15,-1 1 24 0,2-3-24 0,-1 3 34 16,0-3-40-16,0 0 33 0,0 3-32 0,0-3 27 16,1 2-28-16,-2-3 26 0,1 2-24 0,0-3 34 15,1 0-36-15,0 1 31 0,0-1-34 16,1 0 32-16,0-3-31 0,1 3 19 16,0-2-22-16,4-8 13 0,-8 15-77 0,8-15 9 15,-6 11-72-15,6-11-6 0,-3 10-74 0,3-10 7 16,-4 7-67-16,4-7 5 0,0 0-26 0,-2 11 55 15,2-11-130-15,0 0 5 0,0 0-264 0,0 0-171 16</inkml:trace>
  <inkml:trace contextRef="#ctx0" brushRef="#br0" timeOffset="159990.9273">30568 14890 105 0,'0'0'233'0,"0"0"92"0,0 0-180 0,-3-8 50 16,3 8-82-16,0 0 73 0,0 0-109 0,0 0 52 15,0 0-97-15,5-12 74 0,-5 12-79 0,0 0 57 16,0 0-56-16,0 0 58 0,11-5-46 16,-11 5 37-16,0 0-35 0,0 0 24 0,0 0-4 15,21 0-4-15,-21 0 3 0,0 0-14 0,21 2 7 16,-21-2-18-16,15 1 13 0,-15-1-28 0,19 4 32 16,-19-4-40-16,22 3 34 0,-22-3-35 0,23 3 39 15,-23-3-42-15,26 6 0 0,-26-6 5 16,26 6 31-16,-12-3-37 0,2 1 31 0,0 0-48 15,0 0 6-15,0-1 42 0,2 2-46 0,-1 0 47 16,2 2-46-16,-2-4 52 0,4 3-49 0,-5-1 6 16,0-1 8-16,2 0 5 0,0 1 7 15,-3 0 10-15,3-1 5 0,-5 1 3 0,6-2 28 16,-4 2-42-16,1-3 0 0,0 2-5 0,-1-1-2 16,-2 1 1-16,3-1-1 0,0 0 1 0,0-1-7 15,0 3-1-15,0-3-5 0,0 1-2 0,0 0-1 16,0 0-1-16,0 1 0 0,0-2 4 0,-2 1-7 15,0 0 3-15,-14-3-4 0,27 4 0 0,-14 0 0 16,-13-4 1-16,26 3 0 0,-26-3-1 16,24 6 1-16,-24-6-1 0,22 4 0 0,-22-4 1 15,23 5 0-15,-23-5-1 0,23 5 0 0,-23-5 0 16,21 4 1-16,-21-4-2 0,22 5 0 0,-22-5 3 16,19 3-3-16,-19-3 0 0,21 6 0 0,-21-6 0 15,20 5 1-15,-20-5 1 0,18 6 1 0,-18-6 2 16,18 4 3-16,-18-4 6 0,16 4 10 0,-16-4 32 15,20 4-38-15,-20-4 28 0,18 5-35 0,-18-5 31 16,17 5-38-16,-17-5 31 0,17 3-39 0,-17-3 34 16,15 4-29-16,-15-4 29 0,0 0-44 0,19 5 36 15,-19-5-44-15,0 0 10 0,15 2-77 16,-15-2-10-16,0 0-78 0,11 5-12 16,-11-5-72-16,0 0 60 0,0 0-138 0,0 0 98 15,0 0-338-15,0 0-110 0</inkml:trace>
  <inkml:trace contextRef="#ctx0" brushRef="#br0" timeOffset="160796.3135">27279 16978 78 0,'0'0'513'0,"0"0"-185"15,0 0-85-15,0 0-47 0,0 0-37 0,0 0-32 16,0 0-10-16,0 0-10 0,0 0-5 0,2 10-13 15,-2-10-18-15,0 0-5 0,0 0-13 16,0 0-7-16,0 0 0 0,0 0-1 0,0 0 0 16,0 0 2-16,0 0 6 0,0 0-13 0,0 0-10 15,0 0 1-15,1 11-5 0,-1-11 3 0,0 0 6 16,0 0 3-16,0 0 12 0,0 0 2 0,0 0 2 16,0 0-4-16,0 0 2 0,0 0-3 0,0 0-1 15,0 0-5-15,0 0 2 0,0 0-6 0,0 0-11 16,0 0 1-16,0 0-7 0,0 0-5 15,0 0-5-15,0 0 2 0,0 0-2 0,0 0-1 16,0 0-1-16,0 0 2 0,0 0-2 0,0 0-2 16,0 0 31-16,0 0-35 0,0 0-6 0,0 0 4 15,0 0-2-15,0 0-1 0,0 0 1 0,0 0-1 16,0 0 0-16,0 0 1 0,0 0 4 0,0 0-4 16,0 0-1-16,0 0 3 0,0 0-3 0,0 0-22 15,0 0-28-15,0 0-27 0,0 0-37 16,0 0-16-16,0 0-7 0,0 0 1 0,0 0 4 15,0 0-22-15,0 0-10 0,0 0-132 0,0 0 93 16,0 0-96-16,0 0-157 0,0 0 116 16</inkml:trace>
  <inkml:trace contextRef="#ctx0" brushRef="#br0" timeOffset="170639.1081">31294 14013 292 0,'0'0'387'15,"9"-6"-96"-15,-9 6-42 0,0 0-37 0,12-7-40 16,-12 7-7-16,0 0-2 0,12-6-4 0,-12 6 10 16,0 0 2-16,11-3-7 0,-11 3-18 0,0 0 1 15,0 0-7-15,0 0-2 0,16-5-17 16,-16 5-13-16,0 0-15 0,0 0-13 15,0 0-6-15,0 0-18 0,0 0-7 0,0 0 19 16,0 0 10-16,0 0 2 0,7 7-6 0,-7-7-12 16,-9 11 5-16,3-2-9 0,-5-1 5 0,-2 4-3 15,-4 0-4-15,2 0-6 0,-3 0-8 0,0 1-7 16,1-2 2-16,-2 1-40 0,4 0 28 0,-2 0-32 16,2 1 24-16,0-1-26 0,2 0 26 0,1 0-27 15,1 1 28-15,4-2-21 0,0 1 20 0,3 3-30 16,0-4 29-16,4 3-29 0,0-1 28 15,5 2-6-15,0 0-6 0,0-2-4 0,4 0-17 16,0 0-2-16,0-2-5 0,0-1-3 16,3-1 4-16,-3-1 6 0,1-3 2 0,0 1 11 15,3-2-7-15,-13-4 5 0,24 4 0 0,-24-4 2 16,23 0-1-16,-23 0 4 0,27-2 0 0,-12 0 24 16,-1-3-46-16,0 0 30 0,-1 0-16 0,-3 0 37 15,1 0-21-15,-1 0 29 0,0 0-23 0,-10 5 36 16,14-10-23-16,-14 10 22 0,14-8-29 0,-14 8 24 15,10-6-37-15,-10 6 25 0,0 0-38 16,8-7 23-16,-8 7-24 0,0 0 20 0,0 0-27 16,0 0 31-16,0 0-20 0,-1 10 35 0,-6-1-29 15,-3 1 33-15,-1 5-12 0,-1 0 41 16,-2 0-41-16,-1 1 36 0,-4 5-43 0,1-1 27 16,-1 0-8-16,-1 0-8 0,4-2-3 0,-3 2-5 15,3-4-4-15,2 0-2 0,0 0-1 0,-1 1 2 16,1-3-7-16,0 0-3 0,1 0-1 0,0-2 2 15,3-1-2-15,0 1-1 0,0-3 2 0,3-1 1 16,-2 0 13-16,3-2-13 0,-2 1-6 16,2 0 1-16,6-7 0 0,-12 10 0 0,12-10-2 15,-8 8 2-15,8-8 1 0,0 0 0 0,-10 11 6 16,10-11-7-16,0 0 0 0,0 0-1 0,-7 10-6 16,7-10-52-16,0 0-8 0,0 0-36 0,0 0-40 15,-7 6-52-15,7-6-97 0,0 0-76 16,0 0-5-16,0 0-33 0,-4-7-526 0,4 7-593 15</inkml:trace>
  <inkml:trace contextRef="#ctx0" brushRef="#br0" timeOffset="186045.1593">30720 13805 163 0,'0'0'334'0,"0"0"-240"16,0 0 130-16,0 0-157 0,0 0 128 0,0 0-132 16,0 0 3-16,0 0-13 0,10 3-11 0,-10-3 92 15,0 0-129-15,0 0 1 0,0 0 1 0,0 0 2 16,0 0 2-16,0 0 1 0,0 0 1 0,0 0-2 15,0 0 0-15,0 0-3 0,0 0 4 0,0 0 1 16,0 0 2-16,0 0 3 0,0 0 3 16,0 0 2-16,0 0 0 0,0 0 7 0,0 0 2 15,0 0 3-15,0 0 5 0,0 0 2 16,0 0 37-16,0 0-44 0,0 0 7 0,0 0 26 16,0 0-28-16,0 0 17 0,0 0-14 0,0 0 2 15,0 0-6-15,0 0-9 0,0 0 4 0,0 0-9 16,0 0-1-16,0 0-8 0,0 0-4 0,0 0-17 15,0 0-70-15,0 0 11 0,0 0-188 0,0 0-25 16,0 0-233-16,0 0 18 0</inkml:trace>
  <inkml:trace contextRef="#ctx0" brushRef="#br0" timeOffset="186623.4293">29001 15015 338 0,'0'0'422'0,"0"0"-149"0,-15 1-81 16,15-1-44-16,0 0-36 0,0 0-22 0,0 0-7 15,0 0-6-15,0 0-21 0,0 0 0 16,0 0-18-16,0 0-7 0,0 0-12 0,0 0-13 16,0 0-12-16,0 0-21 0,0 0-32 15,0 0-23-15,0 0-54 0,0 0-344 0,0 0 75 16</inkml:trace>
  <inkml:trace contextRef="#ctx0" brushRef="#br0" timeOffset="201945.8999">18021 12518 342 0,'0'0'291'0,"0"0"-73"0,0 0-51 16,0 0-8-16,0 0-32 0,0 0 17 0,0 0-62 16,0 0 21-16,0 0-46 0,0 0 21 0,-17-3-47 15,17 3 17-15,0 0-33 0,0 0 40 0,0 0-44 16,0 0 52-16,0 0-43 0,0 0 49 0,0 0-54 15,0 0 38-15,0 0-45 0,0 0 42 16,0 0-41-16,-9-7 45 0,9 7-46 0,0 0 41 16,0 0-41-16,0 0 29 0,0 0-31 15,-4-7 31-15,4 7-35 0,0 0 34 0,0 0-40 16,0 0 35-16,0 0-42 0,0 0 29 0,0 0-28 16,0 0 26-16,0 0-41 0,0 0 49 0,-4-9-37 15,4 9 34-15,0 0-37 0,0 0 27 0,0 0-27 16,0 0 28-16,0 0-26 0,0 0 32 0,0 0-42 15,0 0 32-15,0 0-55 0,0 0 22 0,0 0-45 16,0 0 22-16,0 0-56 0,0 0 6 0,0 0-29 16,0 0-37-16,0 0-116 0,0 0-169 15,21 3 129-15</inkml:trace>
  <inkml:trace contextRef="#ctx0" brushRef="#br0" timeOffset="203474.6132">30450 13563 19 0,'0'0'148'0,"0"0"145"0,19 0-221 0,-19 0 130 16,0 0-139-16,17 3 108 0,-17-3-127 0,15 2 115 15,-15-2-112-15,17 3 96 0,-17-3-102 0,20 1 77 16,-20-1-13-16,23 4-13 0,-23-4-72 0,25 6 62 15,-25-6-67-15,30 5 50 0,-14 0-65 16,5 0 56-16,-1-1-46 0,1 3 47 16,2 0-31-16,0 1 31 0,8 0-26 0,0 4 19 15,0-1-14-15,5-1 4 0,-1 2-10 0,3 1-1 16,0 0 0-16,-2-1-3 0,5-1 16 0,-2 2-22 16,1-1 22-16,0-3-15 0,1 4 26 0,2-2-38 15,-2-1 31-15,1 0-34 0,1 0 35 0,-1-1-43 16,2 2 36-16,-3-3-44 0,3 2 44 0,-2-2-38 15,-2 1 36-15,0-2-5 0,-3 1-7 0,-1-2-1 16,-1 1-9-16,-7-3 1 0,-1 0-2 0,-2 0 0 16,-2-1-4-16,-3-2-6 0,-3 2-37 0,-17-3 49 15,28 1-11-15,-28-1-72 0,18 2-34 16,-18-2-76-16,0 0-84 0,18-6-63 0,-18 6-260 16,-4-10-117-16</inkml:trace>
  <inkml:trace contextRef="#ctx0" brushRef="#br0" timeOffset="228387.4652">15152 15981 190 0,'28'12'118'15,"0"0"116"-15,2 2-223 0,-1 3 145 0,4 0-158 16,-1 5 130-16,0-1-148 0,0 2 153 0,7 3-130 16,-6-1 109-16,5 2-143 0,-1 1 135 0,0 1-137 15,3 0 124-15,1-2-145 0,1 3 115 0,2-1-169 16,1-3 36-16,1 0-226 0,-1 2 85 0</inkml:trace>
  <inkml:trace contextRef="#ctx0" brushRef="#br0" timeOffset="230463.862">17153 17556 462 0,'0'0'415'0,"0"0"-95"0,9-8-25 16,-9 8-78-16,0 0-27 0,11-7-5 0,-11 7 28 15,0 0 30-15,13-9 23 0,-13 9-58 0,12-5 24 16,-12 5-63-16,10-5 12 0,-10 5-75 0,14-5 22 15,-14 5-68-15,19-2 29 0,-19 2-55 0,17 0 29 16,-17 0-54-16,18 0 37 0,-18 0-50 16,16 2 40-16,-16-2-50 0,13 5 42 0,-13-5-41 0,9 5 35 15,-9-5-47-15,10 7 42 0,-10-7-51 16,0 0 44-16,9 10-40 0,-9-10 39 0,0 0-41 16,0 10 46-16,0-10-43 0,-5 7 46 0,5-7-45 15,-6 9 51-15,6-9-44 0,-8 7 38 0,8-7-44 16,-8 6 47-16,8-6-48 0,0 0 46 15,-9 7-7-15,9-7-4 0,0 0-1 0,-5 8-2 16,5-8 1-16,0 0 1 0,0 0 5 0,5 13 0 16,-5-13-8-16,17 9 1 0,-3-3 1 0,0-1-3 15,5 2 0-15,2 0 0 0,1-2 3 0,3 3-1 16,1-1-1-16,-2-2 0 0,-1 2-2 0,-3-1 9 16,-2-2-9-16,-6 0-5 0,-12-4 4 0,20 4 2 15,-20-4 0-15,13 4 3 0,-13-4-4 16,0 0 0-16,15 5-1 0,-15-5 2 0,0 0 2 15,0 0-2-15,0 0 0 0,-10 9 5 0,10-9-9 16,-14 3 3-16,14-3-1 0,-14 4-1 0,14-4-2 16,-15 2 1-16,15-2-1 0,-13 2 0 0,13-2 2 15,0 0 0-15,-15 3 1 0,15-3 9 0,0 0-5 16,0 0-6-16,0 0-1 0,-13 5 4 0,13-5-1 16,0 0 1-16,0 0 0 0,0 0-2 15,0 0 4-15,0 0 0 0,0 0 4 0,0 0-2 16,0 0 8-16,0 0 1 0,0 0 1 0,0 0 9 15,0 0 1-15,0 0 5 0,0 0 6 0,0 0-41 16,0 0 52-16,0 0-46 0,0 0 47 16,0 0-47-16,0 0 45 0,0 0-52 0,0 0 42 15,0 0-49-15,0 0 50 0,0 0-54 0,0 0 43 16,0 0-46-16,0 0 42 0,0 0-46 0,0 0 46 16,0 0-49-16,0 0 47 0,0 0-47 0,0 0 46 15,0 0-39-15,0 0 40 0,0 0-49 0,0 0 53 16,0 0-52-16,0 0 48 0,0 0-41 0,0 0 42 15,0 0-49-15,0 0 50 0,0 0-45 0,0 0 46 16,0 0-46-16,0 0 45 0,0 0-36 16,0 0 36-16,0 0-45 0,0 0 50 0,0 0-52 15,0 0 46-15,0 0-42 0,0 0 56 16,0 0-60-16,0 0 48 0,0 0-48 0,0 0 49 16,0 0-48-16,0 0 49 0,0 0-41 0,0 0 37 15,-9 5-46-15,9-5 46 0,0 0-47 0,0 0 44 16,0 0-43-16,0 0 47 0,0 0-50 0,0 0 50 15,0 0-50-15,0 0 51 0,0 0-47 0,0 0 46 16,0 0-45-16,0 0 50 0,0 0-52 0,0 0 44 16,0 0-46-16,0 0 44 0,0 0-44 0,0 0 45 15,0 0-7-15,0 0-11 0,0 0-7 0,0 0-6 16,0 0-5-16,0 0-7 0,0 0-14 0,0 0-9 16,0 0-5-16,0 0-5 0,0 0 2 15,0 0 7-15,0 0 4 0,0 0-13 0,-8 7-5 16,8-7 4-16,0 0 5 0,0 0 8 0,0 0-6 15,-6 7 4-15,6-7 7 0,0 0 4 0,0 0 10 16,0 0-4-16,-8 8-6 0,8-8 3 16,0 0 6-16,0 0 1 0,-9 7-3 0,9-7-1 15,0 0 8-15,0 0-1 0,-9 8 3 0,9-8 4 16,0 0 5-16,-10 7 1 0,10-7-2 0,0 0 5 16,-13 5 3-16,13-5 1 0,0 0 2 0,-13 5-1 15,13-5 8-15,0 0-5 0,-19 1 0 0,19-1 2 16,0 0 1-16,-22-2-3 0,22 2 7 0,-19-4-6 15,19 4 0-15,-23-5 0 0,23 5 0 16,-24-5 2-16,10 0 3 0,0 3 3 0,-1-4 6 16,-2 1 5-16,-1-2 2 0,-1-1-3 0,1 1 18 15,-4-2 0-15,1 0 1 0,-1-1 5 0,0-2 2 16,-1 0 7-16,-4 0-2 0,3-2-45 0,1-1 44 16,-4 0-47-16,-1 0 37 0,1-3-43 0,-3 1 43 15,-2-3-40-15,-2 1 44 0,-6-5-35 16,-3-3 53-16,1 2-39 0,0-1 53 0,1 0-24 15,9 6 53-15,0-2-44 0,3 1 43 0,1 1-51 16,4-1 35-16,-1 1-51 0,5 1 30 0,-2-3-49 16,4 0 28-16,1-1-44 0,2-2 36 15,1-2-43-15,0-2 38 0,3 0-43 0,2-4 39 16,-3-2-42-16,3-2 35 0,3-2-37 0,1-2 5 16,0-2 3-16,1-2 0 0,1-3 1 0,3-2 34 15,0 0-41-15,0-13 35 0,2-3-46 0,1-1 25 16,4 0-52-16,-1-3 32 0,3-1-55 0,1-1-2 15,6-2 1-15,0 2 5 0,3 0 7 0,3-1 46 16,2 1-27-16,-2 4 39 0,5 0-38 0,1 2 45 16,1 4-35-16,2 4 5 0,-1 6 6 0,0 1 19 15,-3 6-6-15,2 4-4 0,-1 3 3 0,2 1-9 16,-6 7 15-16,2 2-7 0,8-5 16 0,-7 5-13 16,0 2 8-16,9-8-1 15,-2 5 1-15,-5 4-1 0,2 0-1 0,5-4 6 16,0-1-1-16,0 0 29 0,-1 0-43 0,-4 7 38 15,0 1-41-15,-2 1 39 0,-3 2-36 0,-1 2 33 16,-2 0-39-16,-6 2 39 0,1 3-38 0,-3 1 37 16,-1-2-37-16,0 0 38 0,0 0-36 0,-1 0 34 15,1 1-41-15,-4 1 42 0,-1 0-38 0,1 2 40 16,-2 1-41-16,-1 0 38 0,0 0-39 0,1 3 40 16,-8 5-37-16,10-12 36 0,-10 12-37 0,9-10 41 15,-9 10-41-15,10-10 37 0,-10 10-38 0,7-7 41 16,-7 7-37-16,6-7 43 0,-6 7-35 0,8-7 46 15,-8 7-40-15,0 0 37 0,7-9-41 0,-7 9 38 16,0 0-37-16,0 0 30 0,9-9-38 16,-9 9 38-16,0 0-41 0,0 0 36 0,0 0-34 15,7-7 36-15,-7 7-43 0,0 0 44 16,0 0-42-16,0 0 47 0,0 0-42 0,0 0 37 16,0 0-37-16,6-7 51 0,-6 7-37 0,0 0 12 15,0 0 5-15,0 0 1 0,0 0 3 0,0 0-1 16,0 0-3-16,0 0-3 0,0 0-2 0,0 0-4 15,0 0 4-15,0 0-9 0,0 0-3 0,0 0-3 16,0 0-28-16,0 0-53 0,0 0-64 0,0 0-77 16,0 0-33-16,0 0-10 0,0 0 0 0,10 12-133 15,-10-12 4-15,0 15-304 0,4-1-227 16</inkml:trace>
  <inkml:trace contextRef="#ctx0" brushRef="#br0" timeOffset="231607.4996">25070 17325 206 0,'0'0'200'16,"-5"-9"-39"-16,5 9 1 0,-8-12 0 0,8 12 4 15,-7-13-16-15,7 13 1 0,-8-14-33 0,8 14 6 16,-5-11-31-16,5 11 25 0,-5-11-43 0,5 11 17 15,-5-11-40-15,5 11 27 0,0 0-41 16,0-12 21-16,0 12-33 0,0 0 15 0,5-11-36 16,-5 11 27-16,16-9-34 0,-4 4 20 0,4 0-32 15,5 1 16-15,2-1-58 0,-1-2-6 0,9 0-48 16,1-3-39-16,2-1-45 0,3-2 12 0,9-9-69 16,8-3-135-16,2-1 208 0</inkml:trace>
  <inkml:trace contextRef="#ctx0" brushRef="#br0" timeOffset="237663.4746">30745 13984 30 0,'0'0'190'0,"0"0"115"15,0 0-241-15,0 0 141 0,0 0-165 0,0 0 106 16,-7-9-136-16,7 9 119 0,0 0-133 0,0 0 124 16,0 0-134-16,-12-7 130 0,12 7-131 0,0 0 74 15,-10-4-57-15,10 4 110 0,0 0-104 0,-15-6 78 16,15 6-75-16,-12-6 81 0,12 6-78 0,0 0 70 15,-11-6-74-15,11 6 59 0,0 0-70 16,-12-7 59-16,12 7-58 0,0 0 62 0,-13-5-42 16,13 5 39-16,0 0-35 0,0 0 23 15,-12-8-16-15,12 8 12 0,0 0 2 0,0 0 1 16,0 0 24-16,-11-4-18 0,11 4 43 0,0 0-38 16,0 0 45-16,0 0-40 0,0 0 25 0,0 0-62 15,0 0 33-15,0 0-53 0,0 0 38 0,0 0-48 16,0 0 41-16,21 2-26 0,-21-2 16 0,22 6-48 15,-7-2 48-15,0 1-45 0,1-1 44 16,1 1-38-16,-3-1 44 0,4 1-45 0,-2-2 45 16,0 2-49-16,0-2 48 0,0 1-44 0,-2 1 44 15,0-3-36-15,-14-2 41 0,22 5-42 0,-22-5 41 16,23 5 1-16,-23-5-9 0,19 3-5 0,-19-3-2 16,0 0-3-16,20 2-3 0,-20-2-4 15,0 0-18-15,0 0-77 0,17 2-15 0,-17-2-49 0,0 0-54 16,0 0-31-16,0 0-69 0,9-7 5 15,-9 7 10-15,0 0-188 0,-9-5 83 16</inkml:trace>
  <inkml:trace contextRef="#ctx0" brushRef="#br0" timeOffset="238400.4646">30333 13904 69 0,'0'0'137'0,"0"0"-5"0,0 0-10 0,0 0-15 15,0 0 5-15,-7-7-6 0,7 7-13 0,0 0-6 16,0 0-4-16,0 0 1 0,0 0-9 0,0 0 2 16,0 0-2-16,0 0 1 0,-6-7-8 15,6 7-4-15,0 0 1 0,0 0 6 16,0 0-6-16,0 0 3 0,0 0 27 0,0 0-30 15,0 0 12-15,0 0-17 0,0 0-6 0,0 0-14 16,0 0-9-16,0 0-2 0,0 0-2 0,0 0-9 16,0 0 5-16,0 0-12 0,0 0 2 0,17-1 3 15,-17 1-2-15,0 0 1 0,15 3-7 0,-15-3 12 16,15 3-9-16,-15-3 28 0,17 2-29 0,-17-2 28 16,19 3-32-16,-19-3 26 0,18 4-29 15,-18-4 25-15,19 4-29 0,-19-4 34 0,18 3-34 16,-18-3 24-16,19 4-35 0,-19-4 36 15,19 4-30-15,-19-4 35 0,16 4-36 0,-16-4 3 0,17 3-3 16,-17-3 7-16,15 3 10 0,-15-3-10 16,0 0 0-16,21 4 1 0,-21-4 8 0,0 0-5 15,16 3-6-15,-16-3 4 0,0 0-2 0,15 2 1 16,-15-2-2-16,0 0 3 0,0 0 7 0,0 0 38 16,15 3-57-16,-15-3-10 0,0 0-10 15,0 0-14-15,0 0-19 0,0 0-66 0,0 0 38 16,0 0-128-16,0 0 65 0,0 0-115 0,0 0 59 15,0 0-245-15,0 0 123 0</inkml:trace>
  <inkml:trace contextRef="#ctx0" brushRef="#br0" timeOffset="238776.2397">30266 13856 114 0,'0'0'188'0,"0"0"-25"0,0 0-33 0,0 0 12 15,0 0 2-15,0 0-9 0,0 0-9 0,0 0-10 16,0 0-20-16,0 0-21 0,0 0-18 16,0 0-8-16,0 0 11 0,0 0 9 0,0 0 38 15,0 0-44-15,0 0 28 0,0 0-39 16,8 12 20-16,-8-12-25 0,15 6 11 0,-15-6-14 15,18 9 4-15,-18-9-1 0,23 7-10 0,-23-7 5 16,22 10-18-16,-11-7 26 0,1 2-40 0,-12-5 32 16,20 7-28-16,-20-7 23 0,23 8-26 0,-23-8 26 15,18 6-10-15,-18-6 6 0,16 5-30 0,-16-5 26 16,15 5-39-16,-15-5 39 0,0 0-40 16,15 5 35-16,-15-5-35 0,0 0 33 0,0 0-40 15,15 5-17-15,-15-5-22 0,0 0-72 0,0 0 24 16,0 0-117-16,0 0 68 0,9-5-126 15,-9 5 34-15,0 0-197 0,-7-10 146 0</inkml:trace>
  <inkml:trace contextRef="#ctx0" brushRef="#br0" timeOffset="239207.5403">29896 13759 42 0,'0'0'205'0,"0"0"115"0,0 0-227 16,0 0 118-16,-18-1-142 0,18 1 135 0,0 0-130 15,0 0 98-15,0 0-97 0,0 0 50 0,0 0-67 16,0 0 49-16,0 0-70 0,0 0 42 0,0 0-59 15,0 0 44-15,0 0-33 0,0 0 27 0,4 9-10 16,-4-9 11-16,19 9-13 0,-8-5 3 0,3 3 3 16,0-3-10-16,2 3 22 0,0 0-26 0,3 0 31 15,1-1-41-15,-1 1 30 0,-1 0-40 16,0-2 45-16,1 2-52 0,-3-2 46 16,0 0-57-16,0 0 46 0,-2-1-43 0,0-1 45 0,-3 2-47 15,-11-5 44-15,21 6-48 0,-21-6 48 0,17 5-55 16,-17-5 46-16,15 5-49 0,-15-5 46 15,0 0-49-15,14 3 45 0,-14-3-44 0,0 0 47 16,0 0-56-16,16 5 20 0,-16-5-69 0,0 0-11 16,0 0-15-16,0 0-83 0,0 0 47 0,0 0-146 15,0 0 81-15,16-3-94 0,-16 3-186 16,0 0 75-16</inkml:trace>
  <inkml:trace contextRef="#ctx0" brushRef="#br0" timeOffset="240047.4066">30248 13689 448 0,'0'0'232'16,"0"0"38"-16,-2-13-145 0,2 13 81 0,0 0-90 16,0 0 52-16,-1-9-46 0,1 9 12 0,0 0-24 15,0 0-16-15,0 0-15 0,0 0-19 0,0 0-17 16,0 0-4-16,0-10-1 0,0 10-12 0,0 0-6 15,0 0-4-15,0 0-4 0,0 0 5 0,0 0 14 16,0 0-13-16,0 0 29 0,15 5-38 0,-15-5 25 16,11 7-23-16,-11-7 28 15,13 8-28-15,-5-1 27 0,-2-1-33 0,3 1 31 0,1 0-30 16,-1 2 30-16,2-1-38 0,-3-1 37 16,1 0-42-16,0 1 41 0,-2-1-45 0,0 0 44 15,-7-7-34-15,13 10 35 0,-13-10-48 0,9 9 53 16,-9-9-40-16,9 8 50 0,-9-8-45 0,0 0 44 15,9 9-35-15,-9-9 49 0,0 0-67 0,6 6 44 16,-6-6-50-16,0 0 42 0,0 0-48 0,8 6 43 16,-8-6-40-16,0 0 40 0,0 0-44 0,6 10 39 15,-6-10-18-15,0 11 49 0,0-11-26 16,-6 15 52-16,4-5-39 0,-4 2 39 0,0 0-48 16,-2 1 31-16,-3 2-37 0,-1 1 39 15,-2-1-38-15,0 0 25 0,-1 0-36 0,-2 0 33 0,-1 0-39 16,3 0 30-16,-3-1-38 0,3-2 39 15,-2 3-38-15,2-3 36 0,0 0-38 0,2-2-1 16,1-1 6-16,1-1-2 0,3-1 1 0,0 0 0 16,0-2 0-16,8-5 6 0,-12 11-5 0,12-11 0 15,-10 8 3-15,10-8-4 0,0 0 0 16,-12 8-1-16,12-8 0 0,0 0 5 16,-7 7-4-16,7-7 2 0,0 0 5 0,0 0-5 0,0 0 1 15,-8 7 0-15,8-7-2 0,0 0 3 0,0 0-3 16,0 0-3-16,0 0 4 0,0 0-4 15,-8 7 1-15,8-7-2 0,0 0 1 0,0 0 3 0,0 0-4 16,0 0 0-16,0 0 1 0,0 0-2 16,0 0 0-16,0 0-1 0,0 0 2 0,0 0 3 15,0 0-4-15,0 0-2 0,0 0 1 0,0 0 2 16,0 0-1-16,0 0-2 0,0 0 1 16,0 0 0-16,0 0 4 0,0 0-3 0,-5 8 0 15,5-8 3-15,0 0-4 0,0 0 1 0,0 0 0 16,0 0 1-16,0 0 1 0,0 0-3 0,0 0-1 15,0 0 4-15,0 0-3 0,0 0 1 0,0 0-1 16,0 0 1-16,0 0 3 0,0 0-3 16,0 0 0-16,0 0 1 0,0 0-2 0,0 0-1 15,0 0 1-15,0 0-3 0,0 0 1 0,0 0-3 0,0 0-2 16,0 0 3-16,0 0-6 0,0 0 2 16,0 0-1-16,0 0 2 0,0 0 2 15,0 0-3-15,0 0 2 0,0 0-6 0,0 0-1 16,0 0-14-16,0 0-11 0,0 0-14 0,0 0-18 15,0 0-26-15,0 0-27 0,0 0-35 0,0 0-31 16,0 0-29-16,0 0-74 0,0 0-441 0,0 0-261 16</inkml:trace>
  <inkml:trace contextRef="#ctx0" brushRef="#br0" timeOffset="247179.5454">29700 15351 450 0,'0'0'170'15,"-5"-7"86"-15,5 7-181 0,-6-7 97 0,6 7-113 16,0 0 110-16,-7-11-101 0,7 11 63 0,-10-8-65 16,10 8 43-16,-6-10-46 0,6 10 32 0,-9-8-44 15,9 8 25-15,-11-10-29 0,11 10 17 16,-11-8 1-16,11 8-1 0,-10-10-3 16,10 10 3-16,-7-6-1 0,7 6 1 0,0 0 14 15,-10-8-11-15,10 8 24 0,0 0-2 0,0 0-12 16,-8-6-15-16,8 6-13 0,0 0-10 0,0 0-6 15,0 0-6-15,0 0-2 0,0 0 24 0,0 0-38 16,14-7 1-16,-14 7 7 0,18 0 2 0,-18 0-1 16,32 2 0-16,-14 1 3 0,0-1 24 0,5 1-36 15,1 0 33-15,-1 1-36 0,3-1 37 16,-2 1-36-16,2-1 45 0,-1 0-44 0,0 1 34 16,0-1-39-16,-2-2 30 0,2 2-32 0,-3 1 25 15,1-1-39-15,-5-1 38 0,2 0-9 0,-3 1-39 16,-17-3 22-16,25 3-51 0,-25-3-63 15,19 1-1-15,-19-1-57 0,0 0-23 0,20 1 19 16,-20-1-96-16,0 0 54 0,0 0-121 0,0 0 70 16,0 0-245-16,0 0 12 0</inkml:trace>
  <inkml:trace contextRef="#ctx0" brushRef="#br0" timeOffset="247558.4413">29648 15196 162 0,'0'0'345'16,"-19"-9"-228"-16,19 9 107 0,-18-8-148 0,18 8 118 16,-14-9-17-16,14 9-22 0,-17-7-29 0,17 7-17 15,-13-8-2-15,13 8-8 0,-10-5-12 0,10 5-13 16,0 0-12-16,-13-9-12 0,13 9-4 0,0 0-8 15,0 0 8-15,-9-5 4 0,9 5 2 0,0 0 8 16,0 0 4-16,0 0 6 0,0 0 7 16,21 2-23-16,-21-2 11 0,29 6 3 0,-12-2 1 0,6 2 4 15,0-2 2-15,0 1 2 16,2 2-6-16,0-2-1 0,0 1 28 0,-1 0-50 16,2-2 32-16,-2 1-48 0,1 1 31 0,-1-1-44 15,-1 0 29-15,-3-1-42 0,3 2 35 0,-6-2-47 16,-2-1 32-16,-1 1-54 0,-14-4 6 0,23 3-74 15,-23-3 3-15,17 4-74 0,-17-4-11 0,0 0-29 16,18 4 46-16,-18-4-110 0,0 0 56 0,0 0-123 16,0 0 57-16,0 0-213 0,0 0 47 0</inkml:trace>
  <inkml:trace contextRef="#ctx0" brushRef="#br0" timeOffset="247879.0362">29926 15118 525 0,'0'0'367'0,"-6"-12"-88"16,6 12-55-16,-6-9-62 0,6 9-23 0,0 0-16 16,-7-10-9-16,7 10 23 0,0 0-44 15,0 0 22-15,0 0-22 0,0 0 8 0,10-7-18 16,-10 7-13-16,16 6-9 0,-6 0-2 0,3 0 4 16,1 2-1-16,2 1 7 0,0 2 3 0,0 0 13 15,-2 2 26-15,2-1-29 0,-2 1 23 0,0 2-46 16,-3-1 26-16,1-2-34 0,-3 5 45 0,-3-5-55 15,-1-1 30-15,-1 0-36 0,-1 1 47 0,0 0-43 16,-5 1 38-16,1-1-49 0,-2-1 38 16,-2 4-56-16,-1-3 39 0,-3 2-46 0,-2-3 29 15,1 1-49-15,-3 1 6 0,-1-2-78 16,0-1-10-16,-4 0-87 0,3-1-32 0,-3 1-34 16,0-3-62-16,0 1 68 0,1-1-144 0,1-1 9 15,1-1-199-15,1 0-109 0</inkml:trace>
  <inkml:trace contextRef="#ctx0" brushRef="#br0" timeOffset="258283.3963">31613 13723 89 0,'0'0'121'0,"0"0"3"0,0 0-24 0,-9 7-10 15,9-7-11-15,0 0-13 0,0 0 6 0,-9 5 2 16,9-5 0-16,0 0 6 0,0 0 17 0,0 0 4 15,-8 5 13-15,8-5 2 0,0 0-5 0,0 0 0 16,0 0 3-16,0 0 13 0,0 0-14 16,0 0-24-16,0 0-14 0,0 0-15 0,-15-4-1 15,15 4-1-15,-6-10 15 0,6 10-32 16,-9-16 53-16,3 4-64 0,0-2 43 0,-1-5-53 16,0-3 12-16,-3 2 25 0,2-10 13 0,1 1 15 15,0-2-2-15,3-4-17 0,4 1 35 0,2-4-46 16,1-4 29-16,7 1-8 0,7-14-13 0,3-1-11 15,5 0 6-15,3 3 3 0,4 1-2 0,7 2-48 16,1 0 36-16,4 6-41 0,3 3 34 0,3 5-40 16,4 2 0-16,2 5 2 0,1 3-2 0,3 4 2 15,-3 4 0-15,1 5-2 0,-3 2 0 0,-6 6 0 16,-1 0-1-16,0 4 0 0,0 2 1 16,-2 4 31-16,2 0-40 0,-2 2 36 0,-2 1-39 15,-3 3 35-15,-2-1-39 0,-2 3 38 0,-4-1-40 16,-3 0 38-16,0 1-4 0,-5 1-5 0,-5-5-3 15,-1 3-3-15,-4 0-2 0,-1-4-2 0,-4 0 4 16,-1-3-3-16,0 1 0 0,-9-6-2 0,13 9 1 16,-13-9 0-16,9 7 4 0,-9-7-7 0,10 6 2 15,-10-6 4-15,0 0 1 0,0 0-3 0,9 8 7 16,-9-8-3-16,0 0 3 0,0 0-1 0,0 0-1 16,9 4-2-16,-9-4 0 0,0 0-1 0,0 0-4 15,0 0-16-15,0 0-37 0,0 0-63 0,0 0-78 16,0 0-53-16,0 0-55 0,0 0-24 0,0 0-46 15,-18-7-9-15,18 7-179 0,-18-11-72 16</inkml:trace>
  <inkml:trace contextRef="#ctx0" brushRef="#br0" timeOffset="259739.409">32879 12604 96 0,'0'0'488'16,"0"-11"-248"-16,0 11-67 0,0 0-21 0,0-9-7 16,0 9-19-16,0 0-5 0,0 0 29 0,14-4-40 15,-14 4-3-15,18 5-7 0,-4 1-22 0,3 2-12 16,1 2-11-16,0 1-8 0,2 2-7 16,-1-1-3-16,-1 2-8 0,1 0 25 0,3 3-42 15,-6-3 29-15,0 1-39 0,-2 0 24 0,-1 1-29 16,-2 1 23-16,-2-1-20 0,-5 0 21 0,0 1 0 15,-4-3 1-15,-4 3 2 0,-3 2-1 0,-6 6 0 16,-6-2-4-16,-2 2 2 0,-3-5 1 0,-2 3 3 16,-3-1 3-16,1 0 2 0,0-2 2 0,0 1-3 15,1-1-2-15,1 0 0 0,1-1 1 0,2-2 5 16,0-1 5-16,5-1-9 0,0-3 15 0,1 0 0 16,2-2 3-16,0 2-1 0,3-5-7 15,1 0-4-15,2 0-6 0,1-2-4 0,8-5-3 16,-13 8-1-16,13-8 2 0,-9 5 12 0,9-5-5 15,0 0 5-15,-11 9 3 0,11-9 4 0,0 0 5 16,-9 5 4-16,9-5-3 0,0 0 1 0,0 0-1 16,0 0-2-16,-10 7-1 0,10-7-4 0,0 0-3 15,0 0-3-15,0 0-6 0,0 0-5 0,0 0-1 16,0 0-8-16,-11 4 0 0,11-4-2 0,0 0-3 16,0 0-2-16,0 0 0 0,0 0-2 0,0 0-3 15,0 0 2-15,0 0 0 0,0 0-1 0,0 0-1 16,0 0 0-16,0 0 0 0,0 0 2 15,0 0-2-15,0 0-1 0,0 0-1 0,0 0 2 16,0 0-1-16,0 0 0 0,0 0-1 0,0 0 2 16,0 0-1-16,0 0 1 0,0 0 1 0,0 0 3 15,0 0-1-15,-6 7 1 0,6-7 1 0,0 0-2 16,0 0 1-16,0 0 0 0,0 0-2 0,0 0-1 16,0 0 0-16,0 0 0 0,0 0-1 0,0 0 4 15,0 0-3-15,0 0 0 0,0 0-4 0,0 0 2 16,0 0-1-16,0 0-4 0,0 0 1 0,0 0-3 15,0 0 3-15,0 0 1 0,0 0 3 0,0 0-2 16,0 0-3-16,0 0 4 0,0 0-1 16,0 0 0-16,0 0-2 0,0 0 0 0,0 0 0 0,0 0 0 15,0 0 1-15,0 0-1 0,0 0-1 0,0 0 3 16,0 0 0-16,0 0 0 0,0 0 0 16,0 0 1-16,0 0-2 0,0 0 0 0,0 0 1 15,0 0-1-15,0 0 1 0,0 0-3 0,0 0 3 16,0 0 0-16,0 0 0 0,0 0 1 0,0 0-1 15,0 0 1-15,0 0-1 0,0 0-1 0,0 0 2 16,0 0 0-16,0 0-1 0,0 0 0 0,0 0 0 16,0 0 0-16,0 0 0 0,0 0 0 0,0 0 0 15,0 0-1-15,0 0 1 0,0 0 0 16,0 0 3-16,0 0 1 0,0 0-2 0,0 0-1 16,0 0 0-16,0 0 0 0,0 0-5 15,0 0-1-15,0 0 2 0,0 0 0 0,0 0 0 16,0 0 3-16,0 0 3 0,0 0-4 0,0 0-1 15,0 0 3-15,0 0 0 0,0 0-1 0,0 0-2 16,0 0 2-16,0 0 0 0,0 0 0 0,0 0-1 16,0 0 2-16,0 0 1 0,0 0-2 0,0 0 1 15,0 0 1-15,0 0-1 0,0 0-1 0,0 0 0 16,0 0 0-16,0 0 0 0,0 0 0 0,0 0 4 16,0 0-5-16,0 0-1 0,0 0 2 0,0 0-2 15,0 0 1-15,0 0 0 0,0 0 1 0,0 0-1 16,0 0-1-16,0 0 2 0,0 0 2 0,0 0-4 15,0 0 0-15,0 0 0 0,0 0 0 0,0 0 1 16,0 0-1-16,0 0 0 0,0 0 1 16,0 0 0-16,0 0 3 0,0 0-1 0,0 0 0 15,0 0 0-15,0 0-1 0,0 0 1 0,0 0-2 16,0 0-2-16,0 0-1 0,0 0 3 0,0 0 0 16,0 0 1-16,0 0 2 0,0 0-2 0,0 0 2 15,0 0-1-15,0 0 0 0,0 0 0 0,0 0-2 16,0 0 0-16,0 0 0 0,0 0 1 0,0 0-2 15,0 0 0-15,0 0 2 0,0 0 2 0,0 0-2 16,0 0 0-16,0 0 0 0,0 0-1 0,0 0 0 16,0 0 0-16,0 0-3 0,0 0 4 15,0 0-1-15,0 0 0 0,0 0 1 0,0 0 0 16,0 0 0-16,0 0 0 0,0 0 0 0,0 0 0 16,0 0 1-16,0 0 0 0,0 0-1 0,0 0-2 15,0 0 1-15,0 0 3 0,0 0-1 0,0 0 1 16,0 0-1-16,0 0 1 0,0 0 1 0,0 0 3 15,0 0-6-15,0 0 6 0,0 0-3 0,0 0 2 16,0 0-2-16,0 0 0 0,0 0 0 0,0 0-1 16,0 0-5-16,0 0 2 0,0 0-3 0,0 0 4 15,0 0 3-15,0 0-2 0,0 0 0 0,0 0 1 16,0 0 0-16,0 0 0 0,0 0-2 0,0 0-2 16,0 0 2-16,0 0-2 0,0 0 4 0,0 0-4 15,0 0 4-15,0 0 1 0,0 0-1 0,0 0 1 16,0 0 1-16,0 0-1 0,0 0 4 15,0 0 5-15,0 0 7 0,0 0 1 0,0 0-1 16,0 0 1-16,0 0-43 0,0 0 45 0,0 0-5 16,0 0-3-16,0 0-4 0,0 0-1 0,0 0-3 15,0 0-3-15,0 0-44 0,0 0 17 0,0 0-47 16,0 0-62-16,0 0-80 0,0 0-99 0,0 0-29 16,0 0-2-16,0 0-24 0,0 0-51 0,-13 9-230 15,13-9-178-15</inkml:trace>
  <inkml:trace contextRef="#ctx0" brushRef="#br0" timeOffset="260680.469">31272 14916 195 0,'-5'10'454'16,"5"-10"-243"-16,0 0 37 0,0 0-107 0,-4 8 69 16,4-8-52-16,0 0-10 0,0 0 3 15,0 0-18-15,0 0 15 0,0 0-41 0,-13-4 57 16,13 4-55-16,0 0 29 0,-7-11-15 0,7 11-25 15,-4-11-8-15,4 11-9 0,-3-18-6 0,2 8-7 16,1-3 9-16,0-2-8 0,1-3 2 16,2 0-7-16,1-1-6 0,3-3-13 0,3 2-4 15,3-5-4-15,4 0-3 0,2 0-6 0,3 2 10 16,3-1 5-16,3 2-38 0,4 2 46 0,0 4-7 16,5-1-7-16,0 2-9 0,5 5-4 0,1 1-7 15,1 4-6-15,-1 0-2 0,2 5-1 0,-1 2-4 16,0 4 0-16,-1 4-3 0,0 1 0 0,-3 4-1 15,-2 3-2-15,-5 0-1 0,-2 4 0 0,-1 1 0 16,-5 0 1-16,-2 4 0 0,-4-1-1 16,0 0-1-16,-4 1 2 0,0 2 0 0,-4-3-36 15,-3-5 45-15,0 2-42 0,-1-3 45 0,-3 0-39 16,1-6 40-16,-1 1-36 0,-4-4 50 16,4 1-46-16,-4-12 38 0,4 17-36 0,-4-17 42 15,2 14-39-15,-2-14 44 0,3 8-43 0,-3-8 57 16,0 0-25-16,2 13 60 0,-2-13-28 0,0 0 72 15,0 0-49-15,3 9 2 0,-3-9-13 0,0 0-11 16,0 0-9-16,0 0-10 0,0 0-8 0,0 0-4 16,0 0 31-16,0 0-44 0,0 0 36 0,0 0-40 15,0 0 34-15,5-8-39 0,-5 8 32 0,0 0-37 16,0 0 33-16,0 0-39 0,0 0 36 0,0 0-39 16,0 0 37-16,0 0-39 0,0 0 37 0,0 0-38 15,0 0 36-15,0 0-38 0,0 0 31 16,0 0-62-16,0 0 20 0,0 0-72 0,0 0-1 15,0 0-88-15,1-10-7 0,-1 10-91 0,0 0-1 16,0 0-46-16,0 0 72 0,0 0-125 0,0 0 22 16,-11-8-271-16,11 8-172 0</inkml:trace>
  <inkml:trace contextRef="#ctx0" brushRef="#br0" timeOffset="261072.5061">32126 14618 331 0,'0'0'313'0,"0"0"-91"16,0 0-58-16,0 0-22 0,22 0-2 0,-22 0 1 15,21 8-14-15,-8-1 0 0,1 0-6 0,-3 3 3 16,3-1 10-16,0 4 4 0,-1 0-47 0,0 2 51 15,-2 2-5-15,3-1-17 0,-3 1-14 0,0 1-11 16,-1-3-8-16,-1 4-7 0,-2-2 5 0,-1-2-3 16,-3 0-7-16,2 0-32 0,-3-2 37 0,-2 0-31 15,-4 1 44-15,-2-2-31 0,-3 5 56 16,-4-3-41-16,-4 0 44 0,-8 1-61 0,0-1 37 16,-5-3-57-16,2-1-4 0,-5-1 36 0,0-2-54 15,1 0-3-15,-1 0-2 0,3-4-3 0,3 2-2 16,-1-3-2-16,4 4-4 0,-2-4-24 0,3 1-31 15,4 0 3-15,1-2-75 0,-1 2-31 0,4 0-43 16,1 0-28-16,14-3-4 0,-26 5 14 0,26-5 8 16,-22 6-109-16,22-6 61 0,-19 7-102 0,19-7-196 15,-13 7-65-15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4:56:43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24074 2709 87 0,'0'0'219'0,"4"-11"88"15,-4 11-213-15,4-9 122 0,-4 9-165 0,6-11 126 16,-6 11-124-16,4-10 89 0,-4 10-91 0,2-10 72 15,-2 10-92-15,5-10 64 0,-5 10-75 16,4-10 68-16,-4 10-62 0,4-8 53 16,-4 8-27-16,0 0 18 0,5-11-11 0,-5 11 7 15,0 0 13-15,0 0-15 0,3-11 31 0,-3 11-35 16,0 0 4-16,0 0 20 0,0 0 40 0,1-10-57 16,-1 10 52-16,0 0-58 0,0 0 40 0,0 0-52 15,0 0 35-15,0 0-53 0,0 0 34 0,0 0-53 16,0 0 35-16,0 0-45 0,0 0 31 0,0 0-47 15,0 0 39-15,0 0-48 0,0 0 46 0,0 0-42 16,0 0 51-16,0 0-38 0,0 0 20 0,0 0-15 16,-1 12 34-16,1-12-40 0,-1 13 51 0,1-13-47 15,0 14 45-15,0-14-37 0,-2 18 46 16,2-9-37-16,0 2 36 0,0 0-42 16,-1 1 41-16,0 1-49 0,1 1 41 0,0 0-39 15,0 2 3-15,0 2 17 0,0 2-10 0,0-3-5 16,0 3 4-16,1 0 1 0,-1 0-1 0,1-2-6 15,-1 3 1-15,0 2-10 0,2 1 12 0,-1 1 0 16,-1 3 3-16,1 1 3 0,-1-3-6 0,4 0-1 16,-3 1 1-16,0 1 1 0,-1 2-3 0,2 0-1 15,-1-3 0-15,0 3-3 0,-1-4 5 0,1 0-5 16,1-2 0-16,0 4 1 0,-2-3-1 0,2 1 4 16,-1-1-4-16,0 1-1 0,-1-1 1 0,3-1 1 15,-1 0 3-15,-2-1-6 16,3 4 2-16,-2-2 0 0,1 0-10 0,1 0 13 15,0-2-12-15,-1 4 17 0,2-1-15 0,0-1 13 16,0 1-13-16,0-1 18 0,1 3-19 0,0 4 15 16,1-1-1-16,1 1 1 0,-1-2 0 0,1 3-4 15,1 0 0-15,0 1 0 0,-2 0-1 0,2 0 0 16,0 1 0-16,-2 0-3 0,-1 2 8 0,-1 1-18 16,0-1 15-16,-3-1-12 0,2 0 16 0,-2 2-6 15,3-3 9-15,-2 4 2 0,0-2-6 0,0 1 5 16,2-2 3-16,-1 2 18 0,1-1-23 0,-1 3 16 15,3 0-23-15,-2-2 24 0,2 3-25 0,-1-2 17 16,1 0-24-16,-2-1 24 0,4 2-20 16,-2 0 16-16,-1-1 0 0,0 1 6 0,-1 0 1 15,1-1-5-15,-1 2 12 0,2-2-4 0,-2 2 6 16,0 0-14-16,-1 2 4 0,-1-4 4 16,1 1-3-16,-3-3-15 0,0 2-2 0,0-3-2 15,-1 0 2-15,-1 0-1 0,1-7-1 0,0-1-2 16,-2 0-6-16,2-1-22 0,-2-1-28 0,-1-1-37 15,2-3-43-15,-2 1-49 0,2-3-7 0,-2-3-67 16,1 0 10-16,2-5-66 0,-2 0-99 0,3-12-379 16,-5 16-328-16</inkml:trace>
  <inkml:trace contextRef="#ctx0" brushRef="#br0" timeOffset="1793.3811">24121 2699 12 0,'0'0'155'0,"0"0"164"15,5-8-242-15,-5 8 147 0,0 0-176 0,0 0 13 16,5-11 2-16,-5 11 10 0,0 0-1 0,0 0 0 16,0 0-3-16,7-5-4 0,-7 5-3 0,0 0-1 15,0 0-9-15,0 0-3 16,0 0-4-16,0 0-1 0,6-8-8 0,-6 8-8 15,0 0-2-15,0 0-2 0,0 0-2 0,0 0-4 16,0 0-3-16,0 0 8 0,0 0 4 0,0 0 31 16,0 0 18-16,0 0 8 0,0 0-18 0,0 0 14 15,22 3-28-15,-22-3 25 0,14 2-28 0,-14-2 35 16,22 3-47-16,-22-3 47 0,34 5-63 0,-11-5 43 16,5 2-57-16,0-1 57 0,4 0-64 0,7 1 4 15,3-1 11-15,1 1 41 0,6 0-64 0,-1-1 54 16,6 1-66-16,2-2 55 0,11 3-53 0,-1-1 49 15,4 1-55-15,-2 1 55 0,1-1-53 16,3 2 50-16,-2 2-54 0,2-1 6 0,0 0 57 16,4 1-50-16,0 1 39 0,0-1-59 0,2 2 59 15,-3-2-54-15,4 1 54 0,-4-1-55 0,0 0 5 16,-2 0 4-16,-3 0 5 0,0-1 13 16,-1 2-10-16,-3-2 1 0,1 1 2 0,-3-2 3 15,1 2 0-15,-4 1 0 0,1-3 3 0,-12 0-1 16,1 1 2-16,0-1 0 0,-1 0 2 0,0-1 11 15,-1 2-17-15,0-1 3 0,1-1 0 0,-1 0 3 16,0 2 0-16,0-1 0 0,-1-2 0 0,2 1 0 16,-2 0-2-16,0 1 2 0,-1-1 0 0,-1 0 0 15,2 1 11-15,-5 0-13 0,4-1 0 0,-4 2-2 16,-1-1 3-16,1-1 4 0,-3 2-4 0,2-4 4 16,-4 1-3-16,-1 0 12 0,0 0-12 15,-1 0 0-15,1-1-4 0,2 1 14 0,-2 1-14 16,2-1-2-16,2 0 2 0,0 1 3 0,2 2 0 15,0-4 2-15,0 3 0 0,3-1-1 0,-2 1 0 16,0 1-2-16,0 0 11 0,-1 1-24 16,-1-2-2-16,-2 2-1 0,1-2 0 0,-3 2-5 15,-2-2 10-15,-2 0 3 0,1 1 7 0,-7-4-9 16,-1 2 7-16,-2-1 1 0,0-1 1 0,-4 1 0 16,-3 0 1-16,1-2 7 0,-2 0-8 0,-17-1-2 15,28 3 6-15,-28-3 4 0,25 0 11 0,-25 0 7 16,20 0 22-16,-20 0 15 0,0 0 11 15,23-1 5-15,-23 1-13 0,0 0-6 0,17-3-3 16,-17 3-6-16,0 0-3 0,15-7-8 16,-15 7-3-16,0 0 0 0,9-5-8 0,-9 5-2 15,0 0-2-15,0 0 5 0,9-6 0 0,-9 6 0 16,0 0-1-16,0 0 1 0,6-7-7 0,-6 7-2 16,0 0-4-16,0 0 1 0,0 0 2 0,0 0 3 15,0 0-1-15,9-9 2 0,-9 9-4 0,0 0 0 16,0 0-8-16,0 0-1 0,0 0-5 0,0 0 0 15,0 0-1-15,0 0-5 0,0 0-1 16,0 0 1-16,0 0-5 0,0 0 4 0,0 0 1 16,0 0 1-16,0 0 2 0,-4 10 0 15,4-10-1-15,-9 15 2 0,4-7 1 0,-1 1-4 16,1 1 1-16,-3 1 36 0,3 1-45 0,-3 1 45 16,2-1-45-16,-1 1 36 0,-1 3-37 0,0 1 35 15,0 0-40-15,0-1 39 0,1 3-41 0,1-1 46 16,-1 1-46-16,1 0 38 0,-2 3-35 0,2-2 36 15,-1 1-41-15,1 0 44 0,-1 2-44 0,-3-1 49 16,1 5-50-16,-2 0 50 0,1 0-29 0,-1 1-2 16,1 0 0-16,0 2 5 0,0-1-2 15,-1 2 7-15,1-2-12 0,3 2 12 16,-2 2-2-16,0-2-2 0,1 4 1 0,0-2-1 16,1 1-1-16,-1 2 12 0,2 1-14 0,-1 1 0 15,1 6 0-15,-1-3 3 0,1 2-3 0,0 3 0 16,-1-3 0-16,1 4 1 0,1 1 3 0,-3 6-12 15,2-6 12-15,-1 0-8 0,2-1 6 0,-2 1-9 16,0 0 12-16,1 7-3 0,-1-7 3 0,-3 7-6 16,4-10 0-16,-2 1 11 0,0 7-13 0,-2-7-1 15,3-2 1-15,-2 2-11 0,-2 5 27 16,1-7-27-16,1 1 6 0,-2 7 2 0,1-8 2 16,-1 8 0-16,2-9 0 0,-1 3 11 0,1-2-11 15,-1 9 16-15,0-10-19 0,2 1 13 16,0 1-10-16,3-1 11 0,-4-2-12 0,4 2 14 15,0-2-12-15,1 0 41 0,-1-1-43 0,0 0 1 16,0-1 3-16,1-2 3 0,0-2 7 0,-1-4-18 16,3-6-32-16,-2 3-45 0,-1-4-67 0,0 2-39 15,-2-4-12-15,2-1-52 0,-1 0-98 0,-3-3-429 16,0-2-314-16</inkml:trace>
  <inkml:trace contextRef="#ctx0" brushRef="#br0" timeOffset="3556.6348">24342 5895 279 0,'0'0'461'0,"0"0"-152"0,0 0-68 0,0 0-62 15,0 0-35-15,0 0 7 0,0 0-22 0,0 0-13 16,0 0-21-16,0 0-19 0,0 0-15 0,5-9-13 15,-5 9-8-15,0 0-9 0,27-2-4 0,-27 2-1 16,28 1-3-16,-7 2-6 0,-1 0 16 0,6-2 55 16,-3 2-68-16,1 1 64 0,0 0-63 0,1 0 54 15,-1 1-51-15,1 0 71 0,0-1-40 0,1 1 4 16,-1-2 0-16,2 2 0 0,-2 0-1 16,3 0 0-16,0 0-3 0,6 0 3 0,-1 0 3 15,0-1 3-15,0 0 0 0,2 2-3 0,-1-1-2 16,3 0-1-16,-2 1-8 0,-1-3-2 0,2 2-2 15,1 1-1-15,-1-2-9 0,-2 1 4 0,2 1-15 16,-1-3 5-16,-1 1-6 0,-4 0 0 16,-2-2-8-16,6 3 2 0,2-3-4 0,0 1 0 15,-1-1 2-15,-4-1-3 0,1 0-3 0,5 0 0 16,-5 1 2-16,0-1 3 0,5 2 1 16,-7-2 2-16,0-1 1 0,2 0 8 0,-2 3-5 0,0-2-9 15,-3 1-2-15,3-1-1 0,-1 1 0 16,-1 0-6-16,-1-1 7 0,1 1-6 0,0-2 0 15,-1 3-3-15,1-3 5 0,-1 2-6 0,1 0 3 16,0 1-4-16,-1-1 5 0,0 1-5 0,1 0 13 16,-1-2-14-16,1 3 5 0,0 0-1 0,0-1 0 15,-1 0-1-15,1 1 3 0,1 0-3 0,-2-1-4 16,0 2 4-16,2-3-6 0,1 0 4 0,-1 3-3 16,1-2 6-16,-2-1-6 0,2 2 6 0,-3-1-6 15,1 1 13-15,-2-3-18 0,1 2 9 0,-1 1-6 16,-1 0 14-16,-1-3-11 0,2 2 4 0,-1 0-5 15,-1-1 5-15,0 2-5 0,1-2 7 0,-1-1-7 16,1 1 7-16,-1 1-7 16,0-1 14-16,-1 0-15 0,0 0 7 0,3 1-11 15,-3 0 9-15,-3-1-2 0,2 1 3 0,-2-3-4 16,0 2 6-16,2 0-6 0,-1 1 7 0,-2-1-8 16,0 0 7-16,2-1-6 0,-2 1 12 0,1 1-12 15,-1-2 3-15,-1 2-7 0,5 0 10 0,-2-1-8 16,-1 1 8-16,1 0-6 0,-2-2 6 0,3 2-8 15,1 1 8-15,-2-1-7 0,1-1 6 0,0 4-6 16,-2-4 14-16,-2 3-19 0,1-3 10 0,0 1-4 16,-3 1 5-16,2-1-6 0,-2 0 6 0,1-1-6 15,-2 1 6-15,2 1-4 0,-2-2 2 0,2 1-3 16,-1 1 10-16,0-2-10 0,0 1 8 0,0 0-7 16,0-1 6-16,0-2-5 15,-16 0 4-15,28 5-10 0,-28-5 14 0,28 3-8 16,-28-3 8-16,25 4-8 0,-25-4-2 0,26 3-1 15,-26-3 10-15,22 3-10 0,-22-3 8 0,23 4-1 16,-23-4 7-16,23 4-2 0,-23-4-10 0,24 3 0 16,-24-3 0-16,21 4-2 0,-21-4 4 0,19 6-2 15,-19-6 1-15,19 2 31 0,-19-2-38 0,15 3 2 16,-15-3 10-16,19 5 35 0,-19-5-52 0,16 4 4 16,-16-4 5-16,16 5 26 0,-16-5-28 0,16 2 4 15,-16-2 3-15,15 3 44 0,-15-3-42 0,15 4 8 16,-15-4 1-16,0 0 28 0,19 4-36 15,-19-4 1-15,0 0 1 0,18 4 37 16,-18-4-41-16,0 0 4 0,18 3-2 0,-18-3 30 16,0 0-31-16,15 4 0 0,-15-4 6 0,0 0-2 15,0 0 10-15,13 5-10 0,-13-5 1 0,0 0 21 16,0 0-29-16,0 0 3 0,13 3-1 0,-13-3 17 16,0 0-12-16,0 0-11 0,0 0 30 0,0 0-25 15,0 0 39-15,0 0-28 0,10 6 41 0,-10-6-37 16,0 0 40-16,0 0-41 0,0 0 38 0,0 0-39 15,0 0 33-15,0 0-22 0,0 0 22 0,0 0-13 16,0 0-5-16,9 5-3 0,-9-5-3 16,0 0-2-16,0 0-5 0,0 0-1 15,0 0-4-15,0 0 3 0,0 0-8 0,0 0-2 16,0 0-1-16,0 0-1 0,0 0-1 0,0 0 1 16,7 6-2-16,-7-6 1 0,0 0-3 0,0 0 8 15,0 0-8-15,0 0 0 0,0 0 1 0,0 0 1 16,0 0-30-16,5 10 34 0,-5-10 1 0,0 0-2 15,0 0 7-15,0 0-12 0,0 0 2 0,0 0 0 16,0 0 1-16,0 0-1 0,0 0 1 0,0 0-1 16,2 9 2-16,-2-9-3 0,0 0 3 0,0 0-24 15,0 0-23-15,0 0-66 0,0 0-30 16,0 0-61-16,0 0-86 0,0 0-134 0,0 0-56 16,-14-12-146-16,8 5-324 0,-6-8-622 15</inkml:trace>
  <inkml:trace contextRef="#ctx0" brushRef="#br0" timeOffset="5404.3336">25664 6687 366 0,'0'0'444'16,"3"-8"-74"-16,-3 8-104 0,0 0-12 15,0-14-27-15,0 14 20 0,0 0 19 0,3-9-18 16,-3 9-19-16,0 0-28 0,1-10 0 0,-1 10-33 16,0 0 10-16,0 0-40 0,0 0 33 0,1-11-39 15,-1 11 18-15,0 0-39 0,0 0 2 0,0 0-49 16,0 0 15-16,0 0-52 0,0 0 20 0,0 0-41 16,0 0 27-16,0 0-33 0,0 0 37 0,0 0-34 15,-8 10 24-15,8-10-32 0,-7 18 29 0,3-6-35 16,-1 0 34-16,1 3-47 0,0-2 51 15,-2 0-40-15,2 2 36 0,-1 1-42 0,0-1 15 16,0 1-56-16,0-3-5 0,-1 2-50 16,0-1-49-16,1 0-47 0,3-2-47 0,-2-1-23 15,1-2 4-15,3-9-79 0,-6 14-78 0,6-14-342 16,0 0-305-16</inkml:trace>
  <inkml:trace contextRef="#ctx0" brushRef="#br0" timeOffset="5592.0148">25822 6432 19 0,'-1'-21'660'15,"-1"-1"-229"-15,-1 3-93 0,1 2-95 0,0 0-39 16,-1 5-35-16,1 1-29 0,0 1-10 16,2 10-43-16,-2-16-13 0,2 16-39 0,-2-12-33 15,2 12-16-15,0 0-36 0,0 0-58 0,0 0-16 16,0 0-70-16,0 0-93 0,0 0-225 0,0 13 15 15</inkml:trace>
  <inkml:trace contextRef="#ctx0" brushRef="#br0" timeOffset="6068.3329">25798 6718 242 0,'0'0'471'16,"11"12"-167"-16,-3-4-6 0,-2-1-106 0,2 0 3 16,-2 0-75-16,1 1 29 0,0 2-58 0,-2-2 11 15,-1 0-46-15,1 2 23 0,-1 2-48 0,-1-2 27 16,-3-10-44-16,1 17 30 0,-1-17-42 0,0 19 27 16,0-19 9-16,-2 17-22 0,2-17 7 0,-4 18-4 15,4-18 2-15,-6 14-3 0,6-14 0 0,-5 11-1 16,5-11 7-16,-5 9 5 0,5-9 6 0,0 0-3 15,-6 8 10-15,6-8 3 0,0 0 7 0,0 0 3 16,0 0 0-16,0 0-9 0,0 0 4 16,-3-9-20-16,3 9 15 0,9-10 3 15,-9 10 16-15,9-15-11 0,-9 15 8 0,12-14-11 16,-5 6 16-16,0 1-6 0,0 1-15 0,1-2 8 16,1 1-4-16,-1 2-5 0,-2-2-7 0,3 1-19 15,-9 6 6-15,15-8-5 0,-15 8-3 0,13-7-7 16,-13 7-16-16,14-3 14 0,-14 3-12 15,0 0 16-15,18 2-17 0,-18-2 10 0,14 8-10 0,-14-8 14 16,14 11-17-16,-7-5 13 0,0 3-12 0,0-2 2 16,-1 3-31-16,-1 0-12 0,3 1-28 15,-3 0-43-15,0-2-22 0,0 3-16 16,0 0 3-16,-1-2 3 0,0 3-25 0,1-2-33 0,-2-3-73 16,-3-8-109-16,2 15-168 0,-2-15-72 15</inkml:trace>
  <inkml:trace contextRef="#ctx0" brushRef="#br0" timeOffset="6618.9306">26379 6788 167 0,'5'-7'496'0,"-5"7"-105"16,9-12-130-16,-9 12-11 0,6-10-94 0,-6 10 9 15,0 0-55-15,8-7 30 0,-8 7-27 0,0 0 11 16,0 0-42-16,4 13 7 0,-4-13-30 0,-1 16 8 15,-1-4-25-15,0 1 1 0,-1 1-8 16,1 2-5-16,-2 1-7 0,-2 3-9 0,2-1 3 16,-3-1-5-16,2 2 34 0,1-5-48 0,-1 2 42 15,0-2-58-15,0 0 7 0,1-5 2 16,2 1-10-16,-2-1 17 0,4-10-3 0,-5 15 4 16,5-15 12-16,-3 11-4 0,3-11 5 0,0 0 9 15,-5 8-13-15,5-8-11 0,0 0 18 0,0 0 40 16,0 0-43-16,4-11-1 0,-4 11 4 0,6-18 7 15,1 5 10-15,-2-2-4 0,3-3 15 0,0-2 19 16,1 1 1-16,0-4 11 0,1 5-8 0,-1-3 10 16,0 0-23-16,3 3 16 0,-2 0-8 15,-1 0-13-15,5 0-9 0,-2 2-9 0,2 1-7 16,-3 1 0-16,3 3-11 0,-4 2-6 16,2 1 9-16,-2 2-17 0,2 0 1 0,-12 6-1 15,21-4-2-15,-21 4 15 0,18 0-20 0,-18 0 4 16,19 4-3-16,-19-4 7 0,15 12-3 15,-9-4 0-15,-6-8 0 0,9 15 1 0,-9-15 3 0,2 16-1 16,-2-16 1-16,-2 20 5 0,-1-10-14 0,-4-1 14 16,2 1-11-16,-4-1 14 0,-2-1-12 0,-1 1 14 15,-3-2-11-15,0 1 13 0,1-3-11 0,-2 0 12 16,1-1-13-16,0-2 12 0,15-2-14 16,-22 5 17-16,22-5-20 0,-23 2 14 15,23-2-24-15,-19 2-19 0,19-2-54 0,-15-4-42 16,15 4-37-16,-13-6-2 0,13 6-10 0,-10-7-34 15,10 7 2-15,-8-11-61 0,8 11-58 0,-1-12-288 16,1 12-150-16</inkml:trace>
  <inkml:trace contextRef="#ctx0" brushRef="#br0" timeOffset="7433.3839">26651 6750 545 0,'0'0'358'0,"11"-10"-74"16,-11 10-21-16,11-12-16 0,-11 12-24 16,10-8 21-16,-10 8 6 0,9-9-31 0,-9 9-39 15,10-8-27-15,-10 8-26 0,0 0-23 0,9-7-20 16,-9 7-20-16,0 0-18 0,0 0-8 0,0 0 3 15,0 0 4-15,0 0 13 0,11 7-5 0,-11-7-8 16,-2 15-3-16,2-15-12 0,-5 22-5 0,4-10-5 16,-3 3-12-16,0 1 8 0,0-1-14 15,-1 0 10-15,0 1-14 0,1-1 14 0,-1 1-20 16,1-1-1-16,2 0-11 0,-1-3 1 0,1-4-1 16,2-8 1-16,-2 18 1 0,2-18 0 15,-3 15 4-15,3-15 12 0,-3 9 2 0,3-9 4 16,0 0 3-16,6 7-2 0,-6-7 12 0,0 0 24 15,0 0 1-15,18-3 8 0,-18 3-24 0,14-7 12 16,-14 7-1-16,14-11 24 0,-14 11-19 0,17-11 18 16,-17 11-23-16,13-11 23 0,-13 11-37 0,10-9 18 15,-10 9-30-15,10-5 11 0,-10 5-29 16,0 0 13-16,9-7-22 0,-9 7 29 0,0 0-29 0,0 0 23 16,17 4-24-16,-17-4 16 0,7 5-26 15,-7-5 12-15,11 10-22 0,-11-10 15 16,12 10-16-16,-12-10 12 0,11 12-14 0,-5-5 9 15,-6-7 4-15,18 10 6 0,-8-4 6 0,4-2 3 16,0 0 3-16,3-1 2 0,0-1 1 0,0 0 3 16,1-2 4-16,3-3-2 0,2-1 2 0,2-1-1 15,-2-4 0-15,4-1 19 0,1-4-22 0,0-1 14 16,-1-4-9-16,1-1 4 0,-2-2-3 0,-1-3 4 16,-3 0-2-16,1-1 20 0,-1-1-11 0,-5 1 1 15,0-2 8-15,-4 2 9 0,-1-2-4 16,-5 5 6-16,-3-1 0 0,1 1-6 15,-1 2 36-15,-4 2-31 0,1 2 41 0,-1 2-25 16,0 3 28-16,0 1-32 0,0 11 23 0,-1-18-46 16,1 18 30-16,0-14-45 0,0 14 18 0,0 0-36 15,-2-10 31-15,2 10-30 0,0 0 29 0,-12 7-32 16,6 0 29-16,-3 5-24 0,-2 3 22 0,1 4-27 16,-1 1 25-16,-1 6-27 0,2 1 31 0,-3 2-30 15,2 1 30-15,-1 0-30 0,2 0 37 0,0-1-38 16,0 1 36-16,1-2-38 0,0 1 2 0,2-4 0 15,2-1-4-15,0-2-6 0,1-1 1 16,0-4 9-16,3 1-9 0,1-4 3 16,0 1-3-16,0-3-11 0,3 1-7 0,-1-3-15 15,1-1-13-15,1 1-19 0,-4-10-36 0,10 12-32 16,-10-12-48-16,13 9-34 0,-13-9 15 0,15 6-27 16,-15-6-74-16,13-5-495 0,-13 5-386 0</inkml:trace>
  <inkml:trace contextRef="#ctx0" brushRef="#br0" timeOffset="7621.2917">27249 6845 532 0,'0'0'397'0,"9"-9"-72"0,-9 9-97 0,0 0-19 15,9-8-50-15,-9 8 1 0,13-4-60 0,-13 4 8 16,15-4-56-16,-15 4-6 0,19 0-78 0,-19 0-5 15,20 1-30-15,-20-1-57 0,23 3-99 0,-23-3-309 16,19 4-23-16</inkml:trace>
  <inkml:trace contextRef="#ctx0" brushRef="#br0" timeOffset="7775.5887">27505 6959 525 0,'0'0'682'0,"0"0"-149"0,0 0-77 0,8 6-17 15,-8-6-71-15,0 0-28 0,0 0-38 0,0 0-52 16,0 0-51-16,0 0-40 0,0 0-82 16,0 0-91-16,15-3-84 0,-15 3-127 0,0 0-86 15,0 0-13-15,7-9-148 0,-7 9-378 0,0 0-440 16</inkml:trace>
  <inkml:trace contextRef="#ctx0" brushRef="#br0" timeOffset="8399.6564">28112 6743 94 0,'4'-11'604'0,"0"0"-191"0,-4 11-55 16,6-19-7-16,-2 9 14 0,-4 10 4 0,2-17-38 15,-2 17-4-15,5-15-20 0,-5 15-25 16,4-12-69-16,-4 12 2 0,1-12-67 0,-1 12 8 15,0 0-67-15,4-8 6 0,-4 8-54 0,0 0 19 16,0 0-41-16,0 0 37 0,0 0-28 0,0 0 37 16,-7 18-39-16,3-4 26 0,-3 3-38 0,0 5 29 15,0-1-37-15,-2 2 28 0,0 5-34 0,-3 1 8 16,3 3-7-16,-3-4-1 0,3 2-27 0,0 2 36 16,2-2-4-16,-2 0 0 0,4-3-4 0,1-2-5 15,1 0-6-15,3-1-2 0,0-5-21 16,0 0 25-16,1 1-58 0,3-4 22 0,0 0-48 15,-1-1 13-15,4-3-44 0,-2 1-14 0,3-2-41 16,-1-4-43-16,3-2-7 0,-3 2-32 0,-7-7-21 16,20 5 29-16,-20-5-110 0,15-1-40 15,-15 1-298-15,19-9-225 0</inkml:trace>
  <inkml:trace contextRef="#ctx0" brushRef="#br0" timeOffset="8578.2984">28045 6936 591 0,'-7'-8'467'0,"-1"0"-132"0,2 0-56 0,6 8-18 16,-8-9 16-16,8 9-21 0,-7-8-50 0,7 8-29 15,0 0-48-15,-3-8-22 0,3 8-28 0,0 0-10 16,0 0-21-16,15-5-7 0,-15 5-34 16,19 3-32-16,-19-3-53 0,26 5-51 0,-12 0 8 15,2 0-60-15,-3-1-34 0,-2 1-109 0,-11-5-336 16,21 7-190-16</inkml:trace>
  <inkml:trace contextRef="#ctx0" brushRef="#br0" timeOffset="8831.3517">28251 6902 610 0,'3'-10'401'0,"-3"10"-60"16,0 0-34-16,5-10-31 0,-5 10-14 15,0 0-25-15,0 0-40 0,7-7-35 0,-7 7-3 16,0 0-17-16,18 7-10 0,-18-7-18 0,14 13-29 16,-2-5-2-16,-3 1-22 0,2 3 1 15,-1 2-25-15,3 0 4 0,-4 1-17 0,4 0-4 16,-3 2-12-16,-1-3-43 0,3 1-31 0,-5-1-57 16,0 1-49-16,-1-3 7 0,-1 2-32 0,2-2 31 15,-5 0-59-15,3-4-69 0,-5-8-387 0,3 17-210 16</inkml:trace>
  <inkml:trace contextRef="#ctx0" brushRef="#br0" timeOffset="9097.5317">28556 6918 549 0,'-2'-11'425'0,"2"11"-72"16,-3-17-29-16,3 17-17 0,-3-12-5 0,3 12-25 15,-3-9-60-15,3 9-43 0,0 0-38 0,-4-10-14 16,4 10 11-16,0 0-10 0,0 0-4 0,-15 4-21 16,15-4-4-16,-17 12-10 0,7-2-16 0,-4 2-27 15,1 1 7-15,-2 1-27 0,1 2 21 16,-3 0-31-16,2-1-4 0,-4 6 1 0,1-2-35 16,0 1-23-16,0-1-53 0,3-2-45 15,-2-1-36-15,4 0-40 0,0 0 34 0,-1 1-51 16,3-3-36-16,1-2-84 0,2-1-307 0,3-2-196 15</inkml:trace>
  <inkml:trace contextRef="#ctx0" brushRef="#br0" timeOffset="9563.8568">28844 6759 167 0,'5'-13'499'0,"1"3"-143"0,0-1-48 16,-3 3-30-16,-3 8 13 0,7-14 4 0,-7 14-9 15,6-12-39-15,-6 12-40 0,3-9-34 0,-3 9-30 16,0 0-22-16,5-8-24 0,-5 8-2 0,0 0-32 16,0 0-14-16,0 0 6 0,0 0 28 15,0 0 29-15,0 0-4 0,0 0-10 0,-10 10-13 16,3-2-6-16,0 3 3 0,-4 2-2 0,1 1-2 15,0 1-44-15,-3 1 29 0,2 2-39 0,-1-2 23 16,-1 2-37-16,2 1 30 0,-2-2-38 16,2 1 27-16,0 0-23 0,1 1-10 0,1 1 1 15,0-1 2-15,-1-2 1 0,2 2 0 0,1 2 29 16,0-2-34-16,2-3 36 0,0 1-40 0,4-2 37 16,-2 1-42-16,2-4 36 0,0 1-36 0,1-1 34 15,0 0-32-15,2-1 33 0,0 0-25 16,0 0 25-16,2-2-32 0,2 1 32 0,-1-2-34 15,2 0 35-15,2 2-35 0,2-2 32 0,-2-1-12 16,0 0 14-16,-9-7-36 0,19 9 31 0,-19-9-33 16,17 8 33-16,-17-8-38 0,17 7 12 0,-17-7-45 15,14 2 12-15,-14-2-67 0,0 0-19 0,19-1-66 16,-19 1-46-16,9-5-45 0,-9 5-29 0,9-9 33 16,-9 9-89-16,2-16-106 0,-1 6-236 15,-2 0-241-15</inkml:trace>
  <inkml:trace contextRef="#ctx0" brushRef="#br0" timeOffset="9728.3748">28728 6950 242 0,'0'0'548'0,"0"0"-142"0,0 0-106 16,0 0-36-16,0 0 1 0,0 0-10 0,0 0-15 15,9-7-67-15,-9 7-37 0,0 0-52 0,18-2-84 16,-18 2-51-16,20 2-77 15,-20-2-18-15,24 2-148 0,-24-2-379 0,28 4-202 16</inkml:trace>
  <inkml:trace contextRef="#ctx0" brushRef="#br0" timeOffset="9867.8305">29261 7192 370 0,'0'0'523'0,"0"0"-140"0,0 0-157 15,0 0-49-15,0 0-131 0,0 0-106 16,-3-11-159-16,3 11-212 0,-13-12 162 0</inkml:trace>
  <inkml:trace contextRef="#ctx0" brushRef="#br0" timeOffset="13823.5806">24608 3031 270 0,'0'0'358'0,"0"0"-97"0,0 0-39 15,0 0-32-15,-6-8-20 0,6 8-37 0,0 0-18 16,0 0-17-16,0 0-19 0,0 0-16 16,0 0-14-16,0 0-9 0,0 0-10 0,0 0-10 15,8-7-4-15,-8 7 5 0,15 3-9 16,-15-3 5-16,23 4-3 0,-23-4-2 0,30 3-2 15,-12-1-2-15,-1 1-1 0,1 0-2 0,-2-2 0 16,1 2-2-16,-17-3-5 0,28 3-2 0,-28-3 9 16,22 2-10-16,-22-2 10 0,20 4-2 0,-20-4-1 15,15 2 4-15,-15-2 1 0,0 0 1 0,16 1 1 16,-16-1 1-16,0 0-2 0,0 0-4 16,0 0 2-16,19 2-9 0,-19-2 0 0,0 0 7 0,0 0-1 15,0 0 0-15,0 0 0 0,0 0-3 16,14 3 1-16,-14-3-1 0,0 0 0 0,0 0 0 15,0 0-4-15,0 0 3 0,0 0-8 0,0 0 8 16,0 0 0-16,0 0 1 0,13 4-2 0,-13-4 5 16,0 0-8-16,0 0 2 0,0 0 2 0,0 0 1 15,0 0-3-15,6 8 0 0,-6-8 5 16,0 0-10-16,0 0 12 0,0 0 1 0,0 0 3 16,0 0 1-16,0 0 4 0,0 0 4 0,0 0-2 15,0 0-2-15,-9 5-3 0,9-5 2 0,0 0-4 16,-24-2-6-16,24 2 2 0,-27-3 8 0,27 3 34 15,-27-3-36-15,11-2 30 0,2 2-22 16,1 2 26-16,-1-5-18 0,14 6 17 0,-23-8-18 0,11 5 29 16,2-4-15-16,1 2 0 0,0-1 3 15,3 0-8-15,-1-3-15 0,1 1-5 0,6 8-13 16,-4-19 4-16,4 19 20 0,0-19-30 0,0 19-2 16,2-19-2-16,0 8-1 0,4-1 44 0,-2 1-59 15,4-2 79-15,-2 3-91 0,2-2 53 0,2 3-59 16,0-2 45-16,3 2-46 0,-3-1 66 0,3 3-60 15,-1-2 49-15,-1 2-44 0,2-1 48 0,-2 0-43 16,-2 2 54-16,3 0-12 0,-12 6-41 16,15-8 65-16,-15 8-36 0,13-6 45 0,-13 6 7 15,11-6-13-15,-11 6-8 0,0 0-4 16,12-6-8-16,-12 6-5 0,0 0-7 0,0 0-3 16,14-5 2-16,-14 5-1 0,0 0 2 0,5 8 4 15,-5-8 5-15,3 15-40 0,-2-4 56 0,-1 1-46 16,0 5 47-16,-1 0-42 0,-2 5 2 0,2 2 3 15,-2 0 2-15,1 2 3 0,-1 1-4 0,-2 6 3 16,0 0 1-16,1 0 6 0,0 2-2 0,-1-3 30 16,1 0-43-16,-2 1 45 0,4-5-51 0,-2-2 40 15,0-1-46-15,1 0 44 0,-2-1-44 0,3-2 42 16,-2-1-44-16,2-3 46 0,-4-2-46 16,4-1 45-16,-2 0-40 0,1-2 35 0,2-3-40 0,-2 2 45 15,-1-3-46-15,4-9 40 0,-5 17-40 16,5-17 45-16,-8 13-35 0,8-13 35 0,-11 12-27 15,11-12 57-15,-13 7-37 0,13-7 51 16,-19 5-21-16,19-5 41 0,-23 0-41 0,23 0 38 16,-30-5-42-16,10 0 37 0,0-2-49 0,-2-1 44 15,2-2-65-15,-1 1 40 0,-2-2-49 0,3 0 42 16,1-1-57-16,-2 0 14 0,5 1-73 0,-2-2-22 16,1 1-134-16,3-1-28 0,3-1-22 0,2 2-145 15,4-2-378-15,1 4-351 0</inkml:trace>
  <inkml:trace contextRef="#ctx0" brushRef="#br0" timeOffset="14503.843">25579 3334 130 0,'0'0'493'0,"8"-13"-203"0,-8 13 1 15,6-15-34-15,-6 15-33 0,3-14-5 0,-3 14 11 16,1-12-1-16,-1 12-26 0,-1-13-35 0,1 13-23 15,-4-14-26-15,4 14-19 0,-8-12-20 16,8 12-16-16,-12-6-9 0,12 6-10 0,-16-3-9 16,16 3-5-16,-20 6-6 0,8-3 28 0,-2 4-41 15,3 1 33-15,-1 2-51 0,-2 1 33 0,2-1-51 16,1-1 28-16,3 4-50 0,1-3 37 0,0-1-46 16,1 0 49-16,2-1-46 0,4-8 46 0,-8 14-35 15,8-14 40-15,-3 11-37 0,3-11 49 0,0 0-46 16,-2 11 58-16,2-11-26 0,0 0 51 0,0 0-34 15,9 6 51-15,-9-6-37 0,0 0 55 0,18-6-45 16,-18 6 53-16,16-5-45 16,-16 5 44-16,19-10-52 0,-19 10 47 0,15-9-49 15,-15 9 37-15,15-9-56 0,-15 9 36 0,13-6-52 16,-13 6 38-16,0 0-51 0,15-7 43 0,-15 7-48 16,0 0 35-16,0 0-49 0,17 2 37 0,-17-2-50 15,13 8 41-15,-7-1-50 0,-2 1 31 0,3 2-52 16,1 1 24-16,-4 2-58 0,4 1 21 0,-2 0-78 15,2 3-16-15,0 0 1 0,-1-2 0 0,0 1-66 16,-1-3 59-16,4-1-176 0,-3-2 15 0,2-1-186 16,1 1-22-16</inkml:trace>
  <inkml:trace contextRef="#ctx0" brushRef="#br0" timeOffset="15087.1426">25805 3296 336 0,'3'-16'496'0,"-3"16"-151"0,1-11-63 15,-1 11-75-15,4-7-29 0,-4 7-21 0,0 0-10 16,8-9 7-16,-8 9 2 0,0 0-22 0,11 5-27 16,-11-5-5-16,14 11 15 0,-9-3-60 0,4 3 32 15,-4 0-56-15,1 2 34 0,-1 0-50 0,1 3 35 16,-2-2-48-16,0-2 37 0,-2 1-45 15,1 0 43-15,-1-2-49 0,-2 1 41 0,2-3-38 16,-2-9 35-16,2 17-45 0,-2-17 48 0,0 14-46 16,0-14 39-16,3 11-39 0,-3-11 45 0,0 0-25 15,2 13 60-15,-2-13-12 0,0 0 70 0,0 0-24 16,5 9 10-16,-5-9-53 0,0 0 28 16,0 0-52-16,12-5 44 0,-12 5-56 0,10-9 39 15,-10 9-54-15,15-9 41 0,-8 2-52 0,-7 7 48 16,11-11-48-16,-11 11 50 0,13-10-48 0,-13 10 36 15,8-6-52-15,-8 6 45 0,0 0-51 0,10-9 40 16,-10 9-65-16,0 0 25 0,0 0-56 0,10-5 50 16,-10 5-32-16,0 0 48 0,0 0-40 15,0 0 46-15,14 5-48 0,-14-5 38 0,0 0-29 16,10 7 45-16,-10-7-40 0,0 0 50 0,0 0-36 16,9 7 42-16,-9-7-37 0,0 0 45 0,0 0-19 15,0 0 68-15,11 5-35 0,-11-5 48 0,0 0-55 16,0 0 41-16,19-3-39 0,-19 3 55 0,11-5-59 15,-11 5 41-15,16-4-44 0,-16 4 42 0,14-5-55 16,-14 5 43-16,15-3-54 0,-15 3 44 0,13-3-53 16,-13 3 44-16,14-3-46 0,-14 3 38 15,0 0-49-15,20 0 49 0,-20 0-51 16,18 3 37-16,-18-3-75 0,19 6 24 0,-7 1-70 16,-2-2 11-16,3 3-79 0,-2 0-48 0,0 1-21 15,1 0-7-15,-3 2-3 0,4 1-105 0,-1-1 17 16,-3-3-331-16,-2 1-203 0</inkml:trace>
  <inkml:trace contextRef="#ctx0" brushRef="#br0" timeOffset="15755.4564">26998 3292 610 0,'0'0'464'0,"-7"-8"-117"15,7 8-98-15,0 0-54 0,0 0-35 0,0-11-23 16,0 11-15-16,9-5-13 0,-9 5-22 16,15-5-15-16,-15 5-20 0,25-7-14 0,-25 7-5 15,25-3-6-15,-25 3-5 0,25-5-1 0,-25 5 5 16,25-5-5-16,-25 5-14 0,24-6 3 0,-24 6-5 16,19-7 14-16,-19 7-2 0,16-5 19 0,-16 5 4 15,14-8 4-15,-14 8 0 0,9-5 2 0,-9 5-2 16,8-7-11-16,-8 7-1 0,0 0-2 15,0 0-15-15,7-6-7 0,-7 6-4 0,0 0-2 16,0 0-4-16,0 0-1 0,0 0-1 0,0 0 1 16,-1 15-1-16,-3-7 1 0,0 7 0 0,-1 1 43 15,1 4-49-15,0 2 40 0,-1 2-38 0,-1 1 32 16,2 1-39-16,-2 5 43 0,1 1-49 16,-1-1 6-16,3-3 3 0,-4-3 2 0,4 1 1 15,-1 1 3-15,-3-5 1 0,3 3 4 0,-1-3-4 16,-1 1 2-16,1-4 11 0,1-4-12 0,0 2-6 15,0-7 10-15,2 2-2 0,-1-1 3 0,3-11-2 16,-6 16 4-16,6-16 2 0,-5 12 15 0,5-12-3 16,-3 10 20-16,3-10 8 0,0 0 20 0,-9 9-10 15,9-9 1-15,0 0-5 0,-18 4-10 16,18-4-11-16,-20-4 2 0,5 0-8 0,0 0-3 16,0-1-2-16,0-4-3 0,-2 2 0 0,0-1-6 15,4 0-4-15,0 1 36 0,1-2-49 16,3 2 37-16,0 2-65 0,1-2 11 0,8 7-82 15,-12-10-44-15,12 10-44 0,-7-10-23 0,7 10-80 16,0 0 69-16,4-12-164 0,-4 12 10 0,13-10-159 16,-13 10-39-16</inkml:trace>
  <inkml:trace contextRef="#ctx0" brushRef="#br0" timeOffset="16204.0705">27546 3599 3 0,'0'0'489'0,"7"-11"-102"16,-7 11-110-16,4-8-13 0,-4 8-28 0,0 0-54 15,3-12 19-15,-3 12-86 0,0 0 22 16,0 0-62-16,0 0 32 0,-9-5-60 0,9 5-1 15,-14 5-20-15,14-5-1 0,-18 10-2 0,6-2-5 16,3 1-2-16,-3 1-2 0,3-1 7 16,0 1-15-16,0 0-3 0,0 2 1 0,1-3 0 0,3-1-1 15,1 1-1-15,4-9-2 0,-10 12-2 0,10-12 4 16,-4 12-4-16,4-12 0 0,-5 10 4 16,5-10 16-16,0 0 23 0,-4 8 37 0,4-8 26 15,0 0-13-15,0 0-14 0,0 0-11 0,0 0-1 16,0 0 2-16,16 4-10 0,-16-4-6 0,0 0-14 15,16-4-4-15,-16 4 27 0,14-4-48 16,-14 4-1-16,0 0 29 0,23-1-43 0,-23 1-2 16,0 0 1-16,22 1-1 0,-22-1 1 0,14 3 2 15,-14-3-3-15,15 8 5 0,-15-8-6 0,16 9-17 16,-16-9-20-16,15 11-23 0,-7-5-22 0,-2 2-40 16,2-1 12-16,-8-7-43 0,13 14 1 0,-13-14-6 15,10 12-33-15,-10-12-49 0,9 9-70 0,-9-9-233 16,7 6-55-16</inkml:trace>
  <inkml:trace contextRef="#ctx0" brushRef="#br0" timeOffset="16556.9952">27681 3650 476 0,'5'-9'318'0,"-1"0"-18"0,3 1-73 0,-1-2 1 15,0 2-10-15,-6 8-39 0,11-10-15 0,-11 10-35 16,12-10-24-16,-12 10-8 0,12-6-3 0,-12 6-12 15,0 0 0-15,19 2-3 0,-19-2-3 0,10 7 2 16,-10-7 0-16,12 16 27 0,-7-8-60 16,0 3-8-16,1 0-8 0,-3 2-4 15,1-1-4-15,-2 1-1 0,1 1 2 0,-2-2-8 16,2-1 10-16,-1-1 2 0,1 0 5 0,-3-10 23 16,3 16 13-16,-3-16 25 0,4 10 25 0,-4-10 48 15,2 10 12-15,-2-10 73 0,0 0-25 0,5 10-24 16,-5-10-65-16,0 0-6 0,0 0-47 0,16-5-2 15,-16 5-38-15,13-9 8 0,-5 2-66 0,2-2-9 16,0-2-71-16,-1-1-20 0,0-1-20 0,4-1-44 16,-5 2-32-16,1 2-64 15,1 0-54-15,-1 1 9 0,0 0 17 0,1 1-87 16,-1 2 81-16,-9 6-124 0,20-8-190 0,-20 8-156 0</inkml:trace>
  <inkml:trace contextRef="#ctx0" brushRef="#br0" timeOffset="16991.8008">28284 3652 187 0,'0'0'504'0,"0"0"-147"16,4-10-38-16,-4 10-47 0,0 0 15 0,1-10 33 16,-1 10-69-16,0 0-14 0,0 0-96 0,2-8 5 15,-2 8-69-15,0 0 19 0,0 0-51 0,0 0 28 16,0 0-49-16,-16 0 34 0,16 0-49 15,-15 10-1-15,3-2-1 0,0 2 0 0,-2 1-1 16,-3 0-2-16,3 2 3 0,-1-1-2 0,2 2-4 16,0-2-2-16,4-2-6 0,0 2 0 0,-1-3-10 15,5 1 2-15,-2-2-3 0,7-8-10 16,-7 14-8-16,7-14 16 0,-5 9-1 0,5-9 7 16,0 0 3-16,-5 8 3 0,5-8-5 0,0 0 2 15,0 0 2-15,0 0 1 0,16 5 0 0,-16-5 6 16,12-5 4-16,-12 5 4 0,14-5-5 0,-14 5 9 15,15-7 10-15,-15 7 10 0,13-8 9 0,-13 8 4 16,13-7 3-16,-13 7 5 0,11-7 1 16,-11 7-1-16,9-4-7 0,-9 4-12 0,0 0-6 15,0 0-13-15,12-5-7 0,-12 5 3 0,0 0-4 16,0 0 2-16,0 0 2 0,14 5 1 0,-14-5-1 16,3 10 4-16,-3-10-3 0,4 14 3 0,-4-14 8 15,4 18-4-15,-4-18-3 0,3 21-1 0,-1-10 0 16,1 1-6-16,-2 1-11 0,4 2-46 15,-1 0-87-15,1 3-94 0,3 1-33 0,0-3-76 16,0-1-490-16,-1-3-404 0</inkml:trace>
  <inkml:trace contextRef="#ctx0" brushRef="#br0" timeOffset="17131.8118">28417 4098 850 0,'0'0'527'0,"0"0"-145"15,0 0-77-15,0 0-49 0,14-4-61 16,-14 4-50-16,0 0-45 0,0 0-97 0,0 0-83 16,5-7-112-16,-5 7-549 0,0 0-263 0</inkml:trace>
  <inkml:trace contextRef="#ctx0" brushRef="#br0" timeOffset="22730.3629">21849 2866 623 0,'12'-14'476'15,"-6"4"-69"-15,4-2-59 0,-5 4 35 0,2-1-53 16,-2 2 11-16,-5 7-56 0,9-13 40 15,-9 13-87-15,6-12-2 0,-6 12-91 0,5-7 9 16,-5 7-77-16,0 0 20 0,0 0-68 0,5-7 37 16,-5 7-48-16,0 0 25 0,0 0-44 0,3 14 45 15,-3-14-54-15,-4 19 4 0,3-6 4 0,-2 2 0 16,1 3-2-16,-2 4 1 0,1-2-14 0,-3 3-20 16,3-2-34-16,1 3 0 0,-2 0-27 15,1-3-27-15,2 3-29 0,-1-1-44 0,0-1-27 0,2-3-13 16,0-2 6-16,0-1-6 0,2-3-8 15,-2-2-143-15,0-11 70 0,2 14-251 0,-2-14-93 16</inkml:trace>
  <inkml:trace contextRef="#ctx0" brushRef="#br0" timeOffset="23031.7018">21824 2948 382 0,'-6'-22'415'0,"3"3"-163"15,-2 2 9-15,1 0-49 0,1 1-28 0,3 3 56 16,-1 4-67-16,1-1 24 0,0 10-92 0,5-19 38 15,1 11-91-15,3 1 34 0,2 3-63 0,5 1 47 16,-16 3-56-16,35 0-8 0,-12 9 7 16,-2-2-1-16,6 6-2 0,-1 1-1 0,-1 3 8 15,-2 2-4-15,-3 3-11 0,0 0 0 0,-4 0-3 16,0 0 6-16,-6 0 5 0,0-3-12 0,-6 3 6 16,1-2-13-16,-3 1 2 0,-4-4 0 0,0 7 2 15,-5-4 1-15,-3 2 4 0,-4 2 9 0,-4-2 0 16,-4 1-16-16,-2-1 0 0,-1-3 5 0,-1 0 7 15,2-5 2-15,3-3 1 0,1 0 1 0,-1-4-1 16,3 1-3-16,3-2-1 0,0-2-5 0,15-4-24 16,-22 6-34-16,22-6-3 0,-16 1-129 15,16-1 0-15,-11-6-194 0,11 6-193 0,-7-11-109 16</inkml:trace>
  <inkml:trace contextRef="#ctx0" brushRef="#br0" timeOffset="23277.3907">22363 2839 688 0,'11'-9'464'0,"-3"4"-83"16,-8 5-35-16,15-9-94 0,-15 9 47 0,9-7-46 15,-9 7 12-15,0 0-63 0,13-9 11 16,-13 9-79-16,0 0 8 0,0 0-70 15,10-5 25-15,-10 5-61 0,0 0 32 0,0 0-61 0,0 0 7 16,9-8-70-16,-9 8-14 0,0 0-110 16,0 0-23-16,0 0-32 0,0 0-75 0,0 0 70 15,0 0-169-15,0 0-242 0,0 0-182 0</inkml:trace>
  <inkml:trace contextRef="#ctx0" brushRef="#br0" timeOffset="37339.5443">13977 2481 176 0,'0'0'166'16,"0"0"-19"-16,0 0-33 0,0 0-12 0,0 0-4 16,0 0-2-16,0 0-30 0,0 0-8 0,0 0 1 15,0 0-6-15,0 0-1 0,0 0 0 0,0 0-1 16,0 0 1-16,0 0-10 0,0 0-8 16,0 0-3-16,0 0-11 0,0 0-3 0,0 0 0 15,0 0-5-15,0 0 3 0,0 0-8 0,0 0-3 16,0 0 0-16,0 0 0 0,0 0-3 0,0 0 3 15,0 0-3-15,0 0-1 0,0 0 3 16,0 0 0-16,0 0 0 0,0 0 0 0,6 7-2 16,-6-7 3-16,0 0-2 0,0 0-1 0,0 0 0 15,4 10 13-15,-4-10-15 0,0 0 1 0,0 0 3 16,1 10 7-16,-1-10-4 0,0 0 2 0,0 0-1 16,1 12-1-16,-1-12-1 0,0 0 2 0,1 12 1 15,-1-12-4-15,0 0-2 0,-1 10 2 16,1-10 2-16,0 0-1 0,-1 11-3 0,1-11 0 15,0 0 0-15,0 0-1 0,-3 8 2 0,3-8 0 16,0 0-1-16,0 0-1 0,-2 10 1 0,2-10 0 16,0 0 1-16,0 0 0 0,0 0-3 0,-3 11 2 15,3-11 1-15,0 0 2 0,0 0 2 0,0 0 6 16,0 0 1-16,0 0 0 0,0 0 3 0,0 0 7 16,0 10 1-16,0-10-8 0,0 0 1 15,0 0 1-15,0 0 0 0,0 0-1 0,0 0-1 16,0 0 7-16,0 0-7 0,0 0 0 0,0 0 7 15,0 0 1-15,0 0 3 0,0 0 1 0,0 0 1 16,0 0 1-16,0 0 1 0,0 0 2 16,0 0 4-16,0 0 13 0,0 0-11 0,0 0 6 15,0 0-1-15,0 0-18 0,0 0-1 0,0 0-4 16,12 4-4-16,-12-4-4 0,0 0-3 0,20-6-2 16,-20 6-2-16,18-2 7 0,-18 2-13 0,23-6 3 15,-23 6-3-15,24-4 0 0,-24 4-1 0,25-4 0 16,-25 4 1-16,19-3-1 0,-19 3 0 0,18 0-1 15,-18 0 1-15,0 0 8 0,19-3-9 0,-19 3 3 16,0 0-2-16,0 0-1 0,19-2 1 16,-19 2-1-16,0 0-1 0,0 0 15 0,0 0-16 15,19-2 0-15,-19 2 9 0,0 0-1 16,0 0-11-16,0 0 3 0,0 0-1 0,0 0-4 16,0 0 6-16,0 0 0 0,16-1 2 0,-16 1-2 15,0 0 2-15,0 0 0 0,0 0 9 0,0 0-1 16,0 0-11-16,0 0 4 0,0 0 2 0,0 0-5 15,0 0 1-15,0 0-2 0,0 0 2 0,0 0 1 16,0 0 0-16,0 0 0 0,0 0 9 0,0 0-3 16,0 0-10-16,0 0 4 0,0 0-3 0,0 0 2 15,0 0-10-15,0 0 12 0,0 0 0 0,0 0-1 16,0 0 6-16,0 0-7 0,0 0 11 0,0 0-3 16,0 0-9-16,0 0 4 0,0 0-2 0,0 0 1 15,0 0 1-15,0 0 21 0,0 0-45 16,0 0 25-16,0 0-2 0,15-3 3 15,-15 3 8-15,0 0-11 0,0 0 4 0,0 0-3 16,0 0-1-16,0 0-1 0,0 0 2 0,0 0-1 16,0 0 0-16,0 0 2 0,0 0-8 0,0 0 8 15,0 0 8-15,0 0-11 0,0 0 4 0,0 0 0 16,0 0-4-16,0 0-1 0,0 0 0 0,0 0-1 16,0 0 0-16,0 0-23 0,0 0 19 0,0 0-53 15,0 0-39-15,0 0-50 0,0 0-44 0,0 0-36 16,0 0-19-16,0 0-2 0,0 0-174 0,0 0 172 15</inkml:trace>
  <inkml:trace contextRef="#ctx0" brushRef="#br0" timeOffset="46161.7668">11688 3489 8 0,'0'0'38'0,"0"0"-1"16,0 0-6-16,0 0 9 0,0 0-13 0,0 0-7 15,0 0-2-15,0 0 8 0,0 0-17 0,0 0 30 16,0 0-10-16,0 0-6 0,0 0-3 16,0 0 1-16,0 0-10 0,0 0-1 0,0 0 8 15,0 0 0-15,0 0 6 0,0 0-15 0,0 0-11 16,0 0 14-16,0 0 4 0,0 0 0 0,0 0-2 16,0 0-8-16,0 0 11 0,0 0-9 0,0 0 10 15,0 0 2-15,8-6 5 0,-8 6-17 0,0 0 134 16,0 0-163-16,0 0 5 0,0 0 138 0,0 0-157 15,0 0 137-15,0 0-148 0,0 0 1 0,0 0 56 16,0 0-37-16,0 0 7 0,0 0-5 0,0 0-5 16,0 0 16-16,0 0 5 0,0 0-13 15,0 0 20-15,0 0 5 0,3-9-6 0,-3 9-6 16,0 0 8-16,0 0 6 0,0 0-4 16,0 0-10-16,0 0 144 0,0 0-154 0,0 0 0 15,0 0 4-15,0 0 6 0,0 0 1 0,0 0 3 16,0 0-11-16,0 0 10 0,0 0 8 0,0 0 0 15,0 0-24-15,0 0 11 0,0 0 13 0,0 0 0 16,0 0-5-16,0 0 0 0,0 0 6 0,0 0-1 16,0 0-10-16,0 0 11 0,0 0 39 0,0 0-55 15,0 0 112-15,0 0-184 0,0 0 105 0,0 0-155 16,0 0-58-16,0 0 34 0</inkml:trace>
  <inkml:trace contextRef="#ctx0" brushRef="#br0" timeOffset="47827.1948">14504 8165 163 0,'0'0'449'15,"0"0"-182"-15,0 0-69 0,0 0-88 0,0 0-13 16,0 0-28-16,0 0-12 0,0 0-8 0,0 0-3 16,0 0 0-16,0 0 5 0,0 0-5 0,0 0-3 15,0 0-32-15,0 0 14 0,0 0-7 0,8-6 3 16,-8 6 2-16,0 0 3 0,0 0 11 16,0 0-17-16,0 0 12 0,0 0 0 0,0 0-9 15,0 0 12-15,0 0-1 0,0 0 0 0,0 0-15 16,0 0-5-16,0 0-4 0,0 0 4 0,0 0-5 15,0 0 6-15,0 0-2 0,0 0 11 0,0 0-8 16,18 0 10-16,-18 0-31 0,0 0 28 0,0 0-5 16,0 0 4-16,0 0-21 0,0 0 12 0,18-1-17 15,-18 1 17-15,0 0-16 0,0 0 19 16,20 0-18-16,-20 0 22 0,0 0-21 0,24 1 22 16,-24-1-41-16,20 3 43 0,-20-3-27 0,25 1 33 15,-25-1-37-15,31 2 24 0,-31-2-27 0,32 3 29 16,-14-1-27-16,-18-2 32 0,34 2-26 15,-34-2 41-15,28 2-37 0,-28-2 59 0,28 3-75 16,-28-3 73-16,22 1-71 0,-22-1 66 0,18 1-65 16,-18-1 61-16,0 0-55 0,20 2 60 0,-20-2-64 15,0 0 55-15,16 1-60 0,-16-1 40 0,0 0-42 16,0 0 50-16,0 0-56 0,16 0 57 0,-16 0-67 16,0 0 54-16,0 0-60 0,0 0 26 0,0 0-52 15,0 0-38-15,0 0-76 0,16-3-80 0,-16 3-341 16,0 0-131-16</inkml:trace>
  <inkml:trace contextRef="#ctx0" brushRef="#br0" timeOffset="96627.912">20467 8714 158 0,'0'0'287'0,"0"0"-85"0,0 0-27 0,0 0-29 16,0 0-21-16,0 0-22 0,0 0-7 0,0 0 21 16,2-10-45-16,-2 10 9 0,0 0-29 0,0 0 27 15,0 0-9-15,0 0-22 0,0 0 10 16,0 0-1-16,0 0-10 0,0 0-6 0,0 0 1 15,0 0-4-15,0 0-1 0,0 0-3 0,0 0-19 16,0 0 16-16,0 0-5 0,3-9-2 16,-3 9-6-16,0 0 8 0,0 0-1 0,0 0 1 15,0 0-16-15,0 0 12 0,0 0-8 0,0 0 1 16,0 0-3-16,0 0-2 0,0 0-1 0,0 0-1 16,16-2-4-16,-16 2-13 0,0 0 9 0,0 0 15 15,22 0-12-15,-22 0-1 0,0 0 3 0,22 2-3 16,-22-2 4-16,19 1-12 0,-19-1 4 0,20 1 14 15,-20-1-9-15,22 3 6 0,-22-3 1 16,27 4-5-16,-27-4 2 0,27 1-1 0,-27-1-12 16,28 3 2-16,-28-3 4 0,29 3 10 15,-29-3 1-15,32 3 0 0,-32-3 3 0,30 2 2 16,-30-2-7-16,32 3-6 0,-15 0 6 0,-17-3-7 16,32 2 6-16,-32-2-2 0,32 3 1 0,-16-1-1 15,0-1-1-15,1 1-5 0,-1 0 9 0,-16-2-8 16,32 4 9-16,-32-4 0 0,31 3-1 0,-12-2-19 15,-2 2 22-15,1-2-2 0,0 2 1 0,-1-1-10 16,4 0 9-16,-1 1-4 0,2 1-2 0,2-1 0 16,1-1 1-16,-2 3-5 0,2-4 6 0,-2 5-7 15,5-3 3-15,-3 0-4 16,1 1 4-16,-1-1 0 0,2 1 0 0,-2-1-5 16,1 2 12-16,-1-2-6 0,1 1 15 0,-3 0-12 15,0-1 23-15,-3-1-9 0,-2-1 8 0,1 1-12 16,-19-2 4-16,27 2-7 0,-27-2 6 0,19 3-8 15,-19-3-1-15,0 0-18 0,22-2-38 0,-22 2-33 16,13-5-98-16,-13 5-127 0,7-14-379 0,-1 6-211 16</inkml:trace>
  <inkml:trace contextRef="#ctx0" brushRef="#br0" timeOffset="97792.6013">25528 7393 238 0,'0'0'105'0,"0"0"125"0,0 0-186 16,0 0 140-16,0 0-137 0,0 0 105 0,-5-8-129 15,5 8 100-15,0 0-129 0,0 0 111 0,0 0-116 16,0 0 128-16,0 0-111 0,0 0 106 0,0 0-104 15,0 0 83-15,0 0-90 0,0 0 81 0,0 0-83 16,0 0 67-16,0 0-58 0,0 0 65 16,0 0-63-16,0 0 53 0,0 0-69 15,4-8 58-15,-4 8-66 0,0 0 53 0,0 0-44 16,16 2 56-16,-16-2-48 0,17 2 40 0,-17-2-38 16,16 2 41-16,-16-2-14 0,17 3 11 0,-17-3-20 15,21 3 10-15,-21-3-18 0,24 1 11 0,-24-1-15 16,24 3 13-16,-24-3 4 0,27 3-12 0,-27-3 28 15,28 2-17-15,-28-2 6 0,30 2-20 0,-13 1 13 16,0-3-15-16,2 1 9 0,0 2-24 16,-1 0 25-16,1-2-19 0,-1 0 14 0,5 2-18 15,-2 0 20-15,-1-1-16 0,3 4-11 0,1-3 23 16,3 3-23-16,-1-2 6 0,1 2 0 16,-3 1 1-16,4-3 4 0,-1 1-1 0,-2-1-7 15,2 2 6-15,-1-2 3 0,-1 0-2 0,0 2 3 16,0-4 3-16,1 1 11 0,-1 2-6 0,0-3 8 15,-1 1 0-15,0-1-5 0,1-1 1 0,-1 0-1 16,1 2-3-16,1-2 3 0,-2 1 45 0,2 0-53 16,1-1 44-16,1 2-55 0,-2-2 44 15,3 1-44-15,-3-1 57 0,1 0-45 0,1-1 47 16,-3 3-45-16,0-3 47 0,-2 0-45 0,-2 0 42 16,-1-3-33-16,-1 3 34 0,0-1-46 0,-2 0 37 15,0-1-42-15,-17 2 47 0,26-5-41 0,-26 5 32 16,24-5-40-16,-24 5 33 0,17-5-39 15,-17 5 33-15,16-7-31 0,-16 7 31 0,12-3-43 16,-12 3 33-16,11-5-28 0,-11 5 1 0,0 0-79 16,11-5-35-16,-11 5-24 0,0 0 0 15,0 0-58-15,0 0 57 0,12-4-128 0,-12 4 97 16,0 0-116-16,0 0 39 0,-12-5-209 0,12 5 109 16</inkml:trace>
  <inkml:trace contextRef="#ctx0" brushRef="#br0" timeOffset="98324.3999">25628 7433 115 0,'0'0'107'0,"0"0"161"0,0 0-206 0,0 0 136 15,0 0-154-15,1-10 116 0,-1 10-139 0,0 0 122 16,9-6-129-16,-9 6 124 0,0 0-114 0,17-4 86 16,-17 4-80-16,19 0 81 0,-19 0-66 0,25 2 58 15,-7 1-73-15,1-1 56 0,4 2-54 0,2 1 38 16,0-1-42-16,2 0 37 0,0 3-30 15,2-2 21-15,-1-1-18 0,4 1 13 0,-5-2 5 16,-1 3-16-16,0-3-10 0,-4 0 2 16,1 2-5-16,-2-5-3 0,-3 3-4 0,-1-1-5 15,-17-2 1-15,27 3-2 0,-27-3-13 0,21 1 3 16,-21-1-1-16,16 1-16 0,-16-1-22 0,0 0-21 16,18 2-39-16,-18-2-112 0,0 0 69 0,0 0-168 15,0 0-170-15,-9-5 82 0</inkml:trace>
  <inkml:trace contextRef="#ctx0" brushRef="#br0" timeOffset="100851.9803">23915 6557 32 0,'0'0'395'0,"13"-11"-120"15,-13 11-67-15,13-10-23 0,-7 3-11 0,-6 7-8 16,12-11-31-16,-12 11-19 0,11-10 36 0,-11 10-61 16,9-10 32-16,-9 10-50 0,9-6 30 0,-9 6-36 15,0 0 24-15,10-9-15 0,-10 9-16 16,0 0-5-16,0 0-8 0,7-7-13 0,-7 7 16 15,0 0 7-15,0 0 8 0,0 0 0 0,1 10-2 16,-1-10 0-16,-5 17-7 0,2-5 0 16,-3 4-13-16,0 2-5 0,-1 0-4 0,0 2-11 15,-1 2-2-15,0-2 6 0,3 4-14 0,-4-3-10 16,4 1 5-16,-2-1-10 0,1 1-12 0,1-2-17 16,1 1-22-16,2-3-12 0,-1-1-17 0,3 0-5 15,0-4-14-15,0 2 11 0,0-2-1 0,0-1-56 16,0-12-30-16,3 18-37 0,-3-18-22 0,2 15-32 15,-2-15-226-15,0 0 49 0</inkml:trace>
  <inkml:trace contextRef="#ctx0" brushRef="#br0" timeOffset="101119.9117">23895 6552 251 0,'-4'-18'412'0,"4"1"-70"16,-1 3-124-16,1 0 24 0,0 3-96 0,1 0 21 15,4 1-69-15,-1 2 25 0,6 1-61 0,0 2 33 16,5 3-55-16,-15 2 36 0,38 3-44 0,-14 4 30 16,2 5-26-16,-1 2 31 0,1 4-24 0,-1 4 28 15,-2 1-26-15,-3 3 16 0,-1 1-9 0,-6 1 9 16,-1 2 1-16,-1 0-10 0,-8-3 5 16,-1-1-1-16,-5 3-6 0,-5 2-11 0,-2-4 2 15,-8 2-10-15,-3-4-6 0,-6 1-4 0,-4-5-22 16,-10 3-43-16,-7-2-6 0,-5-5-69 15,-2 0-19-15,-7-4-61 0,-4-3-105 0,-2-1-400 16,-4 2-227-16</inkml:trace>
  <inkml:trace contextRef="#ctx0" brushRef="#br0" timeOffset="101800.5401">19892 7340 215 0,'2'-9'642'0,"-2"9"-184"0,6-18-102 0,-6 18-74 16,3-14-49-16,-3 14-41 0,1-10-7 0,-1 10-15 16,0 0-22-16,4-14-15 0,-4 14-33 0,0 0-15 15,0 0-24-15,0 0 32 0,0 0-8 16,0 0-2-16,3 17-25 0,-5-5-3 0,1 6-19 15,1 0 3-15,-1 5-19 0,-2 0 10 0,1 3-26 16,0-1-15-16,-1-1-32 0,0 2-19 0,2-3-41 16,0 0-29-16,-1-3-12 0,2-3 2 0,-1 1-4 15,0-4-12-15,1 1-36 0,-3-4-35 16,3-11-43-16,-2 18-54 0,2-18-197 0,-4 12-9 16</inkml:trace>
  <inkml:trace contextRef="#ctx0" brushRef="#br0" timeOffset="102116.4319">19840 7316 60 0,'3'-20'510'0,"-2"2"-106"0,2 2-81 15,-1 2-73-15,0 2-52 0,0 0-35 0,3-1-31 16,2 5-6-16,3-3 0 0,0 4-13 0,5 4-4 16,2-1 2-16,2 4-13 0,5 3-9 15,2 3-8-15,4 5-5 0,0 2-7 0,-2 5 11 16,-1 2-18-16,-1 3-2 0,-2 1-10 0,-5 2 8 15,-2 0-15-15,-3 1 8 0,-3 1-8 16,-4-7 11-16,-2 4-11 0,-4-2 9 0,-2 0-15 16,-4 2 20-16,-2-3-21 0,-8 3-3 0,-2-1 4 0,-2-4-4 15,-4 1-4-15,-1-2 2 0,-4-3-7 16,0 2-2-16,-2-4-3 0,2-3-2 0,-1-1-1 16,4-3 1-16,3 1-4 0,-2-2-5 0,3-1 1 15,3-2 0-15,1 1-4 0,17-4-5 0,-23 3-27 16,23-3-66-16,-18-1-92 0,18 1-53 0,0 0-31 15,-6-11-95-15,10 0-493 0,5-1-450 16</inkml:trace>
  <inkml:trace contextRef="#ctx0" brushRef="#br0" timeOffset="102289.4853">20479 7340 609 0,'22'-12'564'0,"-2"0"-127"16,0 4-73-16,-4-1-59 0,-2 1-30 15,-1-1-29-15,-4 4 10 0,1 0-31 0,-10 5-11 16,13-9-61-16,-13 9-12 0,10-6-49 0,-10 6-44 16,0 0-78-16,13-7-75 0,-13 7-78 15,0 0-25-15,0 0 20 0,8 7-61 0,-8-7-53 16,-3 13-150-16,-1-1-193 0,2 2-176 0</inkml:trace>
  <inkml:trace contextRef="#ctx0" brushRef="#br0" timeOffset="102480.8446">20551 7706 698 0,'0'0'714'0,"0"0"-183"15,0 0-53-15,-3 9-80 0,3-9-57 0,0 0-33 16,0 0-22-16,-15-2-31 0,15 2-29 16,0 0-42-16,-13-7-37 0,13 7-37 0,0 0-25 15,-13-6-41-15,13 6-17 0,0 0-53 0,0 0-58 16,-12-5-65-16,12 5-97 0,0 0-77 0,0 0-4 15,0 0-73-15,0 0-83 0,0 0-343 0,0 0-396 16</inkml:trace>
  <inkml:trace contextRef="#ctx0" brushRef="#br0" timeOffset="102755.4386">21206 7195 741 0,'9'-13'610'0,"-2"1"-148"0,-1 5-89 0,-1 0-79 16,-5 7-68-16,9-13-39 0,-9 13-13 0,0 0 7 15,0 0 27-15,0 0 11 0,0 0-11 0,0 14-19 16,-9 4-25-16,-2 7-23 0,-3 4-15 0,-6 4-14 16,-5 7-20-16,-2 1-16 0,-2 1-9 0,-2-1-13 15,-2 0-2-15,-3 0-10 0,0 0-17 16,2-2-10-16,-1-2-52 0,1-1 1 0,8-6-36 15,2-3-8-15,2-3-33 0,2 1-53 0,3-3-49 16,3-4-81-16,5-4 33 0,3-2-48 0,3-2-67 16,3-10-83-16,1 10-317 0,-1-10-308 0</inkml:trace>
  <inkml:trace contextRef="#ctx0" brushRef="#br0" timeOffset="103015.8124">21687 7217 772 0,'15'-11'651'0,"-6"0"-150"16,3 0-69-16,-5 4-78 0,-7 7-69 0,11-12-26 16,-11 12-14-16,7-7-26 0,-7 7-8 15,0 0 41-15,0 0-5 0,-9 15-34 0,-5 2-42 16,-5 6-6-16,-5 4-3 0,-8 10-29 0,-3 2-7 16,-2 2-35-16,0-1 4 0,-5 1-28 0,-2 3-11 15,1-2-10-15,-3-3-10 0,-2 0-24 0,4-1 14 16,-2 2-30-16,4-2 19 0,1-3-40 0,0-3-11 15,5-1-73-15,10-6-24 0,1-5-82 0,5 1-67 16,-1-1-73-16,7-6-61 0,3-2-17 0,1-2-94 16,3-3-433-16,7-7-641 15</inkml:trace>
  <inkml:trace contextRef="#ctx0" brushRef="#br0" timeOffset="109126.8533">9600 8656 62 0,'0'0'313'0,"0"0"-75"0,0 0-44 15,0 0-60-15,0 0-5 0,0 0-33 0,0 0-4 16,0 0-12-16,0 0-23 0,0 0-23 0,0 0-1 16,0 0-8-16,0 0-7 0,0 0-11 0,0 0 6 15,0 0 1-15,0 0-26 0,0 0 18 16,0 0-9-16,0 0 8 0,0 0-8 0,14 3 8 15,-14-3-9-15,0 0 9 0,0 0-18 0,0 0 21 16,0 0-11-16,0 0 13 0,0 0-10 16,0 0 6-16,0 0-12 0,4 8 19 0,-4-8-13 15,0 0 11-15,0 0-15 0,0 0 27 0,0 0-14 16,0 0 23-16,0 0-28 0,6 8 41 0,-6-8 5 16,0 0-13-16,0 0-10 0,0 0 6 0,0 0-1 15,13 6-2-15,-13-6-4 0,0 0-3 0,0 0-5 16,13 4-3-16,-13-4-2 0,0 0-14 0,0 0 11 15,15 4 4-15,-15-4-3 0,0 0-4 0,0 0-3 16,15 4 2-16,-15-4 5 0,0 0 2 0,15 2 2 16,-15-2-2-16,0 0 2 0,15 3 2 0,-15-3-16 15,0 0 0-15,15 5 16 0,-15-5-2 0,0 0 5 16,18 2-13-16,-18-2-5 16,0 0 2-16,18 3 1 0,-18-3-1 0,0 0-2 15,15 4 2-15,-15-4-3 0,0 0 0 0,17 3-14 16,-17-3 2-16,0 0 18 0,14 2 1 0,-14-2-5 15,0 0-5-15,15 3 4 0,-15-3 4 0,0 0 2 16,17 2-2-16,-17-2 0 0,0 0-1 0,20 2 0 16,-20-2-1-16,0 0-17 0,23 2 18 0,-23-2-1 15,16 1 0-15,-16-1-2 0,16 3-2 0,-16-3 0 16,18 0 4-16,-18 0-2 0,17 2 0 16,-17-2-3-16,0 0 2 0,19 4 1 0,-19-4-1 0,0 0-15 15,24 2 17-15,-24-2-5 0,0 0 7 0,22 1-2 16,-22-1-3-16,0 0-1 0,20 1 6 15,-20-1-2-15,0 0-2 0,22 1 1 0,-22-1-1 16,0 0 8-16,26 1-8 0,-26-1-18 0,20 0 21 16,-20 0-7-16,24 0 7 0,-24 0-2 0,22 0-2 15,-22 0-1-15,24 0 3 0,-24 0 0 16,26 0-2-16,-26 0 1 0,24 0 2 0,-24 0-2 16,21 2-17-16,-21-2 4 0,21 0 19 0,-21 0 4 15,21 1-8-15,-21-1-1 0,18 0-2 0,-18 0 0 16,0 0 4-16,24 0-2 0,-24 0 1 0,19 1 4 15,-19-1-1-15,17-1 0 0,-17 1-17 16,20 0 2-16,-20 0 18 0,21-1-4 0,-21 1 1 16,20-2-1-16,-20 2-2 0,23 0 0 0,-23 0 0 15,23-1 1-15,-23 1-3 0,22-2 1 0,-22 2-1 16,19 0 1-16,-19 0-17 0,24 0 18 0,-24 0-7 16,17-1 8-16,-17 1 1 0,0 0 0 0,22-2-5 15,-22 2 2-15,0 0 6 0,23-2-6 0,-23 2-2 16,17-3 0-16,-17 3 2 0,18-2-46 0,-18 2 38 15,21-5 18-15,-21 5-6 0,24-2 2 0,-24 2-1 16,19-6-4-16,-19 6 1 0,22-4 2 16,-22 4-3-16,19-4 1 0,-19 4 19 0,18-3-23 15,-18 3 23-15,17-4-67 0,-17 4 63 0,15-4-18 16,-15 4 31-16,17-4-40 0,-17 4 29 16,14-4-31-16,-14 4 31 0,14-6-31 0,-14 6 29 15,14-5-31-15,-14 5 29 0,15-5-34 0,-15 5 40 16,15-7-32-16,-15 7 24 0,16-6-39 0,-16 6 55 15,15-6-37-15,-15 6 42 0,14-7-37 0,-14 7 43 16,13-7-46-16,-13 7 44 0,13-7-46 0,-13 7 47 16,11-7-52-16,-11 7 48 0,9-8-49 0,-9 8 34 15,13-7-72-15,-13 7 50 0,10-8-6 0,-10 8 0 16,9-7 2-16,-9 7 9 0,10-10-2 0,-10 10-1 16,11-10 0-16,-11 10-1 0,10-7-1 0,-10 7 2 15,11-12-10-15,-11 12-1 0,10-14 1 0,-10 14 15 16,11-14-14-16,-5 8 3 0,-6 6 10 15,9-12-1-15,-9 12-2 0,9-14 8 16,-9 14-10-16,8-12-1 0,-8 12 2 0,7-13-2 16,-7 13 1-16,7-11-12 0,-7 11-27 0,5-11 48 15,-5 11-48-15,5-11 55 0,-5 11-45 0,4-11 46 16,-4 11-44-16,5-12 45 0,-5 12-43 0,4-15 44 16,-4 15-44-16,2-14 45 0,-2 14-44 0,4-16 35 15,-4 16-33-15,5-15 19 0,-5 15-21 0,3-18 51 16,-3 18-44-16,4-16 43 0,-4 16-44 0,2-18 42 15,-2 18-42-15,3-18 40 0,-3 18-43 0,1-18 44 16,-1 18-42-16,4-19 30 0,-4 19-31 16,1-17 34-16,0 7-40 0,-1 10 50 0,2-16-41 15,-2 16 40-15,1-16-44 0,-1 16 45 0,1-15-44 16,-1 15 41-16,0-15-42 0,0 15 42 0,1-13-41 16,-1 13 40-16,0-14-42 0,0 14 41 0,2-13-41 15,-2 13 43-15,-2-13-43 0,2 13 43 16,0-12-40-16,0 12 40 0,-1-13-6 0,1 13 1 15,-1-13-2-15,1 13-2 0,-1-11-10 0,1 11 7 16,-4-11-11-16,4 11 1 0,-4-11 9 0,4 11-1 16,-4-11-3-16,4 11-6 0,-5-8 6 0,5 8-2 15,-5-9 0-15,5 9 6 0,-8-12-9 16,8 12-10-16,-10-10 4 0,10 10 12 0,-9-8-12 16,9 8 1-16,-10-8 13 0,10 8-10 0,-13-9 3 15,13 9 3-15,-10-7-2 0,10 7 1 0,-12-7-1 16,12 7-2-16,-12-7 2 0,12 7-13 0,-13-6 7 15,13 6 6-15,-14-6-7 0,14 6 2 0,-12-5 8 16,12 5-2-16,-15-5 1 0,15 5-2 0,-14-4 1 16,14 4-1-16,-14-6 2 0,14 6-4 0,-16-4 0 15,16 4-1-15,-14-5-6 0,14 5 9 0,-15-4 1 16,15 4-11-16,-13-5 10 0,13 5-5 16,-15-4 6-16,15 4 0 0,-13-4-2 0,13 4 0 15,-15-4 0-15,15 4-1 0,-13-4 1 16,13 4 0-16,-14-3-6 0,14 3 6 0,0 0 0 15,-21-1-9-15,21 1 11 0,0 0-1 0,-20-5-1 16,20 5 0-16,0 0 0 0,-20 0-3 0,20 0 4 16,-14-2-1-16,14 2 0 0,0 0-1 0,-21-2-9 15,21 2 11-15,0 0 1 0,-21-2-8 0,21 2 9 16,0 0-3-16,-22-2 1 0,22 2-4 0,-17 0 2 16,17 0 2-16,-18-1-1 0,18 1-7 0,-19-3 9 15,19 3-3-15,-19-1-6 0,19 1 8 0,-19-2 0 16,19 2-8-16,-22-1 9 0,22 1-1 0,-22-3 0 15,22 3 0-15,-24 3-1 0,24-3 1 0,-22-4-2 16,22 4 2-16,-23-1-3 0,23 1 7 16,-21-3-40-16,21 3 40 0,-26-1-2 0,26 1-8 15,-24-2 7-15,24 2 1 0,-26-2-2 16,26 2 3-16,-28-4-5 0,28 4 3 0,-27 0-3 16,27 0 50-16,-28-2-58 0,28 2 1 0,-25-2-7 15,25 2 4-15,-27-4 6 0,27 4 1 0,-27 0 3 16,27 0 0-16,-21 0-3 0,21 0 3 0,-21-3-2 15,21 3 2-15,-22 0 1 0,22 0-6 0,-22 0 5 16,22 0 1-16,-27 0-6 0,27 0-2 0,-26 3 11 16,26-3-9-16,-29 0-1 0,29 0 12 0,-28 5-4 15,28-5 1-15,-28 1 0 0,28-1 0 0,-27 2-1 16,27-2-1-16,-25 1 0 0,25-1 0 16,-23 3-7-16,23-3 1 0,-27 3 9 0,27-3-4 15,-23 2-6-15,23-2 9 0,-24 3-1 0,24-3 2 16,-22 1-2-16,22-1-1 0,-20 1 2 0,20-1-2 15,-21 3-2-15,21-3 2 0,-21 3-8 0,21-3 0 16,-22 1 10-16,22-1-10 0,-26 4 3 0,26-4 8 16,-23 6 0-16,23-6-1 0,-25 2-1 15,25-2-1-15,-25 6 0 0,25-6 0 0,-19 3 0 16,19-3 0-16,-19 3-8 0,19-3 0 0,-15 2 11 16,15-2-8-16,-17 3 0 0,17-3 10 0,-15 3-1 15,15-3-2-15,-17 2 2 0,17-2-3 16,-19 4 0-16,19-4-8 0,-15 4 9 0,15-4-1 15,-18 4-7-15,18-4 0 0,-16 3 8 0,16-3-7 16,-15 3-7-16,15-3 16 0,-13 3-1 0,13-3 0 16,0 0 0-16,-16 6-2 0,16-6 1 0,0 0-1 15,-14 5-2-15,14-5 1 0,0 0-7 0,-16 5 0 16,16-5 10-16,0 0-11 0,-14 7-22 0,14-7 39 16,-9 4-35-16,9-4 39 0,-10 7-38 0,10-7 40 15,0 0-39-15,-13 7 41 0,13-7-39 0,0 0 39 16,-14 8-36-16,14-8 36 0,0 0-49 0,-11 10 36 15,11-10-19-15,0 0 35 0,-9 10-35 16,9-10 36-16,-7 9-36 0,7-9 38 0,-7 8-34 16,7-8 33-16,-8 12-34 0,8-12 27 15,-6 14-21-15,6-14 26 0,-7 15-40 0,7-15 30 16,-7 14-20-16,3-5 30 0,4-9-32 0,-7 15 31 16,7-15-30-16,-5 17 35 0,5-17-37 0,-6 14 28 15,6-14-26-15,-6 16 22 0,6-16-15 0,-4 16 16 16,4-16-25-16,-5 17 26 0,5-17-18 0,-3 17 21 15,3-17-22-15,-4 15 21 0,4-15-20 0,-1 16 20 16,1-16-20-16,-1 14 19 0,1-14-20 0,-2 14 16 16,2-14-10-16,0 14 12 0,0-14-26 0,0 14 25 15,0-14-17-15,0 15 16 0,0-15-18 0,2 14 18 16,-2-14-17-16,1 15 17 0,-1-15-18 0,1 14 18 16,-1-14-14-16,3 14 16 0,-3-14-14 15,2 15 15-15,-2-15-12 0,3 14 11 0,-3-14-19 16,4 14 18-16,-4-14-20 0,4 14 20 15,-4-14-18-15,3 14 16 0,-3-14-17 0,4 11 13 16,-4-11 3-16,4 13-1 0,-4-13-3 0,2 11 0 16,-2-11 0-16,6 9 0 0,-6-9-2 0,2 10 2 15,-2-10-13-15,4 11 3 0,-4-11 10 0,4 8 6 16,-4-8-2-16,6 9 0 0,-6-9 0 0,4 9-1 16,-4-9-2-16,5 8-2 0,-5-8-2 0,7 7 7 15,-7-7-5-15,6 8 2 0,-6-8-1 16,6 7-3-16,-6-7 2 0,8 7-12 0,-8-7 1 15,6 7 13-15,-6-7-23 0,8 8 23 0,-8-8 1 16,9 8 0-16,-9-8-1 0,8 6 0 0,-8-6-3 16,6 8 0-16,-6-8-2 0,9 7-4 0,-9-7 10 15,11 9 1-15,-11-9-6 0,9 5-13 0,-9-5 3 16,8 7 21-16,-8-7-14 0,10 8 4 0,-10-8 4 16,9 5-11-16,-9-5 8 0,8 7-3 0,-8-7 0 15,9 5-2-15,-9-5 1 0,10 7 2 0,-10-7 18 16,9 5-19-16,-9-5 44 0,8 6-56 0,-8-6 38 15,9 5-51-15,-9-5 15 0,0 0 1 16,11 8 3-16,-11-8 1 0,0 0 6 16,12 10-6-16,-12-10 1 0,10 6-1 0,-10-6 1 15,9 5 3-15,-9-5 5 0,10 6-1 0,-10-6-2 16,14 6-9-16,-14-6 2 0,13 7 13 0,-13-7-1 16,15 6-2-16,-15-6 1 0,17 6-22 0,-17-6 24 15,18 6-2-15,-18-6-1 0,16 5-8 0,-16-5 7 16,18 7 0-16,-18-7 4 0,18 5-3 0,-18-5-4 15,15 6 1-15,-15-6-10 0,17 6 2 0,-17-6 10 16,14 4 1-16,-14-4-2 0,12 4-1 0,-12-4 2 16,0 0 0-16,15 6 3 0,-15-6-2 0,0 0 1 15,13 3 3-15,-13-3 0 0,0 0 2 0,11 4 9 16,-11-4-6-16,0 0-5 0,0 0 0 16,13 4 6-16,-13-4-2 0,0 0-4 0,0 0-1 15,0 0 0-15,17 3-3 0,-17-3 1 0,0 0-3 16,0 0-3-16,0 0 1 0,0 0-3 0,18-1-19 15,-18 1-32-15,0 0-24 0,0 0-14 0,0 0-23 16,0 0-39-16,0 0-92 0,0 0-89 16,0 0-262-16,0 0-130 0</inkml:trace>
  <inkml:trace contextRef="#ctx0" brushRef="#br0" timeOffset="109403.2823">9774 8821 483 0,'0'0'430'0,"0"0"-114"16,7-7-68-16,-7 7-69 0,0 0-35 0,0 0-29 15,0 0-40-15,8-8-13 0,-8 8 2 0,0 0-14 16,0 0-12-16,0 0-9 0,0 0-16 0,0 0-35 16,0 0-60-16,10-7-7 0,-10 7-39 15,0 0-30-15,0 0-34 0,0 0-274 0,0 0 103 16</inkml:trace>
  <inkml:trace contextRef="#ctx0" brushRef="#br0" timeOffset="109607.6134">9783 8816 483 0,'0'0'331'15,"0"0"-52"-15,0 0-73 0,0 0-92 0,0 0-10 16,6-5-52-16,-6 5 13 0,0 0-54 0,0 0-19 15,0 0-53-15,0 0-72 0,0 0-104 0,0 0-113 16,0 0 240-16</inkml:trace>
  <inkml:trace contextRef="#ctx0" brushRef="#br0" timeOffset="109801.6244">9789 8811 382 0,'0'0'372'0,"0"0"-158"0,10-7-12 0,-10 7-84 15,0 0-4-15,0 0-51 0,0 0-8 0,0 0-32 16,0 0-25-16,0 0-38 0,0 0-77 0,7-7-50 16,-7 7-187-16,0 0 237 0</inkml:trace>
  <inkml:trace contextRef="#ctx0" brushRef="#br0" timeOffset="109980.4961">9794 8805 147 0,'0'0'455'0,"0"0"-189"0,0 0-37 0,0 0-82 15,0 0 9-15,0 0-75 0,0 0 7 0,0 0-60 16,0 0 34-16,0 0-59 0,4-8-9 0,-4 8-41 15,0 0-48-15,0 0-55 0,0 0-254 16,0 0 190-16</inkml:trace>
  <inkml:trace contextRef="#ctx0" brushRef="#br0" timeOffset="110164.4931">9798 8797 33 0,'0'0'482'0,"0"0"-207"16,0 0-48-16,0 0-82 0,0 0 2 16,0 0-58-16,0 0-1 0,0 0-40 0,0 0-15 15,0 0-40-15,0 0-28 0,0 0-27 0,0 0-61 16,14-3-25-16,-14 3-198 0,0 0 246 0</inkml:trace>
  <inkml:trace contextRef="#ctx0" brushRef="#br0" timeOffset="110331.2112">9831 8780 295 0,'0'0'313'0,"0"0"-66"0,0 0-86 0,0 0-16 16,0 0-46-16,0 0-5 0,0 0-49 0,0 0 17 16,0 0-33-16,0 0-11 0,0 0-35 0,0 0-40 15,0 0-30-15,0 0-80 0,0 0 12 16,0 0-144-16,0 0 86 0</inkml:trace>
  <inkml:trace contextRef="#ctx0" brushRef="#br0" timeOffset="110489.4823">9831 8780 14 0,'0'0'351'0,"0"0"-108"0,0 0-65 16,0 0-57-16,0 0-20 0,0 0-21 0,0 0-26 15,0 0-28-15,0 0-45 0,0 0-19 0,0 0-77 16,0 0-176-16,0 0 85 0</inkml:trace>
  <inkml:trace contextRef="#ctx0" brushRef="#br0" timeOffset="130766.0236">16537 7857 144 0,'0'0'314'0,"0"0"-107"0,-4-11-42 15,4 11-45-15,-2-8-27 0,2 8-17 0,-6-9-20 16,6 9-22-16,-7-10-20 0,7 10-38 0,-6-12-26 16,6 12-21-16,-9-12-1 0,1 3-77 0,3 1-106 15,-1 0 76-15</inkml:trace>
  <inkml:trace contextRef="#ctx0" brushRef="#br0" timeOffset="131451.3369">16371 7415 138 0,'0'0'355'0,"0"0"-111"0,-2-8-63 16,2 8-17-16,0 0-69 0,-4-11 40 0,4 11-37 15,0 0 21-15,-3-13-15 0,3 13-6 0,0 0-2 16,-2-12-10-16,2 12-12 0,0 0-11 0,-4-11-1 16,4 11-10-16,0 0-7 0,-3-10-4 15,3 10-19-15,0 0 6 0,0 0 4 16,-2-10-10-16,2 10 6 0,0 0-6 0,0 0-2 15,0 0 1-15,0 0-4 0,0 0 0 0,-3-11-3 16,3 11 1-16,0 0-5 0,0 0-2 0,0 0-12 16,0 0 12-16,0 0-4 0,0 0-8 0,0 0 16 15,0 0 0-15,0 0 4 0,1 9-4 0,-1-9 0 16,2 12 2-16,-2-12-6 0,1 16 0 0,-1-16-1 16,1 20 0-16,-1-8-2 0,1 1 8 0,1 0 59 15,-2 2-71-15,2 2 57 0,-2 2-66 16,2-4 58-16,-1 3-75 0,0 1 74 0,-1-1-69 0,1-1 62 15,1 0-67-15,-1 3 64 0,0-4-64 16,1-3 58-16,-1 2-61 0,0-1 63 0,-1-1-64 16,1-1 64-16,1-2-66 0,-1 1 54 0,-1-11 4 15,4 17-15-15,-4-17-7 0,2 16-1 0,-2-16-90 16,1 13 32-16,-1-13 47 0,3 11-15 16,-3-11-32-16,5 8-30 0,-5-8-24 0,0 0-37 15,7 10-51-15,-7-10-12 0,0 0-35 0,0 0-266 16,0 0 21-16</inkml:trace>
  <inkml:trace contextRef="#ctx0" brushRef="#br0" timeOffset="132363.5413">16357 7354 171 0,'-3'-9'363'0,"3"9"-83"0,-3-14-58 16,3 14-29-16,-5-13-22 0,5 13-36 0,-4-10-14 16,4 10-11-16,-3-9-1 0,3 9-37 0,0 0-4 15,-5-11 9-15,5 11-15 0,0 0-1 16,-1-11-10-16,1 11-9 0,0 0-8 0,0 0-5 15,-3-10-6-15,3 10-7 0,0 0-1 0,0 0-4 16,0 0 1-16,0 0-12 0,0 0 19 0,19 8-28 16,-19-8 21-16,14 14 9 0,-3-4 6 0,1 2-13 15,1 1-2-15,0 1-1 0,0 2-4 0,-3 0 1 16,4-1-3-16,-4 0 0 0,2 2-1 0,-3-1-8 16,0 0 7-16,1-1-24 0,-4-1 20 0,1 1 8 15,-1-2 53-15,-1 1-73 0,-1-1 62 0,2-1-60 16,-4 0 53-16,-1-1-57 0,-1 0 51 15,1 0-56-15,-2 1 53 0,1-12-57 16,-8 18 41-16,8-18-37 0,-3 17 49 0,3-17-59 16,-7 15 64-16,7-15-81 0,-4 12 84 0,4-12-58 15,-5 10 52-15,5-10-53 0,0 0 54 0,-6 11-56 16,6-11 58-16,0 0-60 0,-7 8 19 0,7-8-20 16,0 0 66-16,0 0-70 0,0 0 65 0,-5 10-56 15,5-10 57-15,0 0-67 0,0 0 68 0,0 0-59 16,0 0 59-16,0 0-56 0,0 0 52 0,-2 8-60 15,2-8 58-15,0 0-57 0,0 0 42 0,0 0-42 16,0 0 38-16,0 0-42 0,0 0 68 0,0 0-61 16,0 0 58-16,0 0-56 0,0 0 49 0,0 0-60 15,0 0 55-15,0 0-56 0,0 0 56 16,0 0-56-16,0 0 55 0,0 0-51 0,0 0 53 16,0 0-53-16,0 0 53 0,0 0-61 0,-3 10 64 15,3-10-58-15,0 0 62 0,0 0-52 0,0 0 48 16,0 0-51-16,0 0 52 0,0 0-52 15,0 0 52-15,0 0-53 0,0 0 39 0,0 0-30 16,0 0 45-16,0 0-63 0,0 0 63 0,0 0-46 16,0 0 45-16,0 0-62 0,0 0 63 0,10-6-52 15,-10 6 51-15,0 0-53 0,13-5 52 0,-13 5-53 16,0 0 54-16,22-4-55 0,-22 4 40 0,18-6-38 16,-18 6 53-16,20 0-63 0,-20 0 65 0,28 0-62 15,-28 0 62-15,26 0-54 0,-26 0 49 0,24 3-54 16,-24-3 48-16,23 5-52 0,-23-5 40 15,19 10-34-15,-19-10 13 0,16 7-38 0,-16-7 56 16,12 10-37-16,-12-10 39 0,8 11-32 0,-8-11 34 16,3 11-31-16,-3-11 35 0,0 11-65 0,0-11 74 15,-7 14-2-15,7-14-4 0,-9 13-4 0,9-13-13 16,-12 9-1-16,12-9 16 0,-17 12 5 0,17-12 1 16,-18 8-11-16,18-8 0 0,-18 6 1 0,18-6-3 15,-18 3 0-15,18-3-1 0,-16 5 0 16,16-5-4-16,0 0-10 0,-21 2-28 0,21-2-50 15,0 0-44-15,0 0-48 0,-23 1-108 0,23-1-247 16,0 0-28-16</inkml:trace>
  <inkml:trace contextRef="#ctx0" brushRef="#br0" timeOffset="135981.4863">15937 10029 24 0,'0'0'163'15,"0"0"15"-15,0 0-58 0,0 0-4 0,0 0-41 16,0 0 18-16,0 0-23 0,0 0-5 0,0 0-11 16,0 0 4-16,0 0-15 0,0 0 4 15,0 0-11-15,0 0-5 0,0 0-2 0,0 0-3 16,0 0-9-16,0 0-5 0,0 0-9 0,0 0-11 15,0 0-51-15,0 0-19 0,0 0-244 0,0 0 275 16</inkml:trace>
  <inkml:trace contextRef="#ctx0" brushRef="#br0" timeOffset="136589.4523">17993 10176 457 0,'0'0'290'0,"0"0"-76"0,0 0-51 0,0 0-30 16,0 0-13-16,0 0-20 0,0 0-12 0,0 0-9 15,0 0-7-15,0 0-8 0,0 0-17 16,0 0 8-16,0 0-1 0,-6-8-14 0,6 8-6 15,0 0-2-15,0 0 1 0,0 0-7 0,0 0 1 16,0 0-23-16,0 0 25 0,0 0-12 16,0 0 1-16,0 0-9 0,0 0 12 0,0 0-21 15,0 0 21-15,0 0-15 0,0 0 8 0,0 0-9 16,0 0 37-16,0 0-42 0,0 0 27 0,0 0-23 16,0 0 30-16,0 0-31 0,0 0 24 0,0 0-40 15,0 0 61-15,0 0-46 0,0 0 44 0,0 0-46 16,0 0 45-16,0 0-48 0,0 0 33 15,0 0-37-15,0 0 57 0,0 0-68 0,0 0 50 16,0 0-43-16,0 0 52 0,0 0-54 0,0 0 52 16,0 0-50-16,0 0 50 0,0 0-65 0,0 0 65 15,0 0-66-15,0 0 65 0,0 0-56 16,0 0 52-16,0 0-57 0,0 0 41 0,0 0-40 16,0 0 48-16,0 0-52 0,0 0 43 0,0 0-57 15,0 0 25-15,0 0-50 0,0 0-36 0,0 0-49 16,0 0-56-16,0 0-52 0,0 0-292 0,-8-4-54 15</inkml:trace>
  <inkml:trace contextRef="#ctx0" brushRef="#br0" timeOffset="137358.8136">17004 8996 467 0,'0'0'383'0,"0"0"-153"16,0 0-9-16,-3 10-81 0,3-10-2 0,0 0-66 16,0 0 9-16,0 0-40 0,0 0 35 0,0 0-62 15,-4 9 54-15,4-9-62 0,0 0 54 0,0 0-58 16,0 0 47-16,0 0-57 0,0 0 48 0,0 0-53 16,0 0 47-16,0 0-65 0,0 0 46 0,0 0-38 15,0 0 33-15,0 0-60 0,0 0 13 0,0 0-49 16,0 10-3-16,0-10 7 0,0 0-44 0,0 0-19 15,0 0-103-15,0 0-103 0,0 0 239 16</inkml:trace>
  <inkml:trace contextRef="#ctx0" brushRef="#br0" timeOffset="138178.4903">17356 7683 26 0,'0'0'285'0,"0"0"-1"15,0 0-94-15,0 0-41 0,0 0-34 0,0 0-20 16,0 10-21-16,0-10 12 0,0 0-1 0,0 0-5 15,0 0-12-15,0 0-45 0,0 0 34 0,0 0-13 16,0 0-8-16,0 0-10 0,0 0-6 0,0 0 0 16,0 0-5-16,0 0-1 0,0 0-4 0,0 10-5 15,0-10-22-15,0 0 12 0,0 0-10 0,0 0-16 16,0 0-25-16,0 0-15 0,0 0-24 0,0 0-77 16,0 0-225-16,0 0 195 0</inkml:trace>
  <inkml:trace contextRef="#ctx0" brushRef="#br0" timeOffset="141299.4758">24727 3710 402 0,'0'0'200'16,"-4"-11"53"-16,4 11-159 0,0 0 106 16,-1-11-109-16,1 11-3 0,0 0 8 0,0-9 0 15,0 9 3-15,0 0 27 0,1-11-47 0,-1 11 7 16,0 0-38-16,13-8 16 0,-13 8-38 15,15-5-7-15,-15 5-2 0,27-2 6 0,-27 2-11 16,33 0-3-16,-12 0 3 0,4 2-6 0,1-2 0 16,-1 3-2-16,2 1 7 0,1-2 11 0,0 2-52 15,2 1 27-15,-3-2-91 0,6 2 67 0,-1 2-130 16,1-2 61-16,0 3-118 0,2-2 43 16,-4 0-245-16,4 2 181 0</inkml:trace>
  <inkml:trace contextRef="#ctx0" brushRef="#br0" timeOffset="141596.1663">25777 3878 42 0,'0'0'420'0,"0"0"-128"0,0 0-60 15,0 0-27-15,0 0-30 0,-1-12-35 0,1 12-5 16,0 0-11-16,0 0-11 0,0 0-8 0,-1-11-6 16,1 11-6-16,0 0-6 0,0 0 1 0,0 0-12 15,0 0-7-15,0 0-1 0,4-9-16 0,-4 9-15 16,0 0-8-16,13-3-1 16,-13 3-15-16,21-1-10 0,-21 1-29 0,33 4-12 15,-11-1-15-15,2 1-23 0,2 1-16 0,2 0-22 16,5 3-39-16,2-1-131 0,2 2 49 0,1 1-251 15,3-1 64-15</inkml:trace>
  <inkml:trace contextRef="#ctx0" brushRef="#br0" timeOffset="141819.9322">26743 4177 213 0,'0'0'304'0,"0"0"-78"15,0 0-40-15,12 7-25 0,-12-7-8 0,0 0-28 16,19 5-27-16,-19-5-27 0,18 3-11 16,-18-3-22-16,22 4-39 0,-7 0-29 0,0 1-54 15,2-1-79-15,-2 1-239 0,6-1 193 0</inkml:trace>
  <inkml:trace contextRef="#ctx0" brushRef="#br0" timeOffset="165371.6002">21613 10053 238 0,'0'0'54'0,"0"0"146"0,0 0-203 0,0 0 155 16,0 0-146-16,0 0 133 0,0 0-150 0,0 0 128 16,0 0-139-16,0 0 123 0,0 0-143 0,0 0 134 15,0 0-137-15,0 0 121 0,0 0-123 0,0 0 126 16,0 0-126-16,0 0 125 0,0 0-130 0,0 0 128 15,0 0-133-15,0 0 122 0,0 0-122 0,0 0 127 16,0 0-129-16,0 0 121 0,0 0-120 16,0 0 129-16,0 0-134 0,14-3 135 15,-14 3-128-15,0 0 128 0,0 0-124 0,0 0 125 16,0 0-108-16,0 0 119 0,13-3-130 0,-13 3 127 16,0 0-126-16,0 0 121 0,0 0-132 0,12-4 129 15,-12 4-122-15,0 0 115 0,0 0-116 0,0 0 124 16,18-3-118-16,-18 3 116 0,0 0-127 0,0 0 126 15,18 0-117-15,-18 0 112 0,0 0-110 0,0 0 112 16,19-3-106-16,-19 3 87 0,0 0-88 0,18-2 100 16,-18 2-103-16,0 0 100 0,17-1-102 15,-17 1 100-15,0 0-102 0,19-1 89 16,-19 1-83-16,0 0 95 0,17-2-99 0,-17 2 99 16,0 0-95-16,0 0 102 0,23 0-94 0,-23 0 94 15,0 0-94-15,17 0 86 0,-17 0-84 0,0 0 92 16,16-2-85-16,-16 2 82 0,0 0-86 0,15-3 83 15,-15 3-88-15,0 0 79 0,18-3-83 0,-18 3 83 16,0 0-85-16,19-2 85 0,-19 2-11 0,0 0-11 16,19-3-72-16,-19 3 79 0,0 0-4 15,18-3-5-15,-18 3-3 0,0 0-14 0,21-1 18 16,-21 1-8-16,0 0 4 0,19-5-1 0,-19 5-4 16,0 0-1-16,18-2-4 0,-18 2-9 15,0 0 13-15,19-3-3 0,-19 3-3 0,0 0-2 0,19-3 2 16,-19 3-3-16,0 0-1 0,21-2-11 15,-21 2 7-15,0 0 5 0,21 0-2 0,-21 0-1 16,0 0 2-16,22 0 0 0,-22 0-1 0,0 0 0 16,27 0-6-16,-27 0 6 0,18 0 0 15,-18 0 1-15,19 1 2 0,-19-1-3 0,17 1-7 16,-17-1 10-16,0 0-6 0,24 1 6 0,-24-1 1 16,0 0-2-16,23 0 2 0,-23 0 2 0,0 0-14 15,23 2-14-15,-23-2-20 0,18 2 54 0,-18-2-1 16,0 0 2-16,25 1-10 0,-25-1 0 0,0 0 11 15,23 0-17-15,-23 0-46 0,0 0 60 0,23 0-7 16,-23 0-47-16,18 0 56 0,-18 0-45 16,0 0 47-16,24 0-49 0,-24 0 53 15,0 0-44-15,20 0 46 0,-20 0-45 0,0 0 47 16,23-1-12-16,-23 1-3 0,0 0-35 0,24 1 44 16,-24-1-4-16,0 0-2 0,23-1-3 0,-23 1-8 15,0 0 5-15,22-2-7 0,-22 2-30 0,0 0 42 16,21 0-2-16,-21 0-2 0,0 0-1 0,22-2-9 15,-22 2 1-15,0 0-31 0,22 0 42 0,-22 0-1 16,0 0-2-16,20 0-2 0,-20 0 0 0,0 0-4 16,22 0-4-16,-22 0 5 0,0 0-1 15,22 2 3-15,-22-2-5 0,0 0 2 16,23 2-8-16,-23-2 10 0,0 0-9 0,23 1 6 16,-23-1 3-16,0 0-2 0,25 1 1 0,-25-1-4 15,21 1-3-15,-21-1-10 0,18 2 20 0,-18-2-2 16,19 0 0-16,-19 0 0 0,0 0 1 0,25 0-2 15,-25 0-6-15,18 3-16 0,-18-3 24 0,19 1 1 16,-19-1-3-16,21 0 0 0,-21 0 2 0,20 3-3 16,-20-3-6-16,21 3 0 0,-21-3 8 15,19 1-1-15,-19-1 0 0,18 1-3 16,-18-1 2-16,20 3-6 0,-20-3 6 0,17 2-6 0,-17-2 6 16,18 3 0-16,-18-3 2 0,0 0-4 15,21 0 7-15,-21 0 3 0,0 0 1 0,18 3-2 0,-18-3 8 16,0 0 0-16,0 0 3 0,21 1-1 15,-21-1 8-15,0 0 5 0,0 0 2 0,0 0-1 16,0 0-4-16,21 0-5 0,-21 0-4 0,0 0-4 16,0 0 0-16,13-4 2 0,-13 4-8 0,0 0 4 15,0 0-3-15,12-3-2 0,-12 3-1 16,0 0-2-16,0 0 0 0,11-5 4 0,-11 5-10 16,0 0 3-16,0 0 1 0,9-7-3 0,-9 7 2 15,0 0-2-15,0 0 21 0,0 0-25 0,10-5-5 16,-10 5-1-16,0 0-7 0,0 0-23 0,0 0-14 15,0 0-26-15,0 0-43 0,0 0-36 16,-20 0-70-16,20 0-339 0,-27 3-86 0</inkml:trace>
  <inkml:trace contextRef="#ctx0" brushRef="#br0" timeOffset="167021.9125">15247 9907 37 0,'0'0'44'0,"0"0"149"15,0 0-177-15,0 0 152 0,0 0-178 16,0 0 125-16,0 0-149 0,0 0 149 0,0 0-143 15,0 0 135-15,0 0-144 0,0 0 136 0,0 0-155 16,0 0 146-16,0 0-143 0,0 0 131 0,0 0-150 16,0 0 151-16,0 0-137 0,0 0 130 0,0 0-137 15,0 0 127-15,0 0-124 0,0 0 128 0,0 0-125 16,0 0 122-16,0 0-141 0,0 0 148 0,0 0-131 16,0 0 131-16,0 0-131 0,0 0 126 0,0 0-127 15,0 0 124-15,0 0-122 16,0 0 127-16,0 0-119 0,0 0 135 0,0 0-135 15,0 0 132-15,0 0-132 0,0 0 127 0,0 0-131 16,0 0 133-16,0 0-130 0,0 0 122 0,0 0-122 16,0 0 132-16,0 0-130 0,0 0 129 0,0 0-140 15,0 0 138-15,0 0-128 0,0 0 133 0,0 0-151 16,0 0 138-16,0 0-132 0,0 0 132 0,0 0-134 16,0 0 132-16,0 0-133 0,0 0 133 0,0 0-133 15,0 0 129-15,0 0-128 0,0 0 133 0,0 0-134 16,0 0 132-16,0 0-126 0,0 0 120 0,0 0-126 15,0 0 133-15,0 0-132 0,0 0 127 16,0 0-125-16,0 0 129 0,0 0-129 16,0 0 132-16,0 0-139 0,0 0 141 0,0 0-133 15,0 0 126-15,0 0-126 0,0 0 131 0,0 0-131 16,0 0 131-16,0 0-143 0,0 0 144 0,0 0-130 16,0 0 123-16,0 0-135 0,0 0 140 0,0 0-138 15,0 0 140-15,0 0-133 0,0 0 127 0,0 0-126 16,0 0 130-16,0 0-132 0,0 0 127 0,0 0-126 15,0 0 132-15,0 0-134 0,0 0 133 0,0 0-142 16,0 0 135-16,0 0-145 0,0 0 85 16,0 0-94-16,0 0 108 0,0 0-124 0,0 0 30 15,0 0-132-15,0 0 49 0</inkml:trace>
  <inkml:trace contextRef="#ctx0" brushRef="#br0" timeOffset="167524.9279">15280 9953 254 0,'0'0'79'0,"0"0"110"0,0 0-183 16,0 0 124-16,0 0-158 0,0 0 132 0,0 0-152 16,0 0 115-16,0 0-141 0,0 0 83 15,0 0-106-15,18 0-81 0,-18 0 37 16</inkml:trace>
  <inkml:trace contextRef="#ctx0" brushRef="#br0" timeOffset="167918.8356">16709 10109 190 0,'0'0'217'0,"0"0"-74"0,0 0-39 0,0 0-19 16,0 0-16-16,0 0-20 0,0 0-9 15,0 0-10-15,0 0-7 0,0 0-12 0,0 0-26 16,0 0-111-16,0 0 81 0,0 0-185 0,13-3 60 16</inkml:trace>
  <inkml:trace contextRef="#ctx0" brushRef="#br0" timeOffset="170961.4933">10714 9968 203 0,'0'0'67'0,"0"0"171"0,0 0-196 16,-6-8 138-16,6 8-149 0,0 0 125 0,0 0-141 0,0 0 109 15,0 0-119-15,-7-7 114 0,7 7-131 16,0 0 112-16,0 0-126 0,0 0 120 0,0 0-115 16,0 0 115-16,0 0-110 0,0 0 97 0,0 0-15 15,-7-6-18-15,7 6 12 0,0 0-7 0,0 0-5 16,0 0 0-16,0 0-11 0,0 0-2 0,0 0-3 16,0 0-2-16,18-4-1 0,-18 4-3 0,15-2-1 15,-15 2-11-15,23 0-2 0,-23 0 5 0,25-1-8 16,-25 1 5-16,30-1 3 0,-30 1-8 0,29 0 0 15,-29 0-2-15,32 0-2 0,-32 0-2 0,32 0 1 16,-32 0-1-16,36 0-9 0,-16 0 16 16,1 1-22-16,-2 0 10 0,0 1 6 15,-1-1 0-15,1-1-2 0,-19 0 1 0,32 1 2 16,-32-1-5-16,27 2-4 0,-27-2 6 0,24 1-11 16,-24-1 4-16,18 1-35 0,-18-1 17 0,18 2-12 15,-18-2-27-15,0 0-21 0,22 2-130 0,-22-2 90 16,0 0-117-16,0 0-144 0,16 0 207 0</inkml:trace>
  <inkml:trace contextRef="#ctx0" brushRef="#br0" timeOffset="171367.6939">10855 9953 3 0,'-14'-4'388'0,"14"4"-257"0,0 0 102 0,-16-5-158 15,16 5 108-15,0 0-118 0,-10-5 90 0,10 5 0 16,0 0-23-16,0 0-39 0,0 0-13 0,-13-5-18 16,13 5-10-16,0 0-10 0,0 0-5 15,0 0-22-15,0 0 18 0,0 0-4 0,0 0-9 16,0 0 2-16,0 0 4 0,16-2-10 0,-16 2 11 15,25 2-1-15,-25-2-2 0,33 2 1 0,-12-2 1 16,-1 0-1-16,2 1-1 0,4-1 0 0,-2 2 0 16,-4-1-1-16,2-1-4 0,0 0-1 0,-2 1-4 15,-1-1 3-15,2 0-2 0,-1 0 1 16,-2 0-2-16,-18 0 2 0,32-1-2 0,-32 1-2 16,27 0 1-16,-27 0-4 0,23-1 2 0,-23 1-5 15,0 0-5-15,24 0-3 0,-24 0 7 0,0 0 0 16,0 0-4-16,22 0 2 0,-22 0-8 0,0 0-22 15,0 0-22-15,0 0-21 0,0 0-36 16,17 1-49-16,-17-1-43 0,0 0-349 0,0 0-52 16</inkml:trace>
  <inkml:trace contextRef="#ctx0" brushRef="#br0" timeOffset="188844.8199">3676 11200 229 0,'0'0'57'0,"0"-11"143"0,0 11-196 0,0 0 143 16,0 0-158-16,0 0 129 0,0 0-151 0,0 0 135 15,0 0-149-15,0 0 122 0,0 0-136 0,0 0 113 16,0 0-137-16,0 0 78 0,10-4-212 0,-10 4 52 15</inkml:trace>
  <inkml:trace contextRef="#ctx0" brushRef="#br0" timeOffset="190164.5443">8000 11263 24 0,'0'0'253'0,"0"0"-196"16,0 0 144-16,0 0-194 0,0 0 142 15,0 0-156-15,0 0 138 0,0 0-159 0,0 0 147 16,0 0-133-16,0 0 125 0,0 0-138 0,0 0 136 16,0 0-120-16,0 0 134 0,0 0-122 0,-15-3 116 15,15 3-117-15,0 0 105 0,0 0-115 0,0 0 102 16,0 0-102-16,0 0 87 0,0 0-87 0,0 0 76 15,0 0-85-15,0 0 79 0,0 0-92 0,1-9 86 16,-1 9-90-16,0 0 85 0,15-3-89 0,-15 3 75 16,0 0-72-16,18-2 83 0,-18 2-85 0,18-2 85 15,-18 2-82-15,21 0 83 0,-21 0-87 0,26-1 85 16,-26 1-85-16,31 0 85 0,-31 0-85 16,37 0 70-16,-37 0-69 0,33 0 83 0,-33 0-86 15,30 0 89-15,-30 0-14 0,29 1-2 0,-29-1-7 16,23 0-5-16,-23 0-2 0,23 0-5 15,-23 0-2-15,19 2-32 0,-19-2 19 0,0 0 15 16,22 0-4-16,-22 0-77 0,0 0 90 0,0 0-6 16,20 1-1-16,-20-1-7 0,0 0-12 0,0 0-105 15,0 0 85-15,18 1-132 0,-18-1 95 0,0 0-131 16,0 0 44-16,0 0-186 0,0 0 255 0</inkml:trace>
  <inkml:trace contextRef="#ctx0" brushRef="#br0" timeOffset="190470.7849">7930 11284 23 0,'-17'-3'164'0,"17"3"131"16,0 0-236-16,0 0 111 0,0 0-174 0,0 0 145 15,0 0-143-15,0 0 172 0,0 0-189 0,0 0 121 16,0 0-131-16,0 0 124 0,26 1-139 16,-26-1 130-16,20 3-137 0,-20-3 128 0,26 1-140 15,-26-1 85-15,25 6-63 0,-25-6 122 0,27 0-133 16,-27 0 127-16,24 2-90 0,-24-2 90 0,20 2-127 16,-20-2 124-16,19 1-131 0,-19-1 173 0,0 0-189 15,24 1 123-15,-24-1-114 0,0 0 110 0,18-1-167 16,-18 1 72-16,0 0-286 0,0 0 253 0</inkml:trace>
  <inkml:trace contextRef="#ctx0" brushRef="#br0" timeOffset="191711.634">5918 11177 215 0,'0'0'41'0,"0"0"165"0,0 0-189 0,0 0 134 15,-17-1-155-15,17 1 138 0,0 0-165 0,0 0 146 16,0 0-143-16,0 0 130 0,0 0-134 0,0 0 131 15,0 0-138-15,0 0 136 0,0 0-135 0,0 0 123 16,0 0-129-16,0 0 129 0,0 0-129 0,0 0 118 16,0 0-125-16,0 0 133 0,0 0-124 0,0 0 117 15,16-5-129-15,-16 5 121 0,19-3-119 0,-19 3 124 16,17-3-128-16,-17 3 125 0,19-2-128 16,-19 2 123-16,17-1-138 0,-17 1 121 0,15-2-145 15,-15 2 101-15,0 0-149 0,17-2 78 16,-17 2-85-16,0 0-81 0,0 0 63 0</inkml:trace>
  <inkml:trace contextRef="#ctx0" brushRef="#br0" timeOffset="192424.6567">5851 11200 117 0,'0'0'30'16,"0"0"102"-16,0 0-148 0,13 3 121 0,-13-3-148 16,0 0 136-16,0 0-130 0,0 0 125 0,0 0-130 15,0 0 112-15,0 0-110 0,0 0 104 0,0 0-113 16,0 0 127-16,0 0-122 0,0 0 144 0,0 0-125 15,0 0 137-15,0 0-136 0,0 0 135 0,0 0-154 16,0 0 152-16,0 0-140 0,0 0 122 0,13 3-131 16,-13-3 125-16,0 0-152 0,0 0 157 0,0 0-132 15,0 0 135-15,0 0-132 0,0 0 127 16,0 0-141-16,0 0 136 0,0 0-136 0,0 0 132 16,0 0-131-16,0 0 130 0,0 0-146 15,0 0 141-15,0 0-119 0,0 0 133 0,0 0-129 16,0 0 124-16,0 0-133 0,0 0 125 0,0 0-122 15,0 0 123-15,0 0-124 0,0 0 121 0,0 0-123 16,0 0 113-16,0 0-117 0,0 0 142 0,0 0-133 16,0 0 116-16,0 0-122 0,0 0 112 0,0 0-112 15,0 0 122-15,0 0-127 0,0 0 121 16,0 0-120-16,0 0 118 0,0 0-129 0,0 0 129 0,0 0-122 16,0 0 119-16,17-2-123 0,-17 2 116 15,0 0-115-15,0 0 121 0,0 0-124 0,0 0 127 0,0 0-124 16,18 3 123-16,-18-3-135 0,0 0 128 15,0 0-109-15,0 0 123 0,0 0-121 0,0 0 119 16,0 0-123-16,0 0 166 0,0 0-176 0,0 0 124 16,0 0-123-16,0 0 124 0,0 0-134 15,14 2 126-15,-14-2-108 0,0 0 126 0,0 0-130 16,0 0 127-16,0 0-122 0,0 0 130 0,0 0-128 16,0 0 125-16,0 0-114 0,0 0 115 0,0 0-117 15,0 0 98-15,0 0-104 0,0 0 120 0,0 0-112 16,0 0 106-16,0 0-103 0,0 0 107 0,0 0-108 15,0 0 102-15,0 0-103 0,0 0 99 0,0 0-99 16,0 0 98-16,0 0-107 0,0 0 106 16,0 0-102-16,0 0 100 0,0 0-100 0,0 0 95 15,0 0-96-15,0 0 99 0,0 0-122 0,0 0 90 16,0 0-147-16,0 0 108 0,0 0-162 0,0 0 45 16,0 0-155-16,-11 2 83 0</inkml:trace>
  <inkml:trace contextRef="#ctx0" brushRef="#br0" timeOffset="193777.6288">3773 11257 78 0,'0'0'80'16,"0"0"-9"-16,0 0-14 0,0 0 2 0,0 0 3 16,0 0-2-16,0 0-17 0,0 0-8 15,0 0-20-15,0 0 28 0,0 0 1 0,0 0-10 16,0 0-3-16,0 0-6 0,0 0-15 0,0 0 0 15,0 0 5-15,0 0 3 0,0 0-2 0,0 0-11 16,0 0 1-16,0 0 9 0,0 0-1 0,0 0 0 16,0 0-2-16,0 0 0 0,0 0-5 0,0 0-2 15,0 0 6-15,0 0 6 0,0 0-8 0,0 0-3 16,0 0 4-16,0 0 1 0,0 0-3 16,0 0 0-16,0 0 1 0,0 0-4 0,0 0-8 15,0 0 3-15,0 0 12 0,0 0-6 0,0 0-1 16,0 0-8-16,0 0 8 0,0 0 0 0,0 0 0 15,0 0-1-15,0 0 0 0,0 0 2 0,0 0-7 16,0 0 7-16,0 0 7 0,0 0-6 16,0 0-2-16,0 0-5 0,0 0 2 0,0 0 0 15,0 0 1-15,0 0-1 0,0 0 1 0,0 0 1 16,0 0-9-16,0 0 8 0,0 0 2 0,0 0 2 16,0 0 0-16,0 0-7 0,0 0-5 0,0 0 17 15,0 0-7-15,0 0 2 0,0 0 0 0,0 0 0 16,0 0-4-16,0 0 19 0,0 0-13 0,0 0 0 15,0 0-3-15,0 0 0 0,0 0 1 0,0 0 3 16,0 0-1-16,0 0 0 0,0 0 1 16,0 0 3-16,0 0-5 0,0 0 7 0,0 0 1 15,0 0-1-15,0 0 1 0,0 0-1 16,0 0 5-16,0 0-4 0,0 0 0 0,0 0-3 16,0 0 2-16,0 0-1 0,0 0-5 0,0 0 1 15,0 0-2-15,0 0 5 0,0 0-8 0,0 0-1 16,0 0-3-16,0 0 2 0,0 0 0 0,0 0-2 15,0 0-1-15,0 0 2 0,0 0-2 0,0 0 0 16,0 0 1-16,0 0-1 0,0 0 1 0,0 0 2 16,0 0 0-16,0 0-1 0,0 0-1 0,0 0 0 15,0 0-1-15,0 0 0 0,0 0-1 0,0 0 0 16,0 0 1-16,0 0 0 0,0 0 0 0,0 0 15 16,0 0-18-16,0 0 1 0,0 0 0 15,0 0 0-15,0 0 0 0,0 0 0 0,0 0 0 16,0 0 0-16,0 0 3 0,0 0-2 15,0 0 2-15,0 0 0 0,0 0-1 0,0 0-7 16,0 0-8-16,0 0-11 0,0 0-19 0,0 0-14 16,0 0-33-16,0 0-8 0,0 0-6 0,0 0-7 15,0 0 2-15,0 0-24 0,0-10-64 0,0 10 38 16</inkml:trace>
  <inkml:trace contextRef="#ctx0" brushRef="#br0" timeOffset="194453.5809">3696 11210 7 0,'0'0'92'0,"0"0"-10"16,0 0-7-16,0 0-9 15,0 0 144-15,0 0-194 0,-12-4 143 0,12 4-154 16,0 0 5-16,0 0 1 0,0 0 117 0,0 0-128 15,0 0 128-15,0 0-127 0,0 0 119 0,0 0-126 16,0 0 120-16,0 0-129 0,0 0 16 0,0 0 11 16,0 0 5-16,0 0 7 0,0 0 2 0,0 0 2 15,0 0 1-15,0 0 3 0,0 0 1 0,0 0 1 16,0 0-2-16,0 0-4 0,0 0-1 0,0 0-3 16,0 0 1-16,0 0-2 0,0 0 0 0,0 0-3 15,0 0-2-15,0 0 59 0,0 0-79 16,0 0 1-16,0 0 1 0,0 0 0 0,0 0 62 15,0 0-77-15,0 0 10 0,0 0 66 0,25-2-63 16,-25 2 58-16,36-1-60 0,-8 0 53 16,3-1-56-16,6-1 49 0,1 3-52 0,0-1 45 15,3-1-34-15,1 2 35 0,1 2-43 0,0-2 42 16,2 0-43-16,-3 1 38 0,3-1-40 0,-2 0 37 16,-1 3-44-16,-1-3 41 0,-2 1-38 0,-7 0 38 15,-2 0-35-15,3 0 34 0,-7-1-42 0,2 2 33 16,-2-1-31-16,-6-1 37 0,-2 2-37 0,1-1 36 15,-19-1-36-15,28 0 38 0,-28 0-39 0,23 0 39 16,-23 0-20-16,17 1 10 0,-17-1-28 16,0 0 29-16,20 0-29 0,-20 0 36 0,0 0-31 15,0 0 29-15,18 0-33 0,-18 0 31 0,0 0-46 16,0 0 33-16,0 0-77 0,0 0 43 0,0 0-102 16,18 3 96-16,-18-3-123 0,0 0 96 0,0 0-149 15,-8 5 80-15,8-5-236 0,-15 6 220 0</inkml:trace>
  <inkml:trace contextRef="#ctx0" brushRef="#br0" timeOffset="194747.598">4339 11281 194 0,'0'0'121'15,"0"0"124"-15,0 0-204 0,0 0 127 0,0 0-157 16,0 0 143-16,0 0-128 0,0 0 124 0,9-10-125 15,-9 10 115-15,28-5-126 0,-9 2 91 0,-2 0-97 16,7 1 89-16,-1-1-98 0,1 1 58 0,2 0-53 16,-3-1 81-16,3 2-81 0,-2-2 70 15,-4 2-77-15,-2 1 69 0,3-3-75 0,-3 2 55 16,-18 1-53-16,28-2 56 0,-28 2-60 16,24-2 61-16,-24 2-52 0,16-2 51 0,-16 2-41 0,0 0 42 15,20-1-36-15,-20 1 28 0,0 0-32 16,0 0 20-16,18-2-20 0,-18 2 16 0,0 0-33 15,0 0 18-15,0 0-55 0,0 0 33 0,15-1-95 16,-15 1 59-16,0 0-149 0,0 0 60 0,0 0-337 16,0 0 88-16</inkml:trace>
  <inkml:trace contextRef="#ctx0" brushRef="#br0" timeOffset="195266.1819">10650 9949 204 0,'0'0'86'0,"0"0"131"0,0 0-190 0,0 0 119 16,0 0-153-16,-14 4 124 0,14-4-147 0,0 0 126 16,0 0-144-16,0 0 76 0,0 0-155 0,0 0-80 15,0 0 43-15</inkml:trace>
  <inkml:trace contextRef="#ctx0" brushRef="#br0" timeOffset="198916.3694">8372 11330 334 0,'0'0'255'0,"0"0"-59"15,-5-9-46-15,5 9-19 0,0 0-17 0,-8-8-4 16,8 8-2-16,0 0-20 0,-6-7-13 0,6 7-5 16,0 0-11-16,-5-8-24 0,5 8 4 0,0 0 14 15,-7-6-8-15,7 6 14 0,0 0-16 16,0 0-7-16,-6-8-3 0,6 8 17 0,0 0-28 15,0 0-3-15,0 0 0 0,0 0-6 0,0 0-1 16,0 0-5-16,0 0 6 0,10-8-8 0,-10 8-1 16,24 1 11-16,-4 0 6 0,4 0-8 0,3 2-1 15,1-1 8-15,8 0-4 0,2-2 0 16,0 3-3-16,-2 1-2 0,0-1-2 0,-7-1-8 16,-1 1-1-16,2 0 6 0,-2 1-1 0,0 0 0 15,-3-1-2-15,0 0-1 0,-2 1 6 16,0-1-7-16,-4 0-1 0,-1-1 10 0,-2 1-10 0,0 1 2 15,-16-4-11-15,25 5 3 0,-25-5 7 16,24 5-1-16,-24-5 0 0,17 4-1 0,-17-4-4 16,18 2-5-16,-18-2-6 0,0 0-6 0,19 4-13 15,-19-4-8-15,0 0 6 0,14 4-20 0,-14-4-18 16,0 0-46-16,0 0-53 0,0 0-344 0,0 0 6 16</inkml:trace>
  <inkml:trace contextRef="#ctx0" brushRef="#br0" timeOffset="199312.5164">8625 11281 238 0,'0'0'351'0,"-16"-6"-113"0,16 6-71 16,-11-6-19-16,11 6-16 0,0 0-32 0,-13-4-11 15,13 4-18-15,0 0-2 0,0 0-7 0,0 0-4 16,-10-7-3-16,10 7-1 0,0 0 0 0,0 0-13 16,21 5-15-16,-21-5 6 0,29 8-13 0,-9-3-3 15,3 0 6-15,0 0-2 0,4 1 2 0,-1 0 0 16,-1 0-1-16,2-3-1 0,0 2-1 16,-4-2-6-16,4 1 4 0,-3 0-7 0,-1 0-1 15,1-1 8-15,-7-1 1 0,2-1-2 16,-6 1-2-16,-13-2-2 0,27 5 0 0,-27-5-1 15,20 1 3-15,-20-1 1 0,17 2-5 0,-17-2-2 16,0 0-16-16,19 3 9 0,-19-3 6 0,0 0-1 16,0 0-1-16,19 2-5 0,-19-2-13 0,0 0-17 15,0 0-15-15,0 0-12 0,14 2-15 0,-14-2-25 16,0 0 0-16,0 0-7 0,0 0-27 0,0 0-110 16,0 0 40-16,-14 5-176 0,14-5 215 0</inkml:trace>
  <inkml:trace contextRef="#ctx0" brushRef="#br0" timeOffset="199572.5197">8828 11315 342 0,'0'0'303'0,"0"0"-80"0,-15-5-42 0,15 5-32 16,0 0-26-16,0 0-13 0,-12-4-17 0,12 4-8 16,0 0-15-16,0 0-1 0,0 0 10 0,0 0-11 15,0 0 3-15,0 0-7 0,0 0-8 0,0 0-5 16,23 1-8-16,-23-1-5 0,21 4-3 0,-21-4 2 15,25 4-2-15,-25-4 9 0,27 3 3 0,-27-3-8 16,26 4 10-16,-26-4-19 0,25 3 17 0,-25-3-30 16,23 2 13-16,-23-2-20 0,21 1 13 0,-21-1-19 15,0 0 15-15,25 2-20 0,-25-2 17 0,0 0-19 16,0 0 9-16,21 0-28 0,-21 0-4 16,0 0-60-16,14-3-20 0,-14 3-34 0,6-6-44 15,-6 6-94-15,9-14-261 0,-9 14-36 16</inkml:trace>
  <inkml:trace contextRef="#ctx0" brushRef="#br0" timeOffset="200715.7008">12051 6777 26 0,'-19'0'91'16,"19"0"-16"-16,0 0-11 0,0 0-2 0,0 0 8 15,-18 0-4-15,18 0-12 0,0 0 23 0,0 0 24 16,0 0 20-16,0 0 2 0,0 0 13 0,-17 0-14 16,17 0-13-16,0 0-16 0,0 0-19 0,0 0-15 15,0 0-14-15,0 0-5 0,0 0-9 0,0 0-7 16,13-7-5-16,-13 7-5 0,22 0-2 16,-3 0-2-16,6 0-3 0,7 2 3 0,7 3-5 15,5-3-3-15,1 2 0 0,2-1 2 0,3 2 2 16,-1-1 0-16,-2 0-1 0,0 0-2 0,-3-1-1 15,-1 1-1-15,-2 0 4 0,1-1-1 16,-5 0-4-16,-6-2 0 0,-2 2 1 0,-3-1 8 16,-3-2-7-16,-1 0-2 0,-3 2 2 0,-19-2 1 15,28-2 0-15,-28 2 2 0,22 0 12 0,-22 0-13 16,19 0-6-16,-19 0 2 0,0 0-1 0,20-1 1 16,-20 1-4-16,0 0-15 0,0 0-25 15,0 0-15-15,18 1-9 0,-18-1-23 0,0 0 86 16,0 0-146-16,5 8 85 0,-5-8-125 0,0 0-133 15,0 0 269-15</inkml:trace>
  <inkml:trace contextRef="#ctx0" brushRef="#br0" timeOffset="201029.6365">12135 6781 46 0,'0'0'108'0,"0"0"-6"0,0 0-20 0,0 0-18 16,0 0-12-16,0 0-18 0,0 0-11 0,0 0-37 15,0 0 37-15,0 0-15 0,0 0 9 0,9-4-7 16,-9 4-2-16,0 0 2 0,0 0-5 0,15-3 11 15,-15 3-16-15,0 0 4 0,0 0-6 16,0 0 4-16,17-3-5 0,-17 3 11 0,0 0-6 16,0 0-12-16,0 0 35 0,0 0-47 0,16 3-16 15,-16-3-8-15,0 0-11 0,0 0-99 0,11 7 52 16</inkml:trace>
  <inkml:trace contextRef="#ctx0" brushRef="#br0" timeOffset="205132.1132">4806 11294 261 0,'0'0'48'0,"8"-5"151"0,-8 5-187 15,0 0 117-15,0 0-189 0,8-7 172 0,-8 7-150 16,0 0 140-16,0 0-151 0,0 0 139 0,0 0-149 16,8-6 138-16,-8 6-147 0,0 0 142 0,0 0-137 15,0 0 133-15,0 0-136 0,0 0 132 0,0 0-132 16,0 0 141-16,0 0-138 0,0 0 138 0,9-7-135 15,-9 7 131-15,0 0-139 0,0 0 149 16,0 0-131-16,0 0 131 0,0 0-129 16,0 0 132-16,0 0-136 0,0 0 149 0,0 0-140 15,0 0 131-15,0 0-140 0,0 0 135 0,0 0-140 16,0 0 121-16,0 0-123 0,0 0 132 0,0 0-131 16,0 0 128-16,0 0-142 0,2-9 143 0,-2 9-134 15,0 0 135-15,0 0-139 0,0 0 134 0,0 0-133 16,0 0 129-16,0 0-135 0,0 0 142 0,0 0-132 15,0 0 130-15,0 0-144 0,0 0 137 0,0 0-123 16,0 0 131-16,0 0-133 0,0 0 126 0,0 0-125 16,0 0 132-16,0 0-142 0,0 0 146 0,0 0-134 15,0 0 131-15,0 0-136 0,0 0 128 0,0 0-125 16,0 0 132-16,0 0-138 0,0 0 136 0,0 0-134 16,0 0 134-16,0 0-142 15,0 0 139-15,0 0-129 0,0 0 135 0,0 0-137 16,0 0 130-16,0 0-137 0,0 0 145 0,0 0-136 15,0 0 132-15,0 0-134 0,0 0 134 0,0 0-148 16,0 0 134-16,0 0-149 0,0 0 112 0,0 0-130 16,0 0 34-16,0 0-162 0,3-9 69 0</inkml:trace>
  <inkml:trace contextRef="#ctx0" brushRef="#br0" timeOffset="206234.5457">5594 10933 65 0,'0'0'395'16,"0"0"-257"-16,0 0 95 0,0 0-146 0,0 0 101 15,0 0-124-15,0 0 82 0,0 0-16 0,0 0-30 16,0 0-16-16,0 0-16 0,0 0-12 16,-5-7-11-16,5 7-11 0,0 0-18 15,0 0-3-15,0 0 9 0,0 0-7 0,0 0 4 16,0 0-11-16,0 0 0 0,0 0 1 0,0 0-2 15,0 0-2-15,0 0 0 0,0 0 0 0,0 0-2 16,0 0-11-16,0 0 14 0,0 0-13 0,0 0-55 16,0 0 83-16,0 0-5 0,0 0 15 0,0 0-22 15,0 0-2-15,0 0 4 0,0 0-7 0,0 0 7 16,0 0-13-16,-17 0-11 0,17 0 13 0,0 0-6 16,-19 5-9-16,19-5-6 0,-15 7-9 15,15-7-3-15,-17 5-3 0,17-5-4 0,-14 4-106 0,14-4 121 16,0 0-120-16,-14 5 115 0,14-5-136 15,0 0 116-15,0 0-131 0,0 0 41 0,0 0-133 16,8-14 83-16</inkml:trace>
  <inkml:trace contextRef="#ctx0" brushRef="#br0" timeOffset="207605.8889">21969 9917 103 0,'0'0'37'16,"0"0"97"-16,0 0-84 0,0 0 55 0,0 0-132 15,0 0 110-15,0 0-127 0,0 0 117 16,0 0-112-16,0 0 92 0,0 0-93 0,0 0 91 15,0 0-108-15,0 0 58 0,0 0-160 0,0 0 48 16</inkml:trace>
  <inkml:trace contextRef="#ctx0" brushRef="#br0" timeOffset="208657.3799">6796 10744 217 0,'0'0'328'0,"0"0"-242"0,17 0 113 0,-17 0-181 15,0 0 120-15,0 0-145 0,0 0 122 0,0 0-130 16,0 0 124-16,0 0-132 0,0 0 106 0,0 0-119 15,0 0 121-15,0 0-128 0,0 0 119 0,0 0-132 16,0 0 139-16,11 5-143 0,-11-5 130 0,0 0-133 16,0 0 128-16,0 0-130 0,0 0 98 0,0 0-154 15,0 0 122-15,9 7-144 0,-9-7 55 0,0 0-200 16,21 5 83-16</inkml:trace>
  <inkml:trace contextRef="#ctx0" brushRef="#br0" timeOffset="217596.2789">13294 12138 46 0,'0'0'344'0,"0"0"-110"0,0 0-44 0,9-8-56 16,-9 8-14-16,0 0 10 0,0 0-9 0,7-7-14 0,-7 7-17 15,0 0-6-15,0 0-5 0,6-9-8 16,-6 9-6-16,0 0-23 0,0 0 60 16,5-7-56-16,-5 7 42 0,0 0-54 0,0 0 44 15,0 0-48-15,0 0 35 0,5-7-42 0,-5 7 23 16,0 0-29-16,0 0 37 0,0 0-56 0,0 0 40 16,0 0-41-16,0 0 25 0,0 0-25 0,0 0 27 15,0 0-38-15,0 0 32 0,0 0-23 0,0 0 25 16,0 0-15-16,9 5 22 0,-9-5-30 0,3 12 23 15,-3-12-19-15,2 14 26 0,-2-14-27 16,5 17 17-16,-2-7-21 0,-3-10 26 0,2 19-16 16,1-9 17-16,-3-10-18 0,1 18 15 0,-1-18-17 15,5 18 13-15,-5-18-16 0,2 17 21 16,-2-17-17-16,1 14 7 0,-1-14-22 0,1 13 22 16,-1-13-17-16,3 9-5 0,-3-9 13 0,0 0 22 15,1 14-1-15,-1-14 33 0,0 0 9 0,3 10 7 16,-3-10 15-16,0 0 4 0,0 0-6 0,12 8-10 15,-12-8-14-15,18 2-2 0,-18-2-18 0,33-2-7 16,-13 2-7-16,4 0 4 0,3-3-13 16,-2-1 8-16,3 0-20 0,-2 0-1 0,2-2-2 15,4 1-1-15,1-1 0 0,0 1 0 0,-8-2 0 16,2 4-3-16,-1-2-13 0,1 0-10 0,-4 1-19 16,3-1-18-16,-6 1-27 0,-2 1-14 0,-3-2-28 15,-15 5 5-15,26-4-40 0,-26 4 1 16,19-5-26-16,-19 5-110 0,13-8-352 0,-13 8-181 15</inkml:trace>
  <inkml:trace contextRef="#ctx0" brushRef="#br0" timeOffset="218197.4763">13345 12138 42 0,'0'0'466'16,"0"0"-167"-16,5-9-79 0,-5 9-20 0,0 0-37 16,0 0-36-16,4-12-17 0,-4 12 28 0,0 0-53 15,0 0 33-15,0 0-58 0,5-8 24 0,-5 8-52 16,0 0 34-16,0 0-48 0,0 0 54 15,0 0-38-15,0 0 35 0,8 9-36 0,-8-9 19 0,9 13-32 16,-9-13 19-16,6 17-24 0,-5-7 16 16,2-1-26-16,1 3 30 0,-2-2-24 0,1 1 20 15,0 0-18-15,-1 0 15 0,1-3-15 0,-2 4 16 16,0 0-16-16,2-2 8 0,-3-10 16 16,1 17-25-16,-1-17-15 0,3 16-6 0,-3-16 26 15,1 11 10-15,-1-11-3 0,1 12 13 0,-1-12 13 16,4 10 13-16,-4-10 15 0,9 9-4 0,-9-9-8 15,22 12-16-15,-6-7 0 0,4-2-20 0,5 2 1 16,2-3-6-16,2 0-5 0,4-2-5 0,7 0-3 16,1-2-1-16,0 0-1 0,1 1-5 0,0-4 2 15,-1 3-5-15,-1 0-1 0,-1-4 1 16,-3 4-2-16,-7-2 0 0,0 3 0 0,-1-1 3 16,-3 0-4-16,-3 1 4 0,-2-1-5 0,-2 0-1 15,-18 2 1-15,30-2 0 0,-30 2-1 0,23-2-1 16,-23 2-2-16,19-1 2 0,-19 1 4 15,14-1-27-15,-14 1 7 0,0 0-6 0,19-1 0 16,-19 1-6-16,0 0-3 0,0 0-5 0,17-2 8 16,-17 2-8-16,0 0-7 0,0 0-1 0,0 0 2 15,0 0 5-15,0 0-18 0,15-1 10 0,-15 1-26 16,0 0 18-16,0 0-47 0,0 0 37 0,0 0-55 16,0 0-15-16,0 0-15 0,0 0-3 15,0 0-18-15,0 0-46 0,0 0-275 0,0 0 48 0</inkml:trace>
  <inkml:trace contextRef="#ctx0" brushRef="#br0" timeOffset="221261.7118">9288 13926 211 0,'9'-4'344'0,"-1"-4"-234"0,-8 8 109 0,9-10-123 15,-9 10 101-15,9-9-103 0,-9 9 81 0,6-8-93 16,-6 8 46-16,0 0-63 0,10-9 31 0,-10 9-54 15,0 0 24-15,0 0-55 0,10-7 49 16,-10 7-5-16,0 0 10 0,12 7 3 0,-12-7-12 16,13 10-4-16,-7-1-5 0,1-1 3 0,-1 3 1 15,1 2 0-15,0-1-18 0,-2 2-8 0,0-1 0 16,0 1 1-16,1 0 1 0,-2-3-3 16,0 0 1-16,0-1 3 0,0 0 4 0,-1 0 4 15,-1 1-2-15,-2-11 5 0,8 13 15 0,-8-13 19 16,5 11 2-16,-5-11 11 0,7 8 2 0,-7-8 1 15,21 10-6-15,-4-6-7 0,7-4-10 0,7 0-5 16,8 0-12-16,8-4-8 0,13-3-7 0,3-1-10 16,0-2 4-16,2-2-10 0,-2 0-2 0,-1 1 35 15,1-2-49-15,-4 1 40 0,-3 0-45 0,-10 2 49 16,-3 0-52-16,1 1 36 0,-5 1-43 16,1 0 40-16,-4 1-44 0,-3-1 44 0,-6 2-41 15,-2 1 34-15,-1 1-40 0,-1-2 41 16,-2 2-44-16,-3-1 23 0,-3 2-55 0,-15 3 15 15,23-6-61-15,-23 6-27 0,18-3-45 0,-18 3-9 16,0 0-11-16,15-5-25 0,-15 5-111 0,0 0 50 16,0 0-93-16,-19-5-180 0,0 6-56 0</inkml:trace>
  <inkml:trace contextRef="#ctx0" brushRef="#br0" timeOffset="221667.7666">9664 13992 485 0,'0'0'342'0,"0"0"-45"16,-8-8-89-16,8 8-20 0,0 0-49 0,0 0-30 16,0 0-57-16,0 0 28 0,0 0-39 0,0 0 32 15,-13 8-7-15,13-8-3 0,-1 9-5 0,1-9-5 16,-5 17-8-16,5-17 0 0,-5 16-5 0,5-16 4 15,-3 18 4-15,2-8-1 0,1-10-3 0,0 19 0 16,0-19 5-16,0 19 5 0,0-19 5 0,5 17 12 16,-4-7 15-16,6-1 5 0,-2 1-1 0,1-2-3 15,3 2-4-15,5-3-11 0,3 2-10 16,3-4-5-16,3 2-12 0,4-2-14 0,0-2 7 16,6-1-13-16,4 1 6 0,2-3-14 0,-1-1 6 15,4-3-3-15,-1 2-2 0,0-3-6 16,0 2-2-16,-2-4-1 0,1 2-3 0,1 0-1 15,-5-2 5-15,-2 2-9 0,1 0 0 0,-10 0-1 16,1 1 1-16,-3-1-1 0,-3 2-2 0,-3 0-14 16,-17 3-30-16,24-5-38 0,-24 5-36 0,18-3-51 15,-18 3-11-15,0 0-2 0,18-3-1 0,-18 3-25 16,0 0-155-16,0 0 33 0,0 0-213 16,0 0-42-16</inkml:trace>
  <inkml:trace contextRef="#ctx0" brushRef="#br0" timeOffset="239115.8455">24779 8378 160 0,'9'-6'487'15,"-9"6"-155"-15,14-12-71 0,-5 4-42 0,1 1-51 16,-1-2 13-16,0 2-1 0,1 0 8 0,-2 0 5 16,-1 2-10-16,-7 5-40 0,11-9-28 0,-11 9-24 15,10-8-15-15,-10 8-24 0,0 0-12 16,11-7-5-16,-11 7-4 0,0 0-3 0,0 0 4 15,3 11-6-15,-3-11 3 0,-2 14-14 0,2-14 2 16,-5 16-5-16,2-7 2 0,3-9 9 0,-4 16 4 16,4-16 6-16,-2 17 7 0,2-17 12 0,2 18 22 15,1-8-12-15,3 3-1 0,6-2 3 16,4 1-9-16,6-1-8 0,5 3-7 0,5-2-11 16,2-2-6-16,3 1 0 0,4-3-19 0,4 1 10 15,0 0-18-15,2 0-10 0,-1-2-29 0,3 0-23 16,0 3-39-16,-5-3-51 0,-2 1-28 15,-1 1 7-15,-5-2-49 0,-7 2 9 0,-7 0-36 16,-7-1-72-16,-6 0-319 0,-3 0-175 0</inkml:trace>
  <inkml:trace contextRef="#ctx0" brushRef="#br0" timeOffset="239591.8298">24414 9678 489 0,'0'0'405'0,"10"-10"-66"0,-10 10-113 0,0 0-36 15,0 0-64-15,0 0 12 0,0 0-32 16,-13 10 7-16,4-2-51 0,0 3 24 0,-3 3-34 16,1 3 14-16,0 1-27 0,2 4 10 0,1-1-17 15,2 0 20-15,2 4-14 0,3-3 21 0,3-1 12 16,2 3 24-16,1-4 11 0,5 1 9 0,8 1 8 15,4-2-17-15,2-5 5 0,8 0-21 0,5-2-6 16,4-1-23-16,3-4 3 0,5 1-24 16,12-2 4-16,1 0-19 0,2-6 10 0,1 3-21 0,-10-4 8 15,13 0-15-15,-12-1 9 0,-1-2-14 0,-1 3 9 16,-1-3-15-16,-3 1 2 16,1-1-31-16,-6-1-18 0,1 1-42 0,-5 1-37 15,-4-1-36-15,-4 0-39 0,-6 2 30 0,-4-2-59 16,-4 1-61-16,-19 2-95 0,22 0-228 0,-22 0-149 15</inkml:trace>
  <inkml:trace contextRef="#ctx0" brushRef="#br0" timeOffset="260088.4863">26562 8847 73 0,'0'0'73'0,"0"0"149"16,0 0-197-16,0 0 132 0,0 0-150 0,0 0 129 15,0 0-152-15,0 0 140 0,0 0-157 16,0 0 138-16,0 0-125 0,0 0 126 0,0 0-125 16,0 0 132-16,0 0-129 0,0 0 115 15,0 0-112-15,0 0 113 0,0 0-130 0,0 0 118 16,0 0-130-16,0 0 122 0,0 0-129 0,0 0 114 15,0 0-110-15,0 0 121 0,6-5-127 0,-6 5 121 16,0 0-120-16,0 0 119 0,0 0-30 0,0 0 2 16,0 0 10-16,0 0-5 0,10-7-8 0,-10 7 2 15,0 0-4-15,0 0-2 0,0 0-15 0,0 0 11 16,0 0-6-16,0 0 3 0,0 0-9 0,0 0-1 16,0 0-5-16,0 0-3 0,7-7-15 15,-7 7 12-15,0 0 0 0,0 0-3 16,0 0 3-16,0 0-6 0,0 0 3 0,0 0 0 15,0 0-14-15,0 0 16 0,0 0-2 0,0 0 0 16,0 0 1-16,0 0-4 0,0 0 0 0,0 0 2 16,0 0-13-16,0 0 15 0,0 0 6 0,0 0-1 15,0 0 4-15,0 0 0 0,11-2 0 0,-11 2-23 16,0 0 28-16,0 0-4 0,14-5 2 0,-14 5 0 16,0 0-1-16,16-6 1 0,-16 6 0 15,0 0-6-15,15-8 9 0,-15 8-3 0,10-5 27 16,-10 5-18-16,7-8-4 0,-7 8 0 0,6-8 3 15,-6 8 1-15,3-9-9 0,-3 9-7 16,0-13 6-16,0 13 32 0,-5-11-42 0,-1 3 34 16,1 1-38-16,-3-1 33 0,0 2-31 0,-3 1 33 15,1 0-36-15,10 5 37 0,-29-6-27 0,12 5 26 16,-1 1-29-16,-6 4 18 0,0 4-14 0,-6 2 16 16,2 2-13-16,-2 3 16 0,3 0-19 15,0 3 16-15,5-1-21 0,3 3 10 0,5-3-8 16,1 0 15-16,4 2-8 0,1-2 0 0,4-2 4 15,1 2 2-15,2-2 3 0,3-3-1 0,0 4 10 16,4-1 9-16,0-1-11 0,2 3 1 0,2-3-7 16,2-2-1-16,-2-2-3 0,0 0-3 15,1-1-5-15,0 0 0 0,-1-4 5 0,-2 2-9 16,-8-7 0-16,11 8-4 0,-11-8-21 0,13 7-32 16,-13-7-44-16,0 0-20 0,13 3-14 0,-13-3-10 15,0 0-35-15,0 0-67 0,16-7-131 16,-16 7-171-16,12-8-37 0</inkml:trace>
  <inkml:trace contextRef="#ctx0" brushRef="#br0" timeOffset="260391.9965">26884 8635 178 0,'6'-12'448'0,"-1"4"-129"0,0-1-58 16,1 1-27-16,-6 8-43 0,10-13-30 0,-10 13-25 15,5-8-29-15,-5 8-22 0,0 0-17 0,0 0 10 16,0 0 7-16,0 0 9 0,0 0-14 0,-3 15 0 16,-1-4-21-16,-3 4 6 0,-1 2-17 0,-1 2 1 15,1 0-16-15,0 1-6 0,1 1-5 0,-2 1 5 16,0 0-13-16,3 0-3 0,-2 2-4 0,2-2-11 15,-1-2-36-15,1 3-19 0,0 1-18 16,2-4-20-16,1-1-3 0,1-2-17 16,-1-3-13-16,4-1-127 0,1-1 95 0,0-1-124 15,2 0-196-15,1-4 72 0</inkml:trace>
  <inkml:trace contextRef="#ctx0" brushRef="#br0" timeOffset="261452.4673">27073 8843 114 0,'2'-12'422'0,"2"1"-117"15,-4 11-62-15,2-16-31 0,-2 16 26 16,2-14-87-16,-2 14 4 0,0-10-59 0,0 10 12 16,0 0-54-16,0 0 31 0,-2-10-51 0,2 10 7 15,0 0-14-15,-15 8-3 0,8-3-6 0,-1 2-6 16,-1 2 3-16,0 3-2 0,-1-2 1 15,1 3-3-15,3-1 0 0,-2 2 0 0,2-2-11 16,2-1 7-16,1 0 0 0,-2-2-4 0,5-9 1 16,-4 17-1-16,4-17 0 0,-1 15-3 0,1-15-1 15,-1 9 7-15,1-9 0 0,0 0-2 0,5 8 0 16,-5-8-1-16,0 0 3 0,0 0-5 0,19-5-8 16,-19 5 12-16,14-11-3 0,-6 5-2 15,0-4 2-15,2 0-2 0,-3 1 2 0,2-2-2 16,-1 0-1-16,-2 1 4 0,-1 2-1 0,2 0 0 15,-1-2 32-15,-2 2-24 0,-4 8 26 16,10-14-19-16,-10 14 12 0,7-10-17 0,-7 10 11 16,5-10-21-16,-5 10 14 0,0 0-23 0,6-10 16 15,-6 10-18-15,0 0 13 0,0 0-13 0,0 0 28 16,0 0-29-16,0 0 4 0,5 8 2 0,-5-8 5 16,-3 15-2-16,1-5-4 0,0 2 8 0,-2-1-2 15,1 6 1-15,-2-2 3 0,1 4-3 0,-1 1 9 16,-1-2-9-16,1 1-4 0,0-3 4 15,1-1 1-15,0 1-3 0,1-3 1 0,-2-1 1 16,3 0 6-16,-3 0-7 0,5-12-2 16,-4 16 6-16,4-16 5 0,-3 13 21 0,3-13 24 15,-2 10 31-15,2-10 27 0,0 0 2 0,0 0-21 16,2 10-21-16,-2-10-10 0,0 0-14 0,17-6-11 16,-8-2-6-16,2 0-9 0,5-3-3 0,0-5-2 15,3-3-7-15,0-2 1 0,1 2-5 16,-1-4-1-16,1 1-3 0,-3 0 0 0,-2 0 2 0,-1 2-3 15,-3 1 2-15,0 0-2 0,-2 2 5 16,-3 3 2-16,2 1 1 0,-3-1-1 0,-1 5 2 16,0 1 2-16,-4 8-1 0,5-17-6 0,-5 17-3 15,4-9-8-15,-4 9-4 0,0 0-4 0,1-10 2 16,-1 10 3-16,0 0 1 0,0 0 1 16,0 0-2-16,-6 12 5 0,6-12-4 0,-3 18 2 15,2-5 0-15,0 0 2 0,-1 3 2 0,2 4-1 16,0 0 37-16,0 3-39 0,2 2 32 0,-1-1-40 15,-1 0 38-15,2-2-42 0,0 0 46 0,-1-1-47 16,0-3 7-16,1 0 0 0,0-1 5 0,-2-2-2 16,1-2 2-16,1-1 0 0,0-1 1 15,-1 0 2-15,-1-11-2 0,0 18 6 0,0-18-2 16,0 13 0-16,0-13 0 0,0 10 4 0,0-10 5 16,0 0 24-16,2 12 9 0,-2-12-2 0,0 0-6 15,0 0 0-15,0 0-9 0,0 0-7 0,0 0-2 16,7-7 33-16,-3-1-44 0,1-3 33 15,2-3-46-15,3-3 40 0,0-2-46 0,5-7 37 16,0 0-38-16,1-2 35 0,-2 1-40 0,5-2 1 16,-5 1 2-16,4 2 5 0,-5 0 3 0,2 3-2 15,-3 2 3-15,-2 2 1 0,0 3 0 16,-3 2 5-16,-1 3-2 0,-1 2-2 0,-1 0 1 16,-4 9-9-16,9-11-2 0,-9 11 3 0,0 0 2 15,0 0 4-15,0 0-1 0,14 7 3 16,-11 6 0-16,1 0 41 0,-2 6-48 0,-2 5 39 15,5 0-41-15,-4 3 38 0,1 2-40 0,0-3 41 16,-2 3-44-16,1-5 42 0,1 1-43 0,-4-6 40 16,2-1-42-16,-1 0 40 0,-1-2-38 0,-1-1 37 15,-2-3-41-15,1-1 44 0,-1-1-40 0,-4 1 4 16,3-3-7-16,-4-1-11 0,2 0-40 16,-1-2-37-16,9-5-32 0,-17 9-33 0,17-9-5 15,-14 7-7-15,14-7-28 0,0 0-180 0,0 0-256 16,-20 0-182-16</inkml:trace>
  <inkml:trace contextRef="#ctx0" brushRef="#br0" timeOffset="262008.1395">28122 8895 465 0,'0'0'372'0,"9"-9"-99"0,-9 9-53 16,0 0-47-16,6-7-26 0,-6 7-16 0,0 0-1 15,0 0-12-15,0 10-24 0,0-10-1 0,-7 19-7 16,-1-6-10-16,2 3-14 0,-3 2-10 16,0 3 1-16,-1-3-17 0,-1 0-9 0,2 2-2 15,-2-1-5-15,1-2 18 0,1 0 3 16,0-5 5-16,2 0-6 0,2-3-1 0,-1-1 10 15,1 1-1-15,5-9 14 0,-9 12 17 0,9-12 22 16,-7 9 26-16,7-9-6 0,0 0-20 0,0 0-22 16,0 0-13-16,0 0-10 0,0 0-13 0,-9-11 27 15,9 11-53-15,4-19 34 0,0 2-46 0,4-2-4 16,1-2 1-16,2-5 36 0,1 1-44 0,2-1 8 16,0 0-9-16,1 2-1 0,-1 0 1 15,0 1 7-15,-2 3-5 0,2 2 2 0,-1 0 3 16,-2 3-3-16,3 2 2 0,-2-1-1 15,-5 3 0-15,2 3 3 0,-2 0-6 0,-7 8 0 0,11-12 5 16,-11 12-6-16,10-5-3 0,-10 5 3 16,0 0-1-16,0 0 1 0,0 0 5 0,17 3-5 15,-17-3 3-15,5 12 2 0,-5-12-1 0,2 19 37 16,-1-5-42-16,-1 3 38 0,0 0-38 0,-1 8 35 16,-1-4-43-16,0 4 44 0,0 1-45 0,0-1 40 15,-1-1-41-15,2 2 42 0,-2-1-39 16,2-1 38-16,-3 0-43 0,4-5-4 0,-1-2-13 15,0 1-36-15,1-4-42 0,-2-2-54 0,2 0-32 16,0-1-9-16,0-11 1 0,0 16 13 0,0-16-10 16,0 13-79-16,0-13-378 0,0 0-192 15</inkml:trace>
  <inkml:trace contextRef="#ctx0" brushRef="#br0" timeOffset="262160.9196">28109 9060 181 0,'0'0'360'15,"-5"-13"-7"-15,5 13-85 0,-4-11-40 0,4 11-43 16,0-11-47-16,0 11-18 0,7-8-16 0,-7 8-22 16,15-10-17-16,-15 10-13 0,24-5-14 0,-6 1-25 15,-1 2-70-15,3 1 27 0,1 0-143 0,5 1 34 16,0-1-381-16,5 0-2 0</inkml:trace>
  <inkml:trace contextRef="#ctx0" brushRef="#br0" timeOffset="262516.6545">29022 8678 160 0,'0'0'466'16,"3"-17"-154"-16,-3 17-70 0,4-14-44 15,-4 14-49-15,2-8-42 0,-2 8-14 0,0 0-20 16,0 0-9-16,0 0-12 0,0 0-9 15,0 0 35-15,-7 13-58 0,7-13-12 0,-6 19 9 0,3-7-13 16,-1 2 9-16,-1 3-3 0,0-1-3 16,0 3 1-16,-1 0-4 0,-1-1-6 0,3 0 4 15,-4-1 13-15,1-2 6 0,3 1 3 0,-3-1 10 16,1-2 4-16,0 2 10 0,2 0 6 0,-1 0-3 16,1 2 9-16,2-1 1 0,-1 2 0 0,2-1-10 15,0 0-7-15,2 4-8 0,0-1-6 16,2 1-7-16,-1 0 8 0,1 1-19 0,-1 0 1 15,2-2-2-15,-1 1-33 0,-2 2-5 0,4-6-42 16,-4 3 23-16,2 2-64 0,-2-3-18 0,-1 5-70 16,-1-1-103-16,-2 2-261 0,-2 1-75 15</inkml:trace>
  <inkml:trace contextRef="#ctx0" brushRef="#br0" timeOffset="263175.9901">28171 11739 8 0,'0'0'335'0,"-15"12"-97"0,15-12-65 16,-12 8-48-16,12-8-25 0,-12 12-13 0,12-12 6 16,-11 12 5-16,11-12-23 0,-9 10 8 15,9-10-27-15,-7 9 23 0,7-9-27 0,-5 7 42 16,5-7 9-16,-7 8-1 0,7-8-7 0,0 0-17 16,-7 11 5-16,7-11 6 0,0 0-9 0,-7 11-10 15,7-11-6-15,-6 8 0 0,6-8-4 0,-3 11-13 16,3-11-5-16,-4 17-3 0,4-17 3 0,0 18-18 15,1-7 9-15,0 1-22 0,2 2 11 16,-1 2-17-16,2-1 6 0,0 0 19 0,-1 0-30 16,-1 2-23-16,2 0 31 0,-4-3-21 15,3-2 14-15,0 1-14 0,-3-1 15 0,2 1-11 16,-2 0 14-16,0 0-9 0,0 1-4 0,0-2 1 16,1 0 16-16,0 1-18 0,-1 0 13 0,3 0-17 15,-1 0-3-15,0 0-21 0,0-1 30 0,-2 1-15 16,3-2 22-16,-3-11-19 0,4 18 22 0,-4-18-9 15,4 17-7-15,-4-17 6 0,1 14 19 0,-1-14-16 16,1 12 18-16,-1-12-18 0,-1 11 15 16,1-11-18-16,-3 11 15 0,3-11-14 0,-6 11 0 15,6-11-37-15,-7 8 5 0,7-8-33 0,-9 7 34 16,9-7-84-16,0 0 14 0,-15 3-80 0,15-3-83 16,-13-3-264-16,13 3-26 0</inkml:trace>
  <inkml:trace contextRef="#ctx0" brushRef="#br0" timeOffset="264700.1897">27889 9953 425 0,'7'-13'412'15,"-7"13"-71"-15,2-11-99 0,-2 11-6 0,4-10-56 16,-4 10 11-16,3-9-22 0,-3 9 7 0,0 0 3 15,4-10-67-15,-4 10-17 0,0 0-22 0,0 0 0 16,6-11-5-16,-6 11 10 0,0 0-7 0,0 0 8 16,5-8-10-16,-5 8 9 0,0 0-13 0,0 0 5 15,0 0-13-15,0 0 9 0,0 0-12 0,4-10 7 16,-4 10-17-16,0 0 11 0,0 0-18 0,0 0 12 16,0 0-18-16,0 0 11 0,0 0-21 0,0 0 17 15,0 0-20-15,0 0 20 0,0 0-23 0,0 0 20 16,2-9-19-16,-2 9 21 15,0 0-22-15,0 0 21 0,0 0-25 0,0 0 22 16,0 0-26-16,0 0 21 0,0 0-27 0,0 0 22 16,0 0-28-16,0 0 35 0,0 0-39 0,0 0 27 15,0 0-26-15,0 0 16 0,0 0-22 0,0 0 19 16,0 0-23-16,0 0 24 0,0 0-14 0,0 0 21 16,-1 12-26-16,1-12 29 0,-1 12-28 0,1-12 26 15,-3 17-25-15,3-17 26 0,-4 19-22 0,3-8 32 16,-4 0-35-16,4 1 24 0,-3 0-20 0,3-1 21 15,-2 0-27-15,2 0 24 0,-2 2-23 16,1-3 24-16,1 0-20 0,1-10-3 16,-2 19 1-16,2-19 4 0,-1 18 3 0,1-18 0 15,-1 13 0-15,1-13 1 0,0 13-5 0,0-13 5 16,0 0 7-16,-2 14-10 0,2-14 1 0,0 0 4 16,0 11 2-16,0-11 1 0,0 0 1 0,0 0 4 15,0 0-3-15,0 13 7 0,0-13-6 0,0 0 2 16,0 0 0-16,0 0 3 0,0 0-1 0,0 0 1 15,-1 11 1-15,1-11 3 0,0 0-1 0,0 0 8 16,0 0-11-16,0 0 1 0,0 0-1 0,0 0-3 16,0 0 3-16,0 0-5 0,0 0-2 15,0 0 0-15,0 0-2 0,0 0 7 0,0 0-12 16,-1 10 2-16,1-10 1 0,0 0 1 16,0 0-1-16,0 0 1 0,0 0-2 0,0 0 2 15,0 0 1-15,0 0 14 0,0 0 1 0,0 0 15 16,0 0 13-16,0 0 15 0,0 0 17 0,0 0 0 15,0 0-4-15,0 0-10 0,15-9-7 0,-15 9-5 16,13-9-7-16,-5 2-6 0,2-2-7 0,1 0-9 16,3-6 1-16,4 1-12 0,0-6-10 0,3-1-29 15,0 0-23-15,1-2-31 0,-1 3 11 0,-2 0-70 16,-5 4-11-16,0 0-61 0,-4 4-59 0,-2 1-54 16,-2 2-11-16,-6 9 58 0,8-14-37 15,-8 14-4-15,0 0-19 0,0 0-395 16,0 0-259-16</inkml:trace>
  <inkml:trace contextRef="#ctx0" brushRef="#br0" timeOffset="265037.5354">28301 10014 400 0,'0'0'538'0,"0"0"-102"15,0 0-87-15,13-5-12 0,-13 5 6 16,0 0-43-16,0 0-35 0,0 0-41 0,0 0-58 15,0 0-14-15,0 0-42 0,0 0-3 16,0 0-31-16,-12 6-1 0,12-6-30 0,-13 13 14 0,6-7-33 16,-1 3 8-16,2 0-26 0,-1-1 2 15,2 3-29-15,0-3 1 0,-1 2-29 0,3-1-10 16,-1-1 4-16,4-8 4 0,-2 16 9 0,2-16 7 16,0 13 11-16,0-13 8 0,4 9 25 0,-4-9 16 15,0 0 14-15,12 8 18 0,-12-8 7 0,0 0 1 16,18-5 26-16,-18 5-35 0,14-8 33 15,-7 1-52-15,-1 0 18 0,1-1-37 0,-1-3 16 16,-1 3-42-16,-1-1-8 0,-2-4-54 0,2 2-9 16,-4 1-69-16,3 0-30 0,-3 10-46 0,2-19-32 15,-2 19 49-15,0-12-52 0,0 12-42 0,2-12-98 16,-2 12-262-16,0 0-188 0</inkml:trace>
  <inkml:trace contextRef="#ctx0" brushRef="#br0" timeOffset="265279.1242">28531 10057 506 0,'0'0'541'0,"0"0"-73"0,13-5-107 16,-13 5-1-16,0 0-25 0,0 0-40 0,0 0-47 16,12-4-22-16,-12 4-55 0,0 0-13 0,0 0-22 15,0 0 7-15,0 0-45 0,0 12 12 0,0-12-54 16,-7 12 17-16,2-3-34 0,-2 0 10 15,1 2-35-15,-2 1-10 0,1 0-22 16,0 0-25-16,1-2-32 0,-1 4-39 0,-1-3-35 16,1-2-70-16,3 3-12 0,-2-3 11 0,1-1-29 15,-1-1-77-15,6-7-488 0,-11 9-373 0</inkml:trace>
  <inkml:trace contextRef="#ctx0" brushRef="#br0" timeOffset="265432.2624">28656 9945 420 0,'3'-12'498'0,"-1"-2"-115"0,-2 5-125 0,2-2-32 15,-2 11-66-15,1-18-6 0,-1 18-55 0,1-17 2 16,-1 17-66-16,3-12-15 0,-3 12-80 0,6-8-62 16,-6 8-58-16,0 0-99 0,0 0-222 0,0 0 35 15</inkml:trace>
  <inkml:trace contextRef="#ctx0" brushRef="#br0" timeOffset="266060.6733">28917 10078 183 0,'0'0'630'0,"0"0"-211"0,0 0-87 15,0 0-46-15,0 0 4 0,0 0 11 0,0 0-46 16,0 0-35-16,0 0-54 0,0 0-25 0,0 0-35 15,0 0-8-15,0 0-30 0,0 0 1 0,-12 4-27 16,12-4 6-16,-9 9-21 0,9-9 5 0,-9 15-19 16,2-8-2-16,2 2-4 0,-2 0-7 15,3 0-14-15,-1 1 0 0,3 0-10 0,-3-1-2 16,5-9 3-16,-3 18-1 0,3-18 6 0,0 11 3 16,0-11 0-16,0 12 6 0,0-12 10 0,9 9-3 15,-9-9 1-15,10 5 2 0,-10-5 0 16,0 0 21-16,23 2-16 0,-23-2 3 0,21-7 6 15,-10 1 4-15,1 0 0 0,0-2 2 0,4-3 10 16,-2-1-12-16,-1-3 16 0,0 1-11 0,-1-1 14 16,0-2-23-16,-2 0 10 0,0 0-1 0,-1-4-9 15,2 1 2-15,-3 1 9 0,1-2 9 16,-4 3 1-16,1-3-5 0,-3 5-11 0,0-2 0 16,-1 1 5-16,-2 0-7 0,0 2 5 0,0 1 6 15,-1-3 4-15,-2 2 6 0,1 1-12 0,-2-1 2 16,0 5-25-16,1-2 24 0,-1 3-21 0,-2-1 24 15,3 2-30-15,3 8 31 0,-10-14-37 16,10 14 28-16,-11-9-31 0,11 9 27 0,-11-7-27 16,11 7 27-16,0 0-26 0,-17-4 24 0,17 4-17 15,0 0 21-15,-21 3-28 0,21-3 31 0,-15 5-28 16,15-5 27-16,-15 7-26 0,15-7 31 16,-17 10-26-16,8-3 48 0,1 1-39 0,-1 0 38 15,1 1-26-15,-1 3 41 0,1 0-33 0,3 2 30 16,-1 1-40-16,2-1 42 0,1 4-34 0,2 1 41 15,1 0-51-15,1 3 2 0,3 3 0 0,5-4-2 16,0 5-3-16,5 1-2 0,2-3 4 0,1-1-9 16,0-1 5-16,4 0-38 0,0-3 32 0,2-1-59 15,0-2-17-15,2 0-52 0,-4-5-53 16,-3 0-70-16,3-1-90 0,0-1-27 0,0 0-94 16,-3-1-516-16,-2-3-663 0</inkml:trace>
  <inkml:trace contextRef="#ctx0" brushRef="#br0" timeOffset="266883.1949">29917 9907 499 0,'3'-11'378'16,"-3"11"-87"-16,4-18-30 0,-4 18-27 0,0-17-29 15,0 17-6-15,-4-18 22 0,1 7-37 0,-4 1-17 16,0 2-37-16,0 0-22 16,-1 1-19-16,-2 1-19 0,10 6-14 0,-18-7 3 0,18 7-10 15,-19-2-4-15,19 2-12 0,-19 5-3 16,11 1-7-16,0 2-3 0,0 3-3 0,0 2-4 15,1 0 1-15,3 2-1 0,2 1-7 0,-1 1 2 16,1-1-4-16,2 2-6 0,-2-4 7 0,2 1-7 16,2 2 6-16,-1 0-6 0,0-3 11 0,-1 2-16 15,3 0 12-15,-1-4-9 0,0 2 9 0,-1 0-9 16,0-3 0-16,-1 1 0 0,3-2 10 0,-3-10-6 16,0 19 2-16,0-19 6 0,-3 16 5 0,3-16 3 15,-4 17-1-15,-2-9-3 0,-2-1-3 16,-2-2 4-16,10-5-7 0,-18 11-2 0,18-11-8 15,-23 7-17-15,23-7-30 0,-23 7-37 0,23-7-38 16,-13 4-9-16,13-4-9 0,0 0-60 16,-17 2-78-16,17-2-102 0,0 0-220 0,0 0-136 15</inkml:trace>
  <inkml:trace contextRef="#ctx0" brushRef="#br0" timeOffset="267178.1005">30055 10028 698 0,'14'-6'443'0,"-14"6"-113"0,0 0-76 0,13-6-68 16,-13 6-11-16,0 0-5 0,0 0 18 0,0 0-15 15,0 0-30-15,5 8-28 0,-5-8-18 0,-4 10-21 16,4-10-13-16,-3 14-15 0,3-14 9 16,-3 16-7-16,3-16 26 0,-4 18-4 0,4-18-3 15,0 16 19-15,0-16 0 0,3 13 43 16,-3-13 4-16,4 11 61 0,-4-11-43 0,7 8 46 15,-7-8-68-15,0 0-24 0,18 1-12 0,-18-1-15 16,16-3-15-16,-16 3-13 0,17-8 20 0,-8 3-49 16,4-4-13-16,-3-1-96 0,-1 0-27 0,-1-4-70 15,2-1-74-15,-1-2-97 0,-4 3 26 0,0-1-46 16,3 1-1-16,-5 2-105 0,-2 1-282 0,-1 11-288 16</inkml:trace>
  <inkml:trace contextRef="#ctx0" brushRef="#br0" timeOffset="267740.8653">30265 9943 454 0,'0'0'398'0,"0"0"-108"16,12 6-16-16,-12-6-27 0,11 7 21 0,-11-7 4 16,10 7-5-16,-10-7-30 0,13 11-32 0,-8-3-20 15,0 0-9-15,0 1-25 0,-1 1-23 0,0 0-13 16,-1 0-16-16,-1 1-9 0,2-1-34 15,-2 2 3-15,0-2-28 0,-1 2 15 0,-1-12-28 16,1 19 10-16,-1-19-19 0,1 17 15 16,-1-17-18-16,2 15 14 0,-2-15-22 0,2 12 23 15,-2-12-21-15,0 0 30 0,0 14-13 0,0-14 52 16,0 0-3-16,4 8 14 0,-4-8-47 0,0 0 23 16,0 0-40-16,14-4 25 0,-14 4-36 0,16-5 26 15,-7-2-35-15,2 1 35 0,-1 1-40 0,-1 0 36 16,1-1-35-16,-1 0 29 0,0 1-32 0,-9 5 32 15,17-7-31-15,-17 7 31 0,10-7-26 16,-10 7 22-16,12-5-40 0,-12 5 29 0,0 0-33 16,10-4 31-16,-10 4-27 0,0 0 31 15,0 0-22-15,10 6 20 0,-10-6-30 0,5 9 24 16,-5-9-26-16,3 10 23 0,-3-10-30 0,2 13 57 16,-2-13-59-16,0 12 39 0,0-12-35 0,1 13 32 15,-1-13-21-15,2 11 2 0,-2-11 1 0,0 0 8 16,2 10 4-16,-2-10 6 0,0 0 31 0,0 0 12 15,3 9-6-15,-3-9-7 0,0 0-5 0,0 0 4 16,15-2 3-16,-15 2 3 0,12-3 9 16,-12 3 17-16,13-9 0 0,-13 9-10 0,15-8-4 15,-15 8 0-15,15-7 2 0,-15 7-6 16,14-7-8-16,-14 7 18 0,13-7-43 0,-13 7 25 0,0 0-32 16,17-3 21-16,-17 3-30 0,0 0-8 0,16 2 0 15,-16-2-18-15,14 8-30 0,-6-1-41 16,-2 0-73-16,2 1-67 0,0 1-109 0,-1 3-16 15,0 1-42-15,-3-2-113 0,1 3-360 0,-1-3-499 16</inkml:trace>
  <inkml:trace contextRef="#ctx0" brushRef="#br0" timeOffset="268540.6684">31243 9990 553 0,'3'-9'412'0,"1"-4"-75"0,0 4-62 0,-2-2 22 16,0 2 15-16,-2 9 11 0,2-17-44 0,-2 17-21 0,0-15-34 15,0 15-33-15,0-12-45 0,0 12-33 16,0 0-19-16,-2-10 2 0,2 10 16 0,0 0-7 16,-21 3-9-16,8 2-8 0,-3 5-13 0,-2 2-8 15,0 2-12-15,-2 6-1 0,2 3-2 0,-1-1-9 16,2 6-32-16,2-1 30 0,3 3-25 0,2 3 28 15,2-1-42-15,4 2 32 0,3 0-39 0,1 1 34 16,4 0-39-16,1 0 10 0,4 0-31 16,3-3-57-16,-2-2-64 0,1-3-68 0,3 0-84 15,1-5-22-15,-3-2-1 0,2-3-28 16,0-1-131-16,-1-2-268 0,0-3-276 0</inkml:trace>
  <inkml:trace contextRef="#ctx0" brushRef="#br0" timeOffset="269011.9681">32007 9956 891 0,'6'-15'508'15,"-2"1"-111"-15,-2 4-26 0,2 0-80 0,-4 10-16 16,5-15-97-16,-5 15 10 0,0 0-20 16,0 0 84-16,0 0-56 0,0 0 21 0,4 12-70 15,-6 3-19-15,-2 7-14 0,0 4-17 0,-4 4-16 16,1 2-14-16,-2 1-43 0,0 2 32 0,-1 0-54 15,-1 2-20-15,-2 1-70 0,-2 1-94 0,-8 4-110 16,0 3-53-16,-8-4-24 0,-5-1-94 16,-5-3-388-16,-4-1-443 0</inkml:trace>
  <inkml:trace contextRef="#ctx0" brushRef="#br0" timeOffset="269376.7466">30262 10713 1255 0,'-5'-14'533'0,"5"14"-155"15,-2-10-112-15,2 10-60 0,0 0-50 16,0 0-20-16,0 0-6 0,-17 0-16 0,17 0-16 15,-10 12-12-15,6-3-13 0,-4 3-10 16,5 2-9-16,0 1 0 0,0 3 8 0,2 1 4 16,2-2 1-16,3 4-18 0,-1 1 21 0,1-2-10 15,3 1 16-15,-2-2-23 0,1 1 34 0,0-2-23 16,-1-2 0-16,1-2-8 0,-2 0-13 0,1 0-1 16,-2-1 30-16,-2-2-48 0,2 1 29 0,-1 1-44 15,-2-2 23-15,0 3-37 0,0 0 6 0,-4 4-66 16,2 1-14-16,-3 3-88 0,-2 2-63 15,1-2-54-15,-2 10-30 0,-1-4 7 0,2 1-33 16,-3-2-107-16,3-1-267 0,1-4-240 16</inkml:trace>
  <inkml:trace contextRef="#ctx0" brushRef="#br0" timeOffset="269676.9953">29981 12066 162 0,'-9'10'578'0,"0"1"-167"15,0-2-126-15,-1-3-34 0,3 1-31 16,7-7 22-16,-13 10 20 0,13-10-24 0,-10 10-39 16,10-10-43-16,-7 8-18 0,7-8-33 0,-2 11-9 15,2-11-24-15,3 20-2 0,1-6-24 16,4 1-3-16,0 3-5 0,-1 2-16 0,1 1 5 16,-1 3-13-16,1 4 4 0,1 3-15 0,1-2 13 15,-1 1-11-15,0 1 17 0,0-2-24 0,-1 2 1 16,-2 1 2-16,-1-2-1 0,-2-1-7 0,-3 0 12 15,-3-1-8-15,1 1 11 0,-5 2-11 0,-3-2 7 16,-1-2-10-16,-3-3 10 0,-4 0-10 16,-1-4 12-16,-2-1-20 0,-3-2 9 0,-2-3-9 15,3-6 10-15,-1 0-22 0,2-6-37 0,-1 0-78 16,-1 1-62-16,5-3 5 0,1-3-97 0,-4-1-526 16,7-3-388-16</inkml:trace>
  <inkml:trace contextRef="#ctx0" brushRef="#br0" timeOffset="270375.77">31158 11497 229 0,'6'-10'546'15,"-6"10"-192"-15,0-14-69 0,0 14-55 0,-10-10 19 16,10 10 38-16,-20-6 10 0,20 6-46 0,-28-1-42 16,11 3-28-16,0 4-31 0,-2 1-22 0,-2 1-38 15,3 0-7-15,-1 3-13 0,1 2-16 0,2-2-12 16,2 3-7-16,2-2-8 0,1 2-1 0,1-4-10 16,1 2-4-16,5-2-2 0,0-1-7 0,4-9-1 15,-3 12 1-15,3-12 14 16,2 13-11-16,-2-13-5 0,8 7 1 0,-8-7 3 15,14 4 2-15,-14-4 8 0,0 0 12 0,20 0 9 16,-20 0 9-16,17-2 17 0,-17 2-1 0,15-4 9 16,-15 4 9-16,16-4 1 0,-16 4-5 0,11-6-6 15,-11 6-12-15,0 0-7 0,17-2-21 0,-17 2-1 16,0 0-8-16,18 0-4 0,-18 0-4 0,14 4-5 16,-14-4 3-16,15 10 2 0,-6-6-7 0,-1 4-28 15,1-1 33-15,0 1-30 0,2 1 22 0,-1 1-53 16,-1-1-7-16,1 1-64 0,-1 1-38 15,0-3-76-15,1 3-74 0,-2-4 21 0,0 1-79 16,-8-8-98-16,10 9-331 0,-10-9-341 16</inkml:trace>
  <inkml:trace contextRef="#ctx0" brushRef="#br0" timeOffset="270561.9648">31428 11598 183 0,'0'0'638'16,"18"-4"-251"-16,-18 4-63 0,19-5-89 0,-19 5 9 16,24-3 9-16,-24 3-27 0,27-2-44 0,-27 2-48 15,29-2-32-15,-29 2-70 0,31 0-18 16,-31 0-102-16,33-1-33 0,-14 0-5 0,-3 1-24 16,2-3-34-16,-3-2-156 0,-1-1 22 0,-2 1-162 15,0-2 79-15</inkml:trace>
  <inkml:trace contextRef="#ctx0" brushRef="#br0" timeOffset="270768.4807">31748 11401 438 0,'-1'-11'369'0,"1"11"-93"0,-2-14-38 16,2 14-45-16,-2-12-20 0,2 12-5 0,-2-9-8 15,2 9-17-15,0 0-6 0,-5-8 61 0,5 8 10 16,0 0-12-16,-12 9-14 0,4-1 9 0,-2 4-7 16,1 5 1-16,-2 0 10 0,-2 3-9 0,4 0-12 15,-4 5-32-15,1-2-59 0,1 0 17 0,1-1-54 16,-3 3 21-16,4 1-46 0,0-6 1 15,-1 1-36-15,1-2-51 0,0 0-90 16,2 0-63-16,0-1-80 0,2-3 18 0,3-5 6 16,0 0-57-16,2-10-62 0,-2 14-394 0,2-14-327 15</inkml:trace>
  <inkml:trace contextRef="#ctx0" brushRef="#br0" timeOffset="271152.06">31917 11471 485 0,'0'0'532'0,"12"-10"-140"16,-12 10-110-16,7-7-65 0,-7 7-27 16,0 0 20-16,7-7 32 0,-7 7-27 0,0 0-22 0,0 0-33 15,0 0-31-15,-3 9-26 0,3-9-19 16,-5 12-16-16,5-12-1 0,-6 15-27 0,6-15-6 16,-8 14-9-16,8-14 0 0,-6 17-10 0,6-17-5 15,-5 15-2-15,5-15 1 0,-4 11 1 0,4-11-2 16,-3 8-6-16,3-8 14 0,0 0-2 0,0 13 2 15,0-13-3-15,0 0-6 0,10 8 18 16,-10-8 1-16,0 0 6 0,18 4 6 0,-18-4-3 16,13 3-4-16,-13-3 6 0,17 3-1 0,-17-3 13 15,16 2-9-15,-16-2 1 0,17 3-1 0,-17-3-5 16,18 5-1-16,-18-5-7 0,16 5 1 16,-16-5-2-16,17 7 10 0,-17-7-10 0,15 12 14 15,-15-12-8-15,12 10 2 0,-12-10-2 0,6 16 0 16,-6-16-5-16,5 16-21 0,-5-16 18 0,-1 16-28 15,1-16 28-15,-5 17-32 0,1-9 28 0,-5 0-41 16,3-1 6-16,-3 0-67 0,-5-3-44 16,-2 1-78-16,1 0-71 0,0-3-55 0,-2 1 44 15,17-3-76-15,-27-2-76 0,27 2-333 0,-20-2-295 16</inkml:trace>
  <inkml:trace contextRef="#ctx0" brushRef="#br0" timeOffset="271305.6515">32276 11402 541 0,'9'-6'466'0,"-9"6"-117"0,12-10-96 0,-12 10-57 15,7-10-38-15,-7 10-27 0,9-5-19 0,-9 5-40 16,0 0-28-16,0 0-43 0,0 0-45 0,0 0-65 16,5 9-103-16,-5-9-353 0,-7 14-82 0</inkml:trace>
  <inkml:trace contextRef="#ctx0" brushRef="#br0" timeOffset="271491.727">32260 11950 465 0,'2'11'661'0,"-1"1"-132"0,1 2-48 16,-2-2-11-16,-2 2-40 0,1-2-35 0,-3 3 13 15,0-1-87-15,-4 0-22 0,-3 0-96 0,-3 1-23 16,-4-1-75-16,-5 0-42 0,-5 0-141 0,-6-2-98 15,-5 1-124-15,-16 1-120 0,-1-1-44 0,-1 0-564 16,-6-2-770-16</inkml:trace>
  <inkml:trace contextRef="#ctx0" brushRef="#br0" timeOffset="274596.734">24157 12824 553 0,'0'0'412'0,"0"0"-165"0,6-8 10 0,-6 8-110 16,0 0 22-16,7-8-63 0,-7 8 22 16,6-7-64-16,-6 7 6 0,0 0-33 0,11-10 27 15,-11 10-46-15,11-8 35 0,-11 8-42 0,12-8 39 16,-12 8-41-16,8-12 35 0,-8 12 5 0,7-13-16 16,-7 13 6-16,2-11-9 0,-2 11-4 0,-4-13-1 15,4 13 8-15,-9-12-7 0,1 6 1 16,-3-1 7-16,-2 3 17 0,-3 1 7 0,-1 1 19 15,-1 0-1-15,-2 2 4 0,1 2 2 0,-4 3-10 16,2-1-7-16,-2 4 10 0,5 0-11 16,1 5-1-16,1 0-17 0,2 1 6 0,5 1-13 0,1 0 7 15,5 1 0-15,-2-1-10 0,5 4-5 0,3-2-1 16,2 3-11-16,4 0-3 0,3-1-3 16,3-2-7-16,1 4-17 0,4-4-59 0,-2-3-56 15,1-3-58-15,4 0-8 0,0-1-33 0,1-3-10 16,-2-4-39-16,-3-1-158 0,2-2-194 15,-3-2-157-15</inkml:trace>
  <inkml:trace contextRef="#ctx0" brushRef="#br0" timeOffset="274847.3304">24515 12576 658 0,'1'-10'496'0,"-1"10"-73"0,1-18-64 15,-1 18-16-15,0-13-39 0,0 13-47 16,3-12-51-16,-3 12-31 0,0 0-40 0,0 0 44 16,0 0-25-16,0 0 3 0,-9 7-45 0,5 3-4 15,0 2-40-15,-1 3-10 0,-1 4-12 0,-1 3-2 16,0-1 5-16,2 1-30 0,-2 2 22 0,3 1-36 16,-2 1-5-16,1 2-66 0,0-3-46 0,0 5-79 15,1-2-64-15,1-1-37 0,-1-3-7 16,3 0-54-16,-3-4-481 0,4-3-414 0</inkml:trace>
  <inkml:trace contextRef="#ctx0" brushRef="#br0" timeOffset="275828.9398">24710 12813 390 0,'5'-15'454'0,"-3"1"-120"16,0 2-47-16,0 1-64 0,-1-1-21 0,0 2-6 15,-1 10 2-15,1-19 1 0,-1 19-24 16,3-13-26-16,-3 13-20 0,0-12-28 0,0 12-20 16,0-11-19-16,0 11-8 0,0 0 6 0,0 0 7 15,0 0-12-15,-16 3-6 0,16-3-6 0,-14 13-10 16,6-1-5-16,0 0 1 0,0 0-12 16,0 1 3-16,0 2-12 0,0-2 7 0,3 1-15 15,0 0 2-15,1-3-17 0,-1 1 3 0,5-12-18 16,-4 18 2-16,4-18-11 0,-3 11 11 0,3-11-5 15,0 0 17-15,2 10-20 0,-2-10 1 0,0 0-2 16,0 0 13-16,16-3 3 0,-8-4-2 0,-2 0 2 16,4-3 31-16,-2-2-27 0,2-2 8 15,2-1-5-15,-3-1 1 0,0 0 9 0,0-2 10 16,1 2 3-16,-4 3 16 0,-1 2 4 0,1 2 9 16,-3-1 7-16,-3 10 8 0,9-15-7 0,-9 15-3 15,4-11-11-15,-4 11-9 0,5-9-5 16,-5 9-7-16,0 0 15 0,0 0-18 0,0 0 3 15,0 0-4-15,0 0 2 0,3 13-4 0,-3-13 10 16,-1 17-7-16,-1-5 14 0,1 0-8 0,-3 5 8 16,3-2-14-16,-2 3 8 0,1-1-3 0,-3 3 1 15,2-3-6-15,1 0-2 0,0 0-1 0,-2 0-1 16,3-5 4-16,-1 1-1 0,0-2 4 16,1-1 7-16,1-10 9 0,-1 15 7 0,1-15 10 15,-2 14 16-15,2-14 12 0,0 0-11 16,2 12 10-16,-2-12-33 0,0 0 23 0,9 5-32 0,-9-5 18 15,0 0-31-15,16-2 23 0,-16 2-31 16,13-11 35-16,-4 5-41 0,1-4 28 0,-1-2-26 16,2-2 25-16,0 0-34 0,-1-2 26 0,-1-4-28 15,4 1 43-15,-4-2-49 0,5-3 4 0,-3-4 2 16,2 3 3-16,-1 0-2 0,-2 5 26 0,-2 2-27 16,2-2 29-16,-5 6-2 0,1 2 17 15,-2 2-36-15,1 0 27 0,-5 10-31 0,8-14 24 16,-8 14-32-16,5-10 21 0,-5 10-31 0,0 0 35 15,6-7-34-15,-6 7 33 0,0 0-30 0,0 0 24 16,3 15-24-16,-3-15 3 0,1 21 6 0,-1-6 0 16,-1 1 35-16,0 3-38 0,-1 5 29 0,0 0-29 15,-1-1 26-15,1 3-28 0,0-3 26 16,-4 1-26-16,5-2 32 0,-2-1-34 0,2-3 31 16,-2 0-28-16,2-2 25 0,0-3-4 0,0 0 0 15,1-13-1-15,-2 16 17 0,2-16-41 16,-1 14 44-16,1-14-24 0,0 0 38 0,0 11-39 15,0-11 30-15,0 0-37 0,0 0 29 0,12-3-25 16,-4-5 18-16,1 0-36 0,0-7 32 0,4-2-34 16,-1-2 28-16,3-3-33 0,-1-2 32 0,1-2-11 15,-2 0-9-15,1 0-6 0,0 3 5 0,-5 3 3 16,4 0 0-16,-4 3 3 0,1 0 28 0,-1 5-30 16,-3 3 34-16,-2 0-43 0,-4 9 32 15,11-12-35-15,-11 12 31 0,0 0-27 0,0 0 4 16,21 1 2-16,-14 6 4 0,-2 3 12 15,4 0-10-15,-2 4 30 0,-2 3-34 0,3 0 28 16,-3 4-30-16,0-2 28 0,3 2-29 0,-3-1 34 16,0-1-36-16,-2-3 32 0,-2 1-35 0,0-2 27 15,-1-1-3-15,-1-2-4 0,-1 3-8 0,-4 0-31 16,1-3-38-16,-4 2-53 0,-1-5-55 0,1 1-45 16,0 0-59-16,-1-4 27 0,4 2-31 0,6-8-5 15,-11 7-73-15,11-7-409 0,0 0-306 0</inkml:trace>
  <inkml:trace contextRef="#ctx0" brushRef="#br0" timeOffset="276118.7002">25621 12637 548 0,'0'0'453'0,"0"0"-150"15,9-8-22-15,-9 8-61 0,0 0-36 16,0 0 16-16,0 0-1 0,0 0 0 0,0 0-41 16,0 0-19-16,14 8-12 0,-14-8-22 0,3 14-1 15,-3-14-11-15,0 17-1 0,0-5-36 16,0 1 0-16,-1 2-22 0,1-2 3 0,-2 5-7 16,1 0-3-16,-2 0-10 0,1-3-1 0,-2 4-1 15,3-2-4-15,-2 0-8 0,1-1-8 0,-1-1-37 16,-1-1-37-16,0-1-46 0,2-1-20 0,1-3-33 15,1-9 4-15,-4 17 5 0,4-17-8 0,-3 10-74 16,3-10-137-16,0 0-181 0,0 0-90 16</inkml:trace>
  <inkml:trace contextRef="#ctx0" brushRef="#br0" timeOffset="276517.3195">25655 12697 190 0,'2'-22'454'0,"1"0"-82"0,-1 3-113 16,-2 3 9-16,5-2-95 0,-2 3 28 0,-1 2-22 0,1 3 9 15,-1-2-23-15,2 3-43 16,-4 9-28-16,8-12-16 0,-8 12-12 0,13-7-15 16,-13 7-14-16,0 0-15 0,15 1 2 0,-15-1-11 15,13 12-1-15,-13-12-12 0,8 13 9 0,-7-1-16 16,0-1-3-16,-1 2 7 0,0 0-2 0,-2 0-26 16,0 3 13-16,-2-1-19 0,2 0 20 0,-3 0-10 15,2-2 14-15,2 0-14 0,-2-1 23 0,2 0-18 16,1 0 21-16,0-2-14 0,0 2 21 15,0-2-7-15,1 1 15 0,3 2-9 0,-2-1 18 16,0 0-9-16,6-1 1 0,-3 3 1 16,1-2 2-16,-2 2 13 0,6-2-10 0,-5 1-14 15,3-2 9-15,-1 1-4 0,-2-2-1 0,1 0-2 16,-1-1-2-16,-1 1 1 0,-2-2 7 0,-2-8-8 16,6 17-2-16,-6-17 2 0,2 13 1 0,-2-13 0 15,0 14 0-15,0-14-7 0,-2 11 13 0,2-11-11 16,-4 12-7-16,4-12 3 0,-7 11-2 0,7-11-14 15,-14 9-41-15,14-9-5 0,-18 9-51 0,18-9 1 16,-24 7-15-16,24-7-35 0,-24 5-49 0,24-5-137 16,-27 1-180-16,27-1-19 0</inkml:trace>
  <inkml:trace contextRef="#ctx0" brushRef="#br0" timeOffset="277756.3346">25418 13244 265 0,'-2'-8'483'0,"-2"-3"-159"0,-1 3-61 0,-2-1-52 15,3 1-39-15,-3 1-14 0,7 7-17 0,-8-11-4 16,8 11-44-16,-8-7 5 0,8 7-8 0,0 0-3 15,0 0-8-15,-15 4-7 0,15-4-16 0,-9 15-3 16,7-6-10-16,-2 3 3 0,0-2-13 0,1 4-11 16,-2-3 6-16,3 3 5 0,-1-2 3 0,2 0 1 15,-2 0 9-15,1 0-7 0,-1 0 13 0,2-2-3 16,-2 3 4-16,1-2 4 0,-1 0-9 0,3-1-6 16,-2 0-1-16,0 1-15 0,1-3 5 15,-1 5-13-15,-1-1 7 0,3-1-17 16,0 2 8-16,1 0-23 0,1 1-15 0,1 2-44 15,0 1-33-15,-2 0-26 0,4 5-37 0,-1 0 0 16,1 0-6-16,-1 2-20 0,-1 1-74 0,-1 1-430 16,3-2-220-16</inkml:trace>
  <inkml:trace contextRef="#ctx0" brushRef="#br0" timeOffset="278056.7238">25311 14171 71 0,'0'0'560'0,"0"0"-161"0,-14 5-133 16,14-5-19-16,0 0-96 0,-9 7 31 0,9-7-7 15,0 0 2-15,-8 7-5 0,8-7-18 0,-5 8-27 16,5-8-13-16,-3 13-23 0,3-13-20 0,3 20-12 16,-2-10-17-16,3 4 0 0,0-1-9 15,0 1-6-15,0 1-9 0,1-1 6 0,-1 1-19 16,1-1 5-16,-3-2-6 0,2 0 2 0,-3 0-4 15,-1 0 1-15,-2-2 0 0,-3 4 7 0,-3-1 8 16,0-1-15-16,-6 1 3 0,0-2 5 0,-3-1-2 16,-2-1 30-16,-1-1-41 0,2-1 6 0,-2 2-10 15,4-5-2-15,-3 0-68 0,3-2-36 16,16-2-57-16,-24 2-24 0,24-2-89 0,-20-2-457 16,20 2-263-16</inkml:trace>
  <inkml:trace contextRef="#ctx0" brushRef="#br0" timeOffset="278761.5722">26183 13346 235 0,'0'0'648'0,"11"-7"-209"16,-11 7-113-16,0 0-56 0,9-8-25 0,-9 8 17 15,0 0 3-15,0 0-34 0,0 0-13 0,16 5-45 16,-16-5-8-16,8 12-38 0,-4-2-7 0,0-1-36 16,0 4-15-16,-2-1 11 0,3 3-40 0,-2 0 9 15,-1 3-23-15,2-1 1 0,-1 2-13 16,-1-2 4-16,-2 2-19 0,2-1-24 15,-2-1-35-15,1-3-27 0,-1-1-35 0,0-2-48 16,0 1-37-16,0-12 24 0,-3 17-35 0,3-17-8 16,0 12-11-16,0-12-79 0,0 0-352 0,-6 9-197 15</inkml:trace>
  <inkml:trace contextRef="#ctx0" brushRef="#br0" timeOffset="279472.9735">26272 13389 352 0,'7'-10'478'0,"-3"0"-190"16,4-1 14-16,-2 3-102 0,2 1 2 0,-8 7-28 16,11-14-6-16,-11 14-12 0,16-7-11 0,-16 7-12 15,18-1-15-15,-18 1 1 0,20 5-11 0,-10 1 2 16,1 3-17-16,0 0-11 0,-1 0-17 0,-1 4-5 16,3-1-18-16,-3 1 0 0,-3 0-16 0,3 0 4 15,-4 1-13-15,0-1 6 0,-2-1-4 0,-1 2-10 16,0-4 3-16,-2-10-2 0,1 19-2 0,-1-19 1 15,-1 14-2-15,1-14 2 0,-2 12 0 16,2-12 7-16,-4 10 0 0,4-10 2 0,0 0 0 16,0 0-2-16,0 0-1 0,0 0-9 0,0 0 6 15,0 0-8-15,0 0 7 0,-5-11-11 0,5 11 9 16,3-20-8-16,-2 8 10 0,4-1-12 0,-1-2 12 16,1 0-11-16,3-4 9 0,-2 1 3 15,2 0 6-15,0 2 7 0,-1 4 22 0,0-2-10 16,-1 3-4-16,-1 3-3 0,2-2 13 0,-7 10-7 15,7-13-4-15,-7 13-10 0,9-10-10 16,-9 10 4-16,5-6-9 0,-5 6 0 0,0 0 3 16,0 0-4-16,0 0 0 0,21 4 5 0,-21-4-2 15,9 13-12-15,-3-4 15 0,-1 1-18 0,0 2 23 16,0 3-21-16,1-1 19 0,0 1-19 0,-2 1 18 16,5 2-15-16,-2 0 14 0,0 0-1 0,1-3-2 15,2 1 0-15,0-1-2 0,0-3 0 16,4-1 0-16,3-3-2 0,1 0 9 0,-3-3-8 15,4-1-5-15,2-4 2 0,-1 0-3 0,3-2-19 16,3-3 23-16,-2-2-19 0,-1-1 30 16,-4 0-30-16,0 0 23 0,-2-2-21 0,-2-1 5 15,-6 3-2-15,0 0 21 0,-3 1-21 0,-6 7 19 16,4-15-14-16,-4 15 14 0,-4-9-20 0,4 9 22 16,-15-6-22-16,15 6 19 0,-15-3-17 0,15 3 20 15,-19 2-16-15,19-2 18 0,-22 7-23 16,12-2 25-16,1-1-20 0,-1 3 19 0,2 1-20 0,0-3 26 15,3 4-28-15,5-9 35 0,-9 12-2 16,9-12 4-16,-6 12 8 0,6-12 5 0,0 11-19 16,0-11 35-16,2 11-25 0,-2-11 38 15,12 12-42-15,-12-12 33 0,11 8-47 0,-11-8 28 16,17 12-39-16,-8-7 29 0,-9-5-37 0,18 9 34 16,-7-4-46-16,-2 0 22 0,-9-5-64 0,23 10-12 15,-14-6-66-15,-9-4-69 0,22 8-76 0,-12-3-27 16,0 1-37-16,-10-6 16 0,17 8-32 0,-17-8-91 15,19 8-261-15,-19-8-238 0</inkml:trace>
  <inkml:trace contextRef="#ctx0" brushRef="#br0" timeOffset="279697.9858">27235 13522 585 0,'0'0'458'0,"3"-14"-91"0,-3 14-51 0,0 0 0 16,4-8 13-16,-4 8-26 0,0 0-39 0,0 0-47 15,5-10-36-15,-5 10-36 0,0 0-8 0,0 0-15 16,0 0 27-16,0 0-45 0,0 0 16 0,9 8-38 16,-9-8 14-16,2 13-43 0,-2-13 16 0,5 16-39 15,-3-6 26-15,0-1-45 0,-1 1 17 16,2 0-59-16,-3-10-12 0,3 17-44 0,-3-17-49 16,5 17-62-16,-5-17-77 0,2 12 13 0,-2-12-36 15,0 0-63-15,3 12-479 0,-3-12-421 16</inkml:trace>
  <inkml:trace contextRef="#ctx0" brushRef="#br0" timeOffset="279842.9803">27408 13268 570 0,'2'-11'378'16,"0"3"-88"-16,-2 8-55 0,0-18-69 0,0 18-27 15,0-15-28-15,0 15-24 0,0-11-33 0,0 11-44 16,0 0-72-16,-2-11-44 0,2 11-170 0,0 0-195 15,0 0 92-15</inkml:trace>
  <inkml:trace contextRef="#ctx0" brushRef="#br0" timeOffset="280203.8546">27397 13498 290 0,'0'0'421'0,"2"17"-76"0,-2-17-42 0,2 15-11 15,-2-15-32-15,5 15-3 0,-5-15-26 0,4 15-33 16,-4-15-48-16,3 14-34 0,-3-14-18 0,1 13-21 16,-1-13-8-16,4 10-9 0,-4-10-6 15,3 10-5-15,-3-10-5 0,0 0-1 0,2 12-4 16,-2-12-8-16,0 0-5 0,11 7-5 16,-11-7-5-16,0 0 0 0,17-2-7 0,-17 2 0 15,19-8-5-15,-6 1 3 0,0 2-6 0,0-2 3 16,-1 0 2-16,-1 2 4 0,-11 5 6 0,17-10 12 15,-17 10 26-15,16-7 22 0,-16 7 14 0,10-4-16 16,-10 4-10-16,0 0-12 0,14-8-2 0,-14 8-2 16,0 0 4-16,0 0 0 0,18 4-6 0,-18-4-9 15,13 6-7-15,-13-6-7 0,11 13 4 16,-4-5-17-16,2 2-26 0,-2 1-32 0,2 0-32 16,0 1-43-16,-1 0-55 0,2 3-65 0,-2-1-21 15,1-2 2-15,-3 1-21 0,-1-2-180 16,-1-1-255-16,-1 2-243 0</inkml:trace>
  <inkml:trace contextRef="#ctx0" brushRef="#br0" timeOffset="282064.9471">27493 13772 711 0,'0'0'546'16,"4"-17"-130"-16,-4 17-103 0,1-12-48 0,-1 12-18 15,0-11-11-15,0 11-49 0,0 0-25 0,0-11 9 16,0 11-12-16,0 0-29 0,0 0-15 0,0 0-9 16,-5 12-11-16,5-12-4 0,2 19-19 15,0-5-12-15,1 1-10 0,1 2-9 0,2 0-9 16,-1 2-6-16,5-2-4 0,-5-2 1 0,2-1-7 15,-1-1-6-15,-2-3 0 0,2 1-5 0,-2-2-1 16,-4-9-3-16,7 14 2 0,-7-14 4 0,5 12-9 16,-5-12 10-16,4 13-13 0,-4-13-17 0,2 13-22 15,-2-13-32-15,1 14-31 0,-1-14-38 0,0 16-47 16,0-16-32-16,3 20-7 0,-2-11 1 16,0 4-10-16,2-1-33 0,1 0-104 0,2 0-255 15,3 1-162-15</inkml:trace>
  <inkml:trace contextRef="#ctx0" brushRef="#br0" timeOffset="282400.3832">27879 14219 133 0,'0'0'514'0,"0"0"-125"16,0 0-144-16,0 0-3 0,12 6-90 0,-12-6 32 16,0 0-43-16,-3 9 10 0,3-9-27 15,-5 13-21-15,5-13-11 0,-8 18-20 16,6-6-1-16,-1 0-23 0,1 3 5 0,2-1-17 15,0 1 5-15,1 3-17 0,2 3-4 0,-1 0-3 16,3 1-2-16,3-3-1 0,-2 1 4 0,-1 0 4 16,-1-1 17-16,0-3 17 0,4 0 6 0,-6-2 3 15,3 1-5-15,-2-4-3 0,-2 1 6 0,2 0 12 16,-3-2-11-16,1 1-5 0,-2 0 8 0,-1 1-16 16,1-1-3-16,-3 2-8 0,0-3 2 0,-2 5 1 15,0-4-9-15,-1 4-10 0,-2-1-1 16,-1 1-1-16,-1-2-9 0,-1 1-3 0,1-1-3 15,-1-1-3-15,-2-1 0 0,3-2-32 0,0 0-45 16,-3-1-36-16,3 2-49 0,-2-3-18 16,4-1-28-16,-2 0-1 0,-1 0-20 0,2-2-43 15,10-4-129-15,-22 7-214 0,22-7-142 0</inkml:trace>
  <inkml:trace contextRef="#ctx0" brushRef="#br0" timeOffset="288596.4683">28586 13855 456 0,'-12'-13'315'0,"12"13"-20"0,-11-9-81 0,11 9 19 15,-18-5-23-15,18 5-31 0,-21-2-8 0,21 2-6 16,-24 4 47-16,10 0-68 0,0 2 7 0,-1 1-64 16,-2 1 26-16,6 1-40 0,-3 0 23 0,3 0-46 15,1 1 27-15,1 1-44 0,0 0 36 16,4 1-49-16,-1-2 29 0,3 2-43 0,1-1 37 16,2-11-60-16,2 21-12 0,2-9-25 0,2-3-36 15,3 2-30-15,0-2-21 0,4 0 1 16,-1-1-8-16,2-3-121 0,-2 2 45 0,-12-7-135 15,27 3-184-15,-27-3-38 0</inkml:trace>
  <inkml:trace contextRef="#ctx0" brushRef="#br0" timeOffset="288937.0237">28751 13650 377 0,'2'-9'389'0,"-2"9"-96"0,4-15-42 16,-4 15-33-16,4-11-32 0,-4 11-18 0,2-10-19 16,-2 10-34-16,0 0-29 0,3-8-9 15,-3 8 32-15,0 0 35 0,0 0-9 0,0 0-10 16,-13 10 11-16,7-2-5 0,-2 4 24 0,-1 4-48 15,0-1 30-15,0 4-46 0,-1 3 31 0,-1-3-59 16,2 3 31-16,0 0-61 0,0-1 31 16,0 1-50-16,2-2 37 0,-1 2-54 0,1-3 20 15,1 0-86-15,1 0-7 0,-1-4-90 0,3 0-36 16,-1-3-17-16,0-1 3 0,4-11-77 0,-1 18 71 16,1-18-154-16,-3 12 21 0,3-12-179 15,0 0-26-15</inkml:trace>
  <inkml:trace contextRef="#ctx0" brushRef="#br0" timeOffset="289521.5071">28930 13866 345 0,'5'-8'244'0,"-5"8"58"0,5-12-130 15,-5 12 61-15,6-12-58 0,-6 12-5 0,5-9-26 16,-5 9-24-16,0 0-23 0,4-12-22 16,-4 12-8-16,0 0-13 0,0 0-7 0,5-12-5 15,-5 12-7-15,0 0-2 0,0 0-15 16,3-8 3-16,-3 8-4 0,0 0-1 0,0 0 1 15,0 0 0-15,0 0 9 0,0 0-5 0,0 0-3 16,2-9 9-16,-2 9 1 0,0 0 1 0,0 0-2 16,0 0-1-16,0 0 3 0,0 0-1 0,0 0 15 15,0 0-9-15,0 0 7 0,0 0 1 0,0 0 3 16,0 0 5-16,0 0-4 0,4-8 1 16,-4 8 3-16,0 0 26 0,0 0-45 0,0 0 31 15,0 0-41-15,0 0 31 0,0 0-42 0,0 0 35 16,0 0-40-16,0 0 29 0,0 0-38 0,0 0 31 15,0 0-43-15,0 0 42 0,0 0-38 16,0 0 33-16,0 0-36 0,0 0 35 0,0 0-37 16,0 0 35-16,0 0-39 0,0 0 37 0,0 0-36 15,0 0 42-15,0 0-38 0,0 0 32 0,0 0-34 16,0 0 37-16,0 0-40 0,0 0 41 0,0 0-40 16,0 0 43-16,0 0-39 0,0 0 32 15,0 0-34-15,0 0 36 0,0 0-43 0,0 0 38 16,0 0-72-16,0 0-31 0,0 0-25 0,0 0-21 15,0 0-6-15,0 0-2 0,0 0-34 16,0 0 59-16,0 0-100 0,0 0 82 0,0 0-138 0,-19 0 72 16,19 0-288-16,-22 5 55 0</inkml:trace>
  <inkml:trace contextRef="#ctx0" brushRef="#br0" timeOffset="290105.0138">28650 13713 240 0,'5'-12'376'16,"-5"12"-191"-16,0 0 66 0,6-11-107 0,-6 11 55 15,0 0-91-15,0 0 26 0,3-10-69 16,-3 10 57-16,0 0 2 0,0 0 1 0,-7 9 6 15,2 0-1-15,-1 1 9 0,-6 5 53 0,2 0-41 16,-3 2 42-16,-3 7-48 0,-1-2 50 0,-1 2-58 16,-1 2 33-16,0 0-46 0,-2 0 21 0,0 0-63 15,-1 0-3-15,2-1-16 0,-2 0-10 0,0 0-8 16,2-2-9-16,1 0 2 0,6-8-10 16,-3 2 10-16,5-3-11 0,0-2 24 0,3-3-27 15,0-1 40-15,2-1-15 0,6-7 51 0,-10 10-15 16,10-10 32-16,0 0-61 0,0 0 20 0,0 0-43 15,0 0 21-15,0 0-40 0,10-14 22 16,0 2-4-16,2-5-15 0,5-3-10 0,2-6-14 16,1-3-2-16,3 0-2 0,5-8-21 0,0 1 3 15,0-1-1-15,1 0 9 0,-7 7-3 0,1 3 12 16,-1 1-3-16,-2 1 3 0,-3 2 1 0,-4 5 2 16,1 1 2-16,-3 1 6 0,3 4-7 15,-5 0 3-15,0 2-14 0,1 1-7 0,-2 1-5 16,0 3-4-16,-8 5 5 0,15-5 3 0,-15 5 10 15,0 0-2-15,22 4-1 0,-16 4 5 16,1 2 4-16,-2 4 0 0,-1 2 3 0,-2 6 1 16,1-1 41-16,-2 4-43 0,-1 0 6 0,-1 0-2 15,-2 0 3-15,1 3 0 0,-2-2 2 0,-1 1 0 16,1-3 4-16,-1 2-4 0,1-4 7 0,-4 0-8 16,4 0 1-16,-1-2-2 0,1-4-21 0,0 0-35 15,2-4-29-15,-1-1-68 0,-2-1-42 16,5-10-53-16,-3 17-9 0,3-17-17 0,-2 11 12 15,2-11-33-15,0 0-88 0,0 0-351 0,-2 10-262 16</inkml:trace>
  <inkml:trace contextRef="#ctx0" brushRef="#br0" timeOffset="290316.0476">28569 13915 568 0,'-6'-8'489'0,"-1"1"-87"0,7 7-64 0,-10-13 49 15,10 13-57-15,-6-9 11 0,6 9-72 0,0 0 4 16,0 0-82-16,8-7 6 0,-8 7-77 0,23 4 19 16,-6 1-70-16,4 0 30 0,3 2-64 0,-1-2 27 15,1 3-80-15,1-1-32 0,-2 2-44 0,0-1-37 16,-2-3-41-16,-1 2-42 0,0 1-19 0,-3-2 0 16,-3-3-2-16,-14-3-121 0,21 5 16 0,-21-5-312 15,15 2-183-15</inkml:trace>
  <inkml:trace contextRef="#ctx0" brushRef="#br0" timeOffset="291748.8546">29672 13818 99 0,'0'0'300'0,"0"0"-224"0,0 0 109 0,0 0-168 16,0 0 141-16,0 0-163 0,0 0 138 0,14-5-143 15,-14 5 126-15,0 0-131 0,0 0 134 0,0 0-131 16,0 0 119-16,0 0-107 0,0 0 121 0,14-3-113 16,-14 3 103-16,0 0-92 0,0 0 91 0,0 0-67 15,0 0 52-15,0 0-37 0,0 0 33 0,0 0-16 16,0 0 8-16,0 0-3 0,12-5-2 16,-12 5 7-16,0 0-18 0,0 0-11 15,0 0 5-15,0 0 7 0,0 0 2 0,5-7 7 16,-5 7 2-16,0 0-3 0,0 0-3 0,0 0 0 15,0 0 28-15,0 0-52 0,0 0-9 0,0 0 27 16,0 0-48-16,0 0 6 0,0 0 69 0,0 0-24 16,0 0 30-16,-17 5-47 0,8 0 33 0,0 2-29 15,-1 0 38-15,0 1-47 0,-2 1 33 0,2 0-53 16,-1 1 37-16,0 0-49 0,1 2 36 0,1-2-50 16,0 2 41-16,-1-2-32 0,5 0 20 15,0-1-45-15,2 1 42 0,3-10-41 16,-4 16 40-16,4-16-44 0,0 13 46 0,0-13-48 15,6 12 50-15,-6-12-52 0,10 7 5 0,-10-7 45 16,14 5-47-16,-14-5 5 0,13 3 3 0,-13-3 42 16,0 0-45-16,16-3 35 0,-16 3-55 0,9-7 39 15,-9 7-54-15,8-12 38 0,-8 12-44 0,1-15 36 16,-1 15-41-16,0-22 37 0,-2 10-33 0,0-5 50 16,-2 1-39-16,3-3 41 0,0 1-48 0,1-1 38 15,1 0-39-15,2-3 31 0,1 2-41 16,4-2-7-16,0 1-7 0,2 4-8 0,6-7-1 15,-2 7-1-15,5-3 8 0,0 3 11 16,2-2 24-16,0 0-3 0,3 2 9 0,-2 2 8 16,3 1 15-16,-3-1 8 0,-1 2 21 0,-4 2 15 15,0 0 29-15,-2 0 20 0,-3 6 14 0,-3-4 10 16,0 6-1-16,-9 3-10 0,13-10-12 0,-13 10-11 16,10-7-21-16,-10 7-13 0,0 0-4 0,0 0 2 15,0 0-2-15,0 0 16 0,8 8-17 0,-8-8 1 16,-5 21-11-16,2-8-4 0,-3 3 0 15,-1 4 2-15,0-1-7 0,0 3 40 0,0-3-50 16,0 3 43-16,-3 0-53 0,4-3 44 0,-1 1-49 16,0-2 43-16,0-3-45 0,2-2 42 15,3-1-43-15,-4-3 44 0,6-9-37 0,-3 15 45 16,3-15-46-16,-4 12 61 0,4-12-21 0,0 0 50 16,-3 13-55-16,3-13 39 0,0 0-45 0,8 6 39 15,-8-6-53-15,0 0 38 0,0 0-48 0,17 3 38 16,-17-3-43-16,0 0 38 0,19 2-38 0,-19-2 33 15,16 2-42-15,-16-2 37 0,16 5-41 16,-16-5 41-16,15 8-43 0,-15-8 42 0,15 12-34 16,-8-5 33-16,0-2-38 0,-7-5 42 0,7 17-46 15,-5-9 49-15,-2-8-40 0,3 16 46 0,-3-16-32 16,-1 18 36-16,-1-10-37 0,-2 0 4 0,-1 3 3 16,-2-4 3-16,0 2 4 0,-2-2-1 0,2 0 3 15,-3-1-7-15,-1 0 2 0,2 0-4 0,9-6-5 16,-15 7-21-16,15-7-47 0,-13 6-43 15,13-6-81-15,0 0-96 0,-14 3-37 16,14-3 4-16,0 0-109 0,0 0 62 0,0 0-407 16,-4-12-308-16</inkml:trace>
  <inkml:trace contextRef="#ctx0" brushRef="#br0" timeOffset="292064.4166">30174 13706 397 0,'0'0'312'0,"0"0"7"16,0 15-62-16,0-15 3 0,-2 22 15 16,0-8-28-16,0 2 46 0,-1 2-56 0,1 4 1 15,0 1-63-15,-1 0 23 0,0 0-51 0,1 0 39 16,0 1-55-16,-2-1-8 0,1 0-6 0,0 0-21 16,-1-2-13-16,0 1-10 0,0-2-10 0,-2 0 1 15,2-4-14-15,-1-3 2 0,1 2-32 0,-2-1 23 16,1-2-30-16,-3 2 28 0,3-4-28 0,-1-2 33 15,-1 0-39-15,3-1 32 0,4-7-36 16,-12 9 27-16,12-9-31 0,-15 7 26 16,15-7-33-16,0 0 28 0,-24 0-25 0,24 0 16 0,-21-8-46 15,8 2-8-15,0-3-51 0,-2-2-46 16,-1-3-46-16,2-1-66 0,0 1-35 0,3-3 2 16,-1-2-3-16,2-1-148 0,4-2-351 0,0-2-324 15</inkml:trace>
  <inkml:trace contextRef="#ctx0" brushRef="#br0" timeOffset="292244.387">30429 13519 416 0,'7'-8'499'0,"-2"1"-103"0,-5 7-83 15,9-13-3-15,-9 13-15 0,9-12-36 0,-9 12-62 16,6-13-50-16,-6 13-29 0,6-10-32 15,-6 10-88-15,5-8-69 0,-5 8-83 16,0 0-27-16,0 0-81 0,0 0-435 0,0 0-226 16</inkml:trace>
  <inkml:trace contextRef="#ctx0" brushRef="#br0" timeOffset="292484.4397">30798 13820 258 0,'0'0'506'0,"0"0"-180"16,0 0-55-16,14 5-68 0,-14-5-29 0,0 0-6 15,20 4-44-15,-20-4-10 0,14 4-48 0,-14-4-38 16,22 7-19-16,-22-7-59 0,22 8-62 0,-22-8-61 15,15 8-57-15,-15-8-264 0,10 7 52 16</inkml:trace>
  <inkml:trace contextRef="#ctx0" brushRef="#br0" timeOffset="292664.0395">30671 14055 468 0,'0'0'500'0,"-5"7"-109"15,5-7-12-15,0 0 7 0,0 0 0 0,3 14-68 16,-3-14-53-16,10 5-50 0,-10-5-37 0,18 7-46 16,-18-7-54-16,27 8-60 0,-11-4-78 0,1-2-90 15,5 4-58-15,-1-4-21 0,1 4-62 0,0-2-176 16,2-1-212-16,-1-1-205 0</inkml:trace>
  <inkml:trace contextRef="#ctx0" brushRef="#br0" timeOffset="293134.7897">31448 13832 514 0,'0'0'332'16,"0"0"-18"-16,0 0-1 0,0 0-73 0,-6 10 3 15,1-1 39-15,-2 1-70 0,0 0 10 0,0 3-77 16,-3 3 12-16,-1-2-66 0,2 1 14 15,0 0-54-15,0-2 24 0,2-2-51 0,1-2 30 16,-1 0-45-16,2-1 39 0,5-8-49 16,-8 14 38-16,8-14-34 0,-6 8 57 0,6-8-19 15,0 0 30-15,0 0-53 0,0 0 41 0,0 0-55 16,0 0 38-16,0 0-41 0,6-15 34 0,0 1-44 16,4-1 38-16,0-4-42 0,1-1 46 0,5-5-48 15,-2 0 44-15,2-3-36 0,0 2 62 0,-2 2-27 16,3-2 58-16,-2 2-42 0,-3 7 55 0,0-3-53 15,-1 4 2-15,1 3 7 0,-4-1 16 0,0 4 1 16,-2 2 1-16,2 0-2 0,-8 8-15 0,9-11-16 16,-9 11-10-16,7-7-7 0,-7 7-3 0,0 0-1 15,14 3-4-15,-14-3 4 0,9 15-2 16,-3-4 1-16,-3 4 0 0,1 1 0 0,-1 6 4 16,-2-2-1-16,0 5-4 0,2-2-5 0,-3 1-1 15,0 1-2-15,-4 0-4 0,4 0 1 0,-1-1-1 16,-2 1-7-16,2-1-16 0,-2 0-30 0,0-3-25 15,-1-1-12-15,1-3-24 0,-1 0-33 0,2-5-45 16,-1 0-47-16,-2 0-59 0,5-12-9 0,-4 17 8 16,4-17-41-16,-7 11-512 0,7-11-435 0</inkml:trace>
  <inkml:trace contextRef="#ctx0" brushRef="#br0" timeOffset="293323.4827">31410 13889 594 0,'0'0'366'0,"0"0"-48"15,0 0 31-15,0 0-62 0,0 0 45 0,0 0-69 16,15 7-29-16,-15-7-88 0,14 4 6 0,-2 0-72 16,-1 1-20-16,3 0-122 0,0 0-36 15,2 0-59-15,-1 1-120 0,2 0-21 0,2-1-373 0,-4 0-201 16</inkml:trace>
  <inkml:trace contextRef="#ctx0" brushRef="#br0" timeOffset="294001.1274">31402 13639 379 0,'5'-12'456'0,"0"2"-121"0,-1 2-13 0,-4 8-58 15,7-12 12-15,-7 12-20 0,9-12-35 0,-9 12-55 16,0 0-29-16,12-3-14 0,-12 3-13 0,9 6-4 16,-5 3-1-16,5 3 28 0,-5 5-54 15,-2 0 29-15,2 4-58 0,-4 2 31 0,0 0-52 16,0 3 40-16,-4 0-48 0,1 0 36 0,-1-1-35 15,-4 4 26-15,0-5-50 0,1 0 39 0,0 0-42 16,-3-2 37-16,3-3-45 0,-1-2 44 0,0-3-41 16,3 0 48-16,-1-5-46 0,1 0 50 0,5-9-30 15,-7 15 59-15,7-15-24 0,-7 9 56 0,7-9-60 16,0 0 35-16,0 0-53 0,0 0 47 16,0 0-52-16,-7-9 36 0,7 9-50 0,5-17 37 15,3 2-46-15,0 0 35 0,1-3-37 0,2-1 45 16,2-4-46-16,3-1 45 0,-3 2-50 15,6-3 40-15,-3 3-42 0,3 2 44 0,-5 3-40 0,1 1 33 16,-3 3-33-16,2 1 36 0,-4 4-41 16,-2 1 35-16,-8 7-42 0,16-8 41 0,-16 8-44 15,0 0 41-15,18 0-42 0,-18 0 43 0,14 8-40 16,-9-1 41-16,-1 4-40 0,1-2 38 0,-1 3-36 16,-1 3 40-16,0-1-39 0,1 3 40 0,-2 0-41 15,0 2 39-15,-2-2-39 0,3 1 39 0,-1 0-42 16,-2-1 36-16,2 1-76 0,0-2-1 0,-2-2-101 15,0 0-41-15,0 0-126 0,0-3-14 0,1 1-7 16,-1-12-149-16,-1 17-327 0,1-17-397 0</inkml:trace>
  <inkml:trace contextRef="#ctx0" brushRef="#br0" timeOffset="294345.0592">31818 13943 329 0,'7'-7'274'16,"5"-3"-37"-16,-3 2-24 0,2-1 3 0,-1 0-7 15,-1-2-36-15,0 0-19 0,0 1-7 0,-2 0-31 16,-1 1 31-16,-1 0-51 0,0-1 34 0,-5 10-66 16,5-16 39-16,-5 16-64 0,0-15 56 0,0 15-48 15,-1-14 49-15,1 14-61 0,-5-9 44 16,5 9-12-16,0 0 36 0,-14-4 2 0,14 4 6 0,-15 4 3 15,15-4 2-15,-20 9-40 0,9 0 38 16,1 2-34-16,-3 2 43 0,1-1-50 0,1 4 26 16,2-1-52-16,-1-1 30 0,3 0-50 0,1 0 34 15,1-1-49-15,-2 1 35 0,4-1-52 0,0-1 38 16,2-2-43-16,-1 0 39 0,2-10-89 0,-1 18 10 16,1-18-85-16,3 18-14 0,-3-18-104 15,5 16-31-15,-5-16-53 0,11 14 70 0,-11-14-128 16,12 9 2-16,-12-9-239 0,16 4-165 15</inkml:trace>
  <inkml:trace contextRef="#ctx0" brushRef="#br0" timeOffset="294760.6995">32203 13730 370 0,'0'0'406'0,"0"0"-183"0,9-9 44 15,-9 9-30-15,0 0-37 0,0 0 26 0,0 0-69 16,0 0-21-16,6 11-8 0,-6-11 37 0,-4 14-73 16,0-8 21-16,-1 4-60 0,-2 1 37 0,0 0-63 15,0 1 44-15,-2 0-66 0,-1 2 48 16,1-3-54-16,-1 2 43 0,1-3-55 0,-1 0 50 16,1 1-50-16,2-4 50 0,7-7 1 0,-9 13 13 15,9-13 19-15,-7 8 19 0,7-8 12 0,-5 7-33 16,5-7 49-16,0 0-55 0,0 0 33 0,1 14-48 15,-1-14 28-15,6 5-48 0,-6-5 38 0,12 7-48 16,-12-7 38-16,13 8-45 0,-13-8 42 0,17 6-43 16,-17-6 52-16,17 8-39 0,-17-8 52 0,21 10-47 15,-21-10 53-15,19 7-47 0,-19-7 49 0,16 7-43 16,-16-7 11-16,17 3 8 0,-17-3 5 0,15 4-7 16,-15-4-7-16,21 0-8 0,-21 0-8 0,21-4-4 15,-9 1-6-15,-2-2-6 0,4-2-4 16,-1 0-4-16,2-3-8 0,-4 1-13 0,4-4 13 15,-4 2-77-15,2-3 1 0,1-1-92 0,-5 0-27 16,4 0-131-16,-3-1-45 0,-2-1 5 0,0 2-149 16,0 1-344-16,-2 2-457 0</inkml:trace>
  <inkml:trace contextRef="#ctx0" brushRef="#br0" timeOffset="295360.3885">32805 13918 219 0,'0'0'408'0,"5"-11"-132"16,-5 11-70-16,0 0-23 0,4-10 6 16,-4 10 15-16,0 0 7 0,0 0-50 0,-9 7 25 15,2 1-29-15,0 2-28 0,-2 2-77 0,-2 2 37 16,-2 1-62-16,1 1 43 0,-3 1-57 0,5-2 43 15,-2 1-58-15,0 0 48 0,-1 0-56 0,1-1 32 16,5-6 17-16,0 2-48 0,1-3 3 0,6-8 9 16,-10 14 32-16,10-14 50 0,-7 9-28 0,7-9 51 15,0 0-49-15,-6 9 24 0,6-9-53 0,0 0 35 16,0 0-49-16,0 0 36 0,4-12-46 0,-4 12 37 16,9-14-6-16,-2 6-12 0,2-2 0 0,0-4 2 15,5 0 6-15,-2 2 1 0,2-5-3 16,1 2-2-16,6-3-2 0,-3-3-3 0,2 2 3 15,0 2-1-15,-4 0 0 0,2 5 22 0,-4-2-4 16,1 2-48-16,-3 4 60 0,-3-1-50 0,1 4 40 16,-10 5-56-16,14-11 42 0,-14 11-47 0,14-4 45 15,-14 4-50-15,0 0 46 0,16 5-42 0,-16-5 46 16,11 10-49-16,-11-10 44 0,9 18-45 0,-6-6 44 16,-1 0-50-16,0 2 48 0,-2 2-49 0,0 1 46 15,0 0-72-15,-2 2 5 0,0-1-72 0,-3 3-20 16,1-1-102-16,-2-2-22 0,-3 0 6 15,1-2-109-15,1-3 36 0,-1-3-363 0,-1 1-223 16</inkml:trace>
  <inkml:trace contextRef="#ctx0" brushRef="#br0" timeOffset="295548.736">32690 14016 190 0,'0'0'415'0,"0"0"-105"0,0-11-29 0,0 11 26 16,0 0-55-16,0 0 55 0,0 0-77 0,13-4 13 16,-13 4-62-16,15 4-35 0,-15-4-31 0,18 8-66 15,-5-5 11-15,1 2-101 0,0 1-23 0,0 0-73 16,0-1-88-16,3 0 2 0,-1 0-172 16,2 0-181-16,0 1-103 0</inkml:trace>
  <inkml:trace contextRef="#ctx0" brushRef="#br0" timeOffset="295785.6518">33304 13822 409 0,'0'0'282'0,"-4"-14"9"0,4 14-82 16,-7-8 26-16,7 8 22 0,0 0-41 0,0 0 15 15,-21 5 63-15,10 4-64 0,-3 3 3 16,3 4-43-16,-2 1 16 0,-1 6-56 0,0 0 13 15,1 2-61-15,2 2 23 0,1 0-61 0,2-4 27 16,3 0-56-16,0 1-13 0,2-2-28 0,0 2-34 16,2-6-49-16,1 1-54 0,1-2-42 0,1 1-37 15,0-5-6-15,3-1-8 0,-1-2-49 0,1-3-130 16,3 0-222-16,-8-7-166 0</inkml:trace>
  <inkml:trace contextRef="#ctx0" brushRef="#br0" timeOffset="295991.7515">33513 13808 97 0,'0'0'506'0,"14"-5"-190"0,-14 5-11 15,14 5-16-15,-5 1-24 0,-5 5 24 0,2 1 10 16,-2 5 20-16,-4 4-79 0,0 6 15 0,-2 0-80 16,-5 7-21-16,1 1-17 0,-3 0-26 0,-4 3-20 15,-1-1-36-15,1 1 2 0,-10 4-25 0,6-6-27 16,-3-2-60-16,1 0-44 0,-4-1-57 0,3-1-48 15,-3-1-11-15,-2-6-20 0,-1 1-96 0,-1-4 7 16,1-3-378-16,-2 1-228 0</inkml:trace>
  <inkml:trace contextRef="#ctx0" brushRef="#br0" timeOffset="297808.7839">28454 16996 374 0,'8'-10'497'0,"-2"-1"-123"0,1 3-60 0,-3-1-32 16,-4 9 9-16,7-14 3 0,-7 14-10 0,5-15-38 16,-5 15-13-16,1-16-27 0,-1 16-15 15,-4-15-66-15,-2 8 42 0,0 0-52 0,-3 1 48 16,9 6-42-16,-23-7 36 0,23 7-44 0,-27 3 2 15,13 0-26-15,-1 3 12 0,-1-1-32 16,0 5 10-16,0-1-15 0,1 2-5 0,0 0-17 16,0 1-3-16,3 2-10 0,-1-2 1 0,3-1-12 15,1-1 1-15,0 1-5 0,4-3-7 0,1 1 6 16,4-9 1-16,-9 14-4 0,9-14 1 0,-1 13-2 16,1-13-1-16,2 9-7 0,-2-9 2 15,8 8-11-15,-8-8 3 0,15 3-8 0,-15-3 0 16,17-1-3-16,-17 1 9 0,24-9-12 0,-11 1 7 15,-1 0-9-15,0-5 16 0,2 0-28 0,-3-2 21 16,-2 0-44-16,1-1 26 0,-4 0-38 0,-2 1 38 16,-1 0-34-16,-1 3 42 0,1 0-40 0,-3 1 29 15,0 11-85-15,1-18 5 0,-1 18-93 0,0-14-11 16,0 14-62-16,-1-12-37 0,1 12-64 0,0 0-14 16,-1-13-25-16,1 13-297 0,0 0-241 15</inkml:trace>
  <inkml:trace contextRef="#ctx0" brushRef="#br0" timeOffset="298256.9598">28660 16679 461 0,'10'-7'529'0,"-1"0"-109"16,-9 7-109-16,12-9-24 0,-12 9 46 0,9-8-57 15,-9 8-3-15,0 0-13 0,0 0 53 0,0 0-74 16,0 0-31-16,6 8-32 0,-6-8-22 15,-9 17-13-15,5-7 24 0,0 0-72 0,-1 1 17 16,-3 4-35-16,2-3 3 0,0 2-25 0,-1-1 4 16,2-1-23-16,0 4 3 0,1-7-23 0,-1 0 15 15,5-9-16-15,-5 16 9 0,5-16-20 16,-5 13 18-16,5-13-14 0,-4 9 16 0,4-9-8 16,0 0 16-16,0 0-10 0,3 12 1 0,-3-12-8 15,0 0 3-15,0 0-4 0,11 3 6 0,-11-3-12 16,0 0 2-16,18-2-6 0,-18 2 4 0,0 0-4 15,26 0 2-15,-26 0-6 0,21 0 4 0,-21 0-6 16,18 2 4-16,-18-2-5 0,19 4 4 0,-19-4-9 16,17 8 9-16,-17-8-8 0,15 7 7 0,-15-7-10 15,11 8 7-15,-11-8-4 0,6 14 11 0,-6-14-8 16,6 15-24-16,-6-15 35 0,-3 16 7 0,-1-6-10 16,0-2 9-16,-1 3-10 0,-2-3 10 15,0 0-5-15,-3 1 2 0,1-2-5 0,-2 2 4 16,-3-4-7-16,4 2 0 0,-1-2-11 0,11-5 2 15,-20 7-36-15,20-7 1 0,-15 6-67 0,15-6-25 16,0 0-88-16,-17 0-94 0,17 0-109 0,0 0-44 16,-12-10-35-16,12 10-387 0,0-11-523 0</inkml:trace>
  <inkml:trace contextRef="#ctx0" brushRef="#br0" timeOffset="298571.7085">29003 16713 539 0,'0'0'302'0,"0"0"3"16,0 0-13-16,0 0-45 0,13 6 15 0,-13-6 57 15,6 12-53-15,-6-12 4 0,2 22-21 0,1-6-24 16,-2 3-27-16,0 1-10 0,-1 2-9 0,0 3-46 16,0 3 33-16,-1-3-66 0,-2 0 30 0,2 0-64 15,-3 0 30-15,2-1-52 0,-3 0 29 0,-1 0-49 16,0-2 13-16,-1-1-13 0,-1 0 19 0,0-3-29 15,-2-1 23-15,0 0-28 0,1-2 29 0,-3-3-38 16,3-3 35-16,-2 0-37 0,-2-1 41 0,0-3-41 16,1 0 29-16,12-5-32 0,-27 3 31 0,27-3-35 15,-27-1 27-15,10-3-36 0,4 1 29 16,-3-2-32-16,4 0 19 0,-2-2-102 0,1-3-28 16,1-1-102-16,1 0-135 0,1-5-118 0,0-3-81 15,2 0-332-15,5-2-532 0</inkml:trace>
  <inkml:trace contextRef="#ctx0" brushRef="#br0" timeOffset="298736.815">29213 16599 790 0,'0'0'520'0,"12"-9"-92"0,-12 9-138 0,9-7-14 16,-9 7-52-16,0 0-93 0,9-8 1 0,-9 8-143 15,0 0-97-15,0 0-29 0,0 0-200 0,14 6-304 16,-13 4-170-16</inkml:trace>
  <inkml:trace contextRef="#ctx0" brushRef="#br0" timeOffset="298925.9768">29443 17031 933 0,'0'0'778'0,"0"0"-183"0,0 0-94 0,12 3-89 16,-12-3 12-16,0 0-54 0,0 0-53 16,0 0-51-16,0 0-77 0,0 0-51 0,18-1-20 15,-18 1-40-15,0 0-44 0,0 0-91 0,0 0-56 16,0 0-120-16,15 0-163 0,-15 0-170 0,0 0-69 16,0 0-285-16,0 0-567 0</inkml:trace>
  <inkml:trace contextRef="#ctx0" brushRef="#br0" timeOffset="299859.9342">30142 16861 154 0,'7'-7'440'0,"-2"0"-138"16,2 0-37-16,-7 7 2 0,5-15-29 0,-5 15-38 15,6-14 66-15,-6 14-74 0,2-13 26 0,-2 13-52 16,0-11-23-16,0 11-27 0,0 0-23 0,0-13-14 16,0 13-1-16,0 0 29 0,0 0 18 0,0 0-10 15,0 0-11-15,0 0-6 0,0 0-10 0,-13 6-9 16,13-6-9-16,-7 15-12 0,7-15-4 0,-4 21-10 16,1-10-9-16,2 2-6 0,-1 2-6 0,0-1-5 15,0 3-4-15,0-1-2 0,0 1-4 16,0 0-2-16,1-1-3 0,1-1-4 0,-2-1-1 15,0-1 2-15,2 0 5 0,0-1-2 0,-2 0-2 16,1-2-1-16,1-10-2 0,-3 17-11 0,3-17-3 16,0 16-4-16,0-16 3 0,-4 13 1 0,4-13 1 15,-6 12 3-15,6-12 1 0,-12 12 2 0,12-12 2 16,-15 6 2-16,15-6 1 0,-17 6 1 0,17-6 5 16,-19 5-5-16,19-5 1 0,-19 5-4 0,19-5-4 15,-15 4-7-15,15-4-20 0,0 0-31 0,-19 3-29 16,19-3-46-16,0 0-60 0,-17 0-55 0,17 0-42 15,0 0-25-15,-13-7-52 0,13 7-8 0,0 0-173 16,-6-10-72-16</inkml:trace>
  <inkml:trace contextRef="#ctx0" brushRef="#br0" timeOffset="300164.0604">30370 16881 153 0,'0'0'413'0,"0"0"-133"0,0 0-27 16,0 0 25-16,0 0 7 0,0 0 36 0,0 0-21 16,7 11-16-16,-7-11-47 0,-8 12-25 0,8-12-25 15,-8 18-8-15,4-8-9 0,0-1-6 16,0 2-11-16,0 0-9 0,2 0-8 0,-2 0-10 16,4-11-13-16,-1 19-3 0,1-19-41 0,1 17 38 15,-1-17-16-15,0 13 27 0,0-13 1 0,4 11-7 16,-4-11-6-16,6 10-25 0,-6-10 8 0,9 5-24 15,-9-5 5-15,0 0-27 0,19-2 3 0,-19 2-30 16,17-8-4-16,-8 3-39 0,1-4-28 0,-1 0-22 16,0-2-93-16,1-1-38 0,-1 1-67 0,-1-1-52 15,-2 4-78-15,1-2-31 0,-7 10-9 0,7-11 7 16,-7 11-12-16,4-8-236 0,-4 8-211 0</inkml:trace>
  <inkml:trace contextRef="#ctx0" brushRef="#br0" timeOffset="300784.0812">30661 16949 393 0,'0'0'326'0,"17"-2"-49"16,-17 2 1-16,0 0-5 0,0 0 1 15,0 0-55-15,0 0-19 0,16 4-21 0,-16-4-20 16,4 7-21-16,-4-7-11 0,3 12 4 0,-3-12-28 16,-2 13-14-16,2-13-14 0,-1 18-8 0,-1-10-6 15,2-8-8-15,-4 18-9 0,4-18-4 0,-4 18 0 16,4-18 1-16,-4 15-5 0,4-15 1 15,-4 12-1-15,4-12-2 0,-2 10 4 0,2-10 6 16,0 0 7-16,-5 9 11 0,5-9 13 16,0 0 13-16,0 0 7 0,-2 12-22 0,2-12-13 15,0 0-12-15,0 0-11 0,0 0-5 0,0 0-7 16,0 0-7-16,21-2-2 0,-21 2-5 0,0 0-1 16,11-4 10-16,-11 4-20 0,0 0 2 0,0 0-5 15,14-3-1-15,-14 3-3 0,0 0-5 0,0 0-5 16,0 0 1-16,0 0 4 0,0 0-1 0,21 0 1 15,-21 0 1-15,0 0 0 0,9 7-3 0,-9-7 4 16,0 0 1-16,9 10 2 0,-9-10 7 0,0 0-20 16,9 8 27-16,-9-8 2 0,0 0-5 0,10 8 5 15,-10-8 4-15,0 0 9 0,13 6 9 0,-13-6 6 16,0 0 8-16,12 5 4 0,-12-5-2 0,0 0-2 16,11 4 1-16,-11-4-32 0,0 0 36 0,0 0-43 15,12 4 31-15,-12-4-44 0,0 0 38 16,0 0-42-16,14 6 37 0,-14-6-42 0,0 0 40 15,11 5-46-15,-11-5 27 0,0 0-66 0,14 10 11 16,-14-10-44-16,9 9-54 0,-9-9-61 0,9 10-48 16,-9-10-55-16,10 12-31 0,-10-12-14 0,9 12-9 15,-9-12-24-15,9 10 10 0,-9-10-175 0,11 7-59 16</inkml:trace>
  <inkml:trace contextRef="#ctx0" brushRef="#br0" timeOffset="301048.749">31292 16861 94 0,'-1'-10'338'0,"1"10"-118"0,0-16-21 16,0 16 1-16,-3-12 39 0,3 12 21 0,0 0-12 16,0 0 4-16,-14-5 1 0,14 5-6 0,-10 9-34 15,2-1-11-15,0 1 10 0,0 2-6 0,-1 4-10 16,0 3-14-16,-1 0-18 0,2 2-22 0,0-1-6 15,0 3-20-15,2-1-15 0,1 2-18 0,1-1-17 16,1 1-15-16,-1-2-14 0,2 1-64 16,-1-4 9-16,0 0-45 0,3-1-56 15,-1-3-56-15,1 0-64 0,1-1-67 0,-1-3-47 16,3 0-33-16,-3-10-36 0,5 16-338 0,-5-16-283 16</inkml:trace>
  <inkml:trace contextRef="#ctx0" brushRef="#br0" timeOffset="301293.0651">31641 16854 317 0,'0'0'364'16,"12"5"-58"-16,-12-5 11 0,9 11-1 0,-7-2-18 16,3 4 8-16,-3 1-10 0,0 2-44 0,-2 3-24 15,1 1-18-15,-2 5-25 0,1 0-23 16,-4 1-17-16,-1-1-6 0,0 4-24 0,-1 3-16 15,-4-3-15-15,2 0-49 0,-1 0 31 0,0-3-52 16,-3-1 36-16,2-3-49 0,-3-3 38 0,3-2-55 16,-1 0 40-16,-3-2-61 0,2-1 12 0,1-5-92 15,0-3-28-15,1 0-126 0,10-6-16 0,-18 5-62 16,18-5 50-16,-13-4-151 0,13 4-250 0,0 0-226 16</inkml:trace>
  <inkml:trace contextRef="#ctx0" brushRef="#br0" timeOffset="301466.9809">32013 17071 379 0,'0'0'362'0,"15"-3"-126"0,-15 3 36 0,0 0-23 16,0 0-14-16,19-1-31 0,-19 1-35 0,0 0-11 16,0 0-43-16,0 0-22 0,15 3-21 0,-15-3-22 15,0 0-45-15,0 0-63 0,7 7-75 16,-7-7-77-16,0 0-109 0,-4 9-225 0,4-9-45 15</inkml:trace>
  <inkml:trace contextRef="#ctx0" brushRef="#br0" timeOffset="301695.755">31805 18197 1609 0,'2'27'757'15,"1"0"-134"-15,-1-1-112 0,0 3-55 0,0-3-53 16,-2-4-1-16,0-1-68 0,-1-2 5 0,0 4-54 16,-3 0-53-16,0 1-45 0,-5-1-37 0,1-3-29 15,-2 1-26-15,-4-4-21 0,-6 0-15 0,-3-2-13 16,-4-3-23-16,-4-3-46 0,-2-1-67 0,-5-5-94 16,-2-2-101-16,-5-3-215 0,-1-2-139 0,-19-5-152 15,4 3-444-15,-2-4-978 0</inkml:trace>
  <inkml:trace contextRef="#ctx0" brushRef="#br0" timeOffset="304699.3436">32399 11419 30 0,'0'0'313'0,"0"0"37"15,0 0-118-15,1-9-22 0,-1 9-23 0,0 0-26 16,0 0-27-16,2-9-8 0,-2 9-16 0,0 0-8 15,0 0-8-15,0 0-9 0,0 0 6 0,0 0 2 16,1-11 4-16,-1 11 10 0,0 0 1 16,0 0-7-16,0 0-8 0,0 0-2 0,0 0-19 15,0 0-7-15,0 0-15 0,0 0-9 16,0 0-7-16,0 0-7 0,0 0-4 0,0 0 14 16,0 0 37-16,0 0 8 0,0 0-16 0,-4 13-14 15,4-13-11-15,-6 19-9 0,2-10-5 0,-3 5-1 16,3-2-7-16,-3 3 0 0,0 0-2 0,2 0-7 15,0 0 3-15,0-2 2 0,-1 0 2 0,1-1 1 16,1 1-4-16,-1-2 5 0,2-3 12 0,3-8 6 16,-6 17 5-16,6-17 5 0,-7 11 13 0,7-11 44 15,-2 10 19-15,2-10 25 0,0 0-29 16,-3 10 37-16,3-10-53 0,0 0 17 16,5 12-51-16,-5-12 17 0,18 5-46 0,0-1 23 15,-1 1-40-15,6-2 34 0,2 0-29 0,-1 0 11 16,1-3-38-16,0 0 27 0,-2 0-3 0,0-1-6 15,-3 0 8-15,0-3 1 0,-2 4-4 0,-1-4 3 16,0 0 0-16,-17 4-10 0,23-5-2 0,-23 5-2 16,22-4 3-16,-22 4-8 0,19-7-4 0,-19 7-6 15,16-5-12-15,-16 5-18 0,12-5-39 0,-12 5-74 16,0 0-8-16,13-2-40 0,-13 2-33 0,0 0-56 16,0 0-65-16,0 0-15 0,13-6 16 15,-13 6 1-15,0 0-126 0,0 0-307 0,-13-8-308 16</inkml:trace>
  <inkml:trace contextRef="#ctx0" brushRef="#br0" timeOffset="308368.7287">25685 8785 226 0,'0'0'482'0,"0"0"-100"0,1-14-120 0,-1 14-12 16,0 0-66-16,2-13 8 0,-2 13 16 0,0 0-8 15,1-10-6-15,-1 10-36 0,0 0-30 16,3-9-18-16,-3 9-30 0,0 0-4 0,0 0-14 15,2-9-7-15,-2 9-13 0,0 0 6 16,0 0-7-16,0 0-4 0,0 0-11 0,0 0-3 16,0 0-5-16,0 0 2 0,0 0-9 0,0 0 6 15,0 0-9-15,-9 8 6 0,9-8-9 0,-9 18 8 16,4-6-9-16,-4 2 9 0,3 1-2 0,-2 3 3 16,0-1-8-16,0 1-1 0,1-1-1 0,1 0 0 15,-1-2-1-15,2 0-6 0,-2 0-13 0,0 0-38 16,3-1-6-16,-1-2-58 0,1 1-34 0,-2-2 21 15,4-1-43-15,2-10-12 0,-4 18-12 0,4-18-76 16,-3 12-392-16,3-12-192 16</inkml:trace>
  <inkml:trace contextRef="#ctx0" brushRef="#br0" timeOffset="308968.0604">25592 8456 293 0,'0'0'323'0,"-18"-9"-83"0,18 9-63 0,-21-4-4 15,21 4-22-15,-21 0-27 0,21 0-22 0,-26 6-11 16,12-2-10-16,-5 4-10 0,4 1-13 0,-3 2 7 15,-1 2 36-15,2 0-45 0,-1 1 32 0,3 1-44 16,-2 1 32-16,-1 4-2 0,0 0-4 0,1 2 3 16,1 0-21-16,-2 1-2 0,4 1-19 0,-2 1 21 15,2 1-17-15,0 0 7 0,1 1-8 0,1 0-5 16,1 1 10-16,3-3-12 0,2-2-1 16,2 1-2-16,0-1 4 0,0 1-2 15,4-1 1-15,0-3-5 0,0 2 1 0,5 0 5 16,-2-1-4-16,2-1 1 0,0 0-5 0,3-3 4 15,1 1-1-15,2 0 2 0,0-2-11 0,4 0 8 16,0-1-5-16,2 0 0 0,-2-2-7 0,4-1 3 16,0-1-6-16,-1-3-2 0,0 0 3 0,0-3-3 15,1 1 10-15,-1-3-1 0,-1 0-6 0,2-3 20 16,0-3-6-16,0 1 8 0,4-1-9 0,-2-3 15 16,2-1-9-16,-2-1 10 0,2 0-5 15,4-4-1-15,-2-1-7 0,-1-3-1 0,1 2 5 16,-2-4-2-16,-1-2 7 0,0-1-2 0,-2-2 0 15,-2-2 0-15,1-1-3 0,-3-2 19 0,-5-1-9 16,1-1-5-16,-2 0 12 0,-4 0-31 16,-3 4 15-16,-1 0-20 0,-2-1 18 0,-1 0-11 15,-3 1-18-15,0 1 19 0,-6-3-20 0,3 3 24 16,-4-1-30-16,-1 1 17 0,1 5-5 0,0 0-10 16,-2 1-38-16,0 3-34 0,-1 1-48 0,-1 2-53 15,0 1-29-15,0 6-47 0,0 0 18 0,15 6-20 16,-29-1-40-16,8 6-119 0,2 3-197 15,0 4-146-15</inkml:trace>
  <inkml:trace contextRef="#ctx0" brushRef="#br0" timeOffset="309733.3726">26057 9852 361 0,'0'0'480'16,"-8"-8"-89"-16,8 8-80 0,0 0-32 0,-3-9 23 16,3 9 6-16,0 0-13 0,-4-11-40 0,4 11-5 15,0 0-47-15,-3-13-6 0,3 13-50 0,0 0 14 16,-1-12-36-16,1 12 23 0,0 0-39 15,-3-10 27-15,3 10-47 0,0 0 18 0,0 0-43 16,0-10 12-16,0 10-42 0,0 0 22 16,0 0-39-16,0 0 25 0,0 0-42 0,3-10 26 0,-3 10-36 15,0 0 35-15,0 0-29 0,0 0-13 16,0 0 37-16,0 0-36 0,0 0 34 0,13 5-36 16,-13-5 35-16,5 7-25 0,-5-7 24 0,2 12-31 15,-2-12 33-15,5 13-33 0,-5-13 35 0,0 21-33 16,-2-8 33-16,-2 2-35 0,0 1 41 0,-1 5-40 15,-3-2 4-15,1 2 0 0,-3-2 3 16,-1 2 3-16,2-3-1 0,-2 3 1 0,2-6 1 16,1-1 7-16,3-2-10 0,-1-2 5 0,1-3-3 15,5-7 4-15,-5 14-3 0,5-14 4 0,-4 11-4 16,4-11 7-16,0 0 10 0,0 12-5 0,0-12 1 16,9 9-6-16,-9-9 0 0,19 7-10 0,-19-7-39 15,28 3-40-15,-28-3-44 0,34 0-51 16,-13 0-58-16,-1 0-77 0,-1-2 15 0,1 1-3 15,-1-1-46-15,1-3-51 0,-6-1-387 0,2 1-324 16</inkml:trace>
  <inkml:trace contextRef="#ctx0" brushRef="#br0" timeOffset="310267.7714">26075 9619 397 0,'-18'-22'468'0,"1"3"-121"16,0-2-58-16,1 6-67 0,0 0-35 16,-1 2-18-16,-1 2 8 0,3 0-25 0,-2 1 4 15,4 4-29-15,-1-1-17 0,-1 3-16 16,15 4-12-16,-28-3-8 0,10 5 7 0,1 3 6 16,-4 0-1-16,-1 5-1 0,0-1-6 0,3 4-7 15,-4 2-6-15,0 3-10 0,4 2 6 0,-3-1-15 16,3 5 20-16,2 1-14 0,-2 1-1 0,4 1-22 15,-2 2 12-15,2-2-20 0,-2 4 23 0,1-2-31 16,2 3 18-16,1-2-16 0,-2 1 13 0,3-2-24 16,-1 1 17-16,4-1-18 0,0-2 0 15,2-3 5-15,2 0-5 0,1-4 3 0,1 5 8 16,3-7 2-16,1 2 42 0,3 1-48 16,0-1 4-16,2 1 25 0,2-4-19 0,0 3-4 15,2-3 1-15,3 0 1 0,1-3-6 0,1 1-2 16,3-1-1-16,1-1 1 0,2-1 6 0,-1-3-13 15,3-1 4-15,5-1 3 0,0-5 3 0,4-1-3 16,4-2 3-16,1-4 6 0,3 0 5 0,-3-3 13 16,1-1-7-16,1-2-15 0,-1-2 33 0,-1-2-19 15,-3-1 30-15,2-2-31 0,-2 0 27 0,-4 0-28 16,0-3 39-16,-2 1-17 0,-3-4-1 0,-2 0-12 16,-1-1-1-16,-4-1-13 0,-2-3-3 15,-3-2-6-15,-4-1-2 0,-1 1-3 16,-4-3-1-16,-3 7-6 0,-4-2-1 0,-2-2-25 15,-4-1-24-15,-4 6-26 0,-2 2-34 0,0 2-28 16,-6 3-30-16,1 2-31 0,1 7-68 0,-3 3-40 16,3 4 15-16,-2 3-52 0,-3 4 6 0,0 1-50 15,-4 8-394-15,3 2-312 0</inkml:trace>
  <inkml:trace contextRef="#ctx0" brushRef="#br0" timeOffset="310849.8876">26834 10714 447 0,'-10'-7'511'0,"-2"3"-143"0,-1-1-70 16,2 0-14-16,11 5 2 0,-18-7-1 15,18 7-13-15,-15-6-40 0,15 6-10 0,0 0-42 16,-12-6-24-16,12 6-42 0,0 0-2 15,0 0-27-15,19 2 5 0,-2 1-28 0,9-2 24 16,3 1-26-16,7 1 25 0,1-1-22 0,2 0 32 16,2 2-43-16,-1-2 8 0,2 1 3 0,-1-2-7 15,-3-1-9-15,-6 2-10 0,-2-2 22 0,-3 0-31 16,-6 0 17-16,0 0-38 0,-5 0-14 16,-16 0 1-16,25 0-68 0,-25 0-25 0,19-2-70 0,-19 2-52 15,0 0-61-15,0 0-5 0,19 0-41 0,-19 0-23 16,0 0-86-16,0 0-334 0,-17 2-298 15</inkml:trace>
  <inkml:trace contextRef="#ctx0" brushRef="#br0" timeOffset="311391.4634">26117 10599 325 0,'0'0'635'16,"-2"-12"-203"-16,2 12-103 0,-2-9-58 0,2 9-27 16,3-10-7-16,-3 10-22 0,4-10-37 0,-4 10-19 15,7-7-42-15,-7 7-13 0,0 0-30 0,13-3-7 16,-13 3-24-16,0 0-3 0,17 1-15 0,-17-1 1 16,9 6-12-16,-9-6 7 0,7 10-15 0,-7-10 7 15,6 15-9-15,-6-15-2 16,2 17-11-16,0-8 6 0,-2-9-9 0,2 20 9 15,-2-8-10-15,1-3 15 0,0 4-11 0,1-1 9 16,-1-2-8-16,1 2 7 0,2-1-5 0,-1-1-3 16,-1 2 1-16,2-3-9 0,0 2 4 0,2-2 5 15,-2 0-2-15,-1 0-1 0,-3-9 4 0,6 15 2 16,-6-15 0-16,5 15 1 0,-5-15 2 0,6 13 2 16,-6-13-1-16,3 12 11 0,-3-12-3 0,5 13 3 15,-5-13 1-15,2 11 2 0,-2-11-2 16,0 14-2-16,0-14-5 0,0 13-1 0,0-13 8 0,-2 14-3 15,2-14-9-15,-1 12-24 16,1-12-27-16,-4 11-1 0,4-11-80 0,-1 9 30 16,1-9-65-16,0 0-14 0,-2 12-52 0,2-12-109 15,0 0-305-15,0 0-180 0</inkml:trace>
  <inkml:trace contextRef="#ctx0" brushRef="#br0" timeOffset="311797.3274">26005 10430 574 0,'-23'-15'417'15,"2"3"-96"-15,-2 3-67 0,0 1-50 0,0 1-18 16,-1 4-9-16,2-1-1 0,4 3-2 16,-1 2-7-16,1 3-28 0,-2 4-20 0,-1 1-20 15,3 2-15-15,-1 7-9 0,-1 4-5 0,3 3 5 16,1 3-20-16,2 1 1 0,0 1-19 0,3 3 6 15,2-2-19-15,-1 3-5 0,4-1-1 0,1 1-3 16,1-1-5-16,1-4 0 0,3 0 3 0,3 1 1 16,2 1 4-16,1 0-11 0,6-1 12 15,1-4-17-15,3-1 0 0,2-4-2 0,4-3 5 16,5-4 2-16,2-5-2 0,4-2 9 0,2-4 24 16,2-7 19-16,4-2 25 0,-2-2 22 0,1-4 4 15,7-7 15-15,-1-3-4 0,-4-2-11 16,-3-3-19-16,-9 3-17 0,-2-1-20 0,-2 0-9 15,-5-1 1-15,-4 1-18 0,-2 1-5 0,-5 3-21 16,-4 0-18-16,-3 4-29 0,-3-3-16 0,-2 5-24 16,-3-2-35-16,0 3-29 0,-4 1-39 0,0 3-45 15,0 0-14-15,-2 6 5 0,11 4-49 16,-21-5-43-16,21 5-121 0,-24 2-218 0,14 5-202 16</inkml:trace>
  <inkml:trace contextRef="#ctx0" brushRef="#br0" timeOffset="312219.8766">26730 11260 142 0,'0'0'463'0,"0"0"-81"0,-8-7-120 15,8 7 11-15,0 0-52 0,-11-6-18 0,11 6 5 16,0 0-2-16,0 0 4 0,-14-7-34 0,14 7-3 15,0 0-23-15,0 0-1 0,0 0 7 0,0 0 9 16,16-3 11-16,-16 3-1 0,26-2-3 0,-9 2-5 16,2-2-10-16,7-1-10 0,-2 3-10 0,-1-1-49 15,1-2 29-15,1 3-40 0,-1-1 27 0,-6-2-15 16,2 2-4-16,-2-1-58 0,-18 2 18 0,27-2-47 16,-27 2 2-16,20-3-68 0,-20 3-33 0,0 0-81 15,19-3-66-15,-19 3-107 0,0 0-16 16,0 0-26-16,0 0-79 0,-10 7-430 15,-1-2-544-15</inkml:trace>
  <inkml:trace contextRef="#ctx0" brushRef="#br0" timeOffset="312796.5039">25879 11229 203 0,'0'0'576'0,"-7"-10"-192"15,7 10-76-15,0 0-86 0,-7-8-35 0,7 8-30 16,0 0-24-16,0 0-18 0,-7-8-25 0,7 8 1 16,0 0-31-16,-16 4 4 0,16-4-15 15,-12 10 0-15,5-4-1 0,0 1-6 0,0 1-11 16,3 1-2-16,-1-1-6 0,1 3-14 16,0-2 7-16,3 0-2 0,1-9-1 0,-1 17-6 15,1-17-5-15,1 17 6 0,-1-17 0 0,7 15-25 16,-7-15 13-16,7 13 12 0,-7-13 0 0,9 9 0 15,-9-9-2-15,9 6-1 0,-9-6 5 0,0 0-4 16,10 6-9-16,-10-6 14 0,0 0 5 0,0 0-3 16,0 0-1-16,16 1 0 0,-16-1-1 0,0 0 0 15,0 0-7-15,0 0-10 0,0 0 7 16,14 4-1-16,-14-4 3 0,0 0-6 0,13 4 3 16,-13-4 1-16,12 6 8 0,-12-6 11 0,11 12 9 15,-5-4 25-15,0 0-2 0,1 1-2 16,-2 2-16-16,-1 1 7 0,0 0-4 0,-1 2-5 15,1-2-12-15,0 0-3 0,-3 2-6 0,2-1 0 16,-1-1-7-16,0 3-16 0,-1-3-17 0,0 2-19 16,1-2-43-16,-1 0-16 0,0-2-5 0,2-1-3 15,-3-9-5-15,2 20-42 0,-2-20-56 0,3 12-63 16,-3-12-59-16,0 0-193 0,1 9-25 16</inkml:trace>
  <inkml:trace contextRef="#ctx0" brushRef="#br0" timeOffset="313244.0314">25538 11050 626 0,'-11'-7'520'0,"-3"1"-81"0,2 1-165 0,12 5-5 15,-25-2-83-15,25 2 25 0,-30 5-55 0,16-1 12 16,-2 4-30-16,0 3 5 0,2 3-30 0,-1 1-17 16,2 3-18-16,0 8-14 0,-1-1-15 0,5 4-6 15,0 0-11-15,0 1-1 0,2 2 2 0,2 0 5 16,1 2-3-16,1 0-2 0,-1 4-8 16,4-1-4-16,0 1-1 0,2-4 4 0,0-2 20 15,3-5-6-15,3 2-2 0,5-3 1 16,0-2-6-16,3-4-3 0,7-4-4 0,0-2 7 15,7-3 8-15,4-7 2 0,4-3 43 0,2-3-40 16,2-5 10-16,4-3 7 0,8-5 20 0,0-2 0 16,-5-5 24-16,-1-2 9 0,-8-2-5 0,-1-5-10 15,-6-2-16-15,-2-2-14 0,-8 2-12 0,-3 0-8 16,-2-4-12-16,-3-1-27 0,-4 2 16 0,-1 0-32 16,-6-1-9-16,-2 3-15 0,-4 5-15 0,-2 2-19 15,-8-2 2-15,1 5-40 0,-6 1-18 16,-1 3-30-16,-1 7-18 0,-1 1-70 15,-1 5-50-15,0 2 34 0,0 3-46 0,-4 4-61 16,0 1-102-16,0 5-342 0,-3 2-355 0</inkml:trace>
  <inkml:trace contextRef="#ctx0" brushRef="#br0" timeOffset="314176.5486">26827 12281 462 0,'-5'-9'427'16,"-2"-1"-59"-16,-1 1-75 0,2 1-9 0,-1 0 23 16,0-1 15-16,0 2-5 0,7 7-22 0,-9-13 17 15,9 13-47-15,-7-10 12 0,7 10-75 0,-7-7-38 16,7 7-31-16,0 0-23 0,0 0-10 16,13-7 1-16,-13 7 0 0,26-4-1 0,-8 4-12 15,7 0-9-15,1 2-6 0,0 0 1 0,1-1-11 16,1 0 3-16,-2 0 1 0,-2 1 2 0,1-2-15 15,-6 2-9-15,-1-2-8 0,-18 0-4 0,29 2-13 16,-29-2-6-16,22 1-20 0,-22-1-26 16,0 0-29-16,21 0-50 0,-21 0-52 0,0 0-53 15,0 0-39-15,0 0-57 0,0 0-61 0,0 0 22 16,0 0-35-16,-5 11-33 0,5-11-471 0,-25 6-511 16</inkml:trace>
  <inkml:trace contextRef="#ctx0" brushRef="#br0" timeOffset="314508.1366">26605 12090 531 0,'-14'-12'647'0,"1"0"-181"0,-1 4-114 15,3-2-55-15,-3 3-23 0,5 3-40 0,0-1-5 16,9 5-19-16,-15-7-29 0,15 7-36 0,-11-7-33 15,11 7-1-15,0 0-20 0,-9 4-15 0,9-4-13 16,-3 11-12-16,3-11 8 0,1 15-33 16,3-1 15-16,-2-2-20 0,3 2 10 0,-1 1-27 15,1-1 18-15,-1 2-22 0,3-1 18 16,-4 1-25-16,2-1 20 0,-1 0-22 0,-2-2 29 16,-1-1-38-16,-1 2 31 0,0-2-21 0,-1-1 20 15,-3 1-25-15,0 1 25 0,-4 0-27 0,3-2 34 16,-4 1-50-16,0-1 3 0,-1 0-36 0,0 0-20 15,-2-3-28-15,1 0-34 0,-1 1-44 0,-2-4-14 16,1 2-17-16,1-1-20 0,-1-2-65 0,13-4-142 16,-27 1-206-16,27-1-182 0</inkml:trace>
  <inkml:trace contextRef="#ctx0" brushRef="#br0" timeOffset="314669.7476">26387 12044 529 0,'16'-12'501'16,"1"-1"-122"-16,0 2-48 0,-1-1-125 0,3 3 18 16,-3 1-101-16,-2 1-28 0,-3 0 19 0,2 4-101 15,-13 3-40-15,19-8-66 0,-19 8-104 0,19-7-123 16,-19 7-225-16,0 0-42 0</inkml:trace>
  <inkml:trace contextRef="#ctx0" brushRef="#br0" timeOffset="315061.9592">26398 11855 492 0,'-23'-5'446'0,"2"3"-89"0,0 1-31 0,-1 1-103 16,-2 1 39-16,-1 2-50 0,-1 4 42 0,0-1-44 16,1 7-13-16,-3 0-5 0,2 2-12 0,1 4-15 15,0 3-21-15,5 1-4 0,-1 4-39 16,1 2 3-16,5 4-34 0,-1 1 23 0,3 3-44 15,2-2 20-15,2 5-33 0,3-2 15 0,2 1-33 16,1 0-6-16,2-2-4 0,2 1 6 16,4-4-7-16,2-2-2 0,2-2-4 0,5-3 9 15,1-2-8-15,7-6 6 0,3-3-8 0,5-4 5 16,4-5-4-16,2-1 6 0,5-5-10 0,5-2 11 16,1-5-2-16,12-2-9 0,1-5 11 0,-1-4-1 15,0-4 0-15,0-2 8 0,-6-3 17 0,-1-3-30 16,-5-2 29-16,-5 0-30 0,-8 1 24 15,-8 1-34-15,-6 2 28 0,-3-3-30 0,-6 1 35 16,-5 4-40-16,-6-2 0 0,-4 2-5 0,-5-3 0 16,-8 2-3-16,0 0 4 0,-7 2 0 0,0 3-5 15,-4 3 0-15,0 2-41 0,-2 2-30 16,2 2-30-16,4 4-50 0,0 4-71 0,1-2 43 16,5 6-66-16,-3 3-75 0,2 0-98 0,4-1-290 15,-1 5-257-15</inkml:trace>
  <inkml:trace contextRef="#ctx0" brushRef="#br0" timeOffset="319155.7132">22898 12500 249 0,'-9'-20'526'0,"-2"2"-125"15,-2 2-96-15,0 0-55 0,-1 2-61 0,1 2 17 16,3 3-14-16,-4 1-8 0,4 1-19 0,10 7-25 15,-22-4 0-15,22 4-23 0,-29 7 4 16,11 2 0-16,-4 8-1 0,-1 3-32 16,2 2-4-16,-1 4-22 0,1 3 4 0,0 2-15 15,1 3 7-15,1 0-22 0,0 3 15 0,4 1-31 16,-2-1 12-16,4 3-7 0,-2-3-4 0,6 1-6 16,1-4 5-16,1 1-12 0,0-2 1 0,5-4 2 15,2-3-6-15,0-1 4 0,4 0-2 0,1-2 1 16,2-3 6-16,1-1-8 0,5-2 3 0,2-2 2 15,3-2-17-15,1-3 19 0,4-2-17 0,1-1 20 16,3-4-15-16,3-1 17 0,0-3-10 0,4-3 37 16,0-1-8-16,-1-2 36 15,-1-4-25-15,-2 0 31 0,-1-5-34 0,-3 2 34 16,-2-4-53-16,-2-1 30 0,-1-3-43 0,-4 0 24 16,-2 0-36-16,-6 2 27 0,0-1-35 0,-2-1-1 15,-5 3-5-15,-2 2-23 0,0-4-11 0,-2 3-11 16,-2-1-22-16,-4-2-19 0,2 1-21 0,-2 3-30 15,0-2-37-15,1 6 21 0,-1-1-71 0,4 4 34 16,-1 0-63-16,5 10-70 0,-12-14-84 0,12 14-267 16,0 0-212-16</inkml:trace>
  <inkml:trace contextRef="#ctx0" brushRef="#br0" timeOffset="320022.0395">22994 12446 290 0,'-1'-14'373'0,"-2"2"-149"16,1-1-12-16,-1 1-35 0,-1 0-10 0,-1 1-40 0,1-2 42 15,-2 1-64-15,-2 2 34 0,3 1-55 16,-1 1 27-16,-1 1-49 0,7 7 34 0,-12-10-42 16,12 10 34-16,-16-2 4 0,5 6 28 0,-7 7 3 15,-4 7-2-15,-3 3 7 0,-1 4-10 0,-6 9 10 16,0 0-23-16,0 3-10 0,2 1-3 16,0 1-6-16,0 0 21 0,3 1-34 0,2 1 3 15,6-9-30-15,0 0 10 0,6-2-14 0,2 2-7 16,3-2-7-16,4-4-3 0,2-1 2 0,4 0-9 15,2 0-3-15,6-2 1 0,3 0-5 16,2-4-1-16,-1-2-1 0,6-5-21 0,-4 1 30 16,2-4-28-16,0-2 20 0,0-3-18 0,-4 0 23 15,-14-4-20-15,26 1 23 0,-26-1-20 0,24-5 26 16,-24 5 6-16,18-11-17 0,-13 4-25 0,-5 7 24 16,6-15-24-16,-6 15 20 0,-1-18-23 15,-3 10 20-15,-4-2-17 0,-2 0 8 0,-5-1-28 16,0 1 9-16,-2 2-16 0,-4 1-35 0,1 2-11 15,2-2-38-15,0 2-23 0,3 1-32 0,0 2-32 16,15 2 26-16,-25-3-47 0,25 3 1 0,-16-3-64 16,16 3-85-16,-14-4-232 0,14 4-145 0</inkml:trace>
  <inkml:trace contextRef="#ctx0" brushRef="#br0" timeOffset="320489.0201">22708 12308 571 0,'-16'-21'439'16,"-1"0"-137"-16,-1 6-19 0,1-1-77 0,-2 4 2 16,0 1-27-16,-3 3 12 0,-1 0-11 0,-1 4-29 15,-2 3-3-15,1 4-11 0,-6 7-16 16,0 2-18-16,-1 5-8 0,-1 6 0 0,-4 7-12 15,3 4-23-15,0 4 1 0,6 4-14 16,1 4 1-16,5 0-4 0,2 5-9 0,4-1-8 16,2 3 6-16,6-6-19 0,-1 8 13 0,3-11-22 15,4 4 9-15,4-4-11 0,1 1 10 0,5-3-17 16,5-2 17-16,2-3-14 0,3-3 19 0,1-4-22 16,0-4 16-16,3-2-13 0,2-5 23 0,2-6-18 15,1-2 18-15,0-6-11 0,1-2 32 0,1-4-9 16,10-3 31-16,-1-6-24 0,-1-2 34 0,1-6-37 15,6-5 21-15,-3-8-39 16,-3-1 25-16,-4-4-32 0,1-6 17 0,-7-3-37 16,0-2-2-16,-4-1-2 0,-2-5-5 0,-5 1 7 15,-5 2-5-15,-4 7-4 0,-8-1 28 0,-1 3-37 16,-6 1 23-16,-4 2-31 0,0 2 20 0,-6 3-11 16,-5 4-8-16,-1 1-7 0,-1 5-3 0,-3 1-4 15,-1 7-26-15,4 3-30 0,-1 4-28 0,0 5-39 16,-1 2-22-16,2 5-31 0,0 4 39 0,-3 3-47 15,1 5 15-15,2 7-46 0,1 1-77 0,6 4-284 16,2 5-155-16</inkml:trace>
  <inkml:trace contextRef="#ctx0" brushRef="#br0" timeOffset="321591.7506">24398 13249 228 0,'-10'-10'547'0,"10"10"-227"0,-5-7-7 0,5 7-102 16,0 0-2-16,-8-10-27 0,8 10 18 0,0 0-11 16,0 0-15-16,-3-12-40 0,3 12-32 15,0 0-18-15,0 0-18 0,0 0-13 0,10-7 2 16,-10 7-3-16,0 0-5 0,19 2 6 0,-19-2 2 16,15 4 11-16,-15-4-9 0,19 8 10 0,-10-2-10 15,2 1 14-15,-2 0-2 0,-2 2 12 0,2 1-23 16,-1 0 23-16,-2 3-20 0,-1-1-6 15,1 2 0-15,-4-1-12 0,2 3-8 0,-2 1 0 16,0 1-9-16,-1 0-7 0,-2-1-6 0,1 4 20 16,-4 1-5-16,0 2 0 0,0 1-34 0,-1-2 0 15,-3 2-33-15,2-1-1 0,-4 3-24 16,3-5-24-16,0 2-12 0,-2-5-17 0,1 1-20 16,0-3-17-16,3-1-29 0,0-4 26 0,0-2-35 15,0 2 4-15,1-5-12 0,4-7-67 0,-9 11-144 16,9-11-155-16,-12 8-85 0</inkml:trace>
  <inkml:trace contextRef="#ctx0" brushRef="#br0" timeOffset="321790.736">24347 13534 338 0,'0'0'556'0,"11"-12"-170"15,-4 5-77-15,-7 7-56 0,17-10-18 16,-6 3-8-16,2 2 2 0,1 1-35 0,0-1-39 15,2 0-30-15,-1 2-24 0,0-1-34 0,2 1-52 16,-1 0-46-16,0 1 9 0,-1 0-74 16,-15 2 21-16,26-5-46 0,-26 5-40 0,21-2-68 15,-21 2-74-15,18-5-322 0,-18 5-156 0</inkml:trace>
  <inkml:trace contextRef="#ctx0" brushRef="#br0" timeOffset="322224.7576">24401 13123 584 0,'-18'-14'381'0,"1"1"-72"16,-2 1-23-16,0 0-82 0,0 2 6 0,-3 3-18 16,1-2 4-16,0 6-1 0,-2 3-44 0,0 0 13 15,-2 3-50-15,-5 6-20 0,0 0-10 0,0 6-10 16,1 2-7-16,-1 3 15 0,3 4-10 0,1 0 10 15,0 5-23-15,-1 1 5 0,4 1-16 0,3 2-4 16,1 0-6-16,1 1-6 0,4 1-6 0,0-2 6 16,5 2-15-16,0-1 29 0,3-2-39 15,5-1 15-15,1-3-13 0,3-2 16 0,5 5 18 16,2-3 6-16,6-4-4 0,2-2-3 16,7-2-4-16,3-3 6 0,2-5-15 0,6-1 1 15,2-4 3-15,3-2 7 0,0-2 6 0,3-6 8 16,-3 1-19-16,0-5 43 0,-1-4-22 0,-4 1 31 15,0-3-39-15,-4-5-7 0,-3 0-5 0,-1-4-4 16,-5 2-5-16,0-3-4 0,-6-1-7 0,-2-1-19 16,-3-1 14-16,-4 1-25 0,-3 1 21 0,-2-2-21 15,-5 1-4-15,-2 0-3 0,0 2-5 0,-4 0 17 16,-2-3-49-16,-4 3 27 0,-1 1-46 16,-2 3 9-16,1 4-37 0,-2 1-13 0,1 3-43 0,1 0-59 15,2 6-48-15,2-1-29 16,12 6 23-16,-23 0-54 0,23 0-103 0,-22 8-299 15,22-8-253-15</inkml:trace>
  <inkml:trace contextRef="#ctx0" brushRef="#br0" timeOffset="323725.8016">26530 14053 228 0,'0'0'534'0,"0"0"-171"0,-11-7-59 16,11 7-63-16,0 0-20 0,-11-8 0 0,11 8 6 15,-10-4-23-15,10 4-31 0,-14-4-29 0,14 4-25 16,-19 0-18-16,19 0-19 0,-23 0-10 15,23 0-12-15,-30 7-3 0,15-2 9 16,0 1-21-16,-1-1-6 0,0 3-8 0,3 0-4 16,-4 2-3-16,6-1-9 0,-5 3-6 0,6-4 4 15,-1 2-10-15,2 1 8 0,1 1-12 0,2-2 6 16,-2 4-14-16,4-4-1 0,-1 0-20 0,3 0 7 16,2-10-11-16,-2 19 13 0,2-19-2 0,4 15 9 15,-4-15-4-15,7 12 10 0,-7-12-7 0,11 11 15 16,-11-11-11-16,13 6 11 0,-13-6-7 15,0 0 2-15,20 4 1 0,-20-4 0 0,14-3-7 16,-14 3-3-16,10-7-3 0,-10 7-16 0,8-13-16 16,-8 13-7-16,3-20 2 0,-3 10-7 0,-3-4 16 15,2-1-10-15,-3-3 31 0,-1-2-8 16,-1 1 3-16,-1-1 9 0,1 0 5 0,1-1 16 16,-2 4 12-16,-2-2 11 0,4 1 40 0,0 3-12 15,1-1 8-15,0 2 3 0,-2 0-3 0,6 1 1 16,-2 1-2-16,0 0-8 0,2 2-11 0,0-2 16 15,2 2-18-15,0 1-19 0,3-1 2 16,0 0-1-16,0 0-2 0,-1 3 6 0,4 1-12 16,-8 6 1-16,15-7-3 0,-15 7 8 0,14-4-8 15,-14 4 0-15,0 0-3 0,21 4 0 0,-21-4 1 16,11 11-2-16,-11-11-1 0,4 16-7 0,-4-16-37 16,0 18-42-16,-2-4-68 0,-5-1-41 0,3 2-26 15,-5 1-9-15,-1-1-63 0,-1 1-471 16,2-1-283-16</inkml:trace>
  <inkml:trace contextRef="#ctx0" brushRef="#br0" timeOffset="324192.8105">26205 13752 105 0,'-6'-19'586'0,"-1"4"-198"15,2 2-58-15,-5 0-41 0,1 3-55 16,0 0 1-16,-1 2-3 0,-1 2-7 16,-1 2-18-16,12 4 0 0,-32 0-1 0,10 4-6 15,-2 3-19-15,-1 5-9 0,-4 3-17 0,3 3-15 16,-1 2 0-16,0 1-15 0,1 4 12 0,1-1-15 16,-1 2-23-16,3 3-47 0,3 0 24 0,-1 1-43 15,1 2 29-15,3-3-37 0,-1 3 38 0,6-2-54 16,0 1-8-16,3 2 1 0,4 0-1 0,1 1-10 15,4-5 3-15,1-1 37 0,6 5-41 0,3-7 41 16,3 3-49-16,5-6 36 0,4-2-34 0,4-1 34 16,1-2-39-16,5-3 40 15,5-3-31-15,-1-2 27 0,2-3-34 0,3-1 33 16,-1-4-35-16,2-3 37 0,0-3-40 0,-1-1 40 16,2-6-15-16,0 0 16 0,8-7-48 0,-5-2-7 15,-3-2-1-15,-1-3 1 0,-8 5-6 0,-4-1 23 16,-3-2-39-16,-4 0 28 0,-3 2-37 0,-3-1 13 15,-7 2-1-15,-5-1-7 0,-3 4-2 0,-6-5 2 16,-5 2 0-16,-4-5 3 0,-3 0-10 0,-6 2-5 16,-4 0-10-16,-2 1-16 0,-4 0-21 0,0 3-44 15,0 0-36-15,0 2-22 0,0 5-17 16,-1 2-32-16,-2 4-529 0,10 3-354 16</inkml:trace>
  <inkml:trace contextRef="#ctx0" brushRef="#br0" timeOffset="325461.1855">27022 17087 32 0,'0'0'458'0,"-8"7"-144"16,8-7-110-16,-8 5-18 0,8-5-53 0,0 0 0 16,-12 9-45-16,12-9 22 0,0 0-37 0,-11 4-9 15,11-4-2-15,0 0-16 0,0 0 0 0,0 0 17 16,0 0 26-16,0 0 20 0,0 0-15 0,0 0-15 16,0 0 4-16,0 0-12 0,17-4 2 0,-17 4-11 15,18-10 0-15,-9 3 2 0,2-1-2 16,2-1-6-16,1-3-9 0,0-2-4 0,-1-1-3 15,1-2 7-15,-1 0-25 0,0-1-7 0,-2-2-1 16,1 0-4-16,-2-2 1 0,-2 2-1 0,-3-2-48 16,0 0 56-16,0 2-40 0,-4 1 41 0,0 1-31 15,-1 3 23-15,-2-3 5 0,1 3 9 16,-1 3 35-16,-3 0-38 0,3 2 49 0,-2-1-55 16,-1 3 34-16,5 8-35 0,-13-11 37 0,13 11-35 15,-18-3 40-15,18 3-41 0,-24 4 34 0,10 2-42 16,-4 3 30-16,1 1-8 0,-1 2-6 15,1 0-5-15,1 4-3 0,1-1-3 0,1 1-3 16,1-1-4-16,0 0-2 0,4 0-9 0,-1 1 1 16,4-2-9-16,3-3-11 0,1 1-9 0,3-1-29 15,0-1-33-15,4 0-24 0,5 0-46 0,1-1-22 16,5 1-18-16,0-6-13 0,4 2-24 0,1-2-28 16,0-3 5-16,0-1 17 0,5-3-15 0,-2-3-142 15,6-1 188-15</inkml:trace>
  <inkml:trace contextRef="#ctx0" brushRef="#br0" timeOffset="325960.7464">27045 16486 331 0,'-24'-5'303'0,"-1"1"-77"0,-1 4-50 16,-4 0-25-16,2 4-5 0,-8 3-16 0,-1 1-28 16,1 4-11-16,-2 3-2 0,-9 4 3 0,1 5-15 15,-3-2-5-15,2 2-4 0,1 1 3 0,2 1-16 16,2 1 2-16,3 2-2 0,0-3 7 0,10-1-3 16,1 4-5-16,2-1-5 0,1 2 8 0,2-1-5 15,3 4-1-15,3-1-11 0,4 0-2 0,1 1-4 16,3-1 2-16,4-1 4 15,5-2 7-15,0-2 2 0,4 0 7 0,2 6 0 16,6-4-45-16,1 1 45 0,2-4-47 0,4-2 2 16,2 1 12-16,1-6 0 0,3 0 54 0,1-4-49 15,2-1 42-15,1-2-55 0,2-2 44 0,-1-3-52 16,-2-3 41-16,2-1-44 0,1-2 43 0,-1-4-33 16,-2-1 44-16,4-3-36 0,0-4 42 0,0-3-5 15,-2 0-5-15,0-6-7 0,0-3 1 0,-1-2 2 16,4-7-5-16,0-4-8 0,-1-2-7 0,-1-2-7 15,0-3-5-15,-2-3-4 0,1-1-2 0,-2-2-45 16,-2-1 46-16,1 2-41 0,-4 0 10 16,-5 1 53-16,-6 9-33 0,-5 2 22 0,-3 0-47 15,-6 1 41-15,-6 1-55 0,-7 0 17 0,-16-4-30 16,-2 0-40-16,-7 4-36 0,-8 2-46 0,-6 5-42 16,-5 1-56-16,-6 4-24 0,-3 0-38 0,-6 2-74 15,-6 4-213-15,-5 2-150 0</inkml:trace>
  <inkml:trace contextRef="#ctx0" brushRef="#br0" timeOffset="333084.2535">25748 11189 51 0,'0'0'452'16,"0"0"-194"-16,0 0-44 0,0 0-81 16,0 0 13-16,0 0-38 0,0 0 13 0,0 0-50 15,0 0 20-15,0 0-19 0,0 0-13 0,0 0-23 16,0 0 4-16,0 0-3 0,0 0-10 0,0 0 0 15,0 0 8-15,0 0-3 0,0 0 0 16,0 0-13-16,0 0 15 0,0 0-1 0,0 0 0 16,0 0 0-16,0 0-1 0,0 0-2 0,0 0-4 15,0 0-16-15,0 0 18 0,0 0-6 0,0 0-3 16,0 0-3-16,0 0 0 0,0 0-2 16,0 0 0-16,0 0-17 0,0 0-7 0,0 0 27 15,0 0-5-15,0 0-3 0,0 0-2 0,0 0-1 16,0 0 1-16,0 0-18 0,0 0-3 0,0 0 23 15,0 0-2-15,0 0-2 0,0 0-1 0,0 0 0 16,0 0-3-16,0 0-13 0,0 0 9 0,0 0 17 16,0 0-14-16,0 0 1 0,0 0 0 0,0 0 0 15,0 0 0-15,0 0-14 0,0 0 12 0,0 0 9 16,0 0-4-16,0 0 2 0,0 0-1 16,0 0 0-16,0 0-3 0,0 0-15 15,0 0 2-15,0 0-11 0,0 0-38 0,0 0-99 16,0 0-128-16,0 0-273 0,0 0-72 0</inkml:trace>
  <inkml:trace contextRef="#ctx0" brushRef="#br0" timeOffset="334036.0003">23761 10989 532 0,'4'-11'612'0,"-1"0"-115"0,1 1-134 16,0 0-41-16,-4 10-53 0,5-18-18 0,-5 18-17 15,5-15 6-15,-5 15-4 0,4-17-21 0,-4 17 1 16,3-10-44-16,-3 10 15 0,2-9-63 0,-2 9 16 16,0 0-63-16,3-11 18 0,-3 11-43 0,0 0 20 15,0 0-38-15,0 0 39 0,0 0-26 16,0 0-1-16,-8 7-5 0,1 1-5 0,-2 4-7 15,2 1-5-15,2 0 5 0,-1 3-3 0,-2 3-14 16,4 1-1-16,2 1 2 0,0-3-6 0,4 5-3 16,0-1-3-16,2 0-13 0,5 0-2 15,-1-3-5-15,1 1-1 0,3-2 37 0,-1-2-35 16,0-3 23-16,3 0-48 0,-2-4 32 0,0-3-31 16,0-1 35-16,-12-5-27 0,23 4 34 0,-23-4-29 15,27-4 33-15,-13 0-27 0,1-3 40 0,-1-2-35 16,4-3-3-16,-4 0 6 0,1-1 4 0,-3-1 6 15,-2 3 5-15,0 2 10 0,-2-1 9 0,-3 1 5 16,2 0 9-16,-1 2 8 0,-6 7 8 16,9-10 3-16,-9 10-2 0,6-10 3 0,-6 10-10 15,0 0-18-15,7-11 6 0,-7 11-16 0,0 0 4 16,0 0 24-16,0 0 16 0,0 13 9 0,-4-3 21 16,-3 4-33-16,1 6 17 0,-4 2-40 0,-2 6 16 15,1 1-20-15,-2 0 16 0,1 1-31 0,1 2 18 16,0-2-28-16,2 0 20 0,-2-2-25 15,6-6 17-15,0 1-25 0,3-2 24 0,0-3-53 16,0-2-1-16,0-3-53 0,2 1-21 16,2 0-87-16,0-3-33 0,0 0-42 0,1-1-58 0,1-2-15 15,-4-8-52-15,13 11-37 0,-13-11-74 16,13 3-401-16,-13-3-554 0</inkml:trace>
  <inkml:trace contextRef="#ctx0" brushRef="#br0" timeOffset="334336.7574">24232 11255 878 0,'-5'-9'610'0,"1"0"-131"0,-1 1-105 0,-1-3-42 16,6 11-56-16,-8-12-3 0,8 12-8 16,-6-10-52-16,6 10-34 0,0 0-50 0,-3-9-13 15,3 9-31-15,0 0-1 0,0 0-20 16,22 5 10-16,-8 0-22 0,1 1 14 0,5 2-16 15,3 0 4-15,-1 2-25 0,3-2 32 0,3 2-27 16,-4-2 42-16,1 0-27 0,0-2 8 0,1 1 7 16,0-2 8-16,1-2 26 0,1-1-35 0,-1-2 24 15,3 0-35-15,-4 0 19 0,1 0-33 0,-1-2 16 16,-1 0-36-16,-2 1 24 0,-3-2-39 0,-1 2 4 16,-5-1-77-16,-14 2-32 0,27-4-84 0,-27 4-61 15,19-4-51-15,-19 4-113 0,13-4-5 0,-13 4-69 16,0 0-58-16,8-8-302 0,-8 8-434 0</inkml:trace>
  <inkml:trace contextRef="#ctx0" brushRef="#br0" timeOffset="335604.3526">24627 11103 1018 0,'-13'-9'646'0,"3"2"-137"0,1-1-71 0,0 2-93 16,9 6-28-16,-10-9-4 0,10 9-16 0,-9-7-23 15,9 7-60-15,0 0-3 0,0 0-29 0,0 0-16 16,0 0-34-16,0 0 30 0,22 2-11 0,-12 3-14 16,0 0-11-16,3 4-6 0,0 0-8 0,0-4-14 15,1 6-9-15,2-1-5 0,-3-1-1 0,4 5 3 16,-3-4 9-16,0-3 3 16,-1 1 7-16,1-1-15 0,-2 0 23 0,2-2 0 15,-1 2-50-15,-2-4 45 0,-11-3-5 0,21 7-6 16,-21-7-10-16,18 6-4 0,-18-6-18 0,14 6 7 15,-14-6-15-15,14 5-1 0,-14-5-11 0,0 0-3 16,13 4-5-16,-13-4 20 0,4 11 3 0,-4-11-16 16,-1 19-4-16,-5-5-6 0,-1 2 1 0,-5 3-17 15,-3 3 7-15,-2 2-10 0,-1 0 1 16,-1-1-8-16,1 2-8 0,0-3 0 0,1 1 0 16,0-3 0-16,0 2 0 0,3-3 0 0,-1-1 0 15,2-3 0-15,-1 0 0 0,3 0 0 0,2-3 0 16,0-3 0-16,-2 1 0 0,6-3 0 0,5-7 0 15,-9 13 0-15,9-13 0 0,-7 8 0 0,7-8-6 16,-8 8-9-16,8-8 3 0,0 0 1 0,-6 8-3 16,6-8 1-16,0 0 0 0,0 0-8 0,-7 8-2 15,7-8 2-15,0 0-8 0,0 0 7 16,0 0-13-16,0 0 10 0,-5 6-17 0,5-6 13 16,0 0-21-16,0 0 14 0,0 0-23 0,0 0 33 15,0 0-40-15,0 0 36 0,0 0-42 0,0 0 51 16,0 0-41-16,0 0 52 0,0 0-42 15,0 0 53-15,0 0-35 0,0 0 38 0,0 0-26 16,0 0 39-16,0 0-53 0,0 0 49 0,0 0-45 16,0 0 48-16,0 0-45 0,0 0 47 0,0 0-47 15,0 0 47-15,0 0-50 0,0 0 42 0,0 0-49 16,0 0 53-16,0 0-57 0,0 0 41 0,0 0-4 16,0 0-3-16,0 0-3 0,0 0-2 0,0 0-3 15,0 0 2-15,0 0-1 0,0 0 9 0,0 0-6 16,0 0 7-16,0 0 0 0,0 0-4 0,0 0-6 15,0 0 0-15,0 0-1 0,-9 6-1 0,9-6-1 16,0 0 1-16,0 0 0 0,0 0 1 16,0 0 7-16,0 0-3 0,0 0 4 15,0 0-3-15,0 0 3 0,0 0-1 0,0 0 3 16,0 0 1-16,0 0 2 0,0 0-2 0,0 0 11 16,0 0-3-16,0 0 6 0,0 0-9 0,0 0-2 15,0 0-1-15,0 0 1 0,0 0 3 0,0 0-6 16,0 0-3-16,0 0 0 0,0 0 0 0,0 0-1 15,0 0 3-15,0 0-2 0,0 0 3 0,0 0-6 16,0 0-2-16,0 0 3 0,0 0 0 0,0 0-2 16,0 0 1-16,0 0-3 0,0 0 0 0,0 0-2 15,0 0 6-15,0 0-2 0,0 0-9 0,0 0-3 16,0 0 3-16,0 0 2 0,0 0 2 0,0 0 2 16,0 0 3-16,0 0 2 0,0 0 1 15,0 0 1-15,0 0 7 0,0 0-8 16,0 0 5-16,0 0 0 0,0 0 4 0,0 0-2 15,0 0 1-15,0 0 0 0,0 0 2 0,0 0 0 16,0 0-2-16,0 0 8 0,0 0-8 0,0 0 2 16,0 0-1-16,0 0 0 0,0 0 3 0,0 0-3 15,0 0-2-15,0 0 3 0,0 0-2 0,0 0 1 16,0 0 6-16,0 0-9 0,0 0 1 0,0 0 1 16,0 0 1-16,0 0 2 0,0 0-2 0,0 0 0 15,0 0 0-15,0 0-1 0,0 0 2 0,0 0 0 16,0 0 0-16,0 0 7 0,0 0-11 0,0 0 4 15,0 0-2-15,0 0 1 0,0 0 2 0,0 0-3 16,0 0-1-16,0 0 1 0,0 0-1 16,0 0 3-16,0 0-1 0,0 0 6 15,0 0 0-15,0 0-8 0,0 0 1 0,0 0 2 16,0 0-1-16,0 0-2 0,0 0 1 0,0 0-1 16,0 0 0-16,0 0 1 0,0 0 12 0,0 0-10 15,0 0-7-15,0 0-1 0,0 0-1 0,0 0-1 16,0 0 0-16,0 0 3 0,0 0-4 0,0 0 1 15,0 0-4-15,0 0 0 0,0 0 0 0,0 0-5 16,0 0 2-16,0 0-14 0,0 0-9 0,0 0-9 16,0 0-12-16,0 0-12 0,-7 6-12 15,7-6-16-15,0 0-13 0,0 0-7 0,0 0-1 0,0 0 2 16,0 0 5-16,0 0 5 0,0 0 25 16,0 0-35-16,0 0-1 0,0 0 1 0,0 0-21 15,0 0-11-15,1-13-36 0,-1 13 3 0,4-10-68 16,-4 10 44-16,5-12-20 0,-5 12-11 15,4-15-38-15,-2 5-70 0,2 0-377 0,-2 0-252 16</inkml:trace>
  <inkml:trace contextRef="#ctx0" brushRef="#br0" timeOffset="344008.2126">24354 17077 531 0,'-9'13'456'0,"9"-13"-53"0,-7 11-45 0,7-11-18 15,-7 11 3-15,7-11-11 0,-8 8 35 0,8-8-39 16,0 0-3-16,-6 12-19 0,6-12-25 0,0 0-29 16,0 0-40-16,-7 8-15 0,7-8-16 0,0 0-10 15,0 0-11-15,0 0-13 0,1 14-23 16,-1-14-7-16,0 0-22 0,11 6-8 0,-11-6-19 15,0 0-5-15,20 2-12 0,-20-2-11 0,18-2-11 16,-18 2 1-16,23-6-10 0,-8 1-2 0,0-2-8 16,2-2-3-16,1-1-10 0,0-2-7 0,1-2-20 15,1-4-4-15,0 1-25 0,-1-4 8 0,-2 1-16 16,-1-2 1-16,-3-2-27 0,-1 5 19 0,-2-3-30 16,-1 0 29-16,-3 1-29 0,-1-4 36 0,0 2-12 15,-3 0 7-15,-2 2 16 0,-2-2 12 0,0 1 8 16,-3 2 8-16,2 5 5 0,-1-2 4 0,-1 2 3 15,0 3 3-15,1 0 32 16,0 3-39-16,4 9 37 0,-8-13-35 0,8 13 48 16,-11-12-32-16,11 12 34 0,0 0 18 0,-16-5-15 15,16 5 33-15,0 0-15 0,-18 5 29 0,18-5-14 16,-17 8 11-16,9-2-19 0,2 1 9 0,-2 1-19 16,1-1 8-16,0 2-14 0,2 2 6 0,0-2-17 15,1 1 7-15,-1 2-16 0,3-1 5 0,-1-2-13 16,3-9 4-16,0 18-28 0,0-18-21 0,5 19-56 15,-5-19-31-15,9 18-104 0,-4-13-52 0,2 3-63 16,-1-1-72-16,4 0-47 0,2 0 12 0,-3 0 2 16,2-3-28-16,1 0-381 0,2 1-441 0</inkml:trace>
  <inkml:trace contextRef="#ctx0" brushRef="#br0" timeOffset="344326.6566">24862 16958 283 0,'0'0'477'0,"0"0"-132"0,0 0-66 0,0 0-54 16,-6-9-22-16,6 9 18 0,0 0 36 0,0 0 20 16,0 0-23-16,0 0-9 0,-4-8-17 0,4 8-14 15,0 0-14-15,0 0-29 0,0 0-27 16,0 0-15-16,0 0-9 0,0 0-3 0,0 0 5 15,0 0-1-15,13 4-6 0,-13-4-9 0,14 7-12 16,-14-7-9-16,15 6-11 0,-15-6-9 0,21 9-9 16,-21-9-11-16,24 7-8 0,-24-7-7 0,26 9-9 15,-11-5-2-15,0-1-16 0,2 3-30 0,-2-3-32 16,4 2-39-16,-2 0-39 0,0 0-45 0,4-3-10 16,-5 3-109-16,0-2-68 0,3-1 1 0,-19-2 9 15,26 4-108-15,-26-4 63 0,26 0-312 0,-26 0-241 16</inkml:trace>
  <inkml:trace contextRef="#ctx0" brushRef="#br0" timeOffset="345593.1842">25160 16769 49 0,'-5'-8'609'0,"5"8"-154"0,-10-13-111 16,10 13-56-16,-7-12-28 0,7 12 2 0,-5-8 20 15,5 8-50-15,0 0-6 0,-6-9-23 0,6 9 17 16,0 0-30-16,0 0 25 0,0 0-38 0,0 0 30 16,6 10-51-16,-6-10 27 0,9 16-62 0,1-6 19 15,-2 2-40-15,1-2 21 0,0 4-12 16,2-2-14-16,0 2-12 0,1-1-10 0,-1 1-11 16,0 1-5-16,-2-3-7 0,0 1-5 0,-4-2-5 15,3 2-2-15,-3-3 4 0,1 1-4 0,-3 0 9 16,-1-2 3-16,-2-9 7 0,0 21 20 0,-5-9 5 15,-2 0 11-15,-4 3-3 0,-2-1-3 0,-2-1 2 16,-3 0-15-16,-5 3 4 0,-2-2-19 0,-1-2 3 16,1 3-22-16,-1-4 5 0,4 0-21 0,1-2 6 15,-1 1-18-15,3-3 10 0,0 3-16 0,2-5 11 16,4 2-13-16,-1-2 9 0,14-5-16 0,-22 9 14 16,22-9-17-16,-16 8 15 0,16-8-14 0,-12 4 12 15,12-4-13-15,0 0 14 0,-15 7-15 16,15-7 15-16,0 0-11 0,0 0 9 0,-11 4-13 15,11-4 15-15,0 0-16 0,0 0 16 0,0 0-16 16,-9 7 14-16,9-7-12 0,0 0 11 0,0 0-18 16,0 0 1-16,0 0-21 0,0 0 34 0,0 0-18 15,0 0 14-15,-12 4-17 0,12-4 14 0,0 0-16 16,0 0 11-16,0 0-14 0,0 0 9 0,0 0-10 16,0 0 7-16,0 0-6 0,0 0 4 0,0 0-6 15,0 0 11-15,0 0-4 0,0 0 5 0,0 0-4 16,0 0 3-16,0 0-1 0,0 0 2 0,0 0 2 15,0 0 1-15,-5 7 1 0,5-7 2 16,0 0 2-16,0 0-6 0,0 0 12 0,0 0-6 16,0 0 6-16,0 0-6 0,0 0 9 0,0 0-6 15,0 0 5-15,0 0-3 0,0 0 4 0,0 0-4 16,0 0 6-16,0 0-5 0,0 0 5 0,0 0-5 16,0 0 5-16,0 0-5 0,0 0 5 0,0 0-8 15,0 0 8-15,0 0-7 0,0 0 6 0,0 0-9 16,0 0 5-16,0 0-5 0,0 0 2 0,0 0-5 15,0 0 8-15,0 0-9 0,0 0 7 0,0 0-8 16,0 0 8-16,0 0-9 0,0 0 8 0,0 0-6 16,0 0 8-16,0 0-7 0,0 0 8 0,0 0-8 15,0 0 9-15,0 0-9 0,0 0 9 16,0 0-8-16,0 0 10 0,0 0-8 0,0 0 7 16,0 0-8-16,0 0 10 0,0 0-10 0,0 0 10 15,0 0-11-15,0 0 11 0,0 0-10 0,0 0 10 16,0 0-10-16,0 0 10 0,0 0-11 0,0 0 10 15,0 0-9-15,0 0 11 0,0 0-9 0,0 0 7 16,0 0-7-16,0 0 8 0,0 0-8 0,0 0-2 16,0 0 4-16,0 0 6 0,0 0-5 0,0 0 6 15,0 0-6-15,0 0 4 0,0 0-4 0,0 0 4 16,0 0-5-16,0 0 4 0,0 0-8 0,0 0 8 16,0 0-6-16,0 0 5 0,0 0-7 0,0 0 6 15,0 0-7-15,0 0 9 0,0 0-6 16,0 0 7-16,0 0-6 0,0 0 5 0,0 0-3 15,0 0 7-15,0 0-9 0,0 0 10 0,0 0-9 16,0 0 10-16,0 0-12 0,0 0 12 0,0 0-9 16,0 0 9-16,0 0-11 0,0 0 10 0,0 0-10 15,0 0 9-15,0 0-9 0,0 0 8 0,0 0-18 16,0 0 18-16,0 0-10 0,0 0 8 0,0 0-11 16,0 0 7-16,0 0-13 0,0 0 8 0,0 0-13 15,0 0 9-15,0 0-16 0,0 0 11 0,0 0-14 16,0 0 13-16,0 0-14 0,0 0 15 0,0 0-15 15,0 0 16-15,0 0-14 0,0 0 19 16,0 0-19-16,0 0 19 0,0 0-2 0,0 0-1 16,0 0-2-16,0 0 0 0,0 0-3 0,0 0-3 15,0 0-2-15,0 0-2 0,0 0-1 0,0 0-1 16,0 0 4-16,0 0 3 0,0 0 2 0,0 0 0 16,0 0 3-16,0 0 1 0,0 0-3 0,0 0 4 15,0 0 0-15,0 0 2 0,0 0 0 0,0 0-1 16,0 0 0-16,0 0 0 0,0 0-1 15,0 0-1-15,0 0-2 0,0 0 1 0,0 0-1 0,0 0 0 16,0 0-1-16,0 0-3 0,0 0-37 16,0 0 37-16,0 0-43 0,0 0 39 0,0 0-44 15,0 0 35-15,0 0 1 0,0 0-17 0,0 0-5 16,0 0-19-16,0 0-24 0,0 0-24 0,0 0-26 16,0 0-39-16,0 0-23 0,0 0-30 0,0 0-22 15,9-7-7-15,-9 7 18 0,0 0 17 0,0 0 4 16,9-11-33-16,-9 11-125 0,0 0 45 0,8-8-158 15,-8 8 38-15</inkml:trace>
  <inkml:trace contextRef="#ctx0" brushRef="#br0" timeOffset="360477.0882">23816 10874 71 0,'0'0'310'0,"0"0"-210"0,0 0 121 0,-3-10-157 0,3 10 116 16,0 0-27-16,0 0-19 0,-1-11-21 16,1 11-28-16,0 0-2 0,0 0-8 0,0 0-5 15,0-11-8-15,0 11-3 0,0 0-7 0,0 0-4 16,0 0-16-16,1-12 4 0,-1 12 4 15,0 0-3-15,0 0-5 0,0 0-3 0,0 0 0 16,3-8-2-16,-3 8-6 0,0 0-8 0,0 0 5 16,0 0-2-16,0 0-4 0,0 0-4 0,0 0 0 15,0 0-9-15,0 0 3 0,0 0-6 0,0 0 11 16,0 0-4-16,0 0-1 0,0 0-1 0,0 0 1 16,0 0-6-16,0 0 7 0,0 0-5 15,0 0 7-15,0 0 0 0,-5 8 0 0,5-8 0 16,0 0-2-16,-5 10-3 0,5-10 4 15,-6 9-4-15,6-9 6 0,-5 9-2 0,5-9 1 16,-5 10-1-16,5-10 36 0,-9 14-47 0,9-14 42 16,-9 12-53-16,3-4 47 0,1 0-37 0,5-8 33 15,-13 14-40-15,13-14 39 0,-9 14-43 0,9-14 44 16,-9 11-51-16,3-3 50 0,6-8-43 0,-12 12 42 16,6-5-42-16,6-7 42 0,-12 13-44 0,12-13 46 15,-12 14-52-15,12-14 50 0,-11 12-43 0,11-12 41 16,-7 9-42-16,7-9 45 0,-8 8-48 15,8-8 47-15,-4 8-51 0,4-8 51 16,0 0-42-16,-4 12 43 0,4-12-42 0,0 0 41 16,0 12-43-16,0-12 56 0,5 9-64 0,-5-9 50 15,13 15-39-15,-4-7 43 0,1-1-37 0,4 2 36 16,-1-2-38-16,4 2 38 0,-2-1-42 0,0-1 8 16,1 1 0-16,-1-4 5 0,2 2 1 0,-1-2 3 15,1 2 0-15,1-2-15 0,0-1 17 0,-3 1 0 16,4-1 1-16,-3-1-2 0,-16-2 1 0,30 0 0 15,-30 0 1-15,26 0-7 0,-26 0 8 16,25-4 0-16,-25 4 1 0,23-5 31 16,-23 5-36-16,20-7 17 0,-9 1-19 0,-11 6-1 15,17-11 3-15,-11 5 31 0,4 0-35 0,-3-1 32 16,-7 7-24-16,11-14 25 0,-11 14-21 0,10-11 11 16,-10 11-13-16,8-11 22 0,-8 11-16 0,5-10 14 15,-5 10-18-15,5-8 13 0,-5 8-7 0,0 0 8 16,4-8-18-16,-4 8 14 0,0 0-17 0,0 0 13 15,5-9-21-15,-5 9 17 0,0 0-19 0,0 0 7 16,0 0-5-16,0 0 18 0,0 0-18 16,0 0 16-16,-9-6-17 0,9 6 19 0,0 0-17 15,-11 6 18-15,11-6-4 0,-14 9-4 0,6-3-2 16,2 3 16-16,-2-3-12 0,-3 5 20 0,0 3 9 16,0 2-1-16,-1-3 14 0,1 7-14 15,-2-3 0-15,3 1-3 0,-1 1 4 0,0 2 2 16,2-2 11-16,-1 3 5 0,0 0-2 0,1-1-3 15,1 2 6-15,0-4-12 0,-2 2-6 0,2-3-4 16,2 3-4-16,0-4-3 0,-2-2 0 0,3-1-4 16,0 0-4-16,0-3 0 0,1-2-6 15,4-9-3-15,-5 14 2 0,5-14 1 0,-8 13 6 16,8-13 4-16,-4 10 6 0,4-10 7 0,0 0 7 16,-5 9 3-16,5-9 0 0,0 0 1 0,0 0 2 15,-4 11 1-15,4-11-9 0,0 0 0 0,0 0-1 16,0 0-6-16,-5 9-2 0,5-9-3 15,0 0-1-15,0 0 7 0,0 0-10 0,0 0-2 16,0 0-3-16,0 0 0 0,0 0-4 0,-4 9-2 16,4-9-1-16,0 0-4 0,0 0 11 0,0 0-9 15,0 0 0-15,0 0-4 0,0 0 0 16,0 0-1-16,0 0-1 0,0 0-1 0,0 0-1 16,0 0 7-16,0 0-9 0,0 0-9 0,0 0-14 15,0 0-27-15,0 0-30 0,0 0-63 0,2-11-80 16,-2 11-58-16,0 0-22 0,-12-11-46 0,2 4-125 15,-3-1-281-15,-3-1-279 0</inkml:trace>
  <inkml:trace contextRef="#ctx0" brushRef="#br0" timeOffset="365662.0282">11333 18049 1 0,'0'0'323'0,"0"0"-90"0,0 0-64 16,0 0-23-16,0 0-17 0,0 0-2 0,0 0-5 15,0 0 4-15,0 0-9 0,0-12-13 0,0 12-13 16,0 0-15-16,0 0-16 0,0 0-10 0,0 0-13 16,0 0-7-16,0 0-35 0,1-10-34 0,-1 10-41 15,0 0-43-15,0 0-42 0,0 0-49 0,0 0-173 16,-3-14 205-16</inkml:trace>
  <inkml:trace contextRef="#ctx0" brushRef="#br0" timeOffset="367899.2493">11798 16171 19 0,'2'-11'303'0,"-2"11"61"16,0 0-105-16,1-10-44 0,-1 10-27 0,0 0-31 15,2-13-31-15,-2 13-17 0,0 0-2 0,1-11-6 16,-1 11-17-16,0 0-7 0,3-10-11 0,-3 10-9 16,0 0-9-16,4-12 2 0,-4 12-8 0,0 0-7 15,0 0-1-15,3-11 1 0,-3 11-4 16,0 0-3-16,0 0-3 0,6-8-3 0,-6 8 4 16,0 0-11-16,0 0-3 0,0 0 5 0,6-10 4 15,-6 10 5-15,0 0 6 0,0 0 8 0,0 0-2 16,0 0 12-16,0 0 12 0,6-7-6 0,-6 7-6 15,0 0 5-15,0 0 0 0,0 0-3 16,0 0-2-16,0 0-5 0,0 0 0 0,0 0-1 16,0 0-21-16,0 0-6 0,0 0-4 0,0 0 13 15,0 0 22-15,-10 14 0 0,6-4-5 16,-2 2-7-16,-2 3-5 0,0 0 30 0,0 3-52 16,-1-1 36-16,1-1-41 0,-1-2 29 0,4 0-42 15,-2-1 38-15,2 2-40 0,-4-2 36 0,7-1-44 16,-3-2 42-16,5-10-45 0,-3 18 47 0,3-18-50 15,-1 15 42-15,1-15-43 0,1 12 8 0,-1-12-1 16,4 11 3-16,-4-11-3 0,10 11-3 16,-10-11-2-16,16 7-4 0,-16-7 0 0,19 6-3 15,-19-6 3-15,21 2 4 0,-21-2-3 0,22 3 5 16,-22-3-3-16,23-3-1 0,-23 3-3 0,23 0-2 16,-23 0 5-16,19-3-2 0,-19 3 6 15,20-5-3-15,-20 5 0 0,19-6 3 0,-19 6 5 16,15-8 5-16,-15 8 1 0,14-9 2 0,-14 9 3 15,12-12 9-15,-12 12 30 0,9-15-41 0,-9 15-1 16,7-14 3-16,-2 4 4 0,-5 10 14 0,4-15 8 16,-4 15 16-16,4-15 37 0,-4 15-37 0,3-13-3 15,-3 13 2-15,1-10-4 0,-1 10 37 0,1-12-41 16,-1 12 37-16,3-8-41 0,-3 8 46 0,0 0-47 16,1-12 3-16,-1 12-2 0,0 0 43 0,0 0-47 15,3-12 33-15,-3 12-51 16,0 0 43-16,0 0-52 0,0 0 40 0,0 0-48 15,0 0 42-15,0 0-42 0,0 0 62 0,0 0 25 16,0 0-3-16,3 12-6 0,-3 1-3 0,-2 2-1 16,2 3 3-16,-1 5 3 0,1 3-13 0,0 0 11 15,-2 2-11-15,1 1-2 0,1 1-34 0,0 4 32 16,-1 2-35-16,1 1 34 0,1-8-35 0,-1 2 32 16,3 3-37-16,-2-5 34 0,1-2-9 0,-1 2-6 15,2-3-4-15,0-1-3 0,-1 0-4 16,-1-3-1-16,2-4 1 0,-2-5 0 0,1 1-5 0,0-2-2 15,-2-1-2-15,0-11 2 0,3 18 1 16,-3-18-5-16,1 12 3 0,-1-12-2 0,3 11-28 16,-3-11-47-16,0 0-77 0,1 10-95 0,-1-10-98 15,0 0-87-15,0 0-32 0,0 0-526 0,-17 2-693 16</inkml:trace>
  <inkml:trace contextRef="#ctx0" brushRef="#br0" timeOffset="368486.1382">11855 18103 894 0,'0'0'651'0,"0"0"-140"16,0 0-94-16,-5 7-111 0,5-7-71 15,0 0-35-15,0 0-11 0,3-9 0 0,-3 9-7 16,9-16-16-16,-3 3-20 0,3-3-25 0,2-2-24 16,2 0-18-16,2-6 27 0,3-1-68 0,-1-1 41 15,1-3-65-15,1-1 41 0,3-2-53 0,-7-2 1 16,2 0-3-16,-2-1-1 0,-2 0 2 0,-2 2 0 16,-2-2 1-16,0 3-1 0,-6 7 26 0,-2 0-24 15,-4 1 28-15,-1 1-31 0,-5 2 32 16,-2 1 5-16,-4-2 1 0,-3 3-24 0,0 5 59 15,0-1-28-15,-2 3 43 0,-2 3-27 0,1 2 26 0,0 1-28 16,2 3 24-16,1 2-25 0,18 1 14 16,-36 0-22-16,22 4 3 0,-1-1-14 0,3 2 9 15,1 4-14-15,3-1 11 0,3 1-20 0,4 2 6 16,2-3-18-16,2 5 10 0,4-1-20 0,5 5 9 16,2-3-26-16,4-3-3 0,3 2-37 0,-1-4-7 15,4 2-30-15,0-4-46 0,0 0-60 0,2 0-41 16,-4-2-38-16,2 0-48 0,-1 0-51 0,0 0 17 15,-4-1 20-15,0-1-4 0,-3-1-130 0,-16-2-296 16,29 1-292-16</inkml:trace>
  <inkml:trace contextRef="#ctx0" brushRef="#br0" timeOffset="380475.8754">12453 17863 507 0,'0'0'349'0,"0"0"-69"0,-14-7-31 16,14 7-24-16,0 0-33 0,-11-3 73 0,11 3 2 15,0 0-7-15,0 0-39 0,0 0-26 0,-12-4-20 16,12 4-29-16,0 0-24 0,0 0-15 0,0 0-15 16,0 0-5-16,0 0-2 0,0 0 1 0,0 0-31 15,0 0 51-15,0 0-60 0,0 0 47 16,19-1-65-16,-19 1 40 0,23 0-53 16,-23 0 47-16,31 0-41 0,-12 0 63 0,2 0-39 15,-3-1 46-15,3 1-46 0,-3-2 35 0,0 1-34 16,1 1 25-16,-19 0-23 0,30 0 16 0,-30 0-22 15,26-3 6-15,-26 3 9 0,22 0-11 0,-22 0 5 16,19-1-9-16,-19 1 0 0,0 0-1 0,23 0-5 16,-23 0 3-16,0 0-10 0,0 0 8 15,20-1-13-15,-20 1 9 0,0 0-22 0,0 0 15 0,0 0-13 16,16-2 12-16,-16 2-25 0,0 0 16 0,0 0-15 16,0 0 11-16,0 0-14 0,0 0 11 15,0 0-13-15,0 0 12 0,19 0-12 0,-19 0 14 16,0 0-17-16,0 0 10 0,0 0-15 0,0 0 16 15,0 0-8-15,0 0 16 0,0 0-24 0,0 0 25 16,0 0-18-16,0 0 13 0,0 0-14 0,0 0 13 16,0 0-13-16,0 0 14 0,0 0-14 0,0 0 15 15,0 0-16-15,0 0 14 0,0 0-21 0,0 0 16 16,0 0-7-16,0 0 14 0,0 0-17 16,0 0 12-16,0 0-12 0,0 0 16 0,13 4-13 15,-13-4 12-15,0 0-11 0,0 0 12 0,0 0-18 16,0 0 21-16,0 0-17 0,0 0 14 15,0 0-22-15,0 0 22 0,0 0-12 0,0 0 15 0,0 0-19 16,0 0 15-16,0 0-14 0,0 0 14 16,0 0-14-16,0 0 21 0,-3 8-21 0,3-8 12 15,0 0-13-15,0 0 16 0,0 0-12 0,0 0-7 16,0 0 14-16,0 0-8 0,0 0 6 0,0 0-11 16,0 0 22-16,0 0-18 0,0 0-7 0,0 0-28 15,0 0-43-15,0 0-63 0,0 0-19 0,0 0-120 16,0 0-59-16,0 0-115 0,0 0-107 0,-5-12 25 15,5 12-338-15,-1-15-497 0</inkml:trace>
  <inkml:trace contextRef="#ctx0" brushRef="#br0" timeOffset="381744.1366">12267 16554 219 0,'0'0'578'16,"0"0"-171"-16,0 0-74 0,0 0-61 0,0 0-1 0,0 0-15 15,0 0 7-15,-3-10-25 0,3 10-17 16,0 0-23-16,0 0-32 0,0 0-36 0,0 0-27 15,0 0-20-15,9-7-16 0,-9 7-8 0,15 0-12 16,-15 0-5-16,28-2-3 0,-8 2-2 0,0 0 0 16,7 0-2-16,0 2-4 0,0-2 2 0,-1 0-3 15,0 0 4-15,2 3 1 0,-4-3 8 0,3 0 1 16,-6 0 15-16,-1 0 5 0,4 1-7 0,-3-2 5 16,-21 1-14-16,29 0 0 0,-29 0 2 15,26 0 3-15,-26 0 3 0,20 0-1 16,-20 0-35-16,0 0 36 0,27 0-43 0,-27 0 32 15,0 0-41-15,19 0 35 0,-19 0-42 0,0 0 33 16,0 0-30-16,0 0 33 0,21 0-47 0,-21 0 37 16,0 0 2-16,0 0-45 0,0 0 37 0,0 0-2 15,0 0-4-15,0 0-2 0,18 1-1 0,-18-1-5 16,0 0 3-16,0 0-1 0,0 0 1 0,0 0-2 16,0 0 2-16,0 0 2 0,0 0 5 0,0 0 3 15,0 0 9-15,0 0 0 0,0 0-10 0,0 0-1 16,0 0 0-16,0 0-3 0,0 0-3 0,0 0 0 15,0 0-3-15,0 0-3 0,17-1 3 16,-17 1 0-16,0 0-4 0,0 0 0 0,0 0-2 16,0 0 1-16,0 0 1 0,0 0 6 0,0 0-3 15,0 0-5-15,0 0 0 0,0 0 1 0,0 0 1 16,0 0 0-16,0 0 0 0,0 0-3 0,0 0 4 16,0 0-1-16,0 0-2 0,0 0 1 0,0 0-1 15,0 0-1-15,0 0 2 0,0 0 6 0,0 0-2 16,0 0-6-16,0 0-1 0,0 0 2 15,0 0 0-15,0 0 0 0,0 0 0 0,0 0 2 16,0 0 0-16,0 0-3 0,0 0 1 0,0 0 0 16,0 0 1-16,0 0 0 0,0 0 6 15,0 0-7-15,0 0 1 0,0 0 0 0,0 0 0 16,0 0 2-16,0 0-1 0,0 0 1 0,0 0 1 16,0 0 2-16,0 0-2 0,0 0-1 0,0 0-3 15,0 0-18-15,0 0 26 0,0 0-2 0,0 0 7 16,0 0-5-16,0 0-5 0,0 0-1 0,0 0 0 15,0 0 0-15,0 0 2 0,0 0-3 0,0 0 0 16,0 0 0-16,0 0 1 0,0 0 0 0,0 0-1 16,0 0-2-16,0 0 0 0,0 0 2 0,0 0 2 15,0 0 1-15,0 0 2 0,0 0-7 0,0 0-1 16,0 0 2-16,0 0-5 0,0 0-11 16,0 0-51-16,0 0 20 0,0 0-49 0,0 0 6 0,0 0-40 15,0 0-26-15,0 0-27 0,0 0-44 16,0 0-43-16,0 0-31 0,0 0 4 15,0 0 27-15,0 0 24 0,0 0 5 0,0 0-20 16,0 12-141-16,0-12 43 0,0 0-161 0,0 0-1 16</inkml:trace>
  <inkml:trace contextRef="#ctx0" brushRef="#br0" timeOffset="383836.7637">27989 17340 30 0,'0'0'224'0,"0"0"121"0,0 0-175 16,0 0 81-16,0 0-99 0,-2 10 60 0,2-10-37 15,0 0-23-15,0 0-14 0,0 0 21 0,0 0-31 16,0 0 3-16,0 0 19 0,0 0 9 0,0 0-21 15,0 0-5-15,-21-2-11 0,21 2-8 0,0 0-5 16,0 0 46-16,0 0-50 0,-11-3 39 0,11 3-41 16,0 0 53-16,0 0-40 0,0 0 12 0,0 0 22 15,0 0 14-15,-11-5 8 0,11 5-32 16,0 0-29-16,0 0-22 0,0 0-15 0,13-4-4 16,-13 4-3-16,0 0-3 0,24 0 0 0,-24 0 7 15,20 0-3-15,-20 0-3 0,25 2-3 16,-25-2 2-16,28 5 0 0,-28-5-5 0,31 2-1 15,-13 3-13-15,1-2-9 0,4 3-6 0,-5-5-3 16,-3 1-1-16,2 2-2 0,-17-4 0 0,25 5 0 16,-25-5-5-16,22 6-3 0,-22-6-4 0,19 4-2 15,-19-4-2-15,17 4-1 0,-17-4-5 0,0 0 0 16,18 4 0-16,-18-4-1 0,0 0-1 0,14 3 2 16,-14-3-1-16,0 0-1 0,0 0 1 15,13 2 1-15,-13-2 3 0,0 0-2 0,0 0 4 16,0 0 4-16,0 0-2 0,0 0 17 0,0 0-4 15,17 5 9-15,-17-5-7 0,0 0 10 0,0 0-5 16,0 0 1-16,0 0 0 0,0 0-4 0,0 0-2 16,0 0 0-16,0 0-4 0,0 0-3 0,0 0-6 15,0 0-1-15,0 0-1 0,0 0 2 16,0 0-5-16,0 0 1 0,0 0-3 0,0 0-3 16,0 0 2-16,0 0 5 0,0 0-7 0,0 0 1 15,0 0 0-15,0 0 2 0,0 0-2 0,0 0 0 16,0 0 0-16,0 0-3 0,0 0 3 0,0 0 3 15,0 0-8-15,0 0 2 0,0 0 2 16,0 0 3-16,0 0-3 0,0 0 0 0,0 0 3 16,0 0-3-16,0 0 0 0,0 0-1 0,0 0-1 15,0 0 4-15,0 0-5 0,0 0 3 0,0 0-3 16,0 0-1-16,0 0 2 0,0 0 4 0,0 0-5 16,0 0 0-16,0 0 1 0,0 0 1 15,0 0-17-15,0 0 20 0,0 0 0 0,0 0-5 16,0 0 1-16,0 0 1 0,0 0-4 0,0 0 2 15,0 0-3-15,0 0 2 0,0 0-1 16,0 0-2-16,0 0 3 0,0 0-50 0,0 0 59 0,0 0-2 16,0 0-3-16,0 0 1 0,0 0-6 0,0 0 2 15,0 0-2-15,0 0-1 0,0 0-6 16,0 0 7-16,0 0-9 0,0 0 8 0,0 0-8 16,0 0 10-16,0 0-9 0,0 0 9 0,0 0-3 15,0 0 2-15,0 0-7 0,0 0 4 0,0 0-2 16,0 0 7-16,0 0-7 0,0 0 8 15,0 0-7-15,0 0 7 0,0 0-8 0,0 0 9 16,0 0-7-16,0 0 7 0,0 0-7 0,0 0 9 16,0 0-8-16,0 0 6 0,0 0-3 0,0 0 5 15,0 0-9-15,0 0-1 0,0 0 6 0,0 0 5 16,0 0-7-16,0 0 7 0,0 0-6 0,0 0 7 16,0 0-9-16,0 0 9 0,0 0-6 0,0 0 4 15,0 0-4-15,7 7 9 0,-7-7-10 16,0 0 4-16,0 0-11 0,0 0-4 0,0 0-19 15,0 0 7-15,0 0-15 0,0 0 6 16,0 0-5-16,6 5-2 0,-6-5-4 0,0 0-6 16,0 0-8-16,0 0-22 0,0 0-24 0,0 0-31 15,0 0-46-15,0 0-29 0,0 0-27 0,7 9-23 16,-7-9-44-16,0 0-37 0,0 0 16 0,0 0 26 16,0 0 29-16,0 0 40 0,6 7 16 0,-6-7-113 15,0 0 123-15,10 6-111 0,-10-6 72 0,12 4-224 16,-12-4 95-16</inkml:trace>
  <inkml:trace contextRef="#ctx0" brushRef="#br0" timeOffset="386084.2565">29839 10478 14 0,'0'0'157'0,"0"0"-26"15,0 0 21-15,0 0-29 0,0 0 8 16,0 0 1-16,0 0-11 0,0 0-43 0,0 0 56 15,0 0-3-15,6-5 29 0,-6 5-62 16,0 0 41-16,0 0-62 0,0 0 56 0,0 0-76 16,0 0 44-16,0 0-46 0,0 0 40 0,0 0-42 15,0 0 29-15,0 0-33 0,0 0 18 0,0 0 2 16,0 0-38-16,0 0 9 0,0 0-15 0,0 0 26 16,20 0-3-16,-20 0 7 0,15 3-4 0,-15-3 3 15,22 9 5-15,-7-5 0 0,-2 0-3 0,5 0-8 16,-3 0 21-16,3 0-14 0,-2 1-3 15,1-1-1-15,0-1 1 0,0 2 5 0,-2-3-7 16,2 1 0-16,-3 0-4 0,-14-3 2 16,27 4 2-16,-27-4 3 0,21 2 8 0,-21-2-6 15,19 3-2-15,-19-3-5 0,0 0-12 0,20 0-5 16,-20 0-7-16,0 0-9 0,0 0-25 0,20 0-44 16,-20 0-44-16,0 0-52 0,0 0-56 0,14-5-37 15,-14 5 44-15,0 0-47 0,5-10-29 0,-5 10-59 16,0 0-327-16,-7-10-189 0</inkml:trace>
  <inkml:trace contextRef="#ctx0" brushRef="#br0" timeOffset="386250.8026">30140 10488 226 0,'0'0'411'0,"0"0"-128"0,0 0-49 16,13-5-31-16,-13 5 15 0,0 0-93 15,21 2 45-15,-21-2-106 0,18 1 37 0,-18-1-86 16,19 4-7-16,-19-4-31 0,19 10-44 15,-10-5-57-15,3 0-61 0,-12-5-303 0,16 16 63 16</inkml:trace>
  <inkml:trace contextRef="#ctx0" brushRef="#br0" timeOffset="386657.2699">30426 11783 575 0,'0'0'450'0,"0"0"-116"0,0 0-66 15,-14-3-23-15,14 3 18 0,0 0 43 0,0 0-17 16,0 0-28-16,0 0-17 0,0 0-15 16,0 0-37-16,2-9-29 0,-2 9 14 0,0 0-64 15,17-4-19-15,-17 4-6 0,17-4 22 0,-17 4-54 16,21-2-3-16,-21 2-20 0,25 0-5 0,-25 0-9 15,21 0-5-15,-21 0-5 0,25 2-16 16,-25-2-27-16,21 1-25 0,-21-1-38 0,20 1-44 16,-20-1-55-16,0 0-66 0,21 0 11 0,-21 0 3 15,0 0-63-15,0 0-55 0,11-6-421 0,-11 6-321 16</inkml:trace>
  <inkml:trace contextRef="#ctx0" brushRef="#br0" timeOffset="387883.7833">29977 11536 525 0,'-14'-8'457'0,"3"0"-160"0,1 2-28 0,1-1-100 15,9 7 22-15,-14-10 20 0,14 10 41 0,-12-6 38 16,12 6-28-16,0 0-6 0,-10-8-56 0,10 8 9 16,0 0-35-16,0 0 31 0,9 7-50 0,2 0 39 15,2 0-58-15,6 3 25 0,-1-1-64 0,3 3-7 16,0 0-15-16,1 2-7 0,4 0-7 0,-1 0-12 15,-1 0 4-15,1-2-14 0,-9 1 2 16,6-4-13-16,-4 1-4 0,1 1-3 0,-2-1-4 16,-1-2-3-16,-3-1-3 0,-3-1 6 15,-1 1-7-15,-9-7 2 0,17 8-3 0,-17-8-7 16,10 6-4-16,-10-6 5 0,9 4 0 0,-9-4 1 16,0 0 0-16,12 5 2 0,-12-5-4 0,0 0 6 15,0 0-9-15,9 6 0 0,-9-6 1 0,0 0 0 16,0 0 0-16,0 0 0 0,9 5-3 0,-9-5 7 15,0 0 12-15,0 0-13 0,0 0-8 0,0 0 1 16,0 0 2-16,0 0 1 0,0 0 1 0,10 7-1 16,-10-7 6-16,0 0-4 0,0 0 7 0,0 0-10 15,0 0 2-15,0 0 1 16,0 0 0-16,0 0-4 0,0 0 5 0,0 0-3 16,0 0 6-16,0 0-6 0,0 0 4 0,0 0-5 15,0 0-10-15,0 0 6 0,0 0 5 0,0 0-2 16,0 0-1-16,0 0 5 0,0 0-6 0,0 0 6 15,0 0-9-15,0 0-2 0,0 0 1 0,0 0-1 16,0 0 2-16,0 0 0 0,0 0 2 0,0 0 5 16,7 5-6-16,-7-5 6 0,0 0-6 0,0 0-1 15,0 0 1-15,0 0 3 0,0 0-2 0,0 0 2 16,0 0 8-16,0 0 0 0,0 0-2 0,0 0-8 16,0 0 2-16,0 0 1 15,0 0 1-15,0 0 0 0,0 0 1 0,0 0-2 16,0 0 9-16,0 0-8 0,0 0 5 0,0 0-4 15,0 0-2-15,0 0 1 0,0 0-2 0,0 0 2 16,0 0-1-16,0 0 12 0,0 0-9 0,0 0 0 16,0 0 0-16,0 0-6 0,0 0 0 0,0 0 1 15,0 0 36-15,0 0-40 0,0 0 0 0,0 0 9 16,0 0-6-16,0 0 7 0,0 0-6 0,0 0 3 16,0 0-3-16,0 0 3 0,0 0 1 0,0 0-1 15,0 0-3-15,0 0 12 0,0 0 9 0,0 0-16 16,0 0-6-16,0 0 0 15,0 0 2-15,0 0-1 0,0 0 2 0,0 0 0 16,0 0 9-16,0 0-9 0,0 0 5 0,0 0-4 16,0 0-2-16,0 0 0 0,0 0 2 0,0 0-1 15,0 0-2-15,0 0 4 0,0 0 4 0,0 0-9 16,0 0 0-16,0 0 0 0,0 0-2 0,0 0-1 16,0 0 0-16,0 0 8 0,0 0 6 0,0 0-23 15,0 0 3-15,0 0 1 0,0 0 0 0,0 0 3 16,0 0 0-16,0 0 11 0,0 0-9 0,0 0 5 15,0 0-4-15,0 0 2 0,0 0 1 16,0 0 1-16,0 0 3 0,0 0-1 0,0 0 8 16,0 0-9-16,0 0 6 0,0 0-6 0,0 0 2 15,0 0-2-15,0 0 3 0,0 0-1 16,0 0-1-16,0 0 10 0,0 0-5 0,0 0-9 16,0 0 5-16,0 0-1 0,0 0-1 0,0 0 1 15,0 0 0-15,0 0 9 0,0 0-11 0,0 0 5 16,0 0-5-16,0 0 1 0,0 0 0 0,0 0 1 15,0 0 0-15,0 0 0 0,0 0 10 0,0 0-11 16,0 0 3-16,0 0-2 0,0 0-1 16,0 0 2-16,0 0-2 0,0 0 3 0,0 0-1 15,0 0 11-15,0 0-6 0,0 0-5 0,0 0 0 16,0 0 0-16,0 0 4 0,0 0-4 0,0 0 1 16,0 0 9-16,4 9-12 0,-4-9 6 15,0 0-5-15,0 0 0 0,0 0 2 0,0 0-2 16,0 0 1-16,0 0-3 0,0 0 12 0,0 0-11 15,0 0 5-15,0 0-4 0,0 0 0 0,0 0 0 16,0 0 2-16,0 0-2 0,0 0 19 0,0 0-14 16,2 9-5-16,-2-9-6 0,0 0 4 0,0 0-2 15,0 0 0-15,0 0 0 0,0 0-3 16,0 0 5-16,0 0-16 0,0 0-2 0,0 0-8 16,0 0-3-16,0 0-5 0,0 0-8 0,0 0-6 15,0 0-3-15,1 8 8 0,-1-8-9 0,0 0-5 16,0 0-2-16,0 0-5 0,0 0-5 15,0 0-7-15,0 0-10 0,0 0-21 0,0 0-17 16,0 0-22-16,0 0-40 0,0 0-13 0,0 0 10 16,0 0-48-16,0 0-80 0,0 0-464 0,0 0-320 15</inkml:trace>
  <inkml:trace contextRef="#ctx0" brushRef="#br0" timeOffset="389160.2456">15552 13121 238 0,'1'-12'573'0,"2"2"-161"0,-3 10-94 15,2-20-54-15,-2 20-74 0,0-19-6 0,0 19 29 16,0-17-11-16,0 17 4 0,-2-14-8 16,2 14 2-16,0-15-21 0,0 15-11 15,-1-10-45-15,1 10-15 0,0 0-27 0,0-12-18 16,0 12-16-16,0 0 5 0,0 0-10 0,0 0 29 16,5 17-13-16,-4 0 31 0,0 7-20 0,-1 3 53 15,-2 9-21-15,0 4-18 0,-4 1-9 0,2 1-8 16,0 2-29-16,-2 15 31 0,-2-2 7 0,-1 3 9 15,4-1 22-15,-4 4-38 0,3 0 9 0,-3-2-24 16,1 2 21-16,1 0-25 0,-2-1-4 0,-2-1-4 16,4-3 14-16,-1 0-15 0,-2 0 36 0,1-3 1 15,-1 4-14-15,0-1-1 16,1-4 11-16,-2 0-14 0,5-9-1 0,-3-2-17 16,5 0-6-16,-2-2-6 0,-1 2-6 0,2-4 1 15,-1 0-3-15,1-4 1 0,0-2-7 0,1-7 3 16,1-2-7-16,-1-1-22 0,2-1 22 0,-2-6-21 15,2 0 12-15,-1-4-39 0,2-1 2 0,1-11-45 16,-3 17-2-16,3-17-62 0,0 12-22 0,0-12-79 16,0 0-64-16,0 0-95 0,7 7-38 0,-7-7-52 15,23-16-84-15,-6 0-392 0,6-4-663 0</inkml:trace>
  <inkml:trace contextRef="#ctx0" brushRef="#br0" timeOffset="389796.7778">16854 13189 469 0,'7'-23'417'0,"-1"0"-154"0,-4 1 23 16,2 1-117-16,-1 1 34 0,-2 3-20 0,2 0 48 15,-1 4 9-15,-2-1-2 0,2 0 3 0,-1 6-12 16,0-4 8-16,-1 12-42 0,3-16-24 0,-3 16-32 16,0-13-30-16,0 13-21 0,0 0 0 0,1-10-49 15,-1 10 42-15,0 0-2 0,0 0 28 16,-4 18 5-16,3 0-11 0,-2 5-5 0,1 3-5 16,-1 9-1-16,-1 0-1 0,2 5 5 0,-1 0-3 15,2 2-21-15,-2 1 33 0,-2 0-17 0,3 3 27 16,-1 0-14-16,1 1-5 0,0 2-11 0,-2 0-7 15,3 0-10-15,-1-1 3 0,-1 0 11 0,-1 0 2 16,2 1-12-16,-2-1-6 0,0-1-7 0,0 0-24 16,-1 0 23-16,1 2 4 0,-2-3 11 15,-2 0-27-15,2 1 12 0,-1-1-19 0,-2 10 0 16,1-9-13-16,0-2 5 0,-1-1 3 16,1-1-8-16,-2 1-10 0,4-1 1 0,-2-1-7 0,1-3-11 15,1-1 11-15,1 1-13 0,0-2 11 16,1-1-12-16,-2-3 12 0,3-5-12 0,2-1 9 15,-3-2-11-15,3-1 7 0,0 1-13 0,-1-4 4 16,0-2-29-16,0-3 11 0,1-3-43 0,-1 0-7 16,0-1-58-16,0 0-18 0,-1-2-30 0,3-10-36 15,-6 15-70-15,6-15-69 0,-12 12-77 0,12-12-34 16,-11 8-120-16,11-8-557 0,0 0-893 0</inkml:trace>
  <inkml:trace contextRef="#ctx0" brushRef="#br0" timeOffset="391151.9376">15149 14919 8 0,'0'0'342'0,"0"0"-86"0,0 0-36 0,0 0-57 15,0 0 5-15,0 0-45 0,0 0 12 0,0 0-47 16,0 0 13-16,0 0-34 0,0 0 36 15,0 0-61-15,0 0 44 0,0 0-57 0,0 0 42 0,0 0-48 16,11 6 52-16,-11-6-54 0,0 0 52 16,0 0-69-16,0 0 73 0,0 0-26 0,11 4 10 15,-11-4-10-15,0 0 0 0,12 4 17 0,-12-4-13 16,0 0 3-16,16 4 13 0,-16-4-2 0,0 0-1 16,20 4-3-16,-20-4-2 0,0 0 0 0,21 2-4 15,-21-2-3-15,19 2-9 0,-19-2-3 0,0 0-5 16,22 2-2-16,-22-2 0 0,19 0-5 0,-19 0 9 15,21 3-12-15,-21-3 4 0,20 0-8 16,-20 0 6-16,23 0-10 0,-23 0 10 0,22 2-11 16,-22-2 16-16,27 1-12 0,-27-1 15 0,26 2-14 15,-26-2 10-15,29 2-15 0,-29-2 15 0,27 1-16 16,-27-1 13-16,29 1-13 0,-29-1 13 16,29 3-14-16,-29-3 15 0,34 3-16 0,-17-2 23 15,1-1-24-15,0 1 14 0,1 0-21 0,-3 0 19 16,2 1-20-16,-3-1 21 0,-15-1-19 0,33 2 1 15,-33-2 2-15,32 0 0 0,-32 0-2 0,31 0-1 16,-31 0 2-16,30 0 4 0,-30 0 8 0,31 0-3 16,-31 0-8-16,29 1 0 0,-29-1 0 0,30-1 1 15,-30 1 1-15,29 0 4 0,-29 0-3 16,31 0-1-16,-31 0-4 0,28 0 2 0,-28 0-2 16,28-2 0-16,-28 2-1 0,27-1 8 0,-27 1 0 15,27 0-10-15,-27 0 3 0,24-2-7 0,-24 2 3 16,24 0-1-16,-24 0 0 0,23 0-3 0,-23 0 35 15,22-1-42-15,-22 1-5 0,22 0 8 16,-22 0 8-16,21-1-1 0,-21 1-9 0,21 0 2 16,-21 0-3-16,19 0 3 0,-19 0 34 0,20 0-39 15,-20 0-1-15,20 0 0 0,-20 0 7 0,18 1-4 16,-18-1 1-16,18 1 2 0,-18-1 2 0,19 2-1 16,-19-2 11-16,19 1 0 0,-19-1-10 0,18 2 3 15,-18-2-2-15,20 1 1 0,-20-1 1 0,17 1-1 16,-17-1-1-16,15 0 0 0,-15 0 1 0,0 0-2 15,23 0 3-15,-23 0-1 0,0 0-4 0,23 3 12 16,-23-3 1-16,0 0-9 0,21 0 11 16,-21 0-4-16,0 0 1 0,21 1 3 0,-21-1 2 15,0 0 0-15,21 2 2 0,-21-2-2 0,0 0-1 16,20 0-1-16,-20 0-1 0,0 0 7 0,23 0-6 16,-23 0-10-16,0 0 12 0,22 1-12 0,-22-1-3 15,0 0 0-15,19 0 1 0,-19 0 0 0,0 0 0 16,21 1-1-16,-21-1 0 0,0 0 1 15,19 0 1-15,-19 0 0 0,0 0 8 0,18 2-1 16,-18-2-11-16,0 0 5 0,16 1 2 0,-16-1-2 16,0 0 4-16,18 1 6 0,-18-1-21 0,0 0 34 15,17 2-22-15,-17-2 36 0,0 0-31 16,0 0 31-16,19 0-32 0,-19 0 39 0,0 0-34 16,0 0 35-16,0 0-37 0,17 1 32 0,-17-1-28 15,0 0 22-15,0 0-39 0,0 0 31 0,17 0-32 16,-17 0 33-16,0 0-42 0,0 0 32 0,0 0-35 15,0 0 33-15,0 0-34 0,20 0 30 0,-20 0-54 16,0 0 1-16,0 0-62 0,0 0-32 0,0 0-63 16,0 0-54-16,0 0-87 0,0 0-28 0,0 0 0 15,0 0-66-15,0 0-51 0,0 0-317 0,0 0-343 16</inkml:trace>
  <inkml:trace contextRef="#ctx0" brushRef="#br0" timeOffset="391322.6696">16709 15095 131 0,'0'0'689'16,"0"0"-221"-16,0 0-93 0,0 0-51 0,0 0-45 15,0 0-41-15,-17-2-43 0,17 2-21 0,0 0-36 16,0 0-32-16,-8-9-35 0,8 9-65 0,0 0-19 16,0 0-97-16,-5-9 9 0,5 9-76 0,0 0-72 15,0 0-85-15,0 0-310 0,0-13-176 0</inkml:trace>
  <inkml:trace contextRef="#ctx0" brushRef="#br0" timeOffset="391481.2681">16666 15066 617 0,'0'0'431'0,"0"0"-101"0,0 0-89 0,0 0-62 16,2-8-59-16,-2 8-51 0,0 0-68 0,0 0-55 15,0 0-69-15,1-12-103 0,-1 12-243 0,0 0 99 16</inkml:trace>
  <inkml:trace contextRef="#ctx0" brushRef="#br0" timeOffset="396162.1374">28706 17645 274 0,'-14'2'87'0,"14"-2"146"0,0 0-206 16,0 0 163-16,0 0-160 0,0 0 121 0,0 0-128 16,0 0 125-16,0 0-138 0,0 0 98 15,0 0-114-15,0 0 115 0,0 0-127 0,0 0 112 16,0 0-115-16,0 0 108 0,0 0-101 0,-16-2 97 15,16 2-93-15,0 0 86 0,0 0-78 16,0 0 58-16,0 0-50 0,0 0 63 0,0 0-49 16,0 0 36-16,0 0-44 0,0 0 38 0,0 0-46 15,0 0 42-15,0 0-45 0,0 0 31 0,0 0-36 16,0 0 37-16,0 0-41 0,0 0 36 16,0 0-40-16,0 0 37 0,0 0-34 0,0 0 25 15,0 0-34-15,0 0 42 0,0 0-42 0,0 0 42 16,0 0-42-16,0 0 34 0,0 0-25 0,0 0 34 15,0 0-25-15,0 0 28 0,0 0-22 0,0 0 20 16,0 0-5-16,0 0 3 0,0 0-3 0,0 0 9 16,-8-6 17-16,8 6-11 0,0 0 6 0,0 0 12 15,0 0-4-15,0 0-4 0,0 0-2 16,0 0-8-16,0 0-6 0,0 0-7 16,0 0-2-16,0 0-6 0,0 0-3 0,0 0-3 15,0 0-5-15,0 0 3 0,0 0-2 0,0 0 0 16,0 0-1-16,0 0 0 0,0 0 20 0,0 0-20 15,0 0 2-15,0 0 1 0,0 0 1 0,0 0 0 16,0 0-3-16,0 0-2 0,0 0 5 0,0 0-29 16,0 0-17-16,0 0-20 0,0 0-19 0,0 0-79 15,0 0 9-15,0 0-160 0,-8-10 40 0,8 10-246 16,-5-9 14-16</inkml:trace>
  <inkml:trace contextRef="#ctx0" brushRef="#br0" timeOffset="397545.5095">15395 14304 110 0,'-9'-7'364'0,"9"7"-113"0,0 0-18 0,-13-8-70 16,13 8 31-16,0 0-69 0,-13-5 21 0,13 5-13 15,0 0-13-15,0 0-13 0,-11-5-12 0,11 5-22 16,0 0 9-16,0 0-20 0,0 0 2 0,0 0-9 16,-13-6-5-16,13 6-4 0,0 0-9 15,0 0 2-15,0 0-21 0,0 0 22 0,0 0-15 16,0 0 11-16,0 0-1 0,0 0 12 0,0 0 17 16,0 0 8-16,0 0 7 0,0 0 6 0,0 0-13 15,19 2-7-15,-19-2-8 0,18 5-7 0,-18-5-8 16,27 4-4-16,-8 1-8 0,0-2 4 0,3 2 2 15,2 0 5-15,-1 0-17 0,4 2 5 16,0-3-11-16,5 3 6 0,1 1-9 0,0-3 14 16,2 2-6-16,2-1 9 0,0 0-11 0,4-1 10 15,0-3-12-15,1 1-4 0,0 0 2 16,2-2-1-16,-2 0 12 0,-1-1-13 0,-2 0 16 16,1 0-17-16,-8 0 12 0,-2 0-11 0,1-2 17 15,-3 2-10-15,1-1 19 0,0-1-21 0,-2 1 20 16,-2-1-21-16,2 2-5 0,-3-5 0 0,2 5-3 15,-2-3-4-15,-2 2 4 0,1-3-7 0,-4 3-2 16,0-2 2-16,0 1-5 0,-1 1-14 0,-18 1-24 16,31-2-35-16,-31 2-44 0,24-1-57 0,-24 1-35 15,15 1 7-15,-15-1-15 0,0 0-48 16,8 9-76-16,-8-9-414 0,-9 11-279 0</inkml:trace>
  <inkml:trace contextRef="#ctx0" brushRef="#br0" timeOffset="398493.8898">16053 14867 162 0,'0'0'429'15,"0"0"-91"-15,0 0-107 0,0 0 24 0,-7 8-98 16,7-8 28-16,0 0-18 0,0 0-12 0,0 0-2 16,0 0 2-16,0 0-5 0,0 0-19 0,0 0-4 15,0 0-8-15,11 7-13 0,-11-7-8 0,0 0-1 16,0 0-4-16,0 0 0 0,0 0-1 0,19-2-4 15,-19 2-6-15,0 0-6 0,15-5-4 16,-15 5-4-16,12-3 12 0,-12 3-35 0,14-7 23 16,-14 7-21-16,14-7 28 0,-14 7-31 0,14-7 19 15,-14 7-35-15,10-8 22 0,-10 8-27 0,13-7 16 16,-13 7-33-16,9-7 25 0,-9 7-29 0,8-7 24 16,-8 7-31-16,6-10 26 0,-6 10-30 15,7-12 34-15,-7 12-38 0,8-12 22 0,-8 12-23 16,7-17 24-16,-5 8-26 0,2-3 23 0,-1 2-25 15,-1-2 37-15,2 2-39 0,-3-3 35 0,2 1-27 16,-3 2 20-16,1 0-27 0,-1 10 32 0,1-21-30 16,-2 12 49-16,1 9-42 0,-1-19 20 0,-2 9-28 15,3 10 28-15,-2-17-26 0,-1 7 26 16,1 0-26-16,-1 2 24 0,3 8-18 0,-5-16 21 16,5 16-27-16,-5-17 31 0,5 17-30 0,-5-14 28 15,5 14-27-15,-7-10 26 0,7 10-26 16,-3-8 34-16,3 8-37 0,-7-9 26 0,7 9-25 15,0 0 24-15,-9-8-25 0,9 8 26 0,0 0-24 16,-12-7 33-16,12 7-34 0,0 0 27 0,0 0-24 16,-17 0 23-16,17 0-23 0,0 0 1 0,0 0 22 15,-22 0-20-15,22 0 9 0,0 0-7 0,-14 3 6 16,14-3 4-16,0 0 24 0,0 0-28 0,-19 3 26 16,19-3-26-16,0 0 36 0,-14 6-37 0,14-6 29 15,0 0-32-15,-13 3 30 0,13-3-30 16,0 0 32-16,-10 7-28 0,10-7 34 15,0 0-20-15,-8 7 26 0,8-7-38 0,0 0 37 16,-7 11-31-16,7-11 35 0,-4 7-32 0,4-7 32 16,-4 9-35-16,4-9 31 0,-3 9-35 0,3-9 39 15,-4 9-30-15,4-9 8 0,0 0 2 0,-4 11 10 16,4-11 1-16,0 0-7 0,-1 10 23 0,1-10-14 16,0 0-2-16,-2 12-6 0,2-12 9 0,0 0 1 15,-3 12-3-15,3-12-13 0,0 0-3 0,-1 11 1 16,1-11-5-16,0 0 0 0,0 0-2 0,0 14-2 15,0-14 2-15,0 0 4 0,0 0-2 16,0 12 9-16,0-12-1 0,0 0 8 0,2 8-1 16,-2-8-1-16,0 0 8 0,7 13-4 0,-7-13-4 15,6 7-9-15,-6-7-7 0,7 8 1 0,-7-8 1 16,10 8-1-16,-10-8 2 0,11 7 2 0,-11-7-2 16,15 6-4-16,-15-6-1 0,20 6-3 0,-20-6-1 15,25 2 1-15,-25-2 1 0,31 0-4 0,-12 0-23 16,-1-1-43-16,4 0-56 0,1-2-75 15,-3 0-58-15,2-1-112 0,-4 0-101 0,1 1-60 16,-1-3-569-16,-4 3-843 0</inkml:trace>
  <inkml:trace contextRef="#ctx0" brushRef="#br0" timeOffset="400751.8895">27070 11451 46 0,'0'0'253'16,"0"0"-194"-16,0 0 133 0,0 0-45 0,0 0-12 15,0 0-42-15,0 0 0 0,0 0-8 0,0 0-15 16,0 0-16-16,0 0 0 0,3-8-9 0,-3 8-13 15,0 0 0-15,0 0-4 0,0 0-7 0,0 0-5 16,0 0-12-16,0 0 8 0,0 0-2 0,0 0-10 16,0 0 7-16,0 0-1 0,0 0 2 15,0 0-2-15,0 0 3 0,0 0 18 0,0 0-10 16,0 0 1-16,0 0 10 0,0 0 6 16,0 0-1-16,0 0-9 0,0 0 17 0,0 0-1 15,0 0 2-15,0 0-4 0,0 0-3 0,0 0-7 16,0 0-2-16,0 0-16 0,0 0 5 0,0 0 7 15,0 0-10-15,0 0 2 0,0 0 4 0,19 3-9 16,-19-3 1-16,14 4 14 0,-14-4 38 0,16 5-45 16,-16-5 44-16,20 3-45 0,-20-3 39 0,16 5-44 15,-16-5 31-15,17 2-30 0,-17-2 33 0,0 0-28 16,21 3 32-16,-21-3-30 0,0 0 23 16,16 3-30-16,-16-3 18 0,0 0-22 15,0 0 16-15,0 0-25 0,19 0 21 0,-19 0-25 16,0 0 21-16,0 0-26 0,0 0 18 0,0 0-33 15,0 0 21-15,0 0-50 0,0 0 25 0,18 0-62 16,-18 0-14-16,0 0-37 0,0 0-14 0,0 0-58 16,0 0-313-16,0 0-12 0</inkml:trace>
  <inkml:trace contextRef="#ctx0" brushRef="#br0" timeOffset="401228.8434">27004 11393 144 0,'0'0'366'0,"0"0"-123"0,0 0-42 16,0 0-34-16,0 0-14 0,-17 3-28 16,17-3-5-16,0 0-27 0,0 0-9 0,0 0-16 15,13 6-5-15,-13-6-9 0,14 5-1 0,-14-5-12 16,16 5-9-16,-16-5 13 0,17 6 37 0,-17-6-49 15,18 5 36-15,-18-5-48 0,16 6 37 0,-16-6-43 16,17 3 28-16,-17-3-31 0,12 4 34 0,-12-4-36 16,0 0 32-16,15 3-33 0,-15-3 23 0,0 0-26 15,0 0 19-15,14 4-15 0,-14-4 20 16,0 0-24-16,0 0 19 0,0 0-23 16,0 0 14-16,16 3-17 0,-16-3 8 0,0 0-10 15,0 0 19-15,0 0-21 0,0 0 19 0,0 0-19 16,0 0 16-16,0 0-17 0,0 0 17 0,0 0-21 15,0 0 22-15,12 2-21 0,-12-2 21 0,0 0-11 16,0 0 4-16,0 0-16 0,0 0 22 0,0 0-20 16,0 0 18-16,0 0-18 0,0 0 20 0,0 0-19 15,0 0 19-15,0 0-20 0,0 0 22 0,0 0-16 16,0 0 16-16,0 0-12 0,0 0 17 16,0 0-18-16,0 0 15 0,0 0-10 15,0 0 6-15,0 0-23 0,0 0 10 0,0 0-39 16,0 0 9-16,0 0-56 0,0 0-6 0,0 0-67 15,0 0-50-15,0 0-48 0,0 0-281 0,0 0-37 16</inkml:trace>
  <inkml:trace contextRef="#ctx0" brushRef="#br0" timeOffset="402686.2651">16031 13430 19 0,'0'0'271'0,"0"0"-47"15,0 0-54-15,0 0-22 0,0 0-24 0,0 0-12 16,0 0-9-16,0 0-13 0,0 0-11 16,0 0-15-16,0 0-7 0,0 0-11 0,0 0-8 15,0 0-12-15,0 0-8 0,0 0-3 0,0 0-9 16,0 0-2-16,0 0-16 0,0 0-2 0,-9-4 5 15,9 4 2-15,0 0 5 0,0 0 11 0,0 0-1 16,0 0 19-16,0 0-2 0,0 0 12 0,0 0 22 16,0-10 16-16,0 10 6 0,0 0 3 0,0 0 30 15,7-8-39-15,-7 8 45 0,0 0-56 0,6-8 41 16,-6 8-43-16,7-6 70 0,-7 6-42 0,8-7 39 16,-8 7-23-16,8-6 15 0,-8 6 1 15,12-8 10-15,-12 8-15 0,12-8 8 0,-12 8-11 16,8-7 2-16,-8 7-5 0,8-5-8 15,-8 5-3-15,0 0-17 0,10-7 8 0,-10 7-28 16,0 0-5-16,0 0-23 0,0 0 9 0,9-6-21 16,-9 6 11-16,0 0-3 0,0 0 16 0,0 0-21 15,0 0 10-15,-3 14-22 0,3-14-3 0,-5 12 0 16,1-3 1-16,-1 0 5 0,-2 6 2 0,0-1 3 16,1-2 18-16,-3 4-37 0,1 0 25 0,2 3-33 15,1-4 23-15,-1-1-22 0,2 3 19 0,0-2-24 16,1 2 22-16,2-3-4 0,1 0-6 0,0-2-3 15,1 1-3-15,2-1-8 0,-1 0-6 16,3-2 6-16,2-1-3 0,-1-1-15 0,0 1 3 16,2-4-1-16,-8-5 5 0,19 8 2 0,-19-8 4 15,18 4 5-15,-18-4 0 0,0 0 4 0,26-1 1 16,-26 1 3-16,15-7 0 0,-15 7 1 0,18-8 3 16,-18 8 2-16,15-11 11 0,-8 4 3 0,-7 7-10 15,12-12 33-15,-12 12-22 0,9-14 40 0,-9 14-20 16,8-12 35-16,-8 12-33 0,5-8 11 0,-5 8 7 15,5-9 38-15,-5 9-59 0,0 0 25 16,7-10-39-16,-7 10 21 0,0 0-40 0,0 0 28 16,0 0-36-16,0 0 42 0,0 0-35 0,0 0 35 15,9 12-27-15,-7-1 36 0,-2 4 3 16,1 3 0-16,1 5-9 0,-1 0-5 0,-1 3-10 16,0-1-5-16,0 2-3 0,-1-1 3 0,1 3-9 15,-3-2-1-15,1 0-2 0,-1 2-4 0,-1 2-21 16,0 2 30-16,-1-8-28 0,-2-1 23 0,3 1-24 15,-1-4 32-15,-1 0-34 0,3-4 4 0,-1-2 2 16,1-3 2-16,-2 0-8 0,5-12-12 0,-2 17-13 16,2-17-4-16,-3 15-31 0,3-15-27 0,-2 9-34 15,2-9-42-15,0 0-39 0,-7 5-23 16,7-5-92-16,0 0 33 0,0 0-46 16,-19-2-34-16,19 2-32 0,-18-11-442 0,7 4-450 15</inkml:trace>
  <inkml:trace contextRef="#ctx0" brushRef="#br0" timeOffset="403136.124">15187 13268 308 0,'0'0'443'0,"-7"-12"-178"15,7 12-5-15,-2-10-96 0,2 10-4 0,-3-10-79 16,3 10 58-16,3-11-13 0,-3 11-22 0,2-8-16 15,-2 8-16-15,0 0-12 0,8-12-12 16,-8 12-9-16,0 0-27 0,15-5 19 16,-15 5-11-16,18-4 6 0,-18 4-4 0,37-2-2 15,-10 1-4-15,11 1-2 0,3-2-3 0,8 1-12 0,3-2 1 16,17 3-29-16,0-5 45 0,4-1-2 16,2 2-1-16,1-4 8 0,2 3-1 0,-3-2-9 15,2-2-6-15,-2 1-1 0,0 1 5 0,0 0-2 16,-4 0-2-16,-2 1-10 0,-5 2-10 0,-12 0-23 15,-4 1 1-15,-2 2-18 0,-8 1-33 0,-6 0-55 16,-5 0-23-16,-7 3-11 0,-20-3-39 16,21 2-55-16,-21-2-150 0,0 0 175 0</inkml:trace>
  <inkml:trace contextRef="#ctx0" brushRef="#br0" timeOffset="404033.0358">16183 14995 211 0,'0'0'536'16,"0"0"-163"-16,0-9-17 0,0 9-134 16,0 0 24-16,0 0-97 0,0 0 40 0,0 0-96 15,0-10 47-15,0 10-98 0,0 0 59 0,0 0-67 16,0 0 46-16,0 0-66 0,0 0 48 0,2 12-62 16,-2-12 56-16,0 0-80 0,2 13 73 0,-2-13-48 15,1 10 55-15,-1-10-42 0,3 11 42 0,-3-11-31 16,0 11 38-16,0-11-25 0,3 13 31 0,-3-13-19 15,2 13 16-15,-2-13-31 0,1 13 18 0,-1-13-25 16,0 11 23-16,0-11-8 0,0 0 8 0,0 14 25 16,0-14 3-16,0 0 16 0,0 0 14 15,4 9-9-15,-4-9 22 0,0 0-29 16,22-8 22-16,-9 3-28 0,1-2-14 0,4-2-16 16,1-2 9-16,-1 2-35 0,-1 1 14 0,0-1-24 15,-3 1 12-15,0 1-34 0,-5 2 20 0,3 0-30 16,-12 5 12-16,14-10-29 0,-14 10 3 0,14-5-24 15,-14 5-16-15,9-7-30 0,-9 7-47 0,0 0-23 16,0 0-58-16,10-3 23 0,-10 3-47 16,0 0 59-16,0 0-56 0,0 0-8 0,-4 11-44 0,4-11-45 15,-14 10-327-15,3-3-196 0</inkml:trace>
  <inkml:trace contextRef="#ctx0" brushRef="#br0" timeOffset="404449.962">16160 15103 190 0,'0'0'637'0,"-9"-8"-103"0,9 8-117 16,0 0-34-16,-9-9-32 0,9 9-55 0,0 0-32 15,-10-9-26-15,10 9-30 0,0 0-25 16,-6-8-28-16,6 8-27 0,0 0-28 0,0 0-19 16,0 0 15-16,0 0-8 0,0 0-9 0,2 14-16 15,-2-14 10-15,8 17-33 0,-4-6 13 16,0 3-38-16,1-1 18 0,-1 1-24 0,-1 1 14 15,0-2-4-15,0-1-3 0,0 0-5 0,0-1 9 16,-2 0-13-16,3-3 2 0,-4-8 2 0,4 13 16 16,-4-13 18-16,4 10-12 0,-4-10 48 0,9 6-28 15,-9-6 39-15,0 0-39 0,25 0 37 0,-8-1-34 16,-2-4 30-16,6 2-40 0,3-4 25 0,-1 0-29 16,1 0 22-16,6-3-33 0,-5 3 34 15,-1 0-39-15,2 2 20 0,-4-2-39 0,-2 1 33 16,-3 2-33-16,-3 0 21 0,-14 4-28 15,20-6 24-15,-20 6-24 0,16-4 24 0,-16 4-32 16,0 0 24-16,16-5-26 0,-16 5 23 0,0 0-26 16,0 0 21-16,14-2-22 0,-14 2 12 0,0 0-51 15,0 0 5-15,0 0-65 0,0 0-16 0,0 0-65 16,0 0-36-16,0 0-42 0,-2 13-48 0,2-13-60 16,-5 8 44-16,5-8-16 0,-4 9-44 0,4-9-40 15,0 0-366-15,2 12-348 0</inkml:trace>
  <inkml:trace contextRef="#ctx0" brushRef="#br0" timeOffset="404652.8883">18674 15507 635 0,'0'0'450'0,"18"-5"-151"0,-18 5-163 0,7-7-187 15,-7 7-387-15,0 0 153 0</inkml:trace>
  <inkml:trace contextRef="#ctx0" brushRef="#br0" timeOffset="405281.3986">16397 13825 329 0,'0'0'450'15,"0"0"-185"-15,0 0 5 0,0 0-92 0,0 0 22 16,0 0-54-16,14 5 36 0,-14-5 19 0,6 19 18 15,-3-2 8-15,-1 0-14 0,-2 4-18 0,0 4-18 16,0 1-16-16,0 3-19 0,3-2-13 0,-1 7-15 16,5-3-14-16,2 1-11 0,2-1-8 0,2-2 8 15,5 0-6-15,5-5 14 0,4-4-18 16,2-2 26-16,4-4-37 0,4-3 4 0,4-4-38 16,3-3 30-16,2-3-38 0,2-3 26 15,3-3-33-15,-1 0 0 0,8-4 5 0,-2-1-3 16,-3-4 26-16,-9 3-38 0,-2-4 31 0,-2 1-36 15,-3 1 30-15,-4 0-12 0,-5 3 7 0,-6 1-44 16,-3 1 9-16,-5 1-62 0,0 2-10 0,-14 5-37 16,14-9-44-16,-14 9-62 0,4-10-66 0,-4 10-17 15,-10-7 13-15,10 7-51 0,-31-3-54 0,9 3-438 16,-6 1-409-16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11T07:07:0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11273 11065 492 0,'0'0'518'0,"0"0"-166"16,0 0-24-16,0 0-105 0,0 0 47 0,0 0-42 16,-12-4 24-16,12 4-18 0,0 0-9 0,0 0-10 15,0 0-2-15,0 0 1 0,0 0 9 16,0 0 10-16,0 0 23 0,0 0-7 0,0 0-36 16,-4-9-14-16,4 9-9 0,0 0-11 15,0-12-4-15,0 12-13 0,0 0-5 0,1-10-6 16,-1 10-12-16,0 0-15 0,2-11-21 0,-2 11-18 15,0 0-16-15,0 0-15 0,0-14-10 0,0 14-9 16,0 0-8-16,0 0-9 0,0 0-11 0,1-11-22 16,-1 11-32-16,0 0-36 0,0 0-48 0,0 0-46 15,0 0-73-15,0 0-71 0,0 0-47 0,0 0-36 16,0 0-49-16,0 0-7 0,0 0-77 0,0 0-500 16,0 0-790-16</inkml:trace>
  <inkml:trace contextRef="#ctx0" brushRef="#br0" timeOffset="451.6141">11583 10882 427 0,'6'-9'550'0,"2"0"-62"0,1 0-161 0,2 2-17 16,0 1-72-16,-11 6 17 0,21-8-55 0,-9 4 1 15,-12 4-44-15,26-1-31 0,-26 1-13 0,28 3-28 16,-14 0-5-16,1 1-29 0,-1 1 3 0,-1 2-23 16,-2-2 6-16,1 4-15 0,-5 1 11 0,0 0-13 15,-3-1 5-15,-3 4-3 0,-1-3 8 0,-2 2-4 16,-2 2-2-16,-3 0 9 0,-3 1 7 0,0 2 8 15,0-5 5-15,-4 1 2 0,2 0 6 0,2-5 10 16,-3 1 11-16,4-3 6 0,1 0 11 0,8-6 21 16,-15 9 13-16,15-9 7 0,-10 7 15 0,10-7-8 15,0 0-27-15,-12 4-25 0,12-4-22 16,0 0-11-16,0 0-15 0,0 0-12 0,3-15-13 16,5 8-21-16,-1-1-33 0,4-3-13 15,2-1-50-15,3-1-21 0,0-1-38 0,1 0-36 16,0 0-30-16,2 1-15 0,-4-2-97 0,2 3 38 15,-2 1-25-15,-6 3-29 0,3 1-62 0,-6-1-449 16,-6 8-458-16</inkml:trace>
  <inkml:trace contextRef="#ctx0" brushRef="#br0" timeOffset="1075.792">11882 10972 609 0,'0'0'515'15,"13"6"-125"-15,-13-6-31 0,0 0-78 0,24 1 7 16,-24-1-63-16,22 0-28 0,-22 0-52 0,28 0-15 16,-28 0-35-16,32-4-3 0,-13 1-32 15,0 2 4-15,-1-2-31 0,1-2 17 0,-3 2-1 16,0-2 22-16,0 0-19 0,-2 1 5 0,-2-3 3 16,0 1 9-16,-3 1-9 0,-3-1 7 0,2-2 5 15,-8 8-7-15,9-12-9 0,-9 12-3 16,4-10 10-16,-4 10-16 0,-3-10-9 0,3 10 6 0,-10-9-17 15,10 9 9-15,-15-6-20 0,15 6 7 16,-21-3-13-16,21 3 6 0,-28 3-12 0,14 2 7 16,-5 1-11-16,5 1 17 0,-3 1-18 0,2 1 7 15,-1 3-13-15,6-3 3 0,-1 2 1 0,2 1 3 16,1-1 1-16,4 0-2 0,0 0 4 0,3 0 1 16,1-11-1-16,0 19 1 0,3-7 0 0,2-3 6 15,1 1-5-15,2 0-4 0,7-1 5 0,-1 0-1 16,4-1-4-16,4-1 2 0,-3-3 0 0,4-1-3 15,0-1 3-15,4-1-2 0,-3-1 7 16,3-1-7-16,-1-2-1 0,-3 1 0 0,-2-4 3 16,0 1 3-16,-6 1-1 0,-1 0-1 0,0-3 1 15,-5 2-3-15,-9 5-2 0,17-10 0 16,-17 10-2-16,6-9-3 0,-6 9 5 0,0 0-8 16,-1-14-1-16,1 14 4 0,-9-5-1 0,9 5 3 15,-14-5-3-15,14 5 0 0,-18-1-1 0,18 1-1 16,-15 1 0-16,15-1 2 0,-17 6 1 0,17-6 2 15,-13 5 2-15,13-5-1 0,-9 8 0 0,9-8-1 16,-9 11 1-16,9-11 6 0,-1 10-1 0,1-10 1 16,3 11-3-16,-3-11 0 0,7 14-1 0,-2-6-15 15,3-2-41-15,-1 1-43 0,3 1-66 0,1-1-24 16,-1 1-83-16,7 2 27 0,-2 0-60 16,3-4-79-16,-5 2-466 0,6 0-437 0</inkml:trace>
  <inkml:trace contextRef="#ctx0" brushRef="#br0" timeOffset="1527.4738">12733 11127 684 0,'4'-15'537'0,"-4"15"-96"15,0-12-67-15,0 12-49 0,-4-10-39 0,4 10-46 16,-8-9-30-16,8 9-35 0,0 0-30 0,-15-5-16 15,15 5-27-15,-16 2-20 0,16-2-14 16,-23 9-12-16,10-3-13 0,1 0-9 0,-2 2-14 16,4 2 3-16,-1-1-14 0,3-2 4 15,-1 3-10-15,1-2 1 0,3-1-8 0,5-7 8 16,-9 14-9-16,9-14 13 0,-1 11-8 0,1-11 7 16,4 7-8-16,-4-7 10 0,0 0-10 0,16 6 12 15,-16-6-11-15,17-3 9 0,-17 3-9 0,22-8 8 16,-10 1-8-16,5-3 7 0,2-4 1 0,2-1-3 15,-1-7 2-15,4 1-2 0,-3-3-8 0,2-1 7 16,-2 0-9-16,1 0 4 0,-3 0 10 0,-1 2 24 16,-6 3 11-16,-1 2 3 0,-2 1 6 0,-2 2-7 15,-2 1-1-15,1 4-3 0,-2 0-5 16,-4 10-7-16,5-15-11 0,-5 15-2 0,0 0-7 16,4-11-1-16,-4 11 0 0,0 0-1 0,0 0 0 15,-8 11-5-15,4-2-7 0,-4 0 6 16,0 4-7-16,-1 5 9 0,-4 0-31 0,2 0-46 15,-6 5-52-15,7-4-41 0,-1 3-22 0,1-3-59 16,5-5 50-16,0 4-38 0,1-2-32 0,4-4-40 16,-1-1-105-16,3 1-263 0,2 1-201 0</inkml:trace>
  <inkml:trace contextRef="#ctx0" brushRef="#br0" timeOffset="1798.4269">13266 10931 548 0,'3'-11'491'16,"-1"-2"-22"-16,1 0-145 0,-2 1 10 0,2 2-47 15,-2-2-7-15,0 3-9 0,-1 9-5 16,5-16-25-16,-5 16-50 0,1-11-41 0,-1 11-32 16,0 0-25-16,3-10-20 0,-3 10-11 0,0 0-6 15,0 0-3-15,0 0-14 0,-5 13 11 16,0-3-23-16,0 4 2 0,1 2-12 0,-4 2 6 0,3 1-17 15,-4 1 4-15,3 2-2 0,-1 0-15 16,2-1-32-16,-3 2-38 0,2-3-29 0,1 1-47 16,1-1 2-16,0-1-59 0,3-4 40 0,1 0-46 15,0-1 15-15,3-2-44 0,-1 1-71 0,2-5-139 16,6 3-176-16,-1-4-162 0</inkml:trace>
  <inkml:trace contextRef="#ctx0" brushRef="#br0" timeOffset="1990.7292">13783 10830 832 0,'12'-8'558'0,"1"3"-85"0,-3 0-51 15,-10 5-40-15,24-2-42 0,-24 2-4 16,27 7-28-16,-11 2 12 0,0 4-63 0,-4 4-28 16,0 6-25-16,-3 5-45 0,-4 1-26 0,-3-1-20 15,-2 4-20-15,-5 2-26 0,-6 3-12 0,-4-2-11 16,-2-1-101-16,-11 6-68 0,-4-5-68 0,-6 1-69 15,-2-6-40-15,-1-3-65 0,-3-4-15 0,-4-3-71 16,-4-3-474-16,1-2-584 0</inkml:trace>
  <inkml:trace contextRef="#ctx0" brushRef="#br0" timeOffset="28463.6635">11794 6994 297 0,'0'0'517'0,"0"0"-169"0,0 0-75 15,0 0-81-15,0 0-31 0,-6-8-21 0,6 8-6 16,0 0-19-16,0 0-9 0,0 0-11 0,0 0-14 15,0 0-15-15,0 0-14 0,0 0-14 0,-7-9-10 16,7 9-7-16,0 0-3 0,0 0-6 0,0 0-16 16,0 0 2-16,0 0 15 0,0 0-42 15,0 0 48-15,0 0 3 0,0 0 3 0,0 0-2 16,0 0 2-16,0 0 9 0,0 0-1 0,0 0 1 16,0 0-2-16,0 0-1 0,0 0-3 15,0 0-2-15,0 0 0 0,0 0-3 0,13-5 6 16,-13 5-2-16,0 0 0 0,0 0 1 0,14-2 3 15,-14 2 10-15,0 0-22 0,14-3 25 0,-14 3-3 16,18-2 7-16,-18 2-3 0,22-2-6 0,-22 2-3 16,26-3-4-16,-26 3-6 0,26-3-3 0,-26 3-8 15,32-4-8-15,-15 4-11 0,0-1 17 0,0-1 8 16,2 1-7-16,-1-2 2 0,0 3 5 0,1-1-2 16,-2 0 11-16,2 0 9 0,-2-2 3 0,0 1 8 15,-17 2 0-15,30-2-1 0,-30 2 0 0,28-3-3 16,-28 3-4-16,24-4-7 0,-24 4-6 15,25-2-7-15,-25 2 0 0,20-3-6 0,-20 3-1 16,22-3 3-16,-22 3 3 0,20-1-5 0,-20 1-2 16,18-1-5-16,-18 1 5 0,19-3-1 0,-19 3 1 15,21-1 2-15,-21 1 0 0,20-3 1 0,-20 3 0 16,19-2 3-16,-19 2-3 0,21-3-3 16,-21 3-3-16,20-3-4 0,-20 3-1 0,24-2 2 15,-24 2 0-15,26-2-1 0,-26 2-6 0,23-5 3 16,-23 5-1-16,26-5-1 0,-26 5 2 15,24-2-4-15,-24 2 1 0,20-3 1 0,-20 3-2 0,21-3 4 16,-21 3-1-16,20-2-4 0,-20 2-2 0,18-2-1 16,-18 2 4-16,18 0 1 0,-18 0 1 15,0 0 0-15,27-3 0 0,-27 3 0 0,18-1 0 16,-18 1 3-16,18-1 4 0,-18 1 3 0,17-3 3 16,-17 3 0-16,18-1 4 0,-18 1-1 0,0 0-6 15,21-2-1-15,-21 2 0 0,0 0 0 0,20-1 3 16,-20 1 4-16,0 0-2 0,16-1 14 0,-16 1-21 15,0 0 1-15,0 0-1 0,16-2-2 0,-16 2 1 16,0 0-1-16,0 0 0 0,0 0 0 0,18-2 8 16,-18 2-3-16,0 0-10 0,0 0-2 0,0 0 2 15,0 0 0-15,0 0 1 0,14-1-1 0,-14 1 1 16,0 0-3-16,0 0 2 0,0 0-1 0,0 0 0 16,0 0-1-16,0 0 1 0,0 0 0 15,17-2-1-15,-17 2 9 0,0 0 0 0,0 0-10 16,0 0 2-16,0 0 1 0,0 0 5 15,0 0 4-15,0 0 2 0,0 0 0 0,0 0-3 16,0 0-1-16,0 0-3 0,0 0-1 0,0 0-2 16,0 0 0-16,0 0-1 0,0 0-2 0,0 0 0 15,0 0 8-15,0 0-2 0,0 0-12 0,0 0 1 16,0 0 2-16,0 0-2 0,0 0 3 0,0 0 0 16,0 0 1-16,0 0-2 0,0 0 0 0,0 0 1 15,0 0 1-15,0 0 1 0,0 0-1 0,0 0-1 16,0 0 1-16,0 0 7 0,0 0 1 15,0 0-14-15,0 0 1 0,0 0-2 0,0 0 1 16,0 0 0-16,0 0 1 0,0 0 1 0,0 0 0 16,0 0 0-16,0 0 1 0,0 0 0 0,0 0 2 15,0 0-3-15,0 0 4 0,0 0 0 0,0 0 2 16,0 0 7-16,0 0 0 0,0 0-10 0,0 0 1 16,0 0 1-16,0 0 2 0,0 0 0 0,0 0 2 15,0 0 1-15,0 0 37 0,0 0-42 0,0 0 4 16,0 0 2-16,0 0-1 0,0 0 0 0,0 0-7 15,0 0 5-15,0 0 8 0,0 0-4 0,0 0-11 16,0 0 0-16,0 0-2 16,0 0 2-16,0 0-2 0,0 0 2 0,0 0-1 15,0 0-2-15,0 0 1 0,0 0-2 0,0 0 1 16,0 0 2-16,0 0-1 0,0 0 1 0,0 0 1 16,0 0-1-16,0 0 9 0,0 0 0 0,0 0-10 15,0 0-1-15,0 0 4 0,0 0 1 0,0 0 0 16,0 0 3-16,0 0-1 0,0 0 1 0,0 0-1 15,0 0 2-15,0 0-1 0,0 0 2 0,0 0-5 16,0 0 49-16,0 0-55 0,0 0 11 0,0 0-1 16,0 0-10-16,0 0 3 0,0 0 0 0,0 0 1 15,0 0 2-15,0 0 0 0,0 0 0 0,0 0 0 16,0 0-1-16,0 0 3 0,0 0-1 0,0 0 0 16,0 0 0-16,0 0 1 0,0 0-1 0,0 0 0 15,0 0 9-15,0 0-2 0,0 0-10 16,0 0-1-16,0 0 3 0,0 0 0 0,0 0 1 15,0 0 1-15,0 0 0 0,0 0-2 0,0 0 2 16,0 0 0-16,0 0 0 0,0 0-1 0,0 0 0 16,0 0 1-16,0 0 0 0,0 0 8 0,0 0-1 15,0 0-10-15,0 0-3 0,0 0 47 16,0 0-51-16,0 0 3 0,0 0 0 0,0 0 2 16,0 0 3-16,0 0-8 0,0 0 11 0,0 0 0 15,0 0-1-15,0 0 0 0,0 0 0 0,0 0 1 16,0 0-1-16,0 0 9 0,0 0-1 0,0 0-14 15,0 0 4-15,0 0 2 0,0 0 0 16,0 0-1-16,0 0 2 0,0 0-1 0,0 0 0 16,0 0 0-16,0 0 0 0,0 0 0 0,0 0 0 15,0 0 0-15,0 0 1 0,0 0-1 0,0 0 9 16,0 0 0-16,0 0-12 0,0 0 1 0,0 0-2 16,0 0 2-16,0 0 2 0,0 0 0 0,0 0 1 15,0 0-1-15,0 0 1 0,0 0-1 0,0 0 0 16,0 0 0-16,0 0 0 0,0 0 0 0,0 0 0 15,0 0 1-15,0 0 8 0,0 0-1 0,0 0-10 16,0 0-1-16,0 0 1 0,0 0 2 16,0 0 1-16,0 0 1 0,0 0 2 0,0 0 0 15,0 0 1-15,0 0 2 0,0 0-1 0,0 0 1 16,0 0 1-16,0 0-3 0,0 0-1 0,0 0 10 16,0 0-3-16,0 0-12 0,0 0 7 15,0 0-8-15,0 0 1 0,0 0-2 0,0 0 1 16,0 0 1-16,0 0-1 0,0 0-1 0,0 0 0 15,0 0 0-15,0 0 2 0,0 0-1 0,0 0 0 16,0 0 43-16,0 0-52 0,0 0 11 0,0 0 0 16,0 0-10-16,0 0 2 0,0 0 1 0,0 0 2 15,0 0 0-15,0 0 4 0,0 0-1 0,0 0 0 16,0 0 1-16,0 0 1 0,0 0 0 16,0 0 1-16,0 0-4 0,0 0 5 0,0 0 1 15,0 0 8-15,0 0-1 0,0 0-12 0,0 0 1 16,0 0 0-16,0 0 2 0,0 0-1 0,0 0 1 15,0 0 0-15,0 0-1 0,0 0 0 0,0 0-4 16,0 0 5-16,0 0-1 0,0 0 0 0,0 0 1 16,0 0-2-16,0 0 0 0,0 0 10 0,0 0-3 15,0 0-10-15,0 0 0 0,0 0 1 0,0 0 0 16,0 0 0-16,0 0 2 0,0 0-1 0,0 0 0 16,0 0 1-16,0 0-1 0,0 0 2 0,0 0-1 15,0 0 1-15,0 0 0 0,0 0 0 0,0 0 11 16,0 0-3-16,0 0-11 15,0 0 1-15,0 0 0 0,0 0 1 0,0 0 0 16,0 0 0-16,0 0-1 0,0 0-1 0,0 0 3 16,0 0-1-16,0 0 0 0,0 0 0 0,0 0 1 15,0 0-1-15,0 0-1 0,0 0 43 0,0 0-54 16,0 0 15-16,0 0-10 0,0 0 2 0,0 0-2 16,0 0 3-16,0 0 1 0,0 0 1 0,0 0 1 15,0 0 0-15,0 0 1 0,0 0 0 0,0 0 0 16,0 0 1-16,0 0 0 0,0 0 0 0,0 0-1 15,0 0 10-15,0 0-2 0,0 0-11 0,0 0 2 16,0 0-1-16,0 0 1 0,0 0 28 0,0 0-31 16,0 0 0-16,0 0 1 0,0 0-1 15,0 0 3-15,0 0-1 0,0 0 0 0,0 0 2 16,0 0-1-16,0 0 0 0,0 0-1 0,0 0 10 16,0 0-3-16,0 0-15 0,0 0 4 0,0 0-1 15,0 0-1-15,0 0 2 0,0 0 0 0,0 0 1 16,0 0-4-16,0 0 4 0,0 0-2 0,0 0 0 15,0 0 0-15,0 0 0 0,0 0 2 0,0 0-1 16,0 0 8-16,0 0-1 0,0 0-8 16,0 0 1-16,0 0-1 0,0 0 3 0,0 0 0 15,0 0 2-15,0 0 2 0,0 0-3 0,0 0 1 16,0 0 2-16,0 0 0 0,0 0 0 0,0 0 1 16,0 0 0-16,0 0-2 0,0 0 0 15,0 0 8-15,0 0-1 0,0 0-9 0,0 0-4 16,0 0 2-16,0 0 5 0,0 0-1 0,0 0 1 15,0 0-1-15,0 0-2 0,0 0-4 0,0 0 2 16,0 0 1-16,0 0 0 0,0 0-1 0,0 0 2 16,0 0-1-16,0 0 9 0,0 0-2 0,0 0-9 15,0 0 4-15,0 0-4 0,0 0 2 0,0 0 2 16,0 0 3-16,0 0 0 0,0 0-2 0,0 0 1 16,0 0 1-16,0 0 0 0,0 0 0 0,0 0 0 15,0 0 0-15,0 0 1 0,0 0-1 0,0 0 47 16,0 0-49-16,0 0-5 0,0 0-1 15,0 0-1-15,0 0 6 0,0 0 2 0,0 0 0 16,0 0 0-16,0 0-2 0,0 0 1 0,0 0 0 16,0 0 1-16,0 0 0 0,0 0-1 0,0 0 1 15,0 0-1-15,0 0 8 0,0 0-3 0,0 0-5 16,0 0-4-16,0 0 3 0,0 0 1 16,0 0 2-16,0 0 2 0,0 0-2 0,0 0 0 15,0 0 1-15,0 0 0 0,0 0 33 0,0 0-41 16,0 0 4-16,0 0-1 0,0 0 1 0,0 0 8 15,0 0 0-15,0 0-9 0,0 0-1 0,0 0-2 16,0 0 0-16,0 0 6 0,0 0 4 0,0 0-5 16,0 0-1-16,0 0 0 0,0 0-6 15,0 0 2-15,0 0-2 0,0 0 1 0,0 0-1 16,0 0 2-16,0 0-3 0,0 0 9 0,0 0-1 16,0 0-4-16,0 0-2 0,0 0 1 0,0 0 5 15,0 0-1-15,0 0 2 0,0 0 0 0,0 0-1 16,0 0-1-16,0 0 2 0,0 0-1 0,0 0 1 15,0 0 0-15,0 0-1 0,0 0 2 0,15 1 3 16,-15-1 4-16,0 0-9 0,0 0-1 0,0 0 0 16,0 0 1-16,0 0 2 0,0 0 2 0,0 0 1 15,0 0-2-15,0 0-1 0,0 0 2 0,0 0-1 16,0 0 0-16,0 0-1 0,0 0 2 0,0 0-2 16,0 0 1-16,0 0 5 0,0 0-2 15,0 0-5-15,0 0-3 0,0 0 0 16,0 0 4-16,0 0 0 0,0 0 2 0,0 0-2 15,0 0-4-15,0 0 4 0,0 0 0 0,0 0 0 16,0 0-2-16,0 0 2 0,0 0-1 0,0 0 1 16,0 0 3-16,0 0 0 0,0 0-6 0,0 0 0 15,0 0-2-15,0 0 1 0,0 0 3 0,0 0 2 16,0 0-2-16,0 0 0 0,0 0-2 0,0 0 1 16,0 0 0-16,0 0-1 0,0 0 1 0,0 0-1 15,0 0 0-15,0 0 0 0,0 0 5 0,0 0 0 16,0 0-6-16,0 0-2 0,0 0 0 15,0 0 4-15,0 0 2 0,0 0 0 0,0 0 0 16,0 0 0-16,0 0 0 0,0 0-1 0,0 0 0 16,0 0 2-16,0 0-1 0,0 0 1 0,0 0-1 15,0 0 5-15,0 0-1 0,0 0-5 0,0 0 0 16,0 0-3-16,0 0 1 0,0 0 4 0,0 0 21 16,0 0-25-16,0 0-2 0,0 0 2 0,0 0 0 15,0 0 1-15,0 0 0 0,0 0 0 0,0 0 0 16,0 0 1-16,0 0 1 0,0 0 4 0,0 0 0 15,0 0-5-15,0 0-2 0,0 0 0 16,0 0 3-16,0 0 3 0,0 0 2 0,0 0-2 16,0 0 0-16,0 0-1 0,0 0-3 15,0 0 3-15,0 0-1 0,0 0 0 0,0 0 0 16,0 0 1-16,0 0 2 0,0 0-1 0,0 0-5 16,0 0-5-16,0 0 3 0,0 0 0 0,0 0 4 15,0 0 1-15,0 0 0 0,0 0-2 0,0 0 0 16,0 0 1-16,0 0 49 0,0 0-60 0,0 0 3 15,0 0 2-15,0 0 2 0,0 0 5 0,0 0 0 16,0 0-5-16,0 0 1 0,0 0-2 0,0 0 3 16,0 0 0-16,0 0 4 0,0 0-2 0,0 0-1 15,0 0 0-15,0 0 1 0,0 0 4 0,0 0-5 16,0 0 0-16,0 0-1 0,0 0 1 0,0 0 0 16,0 0 4-16,0 0 0 0,0 0-6 15,0 0-4-15,0 0 4 0,0 0 2 0,0 0 2 16,0 0 0-16,0 0 2 0,0 0-3 0,0 0 0 15,0 0 0-15,0 0-1 0,0 0 1 0,0 0 0 16,0 0 1-16,0 0-1 0,0 0 4 0,0 0-1 16,0 0-4-16,0 0-5 0,0 0 2 15,0 0-1-15,0 0 45 0,0 0-47 0,0 0 0 16,0 0 4-16,0 0 0 0,0 0-1 0,0 0 2 16,0 0 2-16,0 0-2 0,0 0 1 0,0 0 1 15,0 0 4-15,0 0-2 0,0 0-3 16,0 0 1-16,0 0-3 0,0 0 0 0,0 0 3 0,0 0 2 15,0 0-1-15,0 0-2 0,0 0 1 16,0 0-1-16,0 0 0 0,0 0 1 0,0 0-1 16,0 0 1-16,0 0 0 0,0 0 0 0,0 0 5 15,0 0-1-15,0 0-5 0,0 0-3 0,0 0-1 16,0 0 7-16,0 0-1 0,0 0 2 0,0 0-2 16,0 0 0-16,0 0-1 0,0 0 0 0,0 0 0 15,0 0 0-15,0 0-1 0,0 0 0 0,0 0 1 16,0 0 3-16,0 0 0 0,0 0-6 0,0 0 0 15,0 0-3-15,0 0 4 0,0 0 47 0,0 0-51 16,0 0 2-16,0 0-3 0,0 0 4 0,0 0 0 16,0 0-1-16,0 0 3 0,0 0 1 15,0 0-2-15,0 0 1 0,0 0 19 0,0 0-18 16,0 0 0-16,0 0-6 0,0 0 0 16,0 0 0-16,0 0 4 0,0 0 5 0,0 0-4 15,0 0-1-15,0 0 0 0,0 0 0 0,0 0 0 16,0 0 2-16,0 0-2 0,0 0 2 0,0 0-4 15,0 0 4-15,0 0 5 0,0 0-2 0,0 0-5 16,0 0-3-16,0 0 2 0,0 0 3 0,0 0 0 16,0 0 1-16,0 0 0 0,0 0-3 0,0 0 2 15,0 0 50-15,0 0-61 0,0 0 2 0,0 0 3 16,0 0 1-16,0 0-2 0,0 0 8 0,0 0-1 16,0 0-4-16,0 0 0 0,0 0-1 15,0 0 51-15,0 0-57 0,0 0 4 0,0 0 1 16,0 0 0-16,0 0 1 0,0 0 2 0,0 0-1 15,0 0 2-15,0 0 0 0,0 0 0 0,0 0 52 16,0 0-58-16,0 0 3 0,0 0-3 0,0 0 0 16,0 0-2-16,0 0 3 0,0 0 5 0,0 0 4 15,0 0-3-15,0 0-1 0,0 0 1 0,0 0-1 16,0 0 2-16,0 0-1 0,0 0 1 0,0 0-4 16,0 0 5-16,0 0 15 0,0 0-14 0,0 0-2 15,0 0-3-15,0 0-5 16,0 0 3-16,0 0 5 0,0 0 3 0,0 0-2 0,0 0-1 15,0 0-2-15,0 0 2 0,0 0-1 16,0 0 0-16,0 0 1 0,0 0 0 0,0 0 1 16,0 0-1-16,0 0 5 0,0 0-1 0,0 0-6 15,0 0-2-15,0 0-1 0,0 0 5 0,0 0-1 16,0 0 2-16,0 0-1 0,-12-4 4 0,12 4-7 16,0 0 0-16,0 0 2 0,0 0-2 0,0 0 0 15,0 0 1-15,0 0-2 0,0 0 6 0,0 0-1 16,0 0-4-16,0 0-5 0,0 0 15 0,-12-3-12 15,12 3-6-15,0 0 5 0,0 0 0 0,0 0 0 16,0 0 0-16,0 0 0 0,0 0 0 0,0 0 2 16,0 0 3-16,0 0-4 0,0 0 1 15,0 0 3-15,0 0 0 0,-12-6-5 0,12 6 0 16,0 0-4-16,0 0 12 0,0 0-10 0,0 0 2 16,0 0 5-16,0 0-9 0,0 0 4 0,0 0-1 15,-14-2 0-15,14 2 0 0,0 0-1 0,0 0-3 16,0 0 1-16,0 0-2 0,0 0-4 0,0 0-3 15,0 0-4-15,-14-4-5 0,14 4-4 16,0 0 7-16,0 0 3 0,0 0 4 0,0 0 1 16,0 0 1-16,-15-3 1 0,15 3 1 0,0 0 12 15,0 0-16-15,0 0 1 0,0 0 0 0,0 0-4 16,-17-1 9-16,17 1 0 0,0 0 6 0,0 0 0 16,0 0-9-16,0 0 13 0,0 0-3 15,-18 0-3-15,18 0-1 0,0 0 1 0,0 0 1 16,0 0-2-16,0 0 0 0,-14-2 0 0,14 2 1 15,0 0 1-15,0 0 0 0,0 0-5 0,0 0 2 16,-19-2 8-16,19 2-1 0,0 0-10 0,0 0 12 16,-13-3 1-16,13 3 4 0,0 0-7 0,0 0 2 15,-16-1 0-15,16 1 0 0,0 0 0 0,-13-4-1 16,13 4 2-16,0 0-2 0,-18-4 0 0,18 4-16 16,0 0 7-16,-15-3 0 0,15 3 8 0,0 0-1 15,-19-2-3-15,19 2 3 0,0 0-2 0,-16 2-3 16,16-2 2-16,0 0 5 0,-15-2-1 15,15 2 2-15,0 0-1 0,0 0 1 0,0 0 0 16,-20-2 1-16,20 2-1 0,0 0-4 0,0 0-1 16,-16-1 8-16,16 1 0 0,0 0 1 15,0 0-16-15,0 0 14 0,0 0-3 0,-19-2 2 16,19 2 3-16,0 0-1 0,0 0 0 0,0 0 0 16,0 0-15-16,0 0 15 0,-14-3-13 0,14 3 16 15,0 0-17-15,0 0 11 0,0 0 23 0,0 0-18 16,0 0-14-16,0 0 14 0,0 0-12 0,0 0 11 15,0 0-8-15,0 0 12 0,0 0-14 0,-18-1 16 16,18 1-16-16,0 0 14 0,0 0-14 0,0 0 15 16,0 0-15-16,0 0 7 0,0 0-7 15,0 0 15-15,0 0-14 0,0 0 15 0,0 0-14 16,0 0 12-16,0 0-13 0,0 0 11 0,0 0-12 16,0 0 16-16,0 0-16 0,0 0 18 0,0 0-16 15,0 0 15-15,0 0-15 0,-14-3 18 0,14 3-18 16,0 0 14-16,0 0-6 0,0 0 14 0,0 0-14 15,0 0 11-15,0 0-16 0,0 0 11 0,0 0-11 16,0 0 12-16,0 0-16 0,0 0 13 0,0 0-13 16,0 0 13-16,0 0-14 0,0 0 14 0,0 0-15 15,0 0 8-15,0 0-4 0,0 0 12 16,0 0-14-16,0 0 15 0,0 0-13 0,0 0 10 16,0 0-10-16,0 0 8 0,0 0-11 15,0 0 14-15,0 0-14 0,0 0 13 0,0 0-15 16,0 0 16-16,0 0-14 0,0 0 14 0,0 0-15 15,0 0 7-15,0 0-4 0,0 0 13 0,0 0-11 16,0 0 12-16,0 0-15 0,0 0 11 0,0 0-7 16,0 0 10-16,0 0-13 0,0 0 14 0,0 0-13 15,0 0 15-15,0 0-1 0,0 0 1 0,0 0-1 16,0 0-6-16,0 0 1 0,0 0 7 0,0 0-2 16,0 0 0-16,0 0-9 0,0 0 10 0,0 0-3 15,0 0-2-15,0 0 1 0,0 0 0 0,0 0-2 16,0 0-2-16,0 0-1 0,0 0 0 0,0 0 1 15,0 0-2-15,0 0-1 0,0 0-8 16,0 0 3-16,0 0-1 0,0 0 10 0,0 0-10 16,0 0 10-16,0 0-8 0,0 0 7 0,0 0-10 15,0 0 11-15,0 0-10 0,0 0 10 0,0 0-10 16,0 0 10-16,0 0-12 0,0 0 13 0,0 0-4 16,0 0-4-16,0 0-2 0,0 0 9 15,0 0-9-15,0 0 8 0,0 0-6 0,0 0 8 16,0 0-7-16,0 0 8 0,0 0-10 0,0 0 9 15,0 0-10-15,0 0 11 0,0 0-11 0,0 0 11 16,0 0-11-16,0 0 2 0,0 0 0 0,0 0 10 16,0 0-10-16,0 0 9 0,0 0-10 15,0 0 11-15,0 0-9 0,0 0 6 0,0 0-10 16,0 0 11-16,0 0-10 0,0 0 7 0,0 0-7 16,0 0 8-16,0 0-13 0,0 0-5 0,0 0-25 15,0 0-4-15,0 0-10 0,0 0-14 0,0 0-17 16,0 0-10-16,0 0 4 0,0 0-67 0,0 0 75 15,0 0-47-15,0 0 56 0,0 0-39 0,0 0 20 16,0 0-28-16,0 0-26 0,0 0-31 0,0 0-20 16,0 0-20-16,0 0-53 0,0 0-231 0,0 0 34 15</inkml:trace>
  <inkml:trace contextRef="#ctx0" brushRef="#br0" timeOffset="36617.8794">24993 3674 137 0,'0'0'85'0,"-9"7"113"0,9-7-179 0,0 0 120 16,-11 7-144-16,11-7 134 0,0 0-136 15,-8 7 129-15,8-7-139 0,0 0 120 0,0 0-118 16,-7 8 119-16,7-8-131 0,0 0 123 0,0 0-130 16,0 0 117-16,4 11-134 0,-4-11 127 0,0 0-124 15,15 7 113-15,-15-7-116 0,14 4 118 0,-14-4-122 16,23 5 118-16,-23-5-124 0,27 2 114 0,-27-2-126 16,31 2 99-16,-13-1-116 0,-18-1 103 15,32 1-113-15,-16 0 84 0,-16-1-98 0,30 0 41 16,-30 0-146-16,25-1 53 0</inkml:trace>
  <inkml:trace contextRef="#ctx0" brushRef="#br0" timeOffset="36949.6673">25209 3793 74 0,'0'0'228'0,"0"0"-178"0,-7 10 113 0,7-10-143 15,0 0 108-15,0 0-147 0,-5 9 129 16,5-9-125-16,0 0 108 0,0 0-129 0,-5 9 115 15,5-9-108-15,0 0 121 0,0 0-9 0,0 0-5 16,-3 10-11-16,3-10-15 0,0 0-15 0,0 0-3 16,8 9-4-16,-8-9-14 0,10 6 2 15,-10-6-4-15,18 3-15 0,-18-3-15 0,26 6-11 16,-26-6-8-16,30 4-1 0,-13-3-8 0,2 2 1 16,0 0 1-16,-1-3 4 0,0 1 10 0,-1 0 1 15,1 2-4-15,-18-3 2 0,29 0-74 16,-29 0 102-16,24 2-93 0,-24-2 105 0,17 0-106 15,-17 0 62-15,0 0-10 0,22 0-138 0,-22 0 33 16</inkml:trace>
  <inkml:trace contextRef="#ctx0" brushRef="#br0" timeOffset="47331.4975">11569 12716 375 0,'0'0'446'0,"0"0"-102"0,5-7-96 0,-5 7-17 15,0 0-76-15,0 0 19 0,4-9-34 0,-4 9-24 16,0 0-21-16,0 0-11 0,0 0-10 0,6-11-9 16,-6 11-10-16,0 0-6 0,0 0-1 0,0 0-3 15,0 0-3-15,0 0 1 0,0 0-8 0,5-7-3 16,-5 7-19-16,0 0-3 0,0 0 7 16,0 0-1-16,0 0-11 0,0 0 3 15,0 0 6-15,0 0-2 0,0 0-49 0,8 5 66 16,-8-5-45-16,0 0 49 0,0 13-48 0,0-13 50 15,0 0-54-15,0 12 50 0,0-12-50 0,0 0 42 16,0 14-38-16,0-14 45 0,0 12-58 0,0-12 48 16,-1 11-38-16,1-11 39 0,0 12-39 0,0-12 48 15,0 0-50-15,0 14 49 0,0-14-49 0,0 0 47 16,0 14-48-16,0-14 52 0,0 0-31 0,4 9 48 16,-4-9-18-16,0 0 29 0,9 8-25 15,-9-8 17-15,0 0-14 0,19 5 22 0,-19-5-27 0,19 0 13 16,-19 0-20-16,23-5 14 0,-6 0-17 15,-3 2 18-15,2-3-4 0,5 3-15 0,-3-4-1 16,2 0 2-16,0 0 2 0,0 0-21 0,0 1 12 16,3 0-2-16,-2-2-8 0,0 2-1 0,2 0-1 15,-5 0-17-15,3-1-24 0,-5 3-15 0,0 1-35 16,-16 3-3-16,22-8-16 0,-22 8-12 0,17-4-21 16,-17 4-53-16,14-4-36 0,-14 4-36 0,0 0-78 15,0 0-262-15,0 0-135 0</inkml:trace>
  <inkml:trace contextRef="#ctx0" brushRef="#br0" timeOffset="47643.6072">11862 12714 57 0,'0'0'588'16,"0"0"-155"-16,0 0-80 0,0 0-97 0,0 0-54 15,0 0-43-15,0 0-19 0,0 0-12 0,0 0-9 16,0 0-2-16,0 0-4 0,0 0-1 0,0 0-3 16,0 0-1-16,0 0-1 0,-12 9-11 0,12-9-23 15,0 0-29-15,0 13 23 0,0-13-22 0,0 12 16 16,0-12-7-16,5 13 29 0,-5-13-5 16,9 14 6-16,-2-5-17 0,3-1-6 15,4 1-17-15,3 1-5 0,2 0-10 0,4-1-2 16,5 0 16-16,1-1-30 0,3 2-12 0,1-2-18 15,2 0-18-15,-2-2 0 0,4 1-23 0,-1-2 4 16,2 0-43-16,2-2-4 0,-4 1-48 0,-7-2 36 16,0-2-61-16,-2 0 31 0,-1 0-42 0,-8 0-39 15,-18 0-75-15,27 0-90 0,-27 0-197 0,16-5-119 16</inkml:trace>
  <inkml:trace contextRef="#ctx0" brushRef="#br0" timeOffset="48076.8573">7576 13694 103 0,'-9'-10'192'15,"9"10"-74"-15,0 0-122 0,-8-8-137 16,8 8 49-16</inkml:trace>
  <inkml:trace contextRef="#ctx0" brushRef="#br0" timeOffset="48395.5912">7641 13844 217 0,'0'0'333'0,"0"10"-94"16,0-10-17-16,0 0-61 0,0 0 10 0,0 0-65 16,0 0 20-16,0 0-50 0,0 0 31 0,0 0-57 15,0 0 37-15,0 0-53 0,0 0-8 0,0 0-24 16,0 0 57-16,0 0-63 0,0 0 52 0,0 0-54 15,0 0 48-15,0 0-58 0,0 0 42 0,0 0-48 16,0 0 32-16,0 0-54 0,0 0 9 0,5 8-45 16,-5-8 11-16,0 0-3 0,0 0-14 0,0 0-21 15,0 0-16-15,0 0-65 0,0 0-190 16,0 0 212-16</inkml:trace>
  <inkml:trace contextRef="#ctx0" brushRef="#br0" timeOffset="49612.4675">11680 13135 210 0,'0'0'264'0,"0"0"-87"0,0 0-46 16,0 0-24-16,1 11-33 0,-1-11-2 0,0 0-15 16,0 0 5-16,0 0-12 0,-2 8 1 0,2-8-1 15,0 0-3-15,0 0 6 0,0 0-12 0,0 0 8 16,0 0-19-16,0 0 9 0,-3 10-16 0,3-10 11 16,0 0-20-16,0 0 15 0,0 0-37 15,0 0 29-15,0 0-12 0,0 0 19 0,0 0-27 16,0 0 31-16,0 0-23 0,0 0 25 0,0 0-27 15,0 0 23-15,0 0-23 0,0 0 39 0,0 0-42 16,0 0 37-16,-6 7-39 0,6-7 45 16,0 0-47-16,0 0 46 0,0 0-74 0,0 0 64 15,0 0-38-15,0 0 53 0,0 0-53 0,0 0 46 16,0 0-53-16,0 0 47 0,0 0-51 0,0 0 46 16,0 0-52-16,0 0 36 0,0 0-35 0,0 0 48 15,0 0-52-15,0 0 49 0,0 0-51 0,0 0 51 16,0 0-49-16,0 0 48 0,0 0-70 15,0 0 59-15,0 0-53 0,0 0 72 0,0 0-81 0,0 0 81 16,0 0-52-16,0 0 59 0,0 0-89 16,0 0 77-16,0 0-61 0,0 0 59 0,0 0-55 15,0 0 53-15,0 0-51 0,0 0 48 16,0 0-44-16,0 0 45 0,0 0-47 0,0 0 47 16,0 0-59-16,0 0 62 0,0 0-52 0,0 0 52 15,0 0-50-15,0 0 50 0,0 0-48 0,0 0 50 16,0 0-52-16,0 0 48 0,0 0-46 0,0 0 36 15,0 0-40-15,0 0 58 0,0 0-52 0,0 0 42 16,0 0-47-16,0 0 48 0,0 0-53 0,0 0 38 16,0 0-41-16,0 0 60 0,0 0-51 15,0 0 53-15,0 0-52 0,0 0 50 0,0 0-48 16,0 0 46-16,0 0-47 0,0 0 33 0,0 0-34 16,0 0 52-16,0 0-51 0,0 0 45 15,0 0-44-15,0 0 45 0,0 0-45 0,0 0 47 16,0 0-62-16,0 0 70 0,0 0-61 0,0 0 51 15,0 0-48-15,0 0 48 0,0 0-47 0,0 0 46 16,0 0-45-16,0 0 45 0,0 0-58 0,0 0 62 16,0 0-48-16,0 0 47 0,0 0-50 0,0 0 50 15,0 0-48-15,0 0 47 0,0 0-49 0,0 0 50 16,0 0-62-16,-4 8 49 0,4-8-31 0,0 0 47 16,0 0-49-16,0 0 46 0,0 0-43 15,0 0 41-15,0 0-42 0,0 0 41 0,0 0-55 16,0 0 56-16,0 0-52 0,0 0 52 0,0 0-49 15,0 0 46-15,0 0-46 0,0 0 43 16,0 0-48-16,0 0 29 0,0 0-42 0,0 0 51 16,-4 8-46-16,4-8 30 0,0 0-43 0,0 0 2 15,0 0-32-15,0 0-28 0,0 0-29 0,0 0-83 16,0 0-176-16,0 0 197 0</inkml:trace>
  <inkml:trace contextRef="#ctx0" brushRef="#br0" timeOffset="50769.5804">9389 13033 106 0,'0'0'150'15,"0"0"-31"-15,0 0-27 0,0 0-27 0,0 0-24 16,0 0-11-16,0 0-5 0,17-3 1 0,-17 3-7 16,0 0-12-16,0 0-35 0,0 0-1 0,0 0-35 15,0 0-109-15,9-6 41 0</inkml:trace>
  <inkml:trace contextRef="#ctx0" brushRef="#br0" timeOffset="57709.8874">5966 14033 114 0,'0'0'217'0,"0"0"-42"15,0 0-50-15,0 0-24 0,0 0-20 0,0 0-17 16,0 0-9-16,0 0 0 0,0 0-3 0,0 0 2 16,0 0 0-16,0 0-2 0,0 0-7 0,0 0 12 15,0 0-5-15,0 0 11 0,0 0-18 16,0 0 8-16,0 0-23 0,0 0 11 0,0 0-50 16,0 0 45-16,0 0-25 0,0 0 21 0,0 0-26 15,0 0 16-15,0 0-21 0,0 0 28 16,0 0-26-16,0 0 19 0,0 0-25 0,0 0 23 15,0 0-27-15,0 0 16 0,0 0-19 0,0 0 31 16,0 0-35-16,0 0 20 0,0 0-26 0,0 0 25 16,0 0-17-16,0 0 23 0,0 0-20 0,0 0 20 15,0 0-21-15,0 0 22 0,0 0-35 0,0 0 41 16,0 0-24-16,0 0 37 0,15-3-33 16,-15 3 36-16,0 0-31 0,22-2 51 0,-22 2-47 15,19-2 47-15,-19 2-46 0,24 0 42 0,-24 0-55 16,28 0 33-16,-28 0-35 0,26 0 46 0,-26 0-55 15,29 1 32-15,-29-1-31 0,31 3 49 0,-31-3-52 16,28 0 49-16,-28 0-46 0,28 0 60 0,-28 0-58 16,27 3 59-16,-27-3-60 0,28 0 67 0,-28 0-64 15,27-3 60-15,-27 3-52 0,33 0 51 0,-15 0-57 16,2 0 51-16,0 0-54 0,0-3 51 16,3 3-5-16,-3 0-7 0,0 0-4 0,0 1-19 15,4 1 16-15,-4-2-25 0,0 3-34 0,3-1 61 16,-5 1-12-16,1-2 4 0,0 1 2 15,-1 0-6-15,0-2-1 0,-1 3-2 0,1-2-1 16,-18-1-1-16,30 3-13 0,-30-3 5 0,31 0 20 16,-31 0-7-16,29 0 11 0,-12 0-4 0,-17 0-1 15,33 2-3-15,-33-2-2 0,31 1-2 0,-13 0-3 16,-1-1-2-16,-17 0 0 0,31 3-9 0,-31-3 2 16,27 2 6-16,-27-2-4 0,28 5-4 0,-28-5 9 15,25 3 0-15,-25-3 0 0,21 4-1 0,-21-4-1 16,23 3 1-16,-23-3-1 0,22 2-2 0,-22-2 2 15,19 0-9-15,-19 0 10 0,19 3-11 0,-19-3 5 16,21 3 9-16,-21-3 0 0,24 1-1 0,-24-1 4 16,26 0-2-16,-26 0 2 0,28 1 0 15,-28-1 0-15,29 0-1 0,-29 0-2 16,31 0 0-16,-31 0 3 0,32 0-8 0,-32 0 8 16,30 0 0-16,-30 0-2 0,31 0 0 0,-31 0-2 15,32 0-5-15,-32 0 3 0,34-1 0 0,-34 1 0 16,35 0-1-16,-35 0-2 0,38 0 2 0,-38 0-9 15,32-1 2-15,-14 0 9 0,0 2-4 0,1-2 4 16,-2-1 6-16,1-1-4 0,-18 3 5 0,30-1 1 16,-30 1 3-16,27-4-3 0,-27 4-3 0,19-3-2 15,-19 3 0-15,18-1-3 0,-18 1 1 0,17-1-3 16,-17 1 0-16,0 0-11 0,23-2 0 0,-23 2 14 16,0 0-2-16,20-2 1 0,-20 2 0 15,0 0-2-15,18-1 1 0,-18 1-1 0,0 0 0 16,0 0 0-16,21-2 0 0,-21 2 1 0,0 0 0 15,0 0-1-15,0 0-14 0,17-2 2 0,-17 2 21 16,0 0-10-16,0 0-3 0,0 0-7 16,0 0-2-16,0 0-1 0,17-2-1 0,-17 2 1 15,0 0 1-15,0 0 3 0,0 0-5 0,0 0 9 16,0 0 2-16,0 0 0 0,0 0 0 0,0 0-1 16,0 0-1-16,0 0-4 0,0 0-4 0,0 0-3 15,0 0-14-15,17-1-26 0,-17 1 37 16,0 0-62-16,0 0 51 0,0 0-58 0,0 0 21 0,0 0-43 15,0 0-5-15,0 0-35 0,0 0-56 16,0 0-51-16,0 0-189 0,0 0 143 0</inkml:trace>
  <inkml:trace contextRef="#ctx0" brushRef="#br0" timeOffset="59407.8525">6702 14050 222 0,'0'0'191'0,"0"0"-29"0,0 0-43 16,0 0-14-16,0 0-36 15,0 0 1-15,0 0-23 0,0 0 7 0,0 0-16 16,0 0 0-16,0 0-4 0,0 0-5 0,0 0-14 16,0 0 4-16,5 9-8 0,-5-9-1 0,0 0 2 15,0 0 11-15,0 0 5 0,0 0 8 0,0 0 9 16,0 0-4-16,0 0 11 0,10 3-15 0,-10-3 25 16,0 0-25-16,0 0 22 0,0 0-36 0,0 0 38 15,0 0-39-15,19 2 38 0,-19-2-44 0,0 0 40 16,0 0-55-16,22-2 42 0,-22 2-46 0,0 0 64 15,22-1-60-15,-22 1 60 0,20-2-58 0,-20 2 54 16,27-2-54-16,-27 2 55 0,33-2-57 0,-14 1 53 16,1 0-56-16,0 0 60 0,0 1-66 15,1-2 54-15,2 2-4 0,1 0-12 0,4 0 7 16,-2 0-6-16,-1 0-3 0,4 0 6 16,0 0-10-16,-1 0-4 0,3 0-5 0,-1 2-1 15,1-2-2-15,-2 2-6 0,1-2 0 0,0 1 4 16,1 1-10-16,-1 0 0 0,-1-2 9 0,0 2-2 15,1-2-2-15,-2 0 0 0,1 1-1 0,-2-1-1 16,0 0-1-16,-3 0 0 0,0 0 0 0,-2 0-4 16,-2 2 4-16,-1-2-20 0,-19 0 13 0,30 2 10 15,-30-2 1-15,30 1 0 0,-30-1-3 0,23 0-1 16,-23 0-3-16,20 0 2 0,-20 0 1 0,0 0 0 16,23 0-3-16,-23 0 5 0,0 0 7 15,0 0-2-15,19 1 7 0,-19-1-21 0,0 0 25 16,0 0-2-16,0 0 3 0,18 0-10 0,-18 0-2 15,0 0-1-15,0 0-2 0,0 0-1 0,0 0 1 16,0 0-5-16,0 0-1 0,0 0 1 0,17 1 0 16,-17-1-1-16,0 0 0 0,0 0-12 0,0 0 4 15,0 0 11-15,0 0 0 0,0 0 0 16,0 0 5-16,0 0-7 0,0 0-1 0,0 0 4 16,16 2-5-16,-16-2-1 0,0 0 2 0,0 0-1 15,0 0-2-15,0 0 2 0,0 0-12 0,0 0 1 16,0 0 16-16,0 0-2 0,0 0 0 15,0 0 1-15,13 4-1 0,-13-4-1 0,0 0 0 16,0 0-1-16,0 0-2 0,0 0 3 0,0 0-1 16,0 0-17-16,0 0 19 0,0 0 1 0,0 0-13 15,0 0 13-15,0 0 1 0,0 0 0 0,0 0 0 16,0 0-1-16,0 0 7 0,0 0-10 0,0 0 1 16,0 0-2-16,0 0 1 0,0 0 0 0,0 0 2 15,0 0-2-15,0 0 1 0,0 0-13 0,0 0 1 16,0 0 15-16,0 0-2 0,0 0 0 0,0 0 1 15,0 0-7-15,0 0 5 0,0 0 1 0,0 0-6 16,0 0 10-16,0 0-5 0,0 0-3 16,0 0 4-16,0 0-2 0,0 0-11 0,0 0 3 15,0 0 13-15,0 0 0 0,0 0 3 16,0 0-6-16,0 0 0 0,0 0-1 0,0 0-1 16,0 0 0-16,0 0 3 0,0 0-3 0,0 0 1 15,0 0-2-15,0 0 4 0,0 0 0 0,0 0-6 16,0 0-7-16,0 0 20 0,0 0-9 0,0 0 1 15,0 0 1-15,0 0-3 0,0 0 1 0,0 0-7 16,0 0 8-16,0 0-4 0,0 0 2 0,0 0-13 16,0 0 17-16,0 0-7 0,0 0-18 0,0 0 29 15,0 0-3-15,0 0 0 0,0 0-2 0,0 0-1 16,0 0 0-16,0 0-1 0,0 0 1 0,0 0-2 16,0 0-2-16,0 0 2 0,0 0 1 15,0 0 0-15,0 0-2 0,0 0 0 0,0 0-13 16,0 0 12-16,0 0 0 0,0 0-2 0,0 0-1 15,0 0 1-15,0 0 0 0,0 0-2 0,0 0 1 16,0 0 1-16,0 0 2 0,0 0 2 0,0 0-5 16,0 0-5-16,0 0 11 0,0 0-10 0,0 0 10 15,0 0 1-15,0 0 0 0,0 0 6 16,0 0-8-16,0 0 1 0,0 0 1 0,0 0-2 16,0 0 1-16,0 0-1 0,0 0 1 0,0 0-2 15,0 0-19-15,0 0 24 0,0 0-9 0,0 0 9 16,0 0-4-16,0 0 11 0,0 0-3 0,0 0-7 15,0 0-1-15,0 0 0 0,0 0-4 16,0 0 6-16,0 0 0 0,0 0 1 0,0 0-1 16,0 0 1-16,0 0 3 0,0 0-12 0,0 0 16 15,0 0-4-15,0 0 8 0,0 0-7 0,0 0 1 16,0 0-1-16,0 0-2 0,0 0 0 0,0 0-2 16,0 0-2-16,0 0 1 0,0 0 1 0,0 0-2 15,0 0 0-15,0 0-12 0,0 0 3 0,0 0 14 16,0 0-1-16,0 0 3 0,0 0-4 0,0 0 0 15,0 0-1-15,0 0-2 0,0 0 1 0,0 0-1 16,0 0-1-16,0 0 1 0,0 0-1 0,0 0-2 16,0 0-12-16,0 0 0 0,0 0 16 15,0 0 0-15,0 0-3 0,0 0-7 16,0 0-5-16,0 0-5 0,0 0-4 0,0 0-17 16,0 0-4-16,0 0 3 0,0 0-62 0,0 0 40 15,0 0-66-15,0 0-11 0,0 0-45 0,0 0-77 16,0 0-255-16,0 0 7 0</inkml:trace>
  <inkml:trace contextRef="#ctx0" brushRef="#br0" timeOffset="63075.8817">2910 7337 165 0,'0'0'38'0,"-2"-9"118"16,2 9-157-16,0 0 115 0,0 0-152 0,0 0 73 16,0 0-193-16</inkml:trace>
  <inkml:trace contextRef="#ctx0" brushRef="#br0" timeOffset="63981.7208">1622 14294 83 0,'0'0'438'16,"0"0"-183"-16,0 0-50 0,0 0-71 0,-15-2 5 15,15 2-50-15,0 0 12 0,0 0-52 0,-14-3 15 16,14 3-35-16,0 0 12 0,0 0-43 0,-14-5 39 15,14 5-26-15,0 0 14 0,0 0-32 0,-13-3 27 16,13 3-28-16,0 0 14 0,0 0-27 16,0 0-3-16,-14-4-21 0,14 4-18 0,0 0-17 15,0 0-33-15,0 0-72 0,0 0-156 0,-9-5 250 16</inkml:trace>
  <inkml:trace contextRef="#ctx0" brushRef="#br0" timeOffset="140481.6289">20312 8928 73 0,'0'0'249'15,"0"0"-14"-15,0 0-38 0,0 0-27 0,0 0 3 16,0 0-31-16,0 0 32 0,0 0-38 0,0 0-19 16,0 0-38-16,0 0 26 0,0 0-12 0,0 0-13 15,3-9-7-15,-3 9-1 0,0 0-2 0,0 0-9 16,7-8-16-16,-7 8 3 0,0 0-14 0,0 0 8 16,12-5 0-16,-12 5-6 0,0 0-5 0,15 2-11 15,-15-2-5-15,19 3 6 0,-19-3-7 0,23 8 10 16,-9-5-12-16,0 3 25 0,2 1 4 15,3-2-1-15,-4-1-2 0,2 3 5 16,-2-1 1-16,4 0-6 0,0 0-15 0,-3 1 3 16,0-2-8-16,2-1 2 0,-1 1 2 0,-2-1-8 15,3 0 8-15,-4 0 1 0,3 0-2 0,-2 0 13 16,-15-4 7-16,27 2 9 0,-27-2 7 0,24 5-7 16,-24-5-7-16,23 2 3 0,-23-2 9 0,18 0 0 15,-18 0-3-15,0 0-1 0,24 0-5 0,-24 0-11 16,17-1-4-16,-17 1-6 0,14-3-3 0,-14 3 8 15,0 0-18-15,18-5-2 0,-18 5 0 16,0 0-4-16,15-3-1 0,-15 3-3 16,0 0 1-16,0 0 6 0,17-4-2 0,-17 4-9 15,0 0 1-15,0 0-1 0,14-3 1 0,-14 3 1 16,0 0-1-16,0 0 10 0,0 0-9 0,14-4-7 16,-14 4-23-16,0 0-35 0,0 0-41 0,0 0-43 15,0 0-29-15,0 0-9 0,0 0 4 0,0 0-22 16,0 0-27-16,0 0-75 0,14 4-366 0,-14-4-201 15</inkml:trace>
  <inkml:trace contextRef="#ctx0" brushRef="#br0" timeOffset="154105.8963">18446 6108 347 0,'0'0'497'16,"0"0"-154"-16,0 0-47 0,-11-7-82 0,11 7-29 15,0 0-18-15,0 0-4 0,0 0 1 0,-10-5-12 16,10 5-27-16,0 0-16 0,0 0-14 16,0 0-3-16,0 0-18 0,0 0-7 0,0 0-4 15,0 0-4-15,0 0-7 0,0 0-4 0,0 0-4 16,-11-6-5-16,11 6 1 0,0 0 7 16,0 0 10-16,0 0 6 0,0 0 12 0,18 6-6 15,-18-6-5-15,21 5-3 0,-21-5-5 0,28 7 6 16,-13-4 2-16,8 2 0 0,-5-1 4 0,-3 1-5 15,3-2 0-15,0 1 9 0,-1-1 8 0,-2-1-5 16,4 2 5-16,-19-4-27 0,27 4 28 0,-27-4-25 16,26 1 34-16,-26-1-33 0,20 3 37 0,-20-3-39 15,0 0 29-15,24 0-14 0,-24 0-13 0,0 0-8 16,22 0-10-16,-22 0-13 0,0 0-3 16,19-4-6-16,-19 4-4 0,0 0-9 0,0 0-69 15,18-3-24-15,-18 3-62 0,0 0-44 0,0 0-43 16,14-3-62-16,-14 3-51 0,0 0 22 0,0 0-10 15,12-5-66-15,-12 5-481 0,0 0-506 0</inkml:trace>
  <inkml:trace contextRef="#ctx0" brushRef="#br0" timeOffset="154639.497">19125 6007 10 0,'0'0'553'16,"9"-12"-126"-16,-9 12-132 0,9-12-13 0,-9 12-71 15,6-9 25-15,-6 9 0 0,6-8 5 0,-6 8-17 16,6-8-35-16,-6 8-19 0,0 0-41 16,0 0-18-16,5-9-35 0,-5 9-5 0,0 0-26 15,0 0-8-15,0 0-16 0,0 0 2 0,0 0-11 16,0 0 8-16,0 0-10 0,0 0 22 0,-5 9-9 15,-2-1 11-15,-1 3-9 0,0 0 21 0,-1 0-8 16,-3 4 11-16,1 2-18 0,-1 1-5 0,1 0-1 16,-6 4 2-16,2 0 3 0,-2 0-3 0,-1 2 1 15,3-3-10-15,0 1-4 0,-1 1 1 16,6-4-5-16,-3 0-1 0,0-2-2 0,2 2 0 16,1-2-2-16,-2 1 3 0,1-2-7 0,-1 1 2 15,3-3 16-15,0-2-18 0,2-1 19 0,0 0-20 16,2-1 25-16,-2-1-10 0,7-9 27 0,-9 13-18 15,9-13 19-15,-8 12-22 0,8-12 27 16,-5 9-4-16,5-9-21 0,0 0 1 0,-8 10 0 16,8-10 6-16,0 0 4 0,0 0 0 0,-6 9 1 15,6-9 9-15,0 0-3 0,0 0-6 0,0 0-6 16,-4 8-1-16,4-8-4 0,0 0-5 16,0 0-1-16,0 0-4 0,0 0-4 0,0 0 9 15,0 0-44-15,0 0-48 0,0 0-39 0,0 0-58 16,0 0-66-16,0 0-44 0,0 0-7 0,0 0 9 15,0 0-69-15,0 0-1 0,5-12-61 0,-5 12-296 16,11-14-233-16</inkml:trace>
  <inkml:trace contextRef="#ctx0" brushRef="#br0" timeOffset="155115.4563">19180 5977 366 0,'5'-8'438'0,"1"0"-163"16,-1-2 8-16,3 1-98 0,-2 1 10 0,1-1-56 16,-2 1 29-16,-5 8-31 0,11-12 16 15,-11 12-12-15,8-13-4 0,-8 13-15 0,9-9-11 16,-9 9 14-16,8-9-11 0,-8 9 0 0,7-7-21 15,-7 7-9-15,0 0-24 0,7-8-6 16,-7 8-16-16,0 0-9 0,0 0-18 0,0 0 7 0,0 0-11 16,0 0 10-16,0 0 3 0,0 0 6 15,-7 13-7-15,1-4 25 0,-6 5-3 0,1 1 16 16,-3 1-14-16,0 2 7 0,-3 4-19 0,-1-1 10 16,-1-1-17-16,0 4 1 0,1-2 0 0,-1 3-4 15,2-3 0-15,-2 3 2 0,0-2-1 0,1 0-6 16,2-1 1-16,0 1-1 0,0-3 1 0,3 1 25 15,0-3-38-15,0-1 0 0,4 0 2 0,-3 0 1 16,1 0-2-16,1-2 3 0,0 1 5 16,0-2 18-16,2-3-23 0,-1 1 22 0,3-3-24 15,-1-1 23-15,3 1-18 0,4-9 32 0,-10 13-26 16,10-13 10-16,-9 11-9 0,9-11-1 0,-6 9 3 16,6-9 1-16,0 0 4 0,-8 9-3 15,8-9 1-15,0 0-2 0,0 0-2 0,-5 10-4 16,5-10 7-16,0 0-12 0,0 0-9 0,0 0 9 15,0 0-8-15,-6 9-25 0,6-9-38 0,0 0-44 16,0 0-53-16,0 0-45 0,0 0-57 0,0 0-12 16,0 0-7-16,0 0-29 0,0 0-61 0,0 0-436 15,0 0-356-15</inkml:trace>
  <inkml:trace contextRef="#ctx0" brushRef="#br0" timeOffset="157553.7669">24598 3664 126 0,'0'0'77'0,"0"0"147"0,-16 3-186 0,16-3 118 15,0 0-156-15,0 0 133 0,0 0-158 0,0 0 144 16,0 0-143-16,0 0 114 0,0 0-126 0,0 0 123 16,0 0-134-16,0 0 130 0,0 0-136 15,0 0 154-15,0 0-134 0,0 0 102 0,0 0-92 16,0 0 126-16,0 0-131 0,0 0 124 16,0 0-142-16,0 0 104 0,0 0-96 0,0 0 110 15,0 0-127-15,0 0 116 0,0 0-149 0,0 0 87 16,0 0-112-16,0 0 123 0,0 0-127 0,0 0 104 15,0 0-104-15,0 0-135 0,15-3 74 0</inkml:trace>
  <inkml:trace contextRef="#ctx0" brushRef="#br0" timeOffset="158096.9753">24494 3635 254 0,'0'0'64'0,"0"0"159"0,0 0-197 0,0 0 136 0,0 0-144 16,0 0 119-16,0 0-133 0,0 0 125 16,0 0-145-16,0 0 130 0,0 0-147 15,0 0 129-15,0 0-139 0,0 0 120 0,0 0-121 16,0 0 130-16,0 0-136 0,0 0 136 0,19 0-132 15,-19 0 127-15,0 0-130 0,0 0 125 0,18 3-137 16,-18-3 133-16,0 0-129 0,0 0 117 0,0 0-141 16,18 0 107-16,-18 0-165 0,0 0 80 0,0 0-122 15,0 0-93-15,0 0 83 0</inkml:trace>
  <inkml:trace contextRef="#ctx0" brushRef="#br0" timeOffset="159521.6228">18073 7565 308 0,'0'0'378'0,"5"-12"-89"0,-5 12-57 15,5-13-63-15,-5 13-12 0,3-12-21 0,-3 12 4 16,2-8-38-16,-2 8 9 0,3-10-37 0,-3 10 16 16,5-9-50-16,-5 9 56 0,4-11-66 0,-4 11 58 15,5-8-62-15,-5 8 55 0,0 0-70 0,10-10 51 16,-10 10-63-16,0 0 53 0,9-7-58 0,-9 7 51 16,0 0 12-16,0 0-61 0,0 0 70 0,17 6-1 15,-17-6-4-15,6 11-9 0,-6-11 1 0,4 13-11 16,-4-13-4-16,7 16-9 0,-7-16-1 15,3 16-6-15,-3-16-8 0,6 15-1 0,-6-15 10 16,3 16-4-16,-3-16-2 0,5 16-1 16,-5-16 4-16,2 13-1 0,-2-13-7 0,2 12 4 15,-2-12 3-15,4 9-2 0,-4-9-6 0,5 8 7 16,-5-8 8-16,0 0 6 0,14 5 5 0,-14-5-3 16,18 0-2-16,-18 0 3 0,28-6-2 0,-7 1-7 15,0-2-1-15,1 0 8 0,1-1-5 0,3 2-5 16,-3-2-5-16,0-1-6 0,0 1-9 0,0 1-8 15,-2-2-19-15,-4 1-20 0,0 2-13 0,-3 0-14 16,-3 2-13-16,-11 4-13 0,18-10-12 0,-18 10-13 16,15-9-39-16,-15 9-21 0,9-10-21 0,-9 10-80 15,0 0-8-15,2-10-34 0,-2 10-197 0,0 0-2 16</inkml:trace>
  <inkml:trace contextRef="#ctx0" brushRef="#br0" timeOffset="159840.4863">18207 7497 106 0,'0'0'563'0,"0"0"-164"15,0 0-119-15,-6 7-83 0,6-7-55 0,0 0 12 16,0 0-54-16,-6 8 9 0,6-8-36 15,0 0 36-15,0 0-8 0,-3 12-13 0,3-12-9 16,0 0-8-16,-1 11-16 0,1-11-7 16,0 0-5-16,1 10-18 0,-1-10 14 0,0 0-7 15,5 9-1-15,-5-9 9 0,6 7 0 0,-6-7-1 16,0 0-7-16,16 7-4 0,-16-7-7 0,15 2-3 16,-15-2-12-16,0 0 4 0,21 4-32 0,-21-4 21 15,0 0-12-15,21 1 2 0,-21-1-9 0,0 0-14 16,0 0-13-16,19 2-17 0,-19-2-18 0,0 0-36 15,0 0 6-15,0 0-6 0,8 6-38 0,-8-6-5 16,0 0-3-16,0 0 29 0,-8 9-2 0,8-9-8 16,0 0-20-16,-11 7-53 0,11-7-115 0,0 0 257 15</inkml:trace>
  <inkml:trace contextRef="#ctx0" brushRef="#br0" timeOffset="162272.1857">24351 3566 7 0,'0'0'55'0,"0"0"143"16,0 0-168-16,0 0 140 0,0 0-170 0,-19 0 121 15,19 0-147-15,0 0 122 0,0 0-131 0,0 0 121 16,0 0-133-16,0 0 128 0,0 0-131 16,0 0 128-16,0 0-138 0,0 0 136 0,-14-3-127 15,14 3 136-15,0 0-137 0,0 0 138 0,0 0-131 16,0 0 129-16,0 0-129 0,0 0 128 0,0 0-140 15,0 0 138-15,0 0-129 0,0 0 129 0,0 0-134 16,0 0 134-16,0 0-126 0,0 0 128 16,0 0-140-16,0 0 140 0,0 0-136 0,0 0 129 15,5-8-135-15,-5 8 127 0,0 0-127 0,0 0 130 16,17 1-141-16,-17-1 142 0,0 0-134 0,20 2 133 16,-20-2-133-16,21 2 99 0,-21-2-85 0,26 4 128 15,-26-4-139-15,30 7 137 0,-14-5-128 16,0 0 127-16,0 3-145 0,2-3 147 0,1 0-128 15,-3 2 101-15,2-1-111 0,-2 1 134 0,0-1-131 16,0 0 125-16,-16-3-135 0,24 5 135 16,-24-5-141-16,22 3 109 0,-22-3-137 0,19 4 90 15,-19-4-124-15,0 0 36 0,14 3-155 0,-14-3 75 16</inkml:trace>
  <inkml:trace contextRef="#ctx0" brushRef="#br0" timeOffset="162433.2303">24660 3643 76 0,'12'7'66'0,"-12"-7"126"16,0 0-172-16,10 5 123 0,-10-5-164 0,0 0 115 15,14 7-129-15,-14-7 102 0,0 0-121 0,0 0 74 16,10 5-100-16,-10-5-81 0,0 0 49 0</inkml:trace>
  <inkml:trace contextRef="#ctx0" brushRef="#br0" timeOffset="166240.4363">24691 3906 331 0,'0'0'310'0,"0"0"-91"0,0 0-52 16,0 0-38-16,-4-9-11 0,4 9 13 0,0 0-43 16,0 0 0-16,-18 0-32 0,18 0 22 0,-15 4-40 15,15-4-6-15,-23 6-6 0,10 1-3 0,0-3 7 16,-1 4-14-16,0 1 12 0,-2-1-8 0,2 4-1 15,-2-3-1-15,2 3-3 0,0 0-3 0,3 0 1 16,-2 1-6-16,4-2 2 0,1 2-7 16,1-1 4-16,0 2 0 0,2-2-1 0,1 1-1 15,2-1 1-15,0 1 4 0,2-2-29 0,3 0-16 16,0 2 67-16,2-2 13 0,2-2 0 16,-2 1-2-16,3-3-5 0,0 0-1 0,3 1 6 15,-2-3-18-15,-9-5-5 0,21 8 5 0,-21-8 7 16,20 2 6-16,-20-2-3 0,19-1-5 0,-19 1-2 15,21-5 2-15,-21 5-10 0,15-10-9 0,-7 3 1 16,-1 0 2-16,-2 0 17 0,1-3 9 0,-4 1-24 16,2 0 15-16,-1-2-24 0,-1 1 13 0,-2 1-10 15,0 9-5-15,3-20-3 0,-3 20 13 0,0-16-14 16,0 16 16-16,0-13-19 0,0 13 16 16,1-9-12-16,-1 9 5 0,0 0-22 15,0-12 16-15,0 12-24 0,0 0 16 0,0 0-26 16,1-12 25-16,-1 12-27 0,0 0 26 0,0 0-12 15,0 0 28-15,0 0-26 0,0 0 3 0,0 0 5 16,0 0 6-16,0 0-4 0,18 4-3 0,-18-4 9 16,7 8 1-16,-7-8 0 0,8 12 0 0,-8-12 2 15,8 13-2-15,-8-13 7 0,5 16-11 0,-2-7 6 16,-3-9 1-16,4 17 0 0,-2-5 2 0,1-3-2 16,-3-9 1-16,1 18 3 0,-1-18-4 15,0 19-5-15,0-19-2 0,1 17-23 16,-1-17-20-16,-1 12-20 0,1-12-28 0,-1 14-49 15,1-14-132-15,-3 12 66 0,3-12-269 0,0 0 69 16</inkml:trace>
  <inkml:trace contextRef="#ctx0" brushRef="#br0" timeOffset="166332.2145">24769 4177 153 0,'0'0'371'0,"14"-14"-241"15,-4 10 89-15,-10 4-141 0,13-10 111 16,-13 10-25-16,15-9-25 0,-15 9-39 0,13-6-22 15,-13 6-16-15,15-2-27 0,-15 2 2 0,0 0-25 16,20 0-140-16,-20 0 69 0,16 3-152 16,-16-3-194-16,0 0 187 0</inkml:trace>
  <inkml:trace contextRef="#ctx0" brushRef="#br0" timeOffset="169824.0141">16850 8600 645 0,'0'0'475'0,"0"0"-80"0,0 0-130 16,0 0-33-16,0 0-74 0,0 0-12 0,0 0-48 15,11-6-2-15,-11 6-34 0,0 0 15 0,0 0-26 16,0 0 40-16,21 0-48 0,-21 0 69 0,0 0-45 16,18 4 57-16,-18-4-67 0,0 0 59 0,18 3-64 15,-18-3 61-15,10 6-6 0,-10-6-7 0,9 8-9 16,-9-8-13-16,8 14-6 0,-8-14-7 0,5 12-5 16,-5-12-4-16,3 15-22 0,-3-15-7 0,3 17 7 15,-3-17-3-15,0 10 1 16,0-10-2-16,0 12-2 0,0-12-7 0,0 0-5 15,0 12-4-15,0-12 2 0,0 0-2 0,4 9-3 16,-4-9 0-16,0 0-1 0,0 0-1 0,23 0-2 16,-9-2-1-16,-1-4-2 0,9-1-34 0,-2-1 24 15,-2 1-9-15,4-1-12 0,-6 3-31 0,1-2-43 16,-2 2-98-16,-4 0 22 0,0 1-54 0,-11 4-101 16,17-5-50-16,-17 5-458 0,0 0-429 0</inkml:trace>
  <inkml:trace contextRef="#ctx0" brushRef="#br0" timeOffset="170025.3583">17147 8806 497 0,'0'0'571'0,"0"0"-90"15,0 0-179-15,-4 13-46 0,4-13-73 16,0 0 3-16,-8 9-85 0,8-9-2 0,0 0-60 15,-5 10 4-15,5-10-54 0,0 0-39 0,0 0-55 16,1 9-101-16,-1-9-88 0,17-3-311 0,2-7-136 16</inkml:trace>
  <inkml:trace contextRef="#ctx0" brushRef="#br0" timeOffset="172489.7138">25854 5334 638 0,'0'0'535'16,"0"0"-151"-16,-3-9-97 0,3 9-67 0,0 0-64 15,0 0-22-15,0 0-25 0,0 0-36 0,0 0 3 16,0 0-15-16,5-9-20 0,-5 9-2 0,0 0-7 16,21 4-17-16,-10-1 3 0,3 2-28 0,4 1-26 15,0-1-31-15,3 2-49 0,0 0-97 16,1-2-125-16,1 0-248 0,0-2-120 0</inkml:trace>
  <inkml:trace contextRef="#ctx0" brushRef="#br0" timeOffset="172697.6959">26398 5235 411 0,'5'-10'527'0,"-5"10"-122"0,0 0-123 0,2-9-56 0,-2 9-48 16,0 0-8-16,0 0-46 0,0 0-9 0,0 0-33 16,0 0 42-16,0 0-25 0,0 0-18 0,-8 11-3 15,0 3-28-15,-2 4 0 0,-3 6-20 16,-1 2-87-16,-3 4-2 0,2 0-142 0,-6 1-133 15,1 3-370-15,0-2-227 0</inkml:trace>
  <inkml:trace contextRef="#ctx0" brushRef="#br0" timeOffset="205505.789">6315 16012 406 0,'0'0'189'0,"0"0"73"0,0 0-178 0,0 0 104 16,0 0-105-16,0 0 95 0,9-5-90 0,-9 5 48 15,0 0-64-15,0 0 38 0,0 0-41 0,6-7 12 16,-6 7-36-16,0 0 22 0,0 0-1 15,0 0 0-15,0 0 15 0,4-9-22 0,-4 9 39 16,0 0-40-16,0 0 3 0,0 0 48 16,0 0-50-16,0 0 49 0,0 0-43 0,6-7 49 15,-6 7-44-15,0 0 29 0,0 0-57 0,13-5 32 16,-13 5-40-16,15-2 43 0,-15 2-33 0,23-1 39 16,-23 1-39-16,35 0 33 0,-16 0-41 0,6 2 41 15,2-1-44-15,3 3 39 0,3-1-44 0,4 1 43 16,1 1-39-16,3 0 36 0,0 0-43 0,6 1 48 15,-1 1-47-15,13 2 41 0,0 0-50 0,-12-1 37 16,2 0-43-16,-3-1 39 0,-3 0-40 0,2-3 52 16,-4 1-50-16,-1 1 45 0,-1-2-44 15,-2-2 41-15,-1 2-49 0,-7-2 35 0,1 1-40 16,-2 0 36-16,-1-2-39 0,-2 0 35 0,-1 0-28 16,-3-1 29-16,-1 0-36 0,-2 0 37 0,-18 0-46 15,32 0 34-15,-32 0-33 0,27 0 32 0,-27 0-44 16,22-1 15-16,-22 1-78 0,0 0-11 15,23-1-118-15,-23 1-35 0,10-4-82 0,-10 4-40 16,0 0-22-16,0 0-4 0,0 0 66 0,-3-11-337 16,3 11-201-16</inkml:trace>
  <inkml:trace contextRef="#ctx0" brushRef="#br0" timeOffset="205875.541">6864 16091 290 0,'0'0'294'0,"0"0"-71"15,0 0-61-15,-4-10-33 0,4 10-13 0,0 0 2 16,12-8 13-16,-12 8 1 0,18-3 4 0,-18 3-5 16,29-2-15-16,-7 2-19 0,2 0 10 0,7 2-29 15,6 3 40-15,1 1-41 0,-1-2 68 0,5 2-17 16,-3-1-7-16,-2 1-17 0,0-1 0 0,0-1-10 16,-3 1-39-16,-3-2 26 0,-2-1-10 0,3 1-7 15,3-1-14-15,1 1-13 0,-6-1-9 0,-2 0-4 16,-1-1-4-16,-1-1-5 0,-7 2 1 15,1-2-1-15,-20 0-4 0,31 0-8 0,-31 0-13 16,25-2-30-16,-25 2-37 0,19-1-74 16,-19 1-44-16,15-3-60 0,-15 3-24 0,0 0-77 15,7-8 9-15,-7 8-211 0,-6-7-69 0</inkml:trace>
  <inkml:trace contextRef="#ctx0" brushRef="#br0" timeOffset="206130.0513">7375 16082 423 0,'0'0'304'0,"0"0"-42"0,24 6 17 0,-7-2-14 16,5 0-45-16,2 2 79 0,3-1-7 0,2 0-14 16,3 2-28-16,0-3-20 0,0 2-20 15,-4-2-23-15,5 3-15 0,-1-2-22 0,-4 0-15 16,6 1-16-16,-6-2-43 0,1 1 25 0,4-1-53 15,2 1 36-15,-7-3-61 0,1 1 36 0,0 0-49 16,-5 0 36-16,-5-2-49 0,0 1 41 0,-1 1-47 16,-18-3 41-16,27 0-55 0,-27 0 6 0,24 0-85 15,-24 0-7-15,0 0-54 0,26 0-64 0,-26 0-82 16,0 0-77-16,20-3-42 0,-20 3-25 0,0 0-244 16,0 0-223-16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0T07:23:13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8797 309 0,'6'-8'414'15,"-6"8"-169"-15,0 0 19 0,0 0-89 16,5-7-3-16,-5 7-14 0,0 0-22 0,0 0-17 16,7-10-15-16,-7 10-23 0,0 0 2 0,0 0-19 15,0 0 4-15,5-8-5 0,-5 8-8 0,0 0-1 16,0 0-3-16,0 0 2 0,0 0-2 16,0 0-5-16,8-8-6 0,-8 8 0 0,0 0-17 15,0 0-16-15,0 0 0 0,0 0 1 0,0 0-5 16,0 0-3-16,0 0 2 0,0 0 7 0,0 0 0 15,0 0 10-15,9 7-3 0,-9-7 9 0,0 0-2 16,0 0 8-16,2 10 2 0,-2-10-1 0,0 0 0 16,0 12-5-16,0-12 16 0,0 0-3 15,0 12-12-15,0-12-2 0,0 0-2 0,0 16 2 16,0-16 7-16,0 0-11 0,0 13 6 0,0-13-12 16,0 0 8-16,-1 10-3 0,1-10 7 0,0 0-13 15,0 0 10-15,0 11-7 0,0-11 8 0,0 0-2 16,0 0 24-16,1 10-22 0,-1-10 19 15,0 0-9-15,0 0 22 0,0 0-4 0,7 10 30 16,-7-10-24-16,0 0 15 0,25 1-33 0,-25-1 12 16,32-3-23-16,-14 0 10 0,1 1-26 0,4-1 26 15,0 0-21-15,-1-3 0 0,0 3-2 0,-3 1-1 16,0-3 1-16,-1-1 2 0,-3 2 6 0,2 0 2 16,-2 0-8-16,-1-1 0 0,-4 1-2 15,3-1 4-15,-13 5-6 0,21-7-3 0,-21 7-1 16,18-8-3-16,-18 8-3 0,12-6 9 0,-12 6-16 15,13-6-25-15,-13 6-32 0,9-7-36 0,-9 7-45 16,9-4-50-16,-9 4-50 0,10-7-16 0,-10 7-11 16,14-5-6-16,-14 5-54 0,18-10-79 0,-8 6-296 15,6 0-228-15</inkml:trace>
  <inkml:trace contextRef="#ctx0" brushRef="#br0" timeOffset="10760.2227">19964 8976 14 0,'0'0'215'0,"0"0"-24"0,0 0-56 0,0 0-28 0,0 0-40 15,0 0 28-15,0 0-20 0,0 0-6 0,0 0-5 16,0 0-13-16,0 0 0 0,0 0-5 0,0 0 6 16,0 0 1-16,0 0 16 15,0 0 2-15,0 0-16 0,0 0-13 0,0 0-7 16,0 0-20-16,0 0 13 0,0 0 3 0,0 0-21 16,0 0 8-16,0 0-6 0,0 0-18 0,0 0-16 15,0 0 43-15,0 0-5 0,0 0 4 0,0 0-6 16,0 0 5-16,0 0 1 0,0 0 2 0,0 0 0 15,0 0-29-15,0 0 36 0,0 0-7 0,0 0 1 16,0 0-3-16,0 0 9 0,0 0-21 0,0 0 12 16,0 0-3-16,0 0-10 0,0 0 5 0,0 0 3 15,0 0-1-15,0 0-1 0,0 0-2 16,0 0 7-16,0 0 20 0,0 0-36 16,0 0-6-16,0 0 6 0,0 0 45 0,0 0-54 15,0 0 1-15,0 0 1 0,0 0 5 0,0 0-14 16,0 0 9-16,0 0 5 0,0 0-2 0,0 0 2 15,0 0 0-15,0 0-1 0,0 0 1 0,0 0-1 16,0 0-5-16,0 0 6 0,0 0-4 0,0 0 5 16,0 0 46-16,0 0-62 0,0 0 40 0,0 0-59 15,0 0 34-15,0 0-66 0,0 0 10 0,0 0-8 16,0 0-17-16,0 0-2 0,0 0-11 16,0 0-1-16,0 0-11 0,0 0-45 0,0 0-235 15,0 0 208-15</inkml:trace>
  <inkml:trace contextRef="#ctx0" brushRef="#br0" timeOffset="12449.9115">16981 10548 325 0,'0'0'294'0,"0"0"-67"0,0 0-60 0,0 0-56 0,0 0 14 16,0 0-37-16,0 0 13 0,0 0-15 0,0 0-25 15,0 0 7-15,0 0-19 0,0 0-13 16,0 0-3-16,0 0 20 0,0 0-38 0,0 0-2 16,-5-9-7-16,5 9 11 0,0 0 10 0,0 0-14 15,0 0 18-15,0 0-2 0,0 0 0 16,0 0-3-16,0 0-15 0,0 0 16 0,0 0 0 16,0 0-10-16,0 0 6 0,0 0-3 0,0 0 3 15,0 0-4-15,0 0-26 0,0 0 3 0,0 0 16 16,0 0-1-16,0 0-5 0,0 0-1 0,0 0 1 15,0 0-3-15,0 0 0 0,0 0-17 0,0 0 18 16,0 0 2-16,0 0-8 0,0 0 4 16,0 0 0-16,0 0-1 0,0 0 0 0,0 0 2 15,0 0-19-15,0 0 23 0,0 0-5 16,0 0-1-16,0 0 2 0,0 0 0 0,0 0-2 16,0 0 1-16,0 0-16 0,0 0 18 0,0 0 0 15,0 0 0-15,0 0-4 0,0 0 9 0,0 0-6 16,0 0 1-16,0 0 1 0,0 0-15 0,0 0 21 15,0 0-2-15,0 0-3 0,0 0 5 0,0 0-2 16,0 0 0-16,0 0-2 0,0 0 0 0,0 0-19 16,0 0 20-16,0 0-2 0,0 0 1 0,0 0 3 15,0 0 0-15,0 0-1 0,0 0 0 0,0 0-16 16,0 0 18-16,0 0-5 0,0 0-1 16,0 0 4-16,0 0 0 0,0 0 6 15,0 0-11-15,0 0-1 0,0 0-17 0,0 0 18 16,0 0-5-16,0 0 3 0,0 0 3 0,0 0-2 15,0 0-2-15,0 0 0 0,0 0-15 0,0 0 17 16,0 0-5-16,0 0 7 0,0 0-2 0,0 0 1 16,0 0-2-16,0 0-1 0,0 0 1 0,0 0-17 15,0 0 21-15,0 0-9 0,0 0 6 0,0 0 1 16,0 0-1-16,0 0 0 0,0 0 0 0,0 0-2 16,0 0-1-16,0 0-4 0,0 0 6 15,0 0-2-15,0 0 2 0,0 0 0 0,0 0-1 16,0 0 2-16,0 0-19 0,0 0 18 15,0 0-4-15,0 0 7 0,0 0-12 0,0 0 11 16,0 0-1-16,0 0-40 0,0 0 47 0,0 0-3 16,0 0-6-16,0 0 1 0,0 0 3 0,0 0 0 15,0 0-2-15,0 0 2 0,0 0-4 0,0 0-15 16,0 0 5-16,0 0 15 0,0 0-3 0,0 0 3 16,0 0-4-16,0 0 2 0,0 0-3 0,0 0-15 15,0 0 20-15,0 0-8 0,0 0 4 16,0 0 1-16,0 0-1 0,0 0 1 0,0 0-2 15,0 0-19-15,0 0 10 0,0 0-16 0,0 0-25 16,0 0-30-16,0 0-53 0,0 0-69 16,0 0-352-16,0 0-62 0</inkml:trace>
  <inkml:trace contextRef="#ctx0" brushRef="#br0" timeOffset="19174.7301">21420 6078 154 0,'0'0'139'15,"-28"-3"132"-15,10 2-62 0,-3-3-37 0,-2 1-14 16,0-2-27-16,2-2 3 0,-2 1-22 0,2-2-15 16,1 0-13-16,1-3-12 0,1 1-11 0,1 0-1 15,2-2-2-15,1 0-14 0,2 0-2 0,4-1-12 16,2 0-5-16,-1-1 12 0,1 0-3 15,2-3-6-15,3 1-8 0,1-4-4 0,0 3-1 16,3-7-3-16,-1 3 2 0,2-1-5 0,1 0 3 16,2 0 12-16,-1-2 0 0,-1 3-6 15,0-1 35-15,-1 2-38 0,4-2 41 0,-3 0-33 16,1 1 2-16,-2 1-5 0,0 4 32 0,0-2-23 16,0 3 16-16,-1 0 26 0,1 4-58 0,-3-1 19 15,-1 12-12-15,6-17 6 0,-6 17-18 0,2-14 6 16,-2 14-24-16,4-10 6 0,-4 10-7 0,0 0 18 15,0 0-15-15,0 0 16 0,0 0-17 0,9 8 20 16,-9 3-7-16,1 1 5 0,1 5-24 16,-2 7 24-16,0 2-16 0,2 4 5 0,-2 8-3 15,0 1 2-15,0 3-1 0,1 0 4 0,-1 3 10 16,2 1-13-16,-1 0 4 0,-1-3 0 16,0 3 13-16,0 0-15 0,0-4 18 0,0-1 13 15,-1 0-23-15,-1-4-14 0,2-6 25 0,-1-2-17 16,-3-1 2-16,2-3-11 0,-1 0 2 0,-1-4-3 15,-1 0 19-15,1-2-10 0,-3-1 11 0,-3-1-11 16,-1-1 6-16,0-3-2 0,-6 0 12 0,1-1-6 16,-2-4 3-16,-3 0 6 0,-2 1 3 0,1-5 9 15,-2 0 5-15,1-2 3 0,-2-1 1 0,4 0-6 16,-1-1 1-16,2-1-11 0,1 0-3 16,0-1-4-16,1 2-5 0,1-4-2 0,17 4-6 15,-24-6-36-15,24 6-47 0,-20-5-57 0,20 5 14 16,-15-3-65-16,15 3-57 0,-10-9-112 15,10 9-256-15,0 0-144 0</inkml:trace>
  <inkml:trace contextRef="#ctx0" brushRef="#br0" timeOffset="19961.9611">22111 6067 358 0,'0'0'439'0,"0"0"-141"0,10-5-61 16,-10 5-58-16,0 0-56 0,0 0-5 0,0 0 26 15,-12 5-72-15,3-1 42 0,0 3-72 0,-3 0 33 16,-1 2-56-16,-2 2 36 0,2 0-54 0,2-2 43 16,-1 1-57-16,3 0 44 0,2-1-38 0,-2 1 40 15,2-3-41-15,2 0 36 0,5-7-5 0,-9 13-17 16,9-13 11-16,-5 9-9 0,5-9 6 0,-6 9 1 16,6-9 4-16,0 0 7 0,0 0-6 15,0 0 3-15,0 0-10 0,0 0-2 0,0 0 13 16,0 0 3-16,0 0 5 0,12-9-7 15,-12 9 27-15,9-14 3 0,-2 7 4 0,-2-1 4 16,-5 8 5-16,11-17-3 0,-5 11-19 0,-1-1 5 16,1-2-11-16,-6 9-3 0,10-13-12 0,-10 13-4 15,8-8-14-15,-8 8 0 0,5-7-3 0,-5 7-6 16,0 0-6-16,0 0 10 0,14-4-1 0,-14 4 2 16,0 0-3-16,12 11 1 0,-12-11 1 0,10 12 1 15,-6-3 0-15,2 1 7 0,-2 0-13 0,2 2-11 16,-2 0-17-16,3 1-33 0,-1-2-25 15,-2-1-10-15,1 0-7 0,-1 1-57 0,1-3 9 16,-1 2-89-16,-4-10-91 0,6 12-242 0,-6-12-102 16</inkml:trace>
  <inkml:trace contextRef="#ctx0" brushRef="#br0" timeOffset="20343.6786">22245 6138 270 0,'0'0'506'16,"9"-11"-125"-16,-9 11-107 0,8-8-41 0,-8 8-58 16,6-8 4-16,-6 8-41 0,0 0-12 0,9-6-42 15,-9 6 0-15,0 0-30 0,0 0-4 0,10 6-16 16,-10-6 4-16,8 7-20 0,-8-7 14 16,6 12-22-16,-6-12 14 0,6 15-22 0,-6-15 8 15,2 15 10-15,-2-15-4 0,4 14-16 0,-4-14 21 16,3 9 33-16,-3-9 35 0,0 0 27 0,2 10 5 15,-2-10 6-15,0 0-24 0,0 0 1 0,0 0-34 16,0 0-2-16,0 0-26 0,0 0 7 16,17-4-20-16,-17 4 6 0,6-6-20 0,-6 6 11 15,8-8-7-15,-8 8 3 0,10-9-7 0,-10 9 0 16,10-9-4-16,-10 9-4 0,9-7 1 0,-9 7-8 16,12-5-2-16,-12 5 0 0,0 0-2 0,16-4 5 15,-16 4-2-15,0 0-1 0,27 0-1 16,-27 0 2-16,22 4-10 0,-9-1 13 0,2 1-11 15,0 1 11-15,3 4-9 0,-1-1-1 0,1-3-40 16,0 4-34-16,-2-1-37 0,5 1-42 0,-5 2-7 16,5-3-10-16,-2 0-29 0,-3 1-81 15,2-1-162-15,-2-4-183 0,0 2-166 0</inkml:trace>
  <inkml:trace contextRef="#ctx0" brushRef="#br0" timeOffset="21030.9375">23043 6049 229 0,'4'-8'524'0,"-4"8"-178"0,7-15-76 16,-7 15-69-16,12-15-38 0,-7 8-17 0,1-1-25 16,1 0-9-16,0 0-20 0,2 1-22 15,0-3-14-15,1 1-11 0,0 1-6 0,-2 1 7 16,-1 0 31-16,-7 7 37 0,11-12-9 0,-11 12-7 15,5-8-22-15,-5 8-18 0,5-9-15 0,-5 9-16 16,0 0-10-16,0 0-6 0,0 0 2 0,0 0-12 16,0 0-8-16,-14 5-9 0,10 4-14 0,-3 3-3 15,0 5-1-15,2 3 13 0,0 1-6 16,1 2 16-16,-1 3-11 0,1-2 8 0,2 1 12 0,1 1 3 16,-1-2 1-16,0 1-2 0,-1 1-11 15,2-2 14-15,-2 0-2 0,-1 0 2 0,-1-2-19 16,-1-2 9-16,-2 1-15 0,-1-1 16 15,-2-2-22-15,-2-3 23 0,0 0-13 0,-1-4 9 16,0 0-3-16,0-1 19 0,3-3-15 0,-1-3 17 16,12-4-16-16,-20 8 21 0,20-8-17 0,-17 2 17 15,17-2 2-15,0 0-9 0,-15-1 0 0,15 1 15 16,0 0-26-16,-6-13 9 0,6 13-13 0,7-15 13 16,1 4 0-16,2-2-1 0,5-2-1 15,1 1 0-15,4-3 5 0,-1-1-2 0,4 0-6 0,-2 1 26 16,2-3-3-16,0 1 12 0,0 2 14 15,-2 0 18-15,1 0 5 0,-5 3 7 0,-1 2-7 16,-3-2-1-16,4 4-20 0,-6 2-13 16,-1-1-10-16,-1 3-11 0,-9 6-5 0,13-8-12 15,-13 8 2-15,0 0-4 0,0 0 2 0,0 0-5 16,14 1-4-16,-14-1 9 0,3 13-5 0,-3-13 8 16,-3 17-9-16,1-6 11 0,-2 4-10 0,-1 0-2 15,0 1-17-15,1-3 1 0,1-1-5 0,-1 0 10 16,2-2-5-16,-1-1 19 0,3-9-6 0,-4 15 31 15,4-15 19-15,-3 12 38 0,3-12 10 0,0 0 31 16,0 10-14-16,0-10 7 0,0 0-46 0,0 0 5 16,7 9-30-16,-7-9 14 15,0 0-30-15,0 0 12 0,19 3-26 0,-19-3 18 16,0 0-25-16,25 0 14 0,-25 0-23 0,20 1-8 16,-20-1-48-16,23 1-26 0,-23-1-47 0,21 0-47 15,-21 0-34-15,21 0-14 0,-21 0-31 0,21-4-18 16,-21 4-71-16,15-4-378 0,-15 4-253 0</inkml:trace>
  <inkml:trace contextRef="#ctx0" brushRef="#br0" timeOffset="21551.9025">23476 6113 495 0,'6'-10'322'0,"-6"10"-91"0,0 0-47 0,8-7-13 0,-8 7-13 15,0 0 21-15,0 0-53 0,6 10 14 16,-6-10-41-16,3 15 22 0,-2-4-4 0,-1 2 16 15,1-1-11-15,1 2-15 0,0 1 10 0,-2-1 2 16,3-2 0-16,-2 1-8 0,3 0-26 0,-2-2 6 16,0-1-18-16,-2-10 3 0,3 16-11 0,-3-16 15 15,6 12-13-15,-6-12 0 0,9 8-28 0,-9-8 11 16,16 4-24-16,-16-4 6 0,18-2-18 16,-5-3-6-16,-13 5-1 0,28-8-2 0,-10 1 1 15,2-2-4-15,1 0 1 0,-1-1-6 0,7-5 5 16,1 1-13-16,0-3 14 0,2 3-14 0,-5-1 17 15,1-2-1-15,-6 2 2 0,-2 1 5 16,-1 4 5-16,-5-4 11 0,-1 4 22 0,-1 1 21 16,-4 2 24-16,-6 7-21 0,8-13-15 0,-8 13-18 15,4-10-13-15,-4 10-8 0,0 0-4 0,0 0-4 16,0 0 6-16,0 0-14 0,-22 4-23 0,13 2 20 16,0 3-19-16,0-1 20 0,-2 4-21 15,2-1 23-15,1 2-24 0,2-1 7 0,-2 0-7 16,4 0 5-16,2 1 11 0,-1-4-3 0,3-9 9 15,3 18 10-15,1-9 20 0,1 0 57 0,2-1-21 16,2-3 15-16,2 2 17 0,2-4 20 0,2 3 5 16,1-4-3-16,2 1 0 0,0 0-11 0,-1-3-9 15,2 1-17-15,-1 0-13 0,-18-1-13 16,35 0-12-16,-17 2-9 0,2-2-5 0,-1 0-7 16,-1 1-8-16,-1 1-14 0,0-1-31 0,2 0-35 15,-19-1-48-15,32 3-54 0,-32-3-47 0,28 7-57 16,-16-3-45-16,-1 1-86 0,-2 1 15 0,0 1-56 15,-9-7-89-15,5 10-336 0,-5-10-469 0</inkml:trace>
  <inkml:trace contextRef="#ctx0" brushRef="#br0" timeOffset="21921.837">22461 6875 929 0,'-30'-1'806'0,"7"-3"-219"0,6 3-116 0,17 1-148 16,-17-6-46-16,17 6-63 0,11-5 48 0,14-1-7 15,17-2 20-15,22 1 0 0,10 4-64 0,13-2-32 16,8 5-21-16,8-1-43 0,29 5-8 0,-2-2-34 16,-24 4-9-16,-2-1-5 0,-4 2-20 0,-2-1-5 15,-6-1 7-15,-4-1-23 0,-6 0 11 0,-4-1-17 16,-8-2 10-16,-16-1-19 0,-5 0 21 15,-4-1-25-15,-6-3 14 0,-5 1-51 0,-6-1-27 16,-5-1-50-16,-1 0-62 0,-8-2-31 0,-1 1-50 16,-7-2-47-16,-6 8-55 0,3-11-19 15,-3 11 64-15,-17-8-42 0,-2 5 0 0,-9-1-61 16,-11 1-333-16,-4 3-274 0</inkml:trace>
  <inkml:trace contextRef="#ctx0" brushRef="#br0" timeOffset="22110.0468">22506 7025 574 0,'-14'3'575'0,"14"-3"-169"0,-17 7-111 0,17-7-59 0,0 0-44 15,18 7 2-15,8-4 30 0,6-3 16 16,11 0-1-16,9 0-12 0,16 0-15 0,4 0-24 16,3-3-25-16,6 3-24 0,1-2-11 15,3 0-12-15,1-1-5 0,-1 2-14 0,-3-2-41 16,-4 0 31-16,-1 0-50 0,-6-1 4 0,-4 2-8 15,-15-1-26-15,-1 0-52 0,-3-1-47 0,-5 1-44 16,-5 0-47-16,-5-1-50 0,-6 0-36 0,-2 3 3 16,-9-1-8-16,-16 2-66 0,26-5-74 0,-26 5-351 15,16-2-289-15</inkml:trace>
  <inkml:trace contextRef="#ctx0" brushRef="#br0" timeOffset="37012.3386">18665 3550 105 0,'0'0'405'0,"0"0"-123"16,4-9-73-16,-4 9-30 0,0 0-14 0,3-10-24 16,-3 10-19-16,0 0-17 0,0 0-10 0,3-14-12 15,-3 14-10-15,0 0-4 0,0 0-2 0,5-7-11 16,-5 7 12-16,0 0 28 0,0 0-19 0,0 0 25 16,5-8-9-16,-5 8 3 0,0 0 3 0,0 0 6 15,0 0 1-15,0 0 1 0,0 0-3 0,5-8-1 16,-5 8-6-16,0 0-7 0,0 0 0 0,0 0-13 15,0 0-1-15,0 0-13 0,0 0-3 16,0 0-12-16,0 0-8 0,0 0-1 0,0 0-8 16,0 0-12-16,0 0-4 0,0 0 7 15,0 0-17-15,0 0 0 0,0 0-1 0,0 0-5 16,0 0-2-16,0 0 1 0,0 0-1 0,0 0-2 16,0 0 9-16,0 0 1 0,0 0-9 0,0 0 6 15,0 0-1-15,0 0 0 0,0 0 15 0,0 0-14 16,0 0-1-16,-4 11 0 0,4-11 4 0,0 0 1 15,-3 8 1-15,3-8-1 0,0 0 0 0,-3 10 6 16,3-10-9-16,-5 11 0 0,5-11 0 0,-3 9-1 16,3-9 0-16,-3 13 1 0,3-13-17 0,-4 12 19 15,4-12-18-15,-4 14 20 0,4-14-18 16,-4 14 17-16,4-14-16 0,-5 13 17 0,5-13-14 0,-4 15 15 16,4-15-17-16,-6 15 18 0,6-15-17 15,-5 16 20-15,5-16-18 0,-6 13 14 0,6-13-17 16,-3 13 18-16,3-13-18 0,-7 18 18 15,7-18-15-15,-5 14 1 0,5-14 0 0,-5 15-1 16,5-15 2-16,-4 15 2 0,4-15 21 0,-5 19-22 16,5-19-1-16,-4 14 1 0,4-14 0 0,-6 16 2 15,6-16 0-15,-4 15-1 0,4-15 2 0,-5 17 2 16,5-17 0-16,-4 16-3 0,4-16 1 0,-2 15 0 16,2-15 0-16,-2 13 1 0,2-13 2 0,-2 14-4 15,2-14 0-15,0 13 0 0,0-13 0 16,0 12 1-16,0-12 0 0,-2 13 0 0,2-13 3 15,2 13-6-15,-2-13 2 0,2 12 17 0,-2-12-20 16,3 12 20-16,-3-12-19 0,2 11 13 0,-2-11-20 16,6 11 19-16,-6-11-19 0,5 10 17 0,-5-10-15 15,7 9 21-15,-7-9-25 0,7 6 20 0,-7-6-18 16,0 0 19-16,14 8-16 0,-14-8 17 0,0 0-19 16,20 1 19-16,-20-1-19 0,0 0 20 15,23-1-18-15,-23 1 26 0,18-6-24 0,-18 6 14 16,21-8-19-16,-12 2 21 0,3 1-20 0,-1-2 7 15,-1-1 3-15,1 0 2 0,-2 0 3 0,2 0 0 16,-1-2 2-16,-1 0 6 0,0 2 3 0,-1-3 2 16,0 1-5-16,0 0-1 0,0-1 1 0,0 0-2 15,-1-1 0-15,-1 2 21 0,1-3 10 16,0 2-26-16,1-3-25 0,-2 2 22 0,1-2-24 16,-1 0 32-16,2 2-29 0,-2-2 18 0,1 0-4 15,-2 1 2-15,2 0-4 0,-3-1 3 0,1 1-1 16,-1 2-4-16,1 0 0 0,-1 0 1 0,-1 1 5 15,2 0 0-15,-3 1-1 0,1-2 7 0,-3 11-3 16,2-18-11-16,-2 18 21 0,4-16-48 0,-4 16 25 16,1-17 7-16,-1 17-2 0,3-12-1 0,-3 12 1 15,0-12 1-15,0 12-1 16,0-12 9-16,0 12-8 0,0 0 4 0,0-14 0 16,0 14-2-16,0 0 2 0,0-11-2 0,0 11-3 15,0 0 1-15,0 0-1 0,-3-11-1 0,3 11 0 16,0 0-1-16,0 0 5 0,0 0-3 0,-1-10-8 15,1 10 1-15,0 0-1 0,0 0-2 0,0 0 3 16,0 0 1-16,0 0-1 0,0 0 1 0,0 0 1 16,-14 5 0-16,14-5 0 0,-7 7 18 0,7-7-12 15,-7 9-10-15,7-9 11 0,-9 11-9 0,9-11-2 16,-9 14 4-16,9-14-1 0,-7 16 0 0,1-9 0 16,3 2 1-16,-3 0 0 0,2 0 1 0,0 0-25 15,0 0 30-15,1 0-20 0,-1 1 30 0,4-10-37 16,-5 17 33-16,4-7-30 0,-2 0 31 0,3-1-29 15,-2 2 32-15,0 2-31 0,1-3 31 16,1 2-29-16,-1 1 2 0,1-2 3 16,0 2 4-16,0-4 6 0,1 4-7 0,0-2 4 15,3 1-3-15,-2 1 2 0,0-4 0 0,3 1 4 16,-1 0-2-16,0-1 1 0,1-1 0 0,1 0 0 16,1 0 1-16,-1-2 0 0,-6-6 1 0,14 10 7 15,-14-10-3-15,13 9-7 0,-13-9 0 0,14 7 0 16,-14-7-2-16,14 7 43 0,-14-7-45 0,0 0-4 15,14 7 5-15,-14-7 1 0,0 0 1 0,17 4 1 16,-17-4 0-16,0 0 8 0,13 4-1 16,-13-4-12-16,0 0 3 0,0 0-3 0,14 2-21 0,-14-2-28 15,0 0-30-15,0 0-45 0,0 0-53 16,15-1-60-16,-15 1-9 0,0 0-15 0,11-8-68 16,-11 8-69-16,6-8-358 0,-6 8-287 0</inkml:trace>
  <inkml:trace contextRef="#ctx0" brushRef="#br0" timeOffset="37707.737">19332 3280 14 0,'4'-12'458'0,"-2"0"-147"15,1 2-67-15,-1-2-5 0,1 0-70 0,0 3 39 16,-3 9-76-16,2-18 22 0,-2 18-33 0,6-16 17 15,-6 16-11-15,2-11-24 0,-2 11 7 16,2-12-21-16,-2 12-3 0,0 0-14 0,3-11-3 16,-3 11-11-16,0 0-13 0,0 0-6 0,0-11-7 15,0 11 0-15,0 0-20 0,0 0 0 0,0 0-8 16,0 0 6-16,0 0 2 0,0 0 4 0,0 0-2 16,0 0 2-16,0 0-4 0,-8 8 12 0,8-8 13 15,-7 13 9-15,7-13-3 0,-7 18-2 0,3-8 9 16,2 2-4-16,-2-1-6 0,1 4 6 0,-1 2 4 15,2-1-3-15,-3 2 0 0,2 2-4 16,-1-3-11-16,2 4-5 0,-2-1-1 16,0 1-3-16,0 2-9 0,2-1-2 0,-1-1-2 15,-1 1-3-15,3 0 7 0,-1-3-6 0,-1-2-5 16,2 3-1-16,-2-1 0 0,3-2-2 0,-2 2-8 16,0-2 16-16,1 2-17 0,-2-1 14 0,2-1-9 15,-1 1 11-15,0 0-13 0,1-3 1 0,-3 1 2 16,3 1 1-16,0-2 1 0,0-2 1 0,-1 0-1 15,2-1 1-15,-2 0-1 0,-1 0 1 0,3-2-1 16,-1 2 11-16,1-12-12 0,-2 17 12 0,2-17-22 16,-1 18 3-16,1-18-22 0,0 14 1 0,0-14-15 15,1 12 3-15,-1-12-10 0,0 11 3 0,0-11-14 16,2 10 7-16,-2-10-6 0,0 0-6 16,2 13-20-16,-2-13-22 0,0 0 8 0,4 9 2 15,-4-9-1-15,0 0-47 0,0 0 36 16,4 10-78-16,-4-10 7 0,0 0-27 0,0 0-59 15,0 0-246-15,0 0 13 0</inkml:trace>
  <inkml:trace contextRef="#ctx0" brushRef="#br0" timeOffset="37963.8575">19187 3691 233 0,'0'0'588'0,"2"-11"-169"15,-2 11-111-15,0 0-66 0,2-14-53 0,-2 14-24 16,3-9-21-16,-3 9-3 0,9-7-21 0,-9 7-33 15,14-9-17-15,-14 9-11 0,23-7-18 0,-23 7-31 16,27-3-52-16,-27 3 2 0,26-1-60 0,-26 1 16 16,30-2-74-16,-30 2-38 0,28 0-76 0,-28 0-284 15,28 0-66-15</inkml:trace>
  <inkml:trace contextRef="#ctx0" brushRef="#br0" timeOffset="38464.0804">19853 3280 281 0,'3'-14'529'0,"-1"-4"-218"0,1 7 6 0,-2-2-101 16,-1 2 8-16,1 0-18 0,-1 11 14 0,0-18-1 15,0 18-29-15,-1-15-24 0,1 15-43 0,0-12-14 16,0 12-34-16,0 0-5 0,-5-10-20 0,5 10-6 16,0 0-17-16,-12 7 6 0,6 1-10 0,-4 1-3 15,0 1-5-15,-1 6-3 0,0-1-2 16,-2 2-1-16,2 2-2 0,-1 0 4 0,3 1-7 16,-1-1 4-16,1 3-1 0,3 0-6 0,-1-2 2 15,2 2 0-15,1 0-1 0,3-1 10 0,0 0-10 16,1-2-2-16,1 3 7 0,-1 1-2 15,3-1-5-15,-1 0-8 0,3 0 13 0,-2-4-10 16,1-1 7-16,-2 0-8 0,2-2 10 0,1 2-9 16,-2-3 11-16,-2-2-12 0,4 2 3 0,-4-2 5 15,2 0-4-15,-2-1 2 0,0 0-1 0,-1-11 4 16,2 20 0-16,-2-20 2 0,0 19 1 0,0-19 1 16,-3 17 0-16,3-17-2 0,-2 17-1 0,-3-9 3 15,-2 1-1-15,1 0 2 0,1-1 5 0,-2-1-11 16,-2-2 1-16,3 4-2 0,-2-4 1 0,8-5-2 15,-15 10-2-15,15-10-6 0,-14 7-22 16,14-7-36-16,-15 6-50 0,15-6-42 0,-16 2 0 16,16-2-27-16,0 0-74 0,-21-2-122 0,21 2-285 15,-12-8-195-15</inkml:trace>
  <inkml:trace contextRef="#ctx0" brushRef="#br0" timeOffset="38653.8564">19587 3616 598 0,'4'-12'414'0,"-4"12"-60"0,0 0-110 0,5-13-30 15,-5 13-65-15,8-8 0 0,-8 8-33 0,10-8-3 16,-10 8-39-16,17-3 3 0,-17 3-49 16,19-4-14-16,-19 4-85 0,22 0-26 15,-22 0-59-15,24 0-94 0,-24 0-317 0,24 3-90 16</inkml:trace>
  <inkml:trace contextRef="#ctx0" brushRef="#br0" timeOffset="38845.9544">19885 3632 85 0,'0'0'622'0,"0"0"-179"16,0 0-118-16,0 0-71 0,12-4-71 0,-12 4-17 0,0 0-56 15,15-4-4-15,-15 4-66 16,0 0-12-16,22-3-68 0,-22 3-56 0,20 0-93 16,-20 0-397-16,19 0-119 0</inkml:trace>
  <inkml:trace contextRef="#ctx0" brushRef="#br0" timeOffset="39720.2278">20400 3513 507 0,'0'0'446'0,"0"0"-71"15,0 0-111-15,3-11-36 0,-3 11-48 0,0 0 8 16,0 0-20-16,0 0-20 0,0 0-33 16,0 0 6-16,0 0 14 0,0 0-23 0,0 0-19 15,-12 7-13-15,12-7-7 0,-11 14-12 0,4-6-6 16,1 0-9-16,-1 1 3 0,-1 1-16 0,1 0 5 15,-1 0-18-15,2 1 4 0,0-2-9 0,-2-1 2 16,4 3-10-16,-1-3 10 0,1 1-14 0,4-9 7 16,-5 16-10-16,5-16 8 0,-4 13-10 0,4-13 9 15,3 11-10-15,-3-11 9 0,5 10-12 0,-5-10 4 16,10 9 2-16,-10-9 11 0,14 6-9 0,-14-6 4 16,18 2-9-16,-18-2 11 0,21 0-12 15,-21 0 8-15,21-5-8 0,-21 5 10 0,22-7-8 16,-22 7 10-16,22-8-1 0,-13 3 3 0,0-3 1 15,0 2 11-15,-2-1 13 0,1-1 9 0,-2 0 3 16,1 0-8-16,-2-2-4 0,0 1 7 16,-1-2-13-16,-3 1-3 0,2-1 7 0,-3-1-12 15,0 1-1-15,-3-3-3 0,1 1 22 0,-2-3-26 16,-3-2-2-16,-2 0-2 0,-1-1-1 0,0 1 0 16,-2-1-1-16,0 0 8 0,-4-4-1 0,0 2-8 15,0 0 1-15,4 2-18 0,-1 1 26 0,-1 0-17 16,2-2 23-16,2 3-25 0,-3 0 20 15,4 1-22-15,0 0 23 0,-1 2 21 0,5 2-22 16,-1 0-13-16,0 2 35 0,0 0-4 0,6 10-7 16,-6-14-31-16,6 14 26 0,-4-13 10 0,4 13-19 15,-3-12-29-15,3 12 26 0,-2-10 2 0,2 10-10 16,0 0-24-16,0-11 26 0,0 11-1 0,0 0 19 16,6-12-45-16,-6 12 24 0,0 0 10 0,13-6-11 15,-13 6-27-15,0 0 6 0,18-2 7 0,-18 2 3 16,0 0-1-16,23 4 2 0,-23-4 25 0,19 4-25 15,-9 0 25-15,-10-4-26 0,22 9 21 16,-12-5-16-16,3 3 26 0,0 0-36 16,-2 0 29-16,1 1-29 0,-2 1 30 0,-1-1-29 15,-1-1 24-15,0 1-2 0,-1 1-2 0,-1 0-2 16,-1-1 0-16,2 2 0 0,-5 0 7 0,2 4 0 16,-1-5-13-16,-1 2 5 0,-2 1-3 0,0-1 2 15,-1 1 0-15,-2 1 2 0,1 2-3 0,-2 0 1 16,-2 1 0-16,1-1-6 0,-2-1 7 0,1 4 4 15,-4-3-6-15,3 2 3 0,-2-5-2 0,3 3 1 16,-3-3 1-16,1 0-2 0,0-1-3 0,1 0-19 16,2-1-31-16,-3 0-43 0,4-3-41 0,-2 0-56 15,6-7-45-15,-9 12-20 0,9-12 20 0,-9 7-62 16,9-7-89-16,0 0-383 0,0 0-294 16</inkml:trace>
  <inkml:trace contextRef="#ctx0" brushRef="#br0" timeOffset="39918.4472">20743 3524 60 0,'0'0'740'0,"0"0"-240"16,21 0-86-16,-21 0-54 0,0 0-27 0,0 0-28 15,0 0-30-15,0 0-15 0,0 0-39 0,19 0-38 16,-19 0-42-16,0 0-33 0,0 0-46 16,0 0-57-16,0 0-56 0,0 0-69 15,0 0-108-15,0 0 1 0,0 0-73 0,0 0-72 16,0 0-422-16,0 0-335 0</inkml:trace>
  <inkml:trace contextRef="#ctx0" brushRef="#br0" timeOffset="41720.1922">18598 4364 128 0,'-10'-5'442'0,"10"5"-170"0,0 0-29 0,0 0-71 0,0 0 34 15,-11-6-84-15,11 6 40 0,0 0-65 0,0 0 42 16,0 0-18-16,0 0-22 0,-12-5-4 0,12 5-11 16,0 0-13-16,0 0 23 0,0 0-15 0,0 0 14 15,0 0 12-15,0 0-5 0,-14-3-1 16,14 3 2-16,0 0-8 0,0 0 7 0,0 0-11 16,0 0 20-16,0 0-26 0,0 0 10 0,0 0-21 15,0 0 12-15,0 0-21 0,0 0 12 0,0 0-25 16,5-12 19-16,-5 12-26 0,0 0 24 15,14-8-27-15,-14 8 5 0,18-8-10 0,-4 2-5 16,2 2 36-16,3-4-33 0,2 1 27 0,3-1-36 16,1 1 33-16,6 0-41 0,1-3 31 0,0 5-34 15,3-4 30-15,0 1-33 0,2 1 40 0,0 1-41 16,0-1 48-16,1 2-55 0,-2 1 32 0,0-5-35 16,0 5 3-16,-2-3 6 0,2 3 5 15,2 0 5-15,-3 0 4 0,1 0-5 0,-1-1-3 16,1 0 18-16,-3 1-16 0,3-1-10 0,-3 1 0 15,-5 0 6-15,-1-1 1 0,0 2-6 0,-1-1 1 16,-1-1-1-16,-1 1 5 0,1 0 2 0,-6 0 2 16,4-1 6-16,-5 0 3 0,-1 3 5 0,0-3 1 15,-4 3-2-15,4-4-2 0,-4 5 0 0,-13 1-7 16,25-6 4-16,-25 6-12 0,26-6 0 0,-26 6-3 16,24-8 0-16,-24 8-3 0,22-6-1 15,-22 6 0-15,21-3-3 0,-21 3 5 0,18-5-2 16,-18 5 0-16,13-3 2 0,-13 3-7 0,0 0 0 15,17-4 2-15,-17 4 2 0,0 0-2 16,0 0 0-16,12-3 1 0,-12 3 2 0,0 0-2 16,0 0 2-16,0 0-1 0,0 0 0 0,14-4 2 15,-14 4 1-15,0 0 0 0,0 0-12 0,0 0 1 16,0 0 2-16,0 0 0 0,0 0 1 0,0 0 0 16,0 0-1-16,0 0 2 0,15-1-1 0,-15 1 0 15,0 0 3-15,0 0-4 0,0 0 5 0,0 0-1 16,0 0-8-16,0 0 2 0,0 0 2 0,0 0-1 15,0 0 0-15,0 0 1 0,0 0 0 0,0 0 2 16,0 0-2-16,0 0 2 0,0 0-1 0,0 0 1 16,0 0-1-16,0 0 1 0,0 0 6 15,0 0-9-15,0 0 2 0,0 0-1 0,0 0 2 16,0 0-2-16,0 0 1 0,0 0 2 16,0 0-1-16,0 0 2 0,0 0 1 0,0 0-4 15,0 0 1-15,0 0 6 0,0 0-7 0,0 0-1 16,0 0 2-16,0 0-1 0,0 0 2 0,0 0 0 15,0 0 1-15,0 0 0 0,0 0-1 0,0 0 0 16,0 0 2-16,0 0-3 0,0 0-1 0,0 0 7 16,0 0-8-16,0 0-1 0,0 0 3 0,0 0-4 15,0 0 1-15,0 0 2 0,0 0 0 16,0 0 1-16,0 0-1 0,0 0 0 0,0 0 5 16,0 0-5-16,0 0 0 0,0 0 6 0,0 0 0 15,0 0-8-15,0 0 1 0,0 0 1 0,0 0 0 16,0 0 0-16,0 0 1 0,0 0-1 0,0 0 3 15,0 0-1-15,0 0 1 0,0 0 1 0,0 0-3 16,0 0 0-16,0 0 7 0,0 0-2 0,0 0-7 16,0 0 2-16,0 0-2 0,0 0 0 0,0 0 1 15,0 0-1-15,0 0 0 0,0 0 4 16,0 0-4-16,0 0 3 0,0 0-3 0,0 0 1 16,0 0-3-16,0 0 9 0,0 0-10 0,0 0 1 15,0 0 1-15,0 0 0 0,0 0 2 0,0 0 4 16,0 0-6-16,0 0 4 0,0 0 1 0,0 0 0 15,0 0-3-15,0 0 6 0,0 0 0 16,0 0-7-16,0 0 2 0,0 0-3 0,0 0 2 16,0 0 0-16,0 0 1 0,0 0 2 0,0 0-3 15,0 0 3-15,0 0 0 0,0 0-3 0,0 0 6 16,0 0-2-16,0 0-7 0,0 0 2 0,0 0 2 16,0 0 0-16,0 0 0 0,0 0-2 0,0 0 2 15,0 0-3-15,0 0 6 0,0 0-1 0,0 0 1 16,0 0-2-16,0 0-2 0,0 0 6 0,0 0-1 15,0 0 0-15,0 0-8 0,0 0 0 0,0 0 1 16,0 0 1-16,0 0-1 16,0 0 0-16,0 0 4 0,0 0-3 0,0 0 4 15,0 0 0-15,0 0-4 0,0 0 15 0,0 0-11 16,0 0-2-16,0 0-7 0,0 0 3 0,0 0-1 16,0 0 0-16,0 0 3 0,0 0 0 0,0 0 2 15,0 0-1-15,0 0 4 0,0 0-4 0,0 0 7 16,0 0 0-16,0 0-7 0,0 0 0 0,0 0 3 15,0 0-3-15,0 0 1 0,0 0 0 0,0 0 0 16,0 0 2-16,0 0-1 0,0 0-1 0,0 0 0 16,0 0 0-16,0 0 14 0,0 0-15 0,0 0-4 15,0 0-18-15,0 0-9 0,0 0-9 0,0 0-15 16,0 0-17-16,0 0-19 0,0 0-12 16,0 0 4-16,0 0-39 0,0 0 5 0,0 0-33 15,0 0-10-15,0 0-35 0,0 0-29 0,0 0 1 16,0 0 13-16,0 0-34 0,0 0 54 15,0 0-45-15,0 0-74 0,-7 5-82 0,7-5-160 16,0 0-89-16</inkml:trace>
  <inkml:trace contextRef="#ctx0" brushRef="#br0" timeOffset="42790.077">19770 4230 19 0,'0'11'506'0,"0"-11"-116"0,0 0-146 16,0 0 15-16,0 0-116 0,0 0 39 0,0 0-73 15,0 0 44-15,0 0-46 0,0 0 13 0,0 0-18 16,0 0-17-16,0 0-12 0,0 0-22 0,0 0 16 16,0 0-14-16,0 0 31 0,0 0-13 15,0 0-6-15,0 0-5 0,0 0-9 0,0 0 6 16,0 0-5-16,0 0 5 0,0 0-7 15,0 0 15-15,0 0-20 0,0 0 13 0,0 0-8 16,0 0 5-16,0 0-14 0,0 0 9 0,0 0-13 16,0 0 12-16,0 0-12 0,0 0 12 0,0 0-17 15,0 0 16-15,0 0-26 0,0 0 11 0,0 0-16 16,0 0 10-16,0 0-21 0,0 0 19 0,0 0-23 16,0 0 10-16,0 0-28 0,0 0-11 0,0 0-42 15,0 0-33-15,0 0-60 0,0 0-55 16,0 0 7-16,0 0-100 0,0 0-133 0,0 0-271 0,11-8-240 15</inkml:trace>
  <inkml:trace contextRef="#ctx0" brushRef="#br0" timeOffset="44532.3664">19182 6171 624 0,'0'0'460'0,"0"0"-99"0,0 0-103 0,0 0-48 15,0 0-39-15,0 0-23 0,0 0-14 0,0 0-7 16,0 0-10-16,0 0-19 0,0 0-20 16,0 0-9-16,0 0-3 0,0 0-21 0,0 0-9 15,13 3 10-15,-13-3-8 0,0 0-5 0,0 0-7 16,0 0-5-16,0 0-4 0,0 0-6 0,0 0-4 16,0 0-18-16,0 0-7 0,0 0-14 0,0 0-17 15,0 0-32-15,0 0-11 0,0 0-61 0,0 0-56 16,0 0-122-16,21-5-319 0,-21 5-179 0</inkml:trace>
  <inkml:trace contextRef="#ctx0" brushRef="#br0" timeOffset="45339.6189">21057 6152 89 0,'0'0'562'0,"0"0"-181"0,0 0-103 16,0 0-49-16,0 0-74 0,0 0-7 0,0 0-40 15,0 0 14-15,0 0 11 0,0 0-15 0,0 0-32 16,0 0 5-16,0 0-17 0,0 0-22 16,0 0-8-16,0 0-2 0,0 0-2 0,0 0 0 15,0 0 2-15,0 0 0 0,0 0 1 16,0 0-2-16,0 0-1 0,0 0-4 0,0 0-5 15,0 0 3-15,0 0-5 0,0 0-3 0,0 0 0 16,0 0 1-16,0 0-9 0,0 0-4 0,0 0 9 16,0 0-4-16,0 0-2 0,0 0-5 0,0 0-2 15,0 0-1-15,0 0 0 0,0 0-5 0,0 0-12 16,0 0 8-16,0 0 0 0,0 0 5 0,0 0-4 16,0 0-1-16,0 0 3 0,0 0-28 0,0 0 23 15,0 0 13-15,0 0-5 0,0 0-1 16,0 0-1-16,0 0 0 0,0 0-3 0,0 0 2 15,0 0 2-15,0 0-5 0,0 0-1 0,0 0-4 16,0 0 3-16,0 0-15 0,0 0-16 0,0 0-12 16,0 0-21-16,0 0-27 0,0 0-90 0,0 0-112 15,0 0-485-15,0 0-311 0</inkml:trace>
  <inkml:trace contextRef="#ctx0" brushRef="#br0" timeOffset="49816.3741">23087 9820 215 0,'0'0'257'16,"0"0"-88"-16,0 0-25 0,0 0-27 15,0 0-9-15,0 0-8 0,0 0-11 0,5-7 7 16,-5 7-23-16,0 0 10 0,0 0-21 0,0 0 7 16,0 0-16-16,0 0-5 0,0 0 3 0,0 0-1 15,0 0-2-15,0 0-17 0,0 0 5 0,0 0 18 16,0 0-7-16,0 0-6 0,0 0 0 0,0 0-4 15,0 0-2-15,0 0 0 0,0 0-9 0,0 0 7 16,0 0 2-16,0 0 2 0,0 0-5 16,0 0-3-16,0-12-2 0,0 12-4 15,0 0 32-15,0 0-50 0,0 0 12 0,0 0 49 16,0 0-62-16,0 0 49 0,0 0-55 0,0 0 52 16,0 0-55-16,0 0 56 0,0 0-61 0,0 0 64 15,0 0-69-15,0 0 74 0,0 0-58 0,0 0 59 16,0 0-53-16,0 0 48 0,0 0-28 0,0 0-16 15,0 0 31-15,0 0-36 0,0 0 24 0,0 0-27 16,0 0 38-16,0 0-48 0,0 0 39 0,0 0-37 16,0 0 48-16,0 0-50 0,0 0 50 0,0 0-34 15,0 0 33-15,0 0-35 0,0 0 30 16,-5 10-35-16,5-10 31 0,0 0-27 16,0 0 18-16,-7 11-19 0,7-11 25 0,0 0-28 0,-5 8 23 15,5-8-25-15,0 0 18 0,-7 10-11 16,7-10-1-16,0 0 16 0,-4 10-16 0,4-10 21 15,0 0-26-15,-5 11 22 0,5-11-24 0,0 0 26 16,-7 9-16-16,7-9-4 0,0 0 18 0,-7 11-17 16,7-11 18-16,0 0-19 0,-6 11 17 0,6-11-25 15,0 0 22-15,-5 8-16 0,5-8-3 0,0 0 12 16,-7 10-14-16,7-10 18 0,0 0-19 0,0 0 16 16,-6 9-20-16,6-9 20 0,0 0-15 15,-6 7-3-15,6-7 13 0,0 0-13 0,-4 8 16 16,4-8-17-16,0 0 16 0,-4 9-20 15,4-9 20-15,0 0-14 0,0 0-2 0,-7 10 12 16,7-10-12-16,0 0 17 0,0 0-19 0,-6 10 18 16,6-10-20-16,0 0 19 0,0 0-14 0,-6 10 14 15,6-10-16-15,0 0 15 0,0 0-14 0,-5 9 14 16,5-9-15-16,0 0 10 0,0 0-9 0,-7 8 16 16,7-8-17-16,0 0 12 0,0 0-12 0,-4 11 16 15,4-11-16-15,0 0 16 0,0 0-19 16,-6 10 19-16,6-10-13 0,0 0 11 0,-6 8-14 15,6-8 16-15,0 0-18 0,0 0 17 0,-6 9-16 16,6-9 9-16,0 0-8 0,0 0 17 16,-5 10-17-16,5-10 11 0,0 0-11 0,0 0 15 15,-5 9-15-15,5-9 16 0,0 0-19 0,0 0 19 16,-4 9-14-16,4-9 13 0,0 0-15 0,0 0 15 16,-5 8-15-16,5-8 15 0,0 0-16 0,0 0 9 15,-6 8-7-15,6-8 16 0,0 0-17 0,-5 9 12 16,5-9-12-16,0 0 16 0,0 0-15 0,-8 8 14 15,8-8-17-15,0 0 18 0,0 0-13 16,-5 10 13-16,5-10-16 0,0 0 16 0,0 0-18 16,-9 7 18-16,9-7-18 0,0 0 11 0,0 0-8 15,-5 9 17-15,5-9-20 0,0 0 14 0,0 0-13 16,-5 7 18-16,5-7-19 0,0 0 18 16,0 0-19-16,0 0 18 0,0 0-13 0,-5 10 14 15,5-10-17-15,0 0 16 0,0 0-16 0,0 0 17 16,0 0-17-16,0 0 11 0,-7 7-9 0,7-7 18 15,0 0-19-15,0 0 12 0,0 0-12 0,0 0 17 16,0 0-17-16,0 0 17 0,0 0-21 16,0 0 14-16,0 0-34 0,0 0-7 0,0 0-37 15,0 0-27-15,0 0-80 0,0 0-4 0,0 0-84 16,0 0-103-16,0 0-363 0,-6-7-258 0</inkml:trace>
  <inkml:trace contextRef="#ctx0" brushRef="#br0" timeOffset="51840.5908">23176 9308 146 0,'0'0'261'16,"0"0"-87"-16,0 0-36 0,0 0-23 0,0 0-22 15,0 0-15-15,0 0-9 0,0 0 3 0,0 0-11 16,0 0-5-16,0 0-15 0,0 0-2 0,0 0-13 15,0 0-1-15,0 0-17 0,0 0 14 16,0 0-3-16,0 0 0 0,0 0-5 0,0 0 12 16,0 0-11-16,0 0 19 0,0 0-2 0,0 0 4 15,0 0-2-15,0 0-4 0,0 0 3 16,0 0-4-16,0 0 1 0,0 0 7 0,0 0-13 16,0 0 15-16,0 0-10 0,0 0-7 0,0 0 0 15,0 0-1-15,0 0-3 0,0 0-3 0,0 0-12 16,0 0 17-16,0 0-7 0,0 0-9 0,0 0 8 15,0 0-2-15,0 0 0 0,0 0 2 16,0 0-18-16,0 0 16 0,0 0-4 0,0 0-6 16,0 0 5-16,0 0-3 0,0 0 1 0,0 0 0 15,0 0-16-15,0 0 23 0,0 0-9 0,0 0-2 16,0 0 4-16,0 0-2 0,0 0 1 0,0 0-1 16,0 0-14-16,0 0 19 0,0 0-6 0,0 0-3 15,0 0 1-15,0 0-3 0,0 0-2 0,0 0-5 16,0 0-15-16,0 0 16 0,0 0-12 0,0 0-7 15,0 0 0-15,0 0-1 0,0 0-2 16,0 0-9-16,0 0-13 0,0 0-22 16,0 0-18-16,0 0-13 0,0 0-51 0,0 0-51 15,0 0-120-15,0 0 260 0</inkml:trace>
  <inkml:trace contextRef="#ctx0" brushRef="#br0" timeOffset="59872.1242">23147 9869 222 0,'0'0'293'16,"0"0"-64"-16,0 0-55 0,0 0-13 0,0 0-43 16,0 0 4-16,0 0-41 0,0 0 6 0,0 0-56 15,0 0 31-15,0 0-32 0,0 0 14 16,0 0-26-16,0 0 26 0,0 0-39 0,0 0 42 16,0 0-14-16,0 0 20 0,0 0-8 0,0 0-5 0,0 0 5 15,0 0 1-15,0 0-2 0,0 0-3 16,0 0-20-16,0 0 17 0,0 0-3 0,0 0-4 15,0 0 1-15,0 0-2 0,0 0-6 0,0 0 0 16,0 0-20-16,0 0 14 0,0 0 4 16,0 0-3-16,0 0 0 0,0 0 1 0,0 0-2 15,0 0 0-15,0 0-14 0,0 0 4 0,0 0 11 16,0 0-1-16,0 0 3 0,0 0-9 0,0 0-2 16,0 0-4-16,0 0 5 0,0 0 40 0,0 0-38 15,0 0 59-15,-5 9-65 0,5-9 57 0,-3 8-61 16,3-8 58-16,-8 13-57 0,8-13 52 15,-7 15-50-15,2-7 43 0,0 2-60 0,0-1 57 16,-1 3-49-16,-1 0 44 0,0 0-47 0,0 0 40 16,0-1-43-16,0 3 39 0,1-4-39 15,-2 3 32-15,2-2-32 0,1-2 40 0,-2 1-42 16,2-1 41-16,0 1-46 0,-1-2 46 0,6-8-10 16,-9 12 2-16,9-12-15 0,-7 14 15 0,7-14-11 15,-10 12 1-15,10-12 0 0,-5 12-17 0,5-12 8 16,-4 8 0-16,4-8 2 0,-6 8-12 0,6-8 13 15,0 0-1-15,-5 9-3 0,5-9 2 16,0 0 0-16,-6 7-8 0,6-7 7 0,0 0-7 16,0 0-3-16,0 0 3 0,-6 10 11 0,6-10 1 15,0 0-2-15,0 0 3 0,0 0-5 16,0 0 5-16,0 0-3 0,-5 8 2 0,5-8-10 16,0 0 11-16,0 0-6 0,0 0 4 0,0 0-1 15,0 0-7-15,0 0 6 0,0 0-2 0,0 0 2 16,0 0-11-16,0 0 11 0,0 0-2 0,0 0 2 15,0 0-3-15,0 0-3 0,0 0 4 0,0 0-3 16,0 0 2-16,0 0-9 0,0 0 1 0,0 0 11 16,0 0-1-16,0 0-2 0,0 0-4 0,0 0 1 15,0 0 3-15,-4 8 0 0,4-8-8 16,0 0 13-16,0 0-4 0,0 0 0 0,0 0-1 16,0 0-1-16,0 0-4 0,0 0 10 15,0 0-7-15,0 0-7 0,0 0 11 0,0 0-1 16,0 0-1-16,0 0 0 0,0 0 1 0,0 0-8 15,0 0 7-15,0 0 0 0,0 0-23 0,0 0 17 16,0 0 8-16,0 0 1 0,0 0-1 0,0 0-1 16,0 0-6-16,0 0 7 0,0 0-3 0,0 0 2 15,0 0-11-15,0 0 12 0,0 0-2 0,0 0 2 16,0 0-1-16,0 0-4 0,0 0 6 0,0 0 2 16,0 0-1-16,0 0-8 0,0 0 12 0,0 0-1 15,0 0 1-15,0 0-2 0,0 0-7 16,0 0 6-16,0 0 1 0,0 0-4 15,0 0-8-15,0 0 10 0,0 0-3 0,0 0 1 16,0 0-3-16,0 0-4 0,0 0 3 0,0 0-6 16,0 0 1-16,0 0-24 0,0 0-9 0,0 0-21 15,0 0-33-15,0 0-25 0,4-9-48 0,-4 9-46 16,0 0-95-16,0 0-44 0,3-12-261 0,-3 12-142 16</inkml:trace>
  <inkml:trace contextRef="#ctx0" brushRef="#br0" timeOffset="114878.9782">15386 2305 413 0,'0'0'558'0,"1"-17"-121"16,-1 17-72-16,3-12-23 0,-3 12-32 0,0 0-54 15,0-11-52-15,0 11-34 0,0 0-32 0,0 0-27 16,0 0-5-16,0 0 8 0,0 0-4 0,0 0-19 15,-4 11-9-15,3 1 5 0,-1 5-37 0,2 0 10 16,-2 3-30-16,0 1 12 0,1 4-25 16,-3 0 15-16,3 0-22 0,-1 0 22 15,-1-2-33-15,-1 1 28 0,2-1-33 0,-2-1 19 16,0-3-17-16,-1 0 21 0,0-4-24 0,0 0 21 16,0-1-18-16,1-5 35 0,-2 2-15 0,3-3 23 15,3-8 23-15,-8 13 57 0,8-13-38 0,-9 8 25 16,9-8-37-16,0 0 3 0,0 0-16 0,-9-8-9 15,9 8-8-15,-2-18-2 0,2 4-4 0,1-2 1 16,1-7 4-16,2-1-4 0,0-3 4 0,5-2 7 16,0-2 1-16,0-1 3 0,1 1-2 0,0-1 0 15,3 0 4-15,-4 1-2 0,5-1 10 0,-1 2-25 16,1-1 14-16,-1 1-22 0,-1 3 19 16,0 2-18-16,-3 5 14 0,1 3-17 0,-2 4 10 15,-2 1-20-15,-2 3 12 0,-4 9-23 0,10-15 9 16,-10 15-15-16,7-7 19 0,-7 7-14 0,0 0 13 15,11 7-11-15,-4 2 15 0,-1 4-13 0,-1 1 14 16,0 4-14-16,2 3-1 0,-2 1-2 0,2 2-2 16,-3 3 3-16,1 4-1 0,0 1 11 0,1 1-11 15,-1 0 10-15,-1-2-15 0,0-3 12 0,-1-3-15 16,2 3-3-16,-2-2 1 0,-1-1 12 0,2-3-52 16,-1-1 23-16,-1-1-32 0,1-4-3 0,2-2-54 15,-1 0-29-15,-2-3-28 0,1 0-6 0,-3-11-57 16,4 14-16-16,-4-14-61 0,2 12-62 15,-2-12 42-15,0 0-57 0,0 0-59 16,0 0-409-16,0 0-448 0</inkml:trace>
  <inkml:trace contextRef="#ctx0" brushRef="#br0" timeOffset="115040.27">15418 2476 445 0,'0'0'547'15,"0"0"-121"-15,-5-10-73 0,5 10-23 0,0 0-52 16,0 0-44-16,-3-11-61 0,3 11-21 16,0 0-37-16,10-8-13 0,-10 8-33 0,15-5-2 0,-15 5-22 15,21-4-8-15,-21 4-61 0,28-3-86 0,-28 3-27 16,28 0-62-16,-28 0-42 0,30-3-133 16,-30 3-297-16,27-2-200 0</inkml:trace>
  <inkml:trace contextRef="#ctx0" brushRef="#br0" timeOffset="115344.0859">15911 2423 492 0,'0'0'495'0,"0"0"-119"15,0 0-93-15,0 0-51 0,0 0-62 0,0 0-14 16,0 0-35-16,0 0 0 0,0 0-13 15,0 0-21-15,0 0-6 0,8 6-19 0,-8-6-15 16,0 0-9-16,24 1-8 0,-24-1-34 0,20 0-37 16,-20 0-41-16,25-1-10 0,-25 1-60 0,26-3-62 15,-11-2-83-15,-15 5-284 0,23-5-109 0</inkml:trace>
  <inkml:trace contextRef="#ctx0" brushRef="#br0" timeOffset="116455.4599">16964 2163 457 0,'-1'-11'523'0,"-2"-1"-91"0,2 3-58 0,1 9-26 15,-6-15-3-15,6 15-99 0,-7-10-29 16,7 10-19-16,-15-4 27 0,15 4-24 0,-27 5 17 15,9 3-51-15,0 3 6 0,2-2-54 0,-1 6-4 16,-5 4-20-16,3 2-24 0,2 2-13 0,1 2-13 16,-1 1-14-16,3 1-2 0,1 2 24 0,3-1-46 15,3 1 17-15,1-3-55 0,4 0 9 0,2-3-41 16,1-1 28-16,4-2-25 0,-1-1 35 0,3-5-18 16,1-2 24-16,-1 0-20 0,0-4 34 0,1-1-23 15,-8-7 32-15,21 5-20 0,-21-5 30 0,19 2-5 16,-19-2 42-16,20-4-16 0,-20 4 16 0,17-9 10 15,-8 5-3-15,0-3 9 16,-9 7 1-16,9-12-11 0,-9 12-5 0,6-14-5 16,-6 14-14-16,-1-15-7 0,1 15-6 0,-5-16-6 15,1 8-6-15,-1 0-11 0,-3 1-22 0,8 7-34 16,-13-12-34-16,13 12-34 0,-10-10-27 0,10 10-78 16,-10-9-58-16,10 9-7 0,-8-5 12 0,8 5-55 15,0 0-35-15,0 0-80 0,0-12-229 0,0 12-211 16</inkml:trace>
  <inkml:trace contextRef="#ctx0" brushRef="#br0" timeOffset="116717.0101">17055 2244 557 0,'0'0'451'0,"2"-14"-88"0,-2 14-74 16,0 0-24-16,0-14-24 0,0 14-39 0,0 0-40 15,0 0-41-15,0 0 14 0,0 0 8 16,0 0-15-16,0 0-5 0,0 18-14 0,2-6-18 15,0 6-10-15,5 1-19 0,-1 3-2 0,3 1-23 16,1 4 5-16,5-1-18 0,-2 2 8 0,1-2-17 16,3 1 9-16,-2-3-16 0,-1 0 33 0,-3-7-42 15,0 1 10-15,-2 0-11 0,-4-3 11 0,0-3-12 16,-1-1 12-16,-2-2-19 0,-2-9 13 16,-2 17-22-16,2-17-23 0,-6 11-47 0,6-11-39 15,-16 8-32-15,16-8-7 0,-23 3-34 0,23-3 51 16,-29-3-64-16,12 0-26 0,1-5-32 0,-2-3-30 15,1 1-232-15,1-4-22 0</inkml:trace>
  <inkml:trace contextRef="#ctx0" brushRef="#br0" timeOffset="116810.6083">17018 2383 438 0,'9'-20'375'0,"0"3"-145"0,3-1 17 16,-1 2-88-16,0 2 8 0,3 1-48 16,-5 1 32-16,3 4-71 0,0 2 45 0,1 0-20 15,1 0-18-15,0 1-16 0,0 2-14 0,-14 3-13 16,26-5-32-16,-26 5-70 0,24-3-177 15,-24 3-398-15,19-1-162 0</inkml:trace>
  <inkml:trace contextRef="#ctx0" brushRef="#br0" timeOffset="119271.1834">16765 3020 656 0,'0'0'506'0,"6"-11"-83"0,-6 11-146 16,0 0 37-16,6-9-64 0,-6 9-20 0,0 0-25 15,0 0-16-15,4-8-20 0,-4 8-22 16,0 0 4-16,0 0-57 0,0 0 11 0,0 0 5 16,0 0-14-16,-12 12-20 0,6-3-7 0,-1 1-10 15,-1 5-6-15,-3 2-12 0,2 2-5 0,-2 0-10 16,1 1-5-16,1 2 40 0,0 0-52 0,0 1-3 15,4 2 6-15,0-1-4 0,1-2-10 0,2 2 1 16,0-5-2-16,4 0-4 0,0-2-2 0,1 0 0 16,1-2-7-16,2-1-3 0,3-3 2 0,0-2 1 15,1 1 2-15,4-6 4 0,-2 0 3 16,-12-4 1-16,27 3 7 0,-27-3-1 0,30-3-2 16,-15-2 4-16,1 2 14 0,-2-3 18 0,-3 0 18 15,0 0 14-15,-3-1 9 0,0 2 8 0,-4-4-34 16,-4 9 45-16,7-12-63 0,-7 12 19 0,-4-13-34 15,-3 5 24-15,1 0-26 0,-7 1 23 0,3 0-42 16,-4-1 41-16,1 3-51 0,0 0 23 0,2 0-34 16,11 5-24-16,-20-5-51 0,20 5-51 0,-15-4-56 15,15 4-48-15,0 0-37 0,0 0 18 0,-19 1-15 16,19-1-72-16,0 0-107 0,0 0-261 16,0 0-257-16</inkml:trace>
  <inkml:trace contextRef="#ctx0" brushRef="#br0" timeOffset="119548.0863">17092 3154 406 0,'4'-9'528'15,"-4"9"-78"-15,2-13-148 0,-2 13 27 0,-1-9-70 16,1 9 11-16,0 0-65 0,-4-10-15 0,4 10-47 16,0 0 18-16,0 0-23 0,0 0-4 0,0 0-29 15,-13 10-16-15,13-10-14 0,-1 19-15 0,0-7-11 16,1 2-11-16,2 3-4 0,-2 0-7 0,4 3 1 15,1 1-2-15,2-1-12 0,-1 0-2 0,4-1-1 16,-1 0-4-16,1-2 0 0,2 0-3 0,-3-1 0 16,1 0-1-16,-2-3 3 15,-2-1-5-15,3 1-1 0,-5-5 0 0,-4-8-2 16,5 16 2-16,-5-16 3 0,0 15-1 0,0-15-4 16,-4 12-1-16,4-12-13 0,-14 12-40 0,14-12-58 15,-23 8-70-15,23-8-38 0,-24 4-23 0,24-4-43 16,-24-2-76-16,24 2-418 0,-27-6-314 0</inkml:trace>
  <inkml:trace contextRef="#ctx0" brushRef="#br0" timeOffset="119755.2956">17121 3130 322 0,'9'-13'548'15,"1"5"-59"-15,1-3-169 0,-1 3-3 0,1 0-56 16,1 1 2-16,-1 1-74 0,2 0-15 0,-1-1-52 15,0 3-2-15,-1 0-50 0,-11 4 4 16,24-8-31-16,-24 8-5 0,25-5-101 0,-25 5-8 16,24-5-89-16,-24 5-89 0,22-7-174 0,-22 7-281 15,22-5-230-15</inkml:trace>
  <inkml:trace contextRef="#ctx0" brushRef="#br0" timeOffset="161492.8087">24043 8047 306 0,'0'0'274'0,"0"0"-60"15,0 0-78-15,0 0 0 0,0 0-37 16,0 0 14-16,0 0-29 0,-6-10 7 0,6 10-36 16,0 0 19-16,0 0-48 0,0 0 41 0,0 0-37 15,0 0 35-15,0 0-2 0,0 0-16 0,0 0 5 16,0 0 4-16,0 0-5 0,0 0 8 0,0 0-12 15,0 0 1-15,0 0-1 0,0 0-2 16,0 0 1-16,0 0-2 0,0 0 1 0,0 0 2 16,0 0 1-16,0 0 1 0,0 0 50 0,0 0-44 15,0 0 12-15,0 0-3 0,0 0-3 16,0 0 6-16,0 0 1 0,0 0-1 0,0 0-4 16,0 0-6-16,0 0-2 0,0 0-1 0,0 0-11 15,0 0-7-15,0 0-1 0,0 0 0 0,0 0 0 16,0 0 1-16,0 0-3 0,0 0 7 0,0 0-1 15,0 0 3-15,0 0 5 0,0 0 5 0,0 0 5 16,0 0 4-16,0 0 9 0,0 0-4 0,0 0-2 16,0 0 2-16,-9-5-1 0,9 5-5 15,0 0-8-15,0 0-6 0,0 0-8 0,0 0 1 16,0 0-15-16,0 0-6 0,0 0-5 0,0 0 0 16,0 0-5-16,0 0 0 0,0 0-1 15,0 0 0-15,14-3 5 0,-14 3-9 0,0 0 0 16,0 0 1-16,18-2-2 0,-18 2 1 0,0 0-1 15,18-6 1-15,-18 6 10 0,16-1-14 0,-16 1 4 16,18-5-2-16,-18 5 5 0,19-4-3 0,-19 4 0 16,21-3 1-16,-21 3 0 0,22-5 10 0,-22 5-11 15,25-4 2-15,-25 4 1 0,27-5 1 0,-27 5 0 16,27-5-13-16,-12 2 19 0,3 0-17 16,-2 0 28-16,1 0-30 0,2 0 20 0,-1-1-16 15,3 1 18-15,-2 0-18 0,0-1 21 16,5-2-19-16,-3 4 23 0,-1-3-13 0,1 3-5 15,0-4 3-15,1 2 5 0,-5 0 2 0,2 1-1 16,-1 0 1-16,0-1 0 0,1 1-1 0,-3-1 10 16,3 1-11-16,2-2-1 0,1 2 2 0,-2-1-4 15,1-1-1-15,-1 1 0 0,3 0 0 0,-1 0-3 16,-2 0 9-16,5 0-6 0,-4 0-2 0,2-1 3 16,-2 1 2-16,0 0 38 0,-4 3-9 0,1-2-32 15,-18 3 12-15,28-5 9 0,-28 5 4 0,24-4 12 16,-24 4 20-16,20-3-25 0,-20 3 23 15,16-3-26-15,-16 3 26 0,14-5-30 16,-14 5 23-16,0 0-33 0,15-2 19 0,-15 2-29 16,0 0 17-16,0 0-24 0,18-3 15 0,-18 3-26 15,0 0 21-15,0 0-25 0,13-4 21 0,-13 4-23 16,0 0 7-16,0 0-48 0,0 0 6 0,0 0-99 16,13-3-35-16,-13 3-30 0,0 0-32 0,0 0-68 15,0 0-33-15,0 0-32 0,0 0-9 0,7-7-37 16,-7 7-15-16,0 0-359 0,0 0-338 0</inkml:trace>
  <inkml:trace contextRef="#ctx0" brushRef="#br0" timeOffset="161969.8309">24976 7699 30 0,'-9'-11'538'0,"9"11"-119"15,0 0-84-15,-6-8-60 0,6 8-39 0,0 0 5 16,0 0-5-16,-9-8-12 0,9 8-31 16,0 0-24-16,0 0-22 0,0 0-21 0,-9-7-26 15,9 7-17-15,0 0-14 0,0 0-17 0,0 0 0 16,0 0 2-16,0 0-4 0,0 0-4 0,0 0-4 15,0 0-6-15,7 9-3 0,-7-9-4 0,15 9 4 16,-5-3-2-16,1-2-3 0,2 3-8 16,2 0 0-16,-2-1 5 0,2-1-12 0,3 2-2 15,-1 0 1-15,1 0 3 0,-3-2 0 0,2 0 9 16,-2 1 7-16,2 0-2 0,-3-1-6 0,1 0-1 16,-1-1-5-16,-1 3-3 0,-13-7 2 0,19 8-4 15,-19-8 1-15,19 10 4 0,-19-10 0 16,13 8 13-16,-13-8-6 0,13 12 11 0,-13-12 4 15,6 12 15-15,-6-12-13 0,7 13 21 0,-7-13-21 16,2 15 13-16,-2-15-21 0,-2 17 8 0,2-17-27 16,-4 16 18-16,1-6-25 0,-1 0 18 15,-1 0-25-15,1 0 21 0,-3 0-26 0,2 0 29 16,-2-1-49-16,2 1 1 0,-1-2-27 0,-2 2-28 16,2-1-29-16,-1 0-40 0,-2-3-42 0,2 1-47 15,0 1-24-15,1-1 6 0,6-7 14 0,-13 11-46 16,13-11-51-16,-10 7-437 0,10-7-305 0</inkml:trace>
  <inkml:trace contextRef="#ctx0" brushRef="#br0" timeOffset="163445.9513">26070 7770 377 0,'2'-9'506'0,"-2"9"-131"15,0 0-58-15,4-12 3 0,-4 12-17 0,0 0 17 16,0-12-24-16,0 12-5 0,0 0-16 0,0-11-16 16,0 11-28-16,0 0-27 0,3-8-25 0,-3 8-45 15,0 0-25-15,0 0-25 0,0 0-21 16,0 0-6-16,0 0 19 0,0 0-24 0,0 0 35 16,0 0-33-16,6 11 44 0,-4 0-32 0,-2 3 17 15,0-2-37-15,-2 3-11 0,2 4-7 16,-2-2 23-16,-2 5-37 0,1-1 24 0,1-2-42 15,-2 4 33-15,1-5-24 0,-1-2 12 0,-1 2-32 16,3-3-81-16,-1 2-24 0,2-5-55 0,-3-1-52 16,3 0-62-16,1-11-78 0,-1 17 10 0,1-17-37 15,1 12-57-15,-1-12-424 0,0 0-488 0</inkml:trace>
  <inkml:trace contextRef="#ctx0" brushRef="#br0" timeOffset="163811.7584">26373 7735 74 0,'6'-14'658'0,"-1"1"-225"15,0 0-63-15,-1 3-44 0,1-1-3 0,0 2 3 16,-5 9-9-16,4-14-50 0,-4 14-10 0,5-12-65 16,-5 12-20-16,0 0-55 0,4-8 26 15,-4 8-22-15,0 0 28 0,0 0-25 0,-2 14-11 16,-2-5-14-16,1 3-42 0,-2 2 13 0,-1 5-37 15,-1 0 16-15,0-1-31 0,0 2 4 0,1-1-12 16,-2 2-3-16,3-1 37 0,3-3-47 0,0 2 19 16,0-1-39-16,2-6 0 0,1 3-24 0,2-4 15 15,-1 2-16-15,3-1 4 0,1-2 5 0,2-3 8 16,1 0 0-16,3-4 3 0,-12-3 7 0,23 4 5 16,-23-4 13-16,25-3-5 0,-11-1 21 15,0-1 33-15,-2-2-1 0,-1-3 36 16,0-1-10-16,-2-2-1 0,-1 1-2 0,-2-2 49 15,-3-1-38-15,0-2 23 0,-2 3-13 0,-2-1-6 16,-2-1-25-16,1 3-12 0,-2-4-10 0,-1 4-8 16,-1 0-9-16,0 2-28 0,1 2-50 0,0 1-62 15,5 8-84-15,-4-14-64 0,4 14-77 0,-5-10-41 16,5 10 26-16,0 0-41 0,0 0-54 0,0 0-409 16,9-7-470-16</inkml:trace>
  <inkml:trace contextRef="#ctx0" brushRef="#br0" timeOffset="164011.8627">26882 7662 359 0,'0'0'707'0,"13"-9"-164"0,-13 9-94 16,0 0-13-16,12-7-73 0,-12 7-22 0,0 0-69 16,0 0 11-16,0 0-35 0,0 0 3 0,0 0-10 15,6 14-32-15,-11-5-41 0,3 3-22 0,-4 3-26 16,1 4-42-16,0 1 6 0,0 0-37 0,-2 0 13 15,1 4-39-15,1-3 22 0,1 2-37 16,-1-2-16-16,1 0-84 0,2 0-83 16,-3-2-56-16,4-2-64 0,1-2-99 0,0-2 3 15,1-2-105-15,4-1-480 0,1-2-675 0</inkml:trace>
  <inkml:trace contextRef="#ctx0" brushRef="#br0" timeOffset="164191.7206">27401 7729 390 0,'9'-8'679'0,"-9"8"-162"16,9-11-141-16,-9 11-57 0,7-7-63 0,-7 7-35 15,0 0-16-15,0 0 2 0,0 0-42 0,0 0-30 16,-3 12-26-16,1-1-15 0,-2-1-28 0,-1 3-66 16,-1 2-90-16,1-1-55 0,1 3-105 15,1-2-146-15,0-1-446 0,3-2-428 0</inkml:trace>
  <inkml:trace contextRef="#ctx0" brushRef="#br0" timeOffset="164372.1223">27755 7857 969 0,'14'-8'662'0,"-14"8"-156"15,0 0-73-15,9-8-81 0,-9 8-24 0,0 0-17 16,0 0 4-16,0 0 31 0,0 0-68 0,9 5-31 15,-9-5-77-15,0 13-9 0,0-13-53 0,0 19-3 16,-2-7-41-16,-1 1-83 16,3 0-98-16,-2 2-65 0,0 0-73 0,-2 1-96 15,2 1-27-15,-1 0 2 0,1-2-47 0,-1 1-31 16,1-4-373-16,-2 0-400 0</inkml:trace>
  <inkml:trace contextRef="#ctx0" brushRef="#br0" timeOffset="164771.9709">27804 8088 393 0,'0'0'478'0,"8"-10"-95"0,-8 10-48 16,7-7 4-16,-7 7 27 0,0 0-6 16,12-8-33-16,-12 8-10 0,0 0-19 0,7-6-13 15,-7 6-32-15,0 0-64 0,0 0 11 16,0 0-71-16,0 0 8 0,0 0-17 0,0 0-6 16,0 0 3-16,0 0-8 0,0 0-17 0,5 11-14 15,-5-11-16-15,-3 15-6 0,0-6-16 0,-1 1-7 16,2-1-7-16,-2 2-6 0,0 0-3 0,0-1-1 15,-1 1-7-15,3 0-1 0,-2-2 12 0,0 2-15 16,1-2-2-16,3-9-4 0,-6 14 0 0,6-14-3 16,-6 15-11-16,6-15-16 0,-4 11 9 0,4-11 2 15,-3 9 11-15,3-9-3 0,0 0 3 16,-2 10 4-16,2-10 3 0,0 0 3 16,0 0 2-16,-4 9 1 0,4-9-1 0,0 0 0 15,0 0 5-15,0 0-9 0,0 0 1 0,0 0 0 16,0 0-1-16,0 0 0 0,0 0-2 0,0 0-22 15,0 0-24-15,0 0-45 0,0 0-48 0,0 0-51 16,0 0-50-16,0 0-63 0,0 0-74 0,0 0-2 16,-4-10-49-16,4 10-114 0,-3-9-290 0,3 9-413 15</inkml:trace>
  <inkml:trace contextRef="#ctx0" brushRef="#br0" timeOffset="165627.3363">26085 8214 429 0,'0'0'347'0,"0"0"-131"16,0 0 41-16,-15 2-88 0,15-2 27 0,-13 5-24 16,13-5-22-16,0 0-19 0,0 0-14 0,-19 1-17 15,19-1-5-15,0 0-11 0,-17 4 4 16,17-4 5-16,0 0-8 0,0 0 1 0,-14 2-1 15,14-2-6-15,0 0 3 0,0 0 10 0,0 0-4 16,-14 3 7-16,14-3 0 0,0 0-5 0,0 0-2 16,0 0 10-16,0 0 12 0,0 0 0 0,8 9-2 15,-8-9-7-15,20 3-6 0,-1-3-11 16,7 2-9-16,5-2-11 0,10-2-11 0,8 1 2 16,5-1-19-16,18 2-8 0,3 0-6 0,7-2-6 15,3 2-3-15,2-1-3 0,1 0-5 0,-2-1-2 16,2 0 3-16,-5-1-21 0,0 0-8 0,-6-1-1 15,0 1 25-15,-4-1-23 0,1 0 30 0,-5 1-26 16,-3-2 38-16,-3 1-39 0,-12 1 35 0,-5-1-30 16,-3 0 8-16,-4 1 5 0,-5-1 17 15,-4 1 14-15,-6-1 17 0,-1 0 25 0,-5 2-1 16,-2-1 12-16,-16 3 13 0,27-3-9 0,-27 3-4 16,19-5 5-16,-19 5 0 0,16-3 2 15,-16 3-4-15,0 0-3 0,15-3-18 0,-15 3-11 16,0 0-8-16,11-5-21 0,-11 5-39 0,0 0-56 15,6-7-92-15,-6 7-106 0,0 0-109 0,1-13-77 16,-1 13-141-16,0-16-532 0,0 16-874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3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46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9A4D-2948-4FD8-B9B4-2915BA40E1F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6F15-9429-4357-AD4E-049E7E2E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9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8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0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Stream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1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17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Create an </a:t>
            </a:r>
            <a:r>
              <a:rPr lang="en-IN" b="1" dirty="0" err="1"/>
              <a:t>InputStreamReader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o create an </a:t>
            </a:r>
            <a:r>
              <a:rPr lang="en-US" dirty="0" err="1" smtClean="0"/>
              <a:t>InputStreamReader</a:t>
            </a:r>
            <a:r>
              <a:rPr lang="en-US" dirty="0" smtClean="0"/>
              <a:t>, the </a:t>
            </a:r>
            <a:r>
              <a:rPr lang="en-US" dirty="0" err="1" smtClean="0"/>
              <a:t>java.io.InputStreamReader</a:t>
            </a:r>
            <a:r>
              <a:rPr lang="en-US" dirty="0" smtClean="0"/>
              <a:t> package must be imported first.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Here, the data in the file are stored using some default character encoding.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14" y="2078491"/>
            <a:ext cx="7585041" cy="1853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930920" y="3730680"/>
              <a:ext cx="4385880" cy="14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5520" y="3723840"/>
                <a:ext cx="439812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3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17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Methods of </a:t>
            </a:r>
            <a:r>
              <a:rPr lang="en-IN" b="1" dirty="0" err="1"/>
              <a:t>InputStreamReader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InputStreamReader</a:t>
            </a:r>
            <a:r>
              <a:rPr lang="en-US" dirty="0" smtClean="0"/>
              <a:t> class provides implementations for different methods present in the Reader class. </a:t>
            </a:r>
          </a:p>
          <a:p>
            <a:r>
              <a:rPr lang="en-US" b="1" dirty="0" smtClean="0"/>
              <a:t>read() Method: </a:t>
            </a:r>
          </a:p>
          <a:p>
            <a:pPr lvl="1" algn="just"/>
            <a:r>
              <a:rPr lang="en-US" dirty="0" smtClean="0"/>
              <a:t>read() - reads a single character from the reader </a:t>
            </a:r>
          </a:p>
          <a:p>
            <a:pPr lvl="1" algn="just"/>
            <a:r>
              <a:rPr lang="en-US" dirty="0" smtClean="0"/>
              <a:t>read(char[] array) - reads the characters from the reader and stores in the specified array </a:t>
            </a:r>
          </a:p>
          <a:p>
            <a:pPr lvl="1" algn="just"/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21320" y="2795760"/>
              <a:ext cx="8616240" cy="2922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920" y="2790360"/>
                <a:ext cx="8632440" cy="29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48640" y="3756600"/>
              <a:ext cx="11390400" cy="3098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0" y="3749040"/>
                <a:ext cx="11407320" cy="31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7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55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err="1" smtClean="0"/>
              <a:t>InputStreamReader</a:t>
            </a:r>
            <a:r>
              <a:rPr lang="en-IN" b="1" dirty="0" smtClean="0"/>
              <a:t>: An Example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8" y="719461"/>
            <a:ext cx="8725989" cy="578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9805" y="5068388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</a:t>
            </a:r>
            <a:r>
              <a:rPr lang="en-US" dirty="0" smtClean="0"/>
              <a:t>this </a:t>
            </a:r>
            <a:r>
              <a:rPr lang="en-US" dirty="0"/>
              <a:t>example, we have created an input stream reader using the file input stream. The input stream reader is linked with the file </a:t>
            </a:r>
            <a:r>
              <a:rPr lang="en-US" b="1" dirty="0"/>
              <a:t>input.txt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23360" y="893160"/>
              <a:ext cx="10760040" cy="580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400" y="888120"/>
                <a:ext cx="10771920" cy="58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55480" y="1279800"/>
              <a:ext cx="8950680" cy="4549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880" y="1275480"/>
                <a:ext cx="8961480" cy="45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5505480" y="745200"/>
              <a:ext cx="4570560" cy="3052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4320" y="732600"/>
                <a:ext cx="459360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3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Console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00FF"/>
                </a:solidFill>
              </a:rPr>
              <a:t>console</a:t>
            </a:r>
            <a:r>
              <a:rPr lang="en-US" altLang="en-US" dirty="0" smtClean="0"/>
              <a:t> is the terminal window that is </a:t>
            </a:r>
            <a:r>
              <a:rPr lang="en-US" altLang="en-US" dirty="0" smtClean="0">
                <a:solidFill>
                  <a:srgbClr val="FF0000"/>
                </a:solidFill>
              </a:rPr>
              <a:t>running the Java program</a:t>
            </a:r>
            <a:r>
              <a:rPr lang="en-US" altLang="en-US" dirty="0" smtClean="0"/>
              <a:t> </a:t>
            </a:r>
          </a:p>
          <a:p>
            <a:pPr>
              <a:buFontTx/>
              <a:buNone/>
            </a:pPr>
            <a:r>
              <a:rPr lang="en-US" altLang="en-US" dirty="0" smtClean="0"/>
              <a:t>	I.e., that's the terminal window where you type in the command </a:t>
            </a:r>
            <a:r>
              <a:rPr lang="en-US" altLang="en-US" dirty="0" smtClean="0">
                <a:solidFill>
                  <a:srgbClr val="FF0000"/>
                </a:solidFill>
              </a:rPr>
              <a:t>java </a:t>
            </a:r>
            <a:r>
              <a:rPr lang="en-US" altLang="en-US" dirty="0" err="1" smtClean="0">
                <a:solidFill>
                  <a:srgbClr val="FF0000"/>
                </a:solidFill>
              </a:rPr>
              <a:t>ProgramName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When a Java program starts running, the </a:t>
            </a:r>
            <a:r>
              <a:rPr lang="en-US" altLang="en-US" dirty="0" smtClean="0">
                <a:solidFill>
                  <a:srgbClr val="0000FF"/>
                </a:solidFill>
              </a:rPr>
              <a:t>Java runtime system</a:t>
            </a:r>
            <a:r>
              <a:rPr lang="en-US" altLang="en-US" dirty="0" smtClean="0"/>
              <a:t> will </a:t>
            </a:r>
            <a:r>
              <a:rPr lang="en-US" altLang="en-US" dirty="0" smtClean="0">
                <a:solidFill>
                  <a:srgbClr val="FF0000"/>
                </a:solidFill>
              </a:rPr>
              <a:t>initialize many variables</a:t>
            </a:r>
            <a:r>
              <a:rPr lang="en-US" altLang="en-US" dirty="0" smtClean="0"/>
              <a:t> in support for the running program. </a:t>
            </a:r>
          </a:p>
          <a:p>
            <a:pPr>
              <a:buFontTx/>
              <a:buNone/>
            </a:pPr>
            <a:r>
              <a:rPr lang="en-US" altLang="en-US" dirty="0" smtClean="0"/>
              <a:t>	One of these variables is the </a:t>
            </a:r>
            <a:r>
              <a:rPr lang="en-US" altLang="en-US" dirty="0" smtClean="0">
                <a:solidFill>
                  <a:srgbClr val="FF0000"/>
                </a:solidFill>
              </a:rPr>
              <a:t>Java system variable</a:t>
            </a:r>
            <a:r>
              <a:rPr lang="en-US" altLang="en-US" dirty="0" smtClean="0"/>
              <a:t>:     </a:t>
            </a:r>
            <a:r>
              <a:rPr lang="en-US" altLang="en-US" b="1" dirty="0" smtClean="0">
                <a:solidFill>
                  <a:srgbClr val="00B050"/>
                </a:solidFill>
              </a:rPr>
              <a:t>System.in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n-US" altLang="en-US" dirty="0" smtClean="0"/>
              <a:t>which represents the </a:t>
            </a:r>
            <a:r>
              <a:rPr lang="en-US" altLang="en-US" dirty="0" smtClean="0">
                <a:solidFill>
                  <a:srgbClr val="0000FF"/>
                </a:solidFill>
              </a:rPr>
              <a:t>console input</a:t>
            </a:r>
            <a:r>
              <a:rPr lang="en-US" alt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Java, console input is accomplished by reading from </a:t>
            </a:r>
            <a:r>
              <a:rPr lang="en-US" b="1" dirty="0"/>
              <a:t>System.in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obtain a </a:t>
            </a:r>
            <a:r>
              <a:rPr lang="en-US" dirty="0" smtClean="0"/>
              <a:t>character based stream </a:t>
            </a:r>
            <a:r>
              <a:rPr lang="en-US" dirty="0"/>
              <a:t>that is attached to the console, wrap </a:t>
            </a:r>
            <a:r>
              <a:rPr lang="en-US" b="1" dirty="0"/>
              <a:t>System.in </a:t>
            </a:r>
            <a:r>
              <a:rPr lang="en-US" dirty="0"/>
              <a:t>in a </a:t>
            </a:r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  <a:p>
            <a:r>
              <a:rPr lang="en-US" b="1" dirty="0" err="1"/>
              <a:t>BufferedReader</a:t>
            </a:r>
            <a:r>
              <a:rPr lang="en-US" b="1" dirty="0"/>
              <a:t> </a:t>
            </a:r>
            <a:r>
              <a:rPr lang="en-US" dirty="0"/>
              <a:t>supports a buffered input stream. A commonly used constructor is shown</a:t>
            </a:r>
          </a:p>
          <a:p>
            <a:r>
              <a:rPr lang="en-IN" dirty="0" smtClean="0"/>
              <a:t>here:               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BufferedReader</a:t>
            </a:r>
            <a:r>
              <a:rPr lang="en-IN" dirty="0" smtClean="0">
                <a:solidFill>
                  <a:srgbClr val="FF0000"/>
                </a:solidFill>
              </a:rPr>
              <a:t>(Reader </a:t>
            </a:r>
            <a:r>
              <a:rPr lang="en-IN" i="1" dirty="0" err="1">
                <a:solidFill>
                  <a:srgbClr val="FF0000"/>
                </a:solidFill>
              </a:rPr>
              <a:t>inputReader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dirty="0"/>
              <a:t>To read a character from a </a:t>
            </a:r>
            <a:r>
              <a:rPr lang="en-US" b="1" dirty="0" err="1"/>
              <a:t>BufferedReader</a:t>
            </a:r>
            <a:r>
              <a:rPr lang="en-US" dirty="0"/>
              <a:t>, use </a:t>
            </a:r>
            <a:r>
              <a:rPr lang="en-US" b="1" dirty="0"/>
              <a:t>read( 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version of </a:t>
            </a:r>
            <a:r>
              <a:rPr lang="en-US" b="1" dirty="0"/>
              <a:t>read( ) </a:t>
            </a:r>
            <a:r>
              <a:rPr lang="en-US" dirty="0"/>
              <a:t>that we </a:t>
            </a:r>
            <a:r>
              <a:rPr lang="en-US" dirty="0" smtClean="0"/>
              <a:t>will </a:t>
            </a:r>
            <a:r>
              <a:rPr lang="en-IN" dirty="0" smtClean="0"/>
              <a:t>be </a:t>
            </a:r>
            <a:r>
              <a:rPr lang="en-IN" dirty="0"/>
              <a:t>using is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read( ) throws </a:t>
            </a:r>
            <a:r>
              <a:rPr lang="en-IN" dirty="0" err="1" smtClean="0"/>
              <a:t>IOException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3" y="2671319"/>
            <a:ext cx="6775813" cy="41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dirty="0"/>
              <a:t>To read a string from the keyboard, use the version of </a:t>
            </a:r>
            <a:r>
              <a:rPr lang="en-US" b="1" dirty="0" err="1"/>
              <a:t>readLine</a:t>
            </a:r>
            <a:r>
              <a:rPr lang="en-US" b="1" dirty="0"/>
              <a:t>( ) </a:t>
            </a:r>
            <a:r>
              <a:rPr lang="en-US" dirty="0"/>
              <a:t>that is a member of </a:t>
            </a:r>
            <a:r>
              <a:rPr lang="en-US" dirty="0" smtClean="0"/>
              <a:t>the </a:t>
            </a:r>
            <a:r>
              <a:rPr lang="en-US" b="1" dirty="0" err="1" smtClean="0"/>
              <a:t>BufferedReader</a:t>
            </a:r>
            <a:r>
              <a:rPr lang="en-US" b="1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general form is shown </a:t>
            </a:r>
            <a:r>
              <a:rPr lang="en-US" dirty="0" smtClean="0"/>
              <a:t>here: </a:t>
            </a:r>
            <a:r>
              <a:rPr lang="en-IN" b="1" dirty="0" smtClean="0"/>
              <a:t>String </a:t>
            </a:r>
            <a:r>
              <a:rPr lang="en-IN" b="1" dirty="0" err="1"/>
              <a:t>readLine</a:t>
            </a:r>
            <a:r>
              <a:rPr lang="en-IN" b="1" dirty="0"/>
              <a:t>( ) throws </a:t>
            </a:r>
            <a:r>
              <a:rPr lang="en-IN" b="1" dirty="0" err="1" smtClean="0"/>
              <a:t>IOException</a:t>
            </a:r>
            <a:endParaRPr lang="en-IN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2485609"/>
            <a:ext cx="6947725" cy="38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27" y="797837"/>
            <a:ext cx="11127545" cy="5250424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reates </a:t>
            </a:r>
            <a:r>
              <a:rPr lang="en-US" sz="2400" dirty="0"/>
              <a:t>an array of </a:t>
            </a:r>
            <a:r>
              <a:rPr lang="en-US" sz="2400" b="1" dirty="0"/>
              <a:t>String </a:t>
            </a:r>
            <a:r>
              <a:rPr lang="en-US" sz="2400" dirty="0"/>
              <a:t>objects </a:t>
            </a:r>
            <a:r>
              <a:rPr lang="en-US" sz="2400" dirty="0" smtClean="0"/>
              <a:t>and then </a:t>
            </a:r>
            <a:r>
              <a:rPr lang="en-US" sz="2400" dirty="0"/>
              <a:t>reads in lines of text, storing each line in the array.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read up to 100 lines or </a:t>
            </a:r>
            <a:r>
              <a:rPr lang="en-US" sz="2400" dirty="0" smtClean="0"/>
              <a:t>until you </a:t>
            </a:r>
            <a:r>
              <a:rPr lang="en-US" sz="2400" dirty="0"/>
              <a:t>enter "stop." It uses a </a:t>
            </a:r>
            <a:r>
              <a:rPr lang="en-US" sz="2400" b="1" dirty="0" err="1"/>
              <a:t>BufferedReader</a:t>
            </a:r>
            <a:r>
              <a:rPr lang="en-US" sz="2400" b="1" dirty="0"/>
              <a:t> </a:t>
            </a:r>
            <a:r>
              <a:rPr lang="en-US" sz="2400" dirty="0"/>
              <a:t>to read from the console.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6" y="2242908"/>
            <a:ext cx="6717303" cy="443510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76" y="3108189"/>
            <a:ext cx="3169852" cy="3254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8190768" y="2738857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79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Writing Console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763" y="1267098"/>
            <a:ext cx="10870474" cy="4650376"/>
          </a:xfrm>
        </p:spPr>
        <p:txBody>
          <a:bodyPr/>
          <a:lstStyle/>
          <a:p>
            <a:pPr algn="just"/>
            <a:r>
              <a:rPr lang="en-US" dirty="0"/>
              <a:t>Writing Console Output in Java refers to writing the output of a Java program to the console or any particular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methods used for streaming output are defined </a:t>
            </a:r>
            <a:r>
              <a:rPr lang="en-US" dirty="0" smtClean="0"/>
              <a:t>in the</a:t>
            </a:r>
            <a:r>
              <a:rPr lang="en-US" dirty="0"/>
              <a:t> </a:t>
            </a:r>
            <a:r>
              <a:rPr lang="en-US" b="1" dirty="0" err="1"/>
              <a:t>PrintStream</a:t>
            </a:r>
            <a:r>
              <a:rPr lang="en-US" dirty="0"/>
              <a:t> class. The methods used for writing console output are print(), </a:t>
            </a:r>
            <a:r>
              <a:rPr lang="en-US" dirty="0" err="1"/>
              <a:t>println</a:t>
            </a:r>
            <a:r>
              <a:rPr lang="en-US" dirty="0"/>
              <a:t>() and write().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IN" b="1" dirty="0"/>
              <a:t>Writing Console </a:t>
            </a:r>
            <a:r>
              <a:rPr lang="en-IN" b="1" dirty="0" smtClean="0"/>
              <a:t>Output: </a:t>
            </a:r>
            <a:r>
              <a:rPr lang="en-IN" dirty="0"/>
              <a:t>print() and </a:t>
            </a:r>
            <a:r>
              <a:rPr lang="en-IN" dirty="0" err="1"/>
              <a:t>println</a:t>
            </a:r>
            <a:r>
              <a:rPr lang="en-IN" dirty="0" smtClean="0"/>
              <a:t>()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763" y="1267098"/>
            <a:ext cx="10870474" cy="46503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Both print() and </a:t>
            </a:r>
            <a:r>
              <a:rPr lang="en-US" dirty="0" err="1"/>
              <a:t>println</a:t>
            </a:r>
            <a:r>
              <a:rPr lang="en-US" dirty="0"/>
              <a:t>() methods are used to direct the output to the console.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methods are defined in the </a:t>
            </a:r>
            <a:r>
              <a:rPr lang="en-US" b="1" dirty="0" err="1"/>
              <a:t>PrintStream</a:t>
            </a:r>
            <a:r>
              <a:rPr lang="en-US" dirty="0"/>
              <a:t> class and are widely used. </a:t>
            </a:r>
            <a:endParaRPr lang="en-US" dirty="0" smtClean="0"/>
          </a:p>
          <a:p>
            <a:pPr algn="just"/>
            <a:r>
              <a:rPr lang="en-US" dirty="0" smtClean="0"/>
              <a:t>Both </a:t>
            </a:r>
            <a:r>
              <a:rPr lang="en-US" dirty="0"/>
              <a:t>these methods are used with the help of the </a:t>
            </a:r>
            <a:r>
              <a:rPr lang="en-US" dirty="0" err="1"/>
              <a:t>System.out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basic differences between print() and </a:t>
            </a:r>
            <a:r>
              <a:rPr lang="en-US" dirty="0" err="1"/>
              <a:t>println</a:t>
            </a:r>
            <a:r>
              <a:rPr lang="en-US" dirty="0"/>
              <a:t>() methods are as follows:</a:t>
            </a:r>
          </a:p>
          <a:p>
            <a:pPr lvl="1" algn="just"/>
            <a:r>
              <a:rPr lang="en-US" b="1" dirty="0"/>
              <a:t>print</a:t>
            </a:r>
            <a:r>
              <a:rPr lang="en-US" dirty="0"/>
              <a:t>() method displays the string in the same line whereas </a:t>
            </a:r>
            <a:r>
              <a:rPr lang="en-US" b="1" dirty="0" err="1"/>
              <a:t>println</a:t>
            </a:r>
            <a:r>
              <a:rPr lang="en-US" dirty="0"/>
              <a:t>() method outputs a newline character after its execution.</a:t>
            </a:r>
          </a:p>
          <a:p>
            <a:pPr lvl="1" algn="just"/>
            <a:r>
              <a:rPr lang="en-US" b="1" dirty="0"/>
              <a:t>print</a:t>
            </a:r>
            <a:r>
              <a:rPr lang="en-US" dirty="0"/>
              <a:t>() method is used for directing output to console only whereas </a:t>
            </a:r>
            <a:r>
              <a:rPr lang="en-US" b="1" dirty="0" err="1"/>
              <a:t>println</a:t>
            </a:r>
            <a:r>
              <a:rPr lang="en-US" dirty="0"/>
              <a:t>() method is used for directing output to not only console but other sources also.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7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Writing Console </a:t>
            </a:r>
            <a:r>
              <a:rPr lang="en-IN" b="1" dirty="0" smtClean="0"/>
              <a:t>Output: write()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0763" y="1267098"/>
            <a:ext cx="10870474" cy="4650376"/>
          </a:xfrm>
        </p:spPr>
        <p:txBody>
          <a:bodyPr/>
          <a:lstStyle/>
          <a:p>
            <a:r>
              <a:rPr lang="en-US" dirty="0"/>
              <a:t>Alternatively, you can make use of the write() method for directing the output of your program to the console.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 </a:t>
            </a:r>
            <a:r>
              <a:rPr lang="en-US" b="1" i="1" dirty="0"/>
              <a:t>syntax</a:t>
            </a:r>
            <a:r>
              <a:rPr lang="en-US" dirty="0"/>
              <a:t> of the write() method </a:t>
            </a:r>
            <a:r>
              <a:rPr lang="en-US" dirty="0" smtClean="0"/>
              <a:t>is: void </a:t>
            </a:r>
            <a:r>
              <a:rPr lang="en-US" dirty="0"/>
              <a:t>write(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0" indent="0">
              <a:buNone/>
            </a:pPr>
            <a:r>
              <a:rPr lang="en-US" dirty="0" smtClean="0"/>
              <a:t> 		Where </a:t>
            </a:r>
            <a:r>
              <a:rPr lang="en-US" dirty="0"/>
              <a:t>b is an integer of low order eight bits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08" y="3095898"/>
            <a:ext cx="5930552" cy="3803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95806" y="3879669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Output:</a:t>
            </a:r>
            <a:endParaRPr lang="en-IN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525" y="4265811"/>
            <a:ext cx="682806" cy="15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smtClean="0"/>
              <a:t>I/O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IN" dirty="0"/>
              <a:t>I/O basics </a:t>
            </a:r>
          </a:p>
          <a:p>
            <a:r>
              <a:rPr lang="en-US" dirty="0" smtClean="0"/>
              <a:t>Stream</a:t>
            </a:r>
            <a:r>
              <a:rPr lang="en-US" dirty="0"/>
              <a:t>: Byte stream, Character Stream, </a:t>
            </a:r>
          </a:p>
          <a:p>
            <a:r>
              <a:rPr lang="en-US" dirty="0" smtClean="0"/>
              <a:t>Reading </a:t>
            </a:r>
            <a:r>
              <a:rPr lang="en-US" dirty="0"/>
              <a:t>console Input, writing console output </a:t>
            </a:r>
          </a:p>
          <a:p>
            <a:r>
              <a:rPr lang="en-US" dirty="0" smtClean="0"/>
              <a:t>Reading </a:t>
            </a:r>
            <a:r>
              <a:rPr lang="en-US" dirty="0"/>
              <a:t>and writing files 	</a:t>
            </a:r>
          </a:p>
          <a:p>
            <a:pPr marL="457200" lvl="1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Writing Console </a:t>
            </a:r>
            <a:r>
              <a:rPr lang="en-IN" b="1" dirty="0" smtClean="0"/>
              <a:t>Output: </a:t>
            </a:r>
            <a:r>
              <a:rPr lang="en-IN" b="1" dirty="0" err="1" smtClean="0"/>
              <a:t>println</a:t>
            </a:r>
            <a:r>
              <a:rPr lang="en-IN" b="1" dirty="0" smtClean="0"/>
              <a:t>() and write()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2514" y="1045029"/>
            <a:ext cx="10831286" cy="51319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If you try to print a null value of a String with </a:t>
            </a:r>
            <a:r>
              <a:rPr lang="en-US" sz="2400" dirty="0" err="1" smtClean="0"/>
              <a:t>out.write</a:t>
            </a:r>
            <a:r>
              <a:rPr lang="en-US" sz="2400" dirty="0" smtClean="0"/>
              <a:t>() , It will throw </a:t>
            </a:r>
            <a:r>
              <a:rPr lang="en-US" sz="2400" i="1" dirty="0" err="1" smtClean="0"/>
              <a:t>NullPointerException</a:t>
            </a:r>
            <a:r>
              <a:rPr lang="en-US" sz="2400" dirty="0" smtClean="0"/>
              <a:t> while </a:t>
            </a:r>
            <a:r>
              <a:rPr lang="en-US" sz="2400" dirty="0" err="1" smtClean="0"/>
              <a:t>out.println</a:t>
            </a:r>
            <a:r>
              <a:rPr lang="en-US" sz="2400" dirty="0" smtClean="0"/>
              <a:t>() will simply print NULL as a string.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If you are using </a:t>
            </a:r>
            <a:r>
              <a:rPr lang="en-US" sz="2400" b="1" dirty="0" err="1"/>
              <a:t>out.write</a:t>
            </a:r>
            <a:r>
              <a:rPr lang="en-US" sz="2400" b="1" dirty="0"/>
              <a:t>()</a:t>
            </a:r>
            <a:r>
              <a:rPr lang="en-US" sz="2400" dirty="0"/>
              <a:t>, you simply can not place arithmetic operation code but </a:t>
            </a:r>
            <a:r>
              <a:rPr lang="en-US" sz="2400" b="1" dirty="0" err="1"/>
              <a:t>out.print</a:t>
            </a:r>
            <a:r>
              <a:rPr lang="en-US" sz="2400" b="1" dirty="0"/>
              <a:t>()</a:t>
            </a:r>
            <a:r>
              <a:rPr lang="en-US" sz="2400" dirty="0"/>
              <a:t> provides the support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println</a:t>
            </a:r>
            <a:r>
              <a:rPr lang="en-US" sz="2400" dirty="0" smtClean="0"/>
              <a:t>() formats the output, while write() just prints the characters it is given. </a:t>
            </a:r>
          </a:p>
          <a:p>
            <a:pPr algn="just"/>
            <a:r>
              <a:rPr lang="en-US" sz="2400" dirty="0" err="1" smtClean="0"/>
              <a:t>println</a:t>
            </a:r>
            <a:r>
              <a:rPr lang="en-US" sz="2400" dirty="0" smtClean="0"/>
              <a:t>() handles many argument types, converting them into printable strings of characters with </a:t>
            </a:r>
            <a:r>
              <a:rPr lang="en-US" sz="2400" dirty="0" err="1" smtClean="0"/>
              <a:t>String.valueOf</a:t>
            </a:r>
            <a:r>
              <a:rPr lang="en-US" sz="2400" dirty="0" smtClean="0"/>
              <a:t>(), while write() just handles single characters, arrays of characters, and strings.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7" y="1915340"/>
            <a:ext cx="5209309" cy="853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07" y="3671749"/>
            <a:ext cx="6222517" cy="667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15" y="5970949"/>
            <a:ext cx="3999276" cy="941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018520" y="1973160"/>
              <a:ext cx="9558360" cy="442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3120" y="1965600"/>
                <a:ext cx="9572760" cy="44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6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Two of the most often-used stream classes are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 smtClean="0"/>
              <a:t>FileOutputStream</a:t>
            </a:r>
            <a:r>
              <a:rPr lang="en-US" dirty="0" smtClean="0"/>
              <a:t>, which </a:t>
            </a:r>
            <a:r>
              <a:rPr lang="en-US" dirty="0"/>
              <a:t>create byte streams linked to files. </a:t>
            </a:r>
            <a:endParaRPr lang="en-US" dirty="0" smtClean="0"/>
          </a:p>
          <a:p>
            <a:pPr algn="just"/>
            <a:r>
              <a:rPr lang="en-US" dirty="0" smtClean="0"/>
              <a:t>The following </a:t>
            </a:r>
            <a:r>
              <a:rPr lang="en-US" dirty="0"/>
              <a:t>are the forms that we will be using:</a:t>
            </a:r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i="1" dirty="0" err="1" smtClean="0"/>
              <a:t>FileInputStream</a:t>
            </a:r>
            <a:r>
              <a:rPr lang="en-IN" i="1" dirty="0" smtClean="0"/>
              <a:t>(String </a:t>
            </a:r>
            <a:r>
              <a:rPr lang="en-IN" i="1" dirty="0" err="1"/>
              <a:t>fileName</a:t>
            </a:r>
            <a:r>
              <a:rPr lang="en-IN" i="1" dirty="0"/>
              <a:t>) throws </a:t>
            </a:r>
            <a:r>
              <a:rPr lang="en-IN" i="1" dirty="0" err="1"/>
              <a:t>FileNotFoundException</a:t>
            </a:r>
            <a:endParaRPr lang="en-IN" i="1" dirty="0"/>
          </a:p>
          <a:p>
            <a:pPr marL="0" indent="0" algn="just">
              <a:buNone/>
            </a:pPr>
            <a:r>
              <a:rPr lang="en-IN" i="1" dirty="0" smtClean="0"/>
              <a:t>	</a:t>
            </a:r>
            <a:r>
              <a:rPr lang="en-IN" i="1" dirty="0" err="1" smtClean="0"/>
              <a:t>FileOutputStream</a:t>
            </a:r>
            <a:r>
              <a:rPr lang="en-IN" i="1" dirty="0" smtClean="0"/>
              <a:t>(String </a:t>
            </a:r>
            <a:r>
              <a:rPr lang="en-IN" i="1" dirty="0" err="1"/>
              <a:t>fileName</a:t>
            </a:r>
            <a:r>
              <a:rPr lang="en-IN" i="1" dirty="0"/>
              <a:t>) throws </a:t>
            </a:r>
            <a:r>
              <a:rPr lang="en-IN" i="1" dirty="0" err="1" smtClean="0"/>
              <a:t>FileNotFoundException</a:t>
            </a:r>
            <a:endParaRPr lang="en-US" i="1" dirty="0" smtClean="0"/>
          </a:p>
          <a:p>
            <a:pPr algn="just"/>
            <a:r>
              <a:rPr lang="en-US" dirty="0"/>
              <a:t>When an output file is opened, </a:t>
            </a:r>
            <a:r>
              <a:rPr lang="en-US" dirty="0" smtClean="0"/>
              <a:t>any preexisting </a:t>
            </a:r>
            <a:r>
              <a:rPr lang="en-US" dirty="0"/>
              <a:t>file by the same name is destroyed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Must close the open file </a:t>
            </a:r>
            <a:r>
              <a:rPr lang="en-US" dirty="0"/>
              <a:t>by calling the </a:t>
            </a:r>
            <a:r>
              <a:rPr lang="en-US" b="1" dirty="0"/>
              <a:t>close( </a:t>
            </a:r>
            <a:r>
              <a:rPr lang="en-US" b="1" dirty="0" smtClean="0"/>
              <a:t>) </a:t>
            </a:r>
            <a:r>
              <a:rPr lang="en-US" dirty="0" smtClean="0"/>
              <a:t>method</a:t>
            </a:r>
            <a:r>
              <a:rPr lang="en-US" dirty="0"/>
              <a:t>, which is implemented by both </a:t>
            </a: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FileOutputStream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is </a:t>
            </a:r>
            <a:r>
              <a:rPr lang="en-IN" dirty="0" smtClean="0"/>
              <a:t>shown here: </a:t>
            </a:r>
            <a:r>
              <a:rPr lang="en-IN" i="1" dirty="0" smtClean="0"/>
              <a:t>void </a:t>
            </a:r>
            <a:r>
              <a:rPr lang="en-IN" i="1" dirty="0"/>
              <a:t>close( ) throws </a:t>
            </a:r>
            <a:r>
              <a:rPr lang="en-IN" i="1" dirty="0" err="1"/>
              <a:t>IOException</a:t>
            </a:r>
            <a:endParaRPr lang="en-IN" i="1" dirty="0"/>
          </a:p>
          <a:p>
            <a:pPr algn="just"/>
            <a:r>
              <a:rPr lang="en-US" dirty="0"/>
              <a:t>Closing a file releases the system resources allocated to the file, allowing them to be used </a:t>
            </a:r>
            <a:r>
              <a:rPr lang="en-US" dirty="0" smtClean="0"/>
              <a:t>by another </a:t>
            </a:r>
            <a:r>
              <a:rPr lang="en-US" dirty="0"/>
              <a:t>file. </a:t>
            </a:r>
            <a:endParaRPr lang="en-US" dirty="0" smtClean="0"/>
          </a:p>
          <a:p>
            <a:pPr algn="just"/>
            <a:r>
              <a:rPr lang="en-US" dirty="0" smtClean="0"/>
              <a:t>Failure </a:t>
            </a:r>
            <a:r>
              <a:rPr lang="en-US" dirty="0"/>
              <a:t>to close a file can result in “memory leaks” because of unused </a:t>
            </a:r>
            <a:r>
              <a:rPr lang="en-US" dirty="0" smtClean="0"/>
              <a:t>resources </a:t>
            </a:r>
            <a:r>
              <a:rPr lang="en-IN" dirty="0" smtClean="0"/>
              <a:t>remaining </a:t>
            </a:r>
            <a:r>
              <a:rPr lang="en-IN" dirty="0"/>
              <a:t>allocated.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68120" y="1511640"/>
              <a:ext cx="1285560" cy="65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0920" y="1505880"/>
                <a:ext cx="1302120" cy="6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0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</a:t>
            </a:r>
            <a:r>
              <a:rPr lang="en-IN" b="1" dirty="0" smtClean="0"/>
              <a:t>Files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4352101"/>
          </a:xfrm>
        </p:spPr>
        <p:txBody>
          <a:bodyPr>
            <a:normAutofit/>
          </a:bodyPr>
          <a:lstStyle/>
          <a:p>
            <a:pPr fontAlgn="base"/>
            <a:endParaRPr lang="en-IN" sz="2400" b="1" u="sng" dirty="0" smtClean="0"/>
          </a:p>
          <a:p>
            <a:pPr fontAlgn="base"/>
            <a:r>
              <a:rPr lang="en-IN" sz="2400" b="1" u="sng" dirty="0" smtClean="0"/>
              <a:t>Constructors </a:t>
            </a:r>
            <a:r>
              <a:rPr lang="en-IN" sz="2400" b="1" u="sng" dirty="0"/>
              <a:t>of</a:t>
            </a:r>
            <a:r>
              <a:rPr lang="en-IN" sz="2400" u="sng" dirty="0"/>
              <a:t> </a:t>
            </a:r>
            <a:r>
              <a:rPr lang="en-IN" sz="2400" b="1" u="sng" dirty="0" err="1"/>
              <a:t>FileInputStream</a:t>
            </a:r>
            <a:r>
              <a:rPr lang="en-IN" sz="2400" b="1" u="sng" dirty="0"/>
              <a:t> </a:t>
            </a:r>
            <a:r>
              <a:rPr lang="en-IN" sz="2400" b="1" u="sng" dirty="0" smtClean="0"/>
              <a:t>Class</a:t>
            </a:r>
            <a:endParaRPr lang="en-US" sz="2400" b="1" u="sng" dirty="0"/>
          </a:p>
          <a:p>
            <a:pPr lvl="1" fontAlgn="base"/>
            <a:r>
              <a:rPr lang="en-US" sz="2200" b="1" dirty="0" err="1" smtClean="0"/>
              <a:t>FileInputStream</a:t>
            </a:r>
            <a:r>
              <a:rPr lang="en-US" sz="2200" b="1" dirty="0" smtClean="0"/>
              <a:t>(File </a:t>
            </a:r>
            <a:r>
              <a:rPr lang="en-US" sz="2200" b="1" dirty="0"/>
              <a:t>file):</a:t>
            </a:r>
            <a:r>
              <a:rPr lang="en-US" sz="2200" dirty="0"/>
              <a:t> Creates an input file stream to read from the specified File </a:t>
            </a:r>
            <a:r>
              <a:rPr lang="en-US" sz="2200" dirty="0" smtClean="0"/>
              <a:t>object.</a:t>
            </a:r>
            <a:endParaRPr lang="en-US" sz="2200" dirty="0"/>
          </a:p>
          <a:p>
            <a:pPr lvl="1" fontAlgn="base"/>
            <a:r>
              <a:rPr lang="en-US" sz="2200" b="1" dirty="0" err="1" smtClean="0"/>
              <a:t>FileInputStream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FileDescriptor</a:t>
            </a:r>
            <a:r>
              <a:rPr lang="en-US" sz="2200" b="1" dirty="0" smtClean="0"/>
              <a:t> </a:t>
            </a:r>
            <a:r>
              <a:rPr lang="en-US" sz="2200" b="1" dirty="0" err="1"/>
              <a:t>fdobj</a:t>
            </a:r>
            <a:r>
              <a:rPr lang="en-US" sz="2200" b="1" dirty="0"/>
              <a:t>) :</a:t>
            </a:r>
            <a:r>
              <a:rPr lang="en-US" sz="2200" dirty="0"/>
              <a:t>Creates an input file stream to read from the specified file descriptor. </a:t>
            </a:r>
            <a:endParaRPr lang="en-US" sz="2200" dirty="0" smtClean="0"/>
          </a:p>
          <a:p>
            <a:pPr lvl="1" fontAlgn="base"/>
            <a:r>
              <a:rPr lang="en-US" sz="2200" b="1" dirty="0" err="1" smtClean="0"/>
              <a:t>FileInputStream</a:t>
            </a:r>
            <a:r>
              <a:rPr lang="en-US" sz="2200" b="1" dirty="0" smtClean="0"/>
              <a:t>(String </a:t>
            </a:r>
            <a:r>
              <a:rPr lang="en-US" sz="2200" b="1" dirty="0"/>
              <a:t>name):</a:t>
            </a:r>
            <a:r>
              <a:rPr lang="en-US" sz="2200" dirty="0"/>
              <a:t> Creates an input file stream to read from a file with the specified name.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29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3"/>
            <a:ext cx="12192000" cy="684930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Reading Files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27" y="666207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/>
              <a:t>Methods of</a:t>
            </a:r>
            <a:r>
              <a:rPr lang="en-IN" u="sng" dirty="0"/>
              <a:t> </a:t>
            </a:r>
            <a:r>
              <a:rPr lang="en-IN" b="1" u="sng" dirty="0" err="1"/>
              <a:t>FileInputStream</a:t>
            </a:r>
            <a:r>
              <a:rPr lang="en-IN" b="1" u="sng" dirty="0"/>
              <a:t> </a:t>
            </a:r>
            <a:r>
              <a:rPr lang="en-IN" b="1" u="sng" dirty="0" smtClean="0"/>
              <a:t>Class</a:t>
            </a:r>
          </a:p>
          <a:p>
            <a:pPr algn="just"/>
            <a:endParaRPr lang="en-US" u="sng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80194"/>
              </p:ext>
            </p:extLst>
          </p:nvPr>
        </p:nvGraphicFramePr>
        <p:xfrm>
          <a:off x="532227" y="1163252"/>
          <a:ext cx="11420286" cy="5659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2858">
                  <a:extLst>
                    <a:ext uri="{9D8B030D-6E8A-4147-A177-3AD203B41FA5}">
                      <a16:colId xmlns:a16="http://schemas.microsoft.com/office/drawing/2014/main" val="1612581186"/>
                    </a:ext>
                  </a:extLst>
                </a:gridCol>
                <a:gridCol w="8817428">
                  <a:extLst>
                    <a:ext uri="{9D8B030D-6E8A-4147-A177-3AD203B41FA5}">
                      <a16:colId xmlns:a16="http://schemas.microsoft.com/office/drawing/2014/main" val="3226223101"/>
                    </a:ext>
                  </a:extLst>
                </a:gridCol>
              </a:tblGrid>
              <a:tr h="3683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71445"/>
                  </a:ext>
                </a:extLst>
              </a:tr>
              <a:tr h="74935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 dirty="0">
                          <a:effectLst/>
                        </a:rPr>
                        <a:t>available()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Returns an estimate of the number of remaining bytes that can be read (or skipped over) from this input stream.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950395251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 dirty="0">
                          <a:effectLst/>
                        </a:rPr>
                        <a:t>close()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Closes this file input stream and releases any system resources associated with the stream.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03874796"/>
                  </a:ext>
                </a:extLst>
              </a:tr>
              <a:tr h="74935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 dirty="0">
                          <a:effectLst/>
                        </a:rPr>
                        <a:t>finalize()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Ensures that the close method of this file input stream is called when there are no more references to it.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821848340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>
                          <a:effectLst/>
                        </a:rPr>
                        <a:t>getChannel()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Returns the unique </a:t>
                      </a:r>
                      <a:r>
                        <a:rPr lang="en-US" sz="1500" b="0" dirty="0" err="1">
                          <a:effectLst/>
                        </a:rPr>
                        <a:t>FileChannel</a:t>
                      </a:r>
                      <a:r>
                        <a:rPr lang="en-US" sz="1500" b="0" dirty="0">
                          <a:effectLst/>
                        </a:rPr>
                        <a:t> object associated with this file input stream.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48895567"/>
                  </a:ext>
                </a:extLst>
              </a:tr>
              <a:tr h="74935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>
                          <a:effectLst/>
                        </a:rPr>
                        <a:t>getFD()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Returns the </a:t>
                      </a:r>
                      <a:r>
                        <a:rPr lang="en-US" sz="1500" b="0" dirty="0" err="1">
                          <a:effectLst/>
                        </a:rPr>
                        <a:t>FileDescriptor</a:t>
                      </a:r>
                      <a:r>
                        <a:rPr lang="en-US" sz="1500" b="0" dirty="0">
                          <a:effectLst/>
                        </a:rPr>
                        <a:t> object that represents the connection to the actual file in the file system being used by this </a:t>
                      </a:r>
                      <a:r>
                        <a:rPr lang="en-US" sz="1500" b="0" dirty="0" err="1">
                          <a:effectLst/>
                        </a:rPr>
                        <a:t>FileInputStream</a:t>
                      </a:r>
                      <a:r>
                        <a:rPr lang="en-US" sz="150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28510080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>
                          <a:effectLst/>
                        </a:rPr>
                        <a:t>read()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Reads a byte of data from this input stream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92968448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>
                          <a:effectLst/>
                        </a:rPr>
                        <a:t>read(</a:t>
                      </a:r>
                      <a:r>
                        <a:rPr lang="en-IN" sz="1500" b="0" i="1">
                          <a:effectLst/>
                        </a:rPr>
                        <a:t>byte[] b</a:t>
                      </a:r>
                      <a:r>
                        <a:rPr lang="en-IN" sz="1500" b="0">
                          <a:effectLst/>
                        </a:rPr>
                        <a:t>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Reads up to </a:t>
                      </a:r>
                      <a:r>
                        <a:rPr lang="en-US" sz="1500" b="0" dirty="0" err="1">
                          <a:effectLst/>
                        </a:rPr>
                        <a:t>b.length</a:t>
                      </a:r>
                      <a:r>
                        <a:rPr lang="en-US" sz="1500" b="0" dirty="0">
                          <a:effectLst/>
                        </a:rPr>
                        <a:t> bytes of data from this input stream into an array of bytes. 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715497311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read(</a:t>
                      </a:r>
                      <a:r>
                        <a:rPr lang="en-US" sz="1500" b="0" i="1">
                          <a:effectLst/>
                        </a:rPr>
                        <a:t>byte[] b, int off, int len</a:t>
                      </a:r>
                      <a:r>
                        <a:rPr lang="en-US" sz="1500" b="0">
                          <a:effectLst/>
                        </a:rPr>
                        <a:t>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Reads up to </a:t>
                      </a:r>
                      <a:r>
                        <a:rPr lang="en-US" sz="1500" b="0" dirty="0" err="1">
                          <a:effectLst/>
                        </a:rPr>
                        <a:t>len</a:t>
                      </a:r>
                      <a:r>
                        <a:rPr lang="en-US" sz="1500" b="0" dirty="0">
                          <a:effectLst/>
                        </a:rPr>
                        <a:t> bytes of data from this input stream into an array of bytes.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612727153"/>
                  </a:ext>
                </a:extLst>
              </a:tr>
              <a:tr h="5071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500" b="0">
                          <a:effectLst/>
                        </a:rPr>
                        <a:t>skip()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Skips over and discards n bytes of data from the input stream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9734347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41480" y="2113560"/>
              <a:ext cx="638640" cy="3603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720" y="2107080"/>
                <a:ext cx="649080" cy="36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 smtClean="0"/>
              <a:t>Reading Files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read from a file, you can use a version of </a:t>
            </a:r>
            <a:r>
              <a:rPr lang="en-US" b="1" dirty="0"/>
              <a:t>read( ) </a:t>
            </a:r>
            <a:r>
              <a:rPr lang="en-US" dirty="0"/>
              <a:t>that is defined within </a:t>
            </a:r>
            <a:r>
              <a:rPr lang="en-US" b="1" dirty="0" err="1"/>
              <a:t>FileInputStream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			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/>
              <a:t>read( ) throws </a:t>
            </a:r>
            <a:r>
              <a:rPr lang="en-IN" i="1" dirty="0" err="1"/>
              <a:t>IOException</a:t>
            </a:r>
            <a:endParaRPr lang="en-IN" i="1" dirty="0"/>
          </a:p>
          <a:p>
            <a:pPr algn="just"/>
            <a:r>
              <a:rPr lang="en-US" dirty="0"/>
              <a:t>Each time that it is called, it reads a single byte from the file and returns the byte as </a:t>
            </a:r>
            <a:r>
              <a:rPr lang="en-US" dirty="0" smtClean="0"/>
              <a:t>an integer </a:t>
            </a:r>
            <a:r>
              <a:rPr lang="en-US" dirty="0"/>
              <a:t>value. </a:t>
            </a:r>
            <a:endParaRPr lang="en-US" dirty="0" smtClean="0"/>
          </a:p>
          <a:p>
            <a:pPr algn="just"/>
            <a:r>
              <a:rPr lang="en-US" b="1" dirty="0" smtClean="0"/>
              <a:t>read</a:t>
            </a:r>
            <a:r>
              <a:rPr lang="en-US" b="1" dirty="0"/>
              <a:t>( ) </a:t>
            </a:r>
            <a:r>
              <a:rPr lang="en-US" dirty="0"/>
              <a:t>returns –1 when the end of the file is encountered. It can throw </a:t>
            </a:r>
            <a:r>
              <a:rPr lang="en-US" dirty="0" smtClean="0"/>
              <a:t>an </a:t>
            </a:r>
            <a:r>
              <a:rPr lang="en-IN" b="1" dirty="0" err="1" smtClean="0"/>
              <a:t>IOException</a:t>
            </a:r>
            <a:r>
              <a:rPr lang="en-IN" dirty="0"/>
              <a:t>.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83760" y="1658880"/>
              <a:ext cx="8104680" cy="3993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560" y="1651320"/>
                <a:ext cx="8120880" cy="40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3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 smtClean="0"/>
              <a:t>Reading Files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Follow these </a:t>
            </a:r>
            <a:r>
              <a:rPr lang="en-US" sz="2400" dirty="0"/>
              <a:t>steps to read data from a file using </a:t>
            </a:r>
            <a:r>
              <a:rPr lang="en-US" sz="2400" dirty="0" err="1"/>
              <a:t>FileInputStream</a:t>
            </a:r>
            <a:r>
              <a:rPr lang="en-US" sz="2400" dirty="0"/>
              <a:t> which is ultimatum the goal of </a:t>
            </a:r>
            <a:r>
              <a:rPr lang="en-US" sz="2400" dirty="0" err="1"/>
              <a:t>FileInputClass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Step </a:t>
            </a:r>
            <a:r>
              <a:rPr lang="en-US" sz="2400" dirty="0"/>
              <a:t>1: Attach a file to a </a:t>
            </a:r>
            <a:r>
              <a:rPr lang="en-US" sz="2400" dirty="0" err="1"/>
              <a:t>FileInputStream</a:t>
            </a:r>
            <a:r>
              <a:rPr lang="en-US" sz="2400" dirty="0"/>
              <a:t> as this will enable us to read data from the file as shown below as follows: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200" i="1" dirty="0" err="1" smtClean="0"/>
              <a:t>FileInputStream</a:t>
            </a:r>
            <a:r>
              <a:rPr lang="en-US" sz="2200" i="1" dirty="0" smtClean="0"/>
              <a:t>  </a:t>
            </a:r>
            <a:r>
              <a:rPr lang="en-US" sz="2200" i="1" dirty="0" err="1"/>
              <a:t>fileInputStream</a:t>
            </a:r>
            <a:r>
              <a:rPr lang="en-US" sz="2200" i="1" dirty="0"/>
              <a:t> =new </a:t>
            </a:r>
            <a:r>
              <a:rPr lang="en-US" sz="2200" i="1" dirty="0" err="1"/>
              <a:t>FileInputStream</a:t>
            </a:r>
            <a:r>
              <a:rPr lang="en-US" sz="2200" i="1" dirty="0"/>
              <a:t>(“file.txt”); </a:t>
            </a:r>
            <a:endParaRPr lang="en-US" sz="2200" i="1" dirty="0" smtClean="0"/>
          </a:p>
          <a:p>
            <a:pPr algn="just"/>
            <a:r>
              <a:rPr lang="en-US" sz="2400" dirty="0" smtClean="0"/>
              <a:t>Step </a:t>
            </a:r>
            <a:r>
              <a:rPr lang="en-US" sz="2400" dirty="0"/>
              <a:t>2: </a:t>
            </a:r>
            <a:r>
              <a:rPr lang="en-US" sz="2400" dirty="0" err="1" smtClean="0"/>
              <a:t>No</a:t>
            </a:r>
            <a:r>
              <a:rPr lang="en-US" sz="2400" i="1" dirty="0" err="1"/>
              <a:t>FileInputStream</a:t>
            </a:r>
            <a:r>
              <a:rPr lang="en-US" sz="2400" i="1" dirty="0"/>
              <a:t>  </a:t>
            </a:r>
            <a:r>
              <a:rPr lang="en-US" sz="2400" i="1" dirty="0" err="1"/>
              <a:t>fileInputStream</a:t>
            </a:r>
            <a:r>
              <a:rPr lang="en-US" sz="2400" i="1" dirty="0"/>
              <a:t> =new </a:t>
            </a:r>
            <a:r>
              <a:rPr lang="en-US" sz="2400" i="1" dirty="0" err="1"/>
              <a:t>FileInputStream</a:t>
            </a:r>
            <a:r>
              <a:rPr lang="en-US" sz="2400" i="1" dirty="0"/>
              <a:t>(“file.txt”); </a:t>
            </a:r>
            <a:r>
              <a:rPr lang="en-US" sz="2400" dirty="0" smtClean="0"/>
              <a:t>w </a:t>
            </a:r>
            <a:r>
              <a:rPr lang="en-US" sz="2400" dirty="0"/>
              <a:t>in order to read data from the file, we should read data from the </a:t>
            </a:r>
            <a:r>
              <a:rPr lang="en-US" sz="2400" dirty="0" err="1"/>
              <a:t>FileInputStream</a:t>
            </a:r>
            <a:r>
              <a:rPr lang="en-US" sz="2400" dirty="0"/>
              <a:t> as shown below: </a:t>
            </a:r>
            <a:endParaRPr lang="en-US" sz="2400" dirty="0" smtClean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sz="2200" i="1" dirty="0" err="1" smtClean="0"/>
              <a:t>ch</a:t>
            </a:r>
            <a:r>
              <a:rPr lang="en-US" sz="2200" i="1" dirty="0" smtClean="0"/>
              <a:t>=</a:t>
            </a:r>
            <a:r>
              <a:rPr lang="en-US" sz="2200" i="1" dirty="0" err="1" smtClean="0"/>
              <a:t>fileInputStream.read</a:t>
            </a:r>
            <a:r>
              <a:rPr lang="en-US" sz="2200" i="1" dirty="0"/>
              <a:t>(); </a:t>
            </a:r>
            <a:endParaRPr lang="en-US" sz="2200" i="1" dirty="0" smtClean="0"/>
          </a:p>
          <a:p>
            <a:pPr algn="just"/>
            <a:r>
              <a:rPr lang="en-US" sz="2400" dirty="0" smtClean="0"/>
              <a:t>Step </a:t>
            </a:r>
            <a:r>
              <a:rPr lang="en-US" sz="2400" dirty="0"/>
              <a:t>3-A: When there is no more data available to read further, the read() method returns -1; </a:t>
            </a:r>
            <a:endParaRPr lang="en-US" sz="2400" dirty="0" smtClean="0"/>
          </a:p>
          <a:p>
            <a:pPr algn="just"/>
            <a:r>
              <a:rPr lang="en-US" sz="2400" dirty="0" smtClean="0"/>
              <a:t>Step </a:t>
            </a:r>
            <a:r>
              <a:rPr lang="en-US" sz="2400" dirty="0"/>
              <a:t>3-B: Then we should attach the monitor to the output stream. For displaying the data, we can use </a:t>
            </a:r>
            <a:r>
              <a:rPr lang="en-US" sz="2200" i="1" dirty="0" err="1"/>
              <a:t>System.out.print</a:t>
            </a:r>
            <a:r>
              <a:rPr lang="en-US" sz="2200" i="1" dirty="0"/>
              <a:t>. </a:t>
            </a:r>
            <a:r>
              <a:rPr lang="en-US" sz="2200" i="1" dirty="0" err="1"/>
              <a:t>System.out.print</a:t>
            </a:r>
            <a:r>
              <a:rPr lang="en-US" sz="2200" i="1" dirty="0"/>
              <a:t>(</a:t>
            </a:r>
            <a:r>
              <a:rPr lang="en-US" sz="2200" i="1" dirty="0" err="1"/>
              <a:t>ch</a:t>
            </a:r>
            <a:r>
              <a:rPr lang="en-US" sz="2200" i="1" dirty="0"/>
              <a:t>);</a:t>
            </a:r>
            <a:endParaRPr lang="en-US" sz="2200" i="1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00840" y="2835000"/>
              <a:ext cx="7795800" cy="3190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360" y="2826000"/>
                <a:ext cx="7812720" cy="32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1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</a:t>
            </a:r>
            <a:r>
              <a:rPr lang="en-IN" b="1" dirty="0" smtClean="0"/>
              <a:t>Files: An Example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6411" y="1028669"/>
            <a:ext cx="11210972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Java Program to Demonstrate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Class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java.io.*;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DemoFileInputStream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en-US" sz="15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fin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"file1.txt"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Attaching the file </a:t>
            </a:r>
            <a:r>
              <a:rPr lang="en-US" altLang="en-US" sz="15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to </a:t>
            </a:r>
            <a:r>
              <a:rPr lang="en-US" alt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FileInputStream</a:t>
            </a:r>
            <a:endParaRPr lang="en-US" altLang="en-US" sz="1500" dirty="0"/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fin.getChannel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Illustrating </a:t>
            </a:r>
            <a:r>
              <a:rPr lang="en-US" alt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getChannel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() method</a:t>
            </a:r>
            <a:endParaRPr lang="en-US" altLang="en-US" sz="1500" dirty="0"/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fin.getFD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Illustrating </a:t>
            </a:r>
            <a:r>
              <a:rPr lang="en-US" alt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getFD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() method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500" dirty="0"/>
              <a:t> </a:t>
            </a:r>
            <a:r>
              <a:rPr lang="en-US" altLang="en-US" sz="1500" dirty="0" smtClean="0"/>
              <a:t>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 of remaining bytes:“</a:t>
            </a:r>
            <a:r>
              <a:rPr lang="en-US" altLang="en-US" sz="1500" dirty="0" smtClean="0"/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fin.available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Illustrating available method</a:t>
            </a: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5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fin.skip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en-US" sz="15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500" dirty="0" err="1">
                <a:solidFill>
                  <a:srgbClr val="008200"/>
                </a:solidFill>
                <a:latin typeface="Consolas" panose="020B0609020204030204" pitchFamily="49" charset="0"/>
              </a:rPr>
              <a:t>llustrating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 skip() method</a:t>
            </a: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FileContents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Reading characters from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US" altLang="en-US" sz="1500" dirty="0" smtClean="0"/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and write them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fin.read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-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Holds true till there is data inside file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fin.close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en-US" sz="15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// Close the file connections</a:t>
            </a:r>
            <a:r>
              <a:rPr lang="en-US" altLang="en-US" sz="1500" dirty="0"/>
              <a:t> </a:t>
            </a:r>
            <a:r>
              <a:rPr lang="en-US" alt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using close() method</a:t>
            </a: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44400" y="1061280"/>
              <a:ext cx="5258520" cy="1627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7560" y="1051920"/>
                <a:ext cx="5275440" cy="16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0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</a:t>
            </a:r>
            <a:r>
              <a:rPr lang="en-IN" b="1" dirty="0" smtClean="0"/>
              <a:t>Files: </a:t>
            </a:r>
            <a:r>
              <a:rPr lang="en-IN" b="1" dirty="0" err="1" smtClean="0"/>
              <a:t>FileReader</a:t>
            </a:r>
            <a:r>
              <a:rPr lang="en-IN" b="1" dirty="0" smtClean="0"/>
              <a:t> and </a:t>
            </a:r>
            <a:r>
              <a:rPr lang="en-IN" b="1" dirty="0" err="1" smtClean="0"/>
              <a:t>FileWriter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recommended not to use the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classes if you have to read and write any textual information as these are Byte stream classes</a:t>
            </a:r>
            <a:r>
              <a:rPr lang="en-US" dirty="0" smtClean="0"/>
              <a:t>. It is </a:t>
            </a:r>
            <a:r>
              <a:rPr lang="en-US" dirty="0" err="1" smtClean="0"/>
              <a:t>usefull</a:t>
            </a:r>
            <a:r>
              <a:rPr lang="en-US" dirty="0" smtClean="0"/>
              <a:t> for binary files.</a:t>
            </a:r>
          </a:p>
          <a:p>
            <a:pPr algn="just"/>
            <a:r>
              <a:rPr lang="en-US" dirty="0"/>
              <a:t>Java </a:t>
            </a:r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r>
              <a:rPr lang="en-US" dirty="0"/>
              <a:t> classes are used to write and read data from text files (they are Character Stream classes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err="1"/>
              <a:t>FileReader</a:t>
            </a:r>
            <a:r>
              <a:rPr lang="en-US" dirty="0"/>
              <a:t> automatically converts the raw bytes into characters by using the platform's default character encoding. </a:t>
            </a:r>
            <a:endParaRPr lang="en-US" dirty="0" smtClean="0"/>
          </a:p>
          <a:p>
            <a:pPr algn="just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this class if you are reading from a text file that has the same character encoding as the default one.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a text file encoded in different character encoding then you should use </a:t>
            </a:r>
            <a:r>
              <a:rPr lang="en-US" b="1" dirty="0" err="1"/>
              <a:t>InputStreamReader</a:t>
            </a:r>
            <a:r>
              <a:rPr lang="en-US" dirty="0"/>
              <a:t> with specified character encoding. An </a:t>
            </a:r>
            <a:r>
              <a:rPr lang="en-US" b="1" dirty="0" err="1"/>
              <a:t>InputStreamReade</a:t>
            </a:r>
            <a:r>
              <a:rPr lang="en-US" dirty="0" err="1"/>
              <a:t>r</a:t>
            </a:r>
            <a:r>
              <a:rPr lang="en-US" dirty="0"/>
              <a:t> is a bridge between byte stream and character stream and can take a </a:t>
            </a:r>
            <a:r>
              <a:rPr lang="en-US" b="1" dirty="0" err="1" smtClean="0"/>
              <a:t>FileInputStream</a:t>
            </a:r>
            <a:r>
              <a:rPr lang="en-US" dirty="0" smtClean="0"/>
              <a:t> </a:t>
            </a:r>
            <a:r>
              <a:rPr lang="en-US" dirty="0"/>
              <a:t>as a source.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71240" y="3754800"/>
              <a:ext cx="2149920" cy="117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5480" y="3748680"/>
                <a:ext cx="2162520" cy="1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3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Files: </a:t>
            </a:r>
            <a:r>
              <a:rPr lang="en-IN" b="1" dirty="0" err="1" smtClean="0"/>
              <a:t>FileReader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Constructors:</a:t>
            </a:r>
            <a:r>
              <a:rPr lang="en-US" u="sng" dirty="0"/>
              <a:t> </a:t>
            </a:r>
            <a:endParaRPr lang="en-US" u="sng" dirty="0" smtClean="0"/>
          </a:p>
          <a:p>
            <a:pPr lvl="1" fontAlgn="base"/>
            <a:r>
              <a:rPr lang="en-US" b="1" dirty="0" err="1" smtClean="0"/>
              <a:t>FileReader</a:t>
            </a:r>
            <a:r>
              <a:rPr lang="en-US" b="1" dirty="0" smtClean="0"/>
              <a:t>(File </a:t>
            </a:r>
            <a:r>
              <a:rPr lang="en-US" b="1" dirty="0"/>
              <a:t>file) – </a:t>
            </a:r>
            <a:r>
              <a:rPr lang="en-US" dirty="0"/>
              <a:t>Creates a </a:t>
            </a:r>
            <a:r>
              <a:rPr lang="en-US" dirty="0" err="1"/>
              <a:t>FileReader</a:t>
            </a:r>
            <a:r>
              <a:rPr lang="en-US" dirty="0"/>
              <a:t> , given the File to read </a:t>
            </a:r>
            <a:r>
              <a:rPr lang="en-US" dirty="0" smtClean="0"/>
              <a:t>from</a:t>
            </a:r>
          </a:p>
          <a:p>
            <a:pPr lvl="1" fontAlgn="base"/>
            <a:r>
              <a:rPr lang="en-US" b="1" dirty="0" err="1" smtClean="0"/>
              <a:t>FileReader</a:t>
            </a:r>
            <a:r>
              <a:rPr lang="en-US" b="1" dirty="0" smtClean="0"/>
              <a:t>(</a:t>
            </a:r>
            <a:r>
              <a:rPr lang="en-US" b="1" dirty="0" err="1" smtClean="0"/>
              <a:t>FileDescripter</a:t>
            </a:r>
            <a:r>
              <a:rPr lang="en-US" b="1" dirty="0" smtClean="0"/>
              <a:t> </a:t>
            </a:r>
            <a:r>
              <a:rPr lang="en-US" b="1" dirty="0" err="1"/>
              <a:t>fd</a:t>
            </a:r>
            <a:r>
              <a:rPr lang="en-US" b="1" dirty="0"/>
              <a:t>) –</a:t>
            </a:r>
            <a:r>
              <a:rPr lang="en-US" dirty="0"/>
              <a:t> Creates a new </a:t>
            </a:r>
            <a:r>
              <a:rPr lang="en-US" dirty="0" err="1"/>
              <a:t>FileReader</a:t>
            </a:r>
            <a:r>
              <a:rPr lang="en-US" dirty="0"/>
              <a:t> , given the </a:t>
            </a:r>
            <a:r>
              <a:rPr lang="en-US" dirty="0" err="1"/>
              <a:t>FileDescripter</a:t>
            </a:r>
            <a:r>
              <a:rPr lang="en-US" dirty="0"/>
              <a:t> to read </a:t>
            </a:r>
            <a:r>
              <a:rPr lang="en-US" dirty="0" smtClean="0"/>
              <a:t>from</a:t>
            </a:r>
          </a:p>
          <a:p>
            <a:pPr lvl="1" fontAlgn="base"/>
            <a:r>
              <a:rPr lang="en-US" b="1" dirty="0" err="1" smtClean="0"/>
              <a:t>FileReader</a:t>
            </a:r>
            <a:r>
              <a:rPr lang="en-US" b="1" dirty="0" smtClean="0"/>
              <a:t>(String </a:t>
            </a:r>
            <a:r>
              <a:rPr lang="en-US" b="1" dirty="0" err="1"/>
              <a:t>fileName</a:t>
            </a:r>
            <a:r>
              <a:rPr lang="en-US" b="1" dirty="0"/>
              <a:t>) – </a:t>
            </a:r>
            <a:r>
              <a:rPr lang="en-US" dirty="0"/>
              <a:t>Creates a new </a:t>
            </a:r>
            <a:r>
              <a:rPr lang="en-US" dirty="0" err="1"/>
              <a:t>FileReader</a:t>
            </a:r>
            <a:r>
              <a:rPr lang="en-US" dirty="0"/>
              <a:t> , given the name of the file to read from</a:t>
            </a:r>
          </a:p>
        </p:txBody>
      </p:sp>
    </p:spTree>
    <p:extLst>
      <p:ext uri="{BB962C8B-B14F-4D97-AF65-F5344CB8AC3E}">
        <p14:creationId xmlns:p14="http://schemas.microsoft.com/office/powerpoint/2010/main" val="31857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Files: </a:t>
            </a:r>
            <a:r>
              <a:rPr lang="en-IN" b="1" dirty="0" err="1"/>
              <a:t>FileReader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966651"/>
            <a:ext cx="11127545" cy="539194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u="sng" dirty="0"/>
              <a:t>Methods: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b="1" dirty="0" smtClean="0"/>
              <a:t>public </a:t>
            </a:r>
            <a:r>
              <a:rPr lang="en-US" b="1" dirty="0" err="1"/>
              <a:t>int</a:t>
            </a:r>
            <a:r>
              <a:rPr lang="en-US" b="1" dirty="0"/>
              <a:t> read () throws </a:t>
            </a:r>
            <a:r>
              <a:rPr lang="en-US" b="1" dirty="0" err="1"/>
              <a:t>IOException</a:t>
            </a:r>
            <a:r>
              <a:rPr lang="en-US" b="1" dirty="0"/>
              <a:t> –</a:t>
            </a:r>
            <a:r>
              <a:rPr lang="en-US" dirty="0"/>
              <a:t> Reads a single character. This method will block until a character is available, an I/O error occurs, or the end of the stream is </a:t>
            </a:r>
            <a:r>
              <a:rPr lang="en-US" dirty="0" smtClean="0"/>
              <a:t>reached.</a:t>
            </a:r>
          </a:p>
          <a:p>
            <a:pPr lvl="1" fontAlgn="base"/>
            <a:r>
              <a:rPr lang="en-US" b="1" dirty="0" smtClean="0"/>
              <a:t>public </a:t>
            </a:r>
            <a:r>
              <a:rPr lang="en-US" b="1" dirty="0" err="1"/>
              <a:t>int</a:t>
            </a:r>
            <a:r>
              <a:rPr lang="en-US" b="1" dirty="0"/>
              <a:t> read(char[] </a:t>
            </a:r>
            <a:r>
              <a:rPr lang="en-US" b="1" dirty="0" err="1"/>
              <a:t>cbuff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–</a:t>
            </a:r>
            <a:r>
              <a:rPr lang="en-US" dirty="0"/>
              <a:t> Reads characters into an array. This method will block until some input is available, an I/O error occurs, or the end of the stream is </a:t>
            </a:r>
            <a:r>
              <a:rPr lang="en-US" dirty="0" smtClean="0"/>
              <a:t>reached.</a:t>
            </a:r>
          </a:p>
          <a:p>
            <a:pPr lvl="1" fontAlgn="base"/>
            <a:r>
              <a:rPr lang="en-US" b="1" dirty="0" smtClean="0"/>
              <a:t>public </a:t>
            </a:r>
            <a:r>
              <a:rPr lang="en-US" b="1" dirty="0"/>
              <a:t>abstract </a:t>
            </a:r>
            <a:r>
              <a:rPr lang="en-US" b="1" dirty="0" err="1"/>
              <a:t>int</a:t>
            </a:r>
            <a:r>
              <a:rPr lang="en-US" b="1" dirty="0"/>
              <a:t> read(char[] buff, </a:t>
            </a:r>
            <a:r>
              <a:rPr lang="en-US" b="1" dirty="0" err="1"/>
              <a:t>int</a:t>
            </a:r>
            <a:r>
              <a:rPr lang="en-US" b="1" dirty="0"/>
              <a:t> off,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–</a:t>
            </a:r>
            <a:r>
              <a:rPr lang="en-US" dirty="0"/>
              <a:t>Reads characters into a portion of an array. This method will block until some input is available, an I/O error occurs, or the end of the stream is reached. </a:t>
            </a:r>
            <a:br>
              <a:rPr lang="en-US" dirty="0"/>
            </a:br>
            <a:r>
              <a:rPr lang="en-US" dirty="0"/>
              <a:t>Parameters: </a:t>
            </a:r>
            <a:br>
              <a:rPr lang="en-US" dirty="0"/>
            </a:br>
            <a:r>
              <a:rPr lang="en-US" dirty="0" err="1"/>
              <a:t>cbuf</a:t>
            </a:r>
            <a:r>
              <a:rPr lang="en-US" dirty="0"/>
              <a:t> – Destination buffer </a:t>
            </a:r>
            <a:br>
              <a:rPr lang="en-US" dirty="0"/>
            </a:br>
            <a:r>
              <a:rPr lang="en-US" dirty="0"/>
              <a:t>off – Offset at which to start storing characters </a:t>
            </a:r>
            <a:br>
              <a:rPr lang="en-US" dirty="0"/>
            </a:br>
            <a:r>
              <a:rPr lang="en-US" dirty="0" err="1"/>
              <a:t>len</a:t>
            </a:r>
            <a:r>
              <a:rPr lang="en-US" dirty="0"/>
              <a:t> – Maximum number of characters to read </a:t>
            </a:r>
            <a:br>
              <a:rPr lang="en-US" dirty="0"/>
            </a:br>
            <a:r>
              <a:rPr lang="en-US" dirty="0"/>
              <a:t> </a:t>
            </a:r>
          </a:p>
          <a:p>
            <a:pPr lvl="1" fontAlgn="base"/>
            <a:r>
              <a:rPr lang="en-US" b="1" dirty="0" smtClean="0"/>
              <a:t>public </a:t>
            </a:r>
            <a:r>
              <a:rPr lang="en-US" b="1" dirty="0"/>
              <a:t>void close() throws </a:t>
            </a:r>
            <a:r>
              <a:rPr lang="en-US" b="1" dirty="0" err="1"/>
              <a:t>IOException</a:t>
            </a:r>
            <a:r>
              <a:rPr lang="en-US" dirty="0"/>
              <a:t> closes the </a:t>
            </a:r>
            <a:r>
              <a:rPr lang="en-US" dirty="0" smtClean="0"/>
              <a:t>reader.</a:t>
            </a:r>
          </a:p>
          <a:p>
            <a:pPr lvl="1" fontAlgn="base"/>
            <a:r>
              <a:rPr lang="en-US" b="1" dirty="0" smtClean="0"/>
              <a:t>public </a:t>
            </a:r>
            <a:r>
              <a:rPr lang="en-US" b="1" dirty="0"/>
              <a:t>long skip(long n) throws </a:t>
            </a:r>
            <a:r>
              <a:rPr lang="en-US" b="1" dirty="0" err="1"/>
              <a:t>IOException</a:t>
            </a:r>
            <a:r>
              <a:rPr lang="en-US" b="1" dirty="0"/>
              <a:t> –</a:t>
            </a:r>
            <a:r>
              <a:rPr lang="en-US" dirty="0"/>
              <a:t>Skips characters. This method will block until some characters are available, an I/O error occurs, or the end of the stream is reached. </a:t>
            </a:r>
            <a:br>
              <a:rPr lang="en-US" dirty="0"/>
            </a:br>
            <a:r>
              <a:rPr lang="en-US" dirty="0"/>
              <a:t>Parameters: </a:t>
            </a:r>
            <a:br>
              <a:rPr lang="en-US" dirty="0"/>
            </a:br>
            <a:r>
              <a:rPr lang="en-US" dirty="0"/>
              <a:t>n – The number of characters to skip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50760" y="1180800"/>
              <a:ext cx="359640" cy="14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5360" y="1172880"/>
                <a:ext cx="3729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7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 smtClean="0"/>
              <a:t>I/O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altLang="en-US" dirty="0"/>
              <a:t>I/O = </a:t>
            </a:r>
            <a:r>
              <a:rPr lang="en-US" altLang="en-US" dirty="0" err="1"/>
              <a:t>Input/Output</a:t>
            </a:r>
            <a:endParaRPr lang="en-US" altLang="en-US" dirty="0"/>
          </a:p>
          <a:p>
            <a:r>
              <a:rPr lang="en-US" altLang="en-US" dirty="0"/>
              <a:t>In this context it is input to and output from programs</a:t>
            </a:r>
          </a:p>
          <a:p>
            <a:r>
              <a:rPr lang="en-US" altLang="en-US" dirty="0"/>
              <a:t>Input can be from keyboard or a file</a:t>
            </a:r>
          </a:p>
          <a:p>
            <a:r>
              <a:rPr lang="en-US" altLang="en-US" dirty="0"/>
              <a:t>Output can be to display (screen) or a file</a:t>
            </a:r>
          </a:p>
          <a:p>
            <a:r>
              <a:rPr lang="en-US" altLang="en-US" dirty="0"/>
              <a:t>Advantages of file I/O</a:t>
            </a:r>
          </a:p>
          <a:p>
            <a:pPr lvl="1"/>
            <a:r>
              <a:rPr lang="en-US" altLang="en-US" sz="2800" dirty="0"/>
              <a:t>permanent copy</a:t>
            </a:r>
          </a:p>
          <a:p>
            <a:pPr lvl="1"/>
            <a:r>
              <a:rPr lang="en-US" altLang="en-US" sz="2800" dirty="0"/>
              <a:t>output from one program can be input to another</a:t>
            </a:r>
          </a:p>
          <a:p>
            <a:pPr lvl="1"/>
            <a:r>
              <a:rPr lang="en-US" altLang="en-US" sz="2800" dirty="0"/>
              <a:t>input can be automated (rather than entered  manually)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45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Files: </a:t>
            </a:r>
            <a:r>
              <a:rPr lang="en-IN" b="1" dirty="0" err="1"/>
              <a:t>FileReader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797837"/>
            <a:ext cx="8112034" cy="6146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25" y="5006209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</a:t>
            </a:r>
            <a:r>
              <a:rPr lang="en-IN" b="1" dirty="0" smtClean="0"/>
              <a:t>Files: </a:t>
            </a:r>
            <a:r>
              <a:rPr lang="en-IN" b="1" dirty="0" err="1" smtClean="0"/>
              <a:t>FileWriter</a:t>
            </a:r>
            <a:r>
              <a:rPr lang="en-IN" b="1" dirty="0" smtClean="0"/>
              <a:t>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Java </a:t>
            </a:r>
            <a:r>
              <a:rPr lang="en-US" sz="2200" b="1" dirty="0" err="1"/>
              <a:t>FileWriter</a:t>
            </a:r>
            <a:r>
              <a:rPr lang="en-US" sz="2200" dirty="0"/>
              <a:t> class is used to write character-oriented data to </a:t>
            </a:r>
            <a:r>
              <a:rPr lang="en-US" sz="2200" dirty="0" smtClean="0"/>
              <a:t>a</a:t>
            </a:r>
            <a:r>
              <a:rPr lang="en-US" sz="2200" dirty="0"/>
              <a:t> </a:t>
            </a:r>
            <a:r>
              <a:rPr lang="en-US" sz="2200" dirty="0" smtClean="0"/>
              <a:t>file. </a:t>
            </a:r>
            <a:r>
              <a:rPr lang="en-US" sz="2200" dirty="0"/>
              <a:t>It is character-oriented class which is used for file handling in </a:t>
            </a:r>
            <a:r>
              <a:rPr lang="en-US" sz="2200" dirty="0" smtClean="0"/>
              <a:t>java.</a:t>
            </a:r>
            <a:endParaRPr lang="en-US" sz="2200" dirty="0"/>
          </a:p>
          <a:p>
            <a:pPr algn="just"/>
            <a:r>
              <a:rPr lang="en-US" sz="2200" dirty="0"/>
              <a:t>Unlike </a:t>
            </a:r>
            <a:r>
              <a:rPr lang="en-US" sz="2200" b="1" dirty="0" err="1"/>
              <a:t>FileOutputStream</a:t>
            </a:r>
            <a:r>
              <a:rPr lang="en-US" sz="2200" dirty="0"/>
              <a:t> class, you don't need to convert string into </a:t>
            </a:r>
            <a:r>
              <a:rPr lang="en-US" sz="2200" dirty="0" smtClean="0"/>
              <a:t>byte</a:t>
            </a:r>
            <a:r>
              <a:rPr lang="en-US" sz="2200" dirty="0"/>
              <a:t> </a:t>
            </a:r>
            <a:r>
              <a:rPr lang="en-US" sz="2200" dirty="0" smtClean="0"/>
              <a:t>array</a:t>
            </a:r>
            <a:r>
              <a:rPr lang="en-US" sz="2200" dirty="0"/>
              <a:t> because it provides method to write string </a:t>
            </a:r>
            <a:r>
              <a:rPr lang="en-US" sz="2200" dirty="0" smtClean="0"/>
              <a:t>directly</a:t>
            </a:r>
          </a:p>
          <a:p>
            <a:pPr algn="just"/>
            <a:r>
              <a:rPr lang="en-US" sz="2200" b="1" u="sng" dirty="0" smtClean="0"/>
              <a:t>Constructors:</a:t>
            </a:r>
          </a:p>
          <a:p>
            <a:pPr lvl="1" algn="just"/>
            <a:r>
              <a:rPr lang="en-US" sz="1800" b="1" dirty="0" err="1" smtClean="0"/>
              <a:t>FileWriter</a:t>
            </a:r>
            <a:r>
              <a:rPr lang="en-US" sz="1800" b="1" dirty="0" smtClean="0"/>
              <a:t>(String </a:t>
            </a:r>
            <a:r>
              <a:rPr lang="en-US" sz="1800" b="1" dirty="0"/>
              <a:t>file</a:t>
            </a:r>
            <a:r>
              <a:rPr lang="en-US" sz="1800" b="1" dirty="0" smtClean="0"/>
              <a:t>)- </a:t>
            </a:r>
            <a:r>
              <a:rPr lang="en-US" sz="1800" dirty="0" smtClean="0"/>
              <a:t>Creates </a:t>
            </a:r>
            <a:r>
              <a:rPr lang="en-US" sz="1800" dirty="0"/>
              <a:t>a new file. It gets file name in string. </a:t>
            </a:r>
            <a:endParaRPr lang="en-US" sz="1800" dirty="0" smtClean="0"/>
          </a:p>
          <a:p>
            <a:pPr lvl="1"/>
            <a:r>
              <a:rPr lang="en-US" sz="1800" b="1" dirty="0" err="1" smtClean="0"/>
              <a:t>FileWriter</a:t>
            </a:r>
            <a:r>
              <a:rPr lang="en-US" sz="1800" b="1" dirty="0" smtClean="0"/>
              <a:t>(File </a:t>
            </a:r>
            <a:r>
              <a:rPr lang="en-US" sz="1800" b="1" dirty="0"/>
              <a:t>file</a:t>
            </a:r>
            <a:r>
              <a:rPr lang="en-US" sz="1800" b="1" dirty="0" smtClean="0"/>
              <a:t>)- </a:t>
            </a:r>
            <a:r>
              <a:rPr lang="en-US" sz="1800" dirty="0" smtClean="0"/>
              <a:t>Creates </a:t>
            </a:r>
            <a:r>
              <a:rPr lang="en-US" sz="1800" dirty="0"/>
              <a:t>a new file. It gets file name in File </a:t>
            </a:r>
            <a:r>
              <a:rPr lang="en-US" sz="1800" dirty="0" smtClean="0"/>
              <a:t>object.</a:t>
            </a:r>
            <a:endParaRPr lang="en-US" sz="1800" b="1" u="sng" dirty="0" smtClean="0"/>
          </a:p>
          <a:p>
            <a:r>
              <a:rPr lang="en-US" sz="2200" b="1" u="sng" dirty="0" smtClean="0"/>
              <a:t>Methods:</a:t>
            </a:r>
          </a:p>
          <a:p>
            <a:pPr lvl="1"/>
            <a:r>
              <a:rPr lang="en-US" sz="1800" b="1" dirty="0" smtClean="0"/>
              <a:t>void write(String text)- </a:t>
            </a:r>
            <a:r>
              <a:rPr lang="en-US" sz="1800" dirty="0" smtClean="0"/>
              <a:t>It is used to write the string into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void write(char c)- </a:t>
            </a:r>
            <a:r>
              <a:rPr lang="en-US" sz="1800" dirty="0" smtClean="0"/>
              <a:t>It is used to write the char into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void write(char[] c)- </a:t>
            </a:r>
            <a:r>
              <a:rPr lang="en-US" sz="1800" dirty="0" smtClean="0"/>
              <a:t>It is used to write char array into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void flush()-</a:t>
            </a:r>
            <a:r>
              <a:rPr lang="en-US" sz="1800" dirty="0" smtClean="0"/>
              <a:t>	It is used to flushes the data of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void close()-</a:t>
            </a:r>
            <a:r>
              <a:rPr lang="en-US" sz="1800" dirty="0" smtClean="0"/>
              <a:t>It is used to close the </a:t>
            </a:r>
            <a:r>
              <a:rPr lang="en-US" sz="1800" dirty="0" err="1" smtClean="0"/>
              <a:t>FileWriter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6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724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/>
              <a:t>Reading and Writing Files: </a:t>
            </a:r>
            <a:r>
              <a:rPr lang="en-IN" b="1" dirty="0" err="1"/>
              <a:t>FileWriter</a:t>
            </a:r>
            <a:r>
              <a:rPr lang="en-IN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import</a:t>
            </a:r>
            <a:r>
              <a:rPr lang="en-IN" dirty="0"/>
              <a:t> </a:t>
            </a:r>
            <a:r>
              <a:rPr lang="en-IN" dirty="0" err="1"/>
              <a:t>java.io.FileWriter</a:t>
            </a:r>
            <a:r>
              <a:rPr lang="en-IN" dirty="0"/>
              <a:t>;  </a:t>
            </a:r>
          </a:p>
          <a:p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FileWriterExample</a:t>
            </a:r>
            <a:r>
              <a:rPr lang="en-IN" dirty="0"/>
              <a:t> {  </a:t>
            </a:r>
          </a:p>
          <a:p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r>
              <a:rPr lang="en-IN" dirty="0"/>
              <a:t>     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r>
              <a:rPr lang="en-IN" dirty="0"/>
              <a:t>           </a:t>
            </a:r>
            <a:r>
              <a:rPr lang="en-IN" dirty="0" err="1"/>
              <a:t>FileWriter</a:t>
            </a:r>
            <a:r>
              <a:rPr lang="en-IN" dirty="0"/>
              <a:t> </a:t>
            </a:r>
            <a:r>
              <a:rPr lang="en-IN" dirty="0" err="1"/>
              <a:t>fw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FileWriter</a:t>
            </a:r>
            <a:r>
              <a:rPr lang="en-IN" dirty="0"/>
              <a:t>("D:\\testout.txt");    </a:t>
            </a:r>
          </a:p>
          <a:p>
            <a:r>
              <a:rPr lang="en-IN" dirty="0"/>
              <a:t>           </a:t>
            </a:r>
            <a:r>
              <a:rPr lang="en-IN" dirty="0" err="1"/>
              <a:t>fw.write</a:t>
            </a:r>
            <a:r>
              <a:rPr lang="en-IN" dirty="0"/>
              <a:t>("Welcome to </a:t>
            </a:r>
            <a:r>
              <a:rPr lang="en-IN" dirty="0" err="1"/>
              <a:t>javaTpoint</a:t>
            </a:r>
            <a:r>
              <a:rPr lang="en-IN" dirty="0"/>
              <a:t>.");    </a:t>
            </a:r>
          </a:p>
          <a:p>
            <a:r>
              <a:rPr lang="en-IN" dirty="0"/>
              <a:t>           </a:t>
            </a:r>
            <a:r>
              <a:rPr lang="en-IN" dirty="0" err="1"/>
              <a:t>fw.close</a:t>
            </a:r>
            <a:r>
              <a:rPr lang="en-IN" dirty="0"/>
              <a:t>();    </a:t>
            </a:r>
          </a:p>
          <a:p>
            <a:r>
              <a:rPr lang="en-IN" dirty="0"/>
              <a:t>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  </a:t>
            </a:r>
          </a:p>
          <a:p>
            <a:r>
              <a:rPr lang="en-IN" dirty="0"/>
              <a:t>          </a:t>
            </a:r>
            <a:r>
              <a:rPr lang="en-IN" dirty="0" err="1"/>
              <a:t>System.out.println</a:t>
            </a:r>
            <a:r>
              <a:rPr lang="en-IN" dirty="0"/>
              <a:t>("Success...");    </a:t>
            </a:r>
          </a:p>
          <a:p>
            <a:r>
              <a:rPr lang="en-IN" dirty="0"/>
              <a:t>     }    </a:t>
            </a:r>
          </a:p>
          <a:p>
            <a:r>
              <a:rPr lang="en-IN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5214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programs perform I/O through streams</a:t>
            </a:r>
            <a:r>
              <a:rPr lang="en-US" dirty="0" smtClean="0"/>
              <a:t>.</a:t>
            </a:r>
          </a:p>
          <a:p>
            <a:r>
              <a:rPr lang="en-US" i="1" dirty="0"/>
              <a:t>stream </a:t>
            </a:r>
            <a:r>
              <a:rPr lang="en-US" dirty="0"/>
              <a:t>is an abstraction that either </a:t>
            </a:r>
            <a:r>
              <a:rPr lang="en-US" dirty="0" smtClean="0"/>
              <a:t>produces or </a:t>
            </a:r>
            <a:r>
              <a:rPr lang="en-US" dirty="0"/>
              <a:t>consumes information.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stream is linked to a physical device by the Java I/O system.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implements streams within class hierarchies defined in </a:t>
            </a:r>
            <a:r>
              <a:rPr lang="en-US" dirty="0" smtClean="0"/>
              <a:t>the </a:t>
            </a:r>
            <a:r>
              <a:rPr lang="en-IN" b="1" dirty="0" smtClean="0"/>
              <a:t>java.io </a:t>
            </a:r>
            <a:r>
              <a:rPr lang="en-IN" dirty="0"/>
              <a:t>package</a:t>
            </a:r>
            <a:r>
              <a:rPr lang="en-IN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/>
              <a:t>defines two types of streams: </a:t>
            </a:r>
            <a:r>
              <a:rPr lang="en-US" b="1" dirty="0"/>
              <a:t>byte</a:t>
            </a:r>
            <a:r>
              <a:rPr lang="en-US" dirty="0"/>
              <a:t> and </a:t>
            </a:r>
            <a:r>
              <a:rPr lang="en-US" b="1" dirty="0"/>
              <a:t>character. </a:t>
            </a:r>
            <a:endParaRPr lang="en-US" b="1" dirty="0" smtClean="0"/>
          </a:p>
          <a:p>
            <a:pPr lvl="1"/>
            <a:r>
              <a:rPr lang="en-US" i="1" dirty="0" smtClean="0"/>
              <a:t>Byte </a:t>
            </a:r>
            <a:r>
              <a:rPr lang="en-US" i="1" dirty="0"/>
              <a:t>streams </a:t>
            </a:r>
            <a:r>
              <a:rPr lang="en-US" dirty="0"/>
              <a:t>provide a </a:t>
            </a:r>
            <a:r>
              <a:rPr lang="en-US" dirty="0" smtClean="0"/>
              <a:t>convenient means </a:t>
            </a:r>
            <a:r>
              <a:rPr lang="en-US" dirty="0"/>
              <a:t>for handling input and output of bytes. </a:t>
            </a:r>
            <a:endParaRPr lang="en-US" dirty="0" smtClean="0"/>
          </a:p>
          <a:p>
            <a:pPr lvl="1"/>
            <a:r>
              <a:rPr lang="en-US" dirty="0" smtClean="0"/>
              <a:t>Byte </a:t>
            </a:r>
            <a:r>
              <a:rPr lang="en-US" dirty="0"/>
              <a:t>streams are used, for example, </a:t>
            </a:r>
            <a:r>
              <a:rPr lang="en-US" dirty="0" smtClean="0"/>
              <a:t>when reading </a:t>
            </a:r>
            <a:r>
              <a:rPr lang="en-US" dirty="0"/>
              <a:t>or writing binary </a:t>
            </a:r>
            <a:r>
              <a:rPr lang="en-US" dirty="0" smtClean="0"/>
              <a:t>data.</a:t>
            </a:r>
          </a:p>
          <a:p>
            <a:pPr lvl="1"/>
            <a:r>
              <a:rPr lang="en-US" i="1" dirty="0" smtClean="0"/>
              <a:t>Character </a:t>
            </a:r>
            <a:r>
              <a:rPr lang="en-US" i="1" dirty="0"/>
              <a:t>streams </a:t>
            </a:r>
            <a:r>
              <a:rPr lang="en-US" dirty="0"/>
              <a:t>provide a convenient means for </a:t>
            </a:r>
            <a:r>
              <a:rPr lang="en-US" dirty="0" smtClean="0"/>
              <a:t>handling input </a:t>
            </a:r>
            <a:r>
              <a:rPr lang="en-US" dirty="0"/>
              <a:t>and output of characters.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use Unicode and, therefore, can be internationalized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b="1" dirty="0" smtClean="0"/>
              <a:t>Byte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the top are two abstract classes: </a:t>
            </a:r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Byte streams are defined by using two class hierarchies.</a:t>
            </a:r>
          </a:p>
          <a:p>
            <a:r>
              <a:rPr lang="en-US" altLang="en-US" b="1" dirty="0"/>
              <a:t>Input stream: </a:t>
            </a:r>
            <a:r>
              <a:rPr lang="en-US" altLang="en-US" dirty="0"/>
              <a:t>a stream that provides input to a program</a:t>
            </a:r>
          </a:p>
          <a:p>
            <a:pPr lvl="1"/>
            <a:r>
              <a:rPr lang="en-US" altLang="en-US" sz="2800" dirty="0"/>
              <a:t>System.in is an input stream</a:t>
            </a:r>
          </a:p>
          <a:p>
            <a:r>
              <a:rPr lang="en-US" altLang="en-US" b="1" dirty="0" smtClean="0"/>
              <a:t>Output stream: </a:t>
            </a:r>
            <a:r>
              <a:rPr lang="en-US" altLang="en-US" dirty="0" smtClean="0"/>
              <a:t>a stream that accepts output from a program</a:t>
            </a:r>
          </a:p>
          <a:p>
            <a:pPr lvl="1"/>
            <a:r>
              <a:rPr lang="en-US" altLang="en-US" sz="2800" dirty="0" err="1" smtClean="0"/>
              <a:t>System.out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an output stream</a:t>
            </a:r>
          </a:p>
          <a:p>
            <a:r>
              <a:rPr lang="en-US" altLang="en-US" dirty="0"/>
              <a:t>A stream connects a program to an I/O object</a:t>
            </a:r>
          </a:p>
          <a:p>
            <a:pPr lvl="1"/>
            <a:r>
              <a:rPr lang="en-US" altLang="en-US" sz="2800" i="1" dirty="0" err="1"/>
              <a:t>System.out</a:t>
            </a:r>
            <a:r>
              <a:rPr lang="en-US" altLang="en-US" sz="2800" dirty="0"/>
              <a:t> connects a program to the screen</a:t>
            </a:r>
          </a:p>
          <a:p>
            <a:pPr lvl="1"/>
            <a:r>
              <a:rPr lang="en-US" altLang="en-US" sz="2800" i="1" dirty="0"/>
              <a:t>System.in</a:t>
            </a:r>
            <a:r>
              <a:rPr lang="en-US" altLang="en-US" sz="2800" dirty="0"/>
              <a:t> connects a program to the </a:t>
            </a:r>
            <a:r>
              <a:rPr lang="en-US" altLang="en-US" sz="2800" dirty="0" smtClean="0"/>
              <a:t>keyboard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abstract classes has several </a:t>
            </a:r>
            <a:r>
              <a:rPr lang="en-US" dirty="0" smtClean="0"/>
              <a:t>concrete subclasses </a:t>
            </a:r>
            <a:r>
              <a:rPr lang="en-US" dirty="0"/>
              <a:t>that handle the differences among various devices, such as disk files, </a:t>
            </a:r>
            <a:r>
              <a:rPr lang="en-US" dirty="0" smtClean="0"/>
              <a:t>network connections</a:t>
            </a:r>
            <a:r>
              <a:rPr lang="en-US" dirty="0"/>
              <a:t>, and even memory buffers.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byte stream classes in </a:t>
            </a:r>
            <a:r>
              <a:rPr lang="en-US" b="1" dirty="0"/>
              <a:t>java.io </a:t>
            </a:r>
            <a:r>
              <a:rPr lang="en-US" dirty="0"/>
              <a:t>are shown </a:t>
            </a:r>
            <a:r>
              <a:rPr lang="en-US" dirty="0" smtClean="0"/>
              <a:t>in Table </a:t>
            </a:r>
            <a:r>
              <a:rPr lang="en-US" dirty="0"/>
              <a:t>13-1.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of these classes are discussed later in this section.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5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36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Byte Stream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333" y="567363"/>
            <a:ext cx="7078861" cy="6240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37160" y="2899440"/>
              <a:ext cx="117720" cy="82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7800" y="2893680"/>
                <a:ext cx="13464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9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17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 smtClean="0"/>
              <a:t>Character 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dirty="0"/>
              <a:t>Character streams are defined by using two class hierarchies.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top are two </a:t>
            </a:r>
            <a:r>
              <a:rPr lang="en-US" dirty="0" smtClean="0"/>
              <a:t>abstract classes</a:t>
            </a:r>
            <a:r>
              <a:rPr lang="en-US" dirty="0"/>
              <a:t>: </a:t>
            </a:r>
            <a:r>
              <a:rPr lang="en-US" b="1" dirty="0"/>
              <a:t>Reader </a:t>
            </a:r>
            <a:r>
              <a:rPr lang="en-US" dirty="0"/>
              <a:t>and </a:t>
            </a:r>
            <a:r>
              <a:rPr lang="en-US" b="1" dirty="0"/>
              <a:t>Writer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abstract classes handle Unicode character streams. </a:t>
            </a:r>
            <a:endParaRPr lang="en-US" dirty="0" smtClean="0"/>
          </a:p>
          <a:p>
            <a:r>
              <a:rPr lang="en-US" dirty="0" smtClean="0"/>
              <a:t>Java has </a:t>
            </a:r>
            <a:r>
              <a:rPr lang="en-US" dirty="0"/>
              <a:t>several concrete subclasses of each of these.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02"/>
            <a:ext cx="12192000" cy="56736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Character Stream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538711"/>
            <a:ext cx="7717542" cy="62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17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 err="1"/>
              <a:t>InputStreamReader</a:t>
            </a:r>
            <a:r>
              <a:rPr lang="en-IN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108173"/>
            <a:ext cx="11127545" cy="525042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err="1" smtClean="0"/>
              <a:t>InputStreamReader</a:t>
            </a:r>
            <a:r>
              <a:rPr lang="en-US" dirty="0" smtClean="0"/>
              <a:t> class of the java.io package can be used to convert data in bytes into data in characters. </a:t>
            </a:r>
          </a:p>
          <a:p>
            <a:r>
              <a:rPr lang="en-US" dirty="0" smtClean="0"/>
              <a:t>It extends the abstract class Reader.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InputStreamReader</a:t>
            </a:r>
            <a:r>
              <a:rPr lang="en-US" dirty="0" smtClean="0"/>
              <a:t> class works with other input streams. </a:t>
            </a:r>
          </a:p>
          <a:p>
            <a:r>
              <a:rPr lang="en-US" dirty="0" smtClean="0"/>
              <a:t>It is also known as a bridge between byte streams and character streams. </a:t>
            </a:r>
          </a:p>
          <a:p>
            <a:r>
              <a:rPr lang="en-US" dirty="0" smtClean="0"/>
              <a:t>This is because the </a:t>
            </a:r>
            <a:r>
              <a:rPr lang="en-US" dirty="0" err="1" smtClean="0"/>
              <a:t>InputStreamReader</a:t>
            </a:r>
            <a:r>
              <a:rPr lang="en-US" dirty="0" smtClean="0"/>
              <a:t> reads bytes from the input stream as characters. </a:t>
            </a:r>
          </a:p>
          <a:p>
            <a:pPr algn="just"/>
            <a:r>
              <a:rPr lang="en-US" dirty="0" smtClean="0"/>
              <a:t>For example, some characters required 2 bytes to be stored in the storage. To read such data we can use the input stream reader that reads the 2 bytes together and converts into the corresponding character.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921000" y="1557720"/>
              <a:ext cx="3836160" cy="1038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4520" y="1550520"/>
                <a:ext cx="385056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066120" y="3998520"/>
              <a:ext cx="4673880" cy="242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00" y="3994920"/>
                <a:ext cx="468792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9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3392EA8D7E3459A984C68205CE15E" ma:contentTypeVersion="4" ma:contentTypeDescription="Create a new document." ma:contentTypeScope="" ma:versionID="5b60f1196d0d87128854604c48a13e6d">
  <xsd:schema xmlns:xsd="http://www.w3.org/2001/XMLSchema" xmlns:xs="http://www.w3.org/2001/XMLSchema" xmlns:p="http://schemas.microsoft.com/office/2006/metadata/properties" xmlns:ns2="ccefb704-dc17-4e1f-adf9-8f1cfc506b81" targetNamespace="http://schemas.microsoft.com/office/2006/metadata/properties" ma:root="true" ma:fieldsID="52a05fbe01cc0c2bb0c27bdd6788ef20" ns2:_="">
    <xsd:import namespace="ccefb704-dc17-4e1f-adf9-8f1cfc50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fb704-dc17-4e1f-adf9-8f1cfc50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31118D-E118-46BC-A93F-A42B04A8E3C6}"/>
</file>

<file path=customXml/itemProps2.xml><?xml version="1.0" encoding="utf-8"?>
<ds:datastoreItem xmlns:ds="http://schemas.openxmlformats.org/officeDocument/2006/customXml" ds:itemID="{E244D25E-FA40-4DFF-A03B-2EE6B2EDEF63}"/>
</file>

<file path=customXml/itemProps3.xml><?xml version="1.0" encoding="utf-8"?>
<ds:datastoreItem xmlns:ds="http://schemas.openxmlformats.org/officeDocument/2006/customXml" ds:itemID="{1EEBA405-75FE-410D-B1A2-E956A70F8EAE}"/>
</file>

<file path=docProps/app.xml><?xml version="1.0" encoding="utf-8"?>
<Properties xmlns="http://schemas.openxmlformats.org/officeDocument/2006/extended-properties" xmlns:vt="http://schemas.openxmlformats.org/officeDocument/2006/docPropsVTypes">
  <TotalTime>6530</TotalTime>
  <Words>1373</Words>
  <Application>Microsoft Office PowerPoint</Application>
  <PresentationFormat>Widescreen</PresentationFormat>
  <Paragraphs>232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I/O Stream</vt:lpstr>
      <vt:lpstr>I/O Outline</vt:lpstr>
      <vt:lpstr>I/O Overview</vt:lpstr>
      <vt:lpstr>Introduction</vt:lpstr>
      <vt:lpstr>Byte Stream</vt:lpstr>
      <vt:lpstr>Byte Stream</vt:lpstr>
      <vt:lpstr>Character Stream</vt:lpstr>
      <vt:lpstr>Character Stream</vt:lpstr>
      <vt:lpstr>InputStreamReader Class</vt:lpstr>
      <vt:lpstr>Create an InputStreamReader</vt:lpstr>
      <vt:lpstr>Methods of InputStreamReader</vt:lpstr>
      <vt:lpstr>InputStreamReader: An Example</vt:lpstr>
      <vt:lpstr>Reading Console Input</vt:lpstr>
      <vt:lpstr>Reading Characters</vt:lpstr>
      <vt:lpstr>Reading Strings</vt:lpstr>
      <vt:lpstr>Reading Strings</vt:lpstr>
      <vt:lpstr>Writing Console Output</vt:lpstr>
      <vt:lpstr>Writing Console Output: print() and println()</vt:lpstr>
      <vt:lpstr>Writing Console Output: write()</vt:lpstr>
      <vt:lpstr>Writing Console Output: println() and write()</vt:lpstr>
      <vt:lpstr>Reading and Writing Files</vt:lpstr>
      <vt:lpstr>Reading Files</vt:lpstr>
      <vt:lpstr>Reading Files</vt:lpstr>
      <vt:lpstr>Reading Files</vt:lpstr>
      <vt:lpstr>Reading Files</vt:lpstr>
      <vt:lpstr>Reading Files: An Example</vt:lpstr>
      <vt:lpstr>Reading and Writing Files: FileReader and FileWriter</vt:lpstr>
      <vt:lpstr>Reading and Writing Files: FileReader</vt:lpstr>
      <vt:lpstr>Reading and Writing Files: FileReader</vt:lpstr>
      <vt:lpstr>Reading and Writing Files: FileReader</vt:lpstr>
      <vt:lpstr>Reading and Writing Files: FileWriter Class</vt:lpstr>
      <vt:lpstr>Reading and Writing Files: FileWriter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Jamimamul Bakas</dc:creator>
  <cp:lastModifiedBy>Jamimamul Bakas</cp:lastModifiedBy>
  <cp:revision>47</cp:revision>
  <dcterms:created xsi:type="dcterms:W3CDTF">2022-04-10T07:41:52Z</dcterms:created>
  <dcterms:modified xsi:type="dcterms:W3CDTF">2022-04-22T03:18:05Z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0x0101004593392EA8D7E3459A984C68205CE15E</vt:lpwstr>
  </property>
</Properties>
</file>