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33.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9.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24.xml" ContentType="application/inkml+xml"/>
  <Override PartName="/ppt/ink/ink25.xml" ContentType="application/inkml+xml"/>
  <Override PartName="/ppt/theme/theme1.xml" ContentType="application/vnd.openxmlformats-officedocument.theme+xml"/>
  <Override PartName="/ppt/ink/ink23.xml" ContentType="application/inkml+xml"/>
  <Override PartName="/ppt/ink/ink11.xml" ContentType="application/inkml+xml"/>
  <Override PartName="/ppt/ink/ink10.xml" ContentType="application/inkml+xml"/>
  <Override PartName="/ppt/ink/ink9.xml" ContentType="application/inkml+xml"/>
  <Override PartName="/ppt/ink/ink8.xml" ContentType="application/inkml+xml"/>
  <Override PartName="/ppt/ink/ink12.xml" ContentType="application/inkml+xml"/>
  <Override PartName="/ppt/ink/ink13.xml" ContentType="application/inkml+xml"/>
  <Override PartName="/ppt/ink/ink17.xml" ContentType="application/inkml+xml"/>
  <Override PartName="/ppt/ink/ink16.xml" ContentType="application/inkml+xml"/>
  <Override PartName="/ppt/ink/ink15.xml" ContentType="application/inkml+xml"/>
  <Override PartName="/ppt/ink/ink14.xml" ContentType="application/inkml+xml"/>
  <Override PartName="/ppt/ink/ink7.xml" ContentType="application/inkml+xml"/>
  <Override PartName="/ppt/ink/ink1.xml" ContentType="application/inkml+xml"/>
  <Override PartName="/ppt/ink/ink2.xml" ContentType="application/inkml+xml"/>
  <Override PartName="/ppt/ink/ink3.xml" ContentType="application/inkml+xml"/>
  <Override PartName="/ppt/ink/ink6.xml" ContentType="application/inkml+xml"/>
  <Override PartName="/ppt/ink/ink5.xml" ContentType="application/inkml+xml"/>
  <Override PartName="/ppt/ink/ink4.xml" ContentType="application/inkml+xml"/>
  <Override PartName="/ppt/ink/ink18.xml" ContentType="application/inkml+xml"/>
  <Override PartName="/ppt/ink/ink22.xml" ContentType="application/inkml+xml"/>
  <Override PartName="/ppt/ink/ink21.xml" ContentType="application/inkml+xml"/>
  <Override PartName="/ppt/ink/ink20.xml" ContentType="application/inkml+xml"/>
  <Override PartName="/ppt/ink/ink19.xml" ContentType="application/inkml+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6" r:id="rId18"/>
    <p:sldId id="277" r:id="rId19"/>
    <p:sldId id="282" r:id="rId20"/>
    <p:sldId id="283" r:id="rId21"/>
    <p:sldId id="284" r:id="rId22"/>
    <p:sldId id="285" r:id="rId23"/>
    <p:sldId id="278" r:id="rId24"/>
    <p:sldId id="281" r:id="rId25"/>
    <p:sldId id="272" r:id="rId26"/>
    <p:sldId id="273" r:id="rId27"/>
    <p:sldId id="274" r:id="rId28"/>
    <p:sldId id="275" r:id="rId29"/>
    <p:sldId id="286" r:id="rId30"/>
    <p:sldId id="289" r:id="rId31"/>
    <p:sldId id="280" r:id="rId32"/>
    <p:sldId id="290" r:id="rId33"/>
    <p:sldId id="287"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1T04:58:21"/>
    </inkml:context>
    <inkml:brush xml:id="br0">
      <inkml:brushProperty name="width" value="0.05292" units="cm"/>
      <inkml:brushProperty name="height" value="0.05292" units="cm"/>
      <inkml:brushProperty name="color" value="#FF0000"/>
    </inkml:brush>
  </inkml:definitions>
  <inkml:trace contextRef="#ctx0" brushRef="#br0">17018 7935 384 0,'0'0'292'0,"0"0"-61"0,0 0-75 0,0 0-12 16,0 0-44-16,-8-7 12 0,8 7-36 0,0 0 31 15,0 0-14-15,0 0-15 0,0 0 6 0,0 0-17 16,0 0-8-16,-4-9-4 0,4 9-19 0,0 0-5 16,0 0-20-16,0 0 15 0,0 0-11 0,0 0 3 15,0 0-4-15,0 0 3 0,0 0-3 16,0 0-2-16,0 0 2 0,0 0-4 0,0 0 2 16,0 0-18-16,0 0 6 0,0 0 18 15,0 0-6-15,0 0 2 0,0 0 1 0,0 0-2 16,0 0 3-16,0 0-1 0,0 0 1 0,0 0-4 15,0 0 1-15,0 0-1 0,0 0-15 0,0 0 8 16,4-8 1-16,-4 8 6 0,0 0-2 0,0 0-1 16,0 0 0-16,19 0-4 0,-19 0 0 0,0 0-1 15,0 0-14-15,22 0 16 0,-22 0-9 0,0 0 10 16,18 4-3-16,-18-4 0 0,0 0-2 0,20 2 2 16,-20-2 0-16,13 2-2 0,-13-2 0 0,17 6-6 15,-17-6 7-15,14 3-9 0,-14-3 11 0,16 5-3 16,-16-5 0-16,18 6 1 15,-18-6 0-15,17 4-2 0,-17-4-35 0,20 7 2 16,-20-7 38-16,21 7 11 0,-21-7-12 0,21 4-32 16,-8 0 46-16,-13-4-46 0,23 5 48 0,-23-5-46 15,23 4 47-15,-23-4-46 0,23 7 36 0,-23-7-32 16,23 4 35-16,-11 0-34 0,-12-4 45 0,25 5-47 16,-25-5 44-16,26 6-43 0,-13-3 44 0,3 0-45 15,-2-1 36-15,3 2-42 0,-2-1 52 0,0 0-43 16,1 1 42-16,-16-4-43 0,27 4 51 0,-27-4-55 15,26 6 35-15,-26-6-30 0,27 3 41 0,-27-3-51 16,26 5 45-16,-26-5-36 0,23 2 47 16,-23-2-9-16,26 5-3 0,-26-5-3 15,25 2-1-15,-25-2-2 0,27 2-13 0,-27-2-14 16,24 2-20-16,-24-2 55 0,26 3-44 0,-26-3 45 16,24 2-43-16,-24-2 45 0,28 0-47 0,-28 0 37 15,32 3-32-15,-13-3 36 0,-1 4-35 0,0-3 43 16,0 0-43-16,0 0 40 0,2-1-40 0,-1 1 42 15,-2 3-43-15,2-4 32 0,-19 0-37 0,32 2 51 16,-32-2-44-16,31 3 44 0,-31-3-45 0,28 0 43 16,-28 0-44-16,28 0 42 0,-28 0-41 0,24 3 42 15,-24-3-44-15,25 1 44 0,-25-1-44 16,25 1 44-16,-25-1-44 0,30 0 44 0,-30 0-43 16,30 0 44-16,-30 0-51 0,32 0 50 15,-13 0-43-15,-2 0 44 0,2-1-45 0,-1 1 45 16,-18 0-44-16,32-1 33 0,-32 1-32 0,29 0 36 15,-29 0-36-15,31 0 44 0,-31 0-4 0,29 0-3 16,-29 0-4-16,27 0-43 0,-27 0 47 0,25 0-44 16,-25 0 38-16,25 0-35 0,-25 0 45 0,27 0-45 15,-27 0 46-15,28-3-46 0,-28 3 45 0,28 0-44 16,-28 0 46-16,28 3-47 0,-28-3 31 0,31 0-26 16,-31 0 44-16,30 0-46 0,-30 0 46 15,35 1-45-15,-17-1 42 0,0 1-44 16,1-1 36-16,-1 2-33 0,0-1 45 0,1 0-47 15,-1 2 43-15,1-3-43 0,-1 0 43 0,0 3-43 16,0-3 33-16,-2 0-38 0,2 2 52 0,0-2-45 16,1 2 43-16,-3-1-43 0,3-1 43 0,0 2-38 15,-1-2 26-15,0 1-28 0,1-1 42 0,-1 1-38 16,-1 0 38-16,-17-1-39 0,32 0 39 0,-32 0-35 16,31 0 28-16,-31 0-26 0,28-1 27 15,-28 1-31-15,28 0 40 0,-28 0-4 0,24-1-3 16,-24 1-6-16,25-1-2 0,-25 1-1 15,26-2-8-15,-26 2 4 0,21-1-10 0,-21 1 9 16,18-2-2-16,-18 2-1 0,0 0 0 0,23-2 0 16,-23 2-1-16,0 0-2 0,17-3-7 0,-17 3 8 15,0 0-9-15,0 0-17 0,0 0-14 0,15-3-86 16,-15 3-18-16,0 0-71 0,0 0-111 0,-5-9-203 16,5 9-9-16</inkml:trace>
  <inkml:trace contextRef="#ctx0" brushRef="#br0">19057 8110 228 0,'0'0'497'0,"-5"-8"-125"0,5 8-117 0,0 0-15 0,2-12-94 0,-2 12 20 15,7-7-34-15,-7 7-24 0,9-8-22 0,-9 8-16 0,11-11-15 16,-11 11-20-16,11-9-6 0,-11 9-14 0,11-8-15 16,-11 8-76-16,10-6 16 0,-10 6-73 15,0 0-46-15,9-8-17 0,-9 8-76 16,0 0-178-16,0 0 128 0</inkml:trace>
  <inkml:trace contextRef="#ctx0" brushRef="#br0">18652 8115 265 0,'0'0'290'0,"0"0"-88"15,1 9-44-15,-1-9-27 0,0 0 3 0,0 0-24 16,0 0 30-16,0 0-40 0,0 0 49 16,0 0-70-16,0 0 26 0,0 0-47 0,0 0 41 15,0 0-61-15,0 0 35 0,0 0-70 0,0 0 53 16,0 0-66-16,0 0 59 0,0 0-56 0,0 0 47 15,19 0-55-15,-19 0 61 0,0 0-58 0,22-3 31 16,-22 3-35-16,23-1 46 0,-23 1-44 16,31 0 49-16,-13 0-49 0,2 0 47 0,2 0-46 15,2 0 22-15,3 1-19 0,-1 0 37 0,0 1-36 16,1-2 44-16,1 0-44 0,-1 0 43 0,-1 0-44 16,-2 0 44-16,-1 0-38 0,-3 0 27 0,0 0-33 15,0 0 37-15,-20 0-25 0,32 0 32 0,-32 0-33 16,27-2 33-16,-27 2-33 0,21-1 23 15,-21 1-6-15,17-1-8 0,-17 1-16 0,0 0 22 16,18-1-10-16,-18 1-54 0,0 0 18 0,0 0-82 16,0 0-38-16,0 0-68 0,0 0-126 0,0 0-158 15,0 0 34-15</inkml:trace>
  <inkml:trace contextRef="#ctx0" brushRef="#br0">19250 8178 393 0,'0'0'433'0,"9"-6"-176"0,-9 6 3 15,0 0-107-15,10-10-5 0,-10 10-53 0,0 0 29 16,5-9-64-16,-5 9 27 0,0 0-55 16,4-11 42-16,-4 11-64 0,0 0 44 0,0 0-70 15,5-9 39-15,-5 9-82 0,0 0 27 0,0 0-42 16,0 0-12-16,0 0-30 0,0 0-38 0,-7-7-105 15,7 7-159-15,0 0 175 0</inkml:trace>
  <inkml:trace contextRef="#ctx0" brushRef="#br0">19757 11198 293 0,'0'0'284'15,"0"0"-76"-15,0 0-38 0,0 0-48 16,0 0 35-16,2-11-44 0,-2 11 18 0,0 0-48 16,0 0 29-16,0 0-46 0,0 0 42 0,0 0-66 15,2-10 48-15,-2 10-53 0,0 0 47 0,0 0-10 16,0 0-6-16,0 0-8 0,0 0-6 15,9-6-16-15,-9 6-3 0,0 0 9 0,0 0-3 16,0 0-13-16,0 0-3 0,0 0 5 0,18-3 10 16,-18 3 11-16,20 5 21 0,-20-5-8 0,32 4-7 15,-10 1 13-15,1-2 1 0,5 1-2 0,2-1-1 16,-2-1-1-16,1 2-15 0,3-1 2 0,3 1-2 16,-6-2-10-16,-1 0 5 0,0 0 3 15,-2 1 4-15,-3-3-3 0,-3 3-5 0,-3-3-2 16,-17 0-5-16,24 4-4 0,-24-4 1 0,22 1-6 15,-22-1-5-15,0 0-3 0,21 1-4 16,-21-1-3-16,0 0-7 0,17 2 2 0,-17-2-1 16,0 0 0-16,0 0-6 0,14 1-12 0,-14-1-18 15,0 0-24-15,0 0-35 0,0 0-31 0,0 0-38 16,0 0-34-16,0 0 4 0,13-3-11 0,-13 3-42 16,0 0-33-16,0 0-38 0,-8-9-313 0,8 9-154 15</inkml:trace>
  <inkml:trace contextRef="#ctx0" brushRef="#br0">20148 11252 272 0,'0'0'494'0,"0"0"-116"0,0 0-103 16,-10 6-33-16,10-6-62 0,0 0-4 0,0 0 27 16,0 0-12-16,0 0-36 0,0 0-40 0,0 0-18 15,13-6-26-15,-13 6-29 0,0 0-37 0,0 0-42 16,0 0-25-16,10-6-30 0,-10 6-100 0,0 0-60 15,0 0-77-15,-10-7-230 0,10 7-68 16</inkml:trace>
  <inkml:trace contextRef="#ctx0" brushRef="#br0">16270 11867 345 0,'-9'-7'256'0,"9"7"-63"0,0 0-59 15,0 0-30-15,0 0-18 0,0 0-16 0,0 0-20 16,0 0 4-16,0 0-16 0,0 0-2 0,0 0-9 16,0 0-7-16,0 0-2 0,0 0-1 0,0 0-4 15,0 0 1-15,0 0 6 0,0 0 12 0,0 0-2 16,0 0 10-16,0 0-3 0,0 0-5 15,0 0 3-15,0 0-2 0,0 0-4 0,0 0 0 16,0 0-2-16,0 0 1 0,0 0-10 0,0 0 10 16,0 0 3-16,0 0 1 0,0 0-1 0,0 0 0 15,0 0-9-15,0 0-3 0,0 0 3 0,0 0-1 16,0 0-1-16,12-5-1 0,-12 5-2 16,0 0-17-16,0 0 5 0,0 0 23 0,17 3-11 15,-17-3 0-15,0 0-2 0,0 0-4 0,17 2 2 16,-17-2 1-16,0 0-3 0,0 0 0 0,21 0-1 15,-21 0-1-15,0 0-1 0,15 2-14 0,-15-2 3 16,0 0 17-16,19 1-4 0,-19-1 4 0,0 0 29 16,19 0-38-16,-19 0 33 0,0 0-39 15,18 2 36-15,-18-2-41 0,0 0 38 0,21 1-42 16,-21-1 39-16,0 0-57 0,21 1 50 0,-21-1-32 16,0 0 45-16,20 1-47 0,-20-1 44 0,0 0-47 15,21 4 47-15,-21-4-49 0,0 0 45 0,23 0-59 16,-23 0 46-16,0 0-48 0,21 1 18 0,-21-1 54 15,0 0-50-15,23 2 46 0,-23-2-50 16,0 0 44-16,23 1-56 0,-23-1 57 0,0 0-53 16,23 0 53-16,-23 0-47 0,0 0 45 0,22 1-47 15,-22-1 46-15,0 0-46 0,22 2 32 0,-22-2-31 16,0 0 46-16,22 2-47 0,-22-2 45 0,0 0-46 16,23 1 45-16,-23-1-54 0,0 0 56 15,21 3-59-15,-21-3 58 0,0 0-54 0,20 2 57 16,-20-2-49-16,0 0 46 0,22 2-46 0,-22-2 43 15,15 3-56-15,-15-3 60 0,17 1-52 0,-17-1 51 16,16 3-48-16,-16-3 47 0,18 2-46 0,-18-2 45 16,17 3-43-16,-17-3 43 0,18 0-45 15,-18 0 43-15,17 4-52 0,-17-4 53 0,17 2-44 16,-17-2 44-16,18 4-45 0,-18-4 46 0,15 4-46 16,-15-4-7-16,20 3 16 0,-20-3-5 0,18 3 10 15,-18-3 1-15,24 4 4 0,-24-4-2 0,25 5 2 16,-25-5-11-16,31 5 15 0,-16-3-9 15,3 2 10-15,0-3-2 0,-1 4 10 0,1-4-12 16,-3 2 2-16,3 0 0 0,-18-3-12 0,27 3 6 16,-27-3 1-16,25 4 17 0,-25-4-11 0,26 3 1 15,-26-3-9-15,20 2 10 0,-20-2-12 16,21 2 12-16,-21-2-9 0,20 4 9 0,-20-4 0 16,17 3 0-16,-17-3-2 0,0 0 0 0,20 1-11 15,-20-1 12-15,0 0-6 0,18 3 8 0,-18-3-1 16,0 0 1-16,0 0 0 0,0 0 1 0,18 2-4 15,-18-2 5-15,0 0-9 0,0 0 11 0,0 0-1 16,0 0-2-16,0 0 0 0,14 2-1 16,-14-2-12-16,0 0 12 0,0 0-10 0,0 0 10 15,0 0 1-15,0 0-3 0,0 0-1 16,0 0 1-16,0 0-10 0,0 0 13 0,0 0-11 16,0 0 10-16,0 0 0 0,0 0 2 0,0 0-2 15,0 0 2-15,15 1-6 0,-15-1 8 0,0 0-6 16,0 0 7-16,0 0-2 0,0 0-1 0,0 0-1 15,0 0-1-15,0 0-8 0,0 0 8 0,0 0-10 16,0 0 10-16,0 0 6 0,0 0-8 0,0 0 1 16,0 0-1-16,0 0-5 0,0 0 8 0,0 0-8 15,0 0 9-15,0 0 0 0,0 0 1 16,0 0-2-16,0 0 3 0,0 0-11 0,0 0 7 16,0 0-9-16,0 0 9 0,0 0 5 15,0 0-6-15,0 0-2 0,0 0 0 0,0 0-4 16,0 0 5-16,0 0-10 0,0 0 12 0,0 0 1 15,0 0-3-15,0 0-2 0,0 0 2 0,0 0-5 16,0 0 11-16,0 0-17 0,0 0 9 0,0 0 1 16,0 0-2-16,0 0-17 0,0 0-42 0,0 0-80 15,0 0-101-15,0 0-407 0,2-9-180 0</inkml:trace>
  <inkml:trace contextRef="#ctx0" brushRef="#br0">18035 7943 263 0,'0'0'50'16,"0"0"134"-16,0 0-200 0,0 0 140 0,0 0-149 16,0 0 129-16,0 0-144 0,0 0 144 0,0 0-139 15,0 0 137-15,0 0-141 0,0 0 123 0,0 0-125 16,-5 8 126-16,5-8-128 0,0 0 119 0,-3 10-125 15,3-10 140-15,0 0-132 0,0 13 121 0,0-13-138 16,0 11 135-16,0-11-133 0,0 11 129 16,0-11-130-16,-1 12 123 0,1-12-126 0,-1 17 127 15,1-17-138-15,-2 17 142 0,1-8-134 0,0 1 134 16,-2 4-137-16,-1-3 131 0,3 4-135 16,-4 1 143-16,4 0-132 0,-4 4 128 0,1-3-142 15,0 3 143-15,-1 0-134 0,-1 1 134 0,2 0-133 16,0 1 126-16,1 0-124 0,1 0 128 0,-1 1-129 15,-1 0 122-15,4-1-121 0,-4 2 130 0,3-1-19 16,-4 1-9-16,3 1-16 0,0-2-1 0,-2 0-1 16,2 0-3-16,-2 0-18 0,0 1 9 0,0-2 4 15,0 0-3-15,-1 2 0 0,3-3-1 16,-2 0-129-16,0 2 150 0,2-1-119 0,0-2 132 16,-2 1-136-16,2 1 146 0,-1-2-129 0,1 1 129 15,-2-2-133-15,0 4 134 0,-1-4-123 0,1 2 132 16,-1-3-134-16,1-1 130 0,0-2-124 0,-2-2 129 15,1 1-131-15,0 0 126 0,0-3-150 0,1-1 79 16</inkml:trace>
  <inkml:trace contextRef="#ctx0" brushRef="#br0">18686 11618 535 0,'0'0'399'15,"-7"-10"-171"-15,7 10 31 0,0 0-108 0,-8-8 24 16,8 8-70-16,0 0 27 0,0 0-24 0,0-11-22 15,0 11-54-15,9-7 29 0,-9 7-39 0,15-5 38 16,-15 5-44-16,27-2 35 0,-11-1-41 0,3 3 34 16,1 0-30-16,2 0 16 0,5 3-16 0,1-2 26 15,1 0-1-15,1 2-24 0,-1 1 17 16,6-1-14-16,-5-1 19 0,-3 2-2 0,1 0-2 16,0 0-12-16,-2 0 12 0,-1-2-6 15,-3 0 1-15,-1 2-7 0,-2-3-4 0,-19-1-4 16,28 4 2-16,-28-4-3 0,22 0-33 0,-22 0-22 15,16 3-3-15,-16-3-22 0,0 0-32 0,18-3-100 16,-18 3-124-16,0 0-306 0,9-9-160 0</inkml:trace>
  <inkml:trace contextRef="#ctx0" brushRef="#br0">19295 11435 329 0,'0'-18'479'15,"0"18"-99"-15,0-12-102 0,0 12-38 0,1-9-40 16,-1 9-34-16,0 0-11 0,1-11-11 0,-1 11-12 16,0 0-36-16,0 0-15 0,0 0-17 0,0 0 10 15,0 0 10-15,0 0-11 0,0 0 2 0,0 0-4 16,0 0-6-16,0 13-16 0,0-13-1 0,-2 18-13 15,-1-8-1-15,1 3-9 0,-3 3 0 16,1 0-8-16,-1 2 0 0,-2 2-11 0,1-3 6 16,-3 3-24-16,1-2-35 0,-1 2-45 15,-1-3-30-15,2 3-12 0,-1-1-8 0,2-2-45 16,-2 1-62-16,2-4-66 0,4-3-311 0,1-1-156 16</inkml:trace>
  <inkml:trace contextRef="#ctx0" brushRef="#br0">19323 11423 16 0,'-4'-18'508'16,"2"2"-124"-16,-2-1-140 0,0 1 14 0,1 2-110 15,-3 1 11-15,1-1-61 0,-3 4 35 0,-1-2-8 16,3 3-20-16,-6 1-11 0,2-1-15 16,-2 4-12-16,-1 0-13 0,-3 2-28 0,16 3-1 15,-29-2 27-15,10 5-10 0,-1 0-17 0,-4 3 16 16,4 2-12-16,-3-1 8 0,2 3-10 0,-4 2 9 16,-1 5-6-16,3-3-6 0,3 4 5 0,-1-1 2 15,0-1-1-15,0 3-5 0,8-3-4 0,-1 2 2 16,0 0 5-16,1 0-20 0,1 1 11 15,1-1-7-15,2-1 3 0,1 3-3 0,1-2-2 16,2 0-3-16,1-2 18 0,3 1-14 0,0 1-12 16,2-1 5-16,0 0 1 0,4 2-2 0,2 0-1 15,-1 1 31-15,7-3-38 0,0-1 9 16,2 2-6-16,0-3-7 0,3-1 10 0,4-2 2 16,-2-3-2-16,5 1 2 0,0-3-4 0,2 0 5 15,1-3 5-15,0-3-4 0,4 2 3 0,-1-3 12 16,-2 0 35-16,8-3-20 0,-2-2 9 0,1-2 10 15,1-2 18-15,1 0-11 0,-2-2-5 0,-2-3 1 16,0-3-8-16,-3-2-1 0,0-3-3 0,-1-2 12 16,-2-1-17-16,-4-1 11 0,-4-1-23 0,-4 0 14 15,-6-2-23-15,-5 3 10 0,-5-1-23 16,-9-4 9-16,-4 2-44 0,-6 0-24 16,-13-5-49-16,-6 5-54 0,-7 1-55 0,-5 4 7 15,-3 4-1-15,-5 5-69 0,-3-2-106 0,1 8-367 16,6 3-268-16</inkml:trace>
  <inkml:trace contextRef="#ctx0" brushRef="#br0">20382 11600 231 0,'0'0'522'16,"-5"-16"-135"-16,5 16-61 0,-2-16-86 0,2 16-15 15,-2-10-22-15,2 10 13 0,-2-10-19 0,2 10-41 16,0 0-35-16,-3-10-24 0,3 10-25 0,0 0-7 16,0 0-22-16,0 0-5 0,0 0-11 0,0 0-3 15,9 5-8-15,-9-5-4 0,5 17-6 16,-2-5 3-16,-1 1 2 0,-2 3-10 0,1 1 4 15,-1 0 0-15,-1 0-1 0,1 2-1 0,-1 0 27 16,0-1-36-16,-2-1 33 0,1 0-26 0,-1-1 12 16,1-2-20-16,0-1 25 0,0-1-27 15,-1-3 31-15,3-9-22 0,-1 16 49 0,1-16 22 16,-3 12 44-16,3-12 15 0,0 0-7 0,2 12-8 16,-2-12-10-16,0 0 5 0,0 0-20 0,19-7 18 15,-10 1-34-15,2-2 10 0,6-5-33 0,-2-1 4 16,7-4 12-16,1-3-40 0,1 1-4 15,-1-2-6-15,0-2-7 0,-1 3-29 0,-3 0-38 16,0 3-13-16,-2 3-59 0,-4 2-31 0,-4 1-46 16,-2 4-50-16,1 0 3 0,-8 8-34 0,10-10 37 15,-10 10-33-15,0 0-29 0,0 0-428 0,0 0-267 16</inkml:trace>
  <inkml:trace contextRef="#ctx0" brushRef="#br0">20735 11675 423 0,'0'0'518'0,"0"0"-127"0,0 0-86 0,0 0-39 15,0 0-41-15,0 0-3 0,0 0-20 0,15-2-35 16,-15 2-28-16,0 0-31 0,0 0-21 0,0 0-11 16,0 0-15-16,0 0-17 0,0 0-7 0,-1 10-5 15,1-10-7-15,-8 7-7 0,8-7-8 0,-5 10 1 16,5-10 3-16,-6 8-8 0,6-8-6 15,-5 8 1-15,5-8-2 0,0 0 1 0,-4 9-1 16,4-9-4-16,0 0 6 0,0 0 5 16,-6 9-2-16,6-9-3 0,0 0 9 0,0 0 7 15,0 0 3-15,0 0-3 0,0 0-7 0,0 0 0 16,0 0-6-16,0 0-26 0,0 0-11 0,0 0-21 16,0 0-24-16,0 0-21 0,0 0-8 0,0 0-20 15,-6-8 9-15,6 8-51 0,0 0-15 0,0 0-52 16,-5-10-73-16,5 10-253 0,0 0-75 0</inkml:trace>
  <inkml:trace contextRef="#ctx0" brushRef="#br0">20734 11672 352 0,'9'-8'360'0,"-9"8"-57"16,7-8-81-16,-7 8 33 0,8-8-95 0,-8 8 32 16,6-6-11-16,-6 6-2 0,0 0-6 0,7-9-20 15,-7 9-12-15,0 0-34 0,0 0-29 0,0 0-6 16,0 0-15-16,0 0 1 0,0 0-7 0,0 0-9 15,0 0-2-15,-12 7-4 0,6 0-6 0,-2 0-16 16,-1 1 2-16,1 2-3 0,1 0-2 0,-2 1-2 16,1 1-6-16,2 0 1 0,1 1-2 15,1-1-26-15,-1-3 8 0,4 4-39 16,-1-4 44-16,2-9-49 0,3 19 57 0,-3-19-46 16,7 15 13-16,-7-15 10 0,8 11-18 0,-8-11 71 15,14 8-20-15,-14-8 50 0,15 0-16 0,-15 0 37 16,17-1-20-16,-17 1 8 0,19-11 3 0,-10 6-3 15,1-6-8-15,-2 0-8 0,0-3-10 0,-2 0-4 16,0 1-1-16,-2-1-17 0,0 1 7 0,-3 2-18 16,1 0-3-16,-2 0-40 0,0 11-28 0,-3-19-45 15,3 19-50-15,-1-16-2 0,1 16-37 16,-3-10 18-16,3 10-78 0,-7-8-104 0,7 8-282 16,0 0-171-16</inkml:trace>
  <inkml:trace contextRef="#ctx0" brushRef="#br0">20962 11640 265 0,'0'0'548'0,"0"0"-194"0,0 0-62 0,0 0-74 16,17-3-42-16,-17 3-27 0,0 0-11 0,0 0-6 15,0 0-10-15,9 7-23 0,-9-7-12 0,1 11-22 16,-1-11-18-16,0 12-4 0,0-12-20 0,-4 17-10 15,2-5-17-15,-1-3-24 0,-2 2 10 0,1 0-62 16,0 1-70-16,-1-3-83 0,0 0-97 16,5-9-227-16,-7 15-68 0</inkml:trace>
  <inkml:trace contextRef="#ctx0" brushRef="#br0">21158 11565 338 0,'6'-14'444'16,"-2"-1"-89"-16,2 4-121 0,-2 0-18 0,-1 2-102 16,-3 9 14-16,6-15-64 0,-6 15 8 0,4-10-93 15,-4 10-41-15,0 0-76 0,8-9-372 16,-8 9 22-16</inkml:trace>
  <inkml:trace contextRef="#ctx0" brushRef="#br0">21311 11657 592 0,'0'0'420'0,"0"0"-109"0,0 0-69 0,-10 7-58 16,10-7-27-16,-11 4-25 0,11-4-22 0,-13 8-31 16,6-1-6-16,-3 3-23 0,1-1-2 0,0 1 37 15,-1 1-75-15,2 1 7 0,1 1-59 0,1-2-13 16,3 1-5-16,-2-3 10 0,5-9-1 0,-3 18 3 15,3-18 11-15,0 12 8 0,0-12 7 16,8 8 5-16,-8-8 1 0,0 0-6 16,14 4 25-16,-14-4 7 0,14-5 8 0,-14 5 7 15,15-13 4-15,-6 1 1 0,1 0 0 0,2-4-56 16,-2-5 64-16,3 3-46 0,0-9 58 0,-1-1-44 16,0 0 54-16,-2 0-26 0,3 1 35 0,-5 6-8 15,-1-2-4-15,1 5-7 0,-2-1 0 0,-2 4-2 16,0 1 13-16,-2 5 2 0,1-1-4 0,-3 10-11 15,5-16-9-15,-5 16-6 0,3-8-32 0,-3 8 17 16,0 0 2-16,0 0-6 0,0 0-5 16,10 14-4-16,-9-2-4 0,0 1 2 0,1 6-48 15,-2 1-60-15,0 3 16 0,-3 2-73 16,-1 0-66-16,-4-1-152 0,4 0-214 0,1 0-126 16</inkml:trace>
  <inkml:trace contextRef="#ctx0" brushRef="#br0">22153 11818 465 0,'7'-7'498'16,"-7"7"-121"-16,6-14-82 0,-6 14-64 0,7-14-19 16,-7 14-5-16,3-15-9 0,-3 15-20 0,3-11-27 15,-3 11-19-15,-2-10-29 0,2 10-27 0,0 0-13 16,-6-12-12-16,6 12-12 0,0 0-7 15,-20 4-10-15,20-4-7 0,-23 11-9 16,6-3-21-16,2 5-22 0,-2-1 14 0,2-1-60 16,1 4 37-16,1-2-60 0,1 1 19 0,4-2 9 15,0-2 11-15,1-1 11 0,4-1 11 0,3-8 8 16,-8 14-2-16,8-14-1 0,0 0 28 0,1 9-1 16,-1-9 4-16,0 0 3 0,0 0 0 0,23-5 4 15,-23 5 47-15,19-13-47 0,-7 2 41 0,2-3-48 16,-1-1-3-16,1-3 12 0,1-4-22 0,2-5 29 15,-3 1 0-15,2-4-30 0,-1-1 35 16,1-1-23-16,-2-1 33 0,0-3-16 0,2 2 18 0,1 0-16 16,-1 2 11-16,2 3 3 0,-6 0 44 15,2 6-13-15,-3 4-10 0,-2 1-3 0,-2 6 2 16,0 0-8-16,-2 2-10 0,-5 10-12 16,6-11 1-16,-6 11-5 0,0 0 2 0,0 0 10 15,0 0-21-15,4 11 6 0,-5 3 1 0,-3 3-2 16,-3 4 0-16,1 2-2 0,-3 5 2 0,0 1-3 15,0 0 6-15,-1 2-7 0,1-1 2 0,0-1 7 16,4-5-7-16,0 1-7 0,-1-3 9 0,2-1 0 16,1 0-1-16,1-3 33 0,-1-2-42 0,3-1 37 15,0-3-36-15,1 2-4 0,1-3-4 0,0 3 11 16,1-6 3-16,-3-8 0 0,6 13 2 16,-6-13-2-16,14 11 2 0,-14-11 5 0,13 4-17 15,-13-4 39-15,22-3-33 0,-11-1 3 0,3-4 0 16,-1-1 1-16,5-3-6 0,-4-5 5 15,3 2 5-15,-1-5-5 0,2 0-2 0,0-4 4 16,-4 3 11-16,1 2 16 0,-4 1 12 0,0 2 14 16,-1 0-10-16,1 2-1 0,-4 2 0 0,1 2 20 15,-2 1-9-15,-1 1 8 0,-5 8-22 0,8-12 5 16,-8 12-27-16,7-8 1 0,-7 8-2 0,0 0-8 16,0 0 0-16,0 0-12 0,0 0 9 0,0 0-11 15,0 0 15-15,7 13-14 0,-7-13 9 0,-5 21-8 16,3-11 6-16,-2 5-8 0,1-1 9 0,-1 1-10 15,0 1 1-15,-1 1 2 16,1-3 0-16,-2 3-14 0,2-2-25 0,0-2-25 16,1 3-25-16,0-2 17 0,-1-4-73 0,0 3 42 15,3-4-52-15,1-9-14 0,-5 17-67 0,5-17-78 16,-3 10-380-16,3-10-222 0</inkml:trace>
  <inkml:trace contextRef="#ctx0" brushRef="#br0">22724 11414 347 0,'8'-17'477'0,"1"1"-204"0,-1 3-22 15,1 4-98-15,-2 0 12 0,-2 1-79 0,-5 8 27 0,11-7-67 16,-11 7 32-16,0 0-71 0,12 4 2 16,-12-4-76-16,4 12-71 0,-4-12-102 0,-5 22-221 15,-1-2 108-15</inkml:trace>
  <inkml:trace contextRef="#ctx0" brushRef="#br0">22657 11731 616 0,'0'0'406'0,"0"0"-98"0,11-6-45 16,-11 6-49-16,13-8-31 0,-13 8-3 15,18-9 2-15,-8 2 3 0,-1 3-31 0,4 0-16 16,-3-1-13-16,-10 5-25 0,26-7-19 0,-26 7-15 15,24-5-11-15,-24 5-8 0,25 4-9 16,-25-4-11-16,25 9-2 0,-11-2 1 0,-3-1-10 16,3 4-4-16,-5 0-2 0,2 2-1 0,-4 1 17 15,1-1-22-15,-2 2 10 0,-2 0-16 0,-1 0 4 16,-1-1-4-16,-2-1 0 0,0 1 0 0,-2-1 2 16,-1-3-2-16,-1 3 2 0,-2-4-3 0,1 1 6 15,-3-3 3-15,8-6-1 0,-17 11-5 0,17-11 0 16,-15 7 0-16,15-7-4 0,-17 1-26 0,17-1-37 15,-17 1-14-15,17-1-43 0,-16-6 1 16,16 6 16-16,-15-4-35 0,15 4-38 0,-13-8-88 16,4 0-101-16,2 3-211 0,7 5-112 15</inkml:trace>
  <inkml:trace contextRef="#ctx0" brushRef="#br0">23421 11717 274 0,'7'-7'669'0,"-7"7"-186"16,13-9-124-16,-13 9-75 0,12-8-56 16,-12 8-33-16,0 0-13 0,10-10-23 0,-10 10-17 15,0 0-29-15,0 0-24 0,10-7-16 0,-10 7-13 16,0 0-15-16,5 12-1 0,-5-12-12 0,4 13-8 16,-4-13-2-16,1 18-4 0,-1-5 13 0,-1 1-19 15,0 3 2-15,-3-1-7 0,0-1 2 0,-1 2-3 16,-1 2-3-16,1-6 0 0,-3 2 0 0,4-1 1 15,-2-2 0-15,1-1 0 0,-2-1 5 0,3-1 7 16,4-9-3-16,-7 12 7 0,7-12 11 16,-8 11 20-16,8-11 20 0,0 0 8 15,-5 10-8-15,5-10-19 0,0 0-4 0,0 0-5 16,0 0-10-16,-9-12-4 0,9 12-4 0,-1-14-4 16,2 2 1-16,0 0-1 0,3-4-10 0,1-3-4 15,2 0 2-15,3-1-6 0,-1 1 1 0,6-5-2 16,-2 7 0-16,-2-3 3 0,5 4-5 0,-1 1-3 15,0 0 0-15,2 1 3 0,0 3-4 0,-1 1 0 16,1 0-1-16,-4 5-1 0,-1 0 4 0,-12 5-3 16,22-2-2-16,-22 2 0 0,21 2 1 15,-21-2-7-15,19 8-4 0,-10-3-4 0,-9-5 1 16,11 12 2-16,-11-12-2 0,6 13 3 16,-6-13 5-16,0 16 4 0,0-16 0 0,-6 12 2 15,0-3 3-15,-4 0 1 0,-3-1 4 0,-1-3-1 16,-3 1 0-16,2-1 3 0,-2-4-2 0,1 4 0 15,16-5 0-15,-27 2 0 0,27-2-2 0,-23-1-4 16,23 1-25-16,-22-2-33 0,22 2-36 0,-15-7-37 16,15 7-33-16,-12-9-12 0,12 9 4 0,-9-12-12 15,9 12 4-15,0-13-42 0,0 13-55 0,8-21-50 16,-2 10-253-16,3-1-116 0</inkml:trace>
  <inkml:trace contextRef="#ctx0" brushRef="#br0">23734 11426 467 0,'10'-16'443'0,"-3"4"-93"0,0 0-65 16,1 1-52-16,-3 0-17 0,0 3 14 0,-5 8 4 15,7-14-15-15,-7 14-32 0,7-10-32 0,-7 10-31 16,5-7-29-16,-5 7-18 0,0 0 11 0,0 0 7 16,0 0 1-16,8 10-6 0,-7 2-12 15,-2 0 8-15,0 4-33 0,-2 2-11 0,1 5-6 16,-2 0-8-16,-2 3-4 0,-2 1-3 0,3-1-31 15,-2-1-48-15,1 5-66 0,-1-2-19 16,-2-3-82-16,3 0-13 0,-2-3-70 0,1-2-117 16,0-1-326-16,5-4-273 0</inkml:trace>
  <inkml:trace contextRef="#ctx0" brushRef="#br0">23903 11667 493 0,'5'-8'534'0,"-5"8"-141"0,3-16-82 16,-3 16-57-16,4-10-51 0,-4 10-36 0,0 0-33 15,4-11-15-15,-4 11-2 0,0 0-19 0,0 0-23 16,0 0-9-16,-4 8-14 0,4-8-11 0,-7 13-9 16,2-2-12-16,1-1-18 0,1 1 6 0,-2 0-60 15,1 0 30-15,2 0-44 0,-1-3 57 0,3-8-48 16,-4 14 61-16,4-14-40 0,-5 12 78 15,5-12-18-15,0 0 43 0,-1 9-47 0,1-9 47 16,0 0-22-16,0 0 40 0,0 0-20 0,0 0-1 16,13-4 3-16,-13 4 0 0,0 0-4 0,11-8-12 15,-11 8-10-15,10-5-12 0,-10 5-3 0,0 0-7 16,13-7-5-16,-13 7-4 0,0 0 0 0,0 0-3 16,19-1-5-16,-19 1 1 0,0 0-2 15,0 0-2-15,20 1-13 0,-20-1-32 0,0 0-26 16,12 7-47-16,-12-7 7 0,9 5-55 0,-9-5 2 15,0 0-59-15,7 11-72 0,-7-11-118 16,0 0-207-16,0 0-152 0</inkml:trace>
  <inkml:trace contextRef="#ctx0" brushRef="#br0">24090 11526 99 0,'4'-9'545'0,"-1"-2"-128"0,-1 2-135 15,-2 9-26-15,4-17-92 0,-4 17 9 16,3-12-37-16,-3 12-10 0,2-8-20 0,-2 8-15 16,0 0 3-16,0 0-9 0,7-9-15 0,-7 9 1 15,0 0-3-15,11 7-17 0,-11-7-6 0,9 7 3 16,-9-7 2-16,11 15 2 0,-5-4 8 0,-2-1-16 16,-1 6 16-16,1-2-21 0,-1 3-11 0,-2 1-2 15,0 0-2-15,2 5-5 0,-2 0-3 0,-1-1-10 16,2 2 3-16,-2-3 23 0,0 1-27 0,0 1 15 15,0 0-21-15,0-5 1 0,-2 0 1 0,2-2-1 16,-2 1-3-16,-1 0 4 16,1-2 5-16,-1 0-6 0,-2-1-1 0,1-1 3 15,-3 1-1-15,1-3 0 0,-3 3 0 0,2-4-2 16,-3 0 3-16,1 2 8 0,-2-3-4 0,5-4 6 16,-2 3 15-16,8-8 24 0,-13 7 20 0,13-7 19 15,-11 7 14-15,11-7-10 0,0 0-5 0,0 0-6 16,-15-5-5-16,15 5-9 0,-4-10-4 0,4 10-11 15,1-16 18-15,0 7-25 0,3-2-31 0,1-3 10 16,2-3-10-16,3 0 3 0,-1-2-16 0,1 1 9 16,5-6-8-16,2 2-15 0,2 1-27 15,0 0-20-15,1 1-38 0,1 0-34 0,2 1-46 16,0 2-47-16,3 2-9 0,-2 3 7 0,-1 4-25 16,-4 1-62-16,-6 2-514 0,-13 5-395 15</inkml:trace>
  <inkml:trace contextRef="#ctx0" brushRef="#br0">24680 11643 683 0,'0'-10'538'16,"0"10"-128"-16,-2-15-103 0,2 15-67 0,0-13-51 15,0 13-38-15,0 0-11 0,0 0 11 0,0 0-12 16,0 0-18-16,-5 8-19 0,5-8-19 0,-4 20-15 15,0-6-13-15,-2 3-12 0,2 2 12 16,-3 0-17-16,0 4 5 0,1-5-19 0,-2 3 11 16,-1-2-21-16,5-5-2 0,-2 1-3 0,-2-1-4 15,3-2 0-15,1-3 4 0,1-1-5 16,3-8 5-16,-6 13 13 0,6-13 27 0,-5 11 23 16,5-11-7-16,0 0-9 0,0 0-10 0,0 0-1 15,0 0-13-15,0 0 5 0,-1-16 4 0,3 4-1 16,4-5-9-16,1-3-5 0,6-5-7 0,0-5-1 15,1 3-2-15,3-4 6 0,2 2 43 0,-1-1-32 16,-1 3 41-16,3-1-38 0,0 3 29 0,-1 3-39 16,-2 0 24-16,-2 9-38 0,-2-1 23 0,0 3-37 15,-2 4 34-15,-2 2-41 0,-9 5 28 16,18-3-31-16,-18 3 28 0,19 3-30 16,-10 5 28-16,2 3-29 0,-2 4 38 0,1 3-35 15,-3 2 0-15,0 2 1 0,-1 3 4 0,-1 2-1 16,0 6-1-16,-2-5-35 0,-2 1-29 0,-2 1-63 15,0-1-49-15,-5 2-46 0,0 1-34 0,1-6 12 16,-1-2 0-16,-1-2-52 0,-1-4-83 0,2-5-380 16,0-2-293-16</inkml:trace>
  <inkml:trace contextRef="#ctx0" brushRef="#br0">24749 11708 743 0,'0'0'451'0,"-2"-11"-108"0,2 11-94 16,0 0-49-16,2-11-42 0,-2 11-28 0,12-5-31 15,-12 5-19-15,16-5-17 0,-16 5-18 0,25 3-43 16,-6 0-36-16,-1-1-85 0,0 3-123 16,5-1-388-16,-2 1-162 0</inkml:trace>
  <inkml:trace contextRef="#ctx0" brushRef="#br0">25349 11498 452 0,'0'0'496'16,"8"-13"-135"-16,-8 13-88 0,0 0-67 15,0 0-66-15,0 0-7 0,0 0 5 0,11 7 25 16,-11-7-15-16,0 25-16 0,1-6-25 0,-2 5-16 15,1 5-18-15,0 0-18 0,-2 7 22 0,0 0-53 16,-1-1-20-16,0-2-102 0,3-4-9 0,0-2-25 16,0-1-59-16,3-3-73 0,0-5-120 0,4-1-165 15,-1-4-53-15</inkml:trace>
  <inkml:trace contextRef="#ctx0" brushRef="#br0">25809 11667 235 0,'12'13'474'0,"-2"3"-96"0,-2 2-76 15,-3 3-77-15,0 3 10 0,-4 2-74 0,-5 1-12 16,0 4-25-16,-3 2-23 0,-5-1-19 0,-3 1-22 16,-3-2-36-16,-18 5-48 0,4-3-126 0,-6-6-146 15,-6 2-304-15,-7-1-134 0</inkml:trace>
  <inkml:trace contextRef="#ctx0" brushRef="#br0">18036 11142 30 0,'0'0'231'0,"0"0"-27"0,0 0-73 0,-4 6 0 16,4-6-29-16,0 0-16 0,0 0-12 16,0 0-4-16,0 0-13 0,0 0-8 0,0 0-12 15,-6 8-6-15,6-8-7 0,0 0 0 0,0 0 1 16,0 0-6-16,0 0 24 0,-7 7-3 0,7-7 1 15,0 0-20-15,0 0 3 0,0 0-13 0,0 0 9 16,0 0-21-16,0 0 18 0,-7 5-8 0,7-5 23 16,0 0-12-16,0 0 17 0,0 0-14 0,0 0 31 15,0 0-39-15,0 0 36 0,0 0-37 0,0 0 37 16,0 0-36-16,0 0 14 0,0 0-38 16,0 0 53-16,0 0-52 0,0 0 45 15,0 0-39-15,0 0 32 0,0 0-45 0,0 0 30 16,0 0-31-16,0 0 43 0,0 0-45 0,0 0 44 15,0 0-44-15,0 0 42 0,0 0-42 0,0 0 34 16,0 0-36-16,0 0 46 0,0 0-38 0,0 0 41 16,0 0-46-16,0 0 48 0,18 0-72 0,-18 0 82 15,0 0-54-15,15-3 53 0,-15 3-56 0,0 0 53 16,0 0-54-16,17-4 55 0,-17 4-60 0,0 0 34 16,0 0-35-16,14-5 51 0,-14 5-51 15,0 0 51-15,0 0-49 0,0 0 46 0,0 0-47 16,0 0 49-16,0 0-54 0,18-1 55 15,-18 1-54-15,0 0 53 0,0 0-50 0,0 0 48 16,0 0-62-16,17 0 64 0,-17 0-53 0,0 0 51 16,0 0-48-16,17-4 48 0,-17 4-48 0,0 0 47 15,0 0-60-15,22 0 61 0,-22 0-50 0,0 0 48 16,0 0-46-16,19-1 48 0,-19 1-45 0,0 0 50 16,14-3-67-16,-14 3 35 0,0 0-15 15,17-1 43-15,-17 1-44 0,0 0 46 0,16-4-49 16,-16 4 48-16,0 0-62 0,23-3 62 0,-23 3-9 15,0 0-52-15,21-4 47 0,-21 4-44 0,0 0 48 16,18-3-46-16,-18 3 32 0,14-2 17 0,-14 2-7 16,15-4-5-16,-15 4 0 0,15-4-2 15,-15 4 1-15,18-5-4 0,-18 5-13 0,17-5 18 16,-17 5-5-16,15-5-3 0,-15 5 3 0,14-5 4 16,-14 5-8-16,0 0-2 0,16-2-18 15,-16 2 19-15,0 0-7 0,0 0-2 0,15-6 6 16,-15 6 2-16,0 0-1 0,0 0 0 0,0 0 3 15,0 0 3-15,14-4-3 0,-14 4-4 0,0 0 4 16,0 0 0-16,0 0 5 0,0 0-6 0,0 0-14 16,0 0 23-16,0 0-6 0,0 0-4 0,15 0 3 15,-15 0 0-15,0 0 0 0,0 0-36 0,0 0 42 16,0 0-9-16,16 3-18 0,-16-3-44 0,0 0 12 16,0 0-33-16,14 4-19 0,-14-4-15 15,0 0-68-15,0 0-220 0,0 0 185 16</inkml:trace>
  <inkml:trace contextRef="#ctx0" brushRef="#br0">9008 8177 3 0,'4'-13'55'0,"1"-1"-23"0,-1 0 8 0,0 2-8 15,-2-1-7-15,1 2-6 0,2-2-3 0,-2 1-3 16,-2 2-4-16,-1-3-2 0,1 3 3 0,-1 10-4 16,0-20 140-16,0 9-178 0,0 11 155 0,-2-20-152 15,-1 9 120-15,0 0-126 0,0 0 124 0,-1 2-122 16,0-4 140-16,-1 1-147 0,0-2 165 16,0 1-151-16,-3-1 14 0,4-1 5 15,-1 3-8-15,1-3 5 0,0 1 30 0,0 2 1 16,3-1 40-16,-4 4 4 0,3-2-14 0,2 11-13 15,-4-17-12-15,4 17 1 0,-3-13-1 0,3 13-11 16,-1-12-4-16,1 12-4 0,0 0-2 0,1-12 8 16,-1 12-9-16,0 0-3 0,14-4 0 0,-14 4 1 15,0 0-10-15,27 3 10 0,-27-3-1 0,21 8 0 16,-9-2-1-16,0 2 98 0,-1-1-120 0,2-2 112 16,-3 5-121-16,2-3 107 0,-3 0-129 0,-2 1 103 15,1-2-114-15,1-1 102 0,-9-5-121 0,10 10 122 16,-10-10-113-16,8 7 119 0,-8-7-140 15,0 0 122-15,0 0-130 0,9 6 109 0,-9-6-116 16,0 0 112-16,0 0-105 0,0 0 101 0,0 0-112 16,0 0 60-16,-21-3-139 0,21 3 35 15</inkml:trace>
  <inkml:trace contextRef="#ctx0" brushRef="#br0">8943 7756 3 0,'0'0'116'0,"0"0"-25"15,0 0-4-15,0 0-35 0,8-9-11 0,-8 9-2 16,15-5 7-16,-15 5-29 0,24-5-30 15,-24 5 19-15,34-1 9 0,-14 0-4 0,0 2 0 16,4-1-2-16,1 3-2 0,-2-1 0 0,1-1-9 16,-4 2 7-16,-1-1 3 0,-3 0-7 0,-16-2-29 15,25 4-36-15,-25-4-93 0,15 5 52 0</inkml:trace>
  <inkml:trace contextRef="#ctx0" brushRef="#br0">7585 9956 103 0,'0'0'75'0,"-12"-12"-15"0,12 12-6 16,-6-9 12-16,6 9-15 0,-7-9 9 0,7 9-19 16,-3-10-1-16,3 10-5 0,-6-9-7 0,6 9 18 15,-3-7-17-15,3 7-5 0,0 0-14 0,-4-10-2 16,4 10 3-16,0 0 2 0,0 0-6 16,0 0-8-16,1-14-2 0,-1 14 11 15,10-8 0-15,-1 4 13 0,7-3 14 0,2 1 7 16,4-3-10-16,9 2 10 0,5-1 0 0,6 0 4 15,3 3-5-15,14-3-2 0,5 2-7 0,1 0-6 16,5 3-3-16,0-1-1 0,6 1-3 0,2 0-1 16,1-1-1-16,1 1-6 0,1 1 5 0,-2-1-2 15,-1 0 0-15,-5 1-1 0,0-2 0 0,-7 1-1 16,-2-3 88-16,-13 3-106 0,-5-1 84 0,0 3-96 16,-6-3 88-16,-6 0-92 0,-6 2 95 0,-1 0-82 15,-9 2 19-15,0-5 16 0,-18 5 57 0,26-2-68 16,-26 2 49-16,19-7-70 0,-19 7 58 0,11-6-71 15,-11 6 34-15,0 0-116 0,-1-10 56 0,1 10-143 16,-17-10 76-16,-1 2-312 16,1 1 171-16</inkml:trace>
  <inkml:trace contextRef="#ctx0" brushRef="#br0">9201 9394 122 0,'-8'-5'350'16,"2"-2"-248"-16,6 7 97 0,-14-10-137 0,14 10 95 15,-8-8-137-15,8 8 98 0,0 0-127 0,-6-8 109 16,6 8-124-16,0 0 106 0,0 0-96 0,22-3 108 15,-4 6-110-15,6 1 112 0,3 1-126 0,7 2 93 16,1 3-10-16,1 0-11 0,-1 0-10 0,2 2-4 16,-1 0-6-16,-3 1-4 0,-1-1-14 0,-2 1-73 15,-4-3 99-15,-5 1-88 0,-2 0 91 16,-4 0-86-16,-2 0 100 0,-5 3-82 0,-4-4 98 16,-4 0-80-16,-8 9 87 0,-5 3-83 0,-10 4 7 15,-4-2-2-15,-8 6 2 0,-2 0 0 0,-3-1 1 16,3-1 1-16,8-4 3 0,2-1 69 15,0 0-96-15,4-1-10 0,0 2 52 0,1 1-146 16,1 1 61-16,-1-2-157 0,0 5-127 0,2-2 238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7:20:58"/>
    </inkml:context>
    <inkml:brush xml:id="br0">
      <inkml:brushProperty name="width" value="0.05292" units="cm"/>
      <inkml:brushProperty name="height" value="0.05292" units="cm"/>
      <inkml:brushProperty name="color" value="#FF0000"/>
    </inkml:brush>
  </inkml:definitions>
  <inkml:trace contextRef="#ctx0" brushRef="#br0">13434 10485 354 0,'0'0'501'0,"3"-10"-165"0,-3 10-43 15,0 0-86-15,0-14 16 0,0 14-83 16,0 0 41-16,-1-12-69 0,1 12 33 0,0 0-49 16,0-10 34-16,0 10-49 0,0 0 31 0,-2-12-36 15,2 12 28-15,0 0-24 0,0 0 24 0,-1-9-16 16,1 9 6-16,0 0-7 0,0 0 9 0,0 0-14 16,-2-12 1-16,2 12-8 0,0 0 0 0,0 0-2 15,0 0-12-15,0 0-9 0,0 0-10 16,0 0-11-16,0 0-7 0,2-10-9 0,-2 10-2 15,0 0 1-15,0 0 7 0,0 0 10 0,8 11 0 16,-8-11 11-16,9 14-15 0,-4-5 11 0,4 0-18 16,-1 1 18-16,1 1-15 0,1 2 18 15,1-1-5-15,2 3-21 0,-2-1 18 0,1-1-4 16,1 2-2-16,1 0-2 0,-1 0-4 0,-1-2-3 16,1 3-1-16,1 0 7 0,-2-2-6 0,1-1-11 15,-2 1-21-15,1 2 24 0,-1-4-21 0,-2 0 19 16,0-2-20-16,-1 3 23 0,2-4-21 0,-2 3 20 15,-1-2 27-15,1 2-35 0,-1-3-19 0,1-1 22 16,-1 1-20-16,-1-2 20 0,2 1-26 0,-8-8-2 16,11 12-41-16,-11-12-23 0,9 9-26 0,-9-9-45 15,8 8-11-15,-8-8-74 0,0 0 14 0,9 5-59 16,-9-5-55-16,0 0-65 0,0 0-400 0,0 0-363 16</inkml:trace>
  <inkml:trace contextRef="#ctx0" brushRef="#br0">13905 10498 478 0,'0'0'401'16,"4"-12"-76"-16,-4 12-55 0,2-10-58 0,-2 10-24 15,0 0 43-15,4-10-72 0,-4 10 39 0,0 0-73 16,0 0 10-16,4-10-52 0,-4 10 11 16,0 0-44-16,0 0 23 0,0 0-20 15,0 0 12-15,0 0 10 0,-19 1 4 0,10 4 5 16,-5 1 4-16,-3 4 3 0,-5 2 4 0,-4 2-2 16,-4-1 3-16,0 4 2 0,-4 0 5 0,1 0-8 15,0 0 6-15,-2 0-16 0,3 0 9 0,4 0-20 16,-3-1 23-16,3-1-32 0,2 2 31 0,0-3-33 15,2-2 14-15,6-1-37 0,0 0 25 0,5-3-49 16,1 1 23-16,1-3-36 0,1 0 32 16,10-6-37-16,-14 12 32 0,14-12-37 0,-10 7 29 0,10-7-37 15,-10 8 13-15,10-8-57 0,0 0-23 16,-12 8-41-16,12-8-39 0,0 0-43 0,-8 6-82 16,8-6 23-16,0 0-34 0,0 0-66 0,-11 6-103 15,11-6-361-15,0 0-400 0</inkml:trace>
  <inkml:trace contextRef="#ctx0" brushRef="#br0">13570 11198 1 0,'0'0'632'15,"8"-9"-175"-15,-8 9-132 0,7-12-17 0,-7 12-102 16,4-9 48-16,-4 9-61 0,4-10 37 0,-4 10-36 16,5-8-7-16,-5 8-14 0,0 0-19 0,4-11-14 15,-4 11-11-15,0 0-13 0,5-8-10 16,-5 8-11-16,0 0-8 0,0 0-10 0,0 0-5 0,4-9-8 16,-4 9-2-16,0 0-8 0,0 0-4 15,0 0 0-15,0 0-2 0,6-10-7 0,-6 10-2 0,0 0-7 16,0 0 2-16,0 0 0 0,0 0 1 15,0 0-6-15,0 0 0 0,0 0-2 0,0 0-4 16,0 0 19-16,0 0-24 0,0 0-13 0,0 0 1 16,0 0 23-16,0 0 10 0,0 0-4 0,0 0-5 15,4 10 0-15,-4-10 1 0,3 12 2 0,-3-12-2 16,2 14-2-16,-2-14-6 0,3 17 1 0,-2-6-1 16,-1 3 6-16,1-2 22 0,1 3-36 0,-1 1 36 15,-1-1-43-15,1 2 27 0,1 0-33 16,-2 2 29-16,0-2-34 0,0 2 27 0,-2 0-27 15,1 0 33-15,1-1-37 0,-4 5 39 16,2 0-27-16,-1-4 23 0,2 2 2 0,-4 1-34 16,0-1 4-16,-1 0 2 0,1 2 2 0,0-2 2 15,3 0-1-15,-4 1-1 0,3-2 1 0,-4-2-3 16,2 3-19-16,3-5 24 0,-2-2-35 0,1 2 45 16,1-4-37-16,-1 0 32 0,2 0-30 0,-1-3 31 15,2-9-30-15,-1 20 30 0,1-20-32 0,-2 14 34 16,2-14-30-16,-3 12 30 0,3-12-21 0,-1 12 21 15,1-12-29-15,0 0 37 0,-3 10-37 0,3-10 33 16,0 0-29-16,0 0 18 0,0 0-45 0,-1 10 2 16,1-10-48-16,0 0-20 0,0 0-35 0,0 0 6 15,0 0-81-15,0 0-39 0,-1-12-56 0,1 12 3 16,-1-13-47-16,1 13-56 16,-3-16-77-16,2 5-323 0,1 11-363 0</inkml:trace>
  <inkml:trace contextRef="#ctx0" brushRef="#br0">13742 11085 302 0,'0'0'460'0,"6"-9"-113"0,-6 9-69 0,0 0-21 16,5-8-32-16,-5 8-36 0,0 0-1 0,0 0-27 15,6-9-11-15,-6 9-25 0,0 0-15 16,0 0 2-16,0 0-11 0,3-8-8 0,-3 8-7 16,0 0-14-16,0 0 3 0,0 0-6 0,0 0-6 15,0 0-7-15,0 0-9 0,0 0-2 0,0 0-6 16,0 0-9-16,0 0 4 0,0 0 9 16,0 0-1-16,0 0 11 0,0 0 7 0,-16 5 4 15,16-5 11-15,-15 12-4 0,5-4 1 0,-2 4 0 16,-3-2 1-16,0 2-4 0,-2 1-2 0,-2-1-1 15,2 3-3-15,-2-1-3 0,-3 1-3 0,3-2-11 16,-1 0-1-16,3-1-1 0,-1-3-1 0,3 4-5 16,0-4-4-16,3 0-3 0,-1 0-6 0,3-2-2 15,1 1-7-15,-1-2 1 0,2-1-2 16,-2 4 8-16,10-9 19 0,-14 12-40 0,14-12 16 16,-9 8 19-16,9-8-34 0,-9 6 20 0,9-6-35 15,0 0 2-15,-11 8 3 0,11-8 4 0,0 0 1 16,-7 7 0-16,7-7 3 0,0 0 0 0,0 0-1 15,0 0 0-15,-9 6-3 0,9-6-10 0,0 0 6 16,0 0-7-16,0 0-42 0,0 0-50 0,0 0-28 16,0 0-35-16,0 0-63 0,0 0-35 0,0 0-51 15,0 0 50-15,0 0-39 16,3-11-52-16,-3 11-48 0,8-10-354 0,-8 10-284 16</inkml:trace>
  <inkml:trace contextRef="#ctx0" brushRef="#br0">13594 11131 158 0,'0'0'589'0,"11"-12"-134"0,-11 12-85 16,6-9-63-16,-6 9-32 0,9-9-16 0,-9 9-25 15,6-8-25-15,-6 8-3 0,7-10-16 0,-7 10-17 16,0 0-23-16,6-11-23 0,-6 11-23 15,0 0-18-15,8-8-18 0,-8 8-13 0,0 0 5 16,0 0 5-16,0 0 2 0,18 7-9 16,-18-7-3-16,16 12-5 0,-7-1-3 0,4 3 1 15,4 1-17-15,-2 4 8 0,4 4-18 0,3-1 8 16,-3 2-18-16,4 1 17 0,1 1-24 0,-1-1 12 16,-1 1-20-16,1-2 17 0,-1 0-14 0,-2-2 11 15,1 0-12-15,-2-1 10 0,-4-5-9 0,-2-2 21 16,0 1-10-16,-3-6 36 0,-1 2-25 0,-3-4 39 15,1 0-27-15,-7-7 37 0,10 12-30 0,-10-12-2 16,6 8-3-16,-6-8-6 0,7 6-3 0,-7-6 18 16,0 0-14-16,6 8-71 0,-6-8-28 0,0 0-60 15,0 0-56-15,0 0-70 0,0 0-108 16,0 0-11-16,0 0-122 0,10-6-450 0,-10 6-619 16</inkml:trace>
  <inkml:trace contextRef="#ctx0" brushRef="#br0">14482 10751 203 0,'0'0'322'0,"-6"-8"-75"15,6 8-50-15,0 0-26 0,0 0-23 0,0 0-23 16,-5-8-18-16,5 8-4 0,0 0-20 0,0 0-4 16,0 0-19-16,0 0-2 0,-4-8-5 0,4 8-4 15,0 0 2-15,0 0-5 0,0 0-6 0,0 0-2 16,0 0-2-16,0 0-4 0,0 0-5 0,0 0 34 16,0 0-39-16,12-5 39 0,-12 5-29 0,30 3 32 15,-7-2-33-15,7 2 13 0,5 0-23 0,5 0 10 16,2 4-17-16,3-2 4 0,1 0-7 0,0 0 16 15,0 2-25-15,-1-3 20 0,-1 3-18 16,-1-2 14-16,-2 0-21 0,-1 0 24 16,-4 1-27-16,0-2 17 0,-12 1-25 0,2-2-4 15,-6-1-37-15,-3 3 20 0,-17-5-47 0,25 2 17 16,-25-2-57-16,17 5-18 0,-17-5-45 0,0 0-30 16,19 0-79-16,-19 0-167 0,0 0 112 0</inkml:trace>
  <inkml:trace contextRef="#ctx0" brushRef="#br0">15221 10692 400 0,'0'0'347'16,"-6"-11"-87"-16,6 11-55 0,-4-9-33 0,4 9-31 16,0 0-37-16,-3-12-15 0,3 12-13 0,0 0 24 15,0 0-49-15,13-3 33 0,-13 3-53 0,15 1-1 16,-15-1-1-16,23 9-4 0,-10-2 1 0,1 0-6 15,3 4 4-15,-1-2-8 0,1 0 2 0,0 2-3 16,-2 0 36-16,0-1-47 0,-4 0 36 0,-1-1-47 16,-1 3 43-16,-3-4-41 0,-6-8 37 0,7 15-42 15,-7-15 42-15,-2 14-42 0,-3-2 28 0,-1-4-30 16,-4 1 31-16,-1 2-32 0,0-1 25 16,-2-2-24-16,1 1-66 0,-1 4-5 0,1-4-70 15,0-2-75-15,4 1-321 0,0-1-52 16</inkml:trace>
  <inkml:trace contextRef="#ctx0" brushRef="#br0">15832 10776 359 0,'0'0'269'0,"7"-12"-72"16,-7 12-46-16,8-9-26 0,-8 9-19 0,9-8-14 16,-9 8-14-16,6-8-15 0,-6 8-15 0,0 0-8 15,9-7-18-15,-9 7 10 0,0 0-2 0,0 0 4 16,0 0-4-16,0 0 0 0,0 0 6 0,0 0-1 16,15 3-9-16,-15-3 15 0,0 0-6 0,2 12 4 15,-2-12-2-15,-2 9 41 0,2-9-49 0,-3 11 40 16,3-11-48-16,-5 13 28 0,5-13-24 0,-8 13 27 15,8-13-38-15,-6 12 38 0,6-12-39 16,-8 11 34-16,8-11-36 0,-6 8 32 0,6-8-25 16,0 0 18-16,-8 10-13 0,8-10 34 0,0 0-16 15,0 0 24-15,-5 8-13 0,5-8-1 0,0 0-15 16,0 0-7-16,0 0-5 0,0 0 1 16,0 0-15-16,-1-12-10 0,1 12 11 0,6-13 4 15,-1 4-9-15,2-3 6 0,-1-1-9 0,7-3 3 16,-3 0-9-16,3-2 9 0,-2 0-6 0,2 2 0 15,1-3-6-15,2-3 7 0,-3 4-8 0,2 1 8 16,0-1-10-16,-2 0 11 0,1 2-6 0,-2 1 8 16,2 1-11-16,-2-2 13 0,2 4-13 0,-4 0 10 15,-1 3-9-15,0-1 11 0,-1 2-11 16,-2 0 9-16,2 2-10 0,-8 6 8 0,13-10-1 16,-13 10 2-16,10-9-13 0,-10 9 1 0,8-7-3 15,-8 7 16-15,0 0-14 0,10-5 13 16,-10 5-13-16,0 0 13 0,0 0-4 0,0 0 5 15,15 2-13-15,-15-2 4 0,0 0 0 0,8 8 14 16,-8-8-12-16,4 9 11 0,-4-9-10 0,1 8 11 16,-1-8 2-16,3 11 3 0,-3-11-2 0,-2 13 10 15,2-13-9-15,-1 16 8 0,1-16-1 0,-1 18 15 16,-2-7-1-16,2 0-4 0,-2 2-1 0,2-2 10 16,-3 3-1-16,3 1-3 0,-2 0 1 0,1-1-6 15,-1 2 1-15,-1 0-5 0,4-1 6 16,-3-1-14-16,3-1 10 0,-2 2-5 0,2 0 1 15,0 1-4-15,2-4 4 0,-1 4-8 0,1-5 4 16,-2 4-9-16,3-3 5 0,-2-1-8 16,-1-1 4-16,4 1-4 0,-1 1 2 0,-3-12-7 15,2 16 1-15,-2-16-1 0,5 12-1 0,-5-12 0 16,2 12 3-16,-2-12-4 0,0 0 6 0,2 12-1 16,-2-12-8-16,0 0-22 0,3 9-29 0,-3-9-32 15,0 0-35-15,0 0-18 0,2 8-23 0,-2-8-33 16,0 0-80-16,0 0-493 0,0 0-291 0</inkml:trace>
  <inkml:trace contextRef="#ctx0" brushRef="#br0">15965 10711 497 0,'0'0'344'0,"-14"-10"-81"0,14 10-44 15,-9-7-44-15,9 7-32 0,0 0 21 0,0 0-63 16,6-5 25-16,-6 5-46 0,23 0 9 16,-6 3-38-16,3 3 18 0,3-3-34 0,0 4 25 15,0 0-36-15,0-1 26 0,-1-1-35 0,0 2 19 16,-3 0-21-16,0 0 12 0,-4-3-22 0,-3 0 23 16,-12-4-24-16,20 5 20 0,-20-5-22 0,13 4 18 15,-13-4-22-15,0 0 7 0,15 4-40 16,-15-4 15-16,0 0-74 0,0 0-9 0,-10 7-98 15,10-7-147-15,-28 1-183 0,28-1-22 0</inkml:trace>
  <inkml:trace contextRef="#ctx0" brushRef="#br0">15672 10849 347 0,'30'-10'332'0,"0"2"-96"16,-3 3-46-16,1 1-36 0,1 0-34 0,2 3-14 15,-3 1-22-15,2 1 19 0,-2 3-79 16,-1 0 61-16,-3 1-59 0,0 3 38 0,-3 1-44 16,-1-1 27-16,-3 4-44 0,-3-3 33 0,-4 3-40 15,-5-4 41-15,0 2-59 0,-5-10 49 0,5 15-41 16,-5-15 40-16,-7 14-39 0,0-7 41 0,7-7-30 15,-19 8 48-15,19-8-31 0,-20 1 37 16,20-1-15-16,-27-6 35 0,13 0-32 0,2-2 45 16,1-2-22-16,1-1 12 0,3-1-30 0,3-4 5 15,2 4-25-15,3-2 4 0,0-1-11 0,3-3 4 16,3-1-5-16,1 2 15 0,0-2-17 0,1 4 8 16,5 0-16-16,0 1 9 0,0 3-16 0,4 2 1 15,1 2 4-15,-1 1 7 0,-1 1-20 16,3 4 2-16,-2 1 42 0,6 3-44 0,1 2 7 15,-2 2-19-15,2 7 14 0,1-2-20 0,-3 3 17 16,-5 0-7-16,-3 1 1 0,0 0-9 0,-6-3 19 16,-1 1-17-16,-4 0 20 0,-3-2 3 15,-3-3-2-15,-5 5 1 0,-1-2-7 0,-6 1 9 16,-1-4 1-16,-5-1-1 0,-3-3 0 0,-2 0 0 16,0-5-1-16,-3-3-2 0,-6-2 11 15,2-5-17-15,3 0 35 0,1-4-6 0,2-3 21 16,5 1 6-16,3-4 3 0,5 0-2 0,4 0-8 15,5-1-4-15,3-1-1 0,2-2-13 0,6 1-7 0,2-5-1 16,2 0 0-16,3 3-6 0,4 3-1 16,-5 1-1-16,2 4-8 0,2 5 1 0,1-1 0 15,1 4 3-15,0 2-6 0,-1 4 0 0,0 1-3 16,1 4-2-16,-1 1-2 0,2 3-6 16,1 2-2-16,-3 2-5 0,-2-1 6 0,0 5-10 15,-2 0-1-15,-3-2 1 0,-1 2 7 0,-3-2-14 16,-3 0 18-16,-2-1-13 0,-2-11 18 0,-1 22-9 15,-3-11-4-15,-4 1-15 0,-2 0 8 0,-3 0-42 16,-2 1 20-16,-2-2-66 0,1-1 3 0,-1 2-67 16,2-4-64-16,3-1-333 0,2-1-106 15</inkml:trace>
  <inkml:trace contextRef="#ctx0" brushRef="#br0">16693 10681 467 0,'0'0'478'0,"4"-9"-131"16,-4 9-39-16,0 0-77 0,4-12-6 15,-4 12-45-15,0 0-22 0,0 0-39 16,5-9-17-16,-5 9-18 0,0 0 3 0,11 4-5 15,-11-4 0-15,13 13-9 0,-4-2-8 0,1-1-2 16,3 4-9-16,0 1-3 0,0 2-7 0,3 7-2 16,-2-2-8-16,2 1 2 0,-2 2-13 0,-1-1-4 15,0 2-3-15,-1-3 0 0,-2-1-2 0,0 0-2 16,-2-1-3-16,2 1-5 0,-1-1 1 0,-2-1-17 16,-1 1-36-16,3-3-35 0,-3 2-50 15,0-5-4-15,0-2-14 0,-2 2-59 0,1-5-73 16,-5-10-147-16,6 16-158 0,-6-16-121 0</inkml:trace>
  <inkml:trace contextRef="#ctx0" brushRef="#br0">17129 10794 62 0,'-1'-12'529'0,"-1"-2"-183"0,1 3-58 15,0 1-8-15,-2 0-74 0,3 10-3 0,-2-15-50 16,2 15-19-16,-4-11-37 0,4 11 19 16,0 0-15-16,-15-5 21 0,15 5 18 0,-27 9-19 15,6 1 4-15,-4 4-14 0,-5 2 1 16,-2 2-16-16,0 2 7 0,-2-1-12 0,-1 3 3 16,-6 2-19-16,10-2-5 0,-1-1-4 0,0-4-7 15,2 4-8-15,1-5-1 0,2 3-2 0,0-4-7 16,3 1-1-16,3-6-10 0,2 2-2 0,3-2-6 15,-1 0 1-15,5-3-7 0,1-2-2 0,11-5-4 16,-14 8-8-16,14-8-34 0,-14 8-40 0,14-8-44 16,-9 6-48-16,9-6-57 0,0 0-10 0,-8 5-24 15,8-5-80-15,0 0-506 0,0 0-421 16</inkml:trace>
  <inkml:trace contextRef="#ctx0" brushRef="#br0">13598 12409 520 0,'0'0'433'0,"7"-16"-138"0,-7 16-6 16,5-10-93-16,-5 10 2 0,2-11-15 0,-2 11-7 15,5-8 13-15,-5 8 0 0,0 0-19 0,2-10-3 16,-2 10-26-16,0 0-16 0,0 0-27 0,3-11-13 16,-3 11-31-16,0 0-3 0,0 0-20 15,0 0 0-15,0 0-14 0,4-8 5 0,-4 8-9 16,0 0 14-16,0 0 1 0,0 0 19 0,0 0-6 15,0 12 8-15,0-12-19 0,0 0 14 0,0 17-9 16,0-17 17-16,0 13-20 0,0-13 3 0,0 18-6 16,0-8-1-16,2 1-5 0,-1-1-2 15,0 4-4-15,2-3-1 0,-2 0-3 0,3 2-2 16,-2-1-1-16,1 0-4 0,3-3 7 0,-2 4-8 16,0-4 1-16,0 3-2 0,2-2-3 0,-1 0-20 15,3 0-34-15,-3-2-17 0,1 1-48 0,2-2-9 16,-8-7-73-16,14 12-3 0,-6-7-16 0,-8-5-24 15,13 9-67-15,-13-9-81 0,16 3-299 16,-16-3-217-16</inkml:trace>
  <inkml:trace contextRef="#ctx0" brushRef="#br0">13941 12450 522 0,'0'0'385'0,"1"-17"-32"0,-1 17-96 0,0-13-15 16,0 13-38-16,-1-13 15 0,1 13-1 15,-3-10-8-15,3 10-18 0,-2-10-17 0,2 10-27 16,0 0-27-16,-2-10-15 0,2 10-35 0,0 0-11 16,0 0-19-16,0 0 5 0,0 0 2 0,0 0 14 15,0 0-16-15,-14 6 4 0,14-6-14 0,-7 18 12 16,3-7-18-16,0 3 7 0,-1 0-18 0,1 1-2 15,0 0-2-15,-2 2-2 0,3-3-2 16,-2 3-3-16,1 2 1 0,2 1-3 0,-1-2 0 16,0 0 2-16,2 0-3 0,-1 1 2 0,-1-2-1 15,2 2 0-15,-3-2 13 0,2 0-17 0,-1 1 15 16,-1 0-17-16,2-2 16 0,-2-1-12 0,1 0 18 16,-1-2-15-16,0-1 24 0,-1-1-16 15,2 0 27-15,-4 0-10 0,-2-1 26 0,-1 2-29 16,0-4 23-16,-2 1-33 0,-4 0 26 0,-1-1-26 15,-1-4 29-15,-1 1-26 0,0-1 14 0,0 0 1 16,-2-1-1-16,3-2-2 0,-1 0 2 0,19-1-2 16,-34-1-2-16,18 0-5 0,16 1-5 0,-29-3-2 15,29 3-3-15,-22-4 2 0,22 4-10 0,-19-1-29 16,19 1-38-16,-13-4-42 0,13 4-45 16,0 0-76-16,-14-8-79 0,14 8 4 0,0 0-26 15,5-8-68-15,-5 8-507 0,16-12-529 0</inkml:trace>
  <inkml:trace contextRef="#ctx0" brushRef="#br0">14633 12741 71 0,'-5'-8'598'0,"5"8"-199"16,-10-11-79-16,10 11-74 0,-13-13-43 15,13 13 14-15,-10-9-75 0,10 9 40 16,-11-12-39-16,11 12 27 0,-10-8-31 0,10 8-2 0,-7-8-6 16,7 8-8-16,-7-6-14 0,7 6-10 0,0 0-13 15,-7-8-11-15,7 8-11 0,0 0-7 16,0 0-9-16,0 0-6 0,0 0 0 0,6-7-3 15,-6 7 5-15,32 0 9 0,-4 3-1 0,12 0-2 16,5 4 33-16,3 0-52 0,12 2-4 0,3 2-2 16,-1 2 2-16,1-1-1 0,-2 1 6 0,3-1 5 15,-1 1 11-15,1-2 8 0,-2-1 6 0,-2 2 2 16,-2-2-4-16,-12-3-9 0,-4 2-17 0,-1-4 11 16,-3 2-13-16,-6-2-5 0,-2-1-5 0,-5 2-4 15,-1-4-3-15,-2 3-2 0,-3-4-3 0,-2 1-3 16,-17-2 21-16,27 6-27 0,-27-6-10 15,20 3-37-15,-20-3-44 0,0 0-49 16,21 3-65-16,-21-3-87 0,0 0-34 0,0 0-12 16,16 0-76-16,-16 0-495 0,0 0-546 0</inkml:trace>
  <inkml:trace contextRef="#ctx0" brushRef="#br0">15764 12625 349 0,'-13'-13'560'0,"-2"1"-150"0,1 0-68 0,-1 0-39 16,3 3-20-16,4 4-17 0,1-1-41 0,7 6-10 16,-13-9-21-16,13 9-1 0,-8-10-31 15,8 10-16-15,0 0-5 0,0 0-5 0,0 0 3 16,0 0-8-16,17 3-14 0,2 4-17 16,3 1-16-16,0 1-31 0,3 3 14 0,3 1-39 15,-2-1 13-15,1 2-24 0,-2 0 15 0,3-1-21 16,0 1 14-16,-1 1-21 0,0-2 16 0,-1 3 16 15,-2-2-19-15,-4-3-11 0,-4 2 1 0,0-3-2 16,-2 0 3-16,-1 0-1 0,-3 1 0 0,-1-3 1 16,0 2 3-16,-2-1 1 0,-1 3 3 0,-1-4 4 15,-5-8 0-15,4 17 5 0,-3-6 14 16,-1-11-4-16,-2 20-9 0,-1-10-2 0,-3 3 5 0,-2-1-8 16,-3 4-8-16,-2-2-4 0,-2 1-1 15,-2-1-40-15,-2-2-64 0,1 0-48 0,-7 3-47 16,3-1-83-16,1-3-93 0,2 3 34 15,0-2-53-15,-3-2-84 0,7 3-379 0,-2-3-442 16</inkml:trace>
  <inkml:trace contextRef="#ctx0" brushRef="#br0">16677 12656 481 0,'2'-14'547'0,"-1"2"-113"0,2-1-74 15,-1 4-46-15,-2 9-41 0,4-18-49 16,-4 18-51-16,0-14-18 0,0 14-19 0,3-10-27 16,-3 10-20-16,0 0-15 0,0 0 0 0,0 0-7 15,0 0 21-15,0 0-37 0,0 0-9 0,6 9-5 16,-4-1-4-16,0 2-1 0,1 5 3 0,1-1-1 15,0 1 3-15,2-1 2 0,-1 6 1 16,1-3-4-16,1 2 13 0,0 0-12 0,0-2 15 16,0-1-22-16,0 0 28 0,-1-2-19 15,3 1 35-15,-1-4-13 0,-2 0 16 0,4-3 13 0,-1 1 10 16,0-2-5-16,3 0 8 0,-2-2-6 16,-10-5 1-16,23 5-2 0,-23-5 5 0,19 0-9 15,-19 0-11-15,27-5-1 0,-13 0-2 0,0-2-19 16,1-1-4-16,-2-1-6 0,4-2-8 0,-3-3-13 15,1 2-6-15,-1-2-5 0,-1-1-24 0,2-1 24 16,-2 3-30-16,1-3-3 0,-2 3-47 0,-3 1 21 16,1 2-82-16,-4 2-17 0,2 0-54 15,-8 8-48-15,10-13-53 0,-10 13-76 0,5-7 1 16,-5 7 20-16,0 0-64 0,0 0-88 0,-16-2-309 16,16 2-368-16</inkml:trace>
  <inkml:trace contextRef="#ctx0" brushRef="#br0">16775 12871 548 0,'0'0'504'16,"0"0"-116"-16,0 0-94 0,0 0-57 15,0 0-46-15,-10 8-17 0,10-8 30 0,0 0 3 16,-3 11-10-16,3-11 4 0,-1 15-30 0,0-5-4 15,-1 4-36-15,0 2-10 0,-1 2-35 0,1 2 3 16,-2 4-32-16,0 0 9 0,-1 0-29 0,0 2 10 16,2 0-22-16,-2 0-8 0,-1 5-6 15,2-2-30-15,-2-5-51 0,2 4-65 0,-1-2-80 16,-2 0 10-16,3-1-84 0,-6-1-116 0,1 3-431 16,0-5-414-16</inkml:trace>
  <inkml:trace contextRef="#ctx0" brushRef="#br0">13326 14081 73 0,'0'0'533'0,"0"0"-121"0,-16-5-82 0,16 5-70 0,-11-4-47 15,11 4-22-15,-10-5 5 0,10 5 17 16,-11-5 15-16,11 5-14 0,0 0 5 0,-11-7-17 15,11 7 25-15,0 0-49 0,-9-8-9 16,9 8-12-16,0 0-4 0,0 0-30 0,-4-7-21 16,4 7-23-16,0 0-14 0,8-7-8 0,-8 7-11 15,17-4-3-15,-17 4-1 0,31-3-2 0,-10 2 13 16,1 1 4-16,5 1-36 0,-1-1 29 0,1 4 2 16,-1-1-30-16,-2 0 36 0,-1 1-7 0,-4-2-3 15,-5 3-1-15,2-2 1 0,-5 2 10 0,-11-5 9 16,16 9 15-16,-16-9 20 0,11 11-16 0,-11-11 27 15,3 14-25-15,-3-14 19 0,-4 15-26 16,0-7 14-16,-5 3-24 0,0 0-13 0,-1 4-14 16,-4-1-8-16,0-1-5 0,-3 1 0 0,3 0-7 15,-1-1-5-15,-1-1 14 0,1 2-24 16,1 1 16-16,-1-1-25 0,2 1 21 0,0-3-24 16,3 2 25-16,2-2-28 0,0-1 21 0,1 0-23 15,2-1 17-15,0 0-13 0,2 2 17 0,-1-2-19 16,2-2 20-16,2-8-22 0,-3 18 21 0,3-18-21 15,-1 16 22-15,1-16-22 0,0 15 18 0,0-15-20 16,1 12 20-16,-1-12-14 0,7 14 12 0,-7-14-42 16,7 12-1-16,-7-12-45 0,9 11-10 0,0-4-21 15,-9-7-22-15,15 10-33 0,-15-10-68 16,20 8-11-16,-20-8-15 0,15 6-9 0,-15-6-9 16,15 3-43-16,-15-3-16 0,16-4 28 0,-16 4-12 15,11-4-44-15,-11 4-55 0,9-12-358 0,-9 12-306 16</inkml:trace>
  <inkml:trace contextRef="#ctx0" brushRef="#br0">13295 14292 422 0,'-17'-12'513'16,"-3"-1"-54"-16,2 1-148 0,3-2-12 0,-3 5-9 16,7-1-19-16,-1 2-36 0,5 3-12 0,-1-4-18 15,8 9-26-15,-12-10-32 0,12 10-23 16,0 0-15-16,-1-11-13 0,1 11-4 0,15-6-9 15,-15 6-7-15,27-2-14 0,-9 2-11 0,6 2-9 16,2 0-9-16,-1 1-11 0,2-1 6 0,1 1-25 16,-1 2-32-16,0-2-33 0,1 1-62 0,-1-1-45 15,1-1-99-15,-1 3-8 0,-1-4-121 16,-1 0-495-16,-1 1-520 0</inkml:trace>
  <inkml:trace contextRef="#ctx0" brushRef="#br0">14701 14401 797 0,'0'0'441'0,"-9"-12"-114"0,9 12-80 0,-8-13-28 16,8 13-34-16,-10-10-11 0,10 10 12 0,-9-11-2 0,9 11 12 15,-5-10 9-15,5 10 6 0,-4-8-25 16,4 8-33-16,0 0-30 0,-5-8-28 0,5 8-24 15,0 0-12-15,0 0-8 0,9-8-11 0,-9 8-8 16,24-1-3-16,-6 2-2 0,9 0-3 0,9 3-1 16,3 0-3-16,4 2 2 0,4 0 8 0,0 2 2 15,12 4-7-15,6-3 7 0,0 2 0 0,4-2 6 16,-1 5 6-16,-1-4-2 0,-2 0-8 0,-3 2-4 16,-3-3 1-16,-10-1-1 0,-6-3 4 15,-1 2 2-15,-1-1-1 0,-2 1 1 0,-5-3 8 16,-6-1-5-16,0 1-14 0,-4-2 2 0,-3 1-7 15,-4-1-9-15,-17-2-1 0,26 3-5 16,-26-3-26-16,21 0-30 0,-21 0-29 0,15 4-36 16,-15-4-40-16,0 0-61 0,0 0-81 0,19 0-7 15,-19 0-6-15,0 0-41 0,0 0-42 0,0 0-420 16,0 0-374-16</inkml:trace>
  <inkml:trace contextRef="#ctx0" brushRef="#br0">15868 14287 393 0,'0'0'553'16,"-9"-17"-73"-16,9 17-157 0,-8-12-12 15,8 12-18-15,-6-11-14 0,6 11-29 16,-6-8 2-16,6 8 2 0,-3-10 0 0,3 10-31 16,0 0-29-16,-4-7-57 0,4 7-11 0,0 0-17 15,0 0-24-15,0 0 23 0,0 0-29 0,24 7 26 16,-5 3-38-16,3-2 19 0,1 3-42 0,5 1 24 15,-1 2-43-15,1 1 31 0,0-1-35 0,2-1 30 16,-4 2-9-16,1-1-7 0,-4 1-3 0,-5-3-4 16,1-3-4-16,-5 4 0 0,2-2 7 0,-5-1-2 15,-2-2 2-15,-1 1-3 0,-3-1 10 0,-1 0 8 16,-4-8 10-16,5 17 9 0,-5-17-1 0,-3 16-7 16,3-16-6-16,-7 17-7 0,0-5-2 0,-3 0-11 15,-3-3-7-15,-2 5-6 0,1-2-2 16,-4 0-4-16,1 0-2 0,-3-1 0 0,0 1-10 15,0 0-28-15,0-2-28 0,0 1-33 0,0-2-42 16,4 1-53-16,-1-1-51 0,3-2-39 0,1 1-54 16,4-2-79-16,-1-1 16 0,10-5-12 0,-9 10-32 15,9-10-485-15,0 0-567 0</inkml:trace>
  <inkml:trace contextRef="#ctx0" brushRef="#br0">16799 14362 601 0,'10'-14'679'0,"-2"3"-144"0,1 0-115 0,1 1-66 16,-1 1-112-16,3 1-39 0,0-2-47 15,1 3-3-15,0 0-6 0,-3 2 6 0,-10 5-4 16,22-5-10-16,-22 5 25 0,19-3-72 16,-19 3-1-16,23 1-28 0,-23-1-8 0,23 7-10 15,-23-7-12-15,18 12-5 0,-8-5 0 0,-2 0 1 16,-3 1 3-16,0-1 2 0,0 2 4 0,-5-9 8 15,6 16 8-15,-4-7 2 0,-1 2 1 0,-2-1-2 16,-2 1 6-16,3 1-1 0,-6-1-8 0,2 2 4 16,-2-1 4-16,-1 2-1 0,-2-3-7 0,1 2-2 15,-3-1 2-15,-3 1-4 0,3-1-10 0,-2 0 0 16,-2 1 2-16,2 0 2 0,-4-3 0 0,3 3 5 16,0-2 4-16,1 0-1 0,-2 0 3 15,1-1 5-15,1-1-4 0,4 0-9 0,-1-1-2 16,-1 0-5-16,3 2 2 0,0-3-3 0,2 0-2 15,-2 2-6-15,3-1-2 0,0 0-3 0,0 1-1 16,5-9-7-16,-5 16 0 0,5-16 0 0,-3 17-4 16,3-17-1-16,1 13-3 0,-1-13-4 0,4 16-10 15,3-8-23-15,-1 1-29 0,3-1-22 0,0-1-15 16,1-2-34-16,0 2-33 0,2-2-47 0,-3 0-1 16,-9-5-12-16,19 7-20 0,-19-7-27 0,17 3-48 15,-17-3-23-15,0 0 25 0,19 0-33 16,-19 0-25-16,0 0-41 0,6-10-362 15,-6 10-302-15</inkml:trace>
  <inkml:trace contextRef="#ctx0" brushRef="#br0">16702 14636 541 0,'0'0'477'16,"-9"-14"-81"-16,9 14-116 0,0 0-21 0,4-14-30 16,-4 14-9-16,12-4 1 0,-12 4-32 0,22 0-2 15,-22 0-18-15,34 0-1 0,-11 4-27 0,2-1-10 16,-2 2-40-16,2 0-6 0,0 0-31 0,1 2-5 15,-1-3-45-15,2 4-28 0,4-3-46 0,-7 3-54 16,-1-2-45-16,-1 1-39 0,-2-2 28 16,-4 1-57-16,-1-4-39 0,-15-2-96 0,18 6-280 15,-18-6-181-15</inkml:trace>
  <inkml:trace contextRef="#ctx0" brushRef="#br0">13644 13445 158 0,'0'0'427'0,"0"0"-119"0,-1-15-66 16,1 15-23-16,-1-9-26 0,1 9-25 0,0-13-19 15,0 13-1-15,0-11-12 0,0 11 13 16,0-10 14-16,0 10 3 0,0 0-11 0,-3-14 10 16,3 14 6-16,0 0-9 0,0-12-8 0,0 12-12 15,0 0-19-15,0 0-20 0,-1-11-8 0,1 11-13 16,0 0-20-16,0 0-14 0,0 0-3 0,0 0 15 16,0 0 9-16,0 0 1 0,0 0 8 0,1 13-25 15,-1-13 19-15,0 21-10 0,0-5 7 16,0-2-22-16,0 5 28 0,0-2-25 0,0 5 40 15,0 2-14-15,0 0-1 0,-1-1-3 0,0 2-6 16,-2-1-1-16,3 1-11 0,-4-1-4 0,3 0-4 16,0-2-2-16,-2-1 2 0,-1 1 0 15,2-2-22-15,-1-2 9 0,-2 0-5 0,4-3-1 16,-2 1-9-16,1-3-2 0,-1-1-5 0,2 0-2 16,-2-3 6-16,3-9-10 0,-2 16-6 0,2-16-18 15,-3 12-19-15,3-12-24 0,-1 9-30 0,1-9-26 16,0 0-25-16,-3 12-51 0,3-12-37 0,0 0-16 15,0 0-57-15,0 0-25 0,0 0 44 16,-10-5-28-16,10 5 30 0,0-14-28 0,0 4-37 16,3-7-374-16,3 2-246 0</inkml:trace>
  <inkml:trace contextRef="#ctx0" brushRef="#br0">13714 13522 422 0,'6'-14'393'0,"-4"-3"-93"16,1 5-43-16,-1 0-50 0,0 1-34 0,0 0-20 15,-2-1-11-15,0 4-12 0,0 8-5 0,0-19 12 16,0 19 10-16,-2-17-6 0,2 17-11 0,-3-14-11 16,3 14-16-16,-5-8-14 0,5 8-9 0,-10-9-7 15,10 9 7-15,-17 0-4 0,17 0-6 0,-20 0-10 16,8 4-4-16,-2 0-8 0,-1 2-9 16,1-1 1-16,-3 2-14 0,4 1 5 0,-3 1-15 15,4-2 8-15,-2 3-16 0,3-2-2 16,0-1-1-16,1-2 0 0,2 2-2 0,8-7 2 15,-11 9-2-15,11-9 0 0,-11 5 1 0,11-5 5 16,0 0 2-16,-11 8 12 0,11-8 25 0,0 0 0 16,0 0 11-16,0 0-13 0,0 0-10 0,0 0-7 15,0 0-6-15,-9-8-4 0,9 8-5 0,4-17-4 16,1 8-1-16,-1-1-2 0,1 1 1 0,-1-1 0 16,1 1 9-16,1-2 2 0,0 2-3 15,-1 1-1-15,1 0 4 0,-6 8 0 0,10-13 16 16,-10 13-28-16,13-13-1 0,-13 13-1 0,14-8-1 15,-14 8 6-15,18-5-9 0,-18 5-3 0,24 0 4 16,-11 2-1-16,6 2 1 0,2 3-2 0,-1 1-1 16,2 1 2-16,3 3-1 0,2 1-7 15,-4 1-29-15,2 1-36 0,-2-1-44 0,-4-2-50 16,-1 0-64-16,-2 1-15 0,1-2-5 0,-3 0-44 16,-4-4-82-16,-2 0-430 0,-8-7-362 0</inkml:trace>
  <inkml:trace contextRef="#ctx0" brushRef="#br0">13682 13307 354 0,'11'-9'425'0,"-11"9"-178"0,6-7 26 0,-6 7-94 16,0 0 7-16,8-8-69 0,-8 8 37 0,0 0-15 15,5-7-10-15,-5 7-12 0,0 0 0 0,0 0-12 16,0 0-23-16,5-8-22 0,-5 8-13 0,0 0-7 16,0 0-9-16,0 0-6 0,0 0-3 0,0 0 11 15,0 0 21-15,0 0 19 0,9 8 0 0,-9-8 10 16,3 14 0-16,-3-14-11 0,2 17-5 15,-1-7-3-15,1 2-3 0,-2 2 4 0,0 1-13 16,0 2 4-16,-3 1-2 0,3 2-4 0,-2 0-5 16,-1 4 5-16,0-2-7 0,1 0-5 0,-2-1-6 15,1-1 11-15,1 2-19 0,-1-3 25 0,1-2-29 16,-2 0 18-16,0-1-23 0,3 1 17 0,-3-2-23 16,3-1 18-16,-1-4-25 0,1 2 19 15,1-2-18-15,0-10 13 0,-4 17-22 0,4-17 21 16,-1 13-25-16,1-13-5 0,-1 9-42 0,1-9-19 15,0 0-48-15,0 9-54 0,0-9-56 0,0 0-15 16,0 0-68-16,0 0-77 0,0 0-395 0,0 0-327 16</inkml:trace>
  <inkml:trace contextRef="#ctx0" brushRef="#br0">13640 13421 101 0,'3'-13'592'16,"-3"13"-200"-16,6-16-75 0,-6 16-85 0,3-17-33 16,-3 17-36-16,1-12-11 0,-1 12 8 0,1-10-9 15,-1 10-6-15,0 0-26 0,0-14-14 0,0 14-18 16,0 0-18-16,0 0-12 0,-10-8 4 0,10 8-6 16,-13 2-2-16,13-2-5 0,-19 10 2 15,8-5 16-15,-2 5-25 0,-2-2 14 0,-1 1-22 16,1 5 13-16,1-3-20 0,-1 0-8 0,0 0-2 15,2 1-2-15,0 1-1 0,0-5-3 16,3 1-1-16,-2-1-5 0,2-1 1 0,4 0 4 16,6-7-4-16,-12 10 1 0,12-10-1 0,-11 8 4 15,11-8 2-15,0 0 5 0,-9 7 15 0,9-7 20 16,0 0-5-16,0 0-7 0,0 0-10 0,0 0 1 16,0 0-10-16,0 0-6 0,0-10-4 0,0 10 8 15,11-17-8-15,-2 8 5 0,-1-2-10 16,2 1-4-16,0-2 5 0,4 0 3 0,-3 3 7 15,1-4 4-15,0 4-5 0,-1-1 3 0,1 1 1 16,-1 1-1-16,2-2-1 0,-1 3 1 0,0 0 2 16,-3 2 2-16,3 0 2 0,-1 0 6 0,2 3 0 15,-13 2-5-15,27-5 1 0,-27 5-7 0,24 3 6 16,-24-3-5-16,28 7-1 0,-12 0 7 16,0 0-7-16,2 1-2 0,1 4-11 0,-2-1 8 15,-1 0-10-15,2 3 8 0,-1 1-4 0,2-3-7 16,3 5-42-16,-3 0-58 0,3-1-73 0,-1 2-93 15,3 3-40-15,1-4-92 0,3 1-557 0,-5 0-634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3:05:43"/>
    </inkml:context>
    <inkml:brush xml:id="br0">
      <inkml:brushProperty name="width" value="0.05292" units="cm"/>
      <inkml:brushProperty name="height" value="0.05292" units="cm"/>
      <inkml:brushProperty name="color" value="#FF0000"/>
    </inkml:brush>
  </inkml:definitions>
  <inkml:trace contextRef="#ctx0" brushRef="#br0">7969 12580 342 0,'0'0'324'0,"0"0"-88"0,0 0-50 0,0-12-14 0,0 12-8 15,0 0-28-15,0 0-15 0,0 0-11 16,0 0-8-16,0 0 1 0,0 0-15 0,-6-9-8 16,6 9 13-16,0 0 44 0,0 0-58 0,0 0 54 15,0 0-71-15,0 0 51 0,-9-7-43 0,9 7 33 16,0 0-29-16,0 0-1 0,0 0-7 0,0 0-10 15,0 0-9-15,0 0 0 0,0 0-16 16,0 0-6-16,0 0-8 0,-12-4-3 0,12 4-1 16,0 0 0-16,0 0-10 0,0 0-2 0,0 0-1 15,0 0-5-15,0 0 2 0,0 0 3 0,0 0 8 16,0 0 5-16,0 0 8 0,12-7 11 16,-12 7 11-16,15-11 6 0,-2 4 9 0,1-1 5 15,4-3 8-15,1-1 3 0,-1 1-1 0,4-2-9 16,-2 3-5-16,1-2-9 0,-1-1-11 0,-2 2-8 15,0 1-5-15,-2 0-6 0,-4 3-2 0,0 0-2 16,-2 2-4-16,-10 5 3 0,15-8-7 0,-15 8-4 16,13-7 0-16,-13 7-1 0,0 0-5 0,13-9-20 15,-13 9-25-15,0 0-29 0,0 0-40 0,10-5-43 16,-10 5-35-16,0 0-13 0,0 0-8 16,0 0 6-16,0 0 2 0,0 0-40 0,0 0-64 15,0 0-54-15,0 0-191 0,0 0-65 0</inkml:trace>
  <inkml:trace contextRef="#ctx0" brushRef="#br0">8010 12576 165 0,'0'0'501'15,"-6"12"-123"-15,6-12-92 0,-6 8-19 16,6-8-84-16,0 0 24 0,-7 9-79 0,7-9 31 16,0 0-77-16,0 0 44 0,0 0-74 0,-4 8 54 15,4-8-38-15,0 0 65 0,0 0 5 16,0 0 24-16,0 0-22 0,19-4-1 0,-19 4-6 16,22-9-2-16,-4-1-4 0,1 0-5 0,-1-2 3 15,8-1-15-15,-1-1-7 0,1-1-26 0,-1 3 8 16,-4-1-40-16,-1 4 7 0,-2-1-24 0,-1 1 10 15,-3 3-22-15,-5 0 14 0,0 0-17 0,-9 6 15 16,15-7-19-16,-15 7 10 0,10-5-17 0,-10 5 14 16,0 0-22-16,12-5-9 0,-12 5-39 0,0 0-31 15,0 0-47-15,0 0-46 0,11-6-33 0,-11 6-86 16,0 0 2-16,0 0-76 0,0 0-88 0,0 0-324 16,0 0-314-16</inkml:trace>
  <inkml:trace contextRef="#ctx0" brushRef="#br0">23085 6117 110 0,'0'0'248'15,"0"0"-40"-15,0 0-37 0,0 0-20 0,0 0-22 16,0 0-20-16,0 0 0 0,-13 3-14 0,13-3 15 16,0 0-36-16,0 0 13 0,0 0-28 0,0 0 35 15,0 0-47-15,0 0 41 0,0 0-59 0,0 0 43 16,0 0-54-16,0 0 31 0,0 0-34 16,0 0 45-16,0 0-50 0,0 0 47 0,0 0-48 0,0 0 45 15,0 0-3-15,0 0 3 0,-13 4-15 0,13-4-15 16,0 0 8-16,0 0-5 0,0 0-6 15,0 0-1-15,0 0-4 0,0 0-1 0,0 0-12 16,0 0 13-16,0 0-16 0,0 0 9 0,0 0-1 16,0 0-1-16,0 0 0 0,0 0-1 15,0 0-5-15,0 0 7 0,0 0-7 0,0 0 13 16,0 0 24-16,0 0-36 0,0 0 0 0,0 0 3 16,0 0 0-16,0 0-2 0,0 0-5 0,0 0 10 15,0 0 1-15,0 0-4 0,0 0 1 0,0 0 1 16,0 0 2-16,0 0 5 0,0 0 0 0,0 0 4 15,0 0-18-15,0 0 27 0,0 0 8 16,0 0-1-16,0 0-6 0,0 0-4 0,0 0-2 16,16-3-10-16,-16 3 3 0,0 0-4 0,19 0-18 15,-19 0 15-15,0 0-5 0,25-1 4 0,-25 1-5 16,20-2 2-16,-20 2 8 0,21-1 13 16,-21 1-7-16,21-1 7 0,-21 1-3 0,20-3 0 15,-20 3 1-15,22-2 1 0,-22 2-8 0,19-1 9 16,-19 1 0-16,15-1-3 0,-15 1-7 0,0 0 26 15,18-5-33-15,-18 5 5 0,0 0-9 0,0 0 5 16,18-2-8-16,-18 2 9 0,0 0-19 16,0 0-15-16,0 0-29 0,0 0-40 0,15-3-7 15,-15 3-8-15,0 0-59 0,0 0 26 0,0 0-76 16,0 0-60-16,0 0-76 0,0 0-178 0,4-9-19 16</inkml:trace>
  <inkml:trace contextRef="#ctx0" brushRef="#br0">23232 6002 26 0,'0'0'448'16,"0"0"-162"-16,0 0-44 0,0 0-38 0,0 0 23 16,0 0-93-16,0 0 22 0,0 0-71 15,0 0 33-15,0 0-74 0,0 0 49 0,0 0-66 16,0 0 49-16,-16 2-56 0,16-2 43 16,0 0-54-16,0 0 41 0,0 0-50 0,0 0 57 15,0 0-48-15,0 0 45 0,0 0-30 0,8 7 26 16,-8-7-31-16,0 0 22 0,15 8-29 0,-15-8 16 15,13 8-24-15,-6-1 24 0,-7-7-7 0,17 9 0 16,-9-2-18-16,1-3 19 0,1 2-20 0,1 1 21 16,-11-7-2-16,19 9-1 0,-10-3-11 0,-9-6 12 15,15 9 6-15,-15-9-1 0,15 8-4 0,-15-8-1 16,13 5-1-16,-13-5 2 0,10 6 0 16,-10-6-6-16,8 6-10 0,-8-6 7 15,0 0-1-15,0 0-2 0,10 8-2 0,-10-8-2 16,0 0-2-16,0 0 6 0,8 7 4 0,-8-7 3 15,0 0-5-15,0 0 12 0,-4 12 0 0,4-12 2 16,-9 9-3-16,3-2-7 0,-2 0 1 0,-3 1 4 16,-1 2-8-16,-2-2-7 0,0 3 27 0,0-4-30 15,0 0-1-15,-2 2 0 0,1-1-7 0,2 0-16 16,-1 1-31-16,-2 1-43 0,-1-1 22 0,2-1-57 16,-3 2-71-16,-1-3-127 0,1 2-378 0,-3 0-232 15</inkml:trace>
  <inkml:trace contextRef="#ctx0" brushRef="#br0">18036 3752 638 0,'0'0'398'0,"-2"-9"-80"15,2 9-65-15,0 0-47 0,-4-13 7 0,4 13-9 16,-3-9 4-16,3 9-18 0,0 0-36 0,-4-11-22 16,4 11-17-16,0 0-10 0,-2-9-6 0,2 9-3 15,0 0-3-15,0 0-4 0,-3-9-6 0,3 9-12 16,0 0-6-16,0 0-9 0,0 0-10 0,0 0-6 15,-4-8-8-15,4 8-7 0,0 0-2 0,0 0-6 16,0 0-7-16,0 0-4 0,0 0-2 0,0 0-2 16,0 0 0-16,0 0 2 0,0 0 2 15,11 7-1-15,-11-7 0 0,12 10-1 0,-4-2 0 16,3 0 6-16,1 0-6 0,-1 2-2 0,4 0-1 16,-3 2 1-16,4-2 0 0,-1 1 7 0,-1 2-9 15,0-2 4-15,1 4 21 0,0-3-21 0,1 0-9 16,-2-1 1-16,1 3 3 0,0-5 7 0,0 3-5 15,-2-2-2-15,2 2 0 0,-3-5-1 16,0 2-13-16,0-1-51 0,-4-3-76 0,2 3-69 16,-10-8 31-16,19 13-60 0,-11-5-71 0,-8-8-110 15,14 10-320-15,-14-10-263 0</inkml:trace>
  <inkml:trace contextRef="#ctx0" brushRef="#br0">18453 3722 87 0,'0'0'663'0,"-3"-13"-230"16,3 13-81-16,-1-13-60 0,1 13-8 0,-3-9-5 15,3 9-20-15,-1-10-40 0,1 10-25 0,0 0-21 16,-3-10-35-16,3 10-14 0,0 0-15 0,0 0 5 15,-5-8-33-15,5 8 3 0,0 0-31 16,0 0 4-16,0 0-28 0,0 0 17 0,-14 2-30 16,5 5-3-16,-3 7-2 0,-3 0 2 0,-1 0-4 15,-3 6-3-15,-3 1 3 0,0-1-6 0,-2 5 1 16,1-3-19-16,-1 2-9 0,-1 0-7 0,1-4 0 16,3 3 1-16,0-5 4 0,-1 0 8 0,7-3-1 15,0-3 5-15,0 0 4 0,4-1 1 0,2-3-4 16,0-1-6-16,9-7-7 0,-14 11-11 0,14-11-22 15,-9 7-32-15,9-7-37 0,0 0-31 0,-9 8-1 16,9-8-27-16,0 0-87 0,0 0-138 0,-18 2-285 16,18-2-222-16</inkml:trace>
  <inkml:trace contextRef="#ctx0" brushRef="#br0">18423 4460 488 0,'0'0'418'0,"2"-15"-94"0,-2 15-78 0,2-13-57 16,-2 13 32-16,0-14-15 0,0 14 0 0,1-13 4 16,-1 13-28-16,0-12-23 0,0 12-7 15,0 0-1-15,0-14-4 0,0 14-4 0,0 0-5 16,-1-11-7-16,1 11-17 0,0 0-14 0,0 0-12 16,0-9-13-16,0 9-16 0,0 0-12 15,0 0-12-15,0 0-8 0,0 0-7 0,0 0 4 16,0 0-2-16,-9 8-11 0,6 1-3 0,0 3-3 15,-1 3 3-15,0 0 1 0,-1 1-4 0,1 4-1 16,0 4-4-16,0-2 4 0,1-1-3 0,0 4 1 16,-2 0 3-16,1-1-3 0,2 1 8 0,-2-2 20 15,1 1-35-15,-1 0 2 0,2-3 2 0,-1 1 2 16,1-4-2-16,-1 0-2 0,1-2 3 0,-1-2 0 16,3-2-1-16,-1 1 8 0,0-2-1 15,-1-1-9-15,2-10 1 0,0 17 0 0,0-17 2 16,-2 14 2-16,2-14 0 0,-2 11-3 0,2-11 0 15,0 0 0-15,-1 12-2 0,1-12-3 0,0 0-6 16,-1 10-26-16,1-10-26 0,0 0-30 0,0 0-72 16,0 0-82-16,0 0 39 0,0 0-69 15,0 0-90-15,0 0-494 0,-18-8-464 0</inkml:trace>
  <inkml:trace contextRef="#ctx0" brushRef="#br0">18408 4332 144 0,'0'0'491'0,"0"0"-105"15,6-7-100-15,-6 7-39 0,0 0-47 0,0 0-23 16,0 0-22-16,0 0-21 0,9-8-15 0,-9 8-18 16,0 0-11-16,0 0-12 0,0 0-13 0,0 0-5 15,0 0-5-15,0 0 2 0,0 0 5 0,0 0-2 16,0 0 2-16,0 0 6 0,7-6 8 0,-7 6 5 15,0 0 2-15,0 0-2 0,0 0-3 0,0 0-2 16,0 0 2-16,0 0-10 0,0 0-4 0,0 0-6 16,0 0-3-16,0 0-1 0,0 0-6 15,0 0-5-15,0 0-4 0,0 0-2 0,0 0-3 16,0 0 7-16,0 0-3 0,0 0-6 0,0 0-2 16,0 0 1-16,0 0-3 0,0 0-5 0,0 0-6 15,0 0-6-15,0 0 1 0,-5 10-1 16,5-10 21-16,-11 15-23 0,4-4-9 0,-2 1 2 15,0 0 0-15,-4 2 2 0,3 1 0 0,-3-1-2 16,-1 1 1-16,0-1 0 0,-1 2 2 0,-1-1-7 16,2-2 8-16,-1 1-6 0,-2 1 17 0,0-2-16 15,0 1 6-15,0 1-11 0,2-3 2 0,-2 0 5 16,2-1 3-16,2-2-3 0,2 0 1 0,2-3-2 16,1 2 0-16,8-8 0 0,-13 7 0 0,13-7 1 15,-9 6 1-15,9-6 3 0,0 0-11 0,-11 8 1 16,11-8 3-16,0 0 1 0,0 0-15 15,-9 6-28-15,9-6-39 0,0 0-54 16,0 0-66-16,0 0-39 0,0 0-55 0,0 0-100 16,0 0-521-16,0 0-564 0</inkml:trace>
  <inkml:trace contextRef="#ctx0" brushRef="#br0">18402 4351 616 0,'0'0'419'0,"5"-9"-85"16,-5 9-66-16,5-10-31 0,-5 10 13 16,0 0 9-16,5-8-8 0,-5 8-39 0,0 0-20 15,0 0-24-15,4-11-21 0,-4 11-19 0,0 0-16 16,0 0-17-16,0 0-24 0,0 0-13 0,0 0-15 15,0 0-10-15,0 0-3 0,0 0 7 0,14 3-4 16,-7 5-6-16,1 1-4 0,5 4-5 0,2 3 1 16,-1 0-5-16,7 5-3 0,0-3 5 0,3 2-11 15,0 1 4-15,1-4-2 0,2 1-1 0,-1 0-1 16,-1-2 3-16,0-1-6 0,-4-4 5 0,-2 3-6 16,-2-6 5-16,1 1-6 0,-4-2 4 15,-1-2-2-15,-3 1 1 0,0 0-3 0,-10-6 0 16,14 8 5-16,-14-8-2 0,12 5 1 0,-12-5 1 15,10 4 6-15,-10-4 2 0,0 0-1 16,10 5-1-16,-10-5-1 0,0 0-3 0,0 0 4 16,9 6-9-16,-9-6 4 0,0 0-6 0,0 0-19 15,0 0-23-15,0 0-43 0,0 0-66 0,0 0-65 16,0 0-77-16,0 0-148 0,0 0-449 0,0 0-513 16</inkml:trace>
  <inkml:trace contextRef="#ctx0" brushRef="#br0">18174 5206 445 0,'0'0'494'0,"-5"-14"-129"0,5 14-55 0,-5-15-25 15,5 15 12-15,-4-14 17 0,4 14-33 0,-2-10-41 16,2 10-32-16,-2-12-28 0,2 12-24 16,-2-12-20-16,2 12-13 0,0 0-5 0,-2-10-9 15,2 10-14-15,0 0-8 0,0 0-8 16,-1-12-10-16,1 12-9 0,0 0-9 0,0 0-11 16,0 0-7-16,0 0-9 0,-1-12 23 0,1 12-40 15,0 0-5-15,0 0 6 0,0 0-9 0,0 0 1 16,0 0 2-16,0 0 3 0,5 9 1 0,-5-9 0 15,5 13-1-15,-5-13 1 0,9 18 0 0,-5-8 0 16,1-1 0-16,0 4 9 0,0 2-3 0,2-2-9 16,0 1-16-16,-2 2 21 0,2-3-14 0,-2 1 15 15,0 1-15-15,1 1 16 0,-1-4-17 0,0 3 0 16,1-1 53-16,-1-1-53 0,-1 1-3 0,2 1 0 16,-2-3 2-16,0-2 4 0,-2 2 2 0,2-3-2 15,1 2 2-15,-5-11 1 16,4 16 0-16,-4-16 7 0,8 14-8 0,-8-14 0 15,5 13 4-15,-5-13 0 0,4 11 3 0,-4-11 0 16,0 0 7-16,7 10 8 0,-7-10 13 0,0 0 17 16,7 6 26-16,-7-6 4 0,0 0 4 0,18-3 1 15,-18 3-14-15,19-8-8 0,-8 4-11 0,1-4-8 16,4-1-7-16,0 0-7 0,0-4-4 0,-2 1-4 16,4-3-3-16,-2 1-4 0,0 0-1 0,-3-1 25 15,2-2-37-15,-1 0 27 0,-1 0-31 0,1-1 24 16,-2 2-32-16,-3 1 5 0,-3 1-67 0,2 4 5 15,-3-3-65-15,-5 13-20 0,6-13-50 16,-6 13-52-16,0-12-90 0,0 12 26 0,0 0-15 16,-14-5 9-16,14 5-19 0,-19 4-50 0,6 2-412 15,-1-2-359-15</inkml:trace>
  <inkml:trace contextRef="#ctx0" brushRef="#br0">18367 5375 94 0,'0'0'610'0,"0"0"-224"16,0 0-25-16,-4 10-114 0,4-10 33 15,0 0-55-15,0 0 9 0,0 0-52 0,0 0-10 16,0 0-38-16,0 0 2 0,0 0-37 0,0 0 7 16,-5 7-29-16,5-7 7 0,0 0-30 0,0 0 0 15,0 0-16-15,0 0 5 0,0 0-24 0,0 0 19 16,1 15 26-16,-1-15 4 0,4 17-1 15,-1-5-6-15,1 5-9 0,-2 5-6 0,2 2-9 16,2 5-4-16,-3 4-7 0,1-1 1 0,-2-5 5 16,1 2-8-16,-2 1-2 0,2 0-5 0,-2 4-2 15,0-5-2-15,1-2 1 0,-2 2-5 0,0-3 4 16,0-2-3-16,0 2-1 0,0-5-2 0,0-2 0 16,-2-2-3-16,1-3 2 0,1 3-3 0,-1-5 9 15,1-1-11-15,0-11 2 0,-2 19-5 16,2-19 8-16,-1 14-1 0,1-14 3 0,0 10-4 15,0-10 4-15,0 0-1 0,0 12 1 0,0-12-1 16,0 0-2-16,0 0-31 0,0 0-51 0,-2 9-87 16,2-9-56-16,0 0-67 0,0 0-76 15,-11-9-137-15,11 9-326 0,-6-9-396 0</inkml:trace>
  <inkml:trace contextRef="#ctx0" brushRef="#br0">18366 6534 19 0,'-3'-10'589'0,"3"-1"-215"0,-2 1-82 16,0 0-60-16,1 1 23 0,1-1-83 15,-1-1 46-15,1 11-65 0,-3-20 36 0,3 20-54 16,0-18 20-16,0 18-41 0,-2-16 13 0,2 16-30 16,-4-17 19-16,4 17-21 0,-3-10 14 0,3 10-27 15,-1-12 2-15,1 12-18 0,0 0-9 0,-2-13-15 16,2 13 5-16,0 0-15 0,-2-11 6 0,2 11-13 16,0 0-2-16,0 0-5 0,0-10 5 0,0 10-14 15,0 0 6-15,0 0-7 0,0 0 2 0,0 0-9 16,0 0 9-16,-2-9-11 0,2 9 6 0,0 0-7 15,0 0 11-15,0 0-12 0,0 0 8 0,0 0-10 16,0 0 9-16,0 0-8 0,0 0 5 16,0 0-10-16,0 0 11 0,0 0-9 15,0 0 23-15,0 0-9 0,2 14 3 0,1-2-3 16,-2 2 0-16,4 3 0 0,0 7 0 0,-1 0 2 16,0 1-1-16,0 1-6 0,0-1 2 0,0 3-1 15,1 3-1-15,0-5 1 0,-3 1 2 0,3-1-1 16,-2-2-4-16,-1 1 0 0,1-2 2 0,1-1 10 15,-3-3-14-15,2-1 7 0,-2-3-7 0,3 1 6 16,-3-2-3-16,0-2-1 0,-1 0-2 0,3-2 5 16,-3-10-5-16,1 18 6 0,-1-18-5 15,3 12 6-15,-3-12-9 0,1 9 9 0,-1-9-6 0,0 0 1 16,1 14 1-16,-1-14-3 0,0 0-21 16,0 0-10-16,2 10-56 0,-2-10-34 15,0 0-92-15,0 0 40 0,0 0-46 0,0 0-50 16,0 0-61-16,-16-2-461 0,16 2-339 0</inkml:trace>
  <inkml:trace contextRef="#ctx0" brushRef="#br0">18345 6390 163 0,'0'0'481'0,"0"0"-143"0,0 0-8 16,0 0-96-16,0 0 0 0,7-8-78 0,-7 8 25 16,0 0-77-16,0 0 38 0,0 0-78 15,0 0 53-15,0 0-74 0,0 0 52 16,6-7-57-16,-6 7 57 0,0 0-63 0,0 0 51 16,0 0-41-16,0 0 31 0,0 0-40 0,0 0 29 15,0 0-35-15,0 0 20 0,0 0-24 0,-4 9 22 16,4-9-31-16,-10 17 14 0,4-8-22 0,-1 5 2 15,-1-3 3-15,1 3 0 0,-1-1 2 0,-1 2-1 16,0 0-4-16,-1-1 2 0,1 0 11 0,0 0 0 16,0-3-5-16,2 3 1 0,-1-3-3 0,0 0-2 15,-2 0-1-15,2-1-3 0,3-1-1 0,-1 0-2 16,-3-2 0-16,3 2-4 0,-1-2 2 0,1 0 3 16,6-7-9-16,-10 11-25 0,10-11-47 15,-9 9-41-15,9-9 30 0,0 0-58 16,-7 9-9-16,7-9-30 0,0 0-86 0,0 0-98 15,0 0-248-15,0 0-150 0</inkml:trace>
  <inkml:trace contextRef="#ctx0" brushRef="#br0">18323 6421 560 0,'7'-15'403'0,"-7"15"-143"0,4-12 47 0,-4 12-102 16,1-12 34-16,-1 12-81 0,4-10 53 0,-4 10-68 15,0 0 23-15,4-12-62 0,-4 12 21 0,0 0-40 16,0 0 13-16,2-10-27 0,-2 10 14 0,0 0-33 16,0 0 7-16,0 0-36 0,0 0 10 0,4-9-22 15,-4 9 22-15,0 0-22 0,0 0 22 0,15 4-18 16,-15-4 25-16,20 11-17 0,-9-5 13 0,7 2-24 15,-3 4 12-15,3-2-15 0,0 1 14 0,1 2-18 16,2-1 15-16,-2 1-17 0,4 3 17 16,-3-4-19-16,-3 0 22 0,0-1-3 0,-1-3 12 15,-2 3 7-15,-1-4 7 0,-4 0-2 16,1 0 4-16,-10-7 4 0,16 9 7 0,-16-9 19 16,12 6-31-16,-12-6 4 0,0 0-12 0,13 9 5 15,-13-9-13-15,0 0 4 0,9 5-16 0,-9-5 4 16,0 0-12-16,0 0 5 0,13 6-13 0,-13-6 5 15,0 0-47-15,0 0-39 0,0 0-59 0,0 0-66 16,8 6-84-16,-8-6-51 0,0 0-150 0,0 0-367 16,-12 5-448-16</inkml:trace>
  <inkml:trace contextRef="#ctx0" brushRef="#br0">18322 7522 374 0,'0'0'486'0,"-19"-3"-114"0,19 3-70 16,-18-4-31-16,18 4 20 0,-14-3 7 0,14 3-24 15,0 0-43-15,-18-2-32 0,18 2-30 0,0 0-24 16,0 0-21-16,-15-3-13 0,15 3-14 0,0 0-16 16,0 0-12-16,0 0-10 0,0 0-10 0,-18 0-10 15,18 0-10-15,0 0-5 0,0 0-2 0,0 0-2 16,0 0-4-16,0 0-1 0,0 0-1 0,0 0 8 15,0 0 19-15,0 0 6 0,8 5 0 16,-8-5 1-16,24 4-11 0,-6-3 14 0,2-1-12 16,0 2-10-16,5-2-3 0,2-2 0 0,0 2-8 15,-2-1-3-15,3-3 0 0,-3 2-3 16,4-1 5-16,-3-1 2 0,-1 1-8 0,1-2 2 16,-1 2-1-16,-4-2-1 0,-3 3 5 0,-3-2 9 15,-1 1 15-15,-14 3-16 0,22-3 45 0,-22 3-21 16,15-4 25-16,-15 4-14 0,0 0 12 0,18-4-5 15,-18 4-40-15,0 0 24 0,0 0-9 0,14-1-9 16,-14 1-8-16,0 0-5 0,0 0-6 16,0 0-7-16,0 0 3 0,13 8-5 0,-13-8-24 15,-4 13 29-15,0-1-30 0,-1-1 34 0,-3 6-32 16,-2 1 34-16,0 1-31 0,-3 0 3 0,-3 5 12 16,0-3 2-16,-3 3-10 0,2-2 5 0,0 2-2 15,-1-4 1-15,1 1-2 0,2-4-17 16,-1 1 27-16,1-2-23 0,2-3 27 0,-2 3-3 15,3-3 8-15,2-3-2 0,0 1-10 0,2-2 3 16,3-1-4-16,-3-1-3 0,8-7 3 0,-11 13 0 16,11-13 0-16,-8 9 0 0,8-9 1 0,-5 8 0 15,5-8 9-15,0 0-14 0,-8 9 4 0,8-9 0 16,0 0-7-16,0 0 1 0,-6 8 2 0,6-8 0 16,0 0 3-16,0 0 2 0,5 9 9 15,-5-9-1-15,12 7-6 0,-12-7 0 0,18 9-4 16,-18-9 1-16,25 8 0 0,-7-4 0 0,3 1 3 15,-1-1-3-15,-3 0 18 0,-1-1-13 0,3 1-8 16,1-2 4-16,-4 1-3 0,2 1 1 16,-2-2 0-16,-16-2 0 0,28 1 2 0,-28-1-2 15,23 3 2-15,-23-3 8 0,15 3 0 0,-15-3-9 16,0 0 6-16,19 1-3 0,-19-1 0 0,0 0-2 16,0 0 6-16,19 3 0 0,-19-3 3 0,0 0 3 15,0 0 3-15,0 0 15 0,0 0-6 0,17 0-2 16,-17 0 8-16,0 0-4 0,0 0 3 15,0 0 0-15,0 0-2 0,0 0-5 0,0 0-3 16,14-3-5-16,-14 3-2 0,0 0-6 0,0 0-15 16,0 0-21-16,0 0-45 0,1-9-49 0,-1 9-55 15,0 0-50-15,-4-9-47 0,4 9-49 0,-6-8-31 16,6 8-70-16,-10-7-61 0,10 7-444 0,-14-9-591 16</inkml:trace>
  <inkml:trace contextRef="#ctx0" brushRef="#br0">18555 7729 709 0,'0'0'520'16,"0"0"-168"-16,0 0-11 0,-13-4-76 0,13 4 17 15,0 0-57-15,0 0 6 0,0 0-12 0,0 0-15 16,14-7-20-16,-14 7-21 0,27-6-11 0,-8 4-10 15,4 0 10-15,0 0-27 0,1-1 10 16,3 0-32-16,-1 2 5 0,2-3-40 0,-1 1 27 16,-3 2-41-16,4-1 27 0,-5-1-38 0,-1 2 38 15,-5-1-31-15,-17 2 32 0,29-1-28 0,-29 1 33 16,20-1-25-16,-20 1 17 0,0 0-29 16,22-1 10-16,-22 1-34 0,0 0 16 0,0 0-48 15,0 0-11-15,18 1-101 0,-18-1-46 0,0 0-63 16,0 0-48-16,-6 5-32 0,6-5-77 0,-16 9-3 15,16-9-111-15,-25 8-445 0,7-4-611 0</inkml:trace>
  <inkml:trace contextRef="#ctx0" brushRef="#br0">17204 3859 220 0,'-10'-9'590'0,"10"9"-146"0,0 0-153 16,0 0-16-16,-10-7-94 0,10 7 56 15,0 0-57-15,0 0 39 0,0 0-41 0,0 0-5 16,-9-6-28-16,9 6-22 0,0 0-31 0,0 0 6 16,0 0-11-16,0 0 7 0,0 0-13 0,0 0 1 15,0 0-12-15,0 0-1 0,0 0-11 0,-5-7-3 16,5 7-9-16,0 0-8 0,0 0 41 0,0 0-59 16,0 0-7-16,0 0-2 0,0 0-1 0,0 0-3 15,0 0-1-15,0 0-1 0,0 0 0 0,0 0 4 16,0 0 3-16,1 10 4 0,-1-10-2 0,0 0 1 15,5 12 3-15,-5-12-7 0,5 11 13 0,-5-11-15 16,8 12 4-16,-8-12-10 0,5 13 11 0,-5-13-8 16,8 13 13-16,-8-13-10 0,5 12 9 15,-5-12-10-15,5 14 8 0,-5-14-9 0,4 11 10 16,-4-11-14-16,4 12 21 0,-4-12-25 16,2 9 16-16,-2-9-21 0,4 8 16 0,-4-8-11 15,0 0 12-15,4 12-12 0,-4-12 5 0,0 0-6 16,2 8 6-16,-2-8-6 0,0 0 10 0,0 0-12 15,3 9 13-15,-3-9-10 0,0 0 18 16,0 0 14-16,0 0-29 0,0 0-15 0,2 12 17 0,-2-12-5 16,0 0 31-16,0 0-2 0,0 0 46 0,0 0-20 15,0 0 43-15,0 0-11 0,0 0 11 0,0 0-20 16,0 0 30-16,22-4-33 0,-8 0 20 16,5-4-41-16,3 0 12 0,5-4-33 0,4 1-4 15,1 0-6-15,1-1-8 0,1 0-2 0,-2 2 2 16,0-1-3-16,-1 1-4 0,-2 1-6 0,-4 1 1 15,-2 1-2-15,-2 2 0 0,-2-2 0 0,-3 3 1 16,-1-1-2-16,-15 5 2 0,21-5-1 0,-21 5 2 16,17-4 0-16,-17 4-1 0,13-4 1 0,-13 4 0 15,0 0-2-15,0 0 2 0,17-3 0 0,-17 3-4 16,0 0 0-16,0 0 5 0,0 0-2 0,15-3 1 16,-15 3-10-16,0 0 2 0,0 0-1 0,0 0-3 15,0 0-5-15,0 0-5 16,12-5-8-16,-12 5-8 0,0 0-8 0,0 0-13 0,0 0-12 15,0 0-17-15,0 0-17 0,0 0-28 16,0 0-34-16,0 0-62 0,0 0-63 0,0 0-85 16,0 0-123-16,0 0-530 0,-9 6-768 0</inkml:trace>
  <inkml:trace contextRef="#ctx0" brushRef="#br0">17113 5525 224 0,'0'0'524'0,"0"0"-132"0,-1-14-54 15,1 14-72-15,0 0-42 0,3-10-2 0,-3 10-28 16,0 0 8-16,0 0-41 0,0-14-22 0,0 14-22 15,0 0-11-15,0 0-9 0,1-10-9 0,-1 10 5 16,0 0 11-16,0 0 1 0,0 0-5 0,0 0-4 16,1-10-3-16,-1 10-8 0,0 0-6 0,0 0-5 15,0 0-5-15,0 0-5 0,0 0-3 0,0 0-5 16,2-9-6-16,-2 9-4 0,0 0-1 0,0 0-9 16,0 0-12-16,0 0-5 0,0 0-8 15,0 0 1-15,0 0-2 0,0 0-1 0,0 0-4 16,0 0-3-16,0 0 0 0,0 0-1 15,0 0-1-15,0 0-1 0,0 0 5 0,0 0-5 16,0 0-3-16,0 0-1 0,0 0 3 0,0 0 0 16,0 0 0-16,0 0-3 0,0 0 1 0,0 0 0 15,0 0 1-15,0 0 0 0,0 0 4 0,0 0 0 16,0 0 0-16,0 0 6 0,9 9 0 0,-9-9-5 16,2 8 0-16,-2-8 2 0,4 9 2 0,-4-9 4 15,8 12-1-15,-8-12 0 0,5 13 0 16,-5-13 0-16,5 15 0 0,-5-15 0 0,6 14-1 15,-6-14 5-15,4 16-7 0,-4-16 20 0,5 17-26 0,-5-17 25 16,5 17-26-16,-2-8 22 0,-3-9-23 16,2 16 21-16,-2-16-23 0,4 16 23 0,-4-16-23 15,3 13 23-15,-3-13-22 0,1 10 31 0,-1-10-22 16,3 11 17-16,-3-11-29 0,0 0 39 0,1 11-32 16,-1-11 31-16,0 0-20 0,0 0 9 0,1 9 11 15,-1-9 10-15,0 0 8 0,0 0 6 16,0 0 5-16,4 9 28 0,-4-9-31 0,0 0 25 15,0 0-23-15,0 0 22 0,0 0-22 0,0 0 29 16,0 0-15-16,0 0 25 0,0 0-21 0,0 0 26 16,0 0-25-16,0 0 17 0,0 0-41 15,0 0-11-15,22-7-11 0,-4-3-8 0,2 1-2 16,4-5-5-16,3 3-10 0,3-1-4 0,0 0 2 16,0-1-1-16,0 4-4 0,-2-1 3 0,0-1-1 15,-3 3-2-15,-5 1 0 0,2-1 1 0,-3 2-31 16,-3 3 38-16,1-3-33 0,-17 6 40 0,20-8-35 15,-20 8 39-15,16-3-32 0,-16 3 40 0,13-5-43 16,-13 5 41-16,0 0-40 0,14-4 36 0,-14 4-34 16,0 0 30-16,0 0-38 0,0 0 35 0,12-5-37 15,-12 5 36-15,0 0-37 0,0 0 36 16,0 0-36-16,0 0 35 0,0 0-34 0,0 0 41 16,0 0-44-16,0 0 33 0,0 0-37 0,0 0 28 15,15-2-43-15,-15 2 22 0,0 0-19 0,0 0-27 16,0 0-39-16,0 0-55 0,0 0-60 0,0 0-61 15,0 0-110-15,0 0-52 0,0 0-203 16,0 0-528-16,-17 4-922 0</inkml:trace>
  <inkml:trace contextRef="#ctx0" brushRef="#br0">17404 7844 662 0,'0'0'442'0,"0"0"-47"0,0 0-126 15,-2-13 43-15,2 13-42 0,0 0 11 0,-1-10-48 16,1 10-15-16,0 0-24 0,1-11-26 0,-1 11-11 16,0 0-10-16,2-10-8 0,-2 10 12 0,0 0-28 15,0 0-9-15,2-10-3 0,-2 10-12 0,0 0-10 16,0 0-17-16,4-9-12 0,-4 9-10 0,0 0-8 16,0 0-4-16,0 0-6 0,0 0-16 0,0 0-5 15,0 0-3-15,0 0-3 0,4-8-1 0,-4 8 1 16,0 0 0-16,0 0 2 0,4 8 9 0,-4-8-10 15,5 9 1-15,-5-9-4 0,6 11 3 0,-6-11 1 16,9 15 2-16,-5-7-3 0,1 3 2 0,-1-2 0 16,0 3 0-16,0 0-1 15,-1-3 10-15,3 6-12 0,-3-4-1 0,1 2 2 16,-1-1-1-16,-1 0-1 0,1-1 1 0,-2 2 1 16,2-3 0-16,-1 1 2 0,-2-11-3 0,0 18 4 15,0-18 10-15,3 17-10 0,-3-17 6 0,1 13 1 16,-1-13 10-16,3 11 3 0,-3-11 5 0,0 0 16 15,7 11 19-15,-7-11 11 0,0 0 0 0,18 5-8 16,-18-5-9-16,32-2-19 0,-9-3 6 0,5 1-8 16,4-4-13-16,3-1-5 0,-1 0-3 0,-1 1-4 15,1-4-2-15,-1 3 3 0,-5 1 6 0,-4 3-1 16,-1-2 9-16,-2 0 9 0,-6 2 11 0,0 1 8 16,-2-2-31-16,0 3 42 0,-13 3 1 15,15-6-3-15,-15 6-42 0,17-4 41 16,-17 4-48-16,11-6 36 0,-11 6-49 0,0 0 38 15,14-5-43-15,-14 5 37 0,0 0-46 0,0 0 39 16,13-4-45-16,-13 4 42 0,0 0-41 0,0 0 40 16,0 0-50-16,0 0 45 0,12-5-46 0,-12 5 41 15,0 0-40-15,0 0 41 0,0 0-40 0,0 0 56 16,0 0-58-16,0 0 41 0,0 0-40 0,0 0 47 16,0 0-46-16,0 0 44 0,0 0-45 0,0 0 44 15,0 0-43-15,0 0 43 0,0 0-40 0,0 0 40 16,0 0-41-16,0 0 42 0,0 0-43 0,0 0 49 15,0 0-47-15,0 0 44 0,0 0-45 16,0 0 41-16,0 0-40 0,0 0 37 0,0 0-49 16,0 0 22-16,0 0-67 0,0 0-4 15,0 0-48-15,0 0-66 0,-8-9-63 0,8 9-63 16,-20-3-31-16,20 3-51 0,-27-4-7 0,27 4-93 16,-35-4-88-16,17 2-399 0,-3 0-695 0</inkml:trace>
  <inkml:trace contextRef="#ctx0" brushRef="#br0">18371 4050 14 0,'0'0'336'0,"0"0"-83"0,-10 4-48 15,10-4-45-15,0 0 4 0,0 0-44 0,0 0 10 16,0 0-41-16,0 0 1 0,-7 5-30 16,7-5 32-16,0 0-53 0,0 0 40 15,0 0-44-15,0 0 41 0,0 0-50 0,0 0 48 16,0 0-54-16,0 0 49 0,0 0-58 0,0 0 48 16,0 0-52-16,-5 9 47 0,5-9-66 0,0 0 65 15,0 0-51-15,0 0 43 0,0 0-48 0,0 0 44 16,0 0-48-16,0 0 42 0,0 0-46 0,0 0 4 15,0 0 3-15,0 0 37 0,0 0-52 0,0 0 40 16,0 0-34-16,0 0 41 0,0 0-46 0,0 0 42 16,0 0-49-16,0 0 28 0,-1 10-77 0,1-10-21 15,0 0-113-15,-6 13-382 0,6-13-125 0</inkml:trace>
  <inkml:trace contextRef="#ctx0" brushRef="#br0">18749 5588 534 0,'0'0'460'0,"0"0"-81"0,0 0-98 0,5-10-46 16,-5 10-96-16,0 0 58 0,0 0-70 0,0 0 53 16,4-8-13-16,-4 8-33 0,0 0-22 0,0 0-18 15,0 0-17-15,0 0-11 0,0 0-33 16,6-9 29-16,-6 9-1 0,0 0 3 0,0 0-7 15,0 0-8-15,0 0-12 0,0 0-11 0,0 0-1 16,0 0-3-16,0 0-4 0,0 0-5 0,0 0-5 16,0 0-1-16,0 0-2 0,0 0-5 0,0 0-33 15,0 0-24-15,0 0-47 0,0 0-38 0,0 0-49 16,0 0-76-16,0 0-69 0,8-7-421 0,-8 7-279 16</inkml:trace>
  <inkml:trace contextRef="#ctx0" brushRef="#br0">16988 3893 252 0,'0'0'364'0,"0"0"-103"0,0 0-50 16,0 0-16-16,0 0-21 0,0 0-29 15,-18 0-39-15,18 0 22 0,0 0-28 0,0 0 21 0,0 0-46 16,0 0 33-16,0 0-48 0,0 0 51 16,0 0-63-16,0 0 58 0,0 0-72 0,0 0 56 15,-7-6-60-15,7 6 52 0,0 0-51 0,0 0 45 16,0 0-42-16,0 0 43 0,5-7-33 0,-5 7 23 16,0 0-30-16,0 0 24 0,0 0-36 0,0 0 18 15,6-8-25-15,-6 8 21 0,0 0-32 0,0 0 22 16,0 0-30-16,0 0 25 0,0 0-28 0,9-5 23 15,-9 5-30-15,0 0 25 0,0 0-21 0,0 0 26 16,0 0-22-16,14-4 18 0,-14 4-28 16,0 0 21-16,0 0-19 0,0 0 27 0,0 0-28 0,18 0 25 15,-18 0-28-15,0 0 29 0,0 0-26 16,0 0 25-16,0 0-28 0,0 0 24 0,17 0-17 16,-17 0 35-16,0 0-26 0,0 0 23 15,0 0-20-15,0 0 20 0,16 3-11 0,-16-3 21 16,0 0-18-16,0 0 19 0,0 0-15 0,0 0-1 15,0 0-2-15,0 0 10 0,0 0-22 0,0 0 8 16,0 0-13-16,0 0 14 0,16 0-16 0,-16 0 12 16,0 0-18-16,0 0 13 0,0 0-12 0,0 0 14 15,0 0-13-15,6 9 15 0,-6-9-16 0,0 0 17 16,6 7-15-16,-6-7 14 0,0 0-20 0,5 11 13 16,-5-11-8-16,3 12 3 0,-3-12 2 15,1 12-2-15,-1-12 2 0,2 18 1 0,-2-18-2 16,0 20 1-16,0-8 1 0,0-2 0 0,0 1 1 15,-2 2 0-15,1-1 0 0,1-1-3 0,0-11 0 16,0 18 2-16,0-18 1 0,0 17 1 0,0-17 1 16,0 12 2-16,0-12 29 0,1 13-15 0,-1-13 18 15,0 0 14-15,4 9 10 0,-4-9 14 0,0 0 11 16,7 7 7-16,-7-7-8 0,16-1 0 0,-16 1-14 16,26-6-17-16,-11 4-8 0,5-4-5 15,1-1-4-15,2 0-7 0,-1 2-2 16,1-2-4-16,0-2 0 0,0 1-3 0,0 0-16 15,0-1 29-15,-1 1-15 0,-1 0 44 0,2-1-28 16,-5 0 20-16,4 0-25 0,-3 1-11 0,-4 1 1 16,1-1-2-16,-5-1-4 0,0 5 45 0,-11 4-60 15,19-11-6-15,-19 11-31 0,11-7-44 0,-11 7-61 16,8-7-98-16,-8 7-145 0,0 0 3 0,-12-5-70 16,-4 1-523-16,-2 4-674 0</inkml:trace>
  <inkml:trace contextRef="#ctx0" brushRef="#br0">16974 3933 548 0,'0'0'479'0,"3"-12"-47"0,-3 12-146 15,0 0 33-15,0 0-41 0,2-8 15 0,-2 8-53 16,0 0-23-16,0 0-53 0,0 0-25 0,0 0-41 16,0 0-12-16,4-8-31 0,-4 8-1 0,0 0-26 15,0 0 0-15,0 0-6 0,0 0 9 0,0 0-13 16,3 15 10-16,-3-15-16 0,2 15 2 0,-2-15 0 16,0 20-1-16,0-8 1 0,0-2 2 0,0 3-1 15,0-3-2-15,0 0-2 0,0 2-2 16,0 0-3-16,0-3 1 0,0-9-2 0,0 22 0 15,0-22-2-15,0 19 1 0,0-19 2 0,3 19 1 16,-3-19 4-16,5 14 16 0,-5-14 12 0,8 13 12 16,-1-6 19-16,5-3 8 0,2 0 4 0,2-3 8 15,4-1-1-15,0 0-13 0,6-1-5 16,-1-2-24-16,2-2 29 0,-4 0-30 0,4-1 36 16,-4 0-34-16,0 0 42 0,-4 1-31 0,3-1 31 15,-3-2-33-15,-9 4 25 0,7-3-32 0,-3 1 21 16,-4 3-31-16,3-4 23 0,-13 7-35 15,20-9 20-15,-20 9-28 0,14-7 19 0,-14 7-25 16,13-5 23-16,-13 5-29 0,0 0 22 0,13-5-34 16,-13 5 24-16,0 0-27 0,0 0 24 0,11-6-27 15,-11 6 25-15,0 0-27 0,0 0 25 0,0 0-28 16,12-4 30-16,-12 4-27 0,0 0 24 0,0 0-26 16,0 0 22-16,0 0-21 0,0 0 28 0,0 0-27 15,10-4 25-15,-10 4-30 0,0 0 26 0,0 0-24 16,0 0 25-16,0 0-25 0,0 0 28 0,0 0-27 15,0 0 28-15,0 0-25 0,0 0 28 0,0 0-30 16,0 0 25-16,0 0-23 0,0 0 22 0,0 0-24 16,0 0 25-16,0 0-20 0,0 0 19 15,9-6-26-15,-9 6 27 0,0 0-26 0,0 0 26 16,0 0-27-16,0 0 27 0,0 0-25 0,0 0 27 16,0 0-28-16,0 0 32 0,0 0-30 0,0 0 25 15,0 0-26-15,0 0 26 0,0 0-22 16,0 0 25-16,0 0-24 0,0 0 22 0,0 0-28 15,0 0 36-15,0 0-36 0,0 0 23 0,0 0-22 16,0 0 27-16,0 0-27 0,0 0 27 0,0 0-25 16,0 0 22-16,0 0-28 0,0 0 27 0,0 0-23 15,0 0 23-15,0 0-26 0,0 0 28 0,0 0-29 16,0 0 26-16,0 0-3 0,0 0-2 16,0 0-25-16,0 0 25 0,0 0-2 0,0 0 1 15,0 0-3-15,0 0-1 0,0 0 5 0,0 0-1 16,0 0-3-16,0 0 0 0,0 0-1 0,0 0 0 15,0 0-23-15,0 0 34 0,0 0-2 0,0 0-31 16,0 0 28-16,0 0-25 0,0 0 27 0,0 0-24 16,0 0 24-16,0 0-26 0,0 0 27 0,0 0-28 15,0 0 29-15,0 0-3 0,0 0-3 0,0 0-4 16,0 0-1-16,0 0-21 0,0 0 26 0,0 0 7 16,0 0-3-16,0 0-6 0,0 0 1 0,0 0-1 15,0 0 3-15,0 0-2 0,0 0 0 16,0 0 0-16,0 0 2 0,0 0-3 0,0 0 3 15,0 0 0-15,0 0-5 0,0 0 0 0,0 0 0 16,0 0-1-16,0 0-26 0,0 0 32 16,0 0-19-16,0 0-42 0,0 0 9 0,0 0-62 15,0 0-6-15,0 0-12 0,0 0-96 0,0 0-35 16,0 0-34-16,0 0-41 0,-12 3 19 0,12-3 36 16,-10 5 31-16,10-5 12 0,-19 5 4 0,19-5-1 15,-19 3 8-15,19-3 14 0,-21 7 19 0,10-2 30 16,11-5 17-16,-17 2 36 0,17-2 3 15,-17 3 32-15,17-3-2 0,0 0 38 0,-21 2-6 0,21-2 16 16,0 0-27-16,-17 2-10 0,17-2-102 0,0 0-112 16,0 0 83-16</inkml:trace>
  <inkml:trace contextRef="#ctx0" brushRef="#br0">17292 4042 236 0,'0'0'436'0,"0"0"-137"16,0 0-37-16,0 0-36 0,0 0-51 15,0 0-21-15,0 0-20 0,0 0-18 0,0 0-20 16,0 0-19-16,0 0-15 0,11 4-10 0,-11-4-12 16,0 0-23-16,0 0-18 0,0 0-8 0,0 0-29 15,0 0-49-15,0 0-71 0,0 0-74 0,0 0-306 16,-9 6-35-16</inkml:trace>
  <inkml:trace contextRef="#ctx0" brushRef="#br0">17282 4059 549 0,'0'0'412'0,"0"0"-93"15,0 0-61-15,0 0-64 0,0 0-18 0,0 0-12 16,0 0 32-16,0 0-78 0,0 0-21 15,0 0-28-15,0 0-7 0,0 0-13 16,0 0-9-16,0 0-11 0,0 0-7 0,0 0-11 16,0 0-15-16,0 0 33 0,0 0-52 0,0 0-3 0,0 0-7 15,0 0 12-15,0 0-3 0,0 0 2 16,0 0-2-16,0 0-3 0,0 0-6 0,0 0-16 16,0 0-25-16,0 0-52 0,0 0-66 0,0 0-107 15,0 0-229-15,0 0-15 0</inkml:trace>
  <inkml:trace contextRef="#ctx0" brushRef="#br0">7677 12623 240 0,'0'0'358'0,"0"0"-88"0,-5-8-54 16,5 8-19-16,0 0-13 0,-6-10-27 0,6 10-3 15,0 0-48-15,-6-12 2 0,6 12-34 0,-2-9 24 16,2 9-40-16,-2-8 41 0,2 8-58 0,-1-10 46 15,1 10-61-15,0 0 31 0,0-12-47 0,0 12 44 16,0 0-64-16,-1-12 56 0,1 12-62 0,0 0 56 16,0 0-53-16,0 0 46 0,-3-9-49 0,3 9 46 15,0 0-52-15,0 0 44 0,0 0-54 0,0 0 23 16,0 0-32-16,-2-10 10 0,2 10-55 0,0 0-45 16,0 0-49-16,0 0-48 0,0 0-58 15,-12-5-202-15,12 5 58 0</inkml:trace>
  <inkml:trace contextRef="#ctx0" brushRef="#br0">7867 12527 176 0,'0'0'422'16,"0"0"-132"-16,0 0-46 0,0 0-13 0,0 0-17 15,4-9-56-15,-4 9 7 0,0 0-60 0,0 0 3 16,0 0-55-16,0 0 49 0,0 0-62 0,0 0 51 16,0 0-60-16,0 0 47 0,0 0-75 15,0 0 57-15,0 0-60 0,0 0 41 0,0 0-54 16,0 0 44-16,0 0-53 0,0 0 25 0,0 0-52 16,0 0 21-16,0 0-43 0,0 0-39 0,0 0-34 15,0 0-55-15,0 0-82 0,-9 8-224 0,9-8 27 16</inkml:trace>
  <inkml:trace contextRef="#ctx0" brushRef="#br0">8051 12476 591 0,'0'0'380'0,"-5"11"-71"15,5-11-88-15,0 0-10 0,0 0-57 0,0 0 26 16,0 0-77-16,-1 9 26 0,1-9-65 0,0 0 23 16,0 0-48-16,0 0 30 0,0 0-42 15,0 0 65-15,0 0-82 0,0 0 85 16,0 0-58-16,0 0 44 0,-2 11-58 0,2-11 38 15,0 0-56-15,0 0 43 0,0 0-52 0,0 0 41 16,0 0-47-16,-3 8 37 0,3-8-71 0,0 0 9 16,-6 8-51-16,6-8 38 0,0 0-62 0,-3 7-71 15,3-7-96-15,0 0-392 0,0 0-201 0</inkml:trace>
  <inkml:trace contextRef="#ctx0" brushRef="#br0">18974 7810 922 0,'0'0'586'0,"0"0"-156"0,5-9-67 0,-5 9-51 0,0 0-40 15,7-8 5-15,-7 8-13 0,0 0-6 16,0 0-24-16,6-8-25 0,-6 8-42 0,0 0-24 16,0 0-25-16,8-7-23 0,-8 7 4 0,0 0-28 15,0 0 19-15,10-4-21 0,-10 4 21 16,0 0-28-16,0 0 33 0,20 1-40 0,-20-1 25 15,14 3-36-15,-14-3 27 0,17 5-37 0,-17-5 30 16,17 10-33-16,-9-3-1 0,0 1-3 0,1 0-7 16,-1 0-4-16,-2 1-1 0,1 2-2 0,-1 1 25 15,-1 0-32-15,1 2 25 0,-2-5-36 16,1 2 31-16,-1-2-4 0,0 4-3 0,1-5-2 16,-1 0-1-16,-4-8-6 0,8 17 3 0,-8-17 7 15,6 10 13-15,-6-10 15 0,5 7-11 0,-5-7 57 16,0 0-37-16,13 7 47 0,-13-7-48 0,17-4 37 15,-17 4-54-15,24-10-7 0,-10 3-6 0,4-3-2 16,-2 0-4-16,4-2-3 0,0 0-1 0,2-5 3 16,1 1-11-16,1 1-2 0,-5 4-1 0,-1-3-1 15,1 2-2-15,-2 0 42 0,1 0-50 16,-3 0 41-16,-1-2-49 0,-2 6 29 0,0-4-68 16,-5 7 14-16,-1-2-78 0,-6 7-13 0,9-13-80 15,-9 13-71-15,3-10-91 0,-3 10-55 0,-12-8-7 16,12 8-70-16,-23 0-55 0,23 0-484 15,-39 0-795-15</inkml:trace>
  <inkml:trace contextRef="#ctx0" brushRef="#br0">19154 7801 531 0,'0'0'641'0,"-8"-6"-147"0,8 6-98 0,0 0-30 16,0 0-31-16,8-9-14 0,-8 9-12 0,0 0-27 15,0 0-22-15,7-8-43 0,-7 8-37 0,0 0-25 16,0 0-23-16,0 0 0 0,16 3 9 16,-16-3-5-16,14 5-15 0,-14-5-20 0,15 11-8 15,-4-1-4-15,-3-2-9 0,2 1-9 0,-1-1-17 16,0 2-11-16,-2 1-5 0,2 1-5 0,-1 0-7 16,-2 1-4-16,1-1 24 0,-1 1-37 0,-1 0 31 15,0-1-42-15,-2 0 33 0,1 0-35 0,-2-2 26 16,2-1-34-16,-4-9 36 0,6 17-36 0,-6-17 30 15,5 12-28-15,-5-12 45 0,6 10-8 0,-6-10 50 16,11 5-24-16,-11-5 53 0,14 2-49 0,-14-2 42 16,26-3-56-16,-11-1-1 0,4-3 2 15,4-1-4-15,-2-1-4 0,6-4 1 16,-2 2 0-16,1-3-5 0,-6 4 8 0,1 0-3 16,0-2-10-16,0 2 2 0,-3 0-4 0,1 1 0 15,-4-1-1-15,-1 3-2 0,-14 7 21 0,23-10-27 16,-14 6-23-16,-9 4 26 0,16-12-1 0,-16 12-2 15,12-6 6-15,-12 6-14 0,9-7-1 0,-9 7 4 16,0 0-8-16,9-7 0 0,-9 7-1 0,0 0-2 16,0 0 0-16,0 0 0 0,13-4-1 0,-13 4 16 15,0 0-12-15,0 0-11 0,0 0 5 0,0 0 1 16,0 0-3-16,0 0 0 0,10-5 1 0,-10 5 1 16,0 0 1-16,0 0 1 0,0 0 0 0,0 0 11 15,0 0-3-15,0 0-8 0,0 0 34 0,0 0-62 16,0 0 28-16,0 0-1 0,0 0 2 15,0 0-1-15,0 0 1 0,0 0-1 16,0 0-1-16,0 0 9 0,0 0-2 0,0 0-10 16,0 0 1-16,0 0 5 0,0 0-7 0,0 0 3 15,0 0-1-15,0 0 0 0,0 0 0 0,0 0-2 16,0 0-1-16,0 0 0 0,0 0-11 0,0 0-22 16,0 0-21-16,0 0-23 0,0 0-35 0,0 0-49 15,0 0-115-15,0 0-48 0,0 0-124 0,-9-7-26 16,9 7-141-16,-20-3-683 0,20 3-1045 0</inkml:trace>
  <inkml:trace contextRef="#ctx0" brushRef="#br0">19210 7625 60 0,'0'0'617'0,"0"0"-165"0,0 0-143 15,0 0-39-15,0 0-74 0,0 0 52 0,0 0-65 16,0 0 36-16,0 0-74 0,0 0 14 15,0 0-41-15,4 8 11 0,-4-8-29 0,0 0 14 16,0 0-20-16,0 0 12 0,0 0-22 16,0 0 0-16,0 0-13 0,0 0 0 0,0 0-10 0,0 0-1 15,0 0-4-15,0 0-1 0,0 0 0 16,0 0-8-16,0 0 6 0,0 0-6 0,0 0-3 16,0 0-3-16,0 0 0 0,0 0-3 0,0 0-3 15,0 0 0-15,0 0-9 0,0 0-7 0,0 0 5 16,0 0 0-16,0 0-2 0,0 0 0 0,0 0 0 15,0 0 3-15,0 0 2 0,0 0 4 0,-9-8 6 16,9 8-3-16,0 0-11 0,0 0 2 16,-9-7-4-16,9 7 1 0,0 0-4 0,-5-7-1 15,5 7-4-15,0 0-1 0,-6-9 8 0,6 9-14 16,0 0 1-16,-8-11-1 0,8 11 1 0,-4-9-1 16,4 9 2-16,-6-8 0 0,6 8 0 15,-4-10-3-15,4 10 3 0,-5-14 11 0,5 14-10 16,-6-14 3-16,6 14-5 0,-6-12 6 0,6 12-2 15,-5-17-2-15,-1 7-1 0,4 0-1 0,-2 1-2 16,0-2-1-16,0 1 12 0,-1 0-15 0,2-1 3 16,-3 0-6-16,2-2 4 0,0 1 0 0,0 2 0 15,1-3-1-15,-1-2 2 0,0 3 1 0,1-2-2 16,-3 3 2-16,3-3-1 0,1 2-1 0,-2 0 1 16,0 1 13-16,0 0-3 0,2-1-5 0,-2 2-8 15,1 1 0-15,0-1 4 16,0 1-4-16,3 9 1 0,-5-20 0 0,1 8-1 15,1 4 2-15,2-2-19 0,-3-2 34 0,2 3-33 16,-1-1 30-16,-2-2-26 0,3 1 27 0,-1 0-26 16,-1-1 29-16,2 1-5 0,-2 0-1 0,1-1-4 15,1 1-1-15,-2 0-1 0,1-1-1 0,-3 1-1 16,3-1-3-16,0 1 22 0,-1 0-15 0,1 1-10 16,-1-2 4-16,0 2-3 0,2 1 2 0,2 9-1 15,-4-17 3-15,4 17 0 0,-5-17 32 0,5 17-39 16,-4-17 32-16,4 17-36 0,-2-15 33 0,2 15-40 15,-3-15 41-15,3 15-40 0,-3-17 32 0,3 17-34 16,-1-16 34-16,1 16-36 0,-1-17 37 0,1 17-36 16,-1-19 33-16,-2 9-23 0,3 10 24 0,0-17-35 15,0 17 40-15,-4-17-40 16,4 17 33-16,0-19-34 0,-1 7 35 0,1 12-35 16,-2-19 35-16,2 19-35 0,-2-20 35 0,1 10-26 15,0 0 23-15,1 0-33 0,-2-2 38 0,2 12-33 16,-1-19 29-16,1 19-33 0,0-19 32 0,0 19-29 15,0-16 32-15,0 16-34 0,-1-15 36 0,1 15-36 16,0-14 34-16,0 14-23 0,-1-13 22 0,1 13-28 16,-2-15 34-16,2 15-41 0,-1-14 6 0,1 14 2 15,-1-17 3-15,1 17 1 0,-3-16 2 0,3 16 0 16,-2-16 3-16,2 16 7 0,-2-19-9 16,2 19 6-16,-2-18-2 0,2 18-3 0,-2-18 2 15,2 18-4-15,-1-17 6 0,0 5-3 0,-3 2 1 16,4 10 2-16,0-19-26 0,0 19 33 0,-2-17-27 15,2 17 37-15,-4-17-4 0,4 17-11 16,-2-14 5-16,2 14-6 0,-1-14 1 0,1 14 0 16,-1-12 0-16,1 12-3 0,-1-13 2 0,1 13 1 15,-2-12 0-15,2 12 4 0,-2-10 6 0,2 10-9 16,-3-14 4-16,3 14-6 0,-1-11 0 0,1 11 1 16,-1-11-2-16,1 11 0 0,-2-10 0 0,2 10 1 15,-2-10 0-15,2 10-2 0,0 0 3 0,-3-10 6 16,3 10-6-16,0 0 1 0,0 0 8 0,-1-12 0 15,1 12-4-15,0 0 1 0,0 0 3 16,-4-9 0-16,4 9-3 0,0 0 1 0,0 0-1 16,0 0-4-16,0 0 0 0,-5-10-3 0,5 10-4 15,0 0 3-15,0 0 2 0,0 0-11 0,0 0 3 16,0 0-3-16,0 0-6 0,0 0-1 0,0 0 0 16,0 0 4-16,0 0 3 0,-10 5 4 0,10-5 0 15,-4 9 3-15,4-9-1 0,-8 12 2 0,8-12 7 16,-10 15 1-16,6-5-9 0,-1-1-32 15,1 0 41-15,-2 2-3 0,0-2 1 0,-1-1-2 16,3 2-1-16,-2-3 1 0,1 3-2 0,-1-3 1 16,-1 1-1-16,7-8 8 0,-8 9 0 15,8-9-8-15,-5 10 7 0,5-10-3 0,0 0-1 16,-6 9 6-16,6-9 7 0,0 0 14 0,0 0 14 16,-6 7 14-16,6-7 10 0,0 0 5 0,0 0-8 15,0 0-19-15,0 0-12 0,0 0-6 0,0 0-5 16,0 0-2-16,0 0-3 0,-3-9-10 0,3 9-3 15,0 0-1-15,0 0-3 0,1-10-1 0,-1 10-3 16,0 0-1-16,0 0-2 0,3-12 2 0,-3 12-4 16,0 0-1-16,0 0 1 0,11-8-3 0,-11 8 3 15,0 0-20-15,14-9-23 0,-14 9-30 0,16-2-50 16,-16 2-23-16,0 0-38 0,20-3-56 0,-20 3-72 16,0 0-77-16,19 3-107 0,-19-3-133 15,0 0-301-15,0 0-604 0</inkml:trace>
  <inkml:trace contextRef="#ctx0" brushRef="#br0">18945 5843 51 0,'0'0'423'0,"0"0"-144"0,0 0-16 16,0 0-77-16,0 0 30 0,0 0-35 0,5-8-27 15,-5 8-20-15,0 0-19 0,0 0-13 0,0 0-15 16,0 0-20-16,0 0-33 0,0 0 28 0,0 0 12 16,0 0-14-16,0 0-6 0,0 0-3 15,0 0-5-15,0 0-2 0,0 0-2 0,0 0 0 16,0 0 1-16,0 0-2 0,0 0-11 16,6-7 18-16,-6 7 8 0,0 0 6 0,0 0 5 15,0 0 1-15,0 0-2 0,0 0-10 0,0 0-6 16,0 0-4-16,0 0-8 0,0 0-9 0,-1-11-1 15,1 11-4-15,0 0 1 0,0 0-1 0,-1-11-2 16,1 11-1-16,0 0 1 0,-3-11 1 0,3 11-4 16,0 0 4-16,-1-11-3 0,1 11-4 0,0 0-1 15,-3-14-4-15,3 14 2 0,0 0-2 0,0-12 0 16,0 12-1-16,0 0-2 0,-2-13 2 0,2 13 1 16,0 0 3-16,-3-11 1 0,3 11 3 15,0 0-4-15,-1-14-1 0,1 14 1 0,0 0 0 16,-2-16-1-16,2 16 0 0,0 0 1 0,-1-11-2 15,1 11-3-15,0 0 9 0,0-11-8 16,0 11-4-16,0 0 1 0,-2-11-1 0,2 11-2 16,0 0-1-16,-2-12 2 0,2 12-3 0,0 0-1 15,-1-13 1-15,1 13 2 0,0 0-6 0,-1-12 5 16,1 12-3-16,0 0 2 0,0-10-2 0,0 10 4 16,0 0-2-16,0-12-2 0,0 12 1 0,0 0 3 15,0 0-2-15,0-12 39 0,0 12-49 16,0 0 1-16,1-12 2 0,-1 12 0 0,0 0 4 0,0 0 5 15,0-12-8-15,0 12 1 0,0 0 10 0,0 0-3 16,0-11-9-16,0 11 6 0,0 0-4 16,1-11 7-16,-1 11-8 0,0 0 6 0,2-11 0 15,-2 11 3-15,0 0-6 0,0 0 7 16,1-12-4-16,-1 12 3 0,0 0-7 0,1-10 7 16,-1 10-7-16,0 0 5 0,0 0-3 0,0-10 2 15,0 10-6-15,0 0 9 0,0 0-9 0,0 0 7 16,0 0-6-16,0-12 6 0,0 12-7 0,0 0 8 15,0 0-7-15,0 0 6 0,0 0-3 0,0-9-2 16,0 9-1-16,0 0 6 0,0 0-7 16,0 0 8-16,0 0-4 0,0 0 3 0,1-11-6 15,-1 11 6-15,0 0-9 0,0 0 11 0,0 0-8 16,0 0 6-16,0 0-4 0,0-9 0 0,0 9-2 16,0 0 5-16,0 0-3 0,0 0 3 0,0 0-7 15,0 0 7-15,0 0-7 0,0 0 7 0,0 0-7 16,0 0 3-16,0 0-2 0,0 0 6 0,0 0-5 15,-1-10 6-15,1 10-7 0,0 0 7 16,0 0-7-16,0 0 8 0,0 0-7 0,0 0 2 16,0 0 0-16,0 0 5 0,0 0-9 15,0 0 7-15,0 0-5 0,0 0 5 0,0 0-4 0,0 0 4 16,0 0-6-16,0 0 6 0,0 0-8 16,0 0 1-16,0 0 3 0,0 0 4 0,0 0-9 15,0 0 12-15,0 0-9 0,0 0 3 0,0 0-7 16,0 0 10-16,0 0-9 0,0 0 8 0,0 0-8 15,0 0 7-15,0 0-6 0,0 0 10 0,0 0-5 16,0 0 7-16,0 0-6 0,0 0 7 0,0 0-9 16,0 0 9-16,0 0-7 0,0 0 7 0,0 0-9 15,0 0 4-15,0 0-2 0,0 0 3 0,0 0-6 16,0 0 9-16,0 0-8 0,0 0 6 16,0 0-8-16,0 0 9 0,0-10-7 0,0 10 8 15,0 0-7-15,0 0 0 0,0 0-2 0,0 0 7 16,0-9-7-16,0 9 8 0,0 0-8 0,0 0 7 15,-1-15-6-15,1 15 4 0,-1-11 3 16,1 11 7-16,0-14-6 0,0 14-3 0,-2-13-2 16,2 13 1-16,-1-13-3 0,1 13 3 0,0-12-1 15,0 12-1-15,-1-14-1 0,1 14 1 0,0-15 3 16,0 15-4-16,-2-14 0 0,2 14 1 0,-1-16 2 16,1 16-4-16,0-18 18 0,0 18-22 0,0-17 21 15,0 17-18-15,0-15 14 0,0 15-20 0,0-14 20 16,0 14-17-16,0-15 16 0,0 15-20 15,0-19 19-15,0 8-18 0,0 0 18 0,0 11-16 16,0-17 22-16,0 4-27 0,0 2 18 0,0 2-18 16,1-4 19-16,1 1-13 0,-2-2 17 0,1 0-22 15,-1 0 17-15,1-2-17 0,1-1 19 16,-1 3-20-16,0-3 27 0,-1 5-27 0,0-4 20 16,1 0-19-16,1-1 18 0,-1-1 15 0,-1 3-35 15,0 0 1-15,1 0 2 0,-1-1 2 0,2 3 4 16,-2-1-1-16,1 2 2 0,0-3 2 0,-1 5-3 15,0-4 30-15,0 1-35 0,2 0 4 0,-1-3 1 16,-1-1 1-16,1-1 1 0,-1 1-3 0,0 0 16 16,0-1-15-16,1 0 16 0,-1 1-20 15,0-2 17-15,0 1-14 0,-1-1 11 0,1-1-15 16,0 1 20-16,-1 2-6 0,0 0-2 0,-1-1-1 16,2-2 1-16,-1 7-2 0,0-1-1 15,-2 0 0-15,3 1-1 0,0 1 2 0,-1 2-1 16,1 10 5-16,-2-19-5 0,2 19-1 0,-1-13 0 15,1 13 1-15,0-13 0 0,0 13 0 0,-2-9-1 16,2 9 0-16,0 0 0 0,0-13-1 0,0 13 1 16,0 0 4-16,-3-10-9 0,3 10 1 0,0 0-2 15,0 0-2-15,0 0 4 0,-3-9-7 0,3 9-1 16,0 0-3-16,0 0 0 0,0 0 0 0,0 0 5 16,0 0 6-16,0 0-2 0,0 0 1 15,-17 7 2-15,17-7 5 0,-13 11-3 0,4-4 0 16,1 1 1-16,-1 0 0 0,-1 1 7 15,1 0-6-15,-1-1-13 0,-1 1 15 0,3-1-13 16,0 0 18-16,0 0-17 0,1-1 13 0,-1-1-11 16,3 1 13-16,5-7-13 0,-12 13 18 0,12-13-17 15,-11 9 12-15,11-9-12 0,-9 9 12 0,9-9-9 16,-5 8 14-16,5-8-17 0,0 0 15 0,-9 8-12 16,9-8 17-16,0 0-13 0,0 0 29 0,-5 7-3 15,5-7 31-15,0 0-12 0,0 0 40 0,0 0-22 16,0 0 36-16,0 0-41 0,0 0 18 0,0 0-47 15,0 0 21-15,0 0-41 0,0-12 31 0,0 12-14 16,5-12-9-16,1 4-4 0,-1-2-4 16,3-3-28-16,1 2 30 0,3-4-36 15,-1 1 38-15,-2 2-28 0,4-4 29 0,-2 3-30 16,3-1 36-16,-2-1-5 0,2 0-6 0,-1 1-31 16,0 0 30-16,-1 1-2 0,-1 3-26 0,-2 0 27 15,1-2-26-15,-3 6 28 0,1-1-27 0,1-1 28 16,-9 8 2-16,10-12-6 0,-10 12-11 0,12-9-2 15,-12 9-7-15,12-5-2 0,-12 5-8 0,17-6 11 16,-17 6-1-16,23 3-4 0,-8 0-5 0,1-1 4 16,2 2-7-16,-3 2 3 0,0-1-6 0,3 4 4 15,-3-4-6-15,0 3-4 0,-1-2-14 0,-3 1-4 16,2 1-3-16,-2 0-23 0,-3-1-6 0,1-1-17 16,-1 2-45-16,-2 0-45 0,-1 3-4 15,-1-1-37-15,-4-1 9 0,0 1-39 16,-4 0-107-16,-1-1-323 0,-5 1-220 0</inkml:trace>
  <inkml:trace contextRef="#ctx0" brushRef="#br0">18997 3675 263 0,'-5'-11'346'0,"-4"0"-218"0,5 1 84 15,-2 0-151-15,-1-5 99 0,0 4-143 0,-2-3 111 16,0 3-131-16,1-3 114 0,-3 1-126 0,-1-1 102 16,3 0-89-16,-4 0 96 0,3 0-86 0,-1-1 81 15,-1 1-82-15,1 0 58 0,-2 0-54 0,3 4 48 16,-2-4-2-16,1 6-15 0,-1-1-2 15,2 0-10-15,-3 1-7 0,0 3-3 0,-1-2-6 16,0 2-2-16,-1-1 6 0,0 4-4 0,-2-4-19 16,0 3 6-16,-2 3-1 0,0-3-52 0,1 2 68 15,-2 1-55-15,-2 0 60 0,3 0-59 16,-5 1 64-16,-2 2-60 0,2-3 61 0,-1 3-58 16,0 1 55-16,-1-1-53 0,-1 1 44 0,3 1-43 15,-1 0 60-15,2 0-54 0,-2 0 54 0,1-2-58 16,1 2 57-16,0 1-58 0,1-1 57 0,-1 2-53 15,2 0 46-15,0-2-43 0,1 1 48 0,-1 1-49 16,2 0 61-16,0 1-15 0,-1 1-4 0,2-2-5 16,-3-2-2-16,2 7-1 0,0-3-1 0,-3-1 1 15,3 3-9-15,1-1 6 0,-1 0-1 0,2 0-8 16,-2 0 8-16,4-1 0 16,-2 2-4-16,3-2 4 0,3 0-5 0,-2 1 1 0,0-2-3 15,3 2-2-15,-2-1 4 0,2 0 0 0,0 1-7 16,0-2 1-16,0 2 7 0,3-1-1 15,-2-1-1-15,4 0 0 0,-4 0 41 0,9-8-52 16,-9 14 46-16,4-4-50 0,0-3 14 0,0 2-14 16,5-9 46-16,-8 16-56 0,8-16 51 0,-6 16-46 15,3-6 47-15,1 0-48 0,0 2 46 0,0-3-48 16,2-9 47-16,-4 20-49 0,3-11 58 0,1-9-61 16,-3 21 44-16,3-21-40 0,0 19 39 0,0-19-38 15,0 18 44-15,3-9-44 0,-2 1 47 0,-1-10-48 16,4 18 45-16,-4-18-45 0,6 17 6 0,-3-6 5 15,1-2 0-15,1 1 8 0,-1 0-9 0,3-1 1 16,-2 0 10-16,0-1-1 0,2 1 2 16,-1-2 2-16,4-1-2 0,-2 2 1 0,-3-2 2 15,5 1-3-15,-1 1 3 0,2 0 30 16,1-2-44-16,-1 1 8 0,0 0 2 0,4-2-2 16,0 4 2-16,0-5 1 0,0 1 0 0,2 2 1 15,-2-3-2-15,3 1 2 0,-3-1-4 0,3 0 2 16,-1 0-14-16,-2 0 12 0,2-1 5 0,-2 3 3 15,2-5-3-15,-2 2-1 0,3 0 3 0,-18-3-3 16,31 1 1-16,-31-1-1 0,30 1 0 16,-30-1 0-16,28 2 0 0,-28-2-6 0,30 0 6 0,-30 0 1 15,28 0 0-15,-28 0-2 0,29-3 1 16,-29 3-1-16,27 0-1 0,-27 0 1 0,27 0 7 0,-27 0-16 16,26 0 9-16,-26 0 1 0,26 0 3 15,-26 0-12-15,26 0 7 0,-26 0 1 16,24-1 0-16,-24 1 1 0,23-3 4 0,-23 3-4 15,27-3-2-15,-27 3 2 0,26-2 10 0,-26 2 3 16,24-6-2-16,-11 4 3 0,-2-3-4 0,5 1 27 16,-4 0-34-16,0-1 20 0,2 0-20 0,-1 0 22 15,-2 0-38-15,3-1 29 0,0 0-22 0,-1 1 27 16,0 0-26-16,-1-2 23 0,1 3-19 0,0-4 23 16,-2 2-21-16,0-1 21 0,-1 3 7 15,3-3-6-15,-6 1-18 0,6-2 9 0,-1 2 0 16,-1-1 4-16,1-1 0 0,-3 1 13 0,1 0-11 15,1-1 3-15,0 0-4 0,0 0-3 0,1 0-9 16,-1 0 5-16,-2 0-4 0,4-1 17 0,-3 1-8 16,0-2-4-16,2 2 0 0,-2-3 9 15,0 3 4-15,0-1 1 0,1-1-5 0,0-1 1 16,-2 0-6-16,0 2-6 0,2-1 9 0,-3-1 2 16,3 1-1-16,-1 0 6 0,-3 0-3 0,1-2-4 15,0 2 6-15,1-1 8 0,-2 3 6 0,-3-2-4 16,3-1 1-16,-2 3 8 0,0-2-1 0,-3 0 2 15,2 3-4-15,0-3-2 0,-4 10-1 0,4-16-6 16,-4 16-6-16,1-17 1 0,-1 17 2 16,0-18 33-16,0 18-53 0,-4-21 40 0,2 12-46 15,-4-1 38-15,0 0-58 0,-3-4 46 0,0 3-46 16,-3-3 43-16,-3 2-44 0,-1-2 35 0,-2 4-42 16,-4-2 44-16,-6 2-49 0,-4 0 9 0,-2 3-94 15,-6 5-71-15,-6 2-62 0,-4 4-12 0,-15 5-18 16,-8 2-189-16,2 2-292 0,-6 0-278 15</inkml:trace>
  <inkml:trace contextRef="#ctx0" brushRef="#br0">8900 5095 30 0,'0'0'377'0,"14"-3"-122"0,-14 3-71 0,0 0-25 16,15-7-24-16,-15 7-12 0,0 0-22 0,15-7-19 15,-15 7-23-15,0 0-7 0,13-4-10 0,-13 4-1 16,12-6 0-16,-12 6 1 0,14-2-7 0,-14 2-14 16,15-5 12-16,-15 5-15 0,19-3 6 0,-19 3 1 15,18-5-2-15,-18 5-9 0,23-3-2 0,-23 3-1 16,23-5-2-16,-23 5 39 0,27-4-57 0,-27 4 50 16,27-4-63-16,-27 4 59 0,32-3-48 15,-32 3 46-15,30-5-50 0,-30 5 40 0,31-2-40 16,-31 2 1-16,32-2 2 0,-14 2 2 15,-2-1 2-15,1-1 2 0,-17 2 1 0,31-2-12 16,-31 2 17-16,30 0 0 0,-30 0-4 0,32 0 5 16,-32 0-2-16,35-2 0 0,-16 2 2 0,-2 0 1 15,2-1 5-15,-1 1 3 0,-18 0-15 0,29-2 3 16,-8 0-18-16,-4 2 29 0,-17 0-10 0,35-1-5 16,-18-1 9-16,-17 2-6 0,32 0 6 0,-32 0-2 15,33-2 0-15,-14 1-1 0,-1 0 1 0,0-1-7 16,1 1 9-16,-19 1-16 0,33-3 53 15,-14 3-50-15,-19 0 2 0,32 0 51 0,-32 0-56 16,31-1 48-16,-31 1-52 0,29 0 48 0,-29 0-49 16,27-2 51-16,-27 2-57 0,23 0 44 0,-23 0-54 15,23 0 64-15,-23 0-49 0,22 2 48 0,-22-2-47 16,19 0 40-16,-19 0-44 0,22 0 46 16,-22 0-45-16,20 0 44 0,-20 0-45 0,19-3 48 15,-19 3-48-15,22-1 30 0,-22 1-41 0,22-2 18 16,-22 2 6-16,25-1 0 0,-25 1 0 0,25-4 3 15,-25 4 2-15,25-2 1 0,-25 2 1 0,26-2-2 16,-26 2 3-16,25-1 1 0,-25 1-15 16,26-4 5-16,-26 4 13 0,20-2-4 0,-20 2 3 0,22-1-2 15,-22 1 7-15,24-2-6 0,-24 2 0 16,22-3 0-16,-22 3 0 0,19-2 1 0,-19 2-4 16,22-2-10-16,-22 2 16 0,20-2-15 0,-20 2 11 15,18-3 4-15,-18 3-2 0,21-3 6 0,-21 3-8 16,21 0 2-16,-21 0 0 0,23-5 1 0,-23 5-5 15,23-3 9-15,-23 3-20 0,26-1 15 0,-26 1-5 16,23-5 3-16,-23 5-1 0,19 0 1 16,-19 0 3-16,22-2 40 0,-22 2-50 0,20-1 43 15,-20 1-48-15,21 0 43 0,-21 0-54 0,18-2 39 16,-18 2-58-16,19-2 32 0,-19 2 50 0,0 0-55 16,25 0 45-16,-25 0-49 0,16-2 49 15,-16 2-48-15,0 0 46 0,23 0-47 0,-23 0 45 16,0 0-47-16,22 0 31 0,-22 0-30 0,0 0 52 15,25 1-57-15,-25-1 49 0,19 0-50 0,-19 0 51 16,19 1-46-16,-19-1 46 0,18 2-48 0,-18-2 47 16,19 2-46-16,-19-2 48 0,18 0-63 0,-18 0 49 15,0 0-29-15,27 0 48 0,-27 0-54 0,19-2 50 16,-19 2-51-16,19 2 50 0,-19-2-48 0,18-4 48 16,-18 4-49-16,19-2 48 0,-19 2-48 0,18-1 32 15,-18 1-43-15,18-3 64 0,-18 3-53 0,21-2 4 16,-21 2 8-16,18-2 42 15,-18 2-43-15,21 0 41 0,-21 0-49 0,18-3 40 16,-18 3-39-16,0 0 46 0,22 0-58 0,-22 0 5 16,0 0 17-16,22-1-2 0,-22 1 5 0,0 0 10 15,21 0-11-15,-21 0 46 0,0 0-49 0,22-2 44 16,-22 2-46-16,18-1 42 0,-18 1-50 0,18-1 33 16,-18 1-44-16,18 0 63 0,-18 0-54 0,19-2 8 15,-19 2 46-15,0 0-52 0,24 0 49 0,-24 0-45 16,0 0 43-16,22 0-44 0,-22 0 40 0,0 0-51 15,24 0-2-15,-24 0 6 0,18 2 60 16,-18-2-54-16,18 2 6 0,-18-2 40 0,16 3-46 16,-16-3 6-16,16 3 42 0,-16-3-50 0,18 4 3 15,-18-4 39-15,16 3-45 0,-16-3-11 0,17 3 46 16,-17-3-31-16,19 4 44 0,-19-4-11 0,18 1-10 16,-18-1-36-16,22 2 42 0,-22-2-34 15,20 2 38-15,-20-2-38 0,22 2 39 0,-22-2-36 16,22 1 36-16,-22-1-51 0,20 0 56 0,-20 0-38 15,22 1 35-15,-22-1-34 0,18 1 32 0,-18-1-33 16,19 3 34-16,-19-3-35 0,18 2 35 0,-18-2-35 16,18 2 36-16,-18-2-34 0,19 2 24 0,-19-2-22 15,19 2 39-15,-19-2-41 0,19 3 34 0,-19-3-39 16,18 1 47-16,-18-1-42 0,19 0 35 16,-19 0-36-16,18 0 36 0,-18 0-36 0,19 0 36 15,-19 0-52-15,21 0 57 0,-21 0-46 0,23 0 11 16,-23 0 37-16,23 0-42 0,-23 0 29 0,23 0-23 15,-23 0 34-15,24-1-26 0,-24 1 25 0,20 0-37 16,-20 0 45-16,18-1-61 0,-18 1 56 0,0 0-50 16,22-2 12-16,-22 2 40 0,0 0-44 0,0 0 35 15,22 0-35-15,-22 0 6 0,0 0-58 16,0 0-55-16,0 0-87 0,15-1-239 0,-15 1 132 16</inkml:trace>
  <inkml:trace contextRef="#ctx0" brushRef="#br0">15363 4424 520 0,'0'0'479'0,"0"0"-107"16,0 0-87-16,0 0-47 0,8-7-1 0,-8 7 14 15,0 0 7-15,0 0-21 0,10-9-9 0,-10 9-16 16,0 0-17-16,0 0-11 0,6-8 2 0,-6 8-3 15,0 0-16-15,0 0-2 0,0 0-10 0,9-5-28 16,-9 5-22-16,0 0-11 0,0 0-25 0,0 0-15 16,0 0-14-16,0 0-12 0,0 0-37 0,0 0 26 15,0 0-8-15,0 0-2 0,0 0 11 16,0 0-1-16,14 5-37 0,-14-5 52 0,5 11-43 0,-5-11 27 16,8 13-37-16,-4-5 35 0,0 1-31 0,0 0 32 15,-1 1-31-15,1 0 34 0,1 0-33 16,-2-2 35-16,-1 4-34 0,2-3 42 0,-4-9-42 15,3 17 3-15,-3-17 13 0,4 16-10 0,-4-16 2 16,2 15 1-16,-2-15 3 0,4 11 0 16,-4-11-3-16,1 11 4 0,-1-11 4 0,0 0 10 15,5 12 12-15,-5-12 12 0,0 0 21 0,0 0 18 16,4 9 18-16,-4-9 13 0,0 0 1 0,0 0-1 16,22 0 8-16,-8-4-40 0,2-1 9 0,4-2-35 15,3-2 14-15,5-3-31 0,1-1 13 0,1 1-29 16,0-2 16-16,1-1-26 0,-2 2 20 0,1 0-28 15,-1 0 23-15,-1 2-27 0,0 1 23 0,-6-1-25 16,1 4 26-16,-4 0-22 0,-6 1 21 0,-2 1-28 16,-11 5 24-16,17-6-31 0,-17 6-13 15,13-7-68-15,-13 7-32 0,0 0-113 0,11-3-79 16,-11 3-123-16,0 0-35 0,0 0-115 0,0 0-561 16,-20-1-902-16</inkml:trace>
  <inkml:trace contextRef="#ctx0" brushRef="#br0">15317 4413 122 0,'0'0'624'16,"0"0"-214"-16,-5-10-80 0,5 10-73 0,0 0-9 15,-4-8 3-15,4 8 2 0,0 0-25 0,0 0-28 16,0 0-23-16,0-12-24 0,0 12-19 0,0 0-18 16,0 0-11-16,0 0-6 0,0 0-12 15,-1-9-10-15,1 9-10 0,0 0-10 0,0 0-8 16,0 0-10-16,0 0-8 0,0 0-7 15,0 0-1-15,0 0-7 0,0 0-7 0,0 0-1 16,0 0 0-16,0 0 4 0,0 0 5 0,0 0 1 16,0 0-5-16,15 5 4 0,-15-5 2 0,9 12 5 15,-9-12 4-15,12 12 6 0,-5-5-3 0,-2 1-4 16,3 1 3-16,0 1-13 0,-1 2-2 0,2-2 0 16,-1 1-3-16,-2-1 4 0,3 2-7 0,-3 0 14 15,2 0-14-15,-3-2 13 0,3 2-15 0,-3-1 12 16,0-2-17-16,-1 0 3 0,1 0 0 0,-1 1 1 15,1-1 6-15,-5-9 19 0,6 16-29 0,-6-16 20 16,6 14-23-16,-6-14 22 0,5 12-19 0,-5-12 22 16,4 12 31-16,-4-12-31 0,2 8-20 15,-2-8 27-15,4 9-25 0,-4-9 21 0,0 0-16 16,4 9 7-16,-4-9 15 0,0 0 7 0,0 0 29 16,5 11-1-16,-5-11-22 0,0 0 29 0,0 0-26 15,0 0 8-15,1 9 38 0,-1-9-23 0,0 0 25 16,0 0-18-16,0 0 26 0,0 0-25 15,0 0 22-15,0 0-24 0,0 0 1 0,0 0 3 16,8 8 7-16,-8-8-5 0,0 0-13 0,18-6-15 16,-18 6-9-16,27-9-5 0,-8 4-5 0,4-4-10 15,2-4-4-15,5 2 11 0,0-3-19 16,2 3-3-16,-2-1-3 0,0 0 0 0,0 2-2 0,-5-1-1 16,-2 2 1-16,-1 1-1 0,-3 0-1 15,-1 3 0-15,-3-2-1 0,-2 2 1 0,-1 1 4 16,-1-1-2-16,-11 5 0 0,16-5-7 0,-16 5 4 15,12-7-1-15,-12 7-35 0,0 0-39 0,14-5-21 16,-14 5-70-16,0 0-60 0,0 0-153 0,8-7-125 16,-8 7-18-16,0 0-140 0,-10-6-597 0,10 6-993 15</inkml:trace>
  <inkml:trace contextRef="#ctx0" brushRef="#br0">15189 6604 393 0,'1'-11'327'0,"-1"11"-107"0,0 0-20 16,0 0-50-16,0 0 17 0,0 0-25 0,5-8-32 16,-5 8-16-16,0 0 4 0,0 0-15 0,0 0-13 15,5-7-5-15,-5 7-8 0,0 0-6 16,0 0-1-16,0 0-8 0,0 0-5 0,0 0-4 0,7-7-3 16,-7 7-14-16,0 0 1 0,0 0-2 15,0 0 7-15,0 0-3 0,0 0-3 0,0 0-1 16,0 0-2-16,0 0-5 0,0 0 4 15,0 0-4-15,0 0-5 0,0 0 8 0,0 0-23 16,0 0 18-16,0 0 23 0,0 0 37 0,0 0-68 16,0 0 65-16,0 0-60 0,0 0 59 0,0 0-58 15,0 0 4-15,0 0 0 0,0 0 3 0,0 0 1 16,0 0-12-16,0 0 52 0,0 0-46 0,0 0-4 16,0 0-11-16,0 0 1 0,0 0 12 0,0 0-3 15,0 0-1-15,0 0 4 0,0 0-4 0,0 0-2 16,0 0-3-16,0 0 3 0,0 0-6 15,0 0 11-15,0 0-1 0,0 0-2 0,8 4-11 16,-8-4 5-16,0 0 10 0,0 0-1 0,4 12 1 16,-4-12-2-16,0 0 0 0,2 13 0 0,-2-13 1 15,0 0 7-15,5 13 0 0,-5-13-2 0,3 11 21 16,-3-11-20-16,2 11-7 0,-2-11-7 0,3 11 7 16,-3-11 4-16,1 11 2 0,-1-11 1 15,3 11-3-15,-3-11 2 0,2 14-1 0,-2-14 3 16,1 12 5-16,-1-12-6 0,3 12-8 0,-3-12 10 15,3 11-2-15,-3-11 0 0,1 11-2 0,-1-11-1 16,1 12 0-16,-1-12-3 0,2 11 1 16,-2-11 2-16,0 0 5 0,2 15-6 0,-2-15-8 15,0 0 6-15,0 11 8 0,0-11 3 0,0 0 2 16,4 9 1-16,-4-9 1 0,0 0 5 0,0 0 1 16,0 0-1-16,1 12 7 0,-1-12 5 0,0 0 11 15,0 0-2-15,0 0-3 0,0 0 3 0,0 0-1 16,1 9 1-16,-1-9-1 0,0 0 2 0,0 0 1 15,0 0 6-15,0 0 7 0,0 0 9 0,0 0 6 16,0 0 9-16,0 0 5 0,0 0 0 0,0 0-7 16,16-4-13-16,-16 4-10 0,11-7-11 15,-11 7-8-15,18-11-8 0,-8 4-5 0,3 0 1 16,-1-2-5-16,0 1-13 0,0-1-2 0,-2 1-1 16,4 2 0-16,-4-2-3 0,3 0 0 15,-4 1 0-15,3-2-2 0,-2 4-2 0,0-3 1 16,-1 1 1-16,1 2 9 0,-1-4-6 0,0 4-6 15,1-2 0-15,-10 7 1 0,16-11 1 0,-16 11 0 16,15-11-1-16,-15 11 0 0,11-10 0 0,-11 10-3 16,12-9-9-16,-12 9-12 0,10-5-13 0,-10 5-16 15,8-7-26-15,-8 7-20 0,0 0-23 0,8-8-33 16,-8 8-42-16,0 0-25 0,0 0 5 0,0 0-3 16,0 0-24-16,0 0-34 0,0 0-54 0,-11-6-77 15,11 6-155-15,-18 4-82 0</inkml:trace>
  <inkml:trace contextRef="#ctx0" brushRef="#br0">15204 6702 187 0,'0'0'439'0,"0"0"-125"16,3-10-50-16,-3 10-28 0,0 0-49 0,1-10-23 15,-1 10-20-15,0 0-33 0,0 0-14 0,4-8-4 16,-4 8-24-16,0 0 2 0,0 0 46 0,0 0-84 16,0 0 55-16,3-12-65 0,-3 12 52 0,0 0-67 15,0 0 54-15,0 0-61 0,0 0 54 0,0 0-58 16,0 0 46-16,0 0-51 0,0 0 11 16,0 0-10-16,0 0 2 0,0 0 12 0,0 0-2 15,0 0-1-15,0 0 0 0,0 0 1 0,0 0 4 16,0 0 4-16,0 0 1 0,10 5 9 0,-10-5 3 15,5 10 4-15,-5-10-2 0,5 14-7 0,-5-14-9 16,8 12-1-16,-8-12 6 0,6 14-2 0,-6-14-1 16,8 15 2-16,-8-15 0 0,6 13 0 15,-6-13-3-15,8 14 2 0,-8-14 4 0,6 15 8 16,-6-15-6-16,5 12 2 0,-5-12 1 0,7 12 0 16,-7-12-1-16,4 9-1 0,-4-9 0 0,2 8 0 15,-2-8-1-15,0 0 6 0,5 11 3 0,-5-11-5 16,0 0 4-16,4 8 2 0,-4-8-2 15,0 0 3-15,0 0-3 0,4 10 0 0,-4-10-4 16,0 0 1-16,0 0 1 0,0 0-10 0,5 8 2 16,-5-8 1-16,0 0 0 0,0 0 1 0,0 0 3 15,0 0-4-15,0 0 0 0,5 8 36 0,-5-8-43 16,0 0 1-16,0 0 1 0,0 0 3 0,0 0 8 16,0 0-4-16,0 0 1 0,0 0 8 0,0 0 6 15,8 6 11-15,-8-6 28 0,0 0 1 0,0 0 34 16,0 0-23-16,15-3 19 0,-15 3-41 15,21-4 21-15,-9-2-42 0,5 2 25 0,2-3-38 16,-1-1 35-16,1 1-47 0,2 0 31 0,-3 2-37 16,-2-3 36-16,0 1-43 0,-3 2 33 0,-1 0-3 15,0 0-4-15,-12 5-6 0,19-8-4 16,-19 8-4-16,16-7-4 0,-16 7 0 0,0 0-4 16,13-8-3-16,-13 8-2 0,0 0 1 0,13-5-2 15,-13 5-5-15,0 0-1 0,0 0-3 0,14-5-33 16,-14 5-69-16,0 0-28 0,0 0-65 0,0 0-83 15,0 0-115-15,0 0-27 0,0 0-162 0,0 0-369 16,0 0-634-16</inkml:trace>
  <inkml:trace contextRef="#ctx0" brushRef="#br0">3125 6928 190 0,'0'0'305'0,"0"0"-109"16,0 0-37-16,0 0-38 0,0 0-13 0,0 0-24 15,0 0-13-15,0 0-13 0,0 0 0 0,0 0-21 16,-12-4 2-16,12 4-24 0,0 0 13 0,0 0-11 15,0 0 17-15,0 0-15 0,0 0 20 0,0 0-19 16,0 0 23-16,0 0-38 0,0 0 47 16,0 0-34-16,0 0 36 0,0 0-42 0,0 0 28 15,0 0-35-15,0 0 37 0,0 0-39 0,0 0 39 16,0 0-42-16,0 0 43 0,0 0-74 16,0 0 65-16,0 0 14 0,0 0-6 0,0 0-3 0,0 0-4 15,0 0-7-15,0 0 0 0,0 0 1 16,0 0-2-16,0 0-3 0,0 0 0 0,0 0 0 15,0 0-34-15,0 0 30 0,0 0 6 0,0 0-5 16,0 0-4-16,0 0 6 0,0 0-3 0,0 0-3 16,0 0 0-16,0 0-3 0,0 0 0 0,0 0-3 15,0 0 6-15,0 0-10 0,0 0-9 0,0 0 11 16,0 0-12-16,0 0 2 0,0 0 9 0,0 0 6 16,0 0-11-16,0 0 1 0,0 0-1 0,0 0 2 15,0 0-3-15,0 0-2 0,0 0 0 16,0 0-9-16,0 0 1 0,0 0 11 15,0 0-8-15,0 0 11 0,0 0-3 0,0 0 0 16,0 0 2-16,0 0 3 0,0 0-2 0,0 0 1 16,0 0 4-16,0 0-2 0,0 0-4 0,0 0 4 15,0 0 5-15,0 0-8 0,0 0 8 0,0 0-2 16,0 0-2-16,3-9-2 0,-3 9-1 0,0 0-2 16,0 0 1-16,0 0 3 0,9-6-27 0,-9 6 25 15,0 0-3-15,0 0 2 0,0 0-8 0,13-6 6 16,-13 6 4-16,0 0-9 0,0 0 10 0,13-3-3 15,-13 3 0-15,0 0-4 0,0 0 2 0,11-5 0 16,-11 5 0-16,0 0 0 0,0 0-1 0,14-3 1 16,-14 3-2-16,0 0-2 0,0 0 5 15,0 0-4-15,13-5-10 0,-13 5 13 0,0 0-4 16,0 0 7-16,0 0-5 0,0 0-3 0,0 0 1 16,12-4 0-16,-12 4-1 0,0 0 0 15,0 0 1-15,0 0-2 0,0 0 1 0,0 0-1 16,0 0-1-16,0 0 3 0,0 0-9 0,19 0 12 15,-19 0 0-15,0 0-2 0,0 0 2 0,0 0-4 16,0 0-2-16,0 0 4 0,16 2 2 0,-16-2-1 16,0 0-1-16,0 0-1 0,0 0-1 0,0 0 1 15,0 0-3-15,17 2 5 0,-17-2-11 16,0 0 13-16,0 0-2 0,0 0 0 0,0 0 0 16,0 0 0-16,19 3-1 0,-19-3 4 0,0 0-5 15,0 0 2-15,0 0-2 0,0 0 14 0,0 0-18 16,18 0 5-16,-18 0-2 0,0 0-11 0,0 0 15 15,0 0 1-15,0 0-3 0,0 0-1 0,19 0 1 16,-19 0 0-16,0 0-1 0,0 0-6 0,0 0 6 16,0 0 4-16,0 0 0 0,0 0-1 0,19 0 3 15,-19 0-4-15,0 0-13 0,0 0 15 0,0 0-1 16,0 0-1-16,0 0 2 0,0 0-3 0,0 0 6 16,0 0-3-16,0 0-4 0,0 0-5 15,17-1 6-15,-17 1 1 0,0 0-3 0,0 0 3 16,0 0-1-16,0 0-12 0,0 0 3 0,0 0 13 15,0 0 0-15,0 0-2 0,0 0 1 16,0 0-2-16,0 0 1 0,0 0-1 0,15-3 0 16,-15 3 0-16,0 0 0 0,0 0-2 0,0 0 2 15,0 0-2-15,0 0 1 0,0 0-13 0,0 0-3 16,0 0 21-16,0 0-1 0,0 0-2 0,0 0 0 16,0 0 0-16,0 0-1 0,0 0 3 0,0 0-6 15,0 0 1-15,0 0-2 0,0 0 2 0,0 0-1 16,0 0 0-16,0 0-12 0,0 0 2 0,0 0 15 15,0 0 2-15,0 0-3 0,0 0-1 0,0 0-2 16,0 0 2-16,0 0 0 0,16-1-2 0,-16 1 0 16,0 0 6-16,0 0-5 0,0 0-1 15,0 0 0-15,0 0 0 0,0 0-16 0,0 0 19 16,0 0 1-16,0 0-2 0,0 0 2 0,0 0-2 16,0 0-1-16,0 0 0 0,0 0 0 15,0 0-1-15,0 0 1 0,0 0 1 0,0 0-3 16,0 0 2-16,0 0-1 0,0 0-12 0,0 0 1 15,16-2 9-15,-16 2 7 0,0 0-2 0,0 0-2 16,0 0 1-16,0 0 6 0,0 0-8 0,0 0-1 16,0 0 1-16,0 0 2 0,0 0 0 0,0 0-2 15,0 0 1-15,0 0 0 0,0 0-13 0,0 0 16 16,0 0 0-16,0 0-3 0,0 0 9 16,0 0-11-16,0 0 0 0,0 0-3 0,0 0-15 15,0 0-13-15,0 0-2 0,0 0-14 0,17 2-5 16,-17-2 3-16,0 0-21 0,0 0-31 0,0 0-54 15,-4 10-24-15,4-10-24 0,0 0-92 0,-5 7-171 16,5-7 98-16</inkml:trace>
  <inkml:trace contextRef="#ctx0" brushRef="#br0">3088 6915 78 0,'0'0'294'0,"0"0"-72"0,0 0-47 15,0 0-27-15,0 0-28 0,0 0 4 0,0 0-24 16,0 0 20-16,0 0-55 0,0 0 36 0,0 0-44 15,0 0 36-15,0 0-51 0,0 0 34 0,0 0-51 16,0 0 45-16,0 0-17 0,0 0 1 0,0 0-8 16,0 0 2-16,0 0-11 0,0 0-26 0,0 0 19 15,0 0-9-15,0 0-3 0,0 0-3 0,0 0-7 16,0 0-33-16,0 0-3 0,0 0 54 0,0 0-7 16,0 0-3-16,0 0-3 0,0 0-3 0,0 0-18 15,0 0 18-15,0 0 0 0,0 0-4 0,0 0-2 16,0 0 0-16,0 0 4 0,0 0-4 15,0 0 1-15,0 0 2 0,0 0 2 0,0 0-2 16,0 0 0-16,0 0-17 0,0 0 17 16,0 0-17-16,0 0 12 0,0 0 5 0,0 0-4 15,0 0 3-15,0 0 2 0,0 0 3 0,0 0 0 16,0 0 13-16,18 2-12 0,-18-2-1 0,0 0-13 16,19 2 2-16,-19-2 14 0,19 0-7 0,-19 0 5 15,21 0-1-15,-21 0 2 0,20 0-1 0,-20 0-1 16,23-2-1-16,-23 2 2 0,21-1 1 0,-21 1-1 15,19-1-7-15,-19 1-2 0,16-3 15 0,-16 3-17 16,0 0 1-16,18-1 10 0,-18 1-3 0,0 0-2 16,0 0 1-16,18-2-4 0,-18 2 1 15,0 0-2-15,0 0-1 0,0 0 1 0,0 0-8 16,18 0 5-16,-18 0-10 0,0 0-7 0,0 0 4 16,0 0-12-16,0 0-7 0,0 0-22 0,10 6-36 15,-10-6-72-15,0 0-77 0,0 0-337 16,0 0-99-16</inkml:trace>
  <inkml:trace contextRef="#ctx0" brushRef="#br0">3566 6212 142 0,'0'0'294'0,"0"0"-89"0,0 0-32 0,0 0-29 16,0 0-14-16,0 0-9 0,0 0-4 0,0 0-10 16,0 0-20-16,0 0-10 0,0 0-8 0,0 0-3 15,0 0-43-15,0 0 24 0,0 0 0 0,0 0-4 16,0 0-10-16,0 0-11 0,0 0-7 0,0 0-2 15,0 0-3-15,0 0-3 0,0 0-1 0,0 0-3 16,0 0 0-16,0 0-2 0,0 0-11 0,0 0 16 16,0 0 0-16,0 0-3 15,0 0-5-15,0 0 0 0,0 0-3 0,0 0 0 16,0 0 6-16,0 0-1 0,0 0 1 0,0 0 0 16,0 0 0-16,0 0-10 0,0 0 14 0,0 0-3 15,0 0 5-15,0 0-6 0,0 0-2 0,0 0-2 16,0 0 6-16,0 0 1 0,0 0 4 0,0 0 1 15,0 0-4-15,0 0-1 0,0 0-11 0,0 0 1 16,0 0 14-16,0 0 4 0,0 0-4 0,0 0 1 16,0 0-1-16,0 0 3 0,0 0 3 15,0 0-1-15,0 0 1 0,0 0 1 0,0 0 3 0,0 0-16 16,0 0 2-16,0 0 18 0,0 0-5 0,14-5 6 16,-14 5-11-16,0 0-4 0,0 0 2 15,12-4-4-15,-12 4-2 0,0 0 3 0,0 0 0 16,13-4 3-16,-13 4-38 0,0 0 33 0,0 0 17 15,12-7-5-15,-12 7-5 0,0 0 1 16,0 0-3-16,13-4-1 0,-13 4-9 0,0 0-8 16,0 0-14-16,0 0-21 0,0 0-29 0,0 0-31 15,0 0-37-15,0 0-9 0,0 0-4 0,0 0-65 16,0 0-211-16,0 0 168 0</inkml:trace>
  <inkml:trace contextRef="#ctx0" brushRef="#br0">3594 6275 42 0,'0'0'294'0,"0"0"-80"0,0 0-55 16,0 0-18-16,-2 8-28 0,2-8-3 0,0 0-10 15,0 0-5-15,0 0-4 0,0 0 1 0,0 0-10 16,0 0-3-16,0 0 0 0,0 0-7 0,0 0-5 16,10 7-15-16,-10-7-3 0,0 0 15 15,0 0-9-15,0 0-5 0,0 0-10 0,0 0-4 16,18 0-4-16,-18 0-14 0,0 0 4 0,0 0-9 16,0 0-26-16,0 0-19 0,0 0-48 0,16-3-46 15,-16 3-72-15,0 0-329 0,0 0-12 0</inkml:trace>
  <inkml:trace contextRef="#ctx0" brushRef="#br0">3732 4601 114 0,'0'0'220'0,"0"0"-50"0,0 0-50 0,0 0-21 16,0 0-16-16,0 0-21 0,0 0-6 0,0 0-9 15,0 0-6-15,0 0-2 0,0 0-10 0,0 0 1 16,0 0-11-16,0 0-3 0,0 0 2 0,0 0-1 16,0 0-6-16,5 8-1 0,-5-8-2 15,0 0-1-15,0 0-4 0,0 0 6 0,0 0 2 16,0 0-3-16,0 0-26 0,0 0 41 0,0 0 6 16,0 0 0-16,0 0-4 0,0 0 2 0,0 0-5 15,0 0-1-15,0 0-17 0,0 0 18 0,0 0-14 16,0 0 4-16,0 0-8 0,0 0-6 0,0 0 0 15,0 0 7-15,0 0 4 0,0 0-2 0,0 0-24 16,0 0-18-16,0 0-8 0,0 0-23 0,0 0-70 16,0 0-204-16,0 0 251 0</inkml:trace>
  <inkml:trace contextRef="#ctx0" brushRef="#br0">3511 6984 114 0,'0'0'94'0,"0"0"38"16,0 0-36-16,0 0-7 0,0 0-59 0,0 0 6 16,0 0 24-16,0 0-31 0,0 0 10 0,0 0-29 15,0 0 18-15,0 0-39 0,0 0 25 0,0 0-98 16,0 0 55-16,0 0 29 0,0 0-62 0,0 0 6 16,0 0-6-16,0 0 36 15,0 0-47-15,0 0 63 0,0 0-113 0</inkml:trace>
  <inkml:trace contextRef="#ctx0" brushRef="#br0">3511 6984 206 0,'0'0'-25'0,"0"0"59"0,0 0-54 0,0 0 35 16,0 0-37-16,0 0 65 0,0 0-55 0,0 0 40 16,0 0-56-16,0 0 60 0,0 0-61 0,0 0 65 15,0 0-47-15,0 0 73 0,0 0-46 0,0 0 54 16,0 0-27-16,0 0 34 0,0 0-26 0,0 0 9 16,0 0-35-16,0 0 8 0,0 0-50 0,0 0 1 15,0 0-82-15,0 0 14 0,0 0-74 0,0 0 51 16</inkml:trace>
  <inkml:trace contextRef="#ctx0" brushRef="#br0">3307 7215 313 0,'-17'1'501'15,"17"-1"-155"-15,0 0-52 0,0 0 6 0,0 0-100 16,0 0 68-16,0 0-60 0,0 0 17 0,-14-1-51 16,14 1 20-16,0 0-24 0,0 0-4 0,0 0-23 15,0 0-7-15,0 0-12 0,0 0-5 0,0 0-16 16,0 0-6-16,-9-6-14 0,9 6-6 0,0 0-22 16,0 0 2-16,0 0-18 0,0 0 0 15,0 0-18-15,0 0 3 0,0 0-22 0,0 0 14 16,0 0-13-16,0 0 13 0,0 0-18 0,0 0 5 15,0 0-15-15,0 0 9 0,0 0 0 0,0 0 6 16,0 0 0-16,0 0-2 0,0 0 1 0,5 11 0 16,-5-11-1-16,12 7 0 0,-12-7 0 0,13 7-1 15,-3-3 2-15,-10-4 11 0,16 12-7 0,-4-8-7 16,-2 3 0-16,4-1 0 0,-4 2 0 0,2-1 0 16,0 1 3-16,0-1-3 0,1 2 0 15,-3-4 2-15,2 5-2 0,-1-3 0 0,-1 2 1 16,-1-1-4-16,3-1-7 0,-3-1-2 15,-2 2-9-15,2-2-5 0,0-1 26 0,-9-5-45 16,13 9-14-16,-13-9-12 0,14 12-25 0,-14-12-30 16,10 5-53-16,-10-5-49 0,9 7-1 0,-9-7-16 15,9 7-68-15,-9-7-84 0,0 0-327 0,0 0-252 16</inkml:trace>
  <inkml:trace contextRef="#ctx0" brushRef="#br0">3551 7209 352 0,'0'0'398'0,"0"0"-95"16,-9-7-42-16,9 7-39 0,0 0-34 0,0 0-18 15,-8-9 36-15,8 9-84 0,0 0 54 0,0 0-69 16,0 0 44-16,0 0-53 0,-5-7 31 0,5 7-39 15,0 0 18-15,0 0-25 0,0 0-2 0,0 0-5 16,0 0-12-16,0 0-7 0,0 0-7 0,0 0-5 16,0 0-7-16,0 0-8 0,-9-7-5 0,9 7-5 15,0 0-6-15,0 0-3 0,0 0-7 0,0 0-3 16,0 0 1-16,0 0 3 0,0 0 1 0,-7 8-5 16,7-8 9-16,-3 12-7 0,3-12-3 15,-7 12 0-15,7-12 1 0,-6 17 0 0,2-9 0 16,-1 5 0-16,1-4 0 0,-1 3-1 0,0 0-1 15,0-3 0-15,0 2 2 0,0 0 3 0,1 1-1 16,0-2-3-16,-1 0 2 0,-1 2 1 16,2-2-3-16,-3 2 0 0,3-1 0 0,-1-2 0 15,1-1-1-15,-2 0 1 0,2 2 0 0,4-10-4 16,-6 14-1-16,6-14-5 0,-8 13-9 0,8-13-10 16,-5 9-26-16,5-9-23 0,-6 7-40 0,6-7-1 15,0 0-11-15,-3 10-1 0,3-10-6 0,0 0-31 16,0 0-83-16,0 0-102 0,0 0-259 15,0 0-145-15</inkml:trace>
  <inkml:trace contextRef="#ctx0" brushRef="#br0">3396 7276 163 0,'0'0'447'16,"18"1"-158"-16,-18-1-2 0,0 0-39 0,19 5-64 15,-19-5-32-15,17 3-22 0,-17-3-64 0,11 7-12 16,-11-7 40-16,10 10-22 0,-10-10-12 0,8 15-25 16,-8-15-6-16,3 16 7 0,-3-16-13 0,-3 19 4 15,3-19-2-15,-5 22-2 0,1-13 0 16,0 0 5-16,-1-1 13 0,0 2 13 16,0-3 7-16,5-7 13 0,-11 11 4 0,11-11 3 15,-12 11 3-15,12-11 16 0,-12 5 3 0,12-5-16 16,0 0-21-16,-16 3-12 0,16-3-13 0,-12-5-34 15,12 5-37-15,-10-13-57 0,5 4-38 0,2 0-19 16,2-2-38-16,1-3-104 0,-1 0-163 0,3-4-166 16,5-3-147-16</inkml:trace>
  <inkml:trace contextRef="#ctx0" brushRef="#br0">6516 6170 318 0,'0'0'605'0,"0"0"-114"16,0 0-171-16,0 0 17 0,0 0-42 0,0 0 4 15,0 0-43-15,0 0-19 0,0 0-48 0,0 0-32 16,0 0-38-16,0 0-21 0,0 0-28 0,0 0-10 16,0 0-23-16,0 0 0 0,0 0-17 0,0 0 5 15,0 0-11-15,0 0 4 0,0 0-9 0,0 0 4 16,7 13-2-16,-7-13 5 0,5 9-6 16,-5-9-3-16,5 12 9 0,-5-12 4 0,10 16-4 15,-6-7 0-15,1 0 0 0,-1 2-6 0,2-2 1 16,0 0-5-16,1-1 3 0,-2 0-5 0,2 1 2 15,-3 0-4-15,2-1 0 0,0 2 4 0,2-3-3 16,-3 1-4-16,2-1 2 0,-1 1-5 0,3-3-6 16,-9-5-25-16,10 11-17 0,-10-11-43 0,9 9-22 15,-9-9-98-15,8 8 27 0,-8-8-80 0,0 0-95 16,0 0-481-16,6 8-430 0</inkml:trace>
  <inkml:trace contextRef="#ctx0" brushRef="#br0">6689 6184 178 0,'0'0'590'0,"-1"-10"-147"0,1 10-151 0,-2-9 15 0,2 9-78 15,0 0 53-15,-1-11-33 0,1 11-28 0,0 0-53 16,0 0-18-16,-4-12-51 0,4 12 0 0,0 0-39 16,0 0 2-16,0 0-34 0,0 0 12 15,0 0-15-15,0 0 25 0,-11 3-19 0,11-3 7 16,-12 14-21-16,6-4 9 0,-2-1 0 16,2 4-4-16,-4-1-3 0,1 2-4 0,0-2-17 15,-3 4 14-15,2-1-17 0,1 0 15 0,-2 2-18 16,0 0 10-16,1-2-18 0,0 2 4 0,4-5-45 15,-1 0-29-15,1-2 22 0,0-1-89 0,0-1 49 16,6-8-53-16,-5 14-17 0,5-14-58 0,-6 10-110 16,6-10-360-16,0 0-228 0</inkml:trace>
  <inkml:trace contextRef="#ctx0" brushRef="#br0">6925 6031 12 0,'0'0'660'0,"0"0"-252"0,0 0-81 16,0 0-80-16,0 0-38 0,0 0-5 0,0 0-9 15,0 0-27-15,0 0-26 0,-1-10-43 0,1 10-21 16,0 0-12-16,0 0-13 0,0 0 2 0,0 0 11 16,0 0 15-16,0 0-12 0,-6 8-4 0,6-8 0 15,-4 7-1-15,4-7-1 0,-4 12-2 0,4-12-1 16,-9 12-3-16,9-12-2 0,-6 16-8 0,2-6 7 15,-1 0-17-15,1 3-2 0,-1-1-7 16,0 2 2-16,0 1-12 0,1 0 7 0,1-2-14 0,-1 2 7 16,3 0-10-16,-2-3 3 15,2 2-9-15,1 1 9 0,0-3-13 0,0 0 11 16,0 0-11-16,3-2 0 0,-2 4-45 0,2-2-16 16,-1 0-57-16,1-3 8 0,-1 2-87 0,2-1 37 15,0-1-70-15,4-2-78 0,-8-7-107 0,11 12-259 16,-11-12-207-16</inkml:trace>
  <inkml:trace contextRef="#ctx0" brushRef="#br0">7116 5946 122 0,'0'0'597'0,"-4"-9"-212"0,4 9-104 0,0 0-74 15,0 0-31-15,-5-8-42 0,5 8-26 0,0 0-7 16,0 0-13-16,0 0-15 0,0 0-9 0,8 12-12 15,-2-4-6-15,3 1-4 0,0 1 2 16,2 5 56-16,2 1-71 0,1-2 53 0,3 1-61 16,-2 2 48-16,2-1-43 0,-1 0 43 0,-3 1-58 15,0-1 45-15,1-1 4 0,-4 2-8 0,1 0-3 16,-3-2-8-16,0 3-4 0,-4-2-7 0,1 0-4 16,-5-4-37-16,1 1 30 0,-2 4-34 0,0-4 36 15,-3 3-50-15,-1-2 18 0,-1 1-66 0,0-3 39 16,-1 2-79-16,-2-3 25 0,1 0-61 15,-1-1-86-15,-1-2-114 0,1-2-283 0,0 1-165 16</inkml:trace>
  <inkml:trace contextRef="#ctx0" brushRef="#br0">4619 4959 90 0,'0'0'139'0,"0"0"152"16,0 0-79-16,0 0-74 0,0 0-7 0,0 0-14 15,9-7-19-15,-9 7-26 0,0 0-12 0,0 0-20 16,0 0-2-16,0 0-8 0,0 0-8 0,0 0-6 16,18-2-2-16,-18 2-2 0,0 0-14 0,0 0 11 15,17 4-1-15,-17-4 0 0,0 0-3 0,20 1-7 16,-20-1 0-16,0 0 4 0,23 2 13 15,-23-2-15-15,19 0 1 0,-19 0-2 0,19 2 1 16,-19-2-10-16,18 0 13 0,-18 0-1 0,20 3 1 16,-20-3-2-16,20 4 3 0,-20-4-3 0,25 4 0 15,-25-4 0-15,23 5 4 0,-23-5 10 0,28 3 4 16,-28-3-1-16,27 5 4 0,-27-5 6 16,31 0 3-16,-31 0 1 0,30-4-6 0,-13 3-3 15,2 0-3-15,-1-1-2 0,0-2-3 0,1 3-2 16,-1-2-5-16,0 2 1 0,-1-3-17 0,-1 3 16 15,2-1-12-15,-1 0 9 0,0-1 1 0,0 1-3 16,1 1 1-16,0 0-1 0,1 0 2 0,0-3-4 16,-2 4 1-16,2-2 0 0,-1 1-33 0,1 1 27 15,3 0 13-15,-4-4-4 0,2 3 2 0,2 0-3 16,1-2-4-16,-4 2 5 0,3 0 3 16,-3 0-7-16,1-1 0 0,2 2 0 0,-4 0 0 15,2 2-15-15,1-2 3 0,-2 2 15 0,0-1-2 16,2 1 0-16,-2 0-2 0,1 1-1 15,1-1 5-15,-2-1-2 0,3-1 1 0,-2 2-8 16,2-2 8-16,0 0 0 0,-1 0-14 0,3 0 14 16,-3-2-1-16,3 1 0 0,2 1 2 0,-2-4-5 15,3 3 2-15,-3-1 1 0,3 0 1 0,0 0-2 16,0-1 2-16,1 3-3 0,-1-3-13 0,1 3 0 16,1 0 14-16,-1 0-6 0,2-1 1 0,-1 1-6 15,-1-2 2-15,3 1 6 0,-4 1 0 0,2-1 32 16,-2 1-38-16,0-2 32 0,2 1-34 15,-3 1 30-15,2-1-46 0,-1-2 49 0,-2 3-38 16,3-3 7-16,-2 1-2 0,1-2-6 0,0 1 17 16,1 1 1-16,0-2 4 0,1 0-5 15,-2 0 3-15,2 1 1 0,1-2-15 0,-1 1 17 16,-1 0-11-16,0 1 12 0,2 2 34 0,-1-4-49 16,-2 3 38-16,1-1-38 0,-1 1 36 0,1 0-40 15,0-1 37-15,-2 2-41 0,0-2 33 0,1 0-48 16,0 2 45-16,1-3-28 0,-2 2 52 0,2 0-47 15,-1-3 43-15,0 3-49 0,-2 0 52 0,1-2-50 16,-1 2 44-16,-3 0-49 0,-3 1 48 0,2 0-49 16,-3-1 30-16,-1 1-30 0,-17 1 49 0,31-1-55 15,-31 1 51-15,31 0-48 0,-31 0 47 0,29-2-45 16,-29 2 49-16,32 0-48 0,-15 0 52 16,-17 0-48-16,30-2 56 0,-30 2-60 0,31-3 59 15,-31 3-60-15,28-3 57 0,-28 3-50 0,27-1 57 16,-27 1-66-16,27-4 53 0,-27 4-54 15,22-4 52-15,-22 4-57 0,18 0 44 0,-18 0-68 16,0 0 4-16,19 0-54 0,-19 0-36 0,0 0-42 16,0 0-322-16,0 0 35 0</inkml:trace>
  <inkml:trace contextRef="#ctx0" brushRef="#br0">7576 4951 226 0,'0'0'296'0,"0"0"-60"0,0 0-39 16,0 0-1-16,0 0-51 0,0 0 14 0,0 0-65 16,0 0 36-16,0 0-56 0,0 0 6 0,0 0-18 15,0 0 40-15,0 0-71 0,0 0 33 0,0 0-42 16,0 0 34-16,0 0-57 0,0 0 52 0,0 0-59 16,0 0 50-16,0 0-54 0,0 0 44 0,0 0-54 15,0 0 50-15,0 0-54 0,0 0 19 0,0 0-15 16,0 0 57-16,0 0-63 0,0 0 56 0,0 0-49 15,0 0 50-15,14 6-51 0,-14-6 50 16,0 0-50-16,9 6 48 0,-9-6-50 0,0 0 52 16,11 8-52-16,-11-8 36 0,0 0-28 0,9 7 42 15,-9-7-56-15,0 0 12 0,11 10 58 0,-11-10-61 16,7 7 50-16,-7-7-52 0,8 8 51 0,-8-8-51 16,10 12 50-16,-10-12-52 0,11 12 39 15,-4-5-36-15,-2 1 46 0,3 1-55 0,-2 0 14 16,2-1 49-16,-2-1-50 0,1 3 47 0,-2-2-55 15,2 3 55-15,2-3-51 0,-5 1 55 0,2-1-63 16,1 1 44-16,-1 2-35 0,-2-3 48 0,2 2-56 16,1-2 63-16,-2 1-49 0,1-2 48 0,3 1-52 15,-2 2 52-15,0-2-55 0,1 0 52 0,0 0-52 16,-2 1 36-16,3 1-37 0,0 0 53 0,-1 2-71 16,-2-2 73-16,2-2-4 0,-2 0-9 15,2 0-3-15,-2 1-3 0,1 0-3 0,0-1-2 16,1 2 1-16,-2-2-3 0,-2 1-18 15,1 0 6-15,2-1 17 0,-1 1-9 0,-1-1 1 16,0 1 13-16,2-1-11 0,-2 1 0 0,-1-1-3 16,2 4 4-16,-1-6 29 0,0 3-37 0,-1 0 1 15,0 0 1-15,-4-9-13 0,6 16 15 0,-6-16-20 16,6 18-26-16,-3-9 58 0,1 2-3 0,-3 3-44 16,2-5 51-16,-2 1-46 0,-1-10 48 0,4 18-50 15,-4-6 51-15,0-12-54 0,3 17 43 0,-3-17-32 16,0 18 28-16,0-18-32 0,1 19 57 0,-1-19-50 15,0 21 49-15,-1-12-47 0,1-9 46 0,0 17-47 16,0-17 46-16,-3 17-50 0,3-17 47 16,-1 20-47-16,-1-8 48 0,2-12-55 0,-1 17 74 15,1-17-70-15,-3 18 48 0,3-18-46 16,-1 16 45-16,1-16-46 0,-2 18 56 0,2-18-60 16,-3 18 50-16,3-18-46 0,-4 17 36 0,4-17-34 15,-5 17 38-15,5-17-42 0,-4 16 51 0,4-16-45 16,-2 15 46-16,2-15-47 0,-4 15 45 0,4-15-45 15,-4 14 45-15,4-14-46 0,-5 15 47 0,1-6-49 16,4-9 47-16,-6 15-52 0,6-15 48 0,-8 14-39 16,8-14 45-16,-5 15-3 0,5-15 4 0,-6 11-14 15,6-11-2-15,-7 10-1 0,7-10-4 0,-9 13-2 16,9-13-10-16,-6 10 13 0,6-10-6 0,-8 11-3 16,8-11 10-16,-9 12-5 0,9-12 2 0,-7 10 0 15,7-10-3-15,-8 12 1 0,8-12-1 16,-6 11 0-16,6-11 1 0,-8 9-13 0,8-9 2 15,-9 12 14-15,9-12-8 0,-9 10 8 0,9-10-1 16,-8 11 2-16,8-11 2 0,-6 8-3 16,6-8 2-16,-9 7-2 0,9-7 0 0,0 0-1 15,-9 12-11-15,9-12 0 0,0 0 12 0,-8 8-1 16,8-8-12-16,-6 7 14 0,6-7 46 0,0 0-56 16,-9 11 44-16,9-11-51 0,0 0 46 0,-6 10-49 15,6-10 45-15,-7 8-51 0,7-8 15 0,-5 5-18 16,5-5 59-16,-10 9-61 0,10-9 57 0,-9 8-50 15,9-8 51-15,-9 9-60 0,9-9 58 16,-11 8-53-16,11-8 51 0,-9 7-53 0,9-7 51 16,-8 9-50-16,8-9 49 0,0 0-50 0,-11 9 37 15,11-9-34-15,0 0 47 0,-11 8-58 0,11-8 61 16,0 0-60-16,-6 6 62 0,6-6-54 0,0 0 51 16,0 0-51-16,-9 7 50 0,9-7-51 0,0 0 49 15,-9 7-49-15,9-7 36 0,0 0-12 0,-9 9 22 16,9-9-57-16,0 0 61 0,-9 7-51 0,9-7 52 15,0 0-53-15,0 0 52 16,-9 6-45-16,9-6 43 0,0 0-43 0,0 0 43 0,0 0-50 16,-9 7 18-16,9-7-19 0,0 0 62 0,0 0-60 15,0 0 56-15,-6 9-45 0,6-9 54 16,0 0-63-16,0 0 65 0,-8 8-52 0,8-8 52 16,0 0-58-16,0 0 62 0,-11 5-57 0,11-5 67 15,0 0-55-15,0 0 59 0,-11 7-45 0,11-7 48 16,0 0-35-16,0 0-3 0,0 0-1 0,-10 5 20 15,10-5-37-15,0 0 37 0,0 0-42 0,0 0 31 16,0 0-44-16,0 0 21 0,0 0-64 0,0 0 33 16,0 0-74-16,-11 7 22 0,11-7-47 0,0 0-23 15,0 0-74-15,0 0-109 0,0 0-297 0,0 0-155 16</inkml:trace>
  <inkml:trace contextRef="#ctx0" brushRef="#br0">7585 6124 413 0,'0'0'285'16,"0"0"-4"-16,0 0-42 0,0 0-33 0,0 0-50 15,0 0-25-15,0 0-19 0,0 0-14 16,0 0-15-16,0 0-13 0,5-8-9 0,-5 8-7 16,0 0-7-16,0 0-20 0,0 0-3 0,0 0 11 15,0 0-11-15,0 0-1 0,0 0 4 0,0 0 3 16,0 0 2-16,0 0-2 0,0 0 1 0,0 0-5 15,1 12 51-15,-1-12-66 0,0 0 50 0,0 0-61 16,0 13 42-16,0-13-29 0,0 0 26 0,1 13-45 16,-1-13 56-16,0 0-76 0,0 13 81 15,0-13-54-15,0 0 48 0,2 16-56 0,-2-16 53 16,0 9-51-16,0-9 47 0,0 0-49 0,0 16 47 16,0-16-53-16,1 10 50 0,-1-10-45 0,0 0 40 15,0 16-31-15,0-16-8 0,0 0 19 0,3 15 27 16,-3-15-36-16,0 0 44 0,1 11-39 0,-1-11 33 15,0 0-32-15,1 11 27 0,-1-11-32 0,0 0 29 16,1 11-38-16,-1-11 27 0,0 0-25 0,2 13 27 16,-2-13-25-16,0 0 22 0,-2 12-28 0,2-12 16 15,0 0-22-15,0 10 35 0,0-10-32 16,0 0 28-16,0 0-29 0,2 12 29 16,-2-12-27-16,0 0 29 0,0 0-29 0,0 0 21 15,2 12-17-15,-2-12 15 0,0 0-9 0,0 0-5 16,0 0 0-16,0 0 0 0,0 0 0 0,0 9 4 15,0-9 0-15,0 0 1 0,0 0-1 0,0 0 2 16,0 0-1-16,0 0 0 0,0 0-3 0,0 0 0 16,0 0 4-16,0 0 4 0,0 0 0 0,0 0-7 15,1 11 0-15,-1-11-2 0,0 0 4 0,0 0 0 16,0 0-1-16,0 0 1 0,0 0-1 16,0 0 1-16,0 0 0 0,0 0-1 0,0 0-4 0,0 0 3 15,0 0 4-15,0 0 5 0,0 0-1 16,7 6-6-16,-7-6-3 0,0 0 2 0,0 0 3 0,0 0 0 15,9 7 0-15,-9-7 1 0,0 0 3 16,0 0 3-16,0 0 6 0,15 2 8 0,-15-2 6 16,0 0 2-16,0 0-1 0,0 0 2 0,19 1 3 15,-19-1 0-15,0 0 6 0,18-1-2 16,-18 1-7-16,0 0-4 0,23-2-4 0,-23 2-5 16,17-6-1-16,-17 6-4 0,18-3-4 0,-18 3-1 15,18-5-3-15,-18 5-1 0,16-4-1 0,-16 4-4 16,16-6 1-16,-16 6 8 0,0 0-8 0,19-2-3 15,-19 2-1-15,0 0 1 0,15-5-1 16,-15 5 0-16,0 0-4 0,14-2-9 0,-14 2-17 16,0 0-20-16,0 0-20 0,0 0 5 0,0 0-61 0,13-5 3 15,-13 5-50-15,0 0 12 0,0 0-74 16,0 0-80-16,0 0-445 0,0 0-287 0</inkml:trace>
  <inkml:trace contextRef="#ctx0" brushRef="#br0">7530 6200 479 0,'0'0'351'0,"0"0"-78"0,0 0-35 16,0 0-39-16,0 0-8 0,0 0-53 0,-5-7 5 16,5 7-59-16,0 0 50 0,0 0-76 0,0 0 59 15,0 0-67-15,0 0 56 0,0 0-78 0,0 0 64 16,0 0-50-16,0 0 54 0,0 0-49 0,0 0 36 16,0 0-43-16,0 0 30 0,0 0-42 15,0 0 25-15,0 0-32 0,0 0 29 0,0 0-35 16,1-9 15-16,-1 9-32 0,0 0 20 0,0 0-29 15,0 0 35-15,0 0-33 0,0 0 31 16,0 0-35-16,0 0 34 0,0 0-33 0,0 0 31 16,0 0-32-16,0 0 26 0,13-5-31 0,-13 5 37 15,0 0-28-15,0 0 24 0,0 0-38 0,0 0 32 16,0 0-28-16,0 0 38 0,0 0-35 0,0 0 33 16,0 0-35-16,0 0 32 0,0 0-34 0,0 0 34 15,0 0-33-15,0 0 28 0,18 0-31 0,-18 0 40 16,0 0-29-16,0 0 25 0,0 0-31 0,6 7 35 15,-6-7-39-15,0 0 40 0,8 7-35 0,-8-7 34 16,0 0-34-16,9 10 35 0,-9-10-36 16,0 0 35-16,6 9-34 0,-6-9 30 0,5 8-34 0,-5-8 40 15,4 9-15-15,-4-9 6 0,4 11-24 16,-4-11 31-16,4 9-41 0,-4-9 31 0,3 12-21 16,-3-12 21-16,4 10-17 0,-4-10 34 0,3 8-30 15,-3-8 30-15,2 11-29 0,-2-11 24 0,0 0-24 16,4 10 31-16,-4-10-24 0,0 0 25 0,3 9-20 15,-3-9-5-15,0 0 17 0,2 8-18 16,-2-8 24-16,0 0-24 0,3 10 2 0,-3-10 4 16,0 0 4-16,0 0 4 0,4 9 4 0,-4-9-4 15,0 0 4-15,0 0 3 0,5 10 1 0,-5-10 0 16,0 0-5-16,0 0-1 0,0 0 0 0,4 10 1 16,-4-10 1-16,0 0-1 0,0 0 1 15,0 0 0-15,0 0 0 0,5 9 1 0,-5-9-3 16,0 0 1-16,0 0 0 0,0 0-3 0,5 9-1 15,-5-9-1-15,0 0 0 0,0 0 4 0,0 0 0 16,4 8 0-16,-4-8 3 0,0 0 4 0,0 0 3 16,0 0 3-16,0 0 1 0,0 0-4 0,0 0 2 15,0 0 2-15,4 8-10 0,-4-8-1 0,0 0-5 16,0 0-1-16,0 0 0 0,0 0-2 0,0 0-1 16,0 0-5-16,0 0 1 0,0 0 2 0,0 0 6 15,0 0 11-15,0 0 18 0,0 0 19 16,12 4 22-16,-12-4-29 0,0 0 13 0,16-3-33 0,-16 3 24 15,16-4-43-15,-16 4 26 0,21-5-32 16,-10 0 23-16,3 2-31 0,-1-3 25 16,0 4-34-16,-2-3 29 0,2 2-31 0,0-2 28 15,2 2-28-15,-3-1 28 0,-12 4-16 0,23-5 22 16,-23 5-30-16,19-7 47 0,-19 7-27 0,15-7-2 16,-15 7 10-16,14-3 11 0,-14 3 7 0,0 0 25 15,13-4-31-15,-13 4 27 0,0 0-37 0,0 0 23 16,13-5-38-16,-13 5 25 0,0 0-47 0,0 0-53 15,0 0-58-15,0 0-65 0,0 0-99 0,0 0-156 16,0 0-107-16,0 0-573 0,-5-8-867 0</inkml:trace>
  <inkml:trace contextRef="#ctx0" brushRef="#br0">6065 6316 74 0,'0'0'467'0,"0"0"-142"0,0 0-70 16,0 0-30-16,0 0-24 0,0 0-39 0,0 0 18 15,0 0-61-15,0 0 17 0,0 0-48 0,4-7 24 16,-4 7-77-16,0 0 69 0,0 0-62 15,0 0 66-15,0 0-63 0,3-12 53 0,-3 12-56 16,0 0 42-16,0 0-47 0,0 0 38 0,0 0-39 16,1-10 33-16,-1 10-44 0,0 0 24 0,0 0-32 15,0 0 25-15,0 0-27 0,0 0 19 0,0 0-39 16,0 0 23-16,0 0-24 0,0 0 26 16,-4-9-32-16,4 9 28 0,0 0-34 0,0 0 30 15,0 0-33-15,0 0 32 0,0 0-38 0,0 0 36 16,0 0-29-16,0 0 35 0,0 0-28 0,0 0 30 15,0 0-41-15,8 7 32 0,-8-7-24 0,0 0 34 16,8 7-34-16,-8-7 34 0,0 0-34 0,11 8 38 16,-11-8-32-16,0 0 28 0,9 9-23 0,-9-9 33 15,8 8-23-15,-8-8 29 0,6 7-24 16,-6-7 21-16,8 9-21 0,-8-9 18 0,6 8-17 16,-6-8 17-16,8 8-26 0,-8-8 2 0,7 5-1 15,-7-5-1-15,0 0 0 0,11 11-2 0,-11-11-3 16,0 0 5-16,6 7 0 0,-6-7 2 0,0 0 1 15,0 0-5-15,9 7-1 0,-9-7 4 0,0 0 3 16,0 0 10-16,0 0 13 0,10 5 5 0,-10-5 3 16,0 0-1-16,0 0 4 0,0 0 1 0,0 0 2 15,0 0 2-15,16 0-2 0,-16 0-2 0,11-9-5 16,-2 1 4-16,-1 2-10 0,3-2-2 16,-2 0-11-16,1-1 3 0,3 0-8 15,-4-1 3-15,3 2-8 0,-1-1 2 0,2 0-6 16,-3 0 0-16,0 2-1 0,-2 0 4 0,1 0-8 15,-9 7 5-15,16-12-6 0,-16 12 5 0,12-7-8 16,-12 7-3-16,10-8-19 0,-10 8 0 0,0 0-27 16,10-8-2-16,-10 8-43 0,0 0 5 0,0 0-68 15,8-8 33-15,-8 8-57 0,0 0 39 0,0 0-28 16,0 0-34-16,0 0-21 0,0 0-91 0,0 0-319 16,-8 7-170-16</inkml:trace>
  <inkml:trace contextRef="#ctx0" brushRef="#br0">6140 6291 105 0,'0'0'458'0,"0"0"-151"0,0 0-56 15,0 0-15-15,0 0-49 0,0 0-15 0,-9-6-36 16,9 6 21-16,0 0-62 0,0 0 31 0,0 0-56 16,0 0 33-16,0 0-64 0,0 0 54 0,0 0-68 15,0 0 29-15,0 0-45 0,0 0 43 16,0 0-62-16,0 0 58 0,0 0-69 0,0 0 63 16,0 0-56-16,0 0 53 0,0 0-55 0,0 0 54 15,0 0-58-15,14 7 55 0,-14-7-56 0,7 8 39 16,-7-8-37-16,9 9 55 0,-9-9-58 0,11 8 61 15,-11-8-46-15,11 7 51 0,-11-7-51 0,9 9 64 16,-9-9-48-16,8 8 51 0,-8-8-34 16,10 8 41-16,-10-8-31 0,6 7 32 0,-6-7-36 15,9 7 8-15,-9-7-1 0,7 7-8 0,-7-7 0 16,7 9-12-16,-7-9-3 0,9 7-6 16,-9-7 1-16,0 0-3 0,9 9-1 0,-9-9 2 15,0 0 0-15,9 6 6 0,-9-6 9 0,0 0 3 16,14 3 1-16,-14-3 11 0,0 0 4 0,0 0-1 15,26-1-5-15,-26 1-9 0,20-4-1 0,-7 0 3 16,-2 1-16-16,2-2 11 0,1 2-16 0,0-2 12 16,0 0-14-16,-1-2 17 0,0 2-11 0,-3 1 15 15,1-1-8-15,-11 5 7 0,20-7-2 0,-20 7 6 16,15-5-8-16,-15 5 3 0,13-6-3 0,-13 6 0 16,0 0-9-16,14-4 2 0,-14 4-6 0,0 0 1 15,0 0-7-15,11-7 3 0,-11 7-11 0,0 0-3 16,0 0-31-16,0 0-26 0,0 0-56 15,0 0 0-15,0 0-92 0,0 0 17 0,0 0-106 16,0 0-103-16,0 0-402 0,0 0-360 16</inkml:trace>
  <inkml:trace contextRef="#ctx0" brushRef="#br0">2600 6699 244 0,'0'0'384'15,"0"0"-124"-15,0 0-12 0,0 0-67 16,-6-7 29-16,6 7-85 0,0 0 33 0,0 0-63 15,0 0 38-15,-4-8-57 0,4 8 28 0,0 0-28 16,0 0 16-16,0 0-11 0,0 0-7 0,0 0-13 16,-4-9 6-16,4 9-9 0,0 0 4 0,0 0-2 15,0 0-7-15,0 0-5 0,0 0-9 0,0 0 3 16,0 0-5-16,0 0-1 0,0 0-21 0,1-10 0 16,-1 10-16-16,0 0 5 0,0 0-6 15,0 0-3-15,0 0-2 0,0 0-2 0,0 0-3 16,0 0 1-16,0 0 6 0,0 0 4 0,0 0 0 15,9 7 6-15,-9-7-7 0,0 0-2 16,6 12-4-16,-6-12 8 0,7 8 1 0,-7-8 0 0,8 10 1 16,-8-10-4-16,10 13 7 0,-10-13-5 15,10 13 0-15,-5-5 0 0,2-1-4 0,-2 1 5 16,1 0 5-16,-1-1-7 0,0 1 0 0,-5-8-5 16,12 11 5-16,-12-11 2 0,10 10-1 0,-10-10 3 15,6 8-3-15,-6-8 1 0,8 7 0 0,-8-7 2 16,0 0 1-16,8 7-2 0,-8-7 3 0,0 0 6 15,0 0-2-15,8 7-7 0,-8-7 2 0,0 0 18 16,0 0 18-16,0 0 8 0,16 1 12 0,-16-1-10 16,14-5 9-16,-14 5-10 0,13-6 9 0,-13 6-14 15,15-11 15-15,-15 11-17 0,17-11 10 0,-10 5-13 16,2 1 14-16,-1-2-12 0,0 0 13 16,-2-1-18-16,4 1 19 0,-3-2-24 15,-1 1 14-15,3-2-24 0,1 1 15 0,-1-1-26 16,-4 3 24-16,2-2-27 0,0 1 12 0,0 1-22 15,-7 7 18-15,9-13-21 0,-9 13 7 0,6-9-36 16,-6 9-10-16,8-8-37 0,-8 8-20 0,0 0-43 16,6-9-54-16,-6 9 4 0,0 0-27 0,0 0-30 15,0 0-10-15,0 0-71 0,0 0-349 0,0 0-211 16</inkml:trace>
  <inkml:trace contextRef="#ctx0" brushRef="#br0">2724 6653 217 0,'0'0'324'0,"0"0"-90"0,0 0-4 16,0 0-64-16,0 0 21 0,0 0-70 0,0 0 22 15,0 0-56-15,0 0 35 0,0 0-67 16,0 0 39-16,0 0-63 0,0 0 47 0,0 0-77 0,0 0 60 16,0 0-66-16,0 0 54 0,0 0-54 15,0 0 51-15,0 0-44 0,0 0 54 0,0 0-46 16,0 0 46-16,0 0-42 0,14 5 37 0,-14-5-44 16,10 9 33-16,-10-9-32 0,9 10 34 0,-9-10-34 15,10 13 42-15,-3-7-31 0,-1 1 33 0,2 0-7 16,-2 0-12-16,-1 1-3 0,2-1-6 15,0 0 1-15,0-1-3 0,-7-6-3 0,10 12-1 16,-10-12-1-16,10 12 0 0,-10-12-4 0,9 8 12 16,-9-8-9-16,8 8 3 0,-8-8 15 0,8 6 2 15,-8-6 5-15,0 0 2 0,10 7 8 0,-10-7 10 16,0 0 9-16,0 0 6 0,15 5 11 0,-15-5 5 16,0 0 7-16,19-3-20 0,-19 3 5 15,17-4-14-15,-17 4 9 0,24-10-26 0,-10 5 23 16,0-2-29-16,3-1 16 0,-2-1-21 0,2-3 21 15,-3 4-24-15,0-1-2 0,-1 2-5 0,-2 1-11 16,-1 0-4-16,-1-1-4 0,-9 7-3 0,14-7-11 16,-14 7-25-16,10-6-34 0,-10 6-33 0,0 0-44 15,11-7-58-15,-11 7-23 0,0 0-7 0,0 0-18 16,0 0-29-16,10 5-173 0,-10-5-209 0,-2 12-188 16</inkml:trace>
  <inkml:trace contextRef="#ctx0" brushRef="#br0">3217 8872 274 0,'0'0'246'16,"0"0"-69"-16,0 0-28 0,0 0-27 0,0 0-16 15,0 0-14-15,0 0-16 0,0 0-8 0,0 0-20 16,0 0-8-16,0 0-10 0,0 0-18 0,0 0 7 16,0 0-5-16,0 0 1 0,0 0-5 15,0 0 8-15,0 0-10 0,0 0 13 16,0 0-1-16,0 0 2 0,-12-3 10 0,12 3-17 15,0 0 18-15,0 0-2 0,0 0-6 0,0 0-3 16,0 0-3-16,0 0-5 0,0 0-2 0,0 0-4 16,0 0 1-16,0 0-11 0,0 0 0 0,0 0 7 15,0 0 3-15,0 0 5 0,0 0-13 0,0 0-3 16,0 0 5-16,0 0 3 0,0 0 1 0,0 0 7 16,0 0-10-16,0 0 6 0,0 0-31 0,0 0 19 15,0 0 7-15,0 0 2 0,0 0-1 0,0 0-5 16,0 0-5-16,0 0 4 0,0 0-2 15,0 0 0-15,0 0 0 0,0 0 0 0,0 0 0 16,0 0-4-16,0 0 0 0,0 0 5 0,0 0 7 16,0 0-3-16,0 0-8 0,0 0 3 0,0 0 4 15,0 0 0-15,0 0-1 0,0 0 1 16,0 0-1-16,0 0 0 0,0 0-1 0,0 0-6 16,0 0 4-16,0 0 7 0,0 0-3 0,0 0-2 15,0 0-3-15,0 0 3 0,0 0 3 0,0 0 0 16,0 0 0-16,0 0-1 0,15-3 3 0,-15 3-1 15,0 0-7-15,0 0 5 0,0 0 5 0,0 0 3 16,0 0-2-16,16-4-4 0,-16 4 0 16,0 0 4-16,0 0 0 0,0 0-2 0,0 0-1 15,17-2 0-15,-17 2-2 0,0 0-6 0,0 0 7 16,0 0 7-16,18-2-7 0,-18 2-3 0,0 0-4 16,0 0 1-16,15-1 11 0,-15 1-6 0,0 0-5 15,0 0 6-15,18 0-5 0,-18 0 0 0,0 0-5 16,0 0 8-16,18-2-2 0,-18 2 7 0,0 0-6 15,0 0-3-15,23 0 1 0,-23 0 4 0,0 0-3 16,19 2 3-16,-19-2-1 0,0 0 0 16,18 0 0-16,-18 0-7 0,0 0 9 0,19 0 6 15,-19 0-26-15,0 0 19 0,0 0-2 16,23 0-1-16,-23 0 1 0,0 0 4 0,0 0-3 16,18 1 2-16,-18-1 0 0,0 0-2 0,0 0-6 15,17 2 7-15,-17-2 5 0,0 0-4 0,0 0-2 16,12 4-7-16,-12-4-4 0,0 0-12 0,0 0-11 15,0 0-13-15,17 3-27 0,-17-3-32 0,0 0 11 16,0 0-36-16,9 5-65 0,-9-5-147 0,0 0 249 16</inkml:trace>
  <inkml:trace contextRef="#ctx0" brushRef="#br0">3236 8937 162 0,'0'0'213'0,"0"0"-53"0,0 0-35 16,0 0-23-16,0 0-16 0,0 0-25 0,0 0 1 16,0 0-21-16,0 0-2 0,0 0-17 0,0 0 4 15,0 0-15-15,0 0-1 0,0 0-2 0,0 0 4 16,0 0 7-16,0 0 7 0,0 0-2 16,0 0 15-16,0 0-9 0,0 0 13 0,0 0 8 15,0 0 7-15,12 4-4 0,-12-4-4 16,0 0 1-16,18 3-3 0,-18-3-5 0,15 5 6 15,-15-5 5-15,22 2-6 0,-22-2-7 0,29 1-1 16,-29-1 2-16,33 1 0 0,-16-1-1 0,-17 0 5 16,36-2-3-16,-18 0 2 0,-2 0 0 0,1-1-11 15,-17 3 12-15,27-4-12 0,-27 4-5 16,20-5 4-16,-20 5 42 0,18-3-52 0,-18 3 51 16,0 0-60-16,19-5 49 0,-19 5-53 0,0 0 46 0,0 0-56 15,15-2 36-15,-15 2-48 0,0 0 54 16,0 0-61-16,0 0 35 0,0 0-57 0,0 0 28 15,0 0-57-15,16 2-29 0,-16-2-30 0,0 0-40 0,5 8-61 16,-5-8-350-16,0 0-109 0</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3:22:09"/>
    </inkml:context>
    <inkml:brush xml:id="br0">
      <inkml:brushProperty name="width" value="0.05292" units="cm"/>
      <inkml:brushProperty name="height" value="0.05292" units="cm"/>
      <inkml:brushProperty name="color" value="#FF0000"/>
    </inkml:brush>
  </inkml:definitions>
  <inkml:trace contextRef="#ctx0" brushRef="#br0">25956 11015 249 0,'5'-23'629'0,"-2"-2"-181"16,-2 9-97-16,4-2-26 0,-4 3-5 0,2 4-43 15,-2 1-76-15,-1-2-40 0,0 12-36 0,5-17-29 16,-5 17-63-16,0-11-78 0,0 11-45 0,0 0-17 16,0 0-29-16,0 0-77 0,0 0-111 0,0 0-352 15,5 8-202-15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3:16:41"/>
    </inkml:context>
    <inkml:brush xml:id="br0">
      <inkml:brushProperty name="width" value="0.05292" units="cm"/>
      <inkml:brushProperty name="height" value="0.05292" units="cm"/>
      <inkml:brushProperty name="color" value="#FF0000"/>
    </inkml:brush>
  </inkml:definitions>
  <inkml:trace contextRef="#ctx0" brushRef="#br0">28964 3321 135 0,'0'0'271'16,"0"0"69"-16,0 0-171 0,8-7 73 0,-8 7-115 15,0 0 52-15,0 0-84 0,6-9 40 0,-6 9-46 16,0 0 20-16,0 0-24 0,4-11 6 0,-4 11 8 16,0 0-24-16,0 0 9 0,1-10-1 0,-1 10-1 15,0 0-4-15,0 0-10 0,0 0-10 0,-2-12-21 16,2 12-1-16,0 0-28 0,0 0-2 0,-13-5-7 15,13 5 3-15,0 0-6 0,-27 3-2 16,27-3 3-16,-23 5 49 0,23-5-59 0,-27 9 1 16,13-5 43-16,0 2-48 0,0 0 42 15,1-1-47-15,-1 2 45 0,0 0-40 0,3 1 36 16,-1 0-41-16,-1 0 42 0,1 2-40 0,0 0 40 16,2 3-46-16,-3-2 42 0,4-2-50 0,0 4 25 15,-1-4-33-15,4 3 20 0,-1-4-17 0,3 1 12 16,-1 0-8-16,5-9 6 0,-6 15-2 0,6-15-5 15,-4 17 10-15,4-17-11 0,4 14 22 0,-4-14-4 16,6 15-5-16,-6-15 7 0,9 10 15 0,-9-10-10 16,13 7 19-16,-13-7-15 15,17 3 9-15,-17-3-5 0,19 0 1 0,-19 0 0 0,18-3 10 16,-18 3-5-16,21-5 4 0,-21 5-1 16,18-9 4-16,-6 6 1 0,-12 3-3 0,17-14 7 15,-7 8-7-15,-3 0 8 0,1-1-9 0,0-1 22 16,-1 0-21-16,0 2 35 0,-1-2-24 0,-6 8 49 15,9-12-45-15,-9 12-1 0,10-15-3 0,-10 15 21 16,7-14 44-16,-7 14-37 0,6-12 40 0,-6 12-69 16,5-14 59-16,-5 14-43 0,3-12 40 15,-3 12-38-15,3-11 39 0,-3 11-37 16,2-9 31-16,-2 9-37 0,0 0 27 0,2-10-44 0,-2 10 27 16,0 0-41-16,0 0 32 0,3-10-47 0,-3 10 28 15,0 0-42-15,0 0 32 0,0 0-41 0,0 0 40 16,0 0-40-16,0 0 48 0,0 0-29 15,0 0 29-15,0 0-32 0,0 0 37 0,-1 11-37 16,1-11 38-16,-2 13-35 0,2-13 44 0,0 16-51 16,0-16 21-16,0 19-59 0,0-19 20 0,0 19-71 15,0-19-15-15,3 17-12 0,-1-5 16 16,1-3-61-16,1 2 67 0,0-2-152 0,2 3 79 16,-1-3-138-16,3-2-153 0,0-1 69 0</inkml:trace>
  <inkml:trace contextRef="#ctx0" brushRef="#br0">29158 3321 94 0,'0'-12'486'0,"0"12"-222"16,0 0 1-16,3-10-82 0,-3 10 23 0,0 0-73 16,6-11 5-16,-6 11-39 0,0 0-1 15,16-4-18-15,-16 4 0 0,0 0 2 16,25 1-19-16,-25-1 6 0,23 7-31 0,-9-2 14 16,0 2-27-16,-1 1 13 0,4 1-28 0,-4 3 17 15,2-2-21-15,-2 2 16 0,-1 2-24 0,-1 1 31 16,-4-4-33-16,0 2 22 0,0-3-25 0,-2 2 20 15,-1-3-23-15,1 2 21 0,-5-11-20 0,4 17 31 16,-4-17-37-16,2 14 30 0,-2-14-24 0,0 12 27 16,0-12-23-16,-2 10 43 0,2-10-22 15,-2 9 76-15,2-9-12 0,0 0 58 0,-6 9 6 16,6-9-1-16,0 0-48 0,0 0 31 16,0 0-36-16,0 0 33 0,-12-3-60 0,12 3 24 0,-7-11-55 15,7 11 28-15,-1-19-53 0,1 6 31 16,3 0-73-16,0-6-8 0,1 1-64 0,3-2 0 15,0-1-69-15,1 4 5 0,2-3-19 0,-1 3-25 16,1 3 40-16,1 3-87 0,-2 2 84 0,-2 1-152 16,-7 8 57-16,14-8-233 0,-14 8 25 15</inkml:trace>
  <inkml:trace contextRef="#ctx0" brushRef="#br0">29576 3425 44 0,'0'0'463'0,"0"0"-223"15,17 5 54-15,-17-5-86 0,21 2 18 0,-21-2-70 16,26-2-14-16,-7 2-42 0,-2-3-5 0,-17 3-32 16,33-2 2-16,-16 1-23 0,1-2 3 0,-18 3-20 15,26-4 7-15,-26 4-4 0,25-4-6 0,-25 4-3 16,18-3 3-16,-18 3 2 0,16-7-6 0,-16 7-1 15,10-7-8-15,-10 7 0 0,7-9-12 0,-7 9 6 16,1-11-3-16,-1 11-2 0,-1-9 1 16,1 9-4-16,-8-14 4 0,0 8-2 0,8 6-3 15,-14-9 11-15,14 9 5 0,-14-10 2 16,14 10-4-16,-16-8 7 0,16 8-7 0,-14-6 4 16,14 6-14-16,-14-2 10 0,14 2-11 0,0 0 11 15,0 0-7-15,-26 0 20 0,26 0-20 0,-13 7 21 16,13-7-19-16,-14 12 24 0,5-5-26 0,4 2 26 15,0-1-27-15,0 4 32 0,0-3-39 0,1 2 32 16,2-2-29-16,0 5 28 0,2-14-29 16,0 20 31-16,3-8-33 0,2 0 41 0,1 0-30 15,3 2 45-15,6-2-7 0,1-2-49 0,3 0 8 16,2-1 4-16,0-3 47 0,5 1-51 16,-1-3 48-16,1 0-56 0,-2-1 51 0,-1-2-56 15,-1-1 49-15,-2 0-48 0,0-1 47 0,-1-2-48 16,-3-2 53-16,2 2-54 0,1-5 51 0,-5-1-54 15,2-3 32-15,-2-1-33 0,-3 1 46 0,-1-1-46 16,-3 2 48-16,-1-2-43 0,-2 4 45 0,0-1-36 16,0 0 53-16,-4 10-34 0,2-14 37 15,-2 14-10-15,1-12-18 0,-1 12-9 0,-3-8 7 16,3 8-21-16,0 0-1 0,-17-5 0 0,17 5-2 16,-20 4 1-16,7 1-6 0,-6 2-7 0,1 2-13 15,0-1-48-15,0 0 55 0,4-2-43 0,1 0 51 16,4 1-44-16,9-7 53 0,-15 8-36 0,15-8 41 15,-13 9-46-15,13-9 55 0,-7 7-37 16,7-7 62-16,0 0-14 0,-2 11 65 0,2-11-35 0,7 10 23 16,-7-10-46-16,16 11 30 0,-4-5-49 15,3 2 33-15,-1 0-44 0,5 0 32 16,-3 1-67-16,3-2-3 0,-1 2-94 0,-2-2-16 16,-2 0-12-16,2 0-84 0,0 1 12 0,-2-5-138 15,0 3-216-15,0-3-120 0</inkml:trace>
  <inkml:trace contextRef="#ctx0" brushRef="#br0">30589 3320 279 0,'0'-11'433'16,"0"11"-185"-16,0-20 32 0,0 20 8 0,-2-17-53 16,2 17-25-16,-4-14 11 0,4 14-9 0,-1-13-21 15,1 13-25-15,-3-11-29 0,3 11-25 0,0 0 7 16,-2-8-65-16,2 8 13 0,0 0-56 0,0 0 37 16,0 0-19-16,0 0 53 0,0 0-38 0,-17 6 24 15,17-6-40-15,-13 18 35 0,8-8-38 16,-1 5 34-16,1-3-43 0,-2 5 33 15,2 0-9-15,0 4-35 0,1-4 32 0,3 1-41 16,-2 1 42-16,3-1-45 0,0 2 40 0,3 1-44 16,2 0 25-16,-1 0-70 0,3-1-7 0,3 0-87 15,0 2-56-15,5-6-15 0,2 5-13 0,1-5-45 16,0-4-168-16,10-1-216 0,0-1-191 0</inkml:trace>
  <inkml:trace contextRef="#ctx0" brushRef="#br0">31055 3319 252 0,'2'-17'492'16,"3"2"-188"-16,1 0-31 0,2 3-15 0,1-2-30 16,0 5 12-16,3 1-15 0,-1-2 18 0,3 5-82 15,0 1 15-15,-14 4-43 0,30-1 42 0,-11 2-40 16,4 6 31-16,0 1-62 0,2 4 29 15,0 2-48-15,-2 3 37 0,-3 3-49 0,1 4 41 16,-3-1-50-16,-2 2 30 0,-2 2-51 0,-4 2 29 16,-1-2-49-16,-3 0 35 0,-3-2-46 0,-3 2 39 15,-2 1-55-15,-2-3-31 0,-6 7-55 16,-6-1-78-16,0-2-96 0,-7-1-58 0,-4-1-43 16,-13 5-119-16,-2-5-338 0,-1-3-387 0</inkml:trace>
  <inkml:trace contextRef="#ctx0" brushRef="#br0">28233 2917 78 0,'0'0'242'0,"-11"-6"94"16,11 6-184-16,-14-6 73 0,14 6-129 15,-16-5 82-15,16 5-114 0,0 0 66 16,-16-4-102-16,16 4 80 0,0 0-101 0,-12-4 68 0,12 4-86 15,0 0 53-15,0 0-60 0,0 0 75 16,0 0-85-16,-14-4 77 0,14 4-78 0,0 0 85 16,0 0-76-16,0 0 61 0,6 9-60 0,-6-9 64 15,6 12-63-15,-6-12 63 0,7 17-66 0,-3-9 62 16,1 3-6-16,-1-1-15 0,1 1 3 0,-5-11 5 16,5 18-5-16,-2-8-1 0,-1 0-2 15,-2-10-6-15,3 16-2 0,-3-16-2 0,1 18-5 16,-1-18 7-16,0 17-3 0,0-17-11 0,0 20-18 15,0-20-104-15,-2 21 52 0,0-8-141 0,1-1 47 16,-2 3-297-16,1 1 105 0</inkml:trace>
  <inkml:trace contextRef="#ctx0" brushRef="#br0">28200 3928 142 0,'0'0'509'0,"-3"13"-186"0,3-13-68 16,-5 9-38-16,5-9-53 15,-4 10-34-15,4-10-27 0,-5 10-25 0,5-10-10 16,-3 12-21-16,3-12-3 0,-4 14-9 0,4-14-6 15,-3 14-7-15,3-14-2 0,0 18-8 0,0-18-5 16,-1 18 8-16,1-18-5 0,1 19-1 0,2-9-2 16,-1 0 3-16,1 0 0 0,-1-2 13 0,3 2-2 15,2 1 20-15,-1-3-3 0,1 1 12 0,4 0 8 16,-2 0-3-16,1-1-12 0,-3 0-11 0,2-1 1 16,-3-1-17-16,-1 2-3 0,-5-8-3 15,9 13-2-15,-9-13-1 0,6 12 6 0,-6-12 4 16,0 17 7-16,-5-9-45 0,2 3-25 0,-4-1-18 15,1-1-18-15,-2 2-23 0,-3 1-47 0,3-2-50 16,-4-2-146-16,-2 3-162 0,3-3 18 16</inkml:trace>
  <inkml:trace contextRef="#ctx0" brushRef="#br0">27031 6943 336 0,'0'0'255'0,"0"0"-31"0,0 0-55 16,0 0 7-16,0 0-32 0,12-5 19 0,-12 5-65 15,0 0 28-15,13-5-67 0,-13 5 59 16,9-6-62-16,-9 6 52 0,10-8-14 0,-10 8-10 16,11-8-16-16,-11 8 0 0,0 0-12 0,12-9-3 15,-12 9-17-15,0 0 3 0,8-7-8 0,-8 7-9 16,0 0-2-16,0 0-5 0,0 0-10 0,9-6 6 16,-9 6-10-16,0 0 8 0,0 0-3 0,0 0 7 15,0 0-29-15,0 0 32 0,10-7 13 16,-10 7 13-16,0 0 8 0,0 0-8 0,0 0-16 15,0 0 8-15,0 0-3 0,0 0 0 16,-5-8-5-16,5 8-12 0,0 0 1 0,0 0 0 16,-10-6-18-16,10 6 8 0,0 0-2 0,-18-2-1 15,18 2 0-15,0 0-4 0,-24-1 6 0,24 1 10 16,-21 1-1-16,21-1-5 0,-20 1 10 0,20-1-2 16,-17 3-3-16,17-3-5 0,-19 4-5 0,19-4 1 15,-13 4 3-15,13-4-12 0,-12 8 12 0,12-8-9 16,-9 9 4-16,9-9 2 0,-7 8-2 0,7-8-2 15,-4 13 7-15,4-13-5 0,-1 11-7 16,1-11 9-16,1 13-1 0,-1-13 1 0,3 10-1 16,-3-10-4-16,5 12 5 0,-5-12 5 15,5 12-2-15,-5-12-5 0,11 8 9 0,-11-8 30 16,10 5-34-16,-10-5 1 0,11 8-5 0,-11-8 25 16,0 0-23-16,19 4-10 0,-19-4 3 0,0 0 2 15,13 4-3-15,-13-4 4 0,0 0-1 0,0 0-1 16,15 5 8-16,-15-5-6 0,0 0-2 0,0 0 3 15,0 0-2-15,0 0-14 0,14 2-22 0,-14-2 14 16,0 0-74-16,0 0 27 0,0 0-53 0,0 0-30 16,0 0-53-16,0 0-71 0,0 0-118 15,0 0-155-15,0 0-52 0</inkml:trace>
  <inkml:trace contextRef="#ctx0" brushRef="#br0">27146 6892 496 0,'0'0'381'0,"0"0"-154"0,0 0 48 0,-1-14-94 16,1 14 13-16,0 0-30 0,-8-8-26 0,8 8-24 15,0 0-16-15,-15-5-21 0,15 5-8 16,0 0 7-16,-18-4-32 0,18 4 7 0,0 0-10 15,-21 0-11-15,21 0-1 0,-13 4-4 0,13-4 2 16,-14 2-4-16,14-2-27 0,-14 8 28 0,14-8-4 16,-16 12-4-16,9-6-8 0,0 3 6 15,-4 0-4-15,4 1-2 0,-2 2 0 0,2-2-10 16,-1 3 8-16,1-2 37 0,1 0-62 0,0 1-10 16,3-3 36-16,0 2-42 0,-2-3-3 0,5-8 13 15,-1 18 1-15,1-18 5 0,0 14 2 0,0-14 4 16,3 11-6-16,-3-11 11 0,7 9-8 0,-7-9 11 15,10 7-19-15,-10-7 25 0,0 0 0 0,21 1 0 16,-21-1 32-16,16-4-39 0,-16 4 43 0,21-5-66 16,-21 5 69-16,20-12-51 0,-12 5 46 15,2-3-50-15,-1 2 0 0,-1-3 10 16,-1 1-1-16,1-2 22 0,-3 0-1 0,3 2 30 16,-4 1 6-16,1-1 14 0,-1 2 16 0,-2-2 11 15,-2 10 9-15,7-16 5 0,-7 16 19 0,6-15-22 16,-6 15 7-16,4-14 20 0,-4 14-20 0,2-9-8 15,-2 9 0-15,0 0-22 0,4-11-14 0,-4 11-14 16,0 0-17-16,0 0-17 0,4-10-3 0,-4 10-6 16,0 0 8-16,0 0 28 0,0 0-46 15,0 0 2-15,13 10 4 0,-13-10-4 0,7 12-4 16,-3-4-20-16,1 4-23 0,-1-2-25 16,1 0-21-16,2-1 0 0,-2 1-11 0,0 0-4 15,-1-1-59-15,1 1 27 0,1 1-56 0,-1-3 18 16,-5-8-46-16,10 12-41 0,-10-12-87 0,10 9-336 15,-10-9-213-15</inkml:trace>
  <inkml:trace contextRef="#ctx0" brushRef="#br0">27299 6867 37 0,'0'0'522'0,"1"-11"-143"0,-1 11-126 16,2-11 19-16,-2 11-87 0,7-11 20 15,-7 11-40-15,11-8 5 0,-11 8-22 0,16-9-5 16,-16 9-8-16,18-5-56 0,-18 5-23 0,19 0 0 16,-19 0-20-16,21 6-9 0,-10 1-8 0,-2 0-2 15,-1 2-27-15,-1-1-5 0,0 3-2 0,-3 0-14 16,-2 1 15-16,-1-2 1 0,1 1 6 16,-2 0 2-16,-3-2 16 0,3-9 18 0,-2 18 18 15,2-18 17-15,-3 14 32 0,3-14 21 0,-4 9 16 16,4-9 7-16,0 0 7 0,-4 11-8 0,4-11 2 15,0 0-4-15,0 0-10 0,0 0-21 16,0 0-24-16,0 0-13 0,-17-6-16 0,17 6-12 16,-3-10-58-16,3 10-50 0,-3-15-20 0,3 15-78 15,0-21-78-15,0 8-3 0,3 1-34 0,0-5 5 16,-1 2-53-16,2 0-120 0,1 0-209 0,1 5-187 16</inkml:trace>
  <inkml:trace contextRef="#ctx0" brushRef="#br0">27607 6895 167 0,'19'0'410'16,"-19"0"-77"-16,19-2-97 0,-19 2 31 0,22-7-104 16,-22 7 18-16,24-8-76 0,-10 5 24 15,-3-2-68-15,0 1 39 0,-1-2-48 0,1-1 35 16,-1 3-26-16,-1-3 25 0,-9 7-12 0,15-10 17 15,-15 10-8-15,10-14-1 0,-10 14 7 0,5-10-6 16,-5 10-3-16,2-10-11 0,-2 10 4 0,0 0-17 16,-4-14 11-16,4 14-16 0,-8-7 7 0,8 7-16 15,-14-5 3-15,14 5-11 0,0 0 8 0,-24 2-15 16,24-2 6-16,-23 7-8 0,11-2 2 16,-1 2-11-16,1 3 6 0,2-1-13 0,-2 3 5 15,1 0-12-15,3 1 15 0,0-1-13 16,2 2 7-16,2 1-11 0,2-4-2 0,0 3 0 15,4-2-1-15,1-1 3 0,3 1-3 0,2 3 4 16,1-5-1-16,4 1-3 0,4-2 2 0,2-2-2 16,-1 0 1-16,3-5-4 0,0 2-6 0,-2-4-8 15,3 0-3-15,2-4-5 0,0 4-15 0,-2-3-4 16,-1-3-5-16,-2 3-1 0,-1-4 0 0,-1-1 6 16,-4 0 4-16,0 0 26 0,-3 1-13 0,-2-1-5 15,-8 8 13-15,13-11-3 0,-13 11 4 16,2-11 4-16,-2 11-9 0,0 0 5 0,-2-11 8 15,2 11-2-15,0 0-5 0,-14-4 13 16,14 4 3-16,0 0 2 0,-21 3 2 0,21-3 3 16,-13 5 12-16,13-5 14 0,-10 9-3 0,10-9-4 15,-9 7 10-15,9-7 4 0,-5 10 3 0,5-10-4 16,-2 8-6-16,2-8 0 0,2 12 1 0,-2-12-6 16,5 9-8-16,-5-9-2 0,12 11-3 0,-12-11-21 15,14 9-6-15,-14-9-73 0,20 7 15 0,-20-7-77 16,22 5-9-16,-12 0-62 0,-10-5-85 0,26 4-404 15,-26-4-237-15</inkml:trace>
  <inkml:trace contextRef="#ctx0" brushRef="#br0">28347 6814 71 0,'0'-11'541'0,"-3"0"-166"0,3 11-60 0,-4-18-5 16,4 18-16-16,-4-15 0 0,4 15 1 15,-6-12-47-15,6 12-28 0,-2-10-25 0,2 10-13 16,-4-9-3-16,4 9-1 0,0 0-8 0,-4-8-33 16,4 8 13-16,0 0-44 0,0 0 27 0,-5-9-58 15,5 9 19-15,0 0-49 0,0 0 14 0,0 0-42 16,0 0 21-16,0 0-35 0,0 0 34 0,0 0-37 16,0 0 31-16,-14 4-37 0,14-4 31 0,-5 10-31 15,2 0 29-15,-1 0-34 0,2 2 32 16,-2 2-23-16,1 1 41 0,1 2-58 0,-1 0-4 15,2 3-9-15,2-1-8 0,2-3-24 16,-1 2-22-16,2 4-24 0,1-3-26 0,1 0-31 16,0-2-39-16,3 3-46 0,-2-4 18 0,1-4 2 15,1 1-49-15,1-2-42 0,-1-3-122 0,2 1-205 16,4 1-179-16</inkml:trace>
  <inkml:trace contextRef="#ctx0" brushRef="#br0">28763 6769 472 0,'-2'-19'479'15,"-1"1"-141"-15,2 1-32 0,1 1-40 0,1 3-13 16,4-3-23-16,-1 4-30 0,5 0-34 0,3 1-22 16,2 3 5-16,6 2-12 0,2 2 7 0,4 3-19 15,0 4 2-15,1 2-10 0,4 4-8 0,-2 0-12 16,-1 6 9-16,-5 2-4 0,2 1-14 0,-4 1-39 15,-3 2 20-15,-2 1-33 0,-5-2 16 0,-1 2-36 16,-6 0 24-16,1 1-31 0,-3-1 26 16,-4-2-79-16,1 4-29 0,-3-4-17 0,0 1-36 15,-3-2-54-15,-2-2-66 0,0 2-2 16,-3-1-68-16,-2-3-70 0,1-1-429 0,-1 0-376 16</inkml:trace>
  <inkml:trace contextRef="#ctx0" brushRef="#br0">27573 7392 507 0,'0'0'407'15,"-11"-9"-53"-15,11 9-111 0,-11-9-5 16,11 9-13-16,-13-4 19 0,13 4-38 0,0 0-53 15,-13-5-43-15,13 5-29 0,0 0-23 16,0 0-15-16,-11-5-11 0,11 5-13 0,0 0 17 16,0 0-20-16,0 0 6 0,7 9 6 0,-7-9 0 15,8 8 2-15,-8-8-1 0,9 13-1 0,-9-13 10 16,8 13-11-16,-8-13 10 0,9 14-6 0,-9-14 14 16,7 18-7-16,-7-18 4 0,5 14-12 0,-5-14 8 15,4 18-8-15,-4-18 1 0,0 18-18 0,0-18 7 16,0 17-11-16,0-17 5 0,-2 18-20 15,2-18-7-15,-3 16-16 0,-1-3-11 0,4-13-25 16,-5 16-15-16,1-6-35 0,0-2-10 16,0 3-16-16,0-2-87 0,4-9-81 0,-11 18-411 15,11-18-243-15</inkml:trace>
  <inkml:trace contextRef="#ctx0" brushRef="#br0">27793 7906 794 0,'-16'8'427'0,"16"-8"-49"16,-15 5-153-16,15-5 13 0,-12 6-91 0,12-6-40 16,-9 7 50-16,9-7-86 0,-5 8-16 15,5-8-14-15,0 0-8 0,0 12-7 0,0-12 4 16,5 13-9-16,-5-13-20 0,12 12 20 0,-3-4-9 15,-2 0 6-15,1-1-2 0,-2 3-1 16,3 0 7-16,-2 2 5 0,0-2-23 0,-1 1 15 16,-4 1 8-16,3-2 13 0,-1 2 12 0,-3 1 2 15,-1 1 12-15,0-2 6 0,0 2-5 0,-2-1 3 16,-1-1 3-16,1 0 0 0,-1 0-8 0,-1-2-11 16,0 1-13-16,1-2-8 0,-1 0-13 0,0 2-32 15,4-11-41-15,-9 12-60 0,9-12-56 0,-8 13-16 16,8-13-55-16,-9 8-94 0,9-8-443 0,-12 5-306 15</inkml:trace>
  <inkml:trace contextRef="#ctx0" brushRef="#br0">28387 6870 381 0,'0'0'303'0,"0"0"-59"0,0 0-32 16,0 0-15-16,-8-9-14 0,8 9-33 0,0 0 13 15,0 0-30-15,0 0 23 0,0 0-14 0,0 0 22 16,-1-9 4-16,1 9-28 0,0 0 6 0,0 0-14 16,0 0-12-16,0 0-19 0,0 0-2 0,0 0-21 15,0 0 5-15,0 0-13 0,6-6 11 16,-6 6-24-16,0 0 7 0,0 0-17 0,15 3 3 16,-15-3-16-16,0 0 12 0,14 7-20 0,-14-7 18 15,12 9-27-15,-12-9 13 0,13 10-18 16,-8-2 17-16,1-1-21 0,-1 3 12 0,1-3-18 15,0 1 14-15,-6-8-16 0,9 13-1 0,-9-13 1 16,7 13 14-16,-7-13 12 0,9 9 21 0,-9-9 25 16,8 8 29-16,-8-8 46 0,10 7-2 0,-10-7-3 15,15 2-2-15,-15-2-8 0,24-2-25 0,-8-2-12 16,2 0-12-16,1-3-13 0,2 0-15 16,-1 0 0-16,-1-2-14 0,0 1-9 0,-2-2-6 15,2 2 0-15,-7 0-23 0,2 1-30 0,-5 2-45 16,-9 5-57-16,14-10-69 0,-14 10-46 0,10-8-72 15,-10 8-104-15,0 0 41 0,0 0-27 0,0 0-18 16,-8-9-77-16,8 9-272 0,-21 4-298 0</inkml:trace>
  <inkml:trace contextRef="#ctx0" brushRef="#br0">28572 6899 406 0,'0'0'439'0,"0"0"-68"16,0 0-92-16,0 0-6 0,0 0 3 0,0 0 3 15,0 0-35-15,0 0-66 0,0 0-15 0,0 0-20 16,14 8-1-16,-14-8-21 0,9 10 7 0,-9-10 2 16,9 16-34-16,-2-7-20 0,-3 2-8 0,1-2-7 15,-1 3-3-15,1-2-1 0,-1 1 5 16,0 0-4-16,1 0 5 0,-2-3 8 0,-3-8-1 16,6 17 0-16,-6-17-4 0,5 15 0 15,-5-15 1-15,7 12 5 0,-7-12-9 0,6 8-4 16,-6-8 5-16,11 8 9 0,-11-8 4 0,16 6-4 15,-16-6-10-15,25 0-2 0,-7-5-46 0,3 3 40 16,2-4-27-16,1 2 19 0,-1-4-31 0,2 1 25 16,-5-2-5-16,1 1 0 0,-2 1 1 0,-3 1 10 15,-1 2 6-15,-5-1 4 0,-10 5 3 0,17-9-1 16,-17 9 2-16,15-3-9 0,-15 3-5 0,0 0-5 16,15-6-6-16,-15 6-5 0,0 0-5 0,0 0-9 15,12-6 0-15,-12 6-3 0,0 0-6 16,0 0-1-16,0 0 5 0,12-4-10 15,-12 4-1-15,0 0 3 0,0 0-3 0,0 0-2 16,0 0 0-16,0 0 2 0,0 0-2 0,0 0-1 16,12-5 0-16,-12 5-2 0,0 0 2 0,0 0 4 15,0 0-4-15,0 0-2 0,0 0 1 0,0 0 6 16,0 0-7-16,0 0 4 0,0 0 0 0,0 0 0 16,0 0 0-16,0 0 6 0,0 0-7 0,0 0-1 15,0 0 0-15,0 0 4 0,0 0-5 16,0 0-1-16,0 0-1 0,0 0 0 0,0 0 1 0,0 0 4 15,0 0-7-15,0 0 1 0,0 0 4 16,0 0 0-16,0 0-2 0,0 0 0 0,0 0 1 16,0 0-4-16,0 0 8 0,0 0-5 15,0 0-4-15,0 0 2 0,0 0 2 0,0 0-3 16,0 0-2-16,0 0 0 0,0 0-1 0,0 0-1 16,0 0 3-16,0 0-5 0,0 0-2 0,0 0 3 15,0 0 1-15,0 0-4 0,0 0-5 0,0 0 3 16,0 0 2-16,0 0-2 0,0 0 2 0,0 0-8 15,0 0-11-15,0 0-9 0,0 0-20 0,0 0-33 16,0 0-58-16,0 0-25 0,0 0-40 0,0 0-42 16,0 0-57-16,0 0-47 0,0 0 22 0,0 0-62 15,0 0-112-15,0 0-319 0,0 0-415 16</inkml:trace>
  <inkml:trace contextRef="#ctx0" brushRef="#br0">30853 6674 110 0,'0'0'438'16,"12"-7"-229"-16,-12 7 70 0,13-6-94 15,-13 6 40-15,12-7-42 0,-12 7 1 0,9-4-7 16,-9 4 7-16,7-7 2 0,-7 7-6 0,0 0-28 15,8-7-17-15,-8 7-17 0,0 0-16 0,0 0-22 16,0 0-23-16,0 0-20 0,0 0-10 0,0 0-6 16,-9-7-5-16,9 7-3 0,-23 5 0 0,12-3-8 15,-5 4 0-15,2 0-4 0,-5 0 0 0,4 2-2 16,-2 0-2-16,2 4 0 0,0-2 4 0,2 1-12 16,-1 3-12-16,3-3-8 0,4 0-4 0,-1 0-2 15,2-2 3-15,1 1 4 16,1-2 1-16,4-8 20 0,-3 16-7 0,3-16-1 15,-1 14 10-15,1-14 6 0,2 10 2 0,-2-10 6 16,11 9-2-16,-11-9 6 0,14 6-2 0,-14-6 8 16,21 2 3-16,-21-2 8 0,24-2 15 0,-11-3 14 15,2 2 20-15,-1-4 2 0,-2 0-1 0,5-3 8 16,-3 0 0-16,1-2 45 0,-2 1-53 0,-4 3 1 16,3-2 14-16,-3 0-4 0,-2 2 3 0,1 1 0 15,-2 0 3-15,-6 7-5 0,11-9-10 0,-11 9-16 16,7-9-21-16,-7 9-7 15,0 0-17-15,8-7-16 0,-8 7-10 0,0 0-8 16,0 0 8-16,0 0 3 0,0 0 1 0,9 10 8 16,-9-10-7-16,1 18 2 0,-1-7-2 0,-1 1-16 15,1 4-20-15,-2 2-31 0,4-2-46 0,-2 2-22 16,2-1-33-16,0 0-47 0,3 4-35 0,1-6-36 16,2-3 7-16,-1 2-103 0,2-5-423 0,0-1-361 15</inkml:trace>
  <inkml:trace contextRef="#ctx0" brushRef="#br0">31182 6695 644 0,'8'-8'356'0,"-8"8"-83"0,15-10-41 15,-15 10-14-15,18-3-12 0,-18 3-15 0,18 1-21 16,-18-1-29-16,23 7-20 0,-9-3-25 15,-2 4-19-15,-2 0-7 0,0 1-20 0,-2 4-11 16,-2-2-2-16,-1-1-12 0,-1 2-10 0,-4-12 1 16,2 17-1-16,-2-17 18 0,-4 18-11 0,4-18 21 15,-7 15 18-15,7-15 21 0,-9 11 19 0,9-11 27 16,-11 9 30-16,11-9 28 0,-9 7 24 0,9-7 11 16,0 0-30-16,0 0 21 0,-18-5-41 0,18 5-31 15,-4-9-22-15,4 9-40 0,-4-17 1 0,6 6-18 16,-1-3-8-16,3-3-38 0,3-2-43 15,0 0-63-15,0-2-70 0,0 3-69 16,-1-1-64-16,2 4-74 0,-2 3-7 0,-1 2 18 16,2 3 4-16,-7 7-104 0,11-6-330 0,-11 6-321 15</inkml:trace>
  <inkml:trace contextRef="#ctx0" brushRef="#br0">31637 6737 571 0,'14'-9'369'16,"-14"9"-69"-16,8-10-27 0,-8 10 11 16,5-10 30-16,-5 10 5 0,5-16-29 0,-5 16-42 15,2-13 22-15,-2 13-54 0,0-14-4 0,0 14-6 16,-2-11-24-16,2 11-31 0,0 0-29 0,-1-12-30 16,1 12-28-16,0 0-23 0,0 0-7 0,-5-7-11 15,5 7 2-15,-10 6-3 0,10-6-7 0,-17 12-3 16,9-4-4-16,-2 3 0 0,0 1 1 0,0 3 6 15,-1 1-7-15,1 0 1 0,3 0-8 0,1-2-6 16,1 2 1-16,3-3-19 0,-1-3-27 0,3 5-46 16,4-3-55-16,0 1-71 0,2-1-73 15,1-1-49-15,5 0-40 0,-3-3-531 0,7 2-563 16</inkml:trace>
  <inkml:trace contextRef="#ctx0" brushRef="#br0">32118 6725 888 0,'-3'-10'469'0,"3"10"-86"16,-2-21 4-16,0 11 74 0,-2 1-92 0,4 9 14 16,-3-17-96-16,3 17-49 0,-5-12-48 15,5 12-24-15,-4-10-43 0,4 10-41 0,0 0-23 16,-4-10-28-16,4 10 35 0,0 0-52 0,0 0 34 15,-14 7-45-15,6 0 46 0,1 3-55 0,-4 5 39 16,2 4-41-16,-3-1-1 0,0 5-9 0,-1 4-36 16,2-1-50-16,-1 2-52 0,5-6-48 0,2 2-54 15,1-1 4-15,2 1-30 0,5-3 52 0,2 0-57 16,5-4-60-16,2 0-396 0,6-2-268 16</inkml:trace>
  <inkml:trace contextRef="#ctx0" brushRef="#br0">32805 6633 709 0,'0'0'410'0,"18"-2"-47"0,0 6-16 15,2 3 71-15,-2 4-77 0,7 4-31 16,-2 3-90-16,-3 4 3 0,2-2-76 0,-2 4-33 15,-2 1-23-15,1-2-16 0,-6 3-13 0,1 0-5 16,-4 1-17-16,-2-3-5 0,-2 0-27 0,-4 2-11 16,-2-3-39-16,-4 0-50 0,-4-1-39 0,-2 6-60 15,-8-3-37-15,-2-1-5 0,-6-2-125 0,-6-1 16 16,-4-3-350-16,-3-2-220 0</inkml:trace>
  <inkml:trace contextRef="#ctx0" brushRef="#br0">32284 6699 352 0,'0'0'109'0,"0"0"104"0,0 0-192 15,0 0 126-15,0 0-163 0,0 0 125 0,0 0-158 16,0 0 145-16,0 0-145 0,0 0 136 0,0 0-144 15,-8 5 135-15,8-5-144 0,0 0 155 0,0 0-137 16,0 0 127-16,0 0-108 0,0 0 154 0,0 0-112 16,0 0 124-16,0 0-114 0,0 0 91 15,-6 7-76-15,6-7 68 0,0 0-51 0,0 0 52 16,0 0-44-16,0 0 26 0,0 0-10 0,0 0 6 16,0 0-17-16,0 0 13 0,0 0-1 0,-13 4-3 15,13-4 0-15,0 0 2 0,0 0-1 16,0 0-14-16,0 0 1 0,0 0 9 0,0 0 37 15,0 0-51-15,0 0 7 0,0 0 43 0,0 0-36 16,0 0 47-16,0 0-49 0,-15 2 42 0,15-2-50 16,0 0 38-16,0 0-50 0,0 0 41 0,0 0-55 15,0 0 39-15,0 0-53 0,0 0 46 16,0 0-58-16,0 0 43 0,0 0-50 0,0 0 40 16,0 0-52-16,0 0 47 0,0 0-50 0,0 0 44 15,0 0-39-15,0 0 42 0,0 0-45 0,18 1 51 16,-18-1-48-16,0 0 48 0,26 3-52 0,-26-3 48 15,25 4-49-15,-25-4 51 0,29 0-50 16,-29 0 56-16,30 3-50 0,-30-3 58 0,33 4-42 16,-15-4 51-16,-1 1-45 0,0 1 41 0,1-1-39 15,-18-1 35-15,33 1-31 0,-19 2 5 0,-14-3-5 16,30 0-3-16,-30 0-1 0,27 2-4 0,-27-2-3 16,21 0 2-16,-21 0 5 0,0 0 0 15,24 1 16-15,-24-1-1 0,0 0 5 0,17 0 5 16,-17 0-2-16,0 0-6 0,0 0-3 0,0 0-7 15,19 2-3-15,-19-2-8 0,0 0-6 0,0 0 1 16,0 0-2-16,0 0-31 0,0 0-40 0,0 0-49 16,0 0-13-16,18 0-96 0,-18 0-16 0,0 0-117 15,0 0-26-15,0 0-72 0,0 0 71 16,0 0-118-16,-16-5-254 0,16 5-274 0</inkml:trace>
  <inkml:trace contextRef="#ctx0" brushRef="#br0">32072 6808 368 0,'0'0'305'0,"0"0"-8"16,0 0-92-16,0 0 35 0,0 0-43 0,0 0-25 15,0 0-20-15,0 0-16 0,0 0-10 0,0 0 13 16,0 0-10-16,-18-1 7 0,18 1-23 0,0 0-6 16,0 0-7-16,0 0-4 0,0 0 32 0,0 0-48 15,0 0 30-15,0 0-46 0,0 0 33 0,0 0-42 16,0 0 35-16,0 0-48 0,0 0 41 0,0 0-45 15,0 0 51-15,0 0-54 16,0 0 45-16,0 0-54 0,20 0 34 0,-20 0-43 16,20 1 48-16,-20-1-49 0,30 3 46 0,-11-2-44 15,6 1-3-15,1-1 6 0,1 1 2 0,0 1 0 16,5 1-1-16,-4-3 46 0,3 1-54 0,-2 3 50 16,1-3-34-16,-1-2 3 0,-1 3 15 0,-1-1 0 15,-3-1 5-15,2 1-5 0,-7-2 0 0,1 3-4 16,-2-3-4-16,2 1 3 0,-1 2-6 0,-3-3-17 15,-16 0-3-15,30 3-1 0,-30-3-2 0,27 1-2 16,-27-1-2-16,24 3-1 16,-24-3 1-16,19 2-3 0,-19-2 7 0,0 0-12 0,22 1 1 15,-22-1-1-15,0 0 0 0,18 2 0 16,-18-2 0-16,0 0 4 0,0 0 4 0,17 0-12 0,-17 0-6 16,0 0-24-16,0 0-41 0,0 0-51 15,0 0-20-15,0 0-105 0,0 0-48 0,0 0-79 16,0 0-68-16,0 0 52 0,0 0-490 0,0 0-502 15</inkml:trace>
  <inkml:trace contextRef="#ctx0" brushRef="#br0">32357 6914 60 0,'0'0'493'0,"0"0"-136"0,0 0-66 0,0 0-4 15,23 2-19-15,-23-2 26 0,24 0 3 0,-5 1-19 16,2 1-38-16,-1-1-4 0,4 0-6 0,1 2 2 16,0-3 1-16,1 3-5 0,-1-2-11 0,-2 2-6 15,3-1-21-15,-2 0-31 0,-7-1-12 16,2-1-21-16,0 4-19 0,-19-4-13 0,28 1-12 16,-28-1-19-16,22 2-12 0,-22-2-9 0,17 2-3 15,-17-2-5-15,0 0-18 0,17 1-37 0,-17-1-43 16,0 0-66-16,0 0-78 0,0 0-60 0,0 0-67 15,0 0-76-15,0 0 9 0,-17 7 15 0,-4-3-64 16,-1 0-409-16,-6 0-459 0</inkml:trace>
  <inkml:trace contextRef="#ctx0" brushRef="#br0">31552 7361 393 0,'6'-10'646'0,"-6"10"-171"16,0 0-110-16,4-11-6 0,-4 11 15 0,0 0-18 15,2-9-15-15,-2 9-47 0,0 0-58 0,0 0-50 16,6-8-41-16,-6 8-24 0,0 0-37 0,0 0-21 16,0 0-23-16,0 0-8 0,0 0-12 0,0 0-6 15,0 0-9-15,0 0-6 0,11 2 0 16,-11-2-8-16,3 12-16 0,-3-12-2 0,0 14-1 15,0-14 4-15,-3 16 3 0,3-16-1 16,-2 18 17-16,2-18-9 0,-3 15 3 0,3-15 0 16,-4 17 6-16,4-17-2 0,0 15 3 0,0-15 1 15,-2 10 2-15,2-10 12 0,0 10-7 0,0-10 5 16,0 0 7-16,2 15 9 0,-2-15 5 0,0 8 4 16,0-8 2-16,4 11-3 0,-4-11 1 0,3 9-13 15,-3-9 0-15,5 12-11 0,-5-12 0 0,6 13-6 16,-2-5-16-16,0 4-35 0,1-2-40 0,1 1-35 15,-1 3-48-15,4 1-52 0,0 2-65 0,0 0-6 16,1-1-2-16,-3 2-53 0,-1-2-465 16,-1 1-373-16</inkml:trace>
  <inkml:trace contextRef="#ctx0" brushRef="#br0">31508 7915 507 0,'0'0'389'0,"-11"4"-64"0,11-4-117 16,-9 6 17-16,9-6-62 0,-5 8 18 0,5-8-24 0,1 12-41 15,-1-12-1-15,6 16-38 0,1-6 3 0,0 0-17 16,0 0 12-16,1-1-10 0,3 2-4 16,-2 0-11-16,1 0-10 0,0 0-9 0,1 0-5 15,0 1-6-15,2 2-5 0,-2 0 1 0,1-1 7 16,-1 3-4-16,1 2-2 0,-1 0 6 0,0 0-1 15,-2 3 9-15,2-2 9 0,-2 3-1 0,0-2 3 16,0 1 0-16,0-2 2 0,-1 1 2 16,-1-1-3-16,1-2-5 0,-2-5 6 0,-1 3 6 15,-1-5 11-15,0 2 7 0,-1-2-5 0,-1-1-11 16,-2-9-16-16,6 15-8 0,-6-15-3 16,3 11-7-16,-3-11-16 0,-3 12 14 0,3-12-20 0,-7 13 3 15,0-6-18-15,2 1 4 0,-4-2-12 16,1 0 6-16,-1 2-21 0,9-8-6 0,-15 14-23 15,5-10-20-15,1 3-36 0,2-2-22 0,7-5-10 16,-13 10 2-16,13-10-82 0,-10 7-146 0,10-7-318 16,0 0-230-16</inkml:trace>
  <inkml:trace contextRef="#ctx0" brushRef="#br0">32063 8449 1052 0,'0'0'671'0,"0"0"-241"15,0 0-149-15,0 0-84 0,12-6-56 0,-12 6-25 16,0 0-27-16,0 0-62 0,0 0-94 0,0 0-89 16,11-7-83-16,-11 7-176 0,0 0-201 0,0 0-149 15</inkml:trace>
  <inkml:trace contextRef="#ctx0" brushRef="#br0">31803 7757 938 0,'0'0'388'0,"22"3"-80"0,-4-2-63 16,6 4 21-16,4-3 39 0,2 3-1 0,4-3-15 15,3 4-21-15,1-2-56 0,0 1 0 16,-1 2-51-16,-1-3 15 0,-1 2-43 0,1-1 37 15,-4 0-49-15,-5 0-11 0,-1-3-19 0,-5 2-14 16,-3 1-13-16,0-3-6 0,-4-1-1 0,-14-1 3 16,22 7 15-16,-22-7 6 0,18 5 0 0,-18-5-7 15,0 0 3-15,16 2-3 0,-16-2-6 0,0 0 4 16,0 0-21-16,18 3 6 0,-18-3-24 0,0 0 6 16,0 0-18-16,0 0-4 0,13 4-5 0,-13-4-5 15,0 0-25-15,0 0-28 0,0 0-39 0,0 0-62 16,0 0-76-16,0 0-58 0,0 0-97 0,0 0-84 15,0 0 25-15,-8-15-77 0,-1 9-433 0,9 6-621 16</inkml:trace>
  <inkml:trace contextRef="#ctx0" brushRef="#br0">31904 7985 555 0,'0'0'467'0,"-14"7"-95"0,14-7-124 16,-11 8-17-16,11-8-2 0,0 0 35 16,-9 7 17-16,9-7-21 0,0 0-16 0,4 8-24 15,6-3-18-15,5 1-20 0,6 1-7 0,2 1-4 16,6 0 1-16,4 0-37 0,-1 1 36 0,3-1-65 16,-2 0 21-16,-1-1-49 0,0-1 26 0,-7 0-37 15,-1 0 24-15,0 1-32 0,-3-4 32 0,-4 1-34 16,-2-1 20-16,-15-3-22 0,23 6 19 0,-23-6-16 15,16 3 18-15,-16-3-13 0,0 0 11 0,19 3-12 16,-19-3 5-16,0 0-14 0,0 0 3 0,15 4-18 16,-15-4 1-16,0 0-12 0,0 0 1 0,0 0-11 15,14 2 4-15,-14-2-11 0,0 0 6 0,0 0-11 16,0 0 8-16,0 0-11 0,0 0 8 0,0 0-9 16,0 0 8-16,13 4-7 0,-13-4 7 0,0 0-11 15,0 0 9-15,0 0-9 0,0 0 7 16,0 0-9-16,0 0 7 0,0 0-9 0,0 0 9 15,0 0-9-15,0 0 9 0,0 0-10 0,0 0 8 16,0 0-9-16,0 0 9 0,0 0-9 0,0 0 9 16,0 0-8-16,0 0 9 0,0 0-10 0,0 0 11 15,0 0-8-15,0 0 9 0,0 0-9 0,0 0 9 16,0 0-7-16,0 0 7 0,0 0-8 0,11 4 7 16,-11-4-6-16,0 0 9 0,0 0-11 0,0 0 12 15,0 0-10-15,0 0 9 0,0 0-26 0,0 0 27 16,0 0-9-16,0 0 9 0,0 0-10 15,0 0 6-15,0 0-7 0,0 0 8 0,0 0-9 16,0 0 9-16,0 0-9 0,0 0 8 0,0 0-10 0,0 0 11 16,0 0-11-16,0 0 8 0,0 0-9 15,0 0 7-15,0 0-16 0,0 0 7 0,0 0-24 16,0 0 5-16,0 0-31 0,0 0 3 0,0 0-48 16,0 0-4-16,0 0-91 0,0 0-49 0,0 0-101 15,0 0-132-15,0 0-60 0,-11-10-636 0,2 3-923 16</inkml:trace>
  <inkml:trace contextRef="#ctx0" brushRef="#br0">29290 3759 85 0,'0'0'301'0,"0"0"-220"0,-13-4 99 16,13 4-176-16,0 0 139 0,0 0-158 0,0 0 124 15,0 0-142-15,0 0 124 0,0 0-130 16,-6-8-5-16,6 8 139 0,0 0-139 0,0 0 126 15,0 0-132-15,0 0 127 0,0 0-129 0,0 0 9 16,0 0 7-16,0 0 124 0,0 0-133 0,0 0 7 16,0 0-4-16,0 0 135 0,0 0-137 15,0 0 0-15,0 0 16 0,0 0 6 0,0 0 1 16,0 0 123-16,0 0-136 0,0 0 120 0,0 0-141 16,0 0 136-16,0 0-132 0,0 0 127 0,15 3-131 15,-15-3 123-15,10 5-129 0,-10-5 117 0,11 7-140 16,-11-7 131-16,14 6-119 0,-14-6 112 0,14 10-118 15,-4-4 120-15,-10-6-113 0,15 8 115 0,-15-8-110 16,17 8 117-16,-17-8-116 0,15 9 119 16,-15-9-123-16,14 8 124 0,-14-8-117 15,10 4 120-15,-10-4-118 0,11 6 116 0,-11-6-125 16,11 5 105-16,-11-5-114 0,0 0 85 0,16 6-97 16,-16-6 92-16,15 5-75 0,-15-5 54 0,17 7-59 15,-17-7 61-15,24 5-134 0</inkml:trace>
  <inkml:trace contextRef="#ctx0" brushRef="#br0">29556 3866 309 0,'14'4'-41'0,"0"-2"90"0,1 1-80 15,0 2 92-15,0-1-102 0,-15-4 123 0,30 4-100 16,-17 0 108-16,5-1-116 0,-18-3 109 16,29 5-110-16,-12-4 98 0,-17-1-108 0,32 3 132 15,-32-3-120-15,34 1 122 0,-34-1-130 0,32 1 129 16,-32-1-153-16,35 0 143 0,-35 0-142 16,33-1 140-16,-33 1-135 0,33 2 123 0,-14 0-142 15,-2-2 142-15,2 3-134 0,0-2 117 0,-1 3-134 16,1-3 132-16,4 2-118 0,-1 2 125 0,1-1-131 15,1 0 121-15,-1 0-109 0,-1 0 108 0,0-1-114 16,1 2 111-16,-4-2-111 0,4 1 110 16,-4-1-112-16,-1-1 109 0,1 3-102 0,-2-5 110 15,0 3-107-15,0-1 114 0,1 1-113 0,0-2 114 16,-18-1-110-16,33 1 109 0,-14-1-122 0,-1 0 133 16,3 0-115-16,-1 0 118 0,0 0-122 15,1-1 124-15,3 1-129 0,0-1 125 0,1 1-138 16,1 0 138-16,-1 0-125 0,1 0 124 0,-1 0-124 15,3 0 118-15,-3 0-122 0,2 1 129 0,-1-1-120 16,-1 0 136-16,1 1-137 0,-1-1 131 16,-1 0-135-16,-2 0 130 0,-1 0-124 0,2 0 120 15,-3 0-124-15,0 0 126 0,-1 0-128 0,-1-1 126 16,1 1-127-16,-19 0 121 0,32-1-134 0,-14-2 139 16,1 2-125-16,-1 0 123 0,0-1-129 0,1 1 130 15,5-2-128-15,-2 1 125 0,-1 1-139 0,4-1 142 16,-2-2-129-16,0 2 127 0,3-2-128 0,-1 0 128 15,0 1-131-15,0-1 130 0,-1-1-130 16,1 0 130-16,0 2-127 0,2-1 128 0,-1 1-128 16,-1 1 125-16,-1-2-121 0,1 1 120 0,-2-1-132 15,0 0 136-15,-2 0-131 0,0 0 135 0,-3 0-127 16,1 0 145-16,-1-1-132 0,-3 0 130 0,1 0-134 16,-1 1 128-16,-2-3-134 0,0 1 143 0,1-1-147 15,-2 2 132-15,1-2-137 0,-1-1 16 0,-1 0 7 16,1 0 16-16,-1 0 7 0,0-1 2 0,0 1 13 15,0-2-8-15,-1 1 7 0,1 0 2 0,-1-2 4 16,0 1-6-16,-1-1 17 0,0 0-4 0,1 0 0 16,-3 0 1-16,0 0 5 0,1 0 0 0,0 0 1 15,-1-2-4-15,-3 2 4 16,1 1 3-16,-1-1-3 0,-1 1 3 0,-1-2-6 16,3 0 4-16,-3 2-1 0,-2-1-8 0,1-2 5 15,-1 4-3-15,-1-3-3 0,-1-2-2 0,1 3 3 16,-3-1-7-16,2-1 7 0,-2-3-3 0,0 3 1 15,-1 1-2-15,0-4 2 0,-2 3 0 0,1 0 3 16,0 0 4-16,-1 1-4 0,-2-3 1 0,2 1 0 16,0 2-2-16,-2-1 2 0,2 2-1 0,-3 1-4 15,-1-4 0-15,2 4 1 0,-3-2-5 0,1 2-7 16,-1 1 2-16,0-2 3 0,0 2 4 0,-2 1 0 16,3-1-2-16,-6-2 18 0,6 3-18 0,-6-2 0 15,2 1-1-15,-2 1 1 0,1-2 2 0,-1 2 4 16,0-1-2-16,0 0-1 0,0 1 93 15,-2 0-111-15,0 0 93 0,1 1-104 0,-1-1 92 16,2 0-100-16,0 4 110 0,1-3-115 0,2 2 8 16,-3 0 9-16,4 0 89 0,-3 1-100 0,2-2 9 15,-3 2 5-15,0 0 2 0,1-2 6 0,-5 4 2 16,1-5 3-16,-2 2 0 0,0-1 1 0,-3 1 0 16,-1 1 1-16,-2-3 1 0,3 0 0 0,-9 3 2 15,8-3 3-15,-2 3-2 0,-1 1-2 0,1-2 0 16,0 0 0-16,1 0 0 15,0 1 7-15,1 0-7 0,0 1 0 0,1-2 1 16,0 1-1-16,0 0-1 0,0 2 3 0,1 0-1 16,0-1 0-16,0-1 0 0,2 1-1 0,-1 1 0 15,0-1-1-15,0 1 4 0,4 1-3 0,-3-1 5 16,-2 0-3-16,1-1 3 0,0 2-2 0,0-2-1 16,-2 0 2-16,1 3-2 0,5-1 1 0,-3-2 3 15,-3 2-4-15,2-1 1 0,0 1-2 0,-2 0 0 16,-2 0-1-16,2 1 0 0,3-4 3 15,-6 4-5-15,0 0 2 0,2 0 0 0,-2 0 0 16,0 0-1-16,0-1 0 0,-1 2 3 0,1-2-2 16,0 1 0-16,1 0 3 0,1 0-4 0,1-1 2 15,3 1 0-15,0 1-2 0,0-1 3 0,2 0-3 16,-2 0 0-16,2 0 11 0,1 1-13 16,-2-1 2-16,0 0-1 0,1 2 2 0,0 0-1 15,-1-2 0-15,3 1 1 0,-3 0 0 0,0 0 1 16,3 1-2-16,-3-1 1 0,0-1 0 15,1 3 0-15,-1-2 2 0,0-1-2 0,0 0 0 16,-4 3 0-16,0-3 0 0,-3 1 0 0,0 1-1 16,-1 0 0-16,-2 1 1 0,-2 1-1 0,-2-1 1 15,-1 3 2-15,3-4 0 0,-2 1-2 0,5 0 0 16,3 1 4-16,-2 0-4 0,2-2 3 0,0 2-5 16,0-1 3-16,2 1-1 0,-1 1 0 15,2-2 0-15,2 1 1 0,-1-2 0 0,0 1-1 0,5 1 1 16,-1-3 2-16,0 2 0 0,1 0 0 15,-1-2 1-15,4 2 1 0,15-3 1 0,-28 5 0 16,28-5 2-16,-27 2-3 0,27-2-2 0,-24 3 1 16,24-3-1-16,-25 4 2 0,25-4-5 15,-28 4 2-15,15 0 2 0,13-4-3 0,-26 2 1 16,9 1 0-16,2 0 2 0,-2-1 0 0,2 1 67 16,-2 1-77-16,17-4 71 0,-28 3-80 0,28-3 74 15,-26 6-77-15,26-6 70 0,-28 3-77 0,28-3 71 16,-25 7-74-16,25-7 68 0,-26 7-71 15,26-7 70-15,-23 7-70 0,9-3 70 0,-1 0-72 16,2 3 69-16,-2-2-69 0,2 0 70 0,-1 0-72 16,0 0 72-16,1 2-72 0,0-3 6 15,2 2 7-15,-1-2 4 0,2 1 3 0,0 1 12 16,-3 1-7-16,0-1 5 0,2 2-4 0,-1-1 4 16,3 0 4-16,-3 1-1 0,3-1-1 0,1 0 3 15,0 0 2-15,-1 1-4 0,2-1-3 0,0-2 5 16,7-5-2-16,-11 12 1 0,11-12 0 0,-12 12-1 15,12-12 3-15,-9 12-6 0,9-12 4 0,-9 13 2 16,9-13-2-16,-7 13 0 0,7-13 1 0,-7 13 2 16,1-4-4-16,6-9 1 0,-7 17 3 15,1-9-1-15,2 2 1 0,0-1-1 16,2 0-1-16,-1 2 2 0,1-2 3 0,-1 2-5 16,1-1 3-16,0-1-3 0,2-9-2 0,-5 18 1 15,5-18 4-15,-1 19-5 0,1-19 2 0,-1 17 2 16,1-17-4-16,0 16 2 0,0-16 2 0,2 17-4 15,-2-17 4-15,0 17-4 0,0-17 5 0,5 16-1 16,-5-16 1-16,7 18-1 0,-3-7 1 0,1-1 1 16,1 2-4-16,0 0 2 0,3 2 3 15,0 1 0-15,3 2-5 0,-1-1 2 0,2 1 47 16,0 0-57-16,0 0 59 0,2-1-64 0,-1 0 60 16,1-2-66-16,-2 1 61 0,2-2-65 0,-2 0 54 15,0-1-10-15,-2-2 8 0,0-2-8 16,-1 1-3-16,0 0 0 0,-1-3-6 0,0 2-2 15,3 1-3-15,-3-3-4 0,1 0-51 0,3 3 65 16,-2-1-58-16,7 0 63 0,-1 3-59 0,4-1 56 16,1-1-49-16,3 2 66 0,4 2-64 15,-2-3 58-15,-1 0-56 0,0-2 59 0,-2-1-50 16,0 0 56-16,-2-2-50 0,1 2 47 0,-1-2-32 16,-4-2 33-16,-2-2-37 0,2 3 31 0,-18-4-29 15,23 3 21-15,-23-3-35 0,19 4 19 0,-19-4-62 16,0 0 42-16,22 2-115 0,-22-2 63 15,0 0-142-15,12 3 115 0,-12-3-99 0,0 0-11 16,0 0-153-16,-5 14 235 0</inkml:trace>
  <inkml:trace contextRef="#ctx0" brushRef="#br0">28813 4052 117 0,'0'0'326'15,"7"-7"-242"-15,-7 7 111 0,9-10-142 0,-9 10 95 0,9-10-156 16,-9 10 123-16,7-8-144 0,-7 8 96 16,9-7-166-16,-9 7 91 0,0 0-129 0,10-9-110 15,-10 9 72-15</inkml:trace>
  <inkml:trace contextRef="#ctx0" brushRef="#br0">29089 3921 60 0,'0'0'265'0,"0"0"-208"0,8-9 117 0,-8 9-159 0,0 0 108 16,6-12-159-16,-6 12 126 0,0 0-154 15,4-8 34-15,-4 8-160 0,0 0 32 16</inkml:trace>
  <inkml:trace contextRef="#ctx0" brushRef="#br0">27321 7059 83 0,'2'11'346'0,"-2"-11"-101"15,0 0-56-15,0 0-24 0,0 0-44 0,0 0 29 16,4 8-13-16,-4-8-36 0,0 0-25 0,0 0-10 16,0 0-13-16,0 0-10 0,0 0-24 15,0 0 13-15,0 0-1 0,0 0-22 16,0 0 9-16,0 0-9 0,2 12 3 0,-2-12-3 16,0 0-10-16,0 0 9 0,0 0 4 0,0 0-11 15,0 0 1-15,0 0 1 0,0 0 0 0,0 0-21 16,0 0 12-16,0 0-16 0,0 0 36 0,-2 10-11 15,2-10-24-15,0 0 31 0,0 0-28 0,0 0 30 16,0 0-45-16,0 0 52 0,0 0-9 0,0 0-34 16,0 0 36-16,0 0-30 0,0 0 32 0,0 0-28 15,0 0 20-15,0 0-20 0,0 0 31 16,0 0-36-16,0 0 37 0,0 0-4 0,0 0-29 16,0 0 20-16,0 0-18 0,0 0 34 0,0 10-9 15,0-10-30-15,0 0 33 0,0 0-31 0,0 0 33 16,0 0-10-16,0 0 11 0,0 0 3 15,0 0-11-15,0 0 2 0,0 0 1 0,0 0 0 16,0 0-1-16,0 0-12 0,0 0 10 0,0 0 4 16,0 0-11-16,0 0 4 0,0 0-2 0,0 0-1 15,0 0-2-15,0 0-12 0,0 0 19 16,0 0-7-16,0 0-6 0,0 0 5 0,0 0 0 16,0 0-2-16,0 0-2 0,0 0-15 0,0 0 10 15,0 0-18-15,0 0-46 0,0 0 31 0,0 0-20 16,0 0 2-16,0 0-10 0,0 0-6 0,0 0-1 15,0 0-22-15,0 0-9 0,0 0-53 16,0 0-12-16,0 0-119 0,0 0 85 0</inkml:trace>
  <inkml:trace contextRef="#ctx0" brushRef="#br0">29119 6827 12 0,'0'0'424'0,"0"0"-141"0,0 0-82 0,0 0-65 15,0 0-29-15,0 0-21 0,2 9-19 16,-2-9-12-16,0 0-19 0,0 0-66 0,0 0 5 16,0 0-15-16,0 0-28 0,0 0-102 0,0 0-140 15,0 0 292-15</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7:27:59"/>
    </inkml:context>
    <inkml:brush xml:id="br0">
      <inkml:brushProperty name="width" value="0.05292" units="cm"/>
      <inkml:brushProperty name="height" value="0.05292" units="cm"/>
      <inkml:brushProperty name="color" value="#FF0000"/>
    </inkml:brush>
  </inkml:definitions>
  <inkml:trace contextRef="#ctx0" brushRef="#br0">9947 4288 204 0,'0'0'351'15,"0"0"-103"-15,0 0-72 0,0 0-5 0,0 0-7 16,0 0-32-16,0 0-28 0,0 0-13 0,0 0-11 16,0 0-7-16,0 0-9 0,-12-4-6 0,12 4-8 15,0 0 0-15,0 0-2 0,0 0-3 0,0 0 0 16,0 0 1-16,0 0-7 0,0 0 6 16,0 0 4-16,0 0-9 0,0 0-2 15,-4-9-5-15,4 9-1 0,0 0-5 0,0 0 0 16,0 0-8-16,0 0 0 0,0 0-6 0,0 0-7 15,0 0-7-15,0 0-2 0,0 0 6 0,0 0-3 16,0 0 0-16,0 0-2 0,0 0 1 0,0 0-1 16,0 0 1-16,0 0 1 0,0 0-2 0,0 0 11 15,0 0-10-15,10 6-5 0,-10-6 1 0,0 0 7 16,8 7-1-16,-8-7 2 0,0 0 0 0,7 12 1 16,-7-12 0-16,7 10-2 0,-7-10 2 0,6 11-2 15,-6-11 8-15,6 14 8 0,-6-14-20 0,6 14 12 16,-6-14-11-16,3 14 18 0,-3-14-19 15,4 16 19-15,-4-16-19 0,4 16 18 0,-4-16-20 16,0 13 24-16,0-13-25 0,3 13 17 0,-3-13-15 16,1 11 16-16,-1-11-15 0,1 10 8 0,-1-10-6 15,0 0 21-15,3 11-20 0,-3-11 25 0,0 0-10 16,0 0 15-16,4 10 11 0,-4-10 16 16,0 0 9-16,0 0 5 0,0 0 14 0,3 8-3 15,-3-8 17-15,0 0 0 0,0 0-8 0,0 0-17 16,0 0-14-16,21-1-8 0,-21 1-11 0,23-9-12 15,-7 2-7-15,2 2-4 0,4-3-5 0,1-1-2 16,-1 1-4-16,4 1-1 0,3-5 11 0,-1 3-15 16,-3 1-3-16,0 3 0 0,-1-3 2 15,-2 1-1-15,-2 1 10 0,-2 1-8 0,-4 0-13 16,-14 5-18-16,23-6-19 0,-23 6-24 0,16-4-25 16,-16 4-36-16,12-5-30 0,-12 5-7 0,0 0-8 15,0 0 13-15,0 0 3 0,0 0-37 0,0 0-160 16,0 0 70-16,0 0-245 0,0 0-22 0</inkml:trace>
  <inkml:trace contextRef="#ctx0" brushRef="#br0">10022 4293 462 0,'0'0'325'15,"0"0"-80"-15,0 0-44 0,0 0-39 0,0 0-34 16,-3-9-31-16,3 9-16 0,0 0-14 0,0 0-28 16,0 0 5-16,0 0-21 0,0 0 2 0,0 0 0 15,0 0 0-15,0 0 2 0,0 0-3 16,0 0 1-16,0 0-10 0,5 9 6 15,-5-9-2-15,3 9-1 0,-3-9-12 0,7 14 2 16,-7-14 8-16,4 12-4 0,-4-12 7 0,8 14 1 16,-8-14 4-16,8 14 8 0,-8-14 13 0,10 11 35 15,-10-11-26-15,11 11 35 0,-11-11 0 0,13 10 16 16,0-6 4-16,-13-4-2 0,25 4-11 0,-25-4-5 16,36 1-12-16,-15-2-14 0,4-2-5 0,1 1-11 15,0-3-14-15,1 2-6 0,0-3-4 0,-1 3-7 16,-4-3-3-16,-1 3-1 0,-2-1-21 0,-19 4-38 15,27-4-53-15,-27 4-45 0,18-2-26 0,-18 2 1 16,0 0-3-16,22-1-17 0,-22 1-38 0,0 0-145 16,9 5-180-16,-9-5-55 0</inkml:trace>
  <inkml:trace contextRef="#ctx0" brushRef="#br0">6653 4659 60 0,'0'0'246'0,"0"0"-56"0,0 0-56 0,0 0-14 15,-9-5-20-15,9 5-15 0,0 0-15 0,0 0-7 16,0 0 3-16,0 0-1 0,-12-4 6 0,12 4-4 16,0 0 9-16,0 0-23 0,-9-7 6 15,9 7-30-15,0 0 31 0,0 0-25 0,-8-6 20 16,8 6-37-16,0 0 27 0,0 0-31 0,0 0 22 16,0 0-33-16,-12-5 22 0,12 5-26 15,0 0 23-15,0 0-43 0,0 0 35 0,0 0-21 16,0 0 30-16,0 0-34 0,0 0 27 0,0 0-31 15,-10-4 32-15,10 4-29 0,0 0 26 0,0 0-26 16,0 0 26-16,0 0-31 0,-9 5 33 0,9-5-41 16,0 0 46-16,-8 13-36 0,8-13 40 0,-7 13-34 15,2-4 8-15,1 0-4 0,-1 2 9 0,2 0 7 16,-2-2-8-16,1 1 6 0,-2 3-4 0,2 1 5 16,2-1-14-16,-2 0 14 0,0 2-9 15,0 0 7-15,0 1 2 0,-1 1-3 0,0-1 1 16,1 4 1-16,-1-4-1 0,1 0-3 0,0 0 4 15,0 1-4-15,0-1-28 0,0-1 19 0,0 0 13 16,1-1-5-16,-2-2 0 0,4 1-12 0,-2-1-45 16,1-2 80-16,-1 2-9 0,0 1-3 15,1-2-2-15,0 3-4 0,-1-2 0 0,2 0-14 16,-2-1 3-16,2 0 11 0,-2 1-7 0,2 0 11 16,0 1-9-16,-2-2-1 0,2-1 1 0,-1 3 3 15,1-1-4-15,-1 0 1 0,-1 0-1 16,2 0 0-16,-3 1 27 0,2 0-34 0,-2 0 42 15,0 2-52-15,0 1 48 0,0-1-47 0,0 1 41 16,0 0-44-16,-1 0 49 0,2-2-45 0,0 3 36 16,-1 0-18-16,0-2 13 0,2 0-55 0,-1 1 14 15,-2 1 9-15,0-1 1 0,4 0 4 0,-3 1 0 16,3-2 5-16,-2-1-6 0,2 0 8 0,-2 1 0 16,2-3 1-16,0 2 5 0,-2 3-7 0,3-2-9 15,-1 1 13-15,-2 2-5 0,3-2 0 0,0 2 6 16,-1-2-2-16,0 1 1 0,1 0-2 0,-3 0 4 15,3 0-4-15,0 0 1 0,-1 0 0 16,-2 1-10-16,2-2 2 0,1-2 12 0,0 3-4 16,0-2 5-16,-1-1 0 0,0 0 0 0,1 1 1 15,-2-3 2-15,1 2 42 0,1 1-52 16,0-3 44-16,-1 2-54 0,-1-2 33 0,1 1-40 16,0 2 56-16,0-3-60 0,1 0 55 0,-2 0-48 15,2 2 43-15,-1-1-3 0,1 1-5 0,0 1-4 16,0 2-45-16,1-5 48 0,-1 5-47 0,2 3 35 15,-2-1-37-15,0-3 56 0,1 4-56 0,-1-3 58 16,0 4-48-16,0-4 44 0,0 0-45 16,0 0 48-16,-1-2-54 0,1 2 8 0,0-5 6 0,0 2 2 15,-3 1-5-15,3-1 4 0,0 0 8 0,-1 0-4 16,1-2 9-16,-2 2-1 0,1-1-1 0,1 0 2 16,0 1-2-16,0-4 2 15,0 2 6-15,0 1-8 0,-1-1 0 0,1 0-5 16,0-2 7-16,-1-1-6 0,1-9 0 0,-2 19 10 15,2-19-3-15,-1 17 0 0,1-17 0 0,0 15 2 16,0-15-2-16,0 14 0 0,0-14 43 0,-1 13-56 16,1-13 37-16,-2 14-36 0,2-14 42 0,-2 14-52 15,2-14 53-15,0 12-48 0,0-12 47 0,-1 13-52 16,1-13 47-16,0 12-42 0,0-12 40 0,0 13-48 16,0-13 35-16,-3 11-36 0,3-11 55 0,-2 14-54 15,2-14 48-15,-3 13-40 0,3-13 48 0,-4 15-50 16,4-15 47-16,-5 14-46 0,5-14 42 15,-4 12-46-15,4-12 48 0,-5 14-50 0,5-14 34 16,-5 10-32-16,5-10 42 0,-5 9-41 0,5-9 48 16,-4 10-7-16,4-10-4 0,0 0-3 15,-6 13-3-15,6-13 0 0,0 0-4 0,-6 12-1 16,6-12-11-16,0 0 0 0,-5 12 12 0,5-12-6 16,0 0 0-16,-6 10 8 0,6-10-1 0,0 0 0 15,-4 8-1-15,4-8 1 0,0 0-2 0,0 0 3 16,0 0 1-16,-2 8-1 0,2-8-6 0,0 0 11 15,0 0 1-15,0 0-8 0,0 0 10 0,0 0-2 16,0 0-2-16,0 0-2 0,0 0-3 0,0 0-1 16,0 0-5-16,0 0 1 0,-2 11 3 15,2-11-9-15,0 0 1 0,0 0 3 0,0 0-9 16,0 0 0-16,0 0 10 0,0 0 1 0,0 0-1 16,0 0 1-16,0 0 27 0,0 0-33 0,0 0-2 15,21 1 3-15,-21-1-1 0,0 0-2 0,17-2 3 16,-17 2 2-16,0 0-8 0,19-2 7 0,-19 2 0 15,0 0 1-15,20-2 3 0,-20 2-2 16,14-3-1-16,-14 3-24 0,18-3 28 0,-18 3-1 16,14-2-1-16,-14 2 1 0,17-4 4 0,-17 4 5 15,15-3 3-15,-15 3 10 0,14-5-19 16,-14 5 3-16,0 0 11 0,14-3-4 0,-14 3-2 0,0 0-6 16,0 0-2-16,17-5-1 0,-17 5-1 15,0 0-3-15,0 0-1 0,0 0-4 0,13-2-8 16,-13 2-8-16,0 0-10 0,0 0-3 0,0 0-12 15,0 0-9-15,0 0-13 0,0 0-24 0,0 0-60 16,0 0-13-16,11-4-36 0,-11 4-132 0,0 0-163 16,0 0 49-16</inkml:trace>
  <inkml:trace contextRef="#ctx0" brushRef="#br0">6450 6811 560 0,'0'0'408'16,"0"0"-153"-16,0 0-5 0,0-11-116 0,0 11 2 15,0 0-69-15,0 0 40 0,0 0-74 0,0 0 42 16,0 0-60-16,4-10 40 0,-4 10-54 0,0 0 47 16,0 0-57-16,0 0 48 0,13 6-52 0,-13-6 46 15,11 4-59-15,-11-4 48 0,15 7-30 0,-15-7 62 16,21 7-59-16,-8-1 51 0,-13-6-53 0,25 5 49 15,-25-5-55-15,23 4 46 0,-23-4-50 0,17 5 49 16,-17-5-42-16,12 3 37 0,-12-3 17 0,0 0 10 16,12 5-12-16,-12-5-2 0,0 0 5 0,0 0-18 15,3 10 5-15,-3-10-5 0,-5 9-6 16,5-9-3-16,-11 10-12 0,1-3-16 16,2 0-24-16,-3 1-21 0,-3 1-54 0,0 1-78 15,-5-1-106-15,0 1-291 0,1-5-118 0</inkml:trace>
  <inkml:trace contextRef="#ctx0" brushRef="#br0">6718 4697 313 0,'0'0'257'0,"0"0"-66"0,0 0-35 0,0 0-41 16,0 0-7-16,0 0-21 0,-1-9-9 0,1 9-17 15,0 0 2-15,0 0-22 0,0 0 4 0,0 0-20 16,0 0 0-16,0 0-3 0,0 0 18 16,0 0-26-16,0 0 14 0,-5-9-14 0,5 9 21 15,0 0-25-15,0 0 28 0,0 0-28 16,0 0 26-16,0 0-28 0,0 0 20 0,0 0-21 15,0 0 41-15,0 0-50 0,0 0 49 0,0 0-42 16,0 0 38-16,0 0-41 0,0 0 38 0,0 0-40 16,0 0 37-16,0 0-42 0,0 0 39 0,0 0-54 15,0 0 62-15,0 0-52 0,0 0 38 0,0 0-44 16,0 0 35-16,0 0-36 0,-18 5 41 0,18-5-44 16,-10 7 44-16,10-7-41 0,-13 9 41 0,3 1-43 15,1 0 29-15,-4 2-40 0,-1 1 18 0,0 2 0 16,-1 0 6-16,1 2-1 0,-3-2 2 15,2 2 4-15,-3 1-1 0,1-2 1 0,3 0 1 16,-1-2 0-16,1 1 0 0,0-1-8 0,1-1-4 16,3-3 23-16,1-1-14 0,1-1 7 0,8-8-2 15,-10 10 1-15,10-10-5 0,-9 8 9 16,9-8 3-16,-5 9 0 0,5-9 2 0,0 0 4 16,0 0 2-16,-10 7 8 0,10-7-6 0,0 0 2 15,0 0 12-15,0 0 0 0,0 0 0 0,-7 8 4 16,7-8-5-16,0 0 2 0,0 0-6 0,0 0-1 15,0 0 0-15,0 0-7 0,0 0-9 0,0 0-4 16,5-11-1-16,-5 11-1 0,4-9-1 0,-4 9-1 16,9-10-3-16,-4 0 0 0,2 2-1 15,-1-1 2-15,-1 0-3 0,3 1 3 0,-2-1 4 16,2-3-6-16,-2 2 12 0,3 0-15 0,-1 0 22 16,1-2-23-16,-3 3 20 0,3-1-23 0,-4 2 22 15,4-1-27-15,-4 0 27 0,3 1-26 0,-8 8 19 16,9-10-14-16,-9 10 18 0,9-12-29 0,-9 12 23 15,8-9-18-15,-8 9 26 0,7-8-26 0,-7 8 26 16,0 0-28-16,9-10 26 0,-9 10-27 16,0 0 27-16,6-9-30 0,-6 9 24 0,0 0-20 15,0 0 19-15,13-5-23 0,-13 5 33 0,0 0-26 16,14 5 24-16,-14-5-24 0,17 8 23 0,-7-4-24 16,2 3 27-16,2 1-28 0,0 1 27 15,4 4-23-15,-3-4 18 0,4 3-22 0,0 1-1 16,-2-1 6-16,1-1 5 0,-2 0-3 0,1 0 9 15,-2-3 7-15,-2 0 0 0,-3-3 7 0,-10-5 0 16,18 10 9-16,-18-10 6 0,13 7 5 0,-13-7 4 16,10 7 11-16,-10-7-2 0,0 0-10 0,13 8-2 15,-13-8-3-15,0 0-8 0,0 0-5 0,9 6-2 16,-9-6-6-16,0 0-1 0,0 0-15 0,0 0-28 16,0 0-23-16,0 0-15 0,8 7 7 0,-8-7-52 15,0 0-15-15,0 0-57 0,-4 7-87 0,4-7-355 16,-10 7-156-16</inkml:trace>
  <inkml:trace contextRef="#ctx0" brushRef="#br0">9058 4843 103 0,'0'0'258'0,"0"0"-206"0,0 0 116 16,0 0-167-16,0 0 129 0,0 0-154 0,0 0 128 16,0 0-162-16,0 0 151 0,0 0-140 0,0 0 132 15,0 0-131-15,0 0 123 0,-14 3-134 0,14-3 127 16,0 0-131-16,0 0 133 0,0 0-129 16,0 0 138-16,0 0-19 0,0 0-134 0,0 0 140 15,0 0-8-15,0 0-11 0,0 0-1 0,0 0 2 16,0 0-2-16,0 0-6 0,0 0 1 0,0 0 12 15,6 7-3-15,-6-7-11 0,0 0-11 0,16 4-10 16,-16-4 1-16,15 1 5 0,-15-1-11 16,22 2 1-16,-22-2 0 0,29 2 3 0,-11-1-11 15,0 3 2-15,2-4 25 0,6 0-3 0,-7 1 0 16,3-1-1-16,-1 0-2 0,0 0 6 0,1 0-4 16,-2 0-3-16,-2-1 3 0,1 1 2 15,-2 0-1-15,-17 0-2 0,29-4-3 0,-29 4 6 16,22-2-7-16,-22 2 8 0,18-1-4 0,-18 1-4 15,0 0-4-15,18-3 24 0,-18 3-62 0,0 0-22 16,12-7-26-16,-12 7-64 0,0 0-56 0,0 0-357 16,-3-9-36-16</inkml:trace>
  <inkml:trace contextRef="#ctx0" brushRef="#br0">8893 4030 55 0,'0'0'87'0,"0"0"109"0,0 0-135 0,0 0 124 15,0 0-173-15,0 0 117 0,0 0-146 0,0 0 144 16,0 0-145-16,0 0 126 0,0 0-139 15,0 0 132-15,0 0-125 0,0 0 127 0,0 0-133 16,0 0 122-16,0 0-133 0,8-5 126 0,-8 5-144 16,0 0 137-16,0 0-123 0,0 0 114 0,0 0-121 15,0 0 114-15,0 0-123 0,0 0 131 0,0 0-134 16,0 0 130-16,0 0-134 0,0 0 132 16,0 0-131-16,0 0 133 0,0 0-118 0,0 0 115 15,0 0-128-15,0 0 122 0,0 0-119 0,0 0 125 16,0 0-124-16,0 0 126 0,0 0-136 0,0 0 139 15,0 0-141-15,0 0 131 0,0 0-120 0,0 0 133 16,0 0-133-16,0 0 124 0,0 0-124 0,0 0 134 16,0 0-133-16,0 0 132 0,0 0-133 15,0 0 129-15,0 0-132 0,0 0 124 0,0 0-122 16,0 0 121-16,0 0-119 0,0 0 113 0,0 0-115 16,0 0 133-16,0 0-128 0,0 0 127 0,0 0-128 15,0 0 128-15,0 0-127 0,0 0 119 0,0 0-117 16,0 0 129-16,0 0-124 0,0 0 125 0,0 0-128 15,0 0 134-15,0 0-135 0,0 0 151 16,0 0-130-16,0 0 122 0,0 0-113 0,0 0 88 16,0 0-81-16,0 0 100 0,0 0-16 0,0 0-9 15,0 0-26-15,0 0-72 0,0 0 93 0,0 0-2 16,0 0-23-16,0 0-8 0,0 0-7 0,0 0-96 16,0 0 83-16,0 0-93 0,10 5 87 15,-10-5-134-15,0 0 83 0,0 0-123 0,0 0 122 16,9 7-285-16,-9-7 249 0</inkml:trace>
  <inkml:trace contextRef="#ctx0" brushRef="#br0">9660 6900 119 0,'0'0'217'0,"0"0"-25"0,0 0-44 0,0 0-8 15,0 0-31-15,0 0-11 0,0 0-12 16,0 0-5-16,0 0-17 0,0 0-14 0,0 0-2 16,0 0-16-16,0 0 4 0,0 0-20 0,0 0 9 15,0 0-9-15,0 0 6 0,10 7-13 0,-10-7 8 16,0 0-7-16,0 0 10 0,0 0-20 0,0 0 27 15,0 0-10-15,0 0 21 0,0 0-25 0,0 0 19 16,0 0-24-16,0 0 34 0,0 0-28 0,0 0 30 16,0 0-2-16,0 0-4 0,-7 5-4 0,7-5-16 15,0 0-3-15,0 0 11 0,0 0-1 16,0 0-2-16,0 0-12 0,0 0-4 0,0 0 7 16,0 0-11-16,0 0-9 0,0 0-33 0,0 0-40 15,0 0-9-15,0 0-30 0,0 0-22 0,0 0-79 16,0 0-183-16,0 0 193 0</inkml:trace>
  <inkml:trace contextRef="#ctx0" brushRef="#br0">10514 6943 42 0,'0'0'567'0,"0"0"-202"0,0 0-92 0,0 0-61 16,0 0-62-16,0 0-33 0,0 0-23 0,0 0-18 15,0 0-9-15,0 0-4 0,0 0-1 0,0 0-24 16,0 0 13-16,0 0-8 0,17-1-12 0,-17 1-2 16,0 0 2-16,0 0-6 0,0 0-14 0,0 0-6 15,0 0-10-15,6-7 4 0,-6 7-15 0,0 0-6 16,0 0-24-16,0 0-25 0,1-11-13 0,-1 11-29 15,0 0-22-15,0-10-6 0,0 10-74 0,-4-11-232 16,4 11 137-16</inkml:trace>
  <inkml:trace contextRef="#ctx0" brushRef="#br0">8754 6304 90 0,'0'0'132'0,"0"0"-73"0,0 0 34 15,0 0-63-15,0 0 24 0,0 0-43 0,0 0 33 16,0 0-42-16,0 0 31 0,0 0-39 0,0 0 35 16,0 0-5-16,0 0-31 0,0 0 40 0,0 0-16 15,0 0 36-15,0 0-17 0,0 0 33 0,3 11-15 16,-3-11 15-16,0 0-6 0,0 0 7 0,0 0-8 16,0 0-3-16,0 0-3 0,0 0-11 0,0 0-9 15,0 0-16-15,0 0 4 0,0 0-5 16,0 0-2-16,0 0-4 0,0 0-4 0,0 0-1 15,0 0 0-15,0 0-7 0,0 0 5 16,0 0 2-16,0 0-2 0,0 0-4 0,0 0 6 16,0 0-5-16,0 0 6 0,0 0-2 0,0 0 7 15,0 0-11-15,0 0 14 0,0 0-9 0,0 0 12 16,-3 9-11-16,3-9 11 0,0 0-1 0,0 0 1 16,0 0-27-16,0 0 33 0,0 0-19 0,0 0 25 15,0 0-23-15,0 0 18 0,0 0-22 0,0 0 31 16,0 0-29-16,0 0 30 0,0 0-30 15,0 0 33-15,0 0-35 0,0 0 25 0,0 0-41 0,0 0 61 16,0 0-8-16,0 0-6 0,0 0-8 0,0 0-3 16,0 0-1-16,0 0-3 0,0 0-1 15,0 0-2-15,0 0-4 0,0 0-1 0,0 0-16 16,0 0 5-16,0 0 14 0,0 0 0 0,0 0 0 16,0 0-3-16,0 0-3 0,0 0-1 0,0 0 4 15,0 0-2-15,0 0 0 0,0 0 0 16,0 0-1-16,0 0 0 0,0 0-14 0,0 0 17 15,0 0-12-15,0 0 9 0,0 0 1 0,0 0-3 16,0 0-1-16,0 0 3 0,0 0-6 0,0 0 2 16,0 0-2-16,0 0-1 0,0 0-1 0,0 0-15 15,0 0 2-15,0 0 20 0,0 0-7 0,0 0 4 16,0 0-3-16,0 0 1 0,0 0-1 16,0 0-3-16,0 0 0 0,0 0 1 0,0 0 1 15,0 0-3-15,0 0 1 0,0 0-21 0,0 0 24 16,0 0-4-16,0 0 1 0,0 0 6 0,0 0-6 15,0 0 1-15,0 0 1 0,0 0 9 0,0 0-11 16,0 0-1-16,0 0 1 0,0 0 0 0,0 0-20 16,0 0-4-16,0 0 0 0,0 0-3 0,-1 10-16 15,1-10-56-15,0 0 12 0,0 0-35 0,0 0-30 16,0 0-22-16,0 0-298 0,0 0 88 16</inkml:trace>
  <inkml:trace contextRef="#ctx0" brushRef="#br0">8925 6315 211 0,'0'0'230'0,"0"0"-83"0,0 0-2 0,0 0-25 15,0 0-17-15,0 0 3 0,0 0-11 0,0 0 0 16,0 0-22-16,0 0 4 0,0 0-59 0,0 0 44 16,0 0-42-16,0 0 15 0,0 0-13 0,0 0 16 15,0 0-31-15,0 0 6 0,4 7-26 0,-4-7 6 16,0 0-18-16,0 0-12 0,0 0-16 0,0 0-47 16,0 0-84-16,0 0-163 0,0 0 242 0</inkml:trace>
  <inkml:trace contextRef="#ctx0" brushRef="#br0">12839 11252 48 0,'0'0'473'0,"0"0"-153"16,0 0-73-16,0 0-44 0,0 0-11 15,0 0-41-15,3-9-19 0,-3 9-15 0,0 0-12 16,0 0-12-16,0 0-13 0,0 0-11 0,0 0-9 16,1-11-17-16,-1 11-15 0,0 0 24 15,0 0 46-15,0 0-72 0,0 0 61 0,0 0-65 16,0 0 52-16,0-11-56 0,0 11 50 0,0 0-54 15,0 0 49-15,0 0-49 0,0 0 36 0,0 0-40 16,0 0 32-16,0 0-36 0,0 0 39 0,0 0-49 16,0 0 37-16,3-9-44 0,-3 9 41 0,0 0-47 15,0 0 38-15,0 0-50 0,0 0 51 0,0 0-47 16,0 0 39-16,0 0-48 0,0 0 48 16,0 0-32-16,0 0 42 0,0 0-44 0,6 9 4 15,-6-9 2-15,0 0 3 0,0 0 3 0,6 9 1 16,-6-9 1-16,0 0 21 0,7 10-18 0,-7-10-3 15,4 8-7-15,-4-8 11 0,2 10 2 0,-2-10-2 16,5 10 1-16,-5-10 0 0,3 12 1 0,-3-12-3 16,2 12 3-16,-2-12 0 0,3 9 17 0,-3-9-15 15,4 14-4-15,-4-14-8 0,2 10 10 16,-2-10 0-16,0 0 0 0,0 14 0 16,0-14 4-16,0 0-4 0,3 11-1 0,-3-11 1 0,0 0 7 15,1 10-3-15,-1-10-11 0,0 0 15 0,0 0-1 16,0 13 6-16,0-13-4 0,0 0 1 0,0 0-6 15,0 0 7-15,0 10 4 0,0-10-3 16,0 0 0-16,0 0-11 0,0 0 9 0,0 0-1 16,0 0-2-16,0 13 4 0,0-13 3 0,0 0 1 15,0 0 0-15,0 0 1 0,0 0 19 0,0 0-13 16,0 0-8-16,0 0 4 0,0 0 7 0,0 0 0 16,0 0 0-16,0 0 0 0,0 0-8 0,0 0 3 15,0 9 1-15,0-9-1 0,0 0-9 16,0 0 0-16,0 0 0 0,0 0-1 0,0 0-3 15,0 0 1-15,0 0-3 0,0 0-2 0,0 0-1 16,0 0 2-16,0 0 4 0,0 0-3 16,0 0-4-16,0 0 0 0,0 0 1 0,0 0 0 15,0 0 3-15,0 0 11 0,0 0 9 0,0 0 6 16,17 0 4-16,-17 0-2 0,14-4-5 0,-14 4-7 16,19-5-1-16,-4 2-5 0,-2-4-2 0,1 2-4 15,2-1 0-15,3-2-2 0,-5 2-3 0,2 0 3 16,-2 1-6-16,2-2 3 0,-2 3-2 0,0-3-1 15,-4 2 8-15,3 1-8 0,-3 0-2 0,-10 4 0 16,19-6 1-16,-19 6 0 0,14-7 1 0,-14 7 0 16,13-5 0-16,-13 5 1 0,13-5-2 15,-13 5 1-15,10-4-5 0,-10 4-3 0,15-6-14 16,-15 6-16-16,0 0-20 0,12-6-23 16,-12 6-27-16,0 0 21 0,0 0-61 0,11-5 32 0,-11 5-49 15,0 0-12-15,0 0-49 0,0 0-56 16,0 0-112-16,0 0-168 0,0 0-75 0</inkml:trace>
  <inkml:trace contextRef="#ctx0" brushRef="#br0">12806 11301 448 0,'0'0'389'16,"0"0"-91"-16,-4-9-40 0,4 9-56 0,0 0-32 16,0 0-22-16,-3-12-18 0,3 12-25 0,0 0 34 15,0 0-59-15,3-13 36 0,-3 13-73 0,0 0 48 16,0 0-78-16,0 0 58 0,4-9-62 0,-4 9 52 15,0 0-53-15,0 0 27 0,0 0-23 0,0 0 1 16,0 0 0-16,0 0 2 0,17-1 3 0,-17 1-5 16,0 0-10-16,11 5 11 15,-11-5 2-15,8 6 5 0,-8-6-4 0,6 8 1 16,-6-8-6-16,10 8-11 0,-10-8 11 0,9 9 0 16,-9-9 4-16,8 11-2 0,-8-11-1 0,6 11-5 15,-6-11 10-15,9 11 3 0,-9-11-2 0,4 9 1 16,-4-9-1-16,5 9-1 0,-5-9 1 0,4 11-6 15,-4-11-2-15,4 9 4 0,-4-9 13 0,3 11-12 16,-3-11-7-16,0 0-3 0,2 13 5 0,-2-13 0 16,0 0 2-16,3 12-1 0,-3-12 1 0,0 0-4 15,3 10 2-15,-3-10 2 0,0 0-7 0,0 0-1 16,0 12 1-16,0-12-2 0,0 0 0 0,0 0-1 16,0 0 0-16,3 10 1 0,-3-10-5 0,0 0 11 15,0 0-6-15,0 0 9 16,0 0 21-16,8 10 8 0,-8-10 0 0,0 0-3 15,0 0-7-15,25-3-4 0,-25 3-3 0,22-4-2 16,-22 4-7-16,26-5-2 0,-11 1-1 0,0 0-4 16,0-1-2-16,0 2-1 0,1-3 2 0,-2 3 1 15,0-2 7-15,-14 5 4 0,22-7 2 0,-22 7 1 16,23-7 0-16,-23 7 1 0,18-5 2 0,-18 5-2 16,15-6-2-16,-15 6-3 0,13-4 0 0,-13 4-2 15,10-4-3-15,-10 4 2 0,0 0-4 0,11-5-7 16,-11 5-5-16,0 0-18 0,0 0-31 0,12-5-43 15,-12 5-51-15,0 0-76 0,0 0 59 16,0 0-48-16,0 0-60 0,0 0-41 0,0 0-135 16,-6-9-197-16,6 9-172 0</inkml:trace>
  <inkml:trace contextRef="#ctx0" brushRef="#br0">12411 11330 374 0,'0'0'328'16,"0"0"-80"-16,0 0-64 0,0 0-17 15,0 0-49-15,0 0-14 0,0 0-40 0,0 0-3 16,0 0-14-16,0 0 7 0,0 0-9 0,0 0 5 16,0 0-8-16,0 0 9 0,0 0-4 15,0 0-10-15,0 0 7 0,0 0-25 0,0 0 10 16,0 0-4-16,0 0 13 0,0 0-25 0,0 0 3 16,0 0-10-16,0 0 8 0,0 0-12 0,0 0 13 15,0 0-16-15,0 0 8 0,0 0-9 0,0 0 2 16,0 0-1-16,0 0 10 0,0 0-10 0,0 0 10 15,0 0-8-15,0 0 15 0,0 0-5 0,0 0 7 16,0 0-36-16,0 0 52 0,0 0-37 0,0 0 37 16,0 0-25-16,0 0 35 0,0 0-41 15,0 0 44-15,0 0-44 0,0 0 45 0,0 0-64 16,0 0 51-16,0 0-35 0,0 0 52 16,0 0-68-16,0 0 62 0,0 0-62 0,0 0 58 0,0 0-54 15,0 0 48-15,0 0-51 0,0 0 47 16,0 0-52-16,0 0 36 0,0 0 11 0,0 0-62 15,0 0 63-15,0 0-50 0,0 0 50 0,0 0-46 16,0 0 45-16,0 0-52 0,0 0 52 0,0 0-56 16,0 0 8-16,0 0-22 0,0 0 42 0,0 0-55 15,0 0-34-15,0 0-62 0,-9-5-71 0,9 5-112 16,0 0-178-16,3-17 12 0</inkml:trace>
  <inkml:trace contextRef="#ctx0" brushRef="#br0">21963 4904 247 0,'0'0'369'15,"0"0"-210"-15,0 0 71 0,0 0-38 0,0 0-30 16,11-3-60-16,-11 3-5 0,0 0 1 16,0 0-19-16,0 0-9 0,0 0-7 0,0 0-11 0,0 0-6 15,0 0-8-15,0 0-4 0,9-5-5 0,-9 5-10 16,0 0 4-16,0 0-8 0,0 0 3 16,0 0-3-16,0 0-4 0,0 0 1 0,0 0-3 15,0 0-1-15,0 0-1 0,0 0-8 0,0 0-2 16,0 0-8-16,0 0 10 0,0 0 6 0,0 0 2 15,0 0-6-15,0 0 2 0,0 0-1 16,0 0 0-16,9 7-7 0,-9-7 1 0,0 0 6 16,0 0 0-16,4 13 0 0,-4-13 0 0,0 0-1 15,1 12-4-15,-1-12 6 0,0 14-7 0,0-14-30 16,0 12 46-16,0-12-3 0,-1 16-1 16,1-16-1-16,-1 15-3 0,1-15-4 0,0 18 6 0,0-18-15 15,-4 17-18-15,4-17 37 0,0 18 0 16,0-7-2-16,-1-1 1 0,0-2-5 0,1 3-7 15,-2-1 7-15,2 1-9 0,-2-1 13 0,2-10-5 16,-3 17 7-16,3-17-10 0,0 16 1 16,0-16-4-16,-1 11 8 0,1-11 0 0,0 12 15 15,0-12 13-15,0 0 10 0,0 11 11 0,0-11 16 16,0 0 22-16,0 0 12 0,1 10 10 0,-1-10-4 16,0 0-24-16,0 0-19 0,17-2-8 0,-17 2-11 15,28-7-5-15,-9 0-6 0,3 2-9 0,7-6-4 16,-1 2-3-16,7-1-1 0,2-1 28 0,1-2-45 15,7 1-4-15,6-4-3 0,0 0 3 16,-8 5 23-16,0 0-28 0,-1 0-1 0,-3 1 8 16,0-1-5-16,-3 5 5 0,-3-2-1 0,0 0-3 15,-7 2 1-15,-1-1 1 0,-1 4 1 16,-1-2 0-16,-6 1 5 0,-2 0-29 0,-15 4-42 16,24-3-43-16,-24 3-23 0,17-4-13 0,-17 4-9 15,0 0-10-15,14-4-40 0,-14 4-116 0,0 0 39 16,0 0-235-16,0 0 7 0</inkml:trace>
  <inkml:trace contextRef="#ctx0" brushRef="#br0">22410 5050 545 0,'0'0'367'16,"0"0"-176"-16,0 0 27 0,0 0-115 0,0 0 33 16,0 0-94-16,0 0 39 0,0 0-68 0,0 0 64 15,0 0-81-15,0 0 71 0,-10 4-63 0,10-4 56 16,0 0-66-16,0 12 49 0,0-12-49 16,1 12 52-16,-1-12-47 0,4 15 46 0,-4-15-4 0,4 18-3 15,-3-8-5-15,2 3 0 16,-1-2-5-16,0 1-12 0,1 1 5 0,0-1-4 15,-2-2-3-15,2 1-1 0,-1-1 4 0,0-1 9 16,-2-9 12-16,2 16 4 0,-2-16 29 0,5 14-24 16,-5-14 22-16,3 10-13 0,-3-10 27 0,6 9 28 15,-6-9 24-15,13 8 0 0,-1-3-11 0,5-3-20 16,6 0-13-16,5-2-18 0,1 0-11 0,9-2-11 16,0 0-5-16,3-1-6 0,1-1-7 0,-2 1-4 15,2-1 2-15,0 0 3 0,3 0 0 16,0 1-1-16,1-2 2 0,-2 2-6 0,-3-1 4 15,-2 0-10-15,-2 3-1 0,-8-3 1 16,-3 2 3-16,-1-1-7 0,-6 2 1 0,-2-2-2 16,-17 3-4-16,29-4 3 0,-29 4-9 0,22 0-6 15,-22 0-38-15,19-3-44 0,-19 3-64 0,0 0-75 16,18-2-30-16,-18 2-10 0,0 0-8 0,0 0-10 16,0 0-157-16,18 1-212 0,-18-1-176 0</inkml:trace>
  <inkml:trace contextRef="#ctx0" brushRef="#br0">12691 11746 482 0,'0'0'368'0,"0"0"-90"0,0 0-47 16,0 0-44-16,0 0-49 0,1-9-15 0,-1 9-44 15,0 0 20-15,0 0-28 0,0 0 17 0,0 0-29 16,0 0 10-16,0 0-40 0,0 0 23 0,0 0-39 16,0 0 30-16,0 0-52 0,0 0 51 0,0 0-43 15,0 0 48-15,0 0-47 0,17 2 45 0,-17-2-52 16,0 0 45-16,7 11-47 0,-7-11 31 0,6 7-29 15,-6-7 43-15,5 8-54 0,-5-8 62 0,6 7-57 16,-6-7 59-16,5 8-9 0,-5-8 8 0,7 9 1 16,-7-9 7-16,0 0 2 15,11 8-4-15,-11-8-6 0,0 0-4 0,19 0-2 16,-19 0-14-16,17-3-34 0,-17 3 41 0,22-2-48 16,-22 2 46-16,24-5-43 0,-24 5 40 0,23-7-47 15,-23 7 45-15,22-5-38 0,-10 1 33 0,1-2-50 16,-13 6 52-16,23-7-46 0,-13 3 34 0,2 0-61 15,-12 4 43-15,18-8-68 0,-18 8 43 0,14-5-55 16,-14 5 19-16,10-5-44 0,-10 5-48 0,0 0-69 16,10-7-52-16,-10 7-57 0,0 0-157 0,7-10 45 15</inkml:trace>
  <inkml:trace contextRef="#ctx0" brushRef="#br0">21891 7023 616 0,'4'-14'448'0,"-4"14"-100"0,3-12-86 15,-3 12-35-15,1-10-22 16,-1 10-16-16,0 0-3 0,0-11-15 0,0 11-17 15,0 0-14-15,4-11-13 0,-4 11-15 0,0 0-14 16,0 0-12-16,4-9-14 0,-4 9-13 0,0 0-12 16,0 0-11-16,0 0-8 0,0 0-7 0,0 0-3 15,0 0-3-15,0 0 0 0,0 0 2 0,0 0 7 16,11 6 1-16,-11-6 4 0,1 12 0 0,-1-12 13 16,2 10-10-16,-2-10 11 0,0 15-10 0,0-15 3 15,1 16-13-15,-1-16-3 0,-1 18-3 0,1-18-1 16,-2 17-3-16,2-17-3 0,-1 17-6 15,1-17 3-15,0 17 1 0,0-17-1 0,0 14 5 16,0-14 6-16,0 12 11 0,0-12 18 0,3 10 18 16,-3-10-3-16,0 0-7 0,2 12 0 0,-2-12 0 15,0 0 4-15,0 0 19 0,8 8-27 0,-8-8 31 16,0 0-32-16,26 2 29 0,-26-2-44 0,30-3 24 16,-11 0-35-16,4-1 25 0,-1-1-39 0,4 3 32 15,-1-6-42-15,-2 3 2 0,5 0-2 0,-4-2 1 16,2 2-2-16,6-4-1 0,-8 5-9 15,2-4-8-15,-3 4-30 0,-3-2-3 0,-2 1-41 16,-4-1-18-16,2 3-25 0,-4-2-57 0,-12 5-32 16,18-5-65-16,-18 5 60 0,14-7-33 15,-14 7-11-15,0 0-37 0,5-8-11 0,-5 8-113 16,0 0-178-16,-12-2-145 0</inkml:trace>
  <inkml:trace contextRef="#ctx0" brushRef="#br0">22183 7069 407 0,'0'0'444'0,"0"0"-129"0,0 0-35 15,0 0-30-15,0 0-82 0,-10 5 19 0,10-5-77 16,0 0 31-16,0 0-71 0,0 0 28 0,0 0-53 16,-4 8 45-16,4-8-60 0,0 0 39 15,0 0-59-15,0 14 66 0,0-14-57 0,0 12 3 16,0-12 1-16,0 17 4 0,0-17 10 0,0 17 8 15,-2-7-5-15,1-1-6 0,1 4 2 0,0-2 0 16,-1-1-10-16,0 2-1 0,-1-3-8 0,2-9 11 16,0 18 11-16,0-18 0 0,0 16 8 0,0-16-3 15,0 15-5-15,0-15-1 0,2 12-5 0,-2-12 0 16,3 14 14-16,-3-14 16 0,9 11-6 16,-9-11 12-16,18 11-18 0,-18-11 7 0,23 8-24 15,-7-4 16-15,0-1-29 0,0-2 9 0,1 2-19 16,1-2 14-16,-18-1-22 0,31 2 15 15,-31-2 23-15,29 1-35 0,-29-1-16 0,25 0 19 16,-25 0-17-16,23-1 20 0,-23 1-39 0,20 0-12 16,-20 0-41-16,17-2-38 0,-17 2-57 0,0 0-24 15,20-5-14-15,-20 5-14 0,0 0-72 0,13-4-166 16,-13 4-197-16,0 0-192 0</inkml:trace>
  <inkml:trace contextRef="#ctx0" brushRef="#br0">8497 4899 110 0,'0'0'109'0,"0"0"147"0,0 0-82 16,0 0-26-16,0 0-35 0,0 0-7 0,0 0-13 15,0 0-123-15,0 0 133 0,0 0-12 0,0 0-12 16,0 0-23-16,0 0-9 0,0 0 3 15,0 0-8-15,0 0-14 0,0 0-8 0,0 0 6 16,0 0 6-16,-1-11-3 0,1 11-2 0,0 0-1 16,0 0-1-16,0 0-5 0,0 0-15 0,0 0 0 15,0 0 15-15,0 0-4 0,0 0 2 16,0 0-2-16,0 0-1 0,0 0 5 0,0 0-1 16,0 0 0-16,0 0 0 0,0 0-3 0,0 0-5 15,0 0-22-15,0 0 21 0,0 0-1 0,6-8-7 16,-6 8 4-16,0 0-5 0,0 0 0 0,0 0 2 15,15-5-3-15,-15 5 2 0,15-4-2 0,-15 4 0 16,20-4 3-16,-20 4-17 0,23-4 17 0,-23 4-5 16,28-2 0-16,-10 1 4 0,1-1 1 15,-1 0-3-15,1 1 2 0,-2 1 0 0,-17 0-2 16,36-2 1-16,-18 2 0 0,1 0 0 0,0 0-13 16,0-3 14-16,1 6-3 0,0-3 0 0,-1 0 3 15,1 2 1-15,1-2 0 0,-1 0-1 0,2 0 7 16,-3 0-10-16,0-2-5 0,2 2 9 0,-3 0 0 15,-18 0-13-15,32-3 14 0,-32 3-4 16,29 0 3-16,-29 0 4 0,28-1 41 0,-28 1-52 16,23-3 44-16,-23 3-51 0,18-1 46 0,-18 1-49 15,0 0 43-15,19-2-42 0,-19 2 24 16,0 0-21-16,0 0 45 0,19-1-53 0,-19 1 10 16,0 0 42-16,0 0-70 0,0 0 30 0,0 0 45 15,0 0-56-15,18 0 30 0,-18 0-61 0,0 0-3 16,0 0-57-16,0 0-12 0,0 0-31 0,0 0-115 15,0 0-155-15,0 0 173 0</inkml:trace>
  <inkml:trace contextRef="#ctx0" brushRef="#br0">9144 4813 119 0,'0'0'462'0,"0"0"-116"0,0 0-141 16,0 0-17-16,0 0-84 0,0 0-41 0,0 0-17 15,-8 7-10-15,8-7-9 0,0 0-5 0,0 0-9 16,0 0-9-16,9 6 13 0,-9-6-4 0,14 3-5 16,-14-3-12-16,19 5 8 0,-19-5 2 0,27 4 1 15,-8-1 0-15,-1-2 1 0,0 0-3 0,2 1-2 16,0-1-12-16,0-1 0 0,0 1 14 0,0 1 1 15,0-2-2-15,0 0-6 0,0 0 0 0,0 1 6 16,-1-1-2-16,-2-1 1 0,-17 1-1 0,32 1-1 16,-32-1 2-16,24-1-15 0,-24 1 7 15,22 0 21-15,-22 0 5 0,17 0 2 16,-17 0-1-16,0 0-2 0,19 0 1 0,-19 0-1 16,0 0 0-16,0 0 6 0,15-2-10 0,-15 2 0 15,0 0-20-15,0 0 18 0,0 0-4 0,0 0-3 16,19 0-1-16,-19 0-7 0,0 0 1 0,0 0 1 15,0 0-5-15,0 0-11 0,18 2-3 0,-18-2 0 16,0 0-6-16,0 0-19 0,14 1 16 0,-14-1-3 16,0 0-10-16,19 6-2 0,-19-6-11 0,0 0 8 15,17 5 1-15,-17-5 1 0,14 6 0 0,-14-6-2 16,14 1-1-16,-14-1-2 0,16 3 2 16,-16-3-109-16,19 0 125 0,-19 0-11 0,21 0-96 15,-21 0 64-15,19-1-179 0,-19 1 75 0</inkml:trace>
  <inkml:trace contextRef="#ctx0" brushRef="#br0">10156 4867 249 0,'0'0'311'0,"0"0"-86"0,0 0-62 0,0 0-37 16,0 0-30-16,0 0-22 0,0 0-6 0,0 0-12 16,0 0-4-16,0 0-3 0,0 0-10 0,0 0-8 15,0 0-20-15,0 0-1 0,0 0 9 0,7-7-3 16,-7 7-4-16,0 0-6 0,0 0-2 0,0 0 2 15,20-3 0-15,-20 3-1 0,0 0-1 0,24-2-1 16,-24 2-1-16,22 0-11 0,-22 0 12 16,29-2-1-16,-29 2 2 0,34 2-1 0,-12-2-7 15,1 2 3-15,2-1 6 0,0-1 0 0,3 3-3 16,2-1 0-16,0 2-1 0,5-4 2 16,1 3-16-16,-1 1 16 0,1-2 2 0,-7 1-5 15,2 0 0-15,-2-1-6 0,2 1 7 0,-3 1 1 16,1 0 0-16,5 1-1 0,-6-1 1 0,1 2 0 15,-3 0-15-15,7-1 5 0,-7 2 9 0,4-2-5 16,-4 4-10-16,-2-6 1 0,0 6-8 0,-1-2 9 16,-2-1 3-16,2 2 1 0,-3 0 4 0,0-3 1 15,-1 2 1-15,1-2-8 0,-2 2 2 0,2-1 15 16,-2 1 1-16,-1-2-2 0,2 2-4 0,0-2-2 16,0 2 8-16,2 0-2 0,-3 1 2 0,1-1-3 15,-1-2 1-15,1 2-2 0,-1 0-14 0,-3 0 20 16,2-4-1-16,-3 4-2 15,2 0 0-15,-1-3-11 0,1 3 3 0,-3-1 5 16,2 1 1-16,-2-2 0 0,2 2-3 0,-1-2-1 16,3 3 11-16,0 1-26 0,-3-1 24 0,1 1-11 15,0 1 14-15,1-1-17 0,-1 1 9 0,-3 1-14 16,-1 0 17-16,2-1-12 0,-3-1 12 0,0 2-11 16,2-2 10-16,-3 1-14 0,-1-1 12 0,2 1-22 15,-1 0 27-15,-3-1-20 0,0-2 19 0,2 4-15 16,-3-5 11-16,2 4-9 0,-2 0 12 0,1-2-13 15,-1 0 13-15,0 2-15 0,-1-2 16 0,1 1-26 16,-1-1 21-16,0 1-5 0,1 0 17 16,0-1-18-16,0 2 12 0,-1-2-27 0,1 1 32 0,-1 0-15 15,3-1 13-15,-1 1-16 0,-1-1 14 16,0 1-15-16,0-1 20 0,0-1-32 0,1 2 35 16,1-1-23-16,-2 1 15 0,0-2-20 15,-1 2 24-15,0-2-15 0,-4-7 21 0,6 16-22 16,-6-16 20-16,7 17-29 0,-7-17 29 0,3 16-38 15,-3-16 34-15,4 18-17 0,-4-18 25 0,4 16-23 16,-4-16 12-16,3 15-43 0,-3-15 29 0,4 18 19 16,-4-18-22-16,2 16 20 0,-2-16-21 0,4 18 20 15,-4-18-37-15,1 15 34 0,-1-15-18 0,4 16 28 16,-4-16-29-16,0 12 23 0,0-12-31 16,3 14 31-16,-3-14-23 0,2 15 21 0,-2-15-23 15,0 14 25-15,0-14-25 0,3 12-1 0,-3-12-9 16,1 17 38-16,-1-17-21 0,4 12 26 0,-4-12-39 15,1 16 32-15,-1-16-21 0,4 16 27 0,-4-16-29 16,1 17 26-16,-1-17-27 0,3 17 33 0,-3-17-26 16,2 17 24-16,-2-17-22 0,0 14 46 15,0-14-54-15,1 15 39 0,-1-15-34 0,2 12 31 16,-2-12-41-16,0 14 41 0,0-14-75 0,0 12 78 16,0-12-43-16,0 12 27 0,0-12-41 0,0 12 55 15,0-12-47-15,-2 13 45 0,2-13-53 0,-1 12 51 16,1-12-42-16,0 14 44 0,0-14-8 0,-3 12-3 15,3-12-19-15,-2 15-21 0,2-15 29 16,-1 14-6-16,1-14 18 0,0 12 1 0,0-12-4 16,-1 13-2-16,1-13-4 0,-2 12 2 0,2-12 0 15,-1 14 0-15,1-14-1 0,0 15 4 0,0-15-7 16,-2 12-3-16,2-12-13 0,-2 13 16 0,2-13-2 16,-1 12 1-16,1-12-4 0,0 13-3 0,0-13 2 15,-1 10 7-15,1-10-6 0,-2 12-2 0,2-12 1 16,-1 13-6-16,1-13 9 0,0 11-13 0,0-11 2 15,0 13 18-15,0-13 2 0,-1 12-5 16,1-12-5-16,-1 12 0 0,1-12 3 0,0 13-1 16,0-13 1-16,-2 11-2 0,2-11-3 15,-1 11 5-15,1-11-16 0,0 11 3 0,0-11 16 16,0 10-1-16,0-10-1 0,0 0-2 0,0 13-4 16,0-13 1-16,0 0 2 0,-1 14-1 0,1-14-1 15,0 0 2-15,0 12-2 0,0-12 2 0,0 0-14 16,0 14 18-16,0-14 0 0,0 0 1 0,0 9-1 15,0-9-3-15,0 0 5 0,0 11-1 0,0-11-2 16,0 0 1-16,0 0-1 0,-2 14 24 0,2-14-31 16,0 0-16-16,0 0 6 0,0 9 18 0,0-9-5 15,0 0 0-15,0 0 2 0,0 0-1 0,2 12 0 16,-2-12-1-16,0 0 2 0,0 0-2 16,0 0-1-16,0 0 0 0,0 12-1 0,0-12-14 15,0 0 16-15,0 0 1 0,0 0-4 16,0 0 3-16,0 0-1 0,0 0 2 0,0 0-3 15,0 9 2-15,0-9 1 0,0 0 0 0,0 0-2 16,0 0 0-16,0 0 0 0,0 0-15 0,0 0 18 16,0 0-5-16,0 0 1 0,0 0 4 0,0 0-31 15,0 0-32-15,0 0-66 0,0 0-112 0,0 0-330 16,0 0-86-16</inkml:trace>
  <inkml:trace contextRef="#ctx0" brushRef="#br0">11960 6319 37 0,'0'0'484'0,"0"0"-168"15,0 0-89-15,0 0-46 0,0 0-36 0,0 0-27 16,0 0-34-16,0 0-12 0,0 0-8 0,0 0-6 16,0 0-14-16,0 0 11 0,0 0 18 15,0 0-13-15,18 1-9 0,-18-1-5 0,0 0-7 16,0 0-4-16,6 8-3 0,-6-8-1 0,0 0 0 16,4 13-1-16,-4-13 0 0,3 9-1 0,-3-9-17 15,2 11-2-15,-2-11 12 0,0 14-8 0,0-14 7 16,0 11-3-16,0-11-4 0,0 13 1 0,0-13-3 15,0 12 0-15,0-12 0 0,0 0-2 0,2 14 1 16,-2-14 1-16,0 0-6 0,2 11 13 0,-2-11-19 16,0 0 23-16,0 0 78 0,1 9-43 15,-1-9 23-15,0 0 4 0,0 0-6 0,13 6-7 16,-13-6-11-16,0 0-8 0,19-2-6 0,-19 2-13 16,21-4-1-16,-21 4 1 0,24-4-1 15,-24 4 1-15,27-5 0 0,-27 5-4 0,27-4 7 16,-16 0 3-16,-11 4 4 0,27-3 3 0,-27 3 5 15,24-7 0-15,-24 7-5 0,21-7 2 0,-21 7-8 16,19-2-9-16,-19 2-4 0,14-5-5 0,-14 5-7 16,0 0-2-16,18-5-12 0,-18 5-27 0,0 0-29 15,13-3-61-15,-13 3-13 0,0 0-85 0,0 0-11 16,0 0-73-16,6-8-98 0,-6 8-367 0,0 0-287 16</inkml:trace>
  <inkml:trace contextRef="#ctx0" brushRef="#br0">8175 6887 281 0,'0'0'267'0,"0"0"-89"0,-14-5-33 0,14 5-34 16,0 0-19-16,0 0-20 0,-14-7-15 15,14 7-11-15,0 0-9 0,0 0-7 0,0 0-5 16,0 0 0-16,-13-4 6 0,13 4-13 0,0 0 17 16,0 0-12-16,0 0 19 0,0 0-22 0,0 0 31 15,0 0-26-15,0 0 37 0,-9-4-32 0,9 4 30 16,0 0-43-16,0 0 30 0,0 0-42 0,0 0-3 16,0 0-12-16,0 0 50 0,0 0-42 0,0 0 41 15,0 0-46-15,0 0 34 0,0 0-35 0,0 0 48 16,0 0-48-16,0 0 46 0,0 0-52 0,0 0 41 15,0 0-53-15,0 0 47 0,0 0-31 16,0 0 44-16,0 0-58 0,0 0 25 0,0 0-56 16,0 0 5-16,0 0-19 0,0 0 1 15,0 0-15-15,0 0-31 0,0 0-15 0,0 0-112 16,0 0-101-16,0 0 247 0</inkml:trace>
  <inkml:trace contextRef="#ctx0" brushRef="#br0">12055 6542 452 0,'0'0'370'0,"0"0"-91"0,0 0-54 0,0 0-54 16,0 0-50-16,0 0-31 0,0 0-18 0,0 0-8 15,0 0-14-15,0 0-7 0,9 5 0 0,-9-5-5 16,0 0 2-16,0 0-19 0,0 0-5 0,0 0 15 16,0 0-1-16,0 0-6 0,0 0 1 15,0 0 0-15,0 0 3 0,0 0-4 0,0 0 2 16,0 0-2-16,0 0-3 0,0 0-1 0,0 0-18 15,0 0 16-15,0 0-5 0,0 0-5 0,0 0 4 16,0 0-1-16,0 0 0 0,7 6 0 16,-7-6 1-16,0 0 0 0,0 0-1 0,0 0-1 0,0 0 0 15,0 0-12-15,0 0 4 0,0 0 10 16,0 0-8-16,0 0 1 0,0 0 12 0,0 0 1 16,0 0-1-16,0 0 6 0,0 0-8 0,0 0 0 15,0 0-4-15,0 0 0 0,0 0-4 0,0 0-2 16,0 0-7-16,0 0-17 0,0 0 19 0,0 0 10 15,0 0-25-15,0 0 25 0,0 0-1 0,0 0-6 16,0 0 2-16,0 0 0 0,0 0-1 0,0 0-1 16,0 0 0-16,0 0-8 0,0 0 9 0,0 0 0 15,0 0-8-15,0 0 10 0,0 0 2 16,0 0-3-16,0 0-1 0,0 0-1 16,0 0 0-16,0 0-1 0,0 0 1 0,0 0-4 0,0 0 2 15,0 0 3-15,0 0-20 0,0 0 15 16,0 0 11-16,0 0-10 0,0 0 15 0,0 0 1 15,0 0 2-15,0 0-1 0,0 0 3 0,0 0 1 16,0 0-4-16,0 0 4 0,0 0-6 0,0 0-1 16,0 0 0-16,0 0-2 0,0 0 1 0,0 0-3 15,0 0-5-15,0 0-12 0,0 0 1 0,0 0 10 16,0 0-2-16,0 0-2 0,0 0-5 16,0 0-15-16,0 0-16 0,0 0 44 0,0 0-65 0,0 0-19 15,0 0 8-15,0 0-17 0,0 0-17 0,0 0-80 16,0 0-66-16,-7 8-349 0,7-8-130 15</inkml:trace>
  <inkml:trace contextRef="#ctx0" brushRef="#br0">10824 4750 329 0,'0'0'269'0,"0"0"-60"0,0 0-53 0,0 0-9 15,0 0-29-15,0 0 5 0,0 0-36 16,0 0 1-16,0 0-29 0,0 0 20 0,0 0-35 15,0 0 26-15,0 0-41 0,0 0 26 0,0 0-26 16,0 0 13-16,0 0-30 0,0 0 41 0,0 0-52 16,0 0 47-16,0 0-47 0,0 0 41 0,0 0-46 15,0 0 54-15,0 0-58 0,0 0 46 0,0 0-51 16,0 0 38-16,0 0-47 0,0 0 49 16,8-7-32-16,-8 7 46 0,0 0-45 0,15-3 45 15,-15 3-4-15,0 0-3 0,17-4-1 0,-17 4-5 16,0 0-1-16,12-4-4 0,-12 4-1 0,0 0-1 15,14-3-12-15,-14 3 11 0,0 0-1 0,0 0-11 16,12-4 12-16,-12 4-5 0,0 0-2 0,0 0-2 16,0 0-3-16,13-5-2 0,-13 5-1 0,0 0-1 15,0 0 0-15,0 0-3 0,0 0-6 0,0 0 3 16,0 0-5-16,11-3-8 0,-11 3 5 16,0 0-3-16,0 0-19 0,0 0 16 0,0 0-1 15,0 0-2-15,0 0-2 0,0 0-2 0,0 0-5 16,0 0-42-16,0 0 35 0,0 0-26 0,0 0 47 15,0 0-45-15,0 0 49 0,0 0-37 16,0 0 41-16,0 0-31 0,0 0 39 0,0 0-34 16,0 0 37-16,0 0-32 0,0 0 35 0,0 0-45 15,0 0 40-15,0 0-22 0,0 0 39 0,0 0-39 16,0 0 32-16,0 0-36 0,0 0 38 0,0 0-36 16,0 0 29-16,0 0-33 0,0 0 26 0,0 0-25 15,0 0 19-15,0 0-31 0,0 0 42 0,0 0-26 16,0 0 39-16,0 0-40 0,0 0 22 0,0 0-21 15,0 0 28-15,0 0-26 0,0 0 21 0,0 0-23 16,0 0 22-16,0 0-21 0,0 0 14 16,0 0-13-16,0 0 25 0,0 0-23 15,0 0 16-15,0 0-24 0,0 0 18 0,0 0-19 16,0 0 2-16,0 0-3 0,0 0-14 0,0 0-7 16,0 0-5-16,0 0-3 0,0 0-22 0,0 0-15 15,0 0-41-15,0 0 12 0,0 0-25 0,0 0-122 16,0 0 84-16</inkml:trace>
  <inkml:trace contextRef="#ctx0" brushRef="#br0">11201 6781 548 0,'0'0'370'15,"0"0"-115"-15,0 0-44 0,0 0-55 0,0 0-35 16,-3 9-42-16,3-9-22 0,0 0-12 0,0 0-18 15,0 0 0-15,0 0 4 0,0 0 0 0,0 0-1 16,0 0-3-16,0 0-20 0,0 0-4 0,0 0 1 16,0 0 9-16,0 0-5 0,0 0-15 0,0 0 10 15,0 0 3-15,0 0 2 0,0 0-3 0,0 0 4 16,0 0 6-16,0 0 0 0,0 0-36 0,0 0 34 16,0 0 17-16,0 0 0 0,0 0-2 15,0 0-6-15,0 0-1 0,0 0 0 16,0 0 0-16,0 0-1 0,0 0-1 0,0 0-4 15,0 0-2-15,0 0-3 0,0 0-17 0,0 0 0 16,0 0 17-16,0 0-6 0,0 0 4 0,0 0-2 16,0 0-4-16,0 0 2 0,0 0-1 0,0 0 0 15,0 0-3-15,0 0 2 0,0 0-2 0,0 0-16 16,0 0 3-16,0 0 20 0,0 0-5 0,0 0-1 16,0 0 7-16,0 0-7 0,0 0 0 0,0 0-6 15,0 0-13-15,0 0-4 0,0 0-45 0,0 0-50 16,0 0-101-16,0 0-336 0,0 0-64 0</inkml:trace>
  <inkml:trace contextRef="#ctx0" brushRef="#br0">26586 4858 705 0,'0'0'423'16,"0"0"-101"-16,0 0-76 0,0 0-40 0,1-11 6 16,-1 11-6-16,0 0-6 0,0 0-22 15,0 0-17-15,4-9-8 0,-4 9-8 0,0 0-1 16,0 0-3-16,0 0 12 0,0 0 1 0,4-10 14 16,-4 10 6-16,0 0 8 0,0 0 13 0,0 0-44 15,0 0 31-15,0 0-18 0,0 0-7 16,3-8-19-16,-3 8-15 0,0 0-14 0,0 0-17 15,0 0-10-15,0 0-12 0,0 0-17 0,0 0-13 16,0 0-7-16,0 0-4 0,0 0-13 0,0 0-14 16,0 0 5-16,0 0-6 0,0 0-3 0,0 0 2 15,0 0-10-15,0 0 9 0,0 0 8 0,0 0-4 16,-3 13-5-16,3-13 0 0,-1 9 4 16,1-9-3-16,-3 15 5 0,2-5-5 0,1-10-1 15,-1 20 4-15,-1-7 3 0,2 0-4 0,-1-1-1 16,0 3 0-16,1-3 0 0,-2 3 1 15,1-3 1-15,1 1-2 0,0 1-1 0,0-3 2 16,-1 1 4-16,1-1-6 0,0-11 2 0,-1 20-1 16,1-20 1-16,-2 19 1 0,2-19 3 0,0 20-5 15,0-20-1-15,-2 17 7 0,2-17-4 0,-1 13-4 16,1-13 2-16,0 13-2 0,0-13 2 0,-2 11 3 16,2-11-4-16,0 0-1 0,0 15 0 0,0-15 7 15,0 0-5-15,-1 11-1 0,1-11 1 16,0 0-1-16,0 0 0 0,0 12-1 0,0-12-15 15,0 0-14-15,0 0-17 0,0 0-15 0,0 0-40 16,0 10-66-16,0-10-20 0,0 0-39 0,0 0-40 16,0 0-74-16,0 0-51 0,0 0-11 15,0 0-103-15,0 0-418 0,0 0-579 0</inkml:trace>
  <inkml:trace contextRef="#ctx0" brushRef="#br0">26906 5113 732 0,'0'0'539'0,"0"0"-127"16,0 0-76-16,0 0-21 0,19 0-31 0,-19 0-54 16,0 0-32-16,0 0-34 0,0 0-28 15,0 0-27-15,0 0-9 0,0 0-35 0,0 0-14 16,0 0 0-16,13 3-19 0,-13-3 10 0,0 0-22 15,0 0 8-15,0 0-14 0,0 0 20 0,0 0-9 16,0 0 33-16,0 0-4 0,0 0 13 16,0 0 18-16,0 0-2 0,0 0 9 0,0 0-5 15,0 0-10-15,0 0-8 0,0 0-16 0,0 0-6 16,0 0-10-16,0 0 2 0,0 0-15 16,0 0-10-16,0 0 12 0,0 0-26 0,0 0-7 0,17 0-14 15,-17 0-16-15,0 0-5 0,0 0-19 16,0 0 5-16,0 0 3 0,0 0 12 0,0 0 2 15,0 0 2-15,0 0 9 0,0 0 7 0,7 8 11 16,-7-8 2-16,0 0 3 0,0 0 47 0,0 0-9 16,0 0 21-16,0 0 22 0,0 0 14 15,0 0 11-15,0 0 15 0,0 0 0 0,0 0-12 16,0 0-4-16,0 0-6 0,0 0-7 0,0 0-1 16,0 0-4-16,0 0-6 0,0 0-5 0,0 0-17 15,0 0-11-15,0 0-12 0,0 0-7 0,-8-7-38 16,8 7-42-16,0 0-65 0,0 0-83 0,0 0-102 15,0 0-118-15,0 0-60 0,-4-10-166 0,4 10-381 16,-4-12-776-16</inkml:trace>
  <inkml:trace contextRef="#ctx0" brushRef="#br0">27877 5004 789 0,'0'0'487'0,"0"0"-97"0,0 0-56 16,2-9-13-16,-2 9-13 0,0 0-58 0,0 0-5 15,0 0-49-15,0 0-5 0,0 0-43 0,0 0 20 16,0 0-74-16,4-10 10 0,-4 10-34 0,0 0 17 16,0 0-34-16,0 0 19 0,0 0-30 15,0 0 12-15,0 0-34 0,0 0 26 0,0 0-39 16,0 0 26-16,0 0-31 0,0 0 31 0,0 0-21 16,0 0 40-16,4 8-28 0,-4-8 5 15,0 0 1-15,2 15 4 0,-2-15-13 0,0 16 1 16,0-16-7-16,2 17-3 0,-2-17-1 0,2 18-1 15,-2-18-3-15,0 20 0 0,0-7-2 0,-1-3 0 16,0 4-2-16,1-4 0 0,-2 2 5 0,1 0-13 16,0-1-6-16,-2-2-8 0,3-9-10 0,-1 18-6 15,1-18-13-15,-4 16-15 0,4-16-19 16,-2 13-20-16,2-13-24 0,-2 11-23 0,2-11-25 0,0 0-26 16,-1 10-15-16,1-10 12 0,0 0-2 15,0 0-58-15,0 0-81 0,0 0-426 0,0 0-295 16</inkml:trace>
  <inkml:trace contextRef="#ctx0" brushRef="#br0">27969 4759 779 0,'0'0'633'0,"0"-17"-196"0,0 17-61 16,2-12-71-16,-2 12-58 0,0-10-22 0,0 10-42 15,0 0-35-15,4-10-32 0,-4 10-29 0,0 0-32 16,0 0-46-16,1-11-51 0,-1 11-21 0,0 0-92 16,0 0 20-16,0 0-38 0,0 0-34 0,0 0-90 15,0 0-131-15,0 0-179 0,0 0-140 0</inkml:trace>
  <inkml:trace contextRef="#ctx0" brushRef="#br0">28021 4961 236 0,'12'13'466'0,"-12"-13"-116"0,11 14-111 16,-6-7 20-16,2 1-91 0,-1 1 24 15,2 4-32-15,-1-4-24 0,0 3-20 0,-1 1-10 0,2-1-16 16,-3 0-17-16,0 0-7 0,-1 2-1 16,-2-4-10-16,2 0-10 0,-1 2-3 15,-2-3-5-15,3 1 0 0,-4-10 4 0,1 15 16 16,-1-15 18-16,1 12 7 0,-1-12 9 0,0 0 9 15,0 14 6-15,0-14 9 0,0 0 8 0,2 10 5 16,-2-10-2-16,0 0 1 0,0 0 0 0,0 0-11 16,0 0-24-16,0 0-17 0,0 0-18 0,0 0-14 15,0 0-6-15,14-8 9 0,-14 8 2 0,6-11 9 16,-6 11 8-16,12-13-16 0,-12 13 15 0,10-14-19 16,-4 6-3-16,-1 1-8 0,3-1 5 0,-2 2-6 15,1-2-7-15,-1 1-13 0,-6 7-4 0,14-12-1 16,-14 12-3-16,14-10-2 0,-14 10-3 0,14-11-2 15,-14 11-2-15,11-5-1 0,-11 5-2 16,11-5-1-16,-11 5 1 0,0 0 4 0,0 0-11 16,19 0 1-16,-19 0-1 0,9 5 1 0,-9-5-11 15,10 9-13-15,-10-9-16 0,11 9 19 16,-11-9-43-16,9 12 29 0,-9-12-46 0,10 13 8 16,-10-13-6-16,9 15-54 0,-9-15-40 0,9 12-29 15,-9-12-56-15,10 9 32 0,-10-9 19 0,8 10-41 16,-8-10-15-16,9 5-77 0,-9-5-370 0,12 5-248 15</inkml:trace>
  <inkml:trace contextRef="#ctx0" brushRef="#br0">28748 4917 557 0,'7'-14'461'0,"1"2"-86"0,-4 0-71 0,1 1 19 16,1 3 2-16,-6 8-23 0,5-15-41 0,-5 15-23 15,5-12-24-15,-5 12-28 0,6-12-32 0,-6 12-25 16,0 0-20-16,4-10-21 0,-4 10-26 0,0 0-16 16,0 0-12-16,4-9-13 0,-4 9-5 0,0 0 1 15,0 0 22-15,0 0-15 0,-3 10 25 0,3-10-31 16,-9 19 25-16,4-5-36 0,1-1 23 16,-3 5-22-16,0 2 15 0,0 0-26 0,-1 0 26 15,0 1-32-15,2-1 21 0,-2 2-45 0,1-4 1 16,0 1-27-16,3-1 18 0,-1-2-13 0,3-1 19 15,0-1-18-15,-1-4 4 0,0 2-29 0,2-2-12 16,1-10-20-16,0 16-41 0,0-16-35 0,1 14-2 16,-1-14 9-16,3 9-58 0,-3-9-35 15,0 0-115-15,0 0-272 0,0 0-188 0</inkml:trace>
  <inkml:trace contextRef="#ctx0" brushRef="#br0">28622 5000 872 0,'-3'-9'463'0,"-1"1"-123"0,4 8-37 0,-4-16-7 16,4 16-19-16,-3-15-43 0,3 15-47 0,0-10-24 16,0 10-46-16,3-12-15 0,-3 12-30 0,9-5-10 15,-9 5-31-15,18-5-35 0,-18 5-59 0,25 0-75 16,-25 0-8-16,33 5-60 0,-15-2-20 0,-2-3-114 16,2 5-368-16,1-2-234 0</inkml:trace>
  <inkml:trace contextRef="#ctx0" brushRef="#br0">29606 5018 637 0,'0'0'461'0,"0"0"-68"0,0 0-71 16,0 0-11-16,10-6 4 0,-10 6-32 0,0 0-16 15,0 0-34-15,0 0-2 0,0 0-53 0,0 0-7 16,0 0-50-16,0 0 5 0,0 0-48 0,0 0 11 16,0 0-43-16,0 0 26 0,0 0-48 0,0 0 17 15,0 0-34-15,0 0 28 0,0 0-23 0,0 0 52 16,6 8-25-16,-6-8 35 0,-6 9-35 0,6-9 29 16,-9 13-38-16,9-13 33 0,-8 16-31 0,2-8 24 15,1 0-35-15,-2 0 0 0,2 2-5 0,0-2-6 16,0 1 4-16,0 3-4 0,0-2 0 15,1 1-2-15,-1 0 0 0,2-1 16 16,-2 2-15-16,4-1-8 0,-2 2 2 0,2-2-7 16,0-1 1-16,1-10-7 0,0 22-2 0,1-14-4 15,0 1 0-15,2 3-1 0,-1-2-1 0,-2-10-2 16,7 16 5-16,-2-7-3 0,1 0-12 0,-6-9 2 16,12 14-1-16,-4-9-24 0,0 3-15 0,1-4-32 15,-9-4-34-15,19 8-26 0,-19-8-35 0,17 5-6 16,-17-5-68-16,19 0-29 0,-19 0-80 0,18-8-497 15,-9 1-485-15</inkml:trace>
  <inkml:trace contextRef="#ctx0" brushRef="#br0">29749 4800 987 0,'-2'-13'659'0,"0"4"-161"15,2 9-56-15,-1-17-46 0,1 17 8 0,-2-15-48 16,2 15 12-16,0-12-69 0,0 12-32 0,0 0-92 16,0-9-14-16,0 9-66 0,0 0-4 0,0 0-91 15,0-12-5-15,0 12-65 0,0 0-37 0,0 0-55 16,0 0-63-16,9 5-95 0,-9-5-36 16,8 8-21-16,-8-8-114 0,6 8-410 0,-6-8-537 15</inkml:trace>
  <inkml:trace contextRef="#ctx0" brushRef="#br0">30087 4970 591 0,'12'5'607'0,"2"-2"-164"0,2 3-99 16,2 1-17-16,3-2-26 0,-1 2-47 15,3 0-49-15,-2 0-22 0,2 0-39 0,-3-2-33 16,3 2-23-16,-1-1-76 0,-3 1-62 0,3-3-82 16,-2 3-64-16,-6-1 14 0,0-4-102 0,-14-2-170 15,14 6-226-15,-14-6-206 0</inkml:trace>
  <inkml:trace contextRef="#ctx0" brushRef="#br0">30142 5196 553 0,'0'0'577'0,"0"0"-122"0,0 0-69 15,2 13-18-15,-2-13-21 0,6 7-70 0,-6-7-19 0,11 9-68 16,-11-9-18-16,18 11-48 0,-4-5-11 16,-1 2-75-16,6-1-61 0,-1 1-101 0,1-2-81 15,4 1-16-15,-3 3-97 0,-3-7-105 0,0-1-335 16,2 2-282-16</inkml:trace>
  <inkml:trace contextRef="#ctx0" brushRef="#br0">31034 4993 652 0,'0'0'565'0,"0"0"-131"16,3-9-48-16,-3 9 8 0,0 0-5 0,1-10-9 16,-1 10-50-16,0 0 24 0,0 0-73 0,5-9-1 15,-5 9-79-15,0 0-22 0,0 0-57 0,0 0 0 16,0 0-49-16,0 0 4 0,0 0-38 0,0 0 18 16,0 0-36-16,0 0 34 0,0 0-9 0,0 0 23 15,0 0-17-15,-3 14 4 0,3-14-24 0,-2 17 18 16,1-6-14-16,0 0 7 0,-2 5-21 0,-1 0 11 15,0 0-19-15,2-1 15 0,-2-1-18 16,1 3 5-16,-1-1-14 0,-1 1 15 0,2-1-21 16,0 0-14-16,-1-1-60 0,0 1-37 0,0-2-50 15,2 0-37-15,-1-1-30 0,-1-3-54 16,1 1-72-16,3-11-26 0,-3 18-22 0,3-18-90 16,-2 12-429-16,2-12-579 0</inkml:trace>
  <inkml:trace contextRef="#ctx0" brushRef="#br0">31372 5102 507 0,'8'-7'536'15,"-8"7"-105"-15,13-10-73 0,-13 10-25 0,9-10 11 16,-9 10-47-16,8-5-28 0,-8 5-33 0,0 0-44 15,6-7-36-15,-6 7-45 0,0 0-29 0,0 0-22 16,0 0-7-16,0 0-13 0,0 0-5 16,0 0-7-16,-2 8-5 0,2-8 3 0,-9 14-7 15,1-6-25-15,-1 3 20 0,1-2-5 0,-2 3-1 16,3-1-2-16,-2 0-3 0,0 0-2 0,0 1-16 16,2 0-8-16,0 0-1 0,0-3-18 0,2 1 9 15,1 2-14-15,2-4 15 0,2-8-1 0,-1 18 12 16,1-18-1-16,5 19 14 0,2-10-6 15,0 0 15-15,3 0-10 0,1-2 4 0,2 1 11 16,-4-3 20-16,3 0 12 0,-1-1 12 0,-11-4 17 16,24 6 12-16,-24-6 15 0,18 0 9 0,-18 0 12 15,21-3 7-15,-21 3 4 0,21-9-6 0,-21 9-13 16,17-12-9-16,-8 4 10 0,-1 0-28 0,-1-3 7 16,0-1-30-16,-1 0 10 0,-1-2-27 0,-1 2 10 15,-1-1-26-15,-1 3 13 0,-1-4-25 0,1 2 12 16,-2-2-19-16,0 4 6 0,-2-2-27 0,1 1-10 15,1 1-35-15,-2 0-22 0,2 10-76 0,-4-16-5 16,4 16-34-16,-5-16-37 0,5 16-70 16,-8-12-44-16,8 12-26 0,-4-8-30 0,4 8-532 15,-7-9-601-15</inkml:trace>
  <inkml:trace contextRef="#ctx0" brushRef="#br0">31899 5266 1589 0,'0'0'716'15,"0"0"-193"-15,0 0-77 0,0 0-93 0,0 0 9 16,0 0-73-16,0 0-18 0,0 0-93 0,0 0-19 16,0 0-90-16,0 0-61 0,0 0-130 0,0 0-75 15,0 0-121-15,0 0-60 0,0 0-82 16,5 10-546-16,-5-10-730 0</inkml:trace>
  <inkml:trace contextRef="#ctx0" brushRef="#br0">31890 5707 839 0,'1'9'590'16,"-1"-9"-180"-16,4 18-45 0,-4-10-20 15,0-8-26-15,4 20-36 0,-4-10 10 0,0 0-57 16,0-10 0-16,0 20-75 0,0-6 5 0,-4-2-74 16,0 2 12-16,-2 1-80 0,-3 2-46 0,-4-5-99 15,-3 2-82-15,-10 3-86 0,-2-2-18 0,-4-5-133 16,-5 1-461-16,-6-1-533 0</inkml:trace>
  <inkml:trace contextRef="#ctx0" brushRef="#br0">26692 6293 932 0,'0'0'551'16,"17"-1"-139"-16,-17 1-99 0,0 0-28 0,0 0-82 16,0 0-46-16,13-4-26 0,-13 4-4 0,0 0-44 15,0 0-5-15,0 0-47 0,0 0-12 0,0 0-76 16,0 0 14-16,0 0-78 0,0 0 11 0,17 3-37 16,-17-3-78-16,0 0-92 0,0 0-358 0,0 0-206 15</inkml:trace>
  <inkml:trace contextRef="#ctx0" brushRef="#br0">26737 6462 592 0,'0'0'548'16,"0"0"-190"-16,0 0-50 0,0 0-114 0,0 0 20 15,6 8-104-15,-6-8 35 0,0 0-93 0,0 0 26 16,0 0-90-16,0 0-7 0,0 0-9 0,5 8-14 15,-5-8-29-15,0 0-51 0,0 0-67 16,2 14-76-16,-2-14-272 0,0 0-31 0</inkml:trace>
  <inkml:trace contextRef="#ctx0" brushRef="#br0">26714 6711 151 0,'0'0'395'0,"0"0"-187"16,0 0-114-16,0 0-58 0,0 0-101 0,0 0-180 15,11 6 71-15</inkml:trace>
  <inkml:trace contextRef="#ctx0" brushRef="#br0">26771 6795 229 0,'0'0'412'0,"0"0"-187"0,0 0-92 0,0 0-62 16,0 0-46-16,0 0-35 0,0 0-54 0,0 0-12 16,0 0-58-16,0 0-109 0,4 8 70 0</inkml:trace>
  <inkml:trace contextRef="#ctx0" brushRef="#br0">26810 6845 270 0,'0'0'402'0,"6"7"-136"0,-6-7-53 15,0 0-49-15,0 0-36 0,0 0-34 0,0 0-19 16,0 0-21-16,9 7-34 0,-9-7-56 15,0 0-33-15,0 0-34 0,0 0-116 0,0 0-149 16,0 0 223-16</inkml:trace>
  <inkml:trace contextRef="#ctx0" brushRef="#br0">26865 6903 304 0,'0'0'478'0,"0"0"-141"0,0 0-62 16,0 0-68-16,0 0-61 0,0 0-12 15,0 0-45-15,0 0-54 0,0 0-85 0,0 0-131 16,16-2-336-16,-16 2 6 0</inkml:trace>
  <inkml:trace contextRef="#ctx0" brushRef="#br0">26790 7360 354 0,'0'0'528'15,"0"0"-155"-15,3-10-84 0,-3 10-48 16,0 0-19-16,0 0 19 0,0 0 16 0,1-10-21 16,-1 10-22-16,0 0-19 0,0 0-19 0,0 0-21 15,4-9-16-15,-4 9-15 0,0 0-7 16,0 0-8-16,0 0-7 0,0 0-6 0,0 0-8 15,0 0-3-15,0 0-21 0,0 0-12 0,0 0-11 16,0 0 19-16,0 0-32 0,0 0 11 0,0 0 23 16,0 0 2-16,3 14 11 0,-3-14-15 0,-2 17 2 15,1-7-15-15,0 1-7 0,0 4-5 0,-2-3-6 16,0 2-5-16,0 2-4 0,0-3-37 16,-1 4 36-16,-1-2-31 0,1 0-15 0,-1 0-62 15,1-3-40-15,-1 1-55 0,2-3-73 0,-1 0-79 16,0 0 44-16,4-10-63 0,-7 13-36 0,7-13-56 15,-5 9-336-15,5-9-314 0</inkml:trace>
  <inkml:trace contextRef="#ctx0" brushRef="#br0">26953 7415 713 0,'0'0'505'0,"6"-9"-94"0,-6 9-59 16,7-6-7-16,-7 6-15 0,0 0-37 0,7-9-18 16,-7 9-24-16,0 0-28 0,0 0-40 0,7-8-29 15,-7 8-27-15,0 0-37 0,0 0-22 0,0 0-17 16,0 0-17-16,0 0-2 0,0 0 0 16,0 0 12-16,0 0 8 0,-2 9-14 15,2-9-5-15,-8 12 28 0,8-12-38 0,-11 16-3 16,7-9-3-16,-3 2-2 0,3 0-3 0,-2-2 7 15,2 2-9-15,4-9 1 0,-7 14-5 0,7-14 0 16,-4 17-1-16,4-17 0 0,-5 16 0 0,5-16-1 16,1 14 7-16,-1-14 0 0,4 13-32 0,-4-13 27 15,8 11 2-15,-8-11-2 0,13 8-16 0,-13-8 35 16,15 4-8-16,-15-4 53 0,19 2-12 16,-19-2 43-16,20-2-16 0,-20 2 32 0,24-8-30 15,-10 4 30-15,-1-1-25 0,-2-3 20 16,1-1-23-16,-1 1 20 0,-2-1-38 0,0-5 8 15,-1 4-29-15,-3-3 10 0,1 0-31 0,-1-2 12 16,-4 5-29-16,1-5 13 0,-2 1-42 0,-2 1-4 16,1 0-49-16,-4-3-10 0,0 2-75 0,1 2-6 15,-2 1-106-15,-1-2-37 0,1 6-51 0,6 7-68 16,-9-12-1-16,9 12-62 0,-9-7-87 0,9 7-300 16,0 0-484-16</inkml:trace>
  <inkml:trace contextRef="#ctx0" brushRef="#br0">27227 7350 912 0,'0'0'573'15,"15"-3"-145"-15,-15 3-54 0,11-5-37 0,-11 5-61 0,0 0-46 16,12-7-43-16,-12 7-40 0,0 0-61 16,12-7-86-16,-12 7-103 0,0 0-69 0,0 0-58 15,12-5-115-15,-12 5-456 0,0 0-352 0</inkml:trace>
  <inkml:trace contextRef="#ctx0" brushRef="#br0">27345 7386 581 0,'0'0'537'0,"5"-9"-109"16,-5 9-81-16,0 0-16 0,0 0-14 16,0 0-52-16,4-8-21 0,-4 8-31 0,0 0-33 15,0 0-34-15,0 0-28 0,0 0-24 0,0 0-21 16,0 0-16-16,0 0-8 0,0 0-5 0,0 0 0 15,0 0 14-15,0 0 7 0,0 0 6 0,13 5 10 16,-13-5-1-16,0 0-6 0,0 0 2 0,0 0-1 16,0 0 24-16,6 7-17 0,-6-7 2 15,0 0-2-15,0 0-6 0,0 0-10 0,0 0-7 16,0 0-17-16,0 0 0 0,0 0-18 0,0 0-10 0,7 5-30 16,-7-5-40-16,0 0-30 0,0 0-48 15,0 0-40-15,0 0-35 0,0 0-64 16,0 0-45-16,0 0 21 0,0 0 11 0,0 0-46 15,0 0-53-15,0 0-430 0,-11 6-376 0</inkml:trace>
  <inkml:trace contextRef="#ctx0" brushRef="#br0">27295 7478 626 0,'0'0'451'15,"0"0"-94"-15,0 0-48 0,0 0-10 0,0 0 0 16,0 0-10-16,0 0-32 0,0 0-14 0,0 0-6 15,0 0-25-15,0 0-12 0,0 0 4 0,0 0 3 16,0 0 0-16,2 12-46 0,-2-12 17 16,0 0-34-16,20 3-19 0,-20-3-18 0,20 4-14 15,-20-4-11-15,27 3-16 0,-9-2-18 0,-1 1 1 16,1-1-21-16,-18-1-5 0,29 3-2 0,-29-3-6 16,28 1-1-16,-28-1-4 0,21 3 2 0,-21-3-14 15,16 1 7-15,-16-1-4 0,0 0 0 16,17 2-4-16,-17-2-4 0,0 0-7 0,0 0-9 15,0 0-25-15,0 0 12 0,0 0-8 0,-24 0 2 16,24 0 4-16,-34-2 6 0,15 2 12 0,1-1-31 16,-1 1 45-16,19 0-33 0,-31-1 37 15,31 1-28-15,-23 0 35 0,23 0-28 0,0 0 37 0,-23 0-23 16,23 0 23-16,0 0-25 0,0 0 27 0,-21-2-30 16,21 2 41-16,0 0-22 0,0 0 59 15,0 0 5-15,0 0 2 0,0 0 4 0,0 0-10 16,0 0-10-16,13 8-6 0,-13-8 5 0,17 3-12 15,-17-3-8-15,18 3-5 0,-18-3-4 16,23 5-4-16,-23-5-3 0,19 1-9 0,-19-1-4 16,17 4-12-16,-17-4-31 0,0 0-31 0,19 1-37 15,-19-1-38-15,0 0-45 0,0 0-43 0,19 3-58 16,-19-3-91-16,0 0-9 0,0 0-71 16,0 0-560-16,0 0-757 0</inkml:trace>
  <inkml:trace contextRef="#ctx0" brushRef="#br0">28622 7302 478 0,'0'0'653'0,"9"-10"-174"16,-9 10-121-16,3-9-43 15,-3 9 5-15,4-8-29 0,-4 8-24 0,0 0-11 16,5-8-21-16,-5 8-29 0,0 0-36 0,0 0-30 16,5-9-28-16,-5 9-24 0,0 0-7 0,0 0-14 15,0 0-16-15,0 0-11 0,6-8 2 0,-6 8-4 16,0 0-2-16,0 0-4 0,0 0-1 0,0 0-3 15,0 0 6-15,0 0-12 0,0 0 7 0,0 0 10 16,0 0 18-16,0 0 12 0,0 0-8 0,-2 11-1 16,2-11 1-16,-6 14-4 0,0-6-6 0,-1 3-6 15,2 1-5-15,-3-1-10 0,2 4 12 16,-3-2-24-16,3 4 17 0,-2-1-26 0,0 2 17 16,-1-2-28-16,4-1 1 0,-1 0-7 15,-1-1-8-15,2 0-9 0,0-1-2 0,0-3-8 16,3 4 4-16,-1-5 8 0,3-9-2 0,-4 16 4 15,4-16 4-15,3 16 4 0,-3-16 2 0,6 12 2 16,2-5 1-16,-1 0 1 0,-7-7 2 0,16 11-3 16,-6-6 12-16,-10-5-3 0,13 7-5 0,-13-7 18 15,10 6-10-15,-10-6 1 0,0 0-6 0,14 7 2 16,-14-7 2-16,0 0-2 0,0 0 1 0,10 5 2 16,-10-5 3-16,0 0-1 0,0 0-2 0,0 0 4 15,0 0-7-15,11 6-1 0,-11-6 7 0,0 0-12 16,0 0 1-16,0 0-11 0,0 0-16 15,0 0-30-15,0 0-35 0,0 0-54 0,0 0-49 16,0 0-43-16,10-6-87 0,-10 6 5 0,0 0 15 16,-5-12-47-16,5 12-53 0,-12-12-430 15,6 4-420-15</inkml:trace>
  <inkml:trace contextRef="#ctx0" brushRef="#br0">28827 7024 935 0,'0'0'498'16,"3"-13"-113"-16,-3 13-37 0,0 0-21 0,0 0-46 16,0-12-38-16,0 12-34 0,0 0-35 0,0 0-40 15,0 0-27-15,-1-9-24 0,1 9-17 0,0 0-14 16,0 0-9-16,0 0-11 0,0 0-9 0,0 0-1 15,0 0-8-15,-18 1-2 0,18-1-3 0,0 0 6 16,0 0-8-16,0 0-5 16,-12 4 2-16,12-4 0 0,0 0 6 0,0 0 0 15,0 0 4-15,0 0 8 0,0 0 12 0,-12 4 25 16,12-4 10-16,0 0 22 0,0 0 7 0,0 0 4 16,0 0-28-16,0 0 14 0,0 0-37 0,0 0 16 15,0 0-30-15,0 0 4 0,0 0-30 0,0 0 21 16,19-3-35-16,-19 3-11 0,0 0-53 0,0 0-35 15,21 0-47-15,-21 0-78 0,0 0-69 0,18 3 14 16,-18-3-55-16,17 4-92 0,-17-4-459 0,14 7-511 16</inkml:trace>
  <inkml:trace contextRef="#ctx0" brushRef="#br0">29303 7347 652 0,'20'3'634'0,"-20"-3"-191"16,19 0-100-16,-19 0-72 0,22 0-34 0,-22 0-58 16,28 2-21-16,-28-2-34 0,31 5-17 15,-13-4-31-15,0 2-4 0,1 0-48 0,2 0-43 16,-3 1-50-16,2-1-57 0,-3 0 7 15,-1 1-73-15,-16-4-23 0,23 2-137 0,-23-2-299 0,14 3-180 16</inkml:trace>
  <inkml:trace contextRef="#ctx0" brushRef="#br0">29314 7516 760 0,'0'0'458'15,"-6"8"-77"-15,6-8-22 0,0 0 15 0,-1 11-35 16,1-11-29-16,7 8-43 0,-7-8-14 0,14 11-67 16,-2-5-10-16,-1-1-60 0,2 2 0 0,4-2-56 15,-1 1-36-15,0 0-83 0,0-3-67 16,2 2-93-16,1-3-26 0,-1 2-31 0,0-3-85 16,2 1-491-16,-20-2-443 0</inkml:trace>
  <inkml:trace contextRef="#ctx0" brushRef="#br0">30071 7302 915 0,'0'0'498'0,"0"0"-113"0,2-10-45 16,-2 10-37-16,0 0-32 0,9-9-46 0,-9 9-7 15,10-4-33-15,-10 4 0 0,18-2-38 0,-18 2 0 16,21 1-41-16,-21-1 4 0,24 5-46 15,-24-5 12-15,24 7-37 0,-10-2 20 0,-1-1-38 16,-3 4 19-16,1-2-30 0,-4 4 16 0,1-5-26 16,-3 6 24-16,0-1-4 0,-2-1 7 15,-3-9-17-15,0 20 4 0,-2-8-26 0,-5-2 27 16,0 5-26-16,-2-4 27 0,-3 3-28 0,0-2 39 16,2-3-10-16,-3 3 36 0,3-4-31 0,-2 1 36 15,1 1-33-15,1-2 33 0,-1 1-38 0,1-2 31 16,1 2-32-16,2-1 21 0,-2-1-35 15,9-7 30-15,-12 13-37 0,12-13 32 0,-9 13-32 0,9-13 5 16,-7 12 4-16,7-12 15 0,-3 11-8 16,3-11 18-16,0 10-4 0,0-10 2 0,9 11-4 15,-9-11-4-15,13 13-7 0,-3-8-2 16,4 2-19-16,0-3-42 0,1 0-38 16,1 2-36-16,2-5-28 0,-2 2-73 0,3-2-81 15,2 2-19-15,-2-3-3 0,7-1-61 0,-3-3-128 0,2 2-271 16,-1-2-321-16</inkml:trace>
  <inkml:trace contextRef="#ctx0" brushRef="#br0">30703 7444 108 0,'3'-9'600'0,"-3"9"-244"0,5-25 261 0,-5 25-322 0,6-19 303 0,-6 19-337 0,3-10-11 0,-3 10-49 0,0 0-12 16,0-11-46-16,0 11-12 0,0 0-42 0,0 0-1 16,0-12-34-16,0 12 14 15,0 0-23-15,0 0-21 0,0 0 63 0,0 0-28 0,-17 0-24 16,17 0 29-16,-13 7-26 0,-1 2 85 16,4-5-39-16,1 3-47 0,-2 1 34 15,-1-1-46-15,2 3 33 0,-1-2-46 0,3 1 34 16,-2 1-32-16,-2 0 34 0,3-1-54 15,0 1 35-15,0-1-38 0,0 2 35 0,3-2-39 16,0-1 37-16,0 1-30 0,1 1 24 0,5-10-33 16,-7 14 33-16,7-14-35 0,-3 17 35 0,3-17-37 15,1 17 4-15,-1-17 1 0,9 13 7 0,-4-4-14 16,1-2-3-16,1 0-2 0,2-2-1 0,1 1 0 16,-1 1 4-16,-9-7 5 0,19 8 2 0,-19-8 35 15,17 5-11-15,-17-5 9 0,19 6-34 0,-19-6 36 16,0 0-31-16,26 0 32 0,-26 0-30 0,17-3 38 15,-17 3-29-15,17-5 42 0,-17 5-42 0,17-4 49 16,-17 4-40-16,17-7 46 0,-17 7-37 0,12-9 39 16,-12 9-37-16,14-11 41 0,-14 11-35 15,13-12 28-15,-13 12-27 0,10-14 21 0,-6 6-30 16,1 0 19-16,-2-1-36 0,-1-2 27 0,-2 11-34 16,4-18 27-16,-2 9-34 0,-2-3 20 0,0 12-51 15,0-18 8-15,-2 8-68 0,2 10-8 0,-2-17-59 16,2 17-26-16,-7-16-68 0,7 16-64 15,-7-13-25-15,7 13 40 0,-14-11-84 0,3 8-486 16,11 3-506-16</inkml:trace>
  <inkml:trace contextRef="#ctx0" brushRef="#br0">31200 7574 1090 0,'0'0'571'0,"0"0"-161"15,11 8-76-15,-11-8-94 0,0 0-53 0,0 0-36 16,12 5-30-16,-12-5-40 0,0 0-20 0,0 0-59 16,9 5-65-16,-9-5-36 0,0 0-60 0,8 7 25 15,-8-7-87-15,0 0-110 0,0 0-324 0,6 11-185 16</inkml:trace>
  <inkml:trace contextRef="#ctx0" brushRef="#br0">31222 7960 524 0,'-4'12'533'15,"2"-1"-107"-15,-1 2-111 0,-1 1-63 0,0 1-28 16,-2 0-5-16,-3-3-31 0,1 4-28 0,-2-1-44 15,-1 0-23-15,-2 1-95 0,-1-4-116 0,-3 3-41 16,-2-5-228-16,-7 3-317 0,-4-5-230 0</inkml:trace>
  <inkml:trace contextRef="#ctx0" brushRef="#br0">27668 9308 553 0,'0'0'546'0,"8"-8"-194"0,-8 8-45 16,0 0-112-16,5-10 16 0,-5 10-55 0,0 0 18 15,5-9-7-15,-5 9-22 0,0 0-9 0,0 0-18 16,0 0-18-16,5-8-21 0,-5 8-13 16,0 0-17-16,0 0-5 0,0 0 2 0,0 0-8 15,0 0-1-15,0 0-5 0,0 0 0 0,0 0 8 16,0 0 15-16,0 0 19 0,0 0 2 0,0 0-6 15,-2 9-5-15,2-9-11 0,-8 12-9 0,3-4-5 16,0 0-11-16,-3 1-2 0,3 2-3 16,-1-2-10-16,1 1-2 0,-2 1 1 0,2 0-2 15,0 0-1-15,1-1-4 0,0 0 1 0,2 2 1 16,-1-2-7-16,2-1 1 0,0 1 1 0,1-10 1 16,-2 19-2-16,2-19-2 0,0 18 2 0,0-18-3 15,0 14 0-15,0-14-2 0,2 14 0 16,-2-14-10-16,5 14-5 0,-5-14 20 0,8 11-37 15,-8-11-15-15,12 11 7 0,-12-11-25 0,18 7 6 16,-18-7-37-16,19 5 1 0,-19-5-74 0,16 3 47 16,-16-3-60-16,0 0 0 0,23-2-72 0,-23 2-103 15,6-8-384-15,-6 8-267 0</inkml:trace>
  <inkml:trace contextRef="#ctx0" brushRef="#br0">27801 9085 525 0,'0'0'502'0,"3"-10"-100"15,-3 10-89-15,0 0-20 0,0 0-16 0,2-10-11 16,-2 10-37-16,0 0-19 0,0 0-26 0,0 0-28 16,3-9-30-16,-3 9-26 0,0 0-23 15,0 0-4-15,0 0-27 0,0 0-11 0,6-7-13 16,-6 7-25-16,0 0-30 0,0 0-39 0,0 0-51 16,0 0-51-16,19 1-7 0,-19-1-14 0,0 0-68 15,0 0-97-15,8 6-360 0,-8-6-246 0</inkml:trace>
  <inkml:trace contextRef="#ctx0" brushRef="#br0">28047 9369 768 0,'0'0'459'16,"0"0"-72"-16,0 0-170 0,5-9 11 0,-5 9-103 16,0 0 15-16,15-4-70 0,-15 4 34 0,17-5-71 15,-17 5-20-15,21-1-18 0,-21 1-30 0,23 0-51 16,-23 0-92-16,22 0-89 0,-22 0-302 15,19 3-89-15</inkml:trace>
  <inkml:trace contextRef="#ctx0" brushRef="#br0">27979 9460 641 0,'0'0'505'0,"0"0"-86"0,-13 7-158 0,13-7-13 15,0 0-87-15,0 0 33 0,-6 7-58 0,6-7 18 16,0 0-50-16,0 0 13 0,1 15-51 0,-1-15 10 16,9 9-38-16,-9-9-11 0,15 10-83 15,-4-4 33-15,-11-6-70 0,21 8 20 0,-21-8-55 16,23 5-43-16,-23-5-77 0,23 0-71 0,-23 0-267 16,23-1-118-16</inkml:trace>
  <inkml:trace contextRef="#ctx0" brushRef="#br0">28355 9364 195 0,'9'-7'611'16,"3"3"-210"-16,-12 4-82 0,18-10-77 0,-18 10-30 16,21-4-26-16,-21 4-10 0,17 0-32 0,-17 0-3 15,18 2-10-15,-18-2-11 0,18 8-12 0,-10-1-17 16,-3 1-13-16,0-1-11 0,-1 4 1 0,-3-2-19 15,-1 1-14-15,0 3-7 0,-5 4-5 0,3-5-5 16,-2 0-4-16,1-1-3 0,-2 0-3 16,3 1-5-16,-2-1-1 0,0-1-1 0,4-10-23 15,-5 16-18-15,5-16-11 0,-1 14-13 0,1-14-18 16,7 9-11-16,-7-9 8 0,14 6 5 0,-14-6 12 16,26 4 28-16,-6-4 19 0,6-2 16 15,2 0 14-15,6-4 62 0,-5 1-32 0,4 2 44 16,-8-3-9-16,0 3 40 0,-4-3 6 0,-5 2 29 15,-2 1 7-15,-14 3-1 0,21-5 16 0,-21 5-18 16,16-6 22-16,-16 6-60 0,0 0 1 0,11-2-49 16,-11 2 3-16,0 0-35 0,0 0 14 0,0 0-32 15,-10 5 14-15,10-5-20 0,-15 11 10 0,6-3-4 16,1-3-12-16,0 4-9 0,1 2-6 0,0-2-1 16,7-9-2-16,-5 14 3 0,5-14 12 15,0 12-7-15,0-12 10 0,10 11-2 16,-10-11 2-16,16 6 8 0,-16-6 39 0,20 1-15 15,-20-1-20-15,26-1 40 0,-13-4-47 0,-1 1 38 16,4-4-46-16,-5 1 23 0,1-3-49 0,-5-3 1 16,2-3-48-16,-5-2-12 0,-2 0-19 0,-4-5-34 15,-3-2-63-15,-4-4-66 0,-4-5-48 0,1 1 16 16,-3-3-70-16,-6-10-111 0,6 8-328 0,0 0-361 16</inkml:trace>
  <inkml:trace contextRef="#ctx0" brushRef="#br0">29402 5561 7 0,'0'0'215'0,"0"0"-179"0,-14-7 135 16,14 7-159-16,0 0 129 0,0 0-139 0,-14-4 148 16,14 4-134-16,0 0 127 0,0 0-123 0,-11-5 120 15,11 5-130-15,0 0 98 0,0 0-117 16,0 0 112-16,0 0-131 0,-10-5 113 0,10 5-124 16,0 0 113-16,0 0-116 0,0 0 100 0,0 0-101 15,0 0 118-15,-20 2-113 0,20-2 120 16,0 0-100-16,0 0 107 0,0 0-72 0,0 0 87 15,0 0-65-15,-12 1 66 0,12-1-7 0,0 0-16 16,0 0-18-16,0 0-13 0,0 0-15 0,21-1 0 16,-3-4-14-16,8 3 1 0,8-4-2 0,5 2-1 15,3-4 3-15,1 2-2 0,3-1-3 16,2-1-6-16,0 2 2 0,-2 0 1 0,3-2-3 16,-6 2-4-16,0 1-3 0,-4 0 2 0,-6-1-2 15,-5 2-7-15,-5 3 8 0,-4-3-2 16,-3 1-1-16,-16 3-4 0,24-1-9 0,-24 1-11 15,17-5-5-15,-17 5-15 0,0 0-4 0,19-2-13 16,-19 2-16-16,0 0-117 0,0 0 103 0,0 0-109 16,16-3 116-16,-16 3-124 0,0 0 16 0,0 0-146 15,0 0 254-15</inkml:trace>
  <inkml:trace contextRef="#ctx0" brushRef="#br0">28953 5824 338 0,'0'0'197'0,"0"0"71"16,0 0-187-16,0 0 89 0,0 0-139 0,14-6 111 16,3 5-132-16,9 0 94 0,5-2-97 15,12 3 7-15,4-2 8 0,5 1 1 0,4 0-1 16,12 1-2-16,3 0 77 0,-3 0-99 0,0 0 82 15,-2 1-95-15,-11 0 4 0,-1-1 0 0,-1 0 3 16,-4 2-1-16,-3-2 1 0,-5 3 3 0,-12-3 1 16,-1 1 4-16,-6-1-5 0,-4 1 2 0,-18-1 3 15,25 0-1-15,-25 0 4 0,21-1 0 0,-21 1 8 16,0 0 3-16,20 0 3 0,-20 0 8 16,0 0 0-16,0 0 7 0,20 0-4 15,-20 0 2-15,0 0 2 0,0 0-1 0,0 0-2 16,17-1-2-16,-17 1 3 0,0 0-8 0,0 0-7 15,0 0 2-15,0 0-5 0,0 0-1 0,0 0-1 16,16-3-4-16,-16 3 6 0,0 0-10 0,0 0 0 16,0 0 3-16,0 0-4 0,0 0 11 0,0 0 29 15,0 0-46-15,0 0-4 0,0 0 1 0,0 0 1 16,0 0 1-16,0 0 0 0,0 0 0 0,0 0 9 16,0 0-7-16,0 0-1 0,0 0 5 15,0 0-2-15,0 0-2 0,0 0 3 16,0 0-2-16,0 0 7 0,0 0-8 0,0 0 1 15,0 0 4-15,0 0-4 0,0 0 2 0,0 0-1 16,0 0 4-16,0 0-4 0,0 0-1 0,0 0 4 16,0 0-3-16,0 0 1 0,0 0 1 0,0 0 0 15,0 0 7-15,0 0-11 0,0 0 11 0,0 0-10 16,0 0 0-16,0 0 1 0,0 0-2 0,0 0 9 16,0 0-8-16,0 0-1 0,0 0 4 15,0 0-1-15,0 0-2 0,0 0 2 0,0 0 5 16,0 0-8-16,0 0-2 0,0 0 6 0,0 0-2 15,16 3 6-15,-16-3-11 0,0 0 0 0,0 0 2 16,0 0-9-16,0 0 3 0,0 0 3 16,0 0 0-16,0 0-1 0,0 0 3 0,0 0 3 15,0 0-6-15,0 0-1 0,0 0 4 0,0 0-2 16,0 0 1-16,0 0 2 0,0 0-1 0,0 0 6 16,0 0-7-16,0 0 4 0,0 0 2 15,0 0-2-15,0 0 1 0,0 0 0 0,0 0 6 16,0 0-6-16,0 0-1 0,0 0 6 0,0 0-6 15,0 0 3-15,0 0 0 0,0 0 11 0,0 0-13 16,0 0 5-16,0 0 0 0,0 0-7 0,0 0 2 16,0 0 1-16,0 0-2 0,0 0 6 0,0 0-7 15,0 0 4-15,0 0 1 0,0 0-3 0,0 0 2 16,0 0-2-16,0 0 4 0,0 0-5 16,0 0-1-16,0 0 4 0,0 0-3 15,0 0-1-15,0 0 0 0,0 0-1 0,0 0 3 16,0 0-3-16,0 0-1 0,0 0 4 0,0 0-2 15,0 0 0-15,0 0 1 0,0 0 4 0,0 0-5 16,0 0 1-16,0 0 3 0,0 0-2 0,0 0-1 16,0 0 1-16,0 0 12 0,0 0-15 0,0 0 0 15,0 0 6-15,0 0-10 0,0 0 2 0,0 0 1 16,0 0-2-16,0 0 0 0,0 0-2 16,0 0 2-16,0 0 4 0,0 0-3 15,0 0 3-15,0 0 1 0,0 0-1 0,0 0 3 16,0 0-3-16,0 0 5 0,0 0-2 0,0 0 3 15,0 0-2-15,0 0-1 0,0 0 2 0,0 0-3 16,0 0 2-16,0 0 0 0,0 0 0 0,0 0 0 16,0 0 1-16,0 0 0 0,0 0-1 0,0 0-1 15,0 0 3-15,0 0-2 0,0 0-1 0,0 0 1 16,0 0 10-16,0 0-12 0,0 0-2 16,0 0 9-16,0 0-6 0,0 0-1 0,0 0 2 15,0 0-3-15,0 0 3 0,0 0-2 0,0 0 1 16,0 0 2-16,0 0-2 0,0 0 1 0,0 0 0 15,0 0 1-15,0 0-1 0,0 0-1 0,0 0 3 16,0 0-2-16,0 0 1 0,0 0-1 16,0 0 0-16,0 0 0 0,0 0-1 0,0 0 1 15,0 0 2-15,0 0 0 0,0 0-2 0,0 0 0 16,0 0 2-16,0 0-2 0,0 0 0 16,0 0 2-16,0 0-2 0,0 0 0 0,0 0-1 15,0 0 1-15,0 0-1 0,0 0 0 0,0 0 3 16,0 0-2-16,0 0-1 0,0 0 1 0,0 0-1 15,0 0 2-15,0 0-3 0,0 0 0 0,0 0 6 16,0 0-8-16,0 0 4 0,0 0 0 0,0 0 2 16,0 0-2-16,0 0-2 0,0 0 6 0,0 0-3 15,0 0-2-15,0 0 1 0,0 0 0 16,0 0 0-16,0 0-2 0,0 0 2 16,0 0 1-16,0 0-1 0,0 0 18 0,0 0-22 0,0 0 2 15,0 0 1-15,0 0-3 0,0 0 3 16,0 0-2-16,0 0-1 0,0 0-2 0,0 0 9 15,0 0-9-15,0 0-3 0,0 0 9 0,0 0-7 16,0 0 2-16,0 0-1 0,0 0 2 0,0 0 2 16,0 0-3-16,0 0 4 0,0 0 2 0,0 0-2 15,0 0-1-15,0 0 0 0,0 0 2 0,0 0-2 16,0 0-1-16,0 0 2 0,0 0 1 16,0 0 0-16,0 0-2 0,0 0 1 0,0 0-1 15,0 0-3-15,0 0 4 0,0 0 0 0,0 0-1 16,0 0 1-16,0 0-1 0,0 0 1 15,0 0 1-15,0 0-2 0,0 0 3 0,0 0-3 16,0 0 0-16,0 0 0 0,0 0 3 0,0 0-7 16,0 0-6-16,0 0 9 0,0 0-7 0,0 0 1 15,0 0 11-15,0 0-14 0,0 0 2 0,0 0 2 16,0 0 2-16,0 0 0 0,0 0 2 16,0 0 2-16,0 0-1 0,0 0-2 0,0 0 4 15,0 0-3-15,0 0 5 0,0 0-2 0,0 0 0 16,0 0 0-16,0 0 0 0,0 0 2 0,0 0-3 15,0 0 2-15,0 0 0 0,0 0 0 0,0 0 0 16,0 0 0-16,0 0-1 0,0 0 1 0,0 0 0 16,0 0 3-16,0 0-4 0,0 0-1 15,0 0 0-15,0 0-1 0,0 0-1 0,0 0-2 16,0 0 6-16,0 0-5 0,0 0 1 16,0 0 1-16,0 0 0 0,0 0 0 0,0 0 2 15,0 0 3-15,0 0-2 0,0 0-1 0,0 0 1 16,0 0-1-16,0 0-4 0,0 0 7 0,0 0-4 15,0 0 1-15,0 0-1 0,0 0 0 0,0 0-1 16,0 0 1-16,0 0-2 0,0 0 2 0,0 0 2 16,0 0 0-16,0 0-2 0,0 0 0 0,0 0 1 15,0 0-6-15,0 0 6 0,0 0 0 16,0 0 1-16,0 0-1 0,0 0 2 16,0 0-2-16,0 0 1 0,0 0 0 0,0 0 1 15,0 0-1-15,0 0-1 0,0 0 1 0,0 0 0 16,0 0 0-16,0 0-4 0,0 0 4 0,0 0-1 15,0 0 2-15,0 0-2 0,0 0-3 0,0 0-1 16,0 0 0-16,0 0 1 0,0 0 3 0,0 0-3 16,0 0 2-16,0 0-1 0,0 0 2 0,0 0 0 15,0 0-4-15,0 0 4 0,0 0 1 16,0 0 0-16,0 0-1 0,0 0 1 0,0 0-3 16,0 0 2-16,0 0 1 0,0 0-4 0,0 0 2 15,0 0-3-15,0 0 0 0,0 0-2 0,0 0 4 16,0 0-3-16,0 0 1 0,0 0-4 15,0 0 1-15,0 0 2 0,0 0-2 0,0 0 0 16,0 0-4-16,0 0 7 0,0 0-1 0,0 0 2 16,0 0-2-16,0 0 2 0,0 0 0 0,0 0-7 15,0 0 14-15,0 0-17 0,0 0-7 16,0 0 6-16,0 0-2 0,0 0-3 0,0 0-10 16,0 0-10-16,0 0-2 0,0 0-6 0,-4 7-6 15,4-7-1-15,0 0-5 0,0 0-8 0,0 0-9 16,0 0-15-16,0 0-87 0,0 0 35 0</inkml:trace>
  <inkml:trace contextRef="#ctx0" brushRef="#br0">28319 7758 105 0,'0'0'376'15,"0"0"-148"-15,0 0-41 0,0 0-44 0,0 0-26 16,-19-1-21-16,19 1-25 0,0 0 13 0,0 0-11 15,0 0-18-15,0 0-1 0,0 0-6 0,0 0-4 16,-16-4-18-16,16 4 14 0,0 0-3 0,0 0-1 16,0 0 2-16,0 0-3 0,0 0 3 0,0 0-15 15,0 0-18-15,0 0 11 0,11-8-7 16,-11 8 1-16,26-9 0 0,-4 5-2 0,1-3 2 16,10 0 0-16,2-1-12 0,2-2 7 15,3 3 4-15,0-3-28 0,1 1-28 0,0 2 71 16,-1-2 0-16,-2 2-10 0,-3-1 10 0,-2 4-11 15,-8 0 4-15,0 0-2 0,-5-2-4 0,-2 5 1 16,-5-2-3-16,-13 3-6 0,21-4 12 0,-21 4 0 16,18-2 9-16,-18 2 4 0,13-4-6 0,-13 4-4 15,0 0-4-15,15-3-3 0,-15 3-11 16,0 0-3-16,0 0-17 0,13-2-13 0,-13 2-18 16,0 0-121-16,0 0 78 0,19 0-153 0,-19 0 19 15,16-3-203-15,-16 3 165 0</inkml:trace>
  <inkml:trace contextRef="#ctx0" brushRef="#br0">30094 8120 190 0,'0'0'285'0,"0"0"-6"0,-16-4-167 16,16 4 74-16,0 0-150 0,0 0 85 15,0 0-143-15,0 0 127 0,0 0-126 0,25-2 107 16,-25 2-105-16,38 0 115 0,-13 0-125 0,4 1 109 16,0-1-112-16,0 0 105 0,-1 0-98 0,2-1 103 15,-4 1-89-15,0 0 94 0,-3-2-2 0,-2 1-8 16,-2 0-4-16,-1-1 2 0,-18 2-16 0,28-1-15 16,-28 1 20-16,19 0-1 0,-19 0 2 0,0 0-7 15,23-4-8-15,-23 4-10 0,0 0 7 0,19-1-24 16,-19 1 2-16,0 0-5 15,0 0-5-15,0 0-5 0,18-1 0 0,-18 1-2 16,0 0 4-16,0 0-12 0,0 0 10 0,0 0 42 16,0 0-55-16,0 0-1 0,18-1 3 0,-18 1 24 15,0 0-27-15,0 0-4 0,0 0 8 0,0 0 1 16,0 0 1-16,0 0 0 0,0 0-1 0,0 0 6 16,0 0-6-16,0 0-3 0,0 0 6 0,0 0 0 15,0 0 0-15,0 0 0 0,0 0 0 0,0 0 3 16,0 0-6-16,0 0-4 0,0 0 7 15,0 0 0-15,0 0 0 0,0 0-1 0,0 0 0 16,0 0 3-16,0 0-6 0,0 0-4 0,18 1 8 16,-18-1 0-16,0 0 0 0,0 0 0 15,0 0 0-15,0 0 4 0,0 0-5 0,0 0 1 16,0 0 3-16,0 0-3 0,0 0 1 0,0 0-1 16,0 0 3-16,0 0 0 0,0 0-8 0,0 0 4 15,0 0 2-15,0 0-2 0,0 0 0 0,0 0 1 16,0 0-3-16,0 0 6 0,0 0-11 15,0 0 9-15,0 0-1 0,0 0-1 0,0 0 1 16,0 0 0-16,0 0 0 0,0 0 0 0,0 0-7 16,0 0 8-16,0 0 0 0,0 0-1 0,0 0-1 15,0 0 0-15,0 0 4 0,0 0-4 0,0 0-6 16,0 0 4-16,0 0 0 0,0 0-8 16,0 0-15-16,0 0 11 0,0 0-5 0,0 0 0 0,0 0-13 15,0 0 0-15,0 0-8 0,0 0-12 16,0 0-21-16,0 0-38 0,0 0-163 0,0 0 61 15,0 0-241-15,0 0 123 0</inkml:trace>
  <inkml:trace contextRef="#ctx0" brushRef="#br0">12318 6204 318 0,'-2'-9'429'0,"2"9"-130"0,0 0-53 15,0 0-56-15,0 0-41 0,0 0-79 0,0 0 19 16,0 0 2-16,-3-9-14 0,3 9-13 0,0 0-5 15,0 0-7-15,0 0-7 0,0 0-1 0,0 0 27 16,-8-9-39-16,8 9 35 0,0 0-44 0,0 0 44 16,0 0-62-16,0 0 49 0,0 0-39 0,0 0 47 15,-5-7-59-15,5 7 55 0,0 0-58 0,0 0 64 16,0 0-59-16,0 0 60 0,0 0-49 16,0 0 53-16,0 0-48 0,0 0 45 0,-5-8-40 0,5 8 36 15,0 0-37-15,0 0 30 0,0 0-31 0,0 0 26 16,0 0-29-16,0 0 16 0,0 0-37 15,0 0 23-15,0 0-24 0,0 0 27 0,0 0-32 16,0 0 29-16,0 0-32 0,0 0 31 0,8-5-31 16,-8 5 30-16,0 0-34 0,0 0 29 0,0 0-15 15,0 0 15-15,0 0-23 0,0 0 23 16,0 0-32-16,0 0 23 0,0 0-22 0,0 0 30 16,0 0-26-16,0 0 27 0,0 0-28 0,0 0 30 15,0 0-29-15,0 0 22 0,11 4-26 0,-11-4 31 16,0 0-11-16,0 0 6 0,0 0-25 0,5 8 28 15,-5-8-31-15,0 0 23 0,0 0-18 0,6 7 29 16,-6-7-28-16,0 0 30 0,6 9-31 0,-6-9 28 16,0 0-28-16,3 8 28 0,-3-8-34 15,0 0 29-15,3 10-20 0,-3-10 29 0,0 0-24 16,6 8 18-16,-6-8-28 0,0 0 25 0,3 9 2 16,-3-9-1-16,0 0-27 0,2 12 27 0,-2-12-25 15,0 0 26-15,0 0-25 0,3 10 26 0,-3-10-29 16,0 0 23-16,0 0-16 0,3 9 23 0,-3-9-21 15,0 0 23-15,0 0-28 0,0 0 19 0,2 10-18 16,-2-10 28-16,0 0-23 0,0 0 25 0,0 0-20 16,0 0 7-16,0 0 1 0,4 9 20 0,-4-9-21 15,0 0 13-15,0 0-15 0,0 0 22 0,0 0-19 16,0 0 15-16,0 0-22 0,0 0 15 16,0 0-13-16,0 0 16 0,0 0-17 15,0 0 18-15,0 0-12 0,0 0 17 0,0 0-12 16,5 8 14-16,-5-8-16 0,0 0 4 0,0 0-8 15,0 0 12-15,0 0-1 0,0 0-5 0,17-5-5 16,-17 5-2-16,11-6-1 0,-11 6 2 0,18-8-1 16,-8 1 0-16,-10 7-1 0,22-8-16 0,-13 4 11 15,4-2-9-15,-13 6 14 0,15-7-10 0,-15 7 4 16,17-7-8-16,-17 7 14 0,11-3-12 0,-11 3 15 16,11-5-16-16,-11 5 11 0,0 0-8 0,12-4 11 15,-12 4-13-15,0 0 11 0,12-5-10 0,-12 5 11 16,0 0-14-16,12-3 4 0,-12 3-24 15,0 0-10-15,13-4-15 0,-13 4 10 0,0 0-17 16,0 0-24-16,13-4-20 0,-13 4-1 0,0 0-66 16,0 0 48-16,0 0-33 0,0 0-47 0,0 0-28 15,0 0-55-15,-11 4-336 0,11-4-155 0</inkml:trace>
  <inkml:trace contextRef="#ctx0" brushRef="#br0">12273 6220 469 0,'0'0'417'15,"0"0"-118"-15,0 0-38 0,0 0-88 0,-5-9-8 16,5 9-47-16,0 0 15 0,0 0-49 0,0 0 32 15,0 0-54-15,0 0 47 0,0 0-64 0,0 0 40 16,0 0-51-16,0-11 18 0,0 11-43 0,0 0 55 16,0 0-64-16,0 0 50 0,0 0-61 15,0 0 52-15,0 0-60 0,0 0 56 0,0 0-49 16,0 0 79-16,0 0-74 0,0 0 58 16,0 0-53-16,15 4 49 0,-15-4-52 0,0 0 42 15,9 7-39-15,-9-7 44 0,0 0-71 0,9 9 60 16,-9-9-44-16,7 9 52 0,-7-9-51 0,7 11 46 15,-7-11-46-15,9 9 43 0,-9-9-46 0,7 11 45 16,-7-11-47-16,6 11 46 0,-6-11-43 0,6 10 47 16,-6-10-41-16,5 10 31 0,-5-10-39 0,6 9 35 15,-6-9-42-15,3 9 54 0,-3-9-46 0,0 0 43 16,6 8-44-16,-6-8 44 0,0 0-41 0,5 7 43 16,-5-7-27-16,0 0 40 0,0 0-20 0,0 0 32 15,7 10-24-15,-7-10 15 0,0 0-26 0,0 0 11 16,0 0-12-16,0 0 19 0,22-1-27 15,-22 1 16-15,19-6-23 0,-8 3 18 0,1-2-4 16,-12 5-5-16,24-8-2 0,-24 8-3 0,22-4-8 16,-22 4 1-16,21-7 6 0,-21 7-1 0,15-5 0 15,-15 5-3-15,14-3 0 0,-14 3-5 16,0 0 3-16,15-2 6 0,-15 2 3 0,0 0 5 16,0 0 3-16,16-5 1 0,-16 5-2 0,0 0 0 15,0 0-11-15,0 0-2 0,0 0 7 0,13-3-3 16,-13 3-2-16,0 0-2 0,0 0-3 0,0 0-5 15,0 0-1-15,0 0 2 0,0 0-10 0,0 0-4 16,12-4-7-16,-12 4-7 0,0 0-6 0,0 0-8 16,0 0-10-16,0 0-9 0,0 0-5 15,0 0-11-15,0 0-4 0,0 0-19 0,0 0 12 16,0 0 5-16,0 0-5 0,0 0-16 0,0 0 18 16,0 0-3-16,0 0-13 0,0 0 2 0,0 0-30 15,0 0 17-15,0 0-74 0,0 0-4 0,0 0-318 16,4-8 18-16</inkml:trace>
  <inkml:trace contextRef="#ctx0" brushRef="#br0">11453 5986 106 0,'0'0'328'0,"0"0"-111"0,11 6-47 16,-11-6-46-16,0 0-31 0,0 0-16 0,0 0-19 16,0 0-15-16,0 0 5 0,0 0-8 0,0 0-4 15,0 0-2-15,0 0 10 0,0 0-23 0,0 0 7 16,12 3-8-16,-12-3 4 0,0 0-12 0,0 0 5 16,0 0-10-16,0 0 8 0,0 0 3 0,0 0-1 15,0 0-2-15,0 0 7 0,0 0-22 16,0 0 24-16,10 5-26 0,-10-5 23 0,0 0-21 15,0 0 17-15,0 0-18 0,0 0 15 16,0 0-30-16,0 0 36 0,0 0-23 0,0 0 20 16,0 0-36-16,0 0 21 0,0 0-27 0,0 0-6 15,0 0-19-15,0 0-22 0,0 0-38 0,0 0-106 16,-4-8-133-16,4 8 240 0</inkml:trace>
  <inkml:trace contextRef="#ctx0" brushRef="#br0">10429 5017 97 0,'0'0'25'16,"0"0"154"-16,0 0-155 0,0 0 158 0,0 0-193 15,0 0 131-15,0 0-21 0,0 0-18 0,0 0-22 16,0 0-12-16,0 0-11 0,0 0-5 16,0 0-123-16,0 0 130 0,0 0-3 0,0 0-11 15,0 0-127-15,0 0 147 0,0 0-10 0,0 0 2 16,0 0-16-16,0 0-4 0,0 0-2 0,0 0 0 15,0 0-118-15,0 0 135 0,0 0-5 0,0 0 2 16,0 0-10-16,0 0 4 0,0 0 1 16,1 8-3-16,-1-8-2 0,0 0-3 0,0 0 0 15,0 0-5-15,0 0 0 0,0 0 0 0,0 0-4 16,0 0 1-16,0 0 3 0,0 0-8 0,0 0 5 16,0 0 2-16,0 0-2 0,0 0 3 0,0 0 4 15,0 0-52-15,0 0 62 0,0 0 1 0,0 0 6 16,0 0-4-16,0 0-2 0,0 0-10 15,0 0 1-15,0 0 5 0,0 0-6 0,0 0-3 16,0 0-2-16,0 0-4 0,0 0-5 0,0 0-9 16,0 0 1-16,0 0-10 0,0 0-9 0,0 0-21 15,0 0-40-15,0 0-123 0,-6 7-95 0,6-7 84 16</inkml:trace>
  <inkml:trace contextRef="#ctx0" brushRef="#br0">19584 5802 772 0,'0'0'437'15,"0"0"-90"-15,0 0-77 0,0 0-43 0,9-6-51 16,-9 6-28-16,0 0-5 0,0 0-16 0,0 0-3 15,0 0 2-15,0 0-7 0,0 0-11 0,0 0-19 16,0 0-15-16,0 0-16 0,0 0-15 0,0 0-11 16,0 0-14-16,0 0-3 0,0 0 0 15,0 0-6-15,0 0 2 0,0 0-14 0,13 3 15 16,-13-3-11-16,0 0 9 0,0 0 5 0,-1 17 16 16,1-17-5-16,-4 9 10 0,4-9-10 0,-4 17-4 15,4-17 11-15,-4 15-15 0,4-15-2 0,-7 14-1 16,7-14-2-16,-4 15 8 0,4-15-14 0,-6 18 0 15,3-5-2-15,3-13-1 0,-6 12 1 0,6-12-3 16,-8 16 0-16,8-16 1 0,-5 13 0 0,5-13 0 16,-2 9-2-16,2-9-25 0,-4 11-32 0,4-11-34 15,0 0-55-15,-3 10-35 0,3-10 4 0,0 0-30 16,0 0-71-16,-4 11-166 16,4-11-207-16,0 0-179 0</inkml:trace>
  <inkml:trace contextRef="#ctx0" brushRef="#br0">19708 5932 483 0,'0'0'465'0,"0"0"-101"0,3-8-72 16,-3 8-64-16,0 0-16 0,0 0-26 0,7-7-18 15,-7 7-4-15,0 0-19 0,0 0-16 0,0 0-14 16,0 0-16-16,0 0-15 0,0 0-13 15,0 0-6-15,7-9-22 0,-7 9 0 0,0 0-16 16,0 0-2-16,0 0-3 0,0 0-7 0,0 0-9 16,0 0 10-16,0 0 5 0,12 7 19 15,-12-7 3-15,11 5 12 0,-11-5-11 0,18 9 9 16,-6-4-15-16,1 1 10 0,1-1-11 0,2 1 21 16,0 1-24-16,0-4 15 0,1 3-21 0,-2-2 18 15,2 0-21-15,-2 0 17 0,-1-1-23 0,-14-3-3 16,23 5-2-16,-23-5 1 0,18 5 0 0,-18-5 1 15,0 0 1-15,19 0 1 0,-19 0-3 0,0 0 2 16,0 0-28-16,18 0-15 0,-18 0-14 16,0 0-6-16,0 0 3 0,14-6-9 0,-14 6 2 15,5-8 14-15,-5 8-6 0,5-8 21 0,-5 8-7 16,3-9 31-16,-3 9-22 0,0 0 26 0,2-12-4 16,-2 12 25-16,0 0-19 0,3-9 18 0,-3 9-17 15,0 0 19-15,0 0-29 0,4-8 6 0,-4 8-15 16,0 0 8-16,0 0-15 0,0 0 18 0,0 0-16 15,0 0 21-15,0 0-2 0,22 2 22 16,-22-2-9-16,15 11 11 0,-8-5-18 0,3 2 2 16,-3-1 2-16,-7-7 1 0,14 12-6 0,-14-12-2 15,10 12-3-15,-10-12 1 0,8 10-11 0,-8-10-30 16,-2 9-44-16,-5-1-88 0,-12-1-81 0,-4 0-74 16,-18-3-168-16,-1-3-334 0,-8-1-390 15</inkml:trace>
  <inkml:trace contextRef="#ctx0" brushRef="#br0">10392 4780 35 0,'0'0'447'0,"0"0"-109"0,0 0-104 16,0 0 11-16,-14-5-88 0,14 5 14 0,0 0-70 16,0 0 36-16,0 0-58 0,0 0 38 0,0 0-46 15,0 0 25-15,0 0-46 0,0 0 25 0,-9-4-20 16,9 4 0-16,0 0-31 0,0 0-18 0,0 0 29 16,0 0-6-16,0 0-5 0,0 0-34 0,0 0 27 15,0 0-25-15,0 0 26 0,0 0 0 0,17-4-1 16,-17 4-6-16,24-4-5 0,-5 4 4 0,-1-2-11 15,1 0 9-15,2 2 4 0,-1 0-8 16,2-1-2-16,-4 1 1 0,2 0-2 16,-20 0 0-16,30 0-6 0,-30 0-10 0,24 1-41 15,-24-1 22-15,18 1-39 0,-18-1 40 0,0 0-52 16,18 3 60-16,-18-3-45 0,0 0 24 0,6 9-46 16,-6-9-2-16,0 0-19 0,-5 11 40 0,5-11-24 15,-8 7 19-15,8-7 11 0,0 0 32 0,-12 7 25 16,12-7 18-16,0 0 19 0,0 0 5 0,-12 5 43 15,12-5-33-15,0 0 39 0,0 0-44 0,0 0 42 16,0 0-52-16,-13 5 43 0,13-5-67 0,0 0 51 16,0 0-61-16,0 0 44 0,0 0-67 0,0 0 9 15,0 0-45-15,0 0-15 0,0 0-28 0,0 0-47 16,14 5-339-16,1-2 45 0</inkml:trace>
  <inkml:trace contextRef="#ctx0" brushRef="#br0">20758 5808 258 0,'1'-9'425'0,"-1"9"-91"0,3-15-97 0,-3 15 4 16,1-10-109-16,-1 10 28 0,0 0-75 0,3-13 24 16,-3 13-70-16,0 0 39 0,0 0-64 0,3-8 29 15,-3 8-29-15,0 0 44 0,8 7-48 0,-8-7 50 16,14 14-55-16,-6-4 45 0,1 0-50 0,1 2 40 15,-2 0-48-15,1 2 41 0,-2-1-51 0,1 1 49 16,-2-2-42-16,-1 1 40 0,-1-2-40 16,0 0 40-16,-2 0-40 0,0-2 36 15,-2-9-40-15,-2 20 47 0,0-12-1 0,2-8-2 16,-8 17-2-16,8-17-2 0,-9 12-2 0,4-3 1 16,5-9 1-16,-15 10 0 0,15-10-2 0,-10 9-10 15,10-9 3-15,-12 8-14 0,12-8-2 0,-11 5-7 16,11-5-18-16,-12 4-22 0,12-4-42 0,0 0-129 15,-19 1-178-15,19-1-174 0,0 0-92 0</inkml:trace>
  <inkml:trace contextRef="#ctx0" brushRef="#br0">21012 6009 497 0,'0'0'597'0,"0"0"-142"16,13 3-115-16,-13-3-71 0,0 0-48 0,0 0-35 16,17 4-23-16,-17-4-2 0,0 0-12 0,0 0-18 15,0 0-24-15,19 1-23 0,-19-1-18 0,0 0-15 16,0 0-56-16,0 0-74 0,15 3-51 0,-15-3-24 16,0 0-40-16,0 0-95 0,0 0-494 0,0 0-314 15</inkml:trace>
  <inkml:trace contextRef="#ctx0" brushRef="#br0">8565 7100 550 0,'0'0'405'0,"0"0"-84"0,0 0-105 0,0 0-18 15,0 0-66-15,-4-9 5 0,4 9-58 0,0 0 5 16,0 0-40-16,0 0 19 0,0 0-24 0,0 0 39 15,0 0-41-15,0 0 53 0,0 0-56 16,0 0 57-16,-4-9-65 0,4 9 51 0,0 0-61 16,0 0 38-16,0 0-55 0,0 0 56 0,0 0-74 15,0 0 65-15,0 0-58 0,0 0 53 0,0 0-64 16,0 0 60-16,0 0-64 0,-14 3 55 0,14-3-65 16,0 0 14-16,0 0-36 0,0 0 38 0,0 0-54 15,0 0 28-15,0 0-45 0,0 0-47 0,0 0-59 16,15-1-101-16,-15 1-253 0,30-7-56 15</inkml:trace>
  <inkml:trace contextRef="#ctx0" brushRef="#br0">10979 6770 407 0,'0'0'412'0,"-11"4"-126"0,11-4-53 0,0 0-66 16,0 0-24-16,0 0-18 0,-18 3-14 0,18-3-9 16,0 0-8-16,0 0-9 0,-20 0-4 15,20 0 45-15,0 0-78 0,0 0 57 0,-19 0-76 16,19 0 44-16,0 0-67 0,0 0 33 0,0 0-42 15,0 0 27-15,0 0-41 0,-18 0 58 0,18 0-55 16,0 0 49-16,0 0-55 0,0 0 52 16,0 0-55-16,-13 4 54 0,13-4-54 0,0 0 52 15,0 0-55-15,0 0 53 0,0 0-52 0,0 0 38 0,0 0-37 16,0 0 49-16,0 0-50 0,0 0 55 16,0 0-62-16,0 0 13 0,-10 4 53 0,10-4-57 15,0 0 57-15,0 0-56 0,0 0 54 0,0 0-57 16,0 0 54-16,0 0-54 0,0 0 40 0,0 0-38 15,0 0 49-15,0 0-55 0,0 0 61 0,0 0-56 16,0 0 56-16,0 0-57 0,0 0 55 0,0 0-57 16,0 0 47-16,0 0-57 0,0 0 38 0,0 0-53 15,0 0-7-15,0 0-35 0,0 0-40 0,0 0-98 16,0 0-115-16,-12-4-182 0,12 4-11 16</inkml:trace>
  <inkml:trace contextRef="#ctx0" brushRef="#br0">10392 6901 108 0,'0'0'486'0,"0"0"-156"16,0 0-91-16,0 0-23 0,0 0-48 0,0 0-34 15,8 8-26-15,-8-8-21 0,0 0-11 0,0 0-10 16,0 0-10-16,0 0-6 0,0 0-8 16,0 0-8-16,0 0-6 0,0 0-21 0,6 7-2 0,-6-7 21 15,0 0-8-15,0 0 2 0,0 0 6 16,0 0 13-16,0 0-52 0,4 8 21 0,-4-8 26 15,0 0-34-15,0 0 28 0,0 0-34 0,0 0 30 16,0 0-51-16,5 9 48 0,-5-9-49 0,0 0 11 16,0 0-14-16,0 0-38 0,0 0-47 0,17 2-63 15,-17-2-96-15,0 0-229 0,22-4 31 0</inkml:trace>
  <inkml:trace contextRef="#ctx0" brushRef="#br0">19676 6483 980 0,'0'0'535'0,"0"0"-127"0,0 0-69 0,0 0-57 15,0 0-61-15,0 0-21 0,17 1-2 0,-17-1 4 16,0 0 4-16,0 0-5 0,0 0-18 0,0 0-2 16,0 0-56-16,0 0 4 0,0 0-23 0,15 1-41 15,-15-1 4-15,0 0-20 0,0 0-12 0,0 0-21 16,0 0-31-16,0 0-38 0,0 0-40 0,0 0-38 15,0 0-62-15,0 0-47 0,0 0-24 0,0 0 11 16,0 0 1-16,0 0-23 0,0 0-33 0,0 0-149 16,0 0-184-16,0 0-170 0</inkml:trace>
  <inkml:trace contextRef="#ctx0" brushRef="#br0">10327 4707 160 0,'0'0'429'0,"0"0"-162"15,0 0-46-15,0 0-70 0,0 0-6 0,4 10-68 16,-4-10 13-16,0 0-41 0,0 0 22 0,0 0-37 16,0 0 25-16,0 0-38 0,0 0 31 0,0 0-37 15,2 8 33-15,-2-8-41 0,0 0 38 0,0 0-44 16,0 0 35-16,0 0-36 0,0 0 57 0,0 0-48 16,0 0 45-16,0 0-56 0,0 0 44 0,0 0-48 15,0 0 43-15,0 0-50 0,0 0 45 0,0 0-46 16,0 0 44-16,2 9-58 0,-2-9 45 15,0 0-33-15,0 0 47 0,0 0-49 0,0 0 50 16,-5 8-46-16,5-8 52 0,0 0-49 0,0 0 49 16,0 0-44-16,0 0 47 0,0 0-43 0,0 0 35 15,0 0-27-15,0 0 41 0,0 0-46 0,-6 9 45 16,6-9-30-16,0 0 29 0,0 0-4 16,0 0-5-16,0 0-7 0,0 0-3 0,0 0-3 15,0 0-17-15,0 0 14 0,0 0-18 0,0 0 24 16,0 0-21-16,0 0 6 0,0 0-3 0,0 0 16 15,0 0-21-15,0 0 15 0,0 0-12 0,0 0 13 16,0 0-14-16,0 0 11 0,0 0-11 16,0 0 9-16,0 0-11 0,0 0 8 0,0 0-10 15,0 0 16-15,0 0 0 0,0 0 3 0,0 0-9 16,0 0 0-16,0 0 6 0,0 0 7 0,0 0-3 16,0 0-3-16,0 0-5 0,0 0 1 0,0 0-8 15,0 0 1-15,0 0-6 0,0 0 4 0,0 0-8 16,0 0 13-16,0 0-4 0,0 0-8 0,0 0-3 15,0 0-1-15,0 0 2 0,0 0 5 0,0 0-4 16,0 0 4-16,0 0-3 0,0 0 4 0,0 0-3 16,0 0-2-16,0 0 2 0,0 0 4 0,0 0-3 15,0 0 7-15,0 0-7 0,0 0 2 16,0 0-7-16,0 0 8 0,0 0-3 16,0 0 4-16,0 0-4 0,0 0 2 0,0 0-4 15,0 0 5-15,0 0-6 0,0 0 2 0,0 0-2 16,0 0 5-16,0 0 5 0,0 0-3 0,0 0-9 15,0 0-5-15,0 0 4 0,0 0 7 0,0 0-2 16,0 0 2-16,0 0-3 0,0 0 3 0,0 0-3 16,0 0 2-16,0 0-4 0,16-2 3 0,-16 2-3 15,0 0 12-15,0 0-6 0,0 0-3 0,0 0-7 16,0 0-2-16,0 0 5 0,0 0-4 0,0 0-15 16,0 0 2-16,0 0 11 0,0 0-35 0,0 0-4 15,0 0-11-15,0 0-3 0,0 0-33 16,0 0 38-16,0 0-44 0,0 0 48 0,0 0-61 15,0 0 3-15,0 0-33 0,0 0-33 0,0 0-52 16,11 4-251-16,-11-4 69 0</inkml:trace>
  <inkml:trace contextRef="#ctx0" brushRef="#br0">9510 6492 432 0,'12'6'318'0,"-12"-6"-47"16,0 0-132-16,0 0 46 0,0 0-71 0,0 0 4 15,0 0-22-15,0 0-23 0,0 0-46 0,0 0 41 16,0 0-6-16,10 2-11 0,-10-2-8 15,0 0-10-15,0 0-7 0,0 0-5 0,0 0-18 16,0 0 12-16,0 0 1 0,0 0-3 0,0 0-4 16,0 0 1-16,0 0 2 0,0 0 0 0,0 0-3 15,0 0-1-15,0 0-4 0,0 0-8 0,0 0-26 16,0 0-68-16,0 0-13 0,-5 10-61 0,5-10-346 16,0 0 9-16</inkml:trace>
  <inkml:trace contextRef="#ctx0" brushRef="#br0">27252 5709 156 0,'9'-14'326'0,"0"4"-81"16,2-4-38-16,1 2-31 0,-1-3-6 0,1 0 15 15,-1 3-90-15,1-2 38 0,-1 2-49 0,1-3 25 16,0 1-49-16,1 1 38 0,0-1-47 0,-1 1 30 15,-1 1-46-15,-1 1 36 0,0 3-22 0,0-1 25 16,-2 2-33-16,-8 7 16 0,13-13-32 0,-13 13 8 16,9-8-30-16,-9 8 4 0,0 0-14 0,10-7 29 15,-10 7-28-15,0 0 26 0,0 0-3 16,9 10-8-16,-9-10-20 0,3 17 25 0,-2-7-26 16,0 0 25-16,1 4-24 0,0-4 23 0,-2 4-21 15,0-1 23-15,2 1-15 0,-1 1 23 16,0-1-17-16,-1-2 29 0,5 5-5 0,-2-2 27 15,-1-1 16-15,3 1 19 0,-1-1 20 0,4-3 7 16,1 2 9-16,0-3-3 0,4 2-16 0,6-4-15 16,2 1-17-16,3-1-11 0,6-1-17 0,6-2-7 15,0-1-10-15,-1 1-1 0,3-5-10 16,-7 0-5-16,7 0-15 0,0-4-26 0,-9 2-3 16,0-2-15-16,0 0-13 0,-5 1-25 0,2-4-39 15,-5 2-29-15,0 0-16 0,-7-2-17 0,-3 1-6 16,-2-1-2-16,-9 7-38 0,9-13-20 0,-9 13-79 15,-4-17 35-15,-2 8-182 0,-5 1 82 0</inkml:trace>
  <inkml:trace contextRef="#ctx0" brushRef="#br0">27911 5595 83 0,'0'0'349'0,"0"0"-129"0,0 0-51 0,0 0-47 16,0 0-23-16,-13 4-17 0,13-4 1 0,0 0-9 15,-7 9-1-15,7-9-12 0,-6 12 15 0,6-12-11 16,-6 16-7-16,5-6 16 0,-2 3-2 0,2-2 0 16,1 2-15-16,0 3-12 0,0-2-1 0,0 6 3 15,1-4-4-15,1-3-5 16,0 1-2-16,0 0-2 0,1-2 10 0,-3 2-7 16,4-2-3-16,-1 0 14 0,-1-2 13 0,3-1 42 15,-1 1 9-15,0-1 14 0,6-1 3 0,2 1-12 16,4-1-8-16,5 0-15 0,2-2-7 0,4-3-15 15,2 2-9-15,8-3-11 0,2 0-10 0,4-2-7 16,0 3-6-16,3-3-5 0,0 0-3 0,2 0-7 16,-5 0-2-16,2-3-1 0,-7 3-3 0,-1-2 3 15,-5 1-5-15,-4 0 1 0,-2 0-2 0,-1-3 3 16,-5 4-4-16,-1-2-1 0,-2 1-2 16,-17 1 1-16,27-2 2 0,-27 2-2 0,22-4-1 15,-22 4 3-15,17-1-7 0,-17 1 1 0,0 0 0 16,18-2-2-16,-18 2 2 0,0 0-2 15,0 0-4-15,16-1 0 0,-16 1-4 0,0 0-1 16,0 0 0-16,0 0 2 0,0 0 2 0,19-3-1 16,-19 3 1-16,0 0-3 0,0 0 0 0,0 0-2 15,0 0 0-15,0 0 1 0,0 0 3 0,0 0 0 16,0 0 10-16,0 0-6 0,0 0 1 0,0 0-1 16,16-1 3-16,-16 1 2 0,0 0 1 15,0 0-2-15,0 0 0 0,0 0 6 0,0 0-6 16,0 0 6-16,0 0-4 0,0 0-1 0,0 0 1 15,0 0 1-15,0 0-1 0,0 0 4 0,0 0-4 16,0 0 2-16,0 0-2 0,0 0-3 16,0 0 4-16,0 0-1 0,0 0 2 0,0 0-1 15,0 0 4-15,0 0 0 0,0 0-5 0,0 0 0 16,0 0 1-16,0 0-2 0,0 0-4 0,0 0-12 16,0 0-6-16,0 0-20 0,0 0-8 0,0 0-14 15,0 0-15-15,11-3-13 0,-11 3-4 16,0 0 1-16,0 0-5 0,0 0 10 0,0 0 1 15,0 0 2-15,0 0-13 0,0 0-23 0,0 0-27 16,8-8-24-16,-8 8-121 0,0 0-211 0,4-11 26 16</inkml:trace>
  <inkml:trace contextRef="#ctx0" brushRef="#br0">28149 7524 146 0,'0'0'80'0,"0"0"161"15,0 0-211-15,0 0 142 0,0 0-157 0,0 0 130 16,0 0-148-16,0 0 122 0,0 0-139 16,0 0 126-16,0 0-141 0,0 0 119 0,0 0-12 15,0 0-131-15,0 0 128 0,0 0-125 0,0 0 123 16,0 0-137-16,0 0 140 0,0 0-10 0,0 0-17 15,0 0 7-15,0 0-5 0,0 0-1 0,0 0-10 16,0 0 10-16,0 0-1 0,0 0-13 16,0 0 14-16,0 0 6 0,0 0-17 0,0 0-4 15,0 0-19-15,0 0 13 0,0 0-3 0,0 0-10 16,0 0 4-16,0 0-5 0,0 0 0 16,0 0-4-16,0 0-14 0,0 0 5 0,0 0 11 15,0 0-5-15,0 0 4 0,0 0-1 0,0 0-2 16,0 0-13-16,0 0 17 0,14 3-4 0,-14-3-3 15,0 0 4-15,0 0-2 0,0 0 0 0,0 0 0 16,0 0-15-16,0 0 16 0,0 0 1 0,0 0-6 16,0 0 6-16,0 0-3 0,0 0-1 0,0 0-32 15,0 0 38-15,0 0-1 0,0 0-2 0,0 0-5 16,0 0-6-16,0 0 10 16,0 0-2-16,0 0-13 0,0 0 11 0,0 0-4 15,0 0-8-15,0 0 4 0,0 0-3 0,0 0 1 16,0 0 2-16,0 0-12 0,0 0 17 0,0 0 0 15,0 0 5-15,0 0-20 0,0 0 19 0,0 0 1 16,0 0-11-16,0 0 14 0,0 0 1 0,0 0-19 16,0 0 20-16,0 0-2 0,0 0 11 0,0 0-16 15,0 0-12-15,0 0 9 0,0 0-8 0,0 0-15 16,0 0-4-16,0 0-121 0,0 0 115 16,0 0-128-16,0 0 105 0,0 0-110 0,0 0 55 15,11-5-145-15,-11 5 79 0</inkml:trace>
  <inkml:trace contextRef="#ctx0" brushRef="#br0">28839 5854 154 0,'0'0'84'0,"0"0"128"0,0 0-187 0,0 0 106 15,0 0-143-15,0 0 116 0,0 0-128 0,0 0 122 16,0 0-130-16,0 0 124 0,0 0-130 0,0 0 119 15,0 0-121-15,0 0 120 0,0 0-127 16,0 0 137-16,0 0-125 0,0 0 124 0,0 0-125 16,0 0 129-16,0 0-119 0,0 0 117 0,0 0-125 15,0 0 124-15,18 0-128 0,-18 0 124 16,0 0-133-16,0 0 130 0,0 0-124 0,0 0 114 16,0 0-116-16,0 0 120 0,0 0-125 0,0 0 91 15,0 0-88-15,0 0 121 0,0 0-121 0,0 0 113 16,7-7-120-16,-7 7 117 0,0 0-120 0,0 0 108 15,0 0-103-15,0 0 113 0,0 0-124 0,0 0 122 16,0 0-120-16,0 0 119 0,0 0-129 0,0 0 131 16,0 0-122-16,6-7 108 0,-6 7-122 0,0 0 130 15,0 0-141-15,0 0 121 16,0 0-141-16,0 0 116 0,0 0-134 0,0 0 76 16,0 0-126-16,0 0-91 0,0 0 82 0</inkml:trace>
  <inkml:trace contextRef="#ctx0" brushRef="#br0">10851 4959 23 0,'0'0'51'16,"0"0"184"-16,0 0-34 0,0 0-44 0,0 0-9 15,0 0-31-15,0 0-12 0,0 0-3 0,0 0-13 16,0 0-10-16,0 0-9 0,0 0-12 16,0 0-15-16,0 0-22 0,0 0 12 15,0 0-8-15,0 0-4 0,0 0-3 0,0 0-11 16,0 0 4-16,0 0-2 0,0 0-1 0,0 0 0 15,0 0-5-15,0 0-8 0,0 0-8 0,0 0-1 16,0 0 3-16,0 0-12 0,0 0-16 0,0 0-39 16,0 0-13-16,0 0-48 0,0 0-219 0,0 0 233 15</inkml:trace>
  <inkml:trace contextRef="#ctx0" brushRef="#br0">12754 11914 144 0,'0'0'380'0,"2"-13"-94"0,-2 13-33 0,0 0-68 16,0-12 12-16,0 12-43 0,0 0-36 0,3-13-15 15,-3 13 1-15,0 0-16 0,1-10-11 16,-1 10-14-16,0 0-8 0,6-11-6 0,-6 11-7 15,0 0-4-15,0 0-2 0,3-9-4 0,-3 9-15 16,0 0 12-16,0 0-14 0,0 0 3 0,4-8-3 16,-4 8-4-16,0 0-4 0,0 0 5 0,0 0 4 15,0 0 2-15,0 0-12 0,0 0 10 16,6 10-9-16,-6-10 8 0,1 10 1 0,-1-10-31 16,4 15 33-16,-4-15-6 0,4 16-2 0,-1-8-1 15,-2 2-4-15,4 1-19 0,-1 0 16 0,-2-2-16 16,2 1 29-16,0 1-18 0,1-2 26 15,-1-1-12-15,4 2 24 0,-5-3 5 0,-3-7 26 16,11 15 25-16,-11-15-1 0,13 8 9 0,-13-8-16 16,16 6 5-16,-16-6-19 0,19 0-6 0,-19 0-16 15,28-5-3-15,-12 0-18 0,4 1 6 0,1-4-12 16,0 1 0-16,2-3-11 0,2 3 8 0,3-3-26 16,-6 1-15-16,2-1-21 0,-4 1-15 0,2 1-18 15,-5-1-20-15,-2 3-20 0,-5-1-12 16,-1 0-14-16,-9 7-41 0,7-6-61 0,-7 6-81 15,0 0-300-15,-15-6-156 0</inkml:trace>
  <inkml:trace contextRef="#ctx0" brushRef="#br0">12907 11947 522 0,'0'0'382'0,"0"0"-146"0,0 0-7 0,0 0-89 15,0 0 15-15,5 9-64 0,-5-9 30 16,3 11-64-16,-3-11 41 0,3 16-56 0,-3-6 37 16,2 2-54-16,-1-1 38 0,0-1-45 0,-1-10 45 15,4 20-38-15,-3-11 35 0,-1-9-21 0,5 17 18 16,-5-17-4-16,7 15 11 0,-7-15 1 16,9 14 6-16,-3-6-3 0,3-3 0 0,0-1-9 0,4 1-13 15,2-2-4-15,0 1-5 0,2-3-11 16,4 0-9-16,-1 0 3 0,-1-2-9 0,3 1-25 15,2-2-25-15,0-2-43 0,0 1 2 0,1-2-50 16,3-1 20-16,3-1-76 0,1-1-80 0,-3-6-389 16,1 4-186-16</inkml:trace>
  <inkml:trace contextRef="#ctx0" brushRef="#br0">12972 12279 503 0,'0'0'455'0,"0"0"-103"0,0 0-72 0,0 0-78 15,0 0-31-15,0 0-34 0,0 0-28 0,0 0-10 16,0 0-24-16,0 0-8 0,0 0 13 0,0 0 12 16,10 9 6-16,-10-9-15 0,0 0-16 0,3 13-8 15,-3-13-7-15,1 11 0 0,-1-11-3 0,3 18-1 16,-3-18-2-16,1 18 2 0,-1-18 2 15,0 20-6-15,0-8-2 0,-1-2 2 0,1-10-5 0,0 19 12 16,0-19-24-16,-2 17 10 16,2-17-6-16,-1 17 23 0,1-17-11 0,1 15 17 15,-1-15-5-15,4 12 10 0,-4-12-3 0,4 10 3 16,-4-10-3-16,9 9-6 0,-9-9 0 0,17 3-16 16,-17-3-5-16,21 1-4 0,-21-1-4 0,30-2-9 15,-15-2 1-15,4 1-4 0,2-1 0 0,0-1 4 16,1 0 9-16,0 0-9 0,-4 0-2 0,0 0-2 15,-3 1-8-15,0 0 4 0,-3 0-10 0,-12 4 13 16,21-4-9-16,-21 4 1 0,15-6-26 16,-15 6-26-16,12-3-38 0,-12 3-70 0,0 0-36 15,7-6-74-15,-7 6 54 0,0 0-41 0,0 0-31 16,-12-7-43-16,12 7-473 0,-19-3-341 16</inkml:trace>
  <inkml:trace contextRef="#ctx0" brushRef="#br0">13059 12439 206 0,'0'0'602'15,"0"0"-189"-15,0 0-26 0,0 0-131 0,0 0-40 16,3-13-35-16,-3 13-21 0,0 0-18 16,0 0-31-16,0 0-4 0,0 0-13 0,0 0-13 15,0 0 20-15,0 0 27 0,0 0-12 16,0 0-16-16,8 12-17 0,-8-12-16 0,4 13-10 15,-4-13 0-15,4 15-20 0,-4-15 3 0,5 16-16 16,-5-16 8-16,4 17-10 0,-4-17 5 0,3 16-2 16,-3-16 9-16,4 15-2 0,-4-15-3 0,2 13-9 15,-2-13 6-15,5 12-6 0,-5-12 8 0,4 9 1 16,-4-9 5-16,4 8 12 0,-4-8 4 0,6 7 10 16,-6-7-2-16,0 0-6 0,21 3-10 0,-21-3-8 15,20-1-5-15,-20 1 6 0,24-5-14 0,-6 1 6 16,-2-1-23-16,3 0 13 0,1-1-15 15,-1 0 9-15,3-2-12 0,0 1 10 0,-3 1-13 16,0-1 12-16,-2 3-9 0,-2 0 8 16,-1-2-12-16,-14 6 9 0,21-7-8 0,-21 7 11 15,16-4-13-15,-16 4 14 0,14-5-12 0,-14 5 11 16,0 0-13-16,15-3 20 0,-15 3-21 0,0 0 11 16,0 0-12-16,13-4 15 0,-13 4-14 0,0 0 12 15,0 0-12-15,0 0 13 0,13-4-13 0,-13 4 20 16,0 0-23-16,0 0 14 0,0 0-12 0,0 0 12 15,0 0-14-15,0 0 14 0,0 0-12 0,12-4 13 16,-12 4-12-16,0 0 20 0,0 0-18 16,0 0 9-16,0 0-14 0,0 0 14 0,0 0-10 15,0 0 12-15,0 0-14 0,0 0 13 0,0 0-11 16,0 0 11-16,0 0-8 0,0 0 10 16,0 0-17-16,0 0 16 0,0 0-10 0,0 0 6 15,0 0-6-15,0 0 11 0,0 0-12 0,0 0 10 16,0 0-8-16,0 0 8 0,0 0-14 0,0 0 15 15,0 0-10-15,0 0 9 0,0 0-10 0,0 0 10 16,0 0-10-16,0 0 18 0,0 0-20 0,0 0 13 16,0 0-16-16,0 0 17 0,0 0-11 0,0 0 9 15,0 0-11-15,0 0 11 0,0 0-12 0,0 0 11 16,0 0-10-16,0 0 20 0,0 0-22 0,0 0 11 16,0 0-8-16,0 0 11 0,0 0-13 15,0 0 13-15,0 0-13 0,0 0 13 0,0 0-12 16,0 0 20-16,0 0-21 0,0 0 10 15,0 0-10-15,0 0 11 0,0 0-9 0,0 0 10 16,0 0-13-16,0 0 15 0,0 0-10 0,0 0 16 16,0 0-21-16,0 0 13 0,0 0-15 0,0 0 14 15,0 0-9-15,0 0 11 0,0 0-11 0,0 0 12 16,0 0-13-16,0 0 13 0,0 0-13 0,11-4 21 16,-11 4-21-16,0 0 10 0,0 0 32 0,0 0-38 15,0 0-12-15,0 0 14 0,0 0-13 0,0 0 14 16,0 0-10-16,0 0 13 0,0 0-9 15,0 0 8-15,0 0-13 0,0 0 15 0,0 0-10 16,0 0 12-16,0 0-13 0,0 0 12 0,0 0-15 16,0 0 16-16,0 0-9 0,0 0 4 15,0 0-11-15,0 0 16 0,0 0-12 0,0 0 12 16,0 0-14-16,0 0 13 0,0 0-12 0,0 0 12 16,0 0-9-16,0 0 7 0,0 0-14 0,0 0 16 15,0 0-12-15,0 0 11 0,0 0-12 0,0 0 12 16,0 0-12-16,0 0 13 0,0 0-12 0,0 0 11 15,0 0-9-15,0 0 8 0,0 0-21 0,0 0 9 16,0 0-15-16,0 0 2 0,0 0-8 0,0 0-4 16,0 0-6-16,0 0-13 0,0 0-10 15,0 0-17-15,0 0-11 0,0 0-56 0,0 0-39 16,0 0-65-16,0 0 27 0,0 0-55 0,0 0-74 16,0-11-459-16,0 11-368 0</inkml:trace>
  <inkml:trace contextRef="#ctx0" brushRef="#br0">12017 8103 397 0,'0'0'293'0,"0"0"-68"0,0 0-46 0,0 0-24 16,0 0-12-16,0 0-39 0,0 0-14 0,0 0 6 15,0 0-2-15,6-8-4 0,-6 8-6 0,0 0 14 16,0 0-30-16,0 0 26 0,0 0-42 0,0 0 37 16,0 0-54-16,0 0 45 0,0 0-58 0,0 0 32 15,0 0-52-15,0 0 58 0,0 0-63 16,0 0 60-16,0 0-76 0,0 0 80 0,-2-9-58 15,2 9 56-15,0 0-63 0,0 0 58 0,0 0-64 16,0 0 61-16,0 0-58 0,0 0 55 16,0 0-56-16,0 0 48 0,0 0-55 0,0 0 42 15,0 0-48-15,0 0 47 0,7-8-44 0,-7 8 41 16,0 0-50-16,23-5 60 0,-13 0-57 0,8 2 55 16,-3-2-58-16,3 2 59 0,4-3-57 0,-4 4 57 15,0-3-54-15,-3 1 56 0,3 0-49 0,-4 1 44 16,-14 3-37-16,27-5 44 0,-27 5-51 0,20-3 39 15,-20 3-46-15,19-5 59 0,-19 5-46 0,13-2 42 16,-13 2-47-16,0 0 45 0,17-3-47 0,-17 3 45 16,0 0-53-16,0 0 30 0,14-3-72 0,-14 3 45 15,0 0-71-15,0 0 41 0,0 0-48 0,0 0-15 16,0 0-31-16,0 0-36 0,0 0-41 0,0 0-44 16,0 0-265-16,-12 6-22 0</inkml:trace>
  <inkml:trace contextRef="#ctx0" brushRef="#br0">12217 8065 135 0,'0'0'496'15,"0"0"-145"-15,0 0-74 0,0 0-45 0,-17 2-27 16,17-2-52-16,0 0 10 0,0 0-63 0,-18 1 54 16,18-1-78-16,0 0 50 0,0 0-66 0,0 0 51 15,0 0-73-15,-16 0 43 0,16 0-69 0,0 0 49 16,0 0-62-16,0 0 52 0,0 0-56 15,0 0 44-15,0 0-53 0,25-1 52 0,-25 1-56 16,26-2 47-16,-26 2-47 0,28-4 55 0,-28 4-70 16,28-1 67-16,-28 1-34 0,26-3 51 0,-26 3-40 15,20-1 44-15,-20 1-35 0,19-3 35 0,-19 3-33 16,0 0 29-16,23-2-34 0,-23 2 23 16,0 0-22-16,17-2 27 0,-17 2-30 0,0 0 18 15,0 0-32-15,0 0 16 0,18 0-18 0,-18 0 24 16,0 0-27-16,0 0 21 0,0 0-25 0,0 0 23 15,0 0-25-15,16-2 23 0,-16 2-30 0,0 0 24 16,0 0-21-16,0 0 28 0,0 0-21 16,0 0 17-16,0 0-27 0,0 0 20 0,0 0-19 15,0 0 29-15,0 0-27 0,0 0 29 0,0 0-31 16,0 0 28-16,0 0-30 0,0 0 27 0,0 0-44 16,16-1 22-16,-16 1-53 0,0 0 31 0,0 0-75 15,0 0 46-15,0 0-53 0,0 0 12 0,0 0-46 16,0 0-75-16,0 0-55 0,0 0-369 0,0 0-181 15</inkml:trace>
  <inkml:trace contextRef="#ctx0" brushRef="#br0">12360 7990 261 0,'0'0'486'0,"0"0"-127"15,0 0-84-15,0 0-34 0,0 0-76 0,0 0 8 16,-4-9-66-16,4 9 26 0,0 0-64 0,0 0 39 16,0 0-62-16,0 0 55 0,0 0-75 0,9-7 45 15,-9 7-62-15,0 0 78 0,0 0-93 0,0 0 67 16,17 3-57-16,-17-3 61 0,10 4-52 0,-10-4 54 16,11 8-46-16,-11-8 44 0,11 11-33 0,-11-11 35 15,11 12-40-15,-6-4 37 0,2-1-26 0,-7-7 22 16,9 14-27-16,-9-14 13 0,6 12-27 15,-6-12 19-15,5 14-14 0,-5-14 18 0,1 15-24 16,-1-15 14-16,-5 18-30 0,0-10-15 0,-4 3-87 16,-2 0 2-16,-3 1-70 0,-3-1-41 0,-1 1-87 15,-2-2-163-15,-2 0-185 0,4-1-172 16</inkml:trace>
  <inkml:trace contextRef="#ctx0" brushRef="#br0">11657 8224 46 0,'0'0'520'0,"0"0"-182"0,0 0-75 0,-2 9-46 16,2-9-51-16,0 0-42 0,0 0-18 0,0 0-18 16,0 0-13-16,0 0-10 0,0 0-23 15,0 0 12-15,0 0-11 0,0 0 20 0,0 0-40 16,0 0-5-16,0 0-7 0,0 0 1 0,0 0-2 15,3 7-2-15,-3-7-1 0,0 0-4 0,0 0 1 16,0 0-16-16,0 0 2 0,0 0 17 0,0 0-6 16,0 0-5-16,0 0-14 0,0 0-15 0,0 0-27 15,0 0-40-15,0 0-56 0,0 0-48 0,0 0-299 16,0 0 35-16</inkml:trace>
  <inkml:trace contextRef="#ctx0" brushRef="#br0">14654 7473 542 0,'0'0'418'0,"2"-12"-124"16,-2 12-29-16,0 0-70 0,0-12-33 0,0 12-16 15,0 0-20-15,0 0-13 0,3-12 0 0,-3 12 1 16,0 0-2-16,0 0-11 0,1-11-5 0,-1 11-13 16,0 0-8-16,0 0-5 0,0 0-15 0,5-9-5 15,-5 9-18-15,0 0-11 0,0 0-7 0,0 0 1 16,0 0 8-16,0 0 5 0,0 0 0 15,0 0-3-15,9 8-5 0,-9-8-6 0,5 11 0 16,-5-11 2-16,5 13 9 0,-5-13-7 16,4 15-15-16,0-6 2 0,-4-9 0 0,6 17-1 15,-2-7 0-15,0-2-1 0,1 3-1 0,0-2 0 16,-2-1-3-16,1 4 0 0,1-3 4 0,-1-1-1 16,0 2-19-16,-4-10-22 0,8 14-17 0,-8-14-33 15,8 13-13-15,-8-13 34 0,9 9-53 0,-9-9-26 16,10 7-51-16,-10-7-98 0,0 0-386 0,13 6-211 15</inkml:trace>
  <inkml:trace contextRef="#ctx0" brushRef="#br0">14885 7468 39 0,'0'0'446'16,"6"-8"-107"-16,-6 8-119 0,0 0 2 0,8-8-68 16,-8 8 6-16,0 0-63 0,5-8 39 0,-5 8-65 15,0 0 44-15,0 0-16 0,7-8-15 0,-7 8-24 16,0 0-7-16,0 0 4 0,0 0-19 0,0 0 2 16,6-7-7-16,-6 7-6 0,0 0-6 15,0 0 0-15,0 0-6 0,0 0-1 0,0 0 0 16,0 0-4-16,0 0 2 0,0 0-8 0,0 0 3 15,0 0-15-15,0 0 18 0,0 0 6 0,0 0 4 16,0 0-1-16,0 0 3 0,0 0-3 0,0 0 1 16,0 0-2-16,0 0-2 0,4-9 0 0,-4 9-1 15,0 0-6-15,0 0 3 0,0 0 0 0,0 0 3 16,0 0-5-16,0 0-2 0,0 0-3 16,0 0-25-16,0 0 18 0,0 0 10 0,0 0-3 15,0 0-1-15,0 0-2 0,0 0 0 0,0 0 3 16,0 0-3-16,0 0 1 0,0 0-2 15,0 0 0-15,-8 7 1 0,8-7 1 0,0 0-2 16,-8 8 1-16,8-8-11 0,-6 7 1 0,6-7 12 16,-10 10-1-16,10-10 1 0,-10 9-1 0,3 0-1 15,-1-4 2-15,1 3 0 0,-1 1-2 0,-1-1-1 16,3-1 1-16,-3 1 1 0,1-1-15 0,1 0 6 16,-1 0 16-16,-1 2-8 0,1-4-5 0,2 2 6 15,6-7 0-15,-13 11-1 0,13-11-2 0,-11 10-22 16,11-10 25-16,-11 11 1 0,11-11 0 0,-11 10 2 15,11-10 0-15,-10 8-5 0,10-8-23 0,-9 8 17 16,9-8 12-16,-12 8-1 0,12-8-1 16,-7 5-5-16,7-5 8 0,-8 7-6 0,8-7 0 15,0 0-25-15,-11 8 28 0,11-8 1 0,0 0 13 16,0 0-18-16,-11 7-5 0,11-7-20 16,0 0 17-16,0 0-7 0,0 0-7 0,-6 7-4 15,6-7 29-15,0 0-61 0,0 0-45 0,0 0-1 16,0 0-54-16,0 0-79 0,0 0-392 0,0 0-160 15</inkml:trace>
  <inkml:trace contextRef="#ctx0" brushRef="#br0">14654 7733 400 0,'0'0'421'0,"0"0"-124"16,0 0-52-16,2-9-43 0,-2 9-32 15,0 0-29-15,0 0-11 0,0 0-16 0,4-9 39 16,-4 9-70-16,0 0 48 0,0 0-71 0,0 0 39 15,0 0-71-15,0 0 47 0,0 0-64 0,5-9 51 16,-5 9-57-16,0 0 47 0,0 0-58 16,0 0 49-16,0 0-55 0,0 0 40 0,0 0-44 15,0 0 51-15,0 0-57 0,0 0 57 0,0 0-50 16,0 0 51-16,0 0-49 0,0 0 48 0,0 0-44 16,4 9 39-16,-4-9-32 0,0 0 29 0,3 11-42 15,-3-11 52-15,2 10-46 0,-2-10 40 0,2 13-44 16,-2-13 43-16,3 11-47 0,-3-11 38 0,4 14-39 15,-4-14 44-15,5 13-41 0,-5-13 37 0,5 14-25 16,-5-14-36-16,8 14 35 0,-8-14-64 0,5 9 42 16,-5-9-63-16,10 9 9 0,-10-9-60 0,5 9-97 15,-5-9-65-15,0 0-320 0,0 0-155 16</inkml:trace>
  <inkml:trace contextRef="#ctx0" brushRef="#br0">14824 7732 226 0,'0'0'511'0,"0"0"-163"0,6-10-64 0,-6 10-63 15,0 0-43-15,0 0-30 0,5-7-20 0,-5 7-17 16,0 0 38-16,0 0-74 0,0 0 45 15,0 0-64-15,0 0 24 0,0 0-76 16,0 0 60-16,0 0-62 0,0 0 61 0,0 0-59 16,0 0 51-16,0 0-71 0,0 0 65 0,-4 13-57 15,4-13 51-15,-5 13-56 0,5-13 53 0,-5 12-54 16,5-12 49-16,-2 16-52 0,2-16 43 0,-4 17-45 16,4-17 53-16,-4 17-54 0,4-17 51 0,-3 19-57 15,1-9 58-15,-1 0-53 0,2 1 51 0,-2 1-52 16,1-2 56-16,-2 1-51 0,3 0 43 0,-2 0-42 15,-2-1 40-15,1 0-46 0,0 1 59 0,-1-1-48 16,0-2 47-16,0 1-45 0,0-1 45 16,-3 0-44-16,2 0 44 0,-3 0-42 0,1-3 38 15,1 0-34-15,-3 2 44 0,10-7-32 0,-17 10 5 16,17-10-5-16,-19 10 29 0,19-10-29 0,-16 6 35 16,16-6-31-16,-16 4 27 0,16-4-30 0,-13 4 24 15,13-4-24-15,0 0-3 0,-17 3 4 0,17-3 21 16,0 0-16-16,0 0 3 0,-14 5-2 15,14-5-6-15,0 0 3 0,0 0-7 0,0 0-3 16,-11 4 0-16,11-4-2 0,0 0-1 0,0 0-1 16,0 0-1-16,0 0-3 0,0 0 0 0,0 0 7 15,0 0 0-15,0 0-4 0,0 0-1 16,0 0 0-16,-11 5 1 0,11-5-1 0,0 0 2 0,0 0-1 16,0 0 0-16,0 0-2 0,0 0 0 15,0 0 3-15,0 0 5 0,0 0-5 0,0 0 9 16,0 0-30-16,0 0 2 0,0 0-55 0,0 0 2 15,0 0-67-15,0 0 32 0,0 0-74 0,0 0-102 16,0 0-522-16,-11-6-355 0</inkml:trace>
  <inkml:trace contextRef="#ctx0" brushRef="#br0">9336 9172 567 0,'0'0'404'0,"0"0"-53"16,0 0-114-16,-8-6-14 0,8 6-79 0,0 0 20 15,0 0-74-15,0 0 39 0,-9-6-71 0,9 6 45 16,0 0-68-16,0 0 40 0,0 0-61 15,0 0 55-15,0 0-75 0,0 0 65 0,0 0-55 16,0 0 60-16,10-7-62 0,-10 7 55 0,23-2-60 16,-23 2 51-16,33-3-59 0,-10-1 53 0,0 3-60 15,0-2 45-15,2 0-58 0,-4 1 31 0,-2 0-60 16,-2 0 43-16,-17 2-62 0,24-3-1 0,-24 3-34 16,18 0-51-16,-18 0-40 0,0 0-54 0,0 0-295 15,0 0-64-15</inkml:trace>
  <inkml:trace contextRef="#ctx0" brushRef="#br0">14752 8368 349 0,'0'0'522'0,"0"0"-103"0,0 0-140 16,0 0-31-16,0 0-97 0,17-2-2 0,-17 2-60 16,0 0 29-16,0 0-76 0,0 0 58 0,15 1-73 15,-15-1 60-15,0 0-71 0,0 0 45 0,13 6-57 16,-13-6 50-16,0 0-59 0,10 8 51 16,-10-8-59-16,0 0 43 0,5 12-43 0,-5-12 49 15,0 0-51-15,3 10 63 0,-3-10-69 0,-2 13 64 16,2-13-56-16,-2 11 53 0,2-11-51 0,-5 15 14 15,5-15-20-15,-7 16 57 0,7-16-61 0,-6 17 46 16,6-17-47-16,-4 15 47 0,0-6-50 0,4-9 49 16,-5 15-64-16,5-15 46 0,-1 12-58 0,1-12 36 15,-1 11-58-15,1-11-5 0,1 10-37 0,-1-10-40 16,0 0-84-16,5 10-21 0,-5-10-282 16,0 0-39-16</inkml:trace>
  <inkml:trace contextRef="#ctx0" brushRef="#br0">14689 8502 570 0,'0'0'391'0,"0"0"-48"0,0 0-132 16,0 0-2-16,0 0-74 0,0 0 3 0,0 0-60 15,0 0 13-15,0 0-47 0,0 0 6 0,11-3-43 16,-11 3-28-16,0 0-47 0,18 0-51 0,-18 0-81 15,0 0-109-15,18 0-149 0,-18 0 112 16</inkml:trace>
  <inkml:trace contextRef="#ctx0" brushRef="#br0">13208 12355 217 0,'0'0'212'15,"0"0"-84"-15,0 0-15 0,0 0-36 0,-16 1 0 16,16-1-35-16,0 0 4 0,0 0-20 0,0 0 2 15,-19 1-29-15,19-1 11 0,0 0-20 16,0 0 19-16,0 0-20 0,-22 0 19 0,22 0-14 16,0 0 16-16,0 0-27 0,0 0 5 0,0 0-16 15,-17 0 23-15,17 0-16 0,0 0-14 0,0 0-26 16,0 0-20-16,-12 4-130 0,12-4 49 16</inkml:trace>
  <inkml:trace contextRef="#ctx0" brushRef="#br0">12894 12500 122 0,'0'0'330'0,"0"0"-91"0,0 0-51 0,0 0-6 16,0 0-19-16,0 0-14 0,0 0-17 0,0 0-25 15,0 0 7-15,0 0-4 0,0 0-13 16,0 0-8-16,0 0-19 0,0 0 1 0,0 0-14 15,0 0-41-15,0 0 26 0,0 0-22 0,0 0 8 16,0 0-6-16,0 0-5 0,0 0-3 0,0 0-1 16,0 0-5-16,0 0 0 0,0 0-18 0,0 0 16 15,0 0 1-15,18-4 0 0,-18 4-4 0,0 0 3 16,23 0-1-16,-23 0-1 0,22 0-14 16,-22 0-5-16,19 3 25 0,-19-3-4 0,20 1 1 15,-20-1-4-15,18 1-2 0,-18-1-3 0,0 0-20 16,19 4 15-16,-19-4-5 0,0 0-5 15,17 2 5-15,-17-2-10 0,0 0-3 0,0 0-5 16,0 0-3-16,14 2-15 0,-14-2 12 0,0 0 0 16,0 0-31-16,0 0 13 0,0 0 7 0,0 0 5 15,0 0 7-15,0 0 5 0,0 0 6 0,0 0 9 16,0 0 0-16,0 0 2 0,0 0 13 0,0 0-9 16,-20 0 9-16,20 0-8 0,0 0-3 0,-20 2 11 15,20-2 16-15,0 0 3 0,-16 3 4 16,16-3 10-16,0 0-1 0,-19 4 3 0,19-4 3 15,0 0-10-15,-18 3 4 0,18-3 23 0,0 0-1 16,-13 4 23-16,13-4-32 0,0 0 34 16,0 0-47-16,0 0 38 0,0 0-64 0,-18 2 57 15,18-2-61-15,0 0 57 0,0 0-62 0,0 0 53 16,0 0-52-16,0 0 45 0,0 0-54 0,4-9 53 16,-4 9-52-16,0 0 47 0,15-9-57 0,-15 9 52 15,12-4-49-15,-12 4 46 0,18-4-48 0,-18 4 53 16,16-2-58-16,-16 2 35 0,18-3-35 0,-18 3 41 15,19-3-48-15,-19 3 36 0,0 0-46 0,21-1 30 16,-21 1-32-16,0 0 5 0,0 0 2 0,20-1 2 16,-20 1 7-16,0 0 1 15,0 0 0-15,0 0-1 0,0 0-5 0,0 0 2 16,0 0 0-16,0 0-2 0,0 0-5 0,0 0-14 16,0 0 5-16,-10 6 5 0,10-6-8 0,-17 3 8 15,17-3 3-15,-19 4 6 0,19-4 8 0,-19 3 6 16,19-3 5-16,-18 2 16 0,18-2 13 0,-18 4-3 15,18-4 17-15,-18 2 9 0,18-2 9 0,0 0-5 16,-16 3 1-16,16-3 2 0,0 0-21 0,0 0 40 16,-18 3-36-16,18-3 25 0,0 0-36 0,0 0 24 15,0 0-37-15,0 0 33 0,0 0-34 0,0 0 31 16,0 0-29-16,-10-5 51 16,10 5-51-16,0 0 47 0,11-9-51 0,-11 9 41 0,13-6-54 15,-13 6 46-15,15-9-48 0,-15 9 43 16,17-7-55-16,-7 3 54 0,-10 4-57 0,18-8 12 15,-18 8 1-15,18-6-3 0,-18 6-2 0,13-4-12 16,-13 4 15-16,0 0-18 0,14-5 22 0,-14 5 0 16,0 0-9-16,0 0-2 0,0 0-6 0,0 0-4 15,0 0-18-15,0 0-6 0,0 0 15 0,0 0-3 16,-14 5-3-16,14-5 11 0,-18 9 6 0,18-9 8 16,-22 5 5-16,12-1-4 0,10-4 16 0,-23 8 14 15,23-8 1-15,-22 6 12 0,22-6 7 16,-15 6 4-16,15-6 6 0,-14 4-14 15,14-4 19-15,0 0 32 0,-14 3-30 0,14-3 26 16,0 0-45-16,0 0 43 0,-14 6-52 0,14-6 44 16,0 0-46-16,0 0 45 0,0 0-61 0,0 0 63 15,0 0-61-15,0 0 52 0,0 0-57 0,0 0 49 16,0 0-51-16,7-13 55 0,-7 13-59 0,21-10 54 16,-10 3-64-16,3-1 59 0,1 2-60 0,0-1 55 15,1 2-57-15,-3-1 51 0,4 1-60 0,-6 1 37 16,-11 4-40-16,23-9 49 0,-23 9-57 15,14-4 20-15,-14 4 0 0,14-4 4 0,-14 4 4 16,0 0-7-16,0 0 10 0,0 0-10 16,0 0 1-16,0 0-1 0,0 0-8 0,0 0 4 15,-10 7-1-15,-1 1 5 0,-2-1-14 0,-4 3 23 16,-2-2-2-16,1 1 8 0,-1 0 20 0,2-1-22 16,-3 1 29-16,2-2-25 0,1 3 33 0,2-5-45 15,2 2 61-15,-1-2-46 0,4 0 45 0,10-5-42 16,-13 7 44-16,13-7-49 0,-11 3 46 0,11-3-58 15,0 0 68-15,0 0-50 0,0 0 64 16,0 0-64-16,0 0 75 0,0 0-48 0,14-2 53 16,-1-4-42-16,4-3 39 0,3-2-45 0,-1 2 28 15,1-3-40-15,1 2 15 0,-2 0-28 0,1 1 32 16,-3-1-41-16,2 0 31 0,-4 1-40 16,1 4-4-16,-2-3-1 0,0 2 33 0,-4 0-45 15,-10 6 30-15,20-8-57 0,-20 8 39 0,15-6-42 16,-15 6 59-16,12-6-53 0,-12 6 58 0,0 0-54 15,0 0 1-15,11-5 36 0,-11 5-49 0,0 0 5 16,0 0 7-16,-11 11 17 0,11-11-4 0,-19 12 8 16,9-4 44-16,-3 0-53 0,-2 3 55 0,0-3-63 15,-1 2 23-15,1 1 49 0,2-3-43 16,-1 1 44-16,5-2-45 0,-3 1 49 0,2-3-44 16,10-5 33-16,-14 9-31 0,14-9 48 0,-9 8-47 15,9-8 52-15,0 0-49 0,-10 7 54 16,10-7-53-16,0 0 65 0,0 0-48 0,0 0 54 15,0 0-34-15,17-10 35 0,-4 3-50 0,4-4 35 16,4-1-36-16,3 0 26 0,2-2-39 0,-1 1 30 16,2 0-48-16,-1 1 43 0,-6 0-34 0,-1 5 24 15,0-2-63-15,-5 5 44 0,0-2-57 0,-14 6 48 16,18-8-58-16,-18 8 59 0,14-4-59 0,-14 4 56 16,0 0-50-16,0 0 45 0,0 0-49 15,0 0 45-15,-6 14-40 0,-4-6 8 0,-2 1-2 16,-4-1 21-16,-1 3-11 0,1-2 18 0,-1-1 10 15,-1 1 43-15,0-2-43 0,3 3 39 0,0-5-42 16,0 2 45-16,0 0-60 0,4-2 80 16,0 0-45-16,11-5 47 0,-18 7-53 0,18-7 61 15,-11 6-57-15,11-6 54 0,0 0-56 0,-13 4 51 16,13-4-60-16,0 0 60 0,0 0-50 0,0 0 61 16,0 0-48-16,0 0 57 0,0 0-44 0,22-5 32 15,-22 5-46-15,20-8 33 0,-20 8-46 0,22-8 36 16,-22 8-34-16,22-6 19 0,-22 6-32 15,19-6 38-15,-19 6-43 0,17-4 33 0,-17 4-56 16,12-4 32-16,-12 4-51 0,0 0 40 0,13-4-46 16,-13 4 50-16,0 0-54 0,0 0 43 0,14-3-46 15,-14 3-10-15,0 0 1 0,0 0-16 0,0 0-28 16,0 0-21-16,0 0-8 0,-6 9 3 16,6-9-6-16,-10 5 18 0,10-5-3 0,-11 8-6 15,11-8-15-15,-19 12 40 0,11-7-17 0,1 4 58 16,-6-2-23-16,5 1 53 0,1-3-19 0,-3 4 49 15,3-2-31-15,7-7 44 0,-13 13-2 16,13-13 27-16,-10 9 0 0,10-9 51 0,-9 8 25 16,9-8 15-16,0 0-1 0,-5 9 9 0,5-9 16 15,0 0 9-15,0 0-21 0,0 0-3 0,0 0 12 16,5 9-8-16,-5-9 12 0,0 0-33 0,0 0-18 16,0 0-3-16,19-2 36 0,-19 2-65 0,0 0 39 15,0 0-61-15,12-4 37 0,-12 4-58 0,0 0 31 16,11-7-68-16,-11 7 21 0,0 0-56 15,13-8-61-15,-13 8-26 0,0 0-54 0,13-6-60 16,-13 6-223-16,0 0 52 0</inkml:trace>
  <inkml:trace contextRef="#ctx0" brushRef="#br0">7848 13606 185 0,'0'0'217'15,"0"0"-97"-15,0 0-76 0,0 0-76 0,-18 1-137 16,18-1 44-16</inkml:trace>
  <inkml:trace contextRef="#ctx0" brushRef="#br0">7810 13612 228 0,'0'0'232'0,"0"0"-86"16,0 0-29-16,0 0-21 0,0 0-29 0,0 0-14 15,0 0-11-15,0 0-7 0,0 0-10 0,0 0-9 16,0 0-14-16,0 0-22 0,0 0-51 15,0 0-213-15,24 0 85 0</inkml:trace>
  <inkml:trace contextRef="#ctx0" brushRef="#br0">9399 13692 283 0,'0'0'425'0,"0"0"-169"0,0 0-23 16,-11-8-102-16,11 8 10 0,0 0-63 0,0 0 18 16,0 0-53-16,-12-4 21 0,12 4-41 15,0 0 37-15,0 0-41 0,0 0 34 0,0 0-44 16,-14-5 35-16,14 5-58 0,0 0 68 0,0 0-62 16,0 0 49-16,0 0-46 0,-15 4 47 0,15-4-46 15,0 0 51-15,0 0-52 0,0 0 53 0,0 0-64 16,0 0 46-16,-15 2-34 0,15-2 47 0,0 0-51 15,0 0 51-15,0 0-48 0,0 0 50 0,0 0-3 16,0 0-4-16,0 0-6 0,0 0-42 0,0 0 2 16,0 0 43-16,-16 3-15 0,16-3 5 0,0 0-5 15,0 0-5-15,0 0-3 0,0 0-1 16,-11 3-3-16,11-3-1 0,0 0-21 0,0 0 11 16,0 0 12-16,0 0-10 0,-16 2-3 15,16-2 1-15,0 0-13 0,0 0-20 0,0 0-69 16,0 0-5-16,0 0-61 0,0 0-92 0,0 0-264 15,19-2-12-15</inkml:trace>
  <inkml:trace contextRef="#ctx0" brushRef="#br0">11225 13430 251 0,'0'0'486'0,"0"0"-148"16,0 0-103-16,0 0-1 0,-1-9-43 0,1 9-62 16,0 0 39-16,0 0-69 0,0 0 39 0,-7-8-75 15,7 8 51-15,0 0-71 0,0 0 44 16,0 0-70-16,0 0 37 0,0 0-45 0,0 0 44 16,0 0-50-16,0 0 62 0,0 0-55 0,0 0 51 15,0 0-34-15,0 0 48 0,12 5-40 16,-12-5 35-16,0 0-40 0,22 3 31 0,-22-3-29 15,19 1 19-15,-19-1-36 0,29 0 28 0,-10-1-29 16,0 1 22-16,0-3-26 0,-2 3 25 0,-17 0-34 16,31-2 22-16,-31 2-20 0,31-2 28 0,-31 2-29 15,25-1 17-15,-25 1-26 0,21 0 25 0,-21 0-25 16,15-4 25-16,-15 4-24 0,0 0 24 0,18 0-21 16,-18 0 18-16,0 0-11 0,0 0 24 0,0 0-18 15,0 0 17-15,0 0-24 0,0 0 17 16,0 0-20-16,0 0 17 0,0 0-22 0,0 0 19 15,0 0-22-15,0 0 14 0,-21 5-11 0,21-5 20 16,-20 1-23-16,20-1 19 0,-23 3-20 16,23-3 14-16,-24 3-13 0,24-3 19 0,-22 2-20 15,22-2 18-15,-19 3-19 0,19-3 19 0,-15 3-23 16,15-3 23-16,0 0-18 0,-20 1 16 0,20-1-20 16,0 0 15-16,0 0-12 0,-16 3 20 0,16-3-23 15,0 0 23-15,0 0-22 0,0 0 21 0,0 0-24 16,0 0 29-16,-13 4-11 0,13-4 23 0,0 0-12 15,0 0 12-15,12 4-18 0,-12-4 13 0,0 0-17 16,21 4 13-16,-21-4-19 0,19 2 11 0,-19-2-7 16,21 1 14-16,-21-1-17 0,26 2 14 0,-26-2-15 15,25 0 10-15,-25 0-12 0,26 0 14 16,-26 0-15-16,25 0 15 0,-25 0-8 16,19 0-11-16,-19 0 20 0,0 0-15 0,25 0 12 15,-25 0-8-15,0 0 4 0,0 0-8 0,21 2 13 16,-21-2-16-16,0 0 14 0,0 0-20 0,0 0 11 15,0 0-19-15,0 0 21 0,0 0-17 0,-16 3 13 16,16-3-9-16,-21 4 18 0,21-4-17 0,-23 0 18 16,23 0-18-16,-28 5 17 0,28-5-18 0,-25 2 22 15,25-2-15-15,-23 1 13 0,23-1-16 0,-17 7 11 16,17-7-11-16,0 0 16 0,-18 2-20 0,18-2 17 16,0 0-21-16,0 0 21 0,0 0-22 0,0 0 17 15,-18 0-8-15,18 0 21 0,0 0-17 16,0 0 17-16,0 0-18 0,18 0 16 15,-18 0-16-15,0 0 20 0,24-2-16 0,-24 2 20 16,21-3-14-16,-21 3 9 0,25-4-7 0,-25 4 14 16,22-3-16-16,-22 3 11 0,26-5-16 0,-26 5 10 15,23 0-12-15,-23 0 13 0,20-3-15 0,-20 3 13 16,15-2-14-16,-15 2 5 0,0 0 1 0,18-4-6 16,-18 4-3-16,0 0-5 0,0 0-13 0,0 0-14 15,0 0 22-15,0 0-28 0,0 0 21 0,-10 9-23 16,10-9 30-16,-22 7-20 0,6-5 17 0,-2 2 5 15,1-1 24-15,1-1-24 0,-1 2 35 0,0-2-24 16,17-2 23-16,-25 6-25 0,25-6 23 16,-17 2-31-16,17-2 29 0,-15 5-23 0,15-5 5 15,0 0 12-15,-14 2-25 0,14-2 32 16,0 0-22-16,0 0 31 0,0 0-23 0,0 0 22 16,10 7-27-16,-10-7 19 0,0 0-13 0,23 0 16 15,-23 0-24-15,23 0 16 0,-23 0-17 0,24 0 24 16,-24 0-22-16,26-2 22 0,-26 2-25 0,26-2 23 15,-26 2-27-15,25-3 26 0,-25 3-18 0,22-1 16 16,-22 1-23-16,18-1 16 0,-18 1-16 0,0 0 23 16,19 0-27-16,-19 0 20 0,0 0-27 0,0 0 20 15,0 0-25-15,0 0 25 0,0 0-33 0,0 0 22 16,-5 8-24-16,5-8 41 0,-22 4-30 16,22-4 34-16,-24 5-32 0,11-1 36 0,-1-1-31 15,14-3 3-15,-26 5 3 0,26-5 6 0,-24 4 10 16,24-4-15-16,-19 3 4 0,19-3 4 15,-14 2-1-15,14-2-1 0,0 0 3 0,0 0-3 16,-14 7 3-16,14-7 8 0,0 0 9 0,0 0 5 16,0 0-6-16,12 5-2 0,-12-5 3 0,17 1-2 15,-17-1 1-15,23-1 24 0,-23 1-29 0,28-1 22 16,-28 1-30-16,27-3 27 0,-27 3-22 0,28-1 16 16,-28 1-28-16,28-2 24 0,-28 2-23 0,22-2 22 15,-22 2-26-15,26 0 26 0,-26 0-33 0,0 0 27 16,20-3-13-16,-20 3 19 0,0 0-26 15,0 0 25-15,0 0-25 0,19 0 19 0,-19 0-32 16,0 0 14-16,0 0-60 0,0 0 11 0,0 0-71 16,0 0 32-16,0 0-60 0,0 0-52 0,0 0-100 15,-7-9-402-15,7 9-238 0</inkml:trace>
  <inkml:trace contextRef="#ctx0" brushRef="#br0">7595 13616 142 0,'0'0'260'0,"0"0"-78"0,0 0-39 15,0 0-19-15,0 0-25 0,0 0-16 16,0 0-12-16,10-7-3 0,-10 7-3 16,0 0-1-16,0 0-8 0,0 0 13 0,0 0-17 15,0 0 15-15,0 0-20 0,0 0 34 0,0 0-42 16,0 0 29-16,0 0-40 0,0 0 36 0,0 0-49 15,0 0 40-15,0 0-49 0,0 0 29 0,0 0-33 16,0 0 46-16,0 0-56 0,0 0 55 0,0 0-48 16,0 0 47-16,0 0-49 0,0 0 50 0,0 0-50 15,0 0 53-15,0 0-59 0,0 0 60 0,0 0-65 16,0 0 57-16,0 0-50 0,0 0 47 0,0 0-52 16,0 0 46-16,0 0-49 0,0 0 47 15,0 0-50-15,12 5 35 0,-12-5-34 0,0 0 40 16,9 6-47-16,-9-6 55 0,14 5-48 15,-14-5 49-15,15 4-47 0,-15-4 46 0,23 3-48 16,-23-3 48-16,27 1-47 0,-27-1 34 0,29 3-35 16,-29-3 43-16,27 2-46 0,-27-2 47 0,28 0-47 15,-28 0 44-15,27 0-46 0,-27 0 35 0,23 0-32 16,-23 0 37-16,22 0-44 0,-22 0 53 0,20-2-45 16,-20 2 43-16,0 0-46 0,25-2 45 0,-25 2-45 15,0 0 45-15,0 0-47 0,21 0 33 0,-21 0-32 16,0 0 39-16,0 0-40 0,0 0 44 15,0 0-50-15,18 0 48 0,-18 0-54 0,0 0 48 16,0 0-53-16,0 0 29 0,0 0-37 0,0 0 44 16,0 0-38-16,0 0 51 0,0 0-47 0,-5 12 46 15,5-12-41-15,-13 4 54 0,13-4-50 16,-15 5 52-16,15-5-47 0,-19 4 34 0,19-4-29 16,-22 6 51-16,22-6-49 0,-19 2 57 0,19-2-52 15,-22 5 54-15,22-5-52 0,-19 0 54 0,19 0-48 16,0 0 49-16,-22 0-46 0,22 0 32 0,0 0-33 15,0 0 31-15,-20 1-45 0,20-1 50 0,0 0-47 16,0 0 42-16,0 0-47 0,0 0 46 16,-21 0-48-16,21 0 38 0,0 0-37 0,0 0 35 0,0 0-31 15,0 0 44-15,0 0-47 0,0 0 42 16,0 0-41-16,0 0 41 0,0 0-43 0,0 0 43 16,0 0-41-16,0 0 33 0,0 0-24 0,0 0 37 15,0 0-41-15,0 0 45 0,0 0-37 0,0 0 36 16,19-6-36-16,-19 6 30 0,25-5-34 15,-12 2 32-15,3 2-29 0,-2-3 23 0,3 1-39 16,-2 0 30-16,3 1-23 0,-3-1 34 0,3 1-35 16,-18 2 31-16,27-2-33 0,-10-3 33 0,-2 4-34 15,-15 1 35-15,27-4-31 0,-27 4 24 0,22-2-28 16,-22 2 27-16,17-2-23 0,-17 2 32 16,0 0-2-16,22-1-35 0,-22 1 37 0,0 0-6 15,0 0-2-15,17-3-3 0,-17 3-27 0,0 0 29 16,0 0-41-16,0 0 32 0,0 0-29 0,0 0 35 15,0 0-43-15,0 0 46 0,0 0-43 0,-4 11 37 16,4-11-29-16,-13 7 44 0,13-7-50 0,-14 2 52 16,14-2-44-16,-18 9 44 0,18-9-44 15,-23 5 54-15,23-5-58 0,-23 6 48 0,23-6-44 16,-24 6 34-16,11-3-31 0,13-3 40 0,-23 5-28 16,23-5 40-16,-17 4-36 0,17-4 40 0,-13 3-38 15,13-3 35-15,0 0-39 0,-16 2 24 0,16-2-22 16,0 0 27-16,0 0-42 0,-13 5 33 15,13-5-28-15,0 0 38 0,0 0-29 0,0 0 33 16,0 0-27-16,13 3 22 0,-13-3-24 0,19 0 20 16,-19 0-17-16,34-3 9 0,-11 1-12 0,1-3 23 15,1-2-5-15,2 4-3 0,4-4-1 0,-8 0 3 16,3 3-8-16,-5 0-5 0,-3 0-4 0,-1 1 6 16,-17 3-10-16,25-3 1 0,-25 3 10 0,19-2-2 15,-19 2 1-15,0 0 1 0,20-5 0 16,-20 5 3-16,0 0 7 0,0 0 6 0,17-1-12 15,-17 1 20-15,0 0 1 0,0 0 0 0,0 0-5 16,0 0-12-16,17-3 2 0,-17 3 2 0,0 0 0 16,0 0-2-16,0 0 0 0,0 0-9 15,0 0-2-15,0 0 3 0,0 0 10 0,14-3-14 16,-14 3-5-16,0 0 3 0,0 0-12 0,0 0 13 16,0 0-4-16,0 0 6 0,0 0-1 0,0 0-2 15,0 0-3-15,0 0 2 0,0 0 1 0,0 0 4 16,0 0-6-16,0 0-8 0,0 0 2 0,0 0 10 15,0 0-1-15,0 0-19 0,0 0 21 0,0 0-8 16,0 0 10-16,0 0-4 0,0 0 0 0,0 0 1 16,0 0 3-16,0 0 2 0,0 0-25 0,0 0 8 15,0 0 0-15,0 0-9 16,0 0-10-16,0 0-6 0,0 0-6 0,0 0-7 16,0 0 9-16,0 0-11 0,0 0-18 0,0 0 24 15,0 0-60-15,0 0 39 0,0 0-66 0,0 0 12 16,0 0-34-16,0 0-39 0,0 0-58 0,0 0-223 15,9-10 92-15</inkml:trace>
  <inkml:trace contextRef="#ctx0" brushRef="#br0">21747 6986 144 0,'0'0'312'0,"0"13"-108"0,0-13-35 0,1 12-45 15,-1-12 2-15,0 14-25 0,0-14 0 0,0 12-15 16,0-12 10-16,3 13-34 0,-3-13 21 0,0 9-35 15,0-9 31-15,0 0-51 0,1 15 49 0,-1-15-56 16,0 0 44-16,1 10-46 0,-1-10 44 0,0 0-7 16,0 0-17-16,0 12 11 0,0-12-7 0,0 0 1 15,0 0-3-15,0 0 9 0,1 10-12 16,-1-10 1-16,0 0-1 0,0 0-2 16,0 0 13-16,0 0-4 0,6 9 17 0,-6-9-6 15,0 0 14-15,0 0 1 0,13 3 2 0,-13-3 3 16,0 0-6-16,21 4-5 0,-21-4-3 0,19 2-6 15,-19-2-16-15,26 0-5 0,-26 0-8 0,36-2-3 16,-17 0-6-16,3 2-5 0,3-2 11 0,1 1-16 16,-2 1-23-16,2-2-20 0,-2 2-10 0,-4-3-5 15,0 3 15-15,-1-1-68 0,-19 1 43 0,28-1-50 16,-28 1-11-16,20-2-14 0,-20 2-53 0,0 0-60 16,14-2-115-16,-14 2-191 0,0 0-64 15</inkml:trace>
  <inkml:trace contextRef="#ctx0" brushRef="#br0">22017 7145 413 0,'0'0'390'0,"0"0"-109"0,0 0-68 16,0 0-26-16,12 4-44 0,-12-4-26 0,0 0-17 15,0 0-12-15,9 8-10 0,-9-8-8 0,0 0-45 16,7 11 40-16,-7-11-10 0,2 15-5 16,-2-15-7-16,2 18-6 0,-2-18-5 0,0 21-4 0,-2-9-44 15,1-1 13-15,0 1 34 0,-2-1 8 16,3-1-5-16,-1 2-2 0,1-12-3 0,-1 18-2 16,1-18-1-16,-2 17 1 0,2-17 19 0,3 18 18 15,1-7 13-15,2 2 20 0,4-3 9 16,2 4 7-16,6-2-10 0,0 0 0 0,7 0-17 15,3 0 2-15,2-2-18 0,2 1 9 0,1-4-26 16,0 1 5-16,0 0-24 0,-1-1 8 0,-5-2-19 16,1 0 10-16,0-1-20 0,-1 0 11 0,-1 0-15 15,-1 1 11-15,2-2-19 0,-4 1 13 0,-1-4-16 16,-3 3 17-16,-4-2-36 0,-15-1-7 16,28 4-36-16,-28-4-32 0,23 1-42 0,-23-1-44 15,17 2-3-15,-17-2-29 0,0 0-58 0,17-2-130 16,-17 2-310-16,0 0-238 0</inkml:trace>
  <inkml:trace contextRef="#ctx0" brushRef="#br0">7801 14200 30 0,'0'0'508'16,"0"0"-198"-16,0 0-28 0,0 0-48 0,0 0-53 16,0 0-41-16,0 0-25 0,0 0-35 0,0 0 3 15,0 0-14-15,0 0-1 0,0 0-12 0,9-8-6 16,-9 8-5-16,0 0-4 0,16-5-4 0,-16 5-5 16,13-4-6-16,-13 4-5 0,0 0-16 0,18-4 10 15,-18 4-3-15,0 0-7 0,0 0 3 0,14-3-1 16,-14 3-1-16,0 0 0 0,0 0-4 15,0 0 2-15,0 0-1 0,19 0-3 16,-19 0-22-16,0 0 9 0,0 0-14 0,0 0-18 16,13 3-51-16,-13-3-79 0,0 0-101 0,18-3-255 15,-18 3-19-15</inkml:trace>
  <inkml:trace contextRef="#ctx0" brushRef="#br0">8792 14226 12 0,'0'0'536'0,"0"0"-182"0,0 0-83 0,0 0-52 15,0 0-46-15,-12-5-35 0,12 5-23 0,0 0-34 16,0 0 6-16,0 0-13 0,0 0-10 15,0 0-4-15,0 0-9 0,0 0-7 0,0 0-5 16,0 0-11-16,0 0-5 0,0 0 0 0,0 0-2 16,0 0-14-16,0 0 19 0,0 0-9 0,0 0 0 15,16-5 8-15,-16 5 50 0,0 0-67 0,28 1 48 16,-28-1-60-16,28 0 49 0,-28 0-56 0,31-1 36 16,-13 1-39-16,1 0 49 0,-1-2-59 0,1 2 59 15,1 0-62-15,-1-2 60 0,0 2-53 0,-4-3 51 16,-15 3-54-16,33 0 52 0,-33 0-53 15,28-3 54-15,-28 3-53 0,27-1 39 0,-27 1-38 16,22 0 60-16,-22 0-61 0,20-1 67 0,-20 1-60 16,0 0 59-16,21-2-67 0,-21 2 77 15,0 0-61-15,0 0 58 0,20-2-47 0,-20 2 47 16,0 0-54-16,0 0 48 0,0 0-57 0,18 0 49 16,-18 0-52-16,0 0 35 0,0 0-78 0,0 0 66 15,0 0-67-15,18 0 38 0,-18 0-54 0,0 0-7 16,0 0-54-16,20 0-93 0,-20 0-75 0,15-2-283 15,-15 2-120-15</inkml:trace>
  <inkml:trace contextRef="#ctx0" brushRef="#br0">10470 14248 302 0,'0'0'539'0,"0"0"-104"15,0 0-158-15,0 0-10 0,0 0-107 0,0 0 21 16,0 0-90-16,0 0 39 0,0 0-72 16,0 0 64-16,0 0-60 0,0 0 50 0,12-3-48 15,-12 3 33-15,0 0-52 0,0 0 20 0,0 0-45 16,0 0 32-16,0 0-56 0,0 0 36 0,0 0-36 16,0 0 38-16,0 0-45 0,0 0 41 0,0 0-43 15,0 0 37-15,0 0-39 0,0 0 32 0,0 0-32 16,0 0 43-16,0 0-36 0,0 0 41 0,0 0-17 15,0 0 30-15,0 0-23 0,0 0 25 0,0 0-12 16,0 0 21-16,0 0-18 0,0 0 19 0,0 0-20 16,0 0 12-16,0 0-19 0,0 0 3 15,0 0-8-15,0 0 8 0,0 0-15 0,0 0 11 16,0 0-15-16,0 0 8 0,0 0-12 0,0 0 8 16,0 0-17-16,0 0 11 0,0 0-14 0,0 0 11 15,0 0-15-15,0 0 14 0,0 0-11 0,0 0 12 16,0 0-12-16,0 0 10 0,0 0-12 0,0 0 13 15,0 0-15-15,0 0 11 0,0 0-13 16,16-2 9-16,-16 2-5 0,0 0 9 0,26 0-20 16,-26 0 6-16,29-2-15 0,-11 2 9 0,-18 0-14 15,35-1 19-15,-16 0-13 0,-19 1 12 0,30-1-10 16,-30 1 21-16,31 0-16 0,-31 0 13 16,27-2-24-16,-27 2 14 0,21 0-12 0,-21 0 23 15,19-3-16-15,-19 3 23 0,0 0-17 0,20 0 22 16,-20 0-29-16,0 0 3 0,13-4-46 0,-13 4 11 15,0 0-52-15,0 0 39 0,7-8-71 0,-7 8 50 16,0 0-45-16,0 0-21 0,-2-12-52 0,2 12-95 16,0 0-100-16,-5-9-158 0,5 9-69 0</inkml:trace>
  <inkml:trace contextRef="#ctx0" brushRef="#br0">19246 9297 325 0,'0'0'356'0,"0"0"-96"0,0 0-64 0,0 0-38 16,0 0-27-16,-2-10-22 0,2 10-11 0,0 0-8 15,0 0-4-15,0 0-20 0,0 0 14 0,0 0-8 16,-3-9-13-16,3 9-3 0,0 0-12 15,0 0-4-15,0 0-6 0,0 0-22 0,0 0 11 16,0 0-3-16,0 0-1 0,5-10-5 0,-5 10 2 16,0 0 2-16,12-4 2 0,-12 4 30 0,21-5-29 15,-3 1 46-15,4 1-50 0,6 0 50 0,9 1-56 16,4 2 52-16,3 0-59 0,4 0 53 16,4 0-61-16,2 2 41 0,11 0-46 0,-1 2 55 15,-11-2-64-15,2 1 53 0,-2-2-52 0,0 2 48 16,-2 0-47-16,0-2 56 0,1 2-54 0,-2 0 56 15,2-3-59-15,0 0 54 0,-4 0-55 0,1 0 43 16,-5 0-45-16,-1 0 47 0,-4 0-40 0,-2-1 48 16,-6-1-58-16,1 0 56 0,-5 1-57 15,0 0 54-15,-1 0-51 0,-1-1 50 0,-4 2-64 16,-3-3 66-16,0 2-53 0,-18 1 50 0,28-1-52 16,-28 1 7-16,23-3 49 0,-23 3-60 0,18-1 42 15,-18 1-74-15,0 0 43 0,19-3-57 0,-19 3-31 16,0 0-46-16,0 0-82 0,0 0-60 15,0 0-293-15,-12-10-120 0</inkml:trace>
  <inkml:trace contextRef="#ctx0" brushRef="#br0">19939 9275 151 0,'-28'0'504'16,"1"0"-165"-16,-1-1-78 0,2 1-47 0,4 0-55 16,1 1-24-16,0-1-61 0,3 0 25 15,18 0-17-15,-25 1-6 0,25-1-11 0,-19 2 17 16,19-2-45-16,0 0 41 0,-16 3-42 0,16-3 50 16,0 0-56-16,11 9 48 0,3-6-63 0,9 4 49 15,10 1-60-15,6-1 40 0,2 2-44 0,5-2 45 16,12 3-53-16,-1 0 60 0,2 1-61 0,0-1 50 15,-3 0-9-15,0 2 4 0,-11-5-7 0,0 2-6 16,-3-2-4-16,-5 2-53 0,1-2 56 16,-6 0-50-16,-4-3 61 0,-3 2-53 0,-2-1 57 15,-2-2-45-15,-4-1 45 0,1 2-40 16,-18-4 47-16,25 3-47 0,-25-3 33 0,22 2-44 16,-22-2 48-16,18 5-43 0,-18-5 40 0,17 0-45 15,-17 0 41-15,0 0-46 0,15 3 44 0,-15-3-42 16,0 0 38-16,0 0-64 0,17 3 48 0,-17-3-62 15,0 0 50-15,0 0-58 0,0 0 55 0,0 0-53 16,16 1 45-16,-16-1-56 0,0 0 55 0,0 0-56 16,0 0 10-16,0 0-28 0,0 0-41 0,0 0-9 15,0 0-30-15,0 0-39 0,0 0-83 0,0 0-178 16,0 0 88-16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3:31:53"/>
    </inkml:context>
    <inkml:brush xml:id="br0">
      <inkml:brushProperty name="width" value="0.05292" units="cm"/>
      <inkml:brushProperty name="height" value="0.05292" units="cm"/>
      <inkml:brushProperty name="color" value="#FF0000"/>
    </inkml:brush>
  </inkml:definitions>
  <inkml:trace contextRef="#ctx0" brushRef="#br0">21258 6934 423 0,'0'0'459'0,"0"0"-84"0,-4-10-106 16,4 10-35-16,0 0 48 0,-7-12-74 0,7 12-1 16,0 0-16-16,-11-9-21 0,11 9-10 15,-16-3 1-15,16 3-2 0,-20-3-3 0,20 3-4 16,-23 2-18-16,5 0-12 0,0 1-18 0,0 4-19 16,-5 1-9-16,3 1-20 0,1 1-14 15,0 2-11-15,2-1-5 0,-1 3-6 0,4-2-3 16,0 3-8-16,1-1-2 0,2 1-11 0,3-4-11 15,2 4-12-15,-1-3-7 0,5-3-3 0,-1 3-4 16,3-12 1-16,-1 14 7 0,1-14 4 0,5 14 3 16,-5-14 6-16,9 14 2 0,-9-14 6 0,14 4-7 15,-14-4-3-15,19 0 8 0,-19 0-15 16,26-8 15-16,-15 2-9 0,3-1 26 0,2-2-12 0,-4-2 13 16,-3 1 14-16,0-1 9 0,0-2 28 15,-1 1 11-15,-2-1 13 0,-3 2 26 16,1-1-15-16,-2 1 43 0,0 0-17 0,-2 11 33 15,1-19-34-15,-1 19 35 0,1-15-29 0,-1 15 18 16,0-12-39-16,0 12 5 0,0 0-42 0,0-12 4 16,0 12-13-16,0 0-18 0,0 0-15 0,0-12-9 15,0 12-5-15,0 0-2 0,0 0-21 0,0 0 27 16,0 0-22-16,11 12 25 0,-11-12-21 0,9 13 22 16,-2-3-58-16,2 1-22 0,-2 0-41 0,5 3-49 15,-1 3-39-15,2-3-55 0,0-1-30 0,2 1-112 16,2-3 34-16,2 0-77 0,0-4-107 0,1 0-313 15,1-1-447-15</inkml:trace>
  <inkml:trace contextRef="#ctx0" brushRef="#br0">21600 6976 293 0,'0'0'603'15,"4"-11"-162"-15,-4 11-54 0,0 0-19 0,-3-15-13 16,3 15-40-16,-10-5-50 0,10 5-39 0,0 0-43 15,-17-4-37-15,17 4-30 0,-17 2-23 16,17-2-4-16,-23 10-31 0,11-2-13 0,-1 1-8 16,-1 5-2-16,4-2-12 0,-3 1-1 0,4-1-12 15,3 0-11-15,-2 0-8 0,3 2-14 16,1-4-10-16,-1 0-14 0,4-1-5 0,1-9-1 16,-1 15 4-16,1-15 7 0,1 12 11 0,-1-12 5 15,0 0 11-15,6 9 8 0,-6-9-6 0,13-4 3 16,-13 4 15-16,19-12-18 0,-5 2 21 0,-1-3-19 15,2-1 14-15,-2 0-10 0,-4-3 8 0,4-3 3 16,-5-1 16-16,-1-2 15 0,-2 0 14 0,0-3 11 16,-3 1 29-16,-2 1-18 0,0-2 36 15,-2-1-16-15,-2 2 43 0,3 2-16 0,-4 3 37 16,3 3 10-16,-1 2-6 0,2 5-12 0,-2-2-10 16,3 12-23-16,-1-16-23 0,1 16-21 15,-4-11-18-15,4 11-23 0,0 0-14 0,-2-9-2 16,2 9 3-16,0 0-8 0,-2 12 6 0,1-1-4 15,1 1 0-15,0 3-6 0,-1 4 5 0,3 2-4 16,0 1-26-16,-1 3-73 0,3 3-98 0,1-2-81 16,0-1-56-16,4 4-101 0,2-1-21 0,5-6-80 15,0 0-444-15,2-9-669 0</inkml:trace>
  <inkml:trace contextRef="#ctx0" brushRef="#br0">22169 6878 904 0,'0'0'542'16,"-7"-8"-99"-16,7 8-10 0,-9-7-7 0,9 7-43 15,-14-3-30-15,14 3-75 0,-18-1-32 0,18 1-50 16,-21 4-36-16,8 3-29 0,-1-2-50 16,-2 6 11-16,-3 0-53 0,5 1 15 0,0 3-32 15,-1 1 17-15,2 0-32 0,0 0-8 0,2-1 1 16,2 1 10-16,2-2-34 0,2-2-28 0,3-1 10 15,-3-1-7-15,5-10 2 0,-3 16 3 0,3-16 6 16,0 11 11-16,0-11 6 0,0 0 12 0,0 0-7 16,11 5 14-16,-11-5-4 0,16-10 1 0,-5 2 4 15,2-6 9-15,-1-1-8 0,2-3 20 0,-3-2-10 16,1-7 36-16,-2-1 11 0,-2-2 14 16,-3-1 17-16,0 3 14 0,-3 1 8 0,0 0 9 15,-2-1 10-15,-2 2 25 0,0 4 8 16,-3 1-3-16,2 3-1 0,1 2-6 0,-1 5-19 15,1 0-42-15,0 0-5 0,2 11-26 0,-5-11-21 16,5 11-10-16,0 0-2 0,0 0-8 0,-14 10-5 16,10-2-7-16,-1 6-1 0,1 0-2 0,0 8-1 15,2 2 0-15,1 0-3 0,-1 2-20 0,5-1 24 16,-2 1-42-16,4-1-4 0,-1 0-58 0,3 0-29 16,0-1-47-16,0-4-32 0,0 2-27 15,2-3-18-15,0-1-24 0,-1-2-54 0,2-2-9 16,-2-2-63-16,-1-2-49 0,-7-10-91 0,11 12-331 15,-11-12-484-15</inkml:trace>
  <inkml:trace contextRef="#ctx0" brushRef="#br0">22553 6709 203 0,'0'0'398'0,"0"0"-67"15,0 0-119-15,0 0 46 0,0 0-105 0,0 0 36 16,-2-10-67-16,2 10 30 0,0 0-28 0,0 0-18 16,0 0-22-16,0 0-7 0,-2-8-18 15,2 8-2-15,0 0-10 0,0 0-12 0,0 0-8 16,0 0-5-16,0 0-7 0,0 0-21 0,0 0 23 15,0 0-2-15,-5-9 0 0,5 9-2 0,0 0 7 16,0 0 2-16,0 0 16 0,0 0 9 0,0 0 20 16,0 0 21-16,0 0-31 0,0 0 9 15,0 0-11-15,0 0 7 0,0 0-13 0,0 0 9 0,0 0-8 16,-2-8 5-16,2 8-8 0,0 0 10 16,0 0-9-16,0 0 19 0,0 0-10 15,0 0 29-15,-4-9-17 0,4 9 24 0,0 0-26 16,0 0 34-16,0 0-23 0,-4-9 36 0,4 9-32 15,0 0 3-15,0 0 11 0,0 0-13 0,-4-10 9 16,4 10-13-16,0 0-11 0,0 0-17 0,0 0-17 16,0 0-13-16,0 0-13 0,0 0 4 0,0 0-7 15,-9 10 5-15,4 2-8 0,0 6 4 0,-4 5-4 16,4 0-2-16,-1 9 3 0,-1 0-25 0,3 4 38 16,1-1-39-16,1 2-2 0,2 2-1 0,3 0-46 15,2-4 2-15,-1-2 2 0,2-1-6 16,3-2 0-16,1-2 6 0,-2-7-12 15,1 1-21-15,0-2 14 0,1-2 15 0,-1-3 17 16,0-1 9-16,0-4 10 0,-3 0 6 0,2-3 11 16,-3-1 5-16,3 2 7 0,-8-8 8 0,13 8-2 15,-13-8 1-15,0 0 2 0,14 4 0 0,-14-4-8 16,0 0-24-16,0 0-49 0,0 0-123 0,0 0-32 16,17-1-60-16,-17 1-111 0,0 0-418 0,0 0-391 15</inkml:trace>
  <inkml:trace contextRef="#ctx0" brushRef="#br0">23151 6827 727 0,'0'0'561'0,"0"0"-102"0,0 0-48 16,5-10-1-16,-5 10-38 0,0 0-7 0,0 0-27 15,0 0-50-15,2-9-69 0,-2 9-21 16,0 0-74-16,0 0-7 0,0 0-32 0,0 0-23 16,0 0-18-16,0 0-12 0,0 0 3 0,0 0-14 15,0 0 2-15,5 10-31 0,-5-10 26 16,2 19-26-16,-2-7 24 0,2 4-29 0,-1-3 6 16,-1 4-40-16,-1 2-30 0,-1 0-44 0,1-2-74 15,-2 0-49-15,2 0-69 0,-1 1 12 0,0-5-76 16,0-3-121-16,2-10-307 0,0 18-360 0</inkml:trace>
  <inkml:trace contextRef="#ctx0" brushRef="#br0">23299 6731 683 0,'-3'-22'461'0,"1"2"-87"0,1 1-60 0,0-1-1 16,-2 5-5-16,3 1-53 0,-2 2-60 0,-1 2-42 15,2-1-65-15,1 11-94 0,-1-14-77 0,1 14-33 16,-2-13-51-16,2 13-93 0,0 0-487 16,0 0-272-16</inkml:trace>
  <inkml:trace contextRef="#ctx0" brushRef="#br0">23321 6832 518 0,'0'0'570'0,"0"0"-175"0,0 0-105 0,0 0-58 16,17 2-36-16,-17-2-26 0,0 0-11 0,10 8-17 16,-10-8-28-16,9 10-19 0,-9-10-23 0,13 9-9 15,-7 0-16-15,1-1-3 0,1-1 20 0,-2 0-45 16,1 1 29-16,-7-8-27 0,11 12 27 0,-11-12-17 15,11 9 37-15,-11-9-3 0,8 7 34 0,-8-7 9 16,0 0 20-16,11 8 19 0,-11-8-3 0,0 0 24 16,0 0-37-16,14 2 13 0,-14-2-46 15,12-3 19-15,-12 3-44 0,14-7 34 16,-14 7-53-16,14-7 32 0,-14 7-48 0,16-7 31 16,-16 7-50-16,17-7 28 0,-7 1-44 0,-10 6 29 15,13-6-41-15,-13 6 32 0,0 0-39 0,19-3 39 16,-19 3-41-16,0 0 42 0,21 0-46 0,-21 0 39 15,16 3-40-15,-16-3-13 0,18 6-19 0,-18-6-30 16,17 6-58-16,-17-6-43 0,15 8-51 0,-15-8-113 16,19 9 27-16,-19-9-87 0,15 4-104 0,-15-4-350 15,21 6-469-15</inkml:trace>
  <inkml:trace contextRef="#ctx0" brushRef="#br0">23922 6694 778 0,'0'-19'570'0,"0"1"-81"0,-2 2-5 16,1 1-7-16,1 1-14 0,0 3-43 0,0 2 0 15,0 9-56-15,0-17-72 0,0 17-58 0,0-14-43 16,0 14-35-16,0 0-38 0,0-12-33 0,0 12-23 16,0 0-19-16,0 0-4 0,0 0-5 15,0 0-6-15,0 10-4 0,1-1-2 16,1 5-9-16,-1 4 0 0,2 4-2 0,-1 2-2 0,-2 0-10 15,2 2-31-15,-2 2-40 0,0-2-63 16,-2-2-26-16,2 2-39 0,0-8-25 0,0 3-6 16,0-4-55-16,0-3-11 0,0-1-50 0,0-1-79 15,0-12-94-15,-1 20-335 0,1-20-450 0</inkml:trace>
  <inkml:trace contextRef="#ctx0" brushRef="#br0">23787 6858 1094 0,'-12'-6'717'16,"12"6"-176"-16,0 0-112 0,-9-8-58 15,9 8 16-15,0 0-34 0,4-10 2 0,-4 10-95 16,19-9-30-16,-6 2-60 0,7 1-38 0,1 0-67 16,2 0-103-16,0 1-116 0,1 0-131 0,1 1-138 15,0 1-125-15,2-1-505 0,1 2-804 0</inkml:trace>
  <inkml:trace contextRef="#ctx0" brushRef="#br0">24779 6721 757 0,'0'0'425'15,"0"-15"-61"-15,0 15-15 0,-1-16 23 16,1 16 6-16,-5-16-34 0,5 16-8 0,-5-16-8 16,5 16-15-16,-7-15-19 0,7 15-29 0,-7-9-43 15,7 9-40-15,0 0-37 0,-12-8-30 16,12 8-23-16,-15 7-15 0,3 1-8 0,-2 1-20 16,-2 6-10-16,0 2-8 0,4-2-8 0,-3 4 3 15,3 0-10-15,0 0-13 0,3 1-25 0,2-2 23 16,0 1-63-16,3-3 7 0,2-1-47 0,1-1 25 15,1-3-16-15,0 0 42 0,0-11-21 0,2 17 37 16,-2-17-12-16,5 14 35 0,-5-14-16 0,9 6 32 16,-9-6-20-16,0 0 42 0,18 0-6 15,-18 0 33-15,18-8-17 0,-8 1 39 0,2-1-26 16,-1-1 35-16,1 1-1 0,0-1-1 0,-3 1 4 16,2-1-2-16,-4 1-11 0,2 1 0 0,0-1-8 15,-2 2-10-15,-7 6-10 0,12-9-14 0,-12 9-9 16,9-8-9-16,-9 8-7 0,0 0 10 15,13-3-10-15,-13 3-8 0,0 0 0 0,19 3 6 16,-19-3-18-16,15 12-39 0,-7-7-52 0,-1 3-84 16,0 4-104-16,1 0-116 0,-2 1-61 0,-3-3-181 15,1 5-467-15,-2-3-864 0</inkml:trace>
  <inkml:trace contextRef="#ctx0" brushRef="#br0">25193 7069 471 0,'0'0'637'0,"14"5"-150"0,-14-5-147 0,0 0 2 15,16 3-30-15,-16-3-20 0,0 0-25 0,11 8-31 16,-11-8-44-16,0 0-37 0,10 10-21 16,-10-10-30-16,4 11-20 0,-4-11-13 0,0 14-12 15,-3-2-41-15,0-2-54 0,-5 0-63 0,2 3-92 16,-6 1-57-16,1 0-25 0,-2 0-131 0,-5 1-463 15,3-2-470-15</inkml:trace>
  <inkml:trace contextRef="#ctx0" brushRef="#br0">26185 6600 701 0,'-4'-13'549'0,"3"1"-135"0,-2 3-62 16,-6-4 3-16,4 5-16 0,-3-1-40 15,0 2-10-15,0 2-70 0,8 5-51 0,-14-7-16 16,14 7-53-16,-16 3 3 0,9 3-32 0,-1 4 2 15,1 3-32-15,0 6 21 0,3 3-26 0,0 3 20 16,4 1-27-16,0 0 29 0,4 9-36 0,0-2 7 16,1-1-12-16,0 1-4 0,3 1 2 0,-2-2-14 15,-1-1 13-15,-1-4-11 0,0-2 8 0,4 0 1 16,-6-3-27-16,1 0-21 0,-2-1-21 0,-1-3-27 16,0-1-38-16,-2 1-44 0,-2-2-53 15,-4 1-30-15,-1 0-20 0,-1-3-49 16,-4-3-66-16,-3 0-404 0,5-6-329 0</inkml:trace>
  <inkml:trace contextRef="#ctx0" brushRef="#br0">25942 7077 580 0,'1'-13'437'0,"-1"-1"-92"0,4-3-70 0,0 4-21 16,1-1 7-16,2 0 4 0,1 4-24 0,1-4-40 16,4 3-28-16,1-1-30 0,-1 3-30 0,5 1-20 15,-3 4-19-15,0-3-16 0,6 2-13 16,-1 2-50-16,3 1-70 0,0-3-57 15,1 3-33-15,1 2-23 0,1-3-91 0,-2-1-131 0,3 3-266 16,-1-1-206-16</inkml:trace>
  <inkml:trace contextRef="#ctx0" brushRef="#br0">26571 6628 379 0,'-3'-16'606'0,"3"4"-122"0,-2-1-54 0,2 13 23 15,-2-20-11-15,2 20-30 0,0-15-26 0,0 15-55 16,0-11-70-16,0 11-50 0,0 0-43 0,-1-12-41 16,1 12-14-16,0 0 21 0,0 0 31 0,0 0 6 15,9 16-17-15,-3-2-17 0,-2 2-18 16,1 4-17-16,-2 5-26 0,-2 0-16 0,2 2-11 16,-1 0-29-16,-2 3-51 0,-1 0-73 0,-2 4-93 15,2-3-60-15,1-3-31 0,0-2-13 0,-1-1-67 16,-2 0 40-16,3-3-22 0,-2-2-30 15,-1-3-48-15,1-1-440 0,0-2-476 0</inkml:trace>
  <inkml:trace contextRef="#ctx0" brushRef="#br0">26856 6812 366 0,'6'-20'558'0,"-1"5"-89"16,-2-3-57-16,-1 4-11 0,1 1 30 0,-2-1-70 16,-1 4 22-16,2-2-63 0,-2 12-42 0,0-14-48 15,0 14-48-15,1-12-43 0,-1 12-30 0,0 0-37 16,0 0 27-16,0 0-57 0,0 0 24 0,-12 5-45 16,8 4-4-16,-5 9-2 0,1-2-3 0,0 3 2 15,0 1-30-15,0 0-30 0,1-1-26 0,-1 0-30 16,3 0-21-16,0-4-15 0,2-3 4 0,1 1 15 15,0-4 13-15,2-9 24 0,-3 16 14 16,3-16 20-16,0 0 17 0,1 13 11 16,-1-13 12-16,0 0 16 0,0 0 20 0,0 0 19 15,18-3 11-15,-18 3 29 0,14-16-11 0,-8 8 40 16,1-3-22-16,-1-2 12 0,1 4 14 0,0-2 5 16,-2 2-3-16,0 1 2 0,-1-1-13 0,-4 9-2 15,8-15-16-15,-8 15-16 0,7-9-14 0,-7 9 0 16,4-8-34-16,-4 8 4 0,0 0-25 0,8-9 16 15,-8 9-16-15,0 0-6 0,0 0 0 0,22 7 0 16,-22-7-1-16,14 10 0 0,-6-3-6 16,0-2-34-16,1 3-43 0,-4 1-86 0,3-1-70 15,-3 1-70-15,0 1-90 0,-1 1-22 16,-4-11-108-16,7 12-465 0,-7-12-703 0</inkml:trace>
  <inkml:trace contextRef="#ctx0" brushRef="#br0">27272 6767 23 0,'0'0'552'15,"9"-6"-231"-15,-9 6-6 0,0 0-86 0,0 0 13 16,7-9-30-16,-7 9 40 0,0 0 16 15,0 0-28-15,2-10-9 0,-2 10-16 0,0 0 11 16,0 0-27-16,-4-10 10 0,4 10-40 0,0 0-1 16,0 0-54-16,-10-7 7 0,10 7-50 15,0 0 17-15,-18 7-45 0,18-7-11 0,-13 8-8 16,13-8 1-16,-16 12-16 0,9-3 2 0,-3 1 1 16,3 2-5-16,0-3-9 0,2 2-8 0,0-3-6 15,-1 1-7-15,6-9-1 0,-7 17-9 0,7-17-1 16,-2 15 7-16,2-15 0 0,-2 9 5 0,2-9 8 15,0 0 7-15,0 13 28 0,0-13-11 16,0 0 2-16,0 0 19 0,0 0 18 16,16 1 9-16,-16-1 4 0,10-5-2 0,-10 5 6 0,10-10 6 15,-10 10-18-15,11-11-1 0,-11 11-14 16,8-15-9-16,-8 15-8 0,5-16-9 0,-5 16-30 16,2-15-41-16,-2 15-36 0,0-12-26 0,0 12-52 15,-4-14-45-15,4 14-81 0,-5-11-5 0,5 11-40 16,-7-9-35-16,7 9-75 0,-7-10-319 0,7 10-298 15</inkml:trace>
  <inkml:trace contextRef="#ctx0" brushRef="#br0">27397 6512 839 0,'4'-13'571'0,"1"-1"-82"16,-2 3-7-16,-3 11-10 0,4-17-27 0,-4 17-45 15,5-14-63-15,-5 14-77 0,3-8-61 0,-3 8-53 16,0 0-38-16,0 0-6 0,0 0 7 16,0 0-9-16,8 14-15 0,-8-4-14 0,0 5 14 15,0 4-40-15,0 0 11 0,0 6-28 0,0-1 13 16,0 3-24-16,0 1 15 0,-3-2-42 0,0 2-42 16,1 1-59-16,-1-3-89 0,-2 0-79 0,2-3-107 15,-1 3-25-15,-1-8-82 0,1 1-537 0,-2-4-771 16</inkml:trace>
  <inkml:trace contextRef="#ctx0" brushRef="#br0">27329 6728 1121 0,'0'0'652'0,"1"-17"-140"0,-1 17-101 0,2-15-9 15,-2 15-4-15,12-14 0 0,-3 4-41 0,2 3-61 16,3-1-81-16,2 1-29 0,4 2-52 0,0 1-30 15,1-1-90-15,-1 3-106 0,3 2-77 0,-5 0-120 16,8 2-127-16,-2 0 6 0,-1 2-178 0,3 3-353 16,-3-3-608-16</inkml:trace>
  <inkml:trace contextRef="#ctx0" brushRef="#br0">28088 6551 1026 0,'2'-11'550'16,"1"0"-127"-16,0-1 12 0,-3 12-38 0,4-17 14 15,-4 17-73-15,3-9-64 0,-3 9-54 16,4-8-51-16,-4 8-45 0,0 0-23 16,0 0-12-16,0 0-15 0,0 0-15 0,9 7 24 15,-9-7-37-15,4 18 18 0,-4-4-39 0,1-2 25 16,-1 6-39-16,-1 1 32 0,-2 3-41 0,0 1-3 15,-2-3 4-15,3 2 7 0,-4-1-10 0,4-5 3 16,-4 0-8-16,3 1-4 0,-1-3-3 0,3-2-3 16,-3-1-4-16,4-11-1 0,-2 18 5 0,2-18-7 15,-2 10 9-15,2-10 5 0,0 0 10 0,-2 14 7 16,2-14 1-16,0 0-2 0,0 0 2 16,0 0 19-16,0 0 16 0,15-3-16 0,-15 3-1 15,14-8-2-15,-14 8 2 0,16-11 0 0,-6 5 2 16,-1 1-3-16,-2 0 3 0,-7 5 21 0,19-10-26 15,-19 10 17-15,17-9-29 0,-17 9 16 0,19-8-29 16,-19 8 21-16,17-3-29 0,-17 3 26 16,15-3-29-16,-15 3 22 0,0 0-24 0,22 1 29 15,-22-1-30-15,13 6 30 0,-13-6-26 0,12 9 28 16,-12-9-24-16,7 13 30 0,-7-13-24 0,2 14 20 16,-2-14-12-16,0 16-3 0,0-16 6 0,-4 16 5 15,4-16 6-15,-5 15 3 0,-1-7 5 16,0 0-5-16,1-1 4 0,-3 2-3 0,0-2 0 15,-2-2-8-15,0 0-5 0,-3 2-14 0,0-2-26 16,-1 0-17-16,-1-2-83 0,-1 2-59 0,16-5-49 16,-28 3-37-16,28-3-57 0,-28 4-44 0,28-4 21 15,-27-3-54-15,12-1-89 0,15 4-353 0,-19-10-437 16</inkml:trace>
  <inkml:trace contextRef="#ctx0" brushRef="#br0">28274 6317 535 0,'15'-5'522'0,"0"2"-107"16,4 3-87-16,6 6 4 0,5 3 20 0,0 2-19 0,1 4-45 16,1 9-5-16,2 4-45 0,0 6-12 15,-2 4-50-15,-2-1 16 0,-2 3-62 0,-5 1 18 16,-5-6-55-16,0 1 13 0,-3 0-48 0,-4 1 12 15,-2 1-33-15,-3-2 3 0,-1 0-34 16,-5 0 27-16,-4-1-30 0,-1-2 24 0,-4 1-3 16,-4 0-8-16,-3-1 5 0,-5 0-6 0,1-5-22 15,-2 0-10-15,-3-3 26 0,2-3-39 0,1-2 33 16,1-3-40-16,6-5 27 0,0-2-68 0,3-3-15 16,1-2-69-16,11-5-55 0,-16 3-81 0,16-3-37 15,0 0 48-15,-19-1-104 0,19 1 2 0,-9-7-415 16,9 7-354-16</inkml:trace>
  <inkml:trace contextRef="#ctx0" brushRef="#br0">20382 7128 76 0,'0'0'476'0,"0"0"-157"16,0 0-53-16,0 0-30 0,0 0-45 0,0 0-28 15,0 0 11-15,0 0-58 0,0 0 28 0,0 0-67 16,3-11 24-16,-3 11-64 0,0 0 61 0,9-6-84 16,-9 6 52-16,0 0-62 0,0 0 35 0,9-7-63 15,-9 7-9-15,0 0-41 0,0 0-27 16,0 0-63-16,0 0-94 0,0 0-303 0,0 0-75 15</inkml:trace>
  <inkml:trace contextRef="#ctx0" brushRef="#br0">29439 6911 375 0,'-28'0'517'15,"28"0"-123"-15,-28 1-82 0,28-1-21 16,-24 0 18-16,24 0 13 0,-22 0-64 0,22 0-27 0,-16 3-52 15,16-3-16-15,0 0-44 0,-19 0 2 0,19 0-21 16,0 0 12-16,0 0-7 0,0 0 48 16,0 0 4-16,0 0 16 0,0 0 1 0,0 0-22 15,17 4-9-15,-17-4-1 0,28 1-5 0,-11-1-8 16,3 0-15-16,2 0-19 0,1 0-13 16,3 0-3-16,-1-4-15 0,2 4-13 0,-3 0-13 15,-3 0-5-15,-1 0-9 0,1-1-3 0,-1 1-27 16,-2 0-27-16,-18 0-44 0,33-1-58 0,-33 1-77 15,27-3-64-15,-27 3-69 0,26-2-74 0,-26 2-47 16,21-7-107-16,-21 7-391 0,17-7-653 16</inkml:trace>
  <inkml:trace contextRef="#ctx0" brushRef="#br0">29744 6766 595 0,'-7'-7'518'0,"7"7"-104"0,-13-9-63 16,13 9-3-16,-7-8-7 0,7 8-69 0,0 0-42 15,-5-9-41-15,5 9-35 0,0 0 13 0,16-5-22 16,-16 5 9-16,27 0-36 0,-8 3 17 0,5-1-34 16,0 5 22-16,1-2-44 0,1 2 27 0,-2 0-34 15,0 3 33-15,-3-1-34 0,0 3 19 0,-2-2-41 16,-2 0 21-16,0 4-41 0,-4-4-3 0,-2 2-4 16,-3 0 12-16,-1-2-13 15,-3 1 2-15,-2 2-4 0,-2-2-17 0,-4 5-39 0,-3-1-41 16,-2 1-42-16,-5-1-36 0,1-2-33 15,-4 3-65-15,0-2-50 0,-1-2 1 0,0 0-40 16,0-2-111-16,-1-1-409 0,6-1-463 0</inkml:trace>
  <inkml:trace contextRef="#ctx0" brushRef="#br0">30565 6636 1098 0,'3'-14'497'0,"1"-1"-112"15,-2 1-20-15,-2 2 15 0,-1-2-26 0,0 3 42 16,-3 0-81-16,1 0-3 0,-1 2-104 16,4 9-8-16,-11-13-83 0,11 13 3 15,-14-8-59-15,14 8 22 0,0 0-54 0,-24 0 29 16,12 4-39-16,-2 3 22 0,1 2-39 0,-3 1 28 16,0 2-40-16,2 3 33 0,1-1-50 0,2 3 44 15,-2 0-51-15,4 1 28 0,4 0-54 0,1-1 26 16,2 0-31-16,4 0 37 0,1 2-20 0,3-1 32 15,4 0-12-15,4 0 27 0,-1-1-29 0,0-3 34 16,2 1-28-16,0-1 34 0,0-1-30 0,-1-2 34 16,0-1-23-16,-4 0 21 0,3-2-31 15,-2-2 38-15,-2 0-21 0,0 1 4 0,-9-7 3 16,14 9 0-16,-14-9 8 0,13 8 18 0,-13-8 1 16,8 7 20-16,-8-7 10 0,0 0 12 15,6 7 8-15,-6-7 9 0,0 0 2 0,-2 10-12 0,2-10-11 16,-16 9-18-16,6-3-11 0,-3-1-10 15,-3 1-16-15,0 1-45 0,-3 1-48 0,1-3-60 16,4 0-50-16,-4 0-52 0,4 0-71 0,2-3-74 16,12-2 18-16,-18 6-78 0,18-6-527 0,0 0-668 15</inkml:trace>
  <inkml:trace contextRef="#ctx0" brushRef="#br0">30623 6786 174 0,'0'0'544'15,"7"-12"-148"-15,-7 12-92 0,7-10-29 16,-7 10 28-16,6-7-10 0,-6 7-28 0,0 0-74 16,6-10-48-16,-6 10-33 0,0 0-24 0,0 0 8 15,0 0 2-15,0 0-3 0,15 4-20 0,-15-4-11 16,6 8-12-16,-6-8-8 0,9 13-4 0,-9-13-11 15,6 14-4-15,-2-7 0 0,-4-7-10 0,9 15-7 16,-9-15 1-16,8 12-2 0,-8-12 3 0,9 12-1 16,-9-12 4-16,7 8 10 0,-7-8 25 0,8 5 21 15,-8-5 22-15,0 0 0 0,17 2 60 16,-17-2-1-16,0 0 64 0,20-5-43 16,-20 5 27-16,13-8-32 0,-13 8 23 0,11-9-16 15,-11 9-7-15,12-10-24 0,-12 10-14 0,9-12-30 16,-9 12-14-16,8-15-25 0,-8 15-23 0,7-11-58 15,-7 11-44-15,4-10-86 0,-4 10-54 0,2-8-106 16,-2 8-74-16,0 0-92 0,0-12-42 0,0 12-84 16,0 0-379-16,0 0-689 0</inkml:trace>
  <inkml:trace contextRef="#ctx0" brushRef="#br0">30977 6737 1376 0,'14'-12'535'0,"-14"12"-102"16,10-8-37-16,-10 8-3 0,9-7 14 0,-9 7-71 15,0 0-42-15,11-8-96 0,-11 8-19 0,0 0-73 16,0 0 11-16,0 0-57 0,15 6 29 0,-15-6-50 16,7 10 26-16,-7-10-44 0,4 19 35 15,-3-7-50-15,-1 0 31 0,1 1-37 0,-1 3 30 16,-1 0-39-16,1 0 26 0,-4 2-43 15,2-2 2-15,-3-1-1 0,1 0-7 0,-1 0 0 0,1 0 3 16,-1-3 8-16,1 0 3 0,1-2 3 16,-3-2 14-16,6-8-2 0,-5 12 2 0,5-12 11 15,-5 12 11-15,5-12 20 0,0 0 8 0,0 0 0 16,-5 8 6-16,5-8 8 0,0 0 2 0,0 0 0 16,-2-12 18-16,2 12-17 0,2-13 16 0,0 2-21 15,2 0 8-15,1-4-27 0,3-2 14 16,-2-2-29-16,5 1 9 0,-1-4-16 0,1 4 12 15,1-1-19-15,0 3 9 0,1 0-19 0,-1 0 10 16,2 1-8-16,-3 3 3 0,2 3-24 0,-3-1 15 16,2 4-11-16,-2 0 14 0,-10 6-23 0,17-7 20 15,-17 7-31-15,18-3 35 0,-18 3-13 0,0 0 11 16,21 0-16-16,-21 0 17 0,16 3-12 16,-16-3 11-16,11 7-13 0,-11-7 15 0,10 7-14 15,-10-7 21-15,8 9-19 0,-8-9 16 0,3 8-9 16,-3-8 19-16,0 10-14 0,0-10 16 0,-7 14-16 15,1-6 15-15,-2-2-18 0,-1 0 16 16,-4 2-23-16,1-1-2 0,-2 1-34 0,-2-2-9 16,1-2-72-16,0 1-12 0,-1-2-84 0,16-3-27 15,-27 4-55-15,27-4-101 0,-24 0 9 0,11-2-49 16,13 2-67-16,-23-9-388 0,23 9-531 0</inkml:trace>
  <inkml:trace contextRef="#ctx0" brushRef="#br0">31319 6791 1341 0,'19'1'570'16,"-19"-1"-125"-16,21-2-96 0,-21 2-12 15,24-5 14-15,-24 5-63 0,27-7-16 0,-9 1-92 0,0 1 3 16,1 0-68-16,0 0 36 0,1-2-44 0,-3 2 36 15,3-1-23-15,-3 0 18 0,-3 1-9 0,1-2-9 16,-2 2-7-16,0-2-8 0,0 0-8 16,-4 1-7-16,0 1 8 0,0-2-8 0,-2-1-7 15,-2 2-13-15,-5 6-5 0,8-13-7 0,-8 13-4 16,6-14-11-16,-6 14-10 0,0-10-10 0,0 10-5 16,-7-13-9-16,7 13-4 0,-9-8-5 0,9 8 0 15,-12-3-5-15,12 3 1 0,0 0-5 0,-25 2 6 16,12 3-6-16,3 1 5 0,-2 1-4 0,0 4 6 15,-1-1-7-15,0 5-2 0,0-1 4 0,3 2 7 16,-1 0-10-16,3 1 9 0,1-3-10 0,2 1 7 16,-1-2-24-16,2 0-12 0,3-3-41 0,-2 1-10 15,3 0-66-15,0-11-39 0,2 17-11 16,-2-17-65-16,6 14-32 0,-6-14-74 0,11 13-60 16,-11-13 19-16,17 7-47 0,-17-7-470 0,19 1-601 15</inkml:trace>
  <inkml:trace contextRef="#ctx0" brushRef="#br0">31715 6677 443 0,'4'-9'518'15,"-4"9"-142"-15,8-12-103 0,-8 12-51 0,12-13 20 16,-12 13 26-16,16-7-7 0,-16 7-50 0,19 0-25 16,-7 5-26-16,-1 0-13 0,4 2-12 15,0 5-12-15,0-1-14 0,-2 3-10 0,-1-2-9 16,-1 3-5-16,-2 1-1 0,-1-4-7 0,-2 2-8 15,-1 1-9-15,-3-4-9 0,1 2-8 0,-1-3-4 16,-2 2-9-16,0-12 1 0,-2 20-2 0,2-20 11 16,-5 16 15-16,5-16-15 0,-7 14 51 0,7-14-9 15,-9 9 63-15,9-9-13 0,-10 6 27 0,10-6-18 16,0 0 9-16,0 0-18 0,-19-3 2 0,19 3-23 16,-8-12-14-16,4 3-23 0,3 0-7 0,2-6-25 15,3-2-1-15,3-3-20 0,-1-3 5 0,3 3-21 16,1-2-26-16,4-2-52 0,0 2-37 0,-1 3-64 15,-1 2-138-15,2 0-119 0,2 5-105 16,-5-3-170-16,4 6-424 0,-4-1-877 0</inkml:trace>
  <inkml:trace contextRef="#ctx0" brushRef="#br0">21307 8065 71 0,'0'0'576'0,"-5"-10"-213"0,5 10-52 15,-9-8-65-15,9 8-32 0,-10-7-27 16,10 7 30-16,-13-7-98 0,13 7 44 0,0 0-90 15,-20-1-13-15,20 1 3 0,-19 1-12 0,19-1-15 16,-22 9 20-16,8-2 2 0,0 0 0 0,-3 2-2 16,0 1-8-16,0 4 11 0,0-2 7 0,-1 3-11 15,-2 2-5-15,0 1-3 0,4-1-10 0,2-3-4 16,-3 3-11-16,3-2-6 0,3-1-3 0,-1 1 2 16,4-1-7-16,1-4-8 0,2 0-2 0,0-1 1 15,5-9-3-15,-4 17 2 0,4-17-5 16,-1 15 9-16,1-15-6 0,3 14 4 15,-3-14 2-15,9 10 1 0,-9-10 1 0,16 7-1 16,-16-7-1-16,15 3 7 0,-15-3 2 0,20-1-4 16,-20 1 0-16,23-7-2 0,-10 2-3 0,0-5-5 15,-3 3 3-15,-1-4-5 0,0 0 7 0,1 0 6 16,-5-4-6-16,2 1 0 0,-3-1-1 0,0-2 3 16,1 0 7-16,-4 1 12 0,0-2 16 0,-1 5 17 15,0-2 24-15,0 1 17 0,0 1 0 0,0-1 1 16,0 4 11-16,0-1 11 0,0 11 16 15,0-18-28-15,0 18 39 0,0-12-54 16,0 12 26-16,-1-11-52 0,1 11 22 0,0 0-52 16,-1-11 20-16,1 11-47 0,0 0 26 0,0 0-25 15,0 0 24-15,0 0-35 0,0 0 30 0,-5 14-4 16,3-5-7-16,1 6-4 0,0-1-1 0,-2 6-5 16,3-3-14-16,-1 7-33 0,0-4-51 0,2 1-46 15,0 0-34-15,1 2-42 0,0 1-75 0,4-4-51 16,1 2 17-16,2-3-68 0,-2-4-102 0,6 1-341 15,1-4-407-15</inkml:trace>
  <inkml:trace contextRef="#ctx0" brushRef="#br0">21544 8231 623 0,'4'-13'428'0,"-2"3"-85"16,-2 10-26-16,3-16 18 0,-3 16-9 0,0-15-33 15,0 15-34-15,0-12-47 0,0 12-14 0,-3-12-44 16,3 12-1-16,0 0-58 0,-2-9-5 16,2 9-34-16,0 0 2 0,0 0-26 0,-21 6 7 15,11 1-21-15,-1 1 16 0,-1 4-28 0,-1 1 15 16,-1 0-14-16,1 1 9 0,2 1-23 0,1-2 18 16,2 0-21-16,0-1 13 0,3 0-16 0,0-2 10 15,1 1-22-15,3-3 2 0,1-8-6 16,-1 14 4-16,1-14 2 0,3 10 6 0,-3-10 7 15,11 5 4-15,-11-5 14 0,16-3-5 0,-4-1 4 16,2-4-12-16,3-2 29 0,-1-2-27 0,0-2 18 16,-1-3-8-16,0-5 28 0,2 0 6 15,-4-3 29-15,-1-1-27 0,-3 0-4 0,-2 1 36 16,-1 0-48-16,-2-1 4 0,0 0-5 0,-3-1-1 16,0-1-4-16,-2 3 8 0,1-1 8 0,-1 0 10 15,-1 3 12-15,-2-1 2 0,3 4 3 0,-1 2-5 16,-1 2 10-16,1 1 13 0,-1 4 4 0,0-1-3 15,3 12-5-15,-2-18-6 0,2 18-10 16,-4-13-14-16,4 13-17 0,-1-11-12 0,1 11-10 16,0 0-2-16,0 0-2 0,0 0 1 0,0 0 2 15,-15 10 4-15,9 1 6 0,1 5-24 16,0-2 35-16,1 7-29 0,-1 2 32 0,0-1-8 16,3 3-4-16,-2 0-5 0,1 3-3 0,3-2-1 15,0-1-2-15,0 1-26 0,3 1-42 0,-1-1-58 16,2-1-57-16,5-1-47 0,-3-1-44 0,2 0-96 15,5-4-18-15,0 0-40 0,1-5-86 0,2-3-402 16,3 1-545-16</inkml:trace>
  <inkml:trace contextRef="#ctx0" brushRef="#br0">21977 8117 591 0,'4'-10'417'16,"1"-2"-92"-16,-1 3-61 0,-2-2-31 0,-2 11 51 15,5-17-58-15,-5 17-16 0,3-16-22 0,-3 16-11 16,1-10-13-16,-1 10-6 0,-1-12-17 0,1 12-21 16,0 0-22-16,-5-10-20 0,5 10-12 0,0 0-14 15,-17 1-7-15,17-1-4 0,-20 9-9 0,10-1-3 16,-2 1-3-16,-1 1 12 0,2 1-18 0,-2 5 7 16,1-4-20-16,2 2 13 0,1-2-15 15,3 0 5-15,0 0-14 0,0 0 15 16,2-2-21-16,2 0 22 0,1 0-26 0,1-10 14 15,-3 19-12-15,3-19 13 0,5 14-14 0,-5-14 20 16,9 13-14-16,-9-13 24 0,13 4-24 0,-13-4 20 16,22 0-17-16,-22 0 6 0,27-7-1 0,-10 0 6 15,0-4 14-15,0 0 10 0,-2 1 16 0,3-4-2 16,-5-1 14-16,1-2 3 0,-3 1-6 0,0-3 0 16,-1 1 2-16,-3 0-18 0,0-2 17 0,-1 0-22 15,-2 1 21-15,2-1-21 0,-3 3 5 16,-1-2 20-16,1 2-29 0,-2-1 36 15,-1 0-36-15,0-1 35 0,2 2-34 0,-4-1 38 0,2 2 11 16,-2-1 0-16,-1 0 8 0,1 2-9 16,0 4 0-16,-4-3 0 0,5 3-2 0,-3 1-1 15,0 0 6-15,0 3-26 0,4 7-3 0,-4-15-9 16,4 15-11-16,-5-10-12 0,5 10-7 0,-6-7-9 16,6 7-1-16,0 0 3 0,0 0-9 0,-22 3 0 15,22-3-3-15,-14 14 5 0,5-3-2 0,0 3-1 16,3 2-18-16,-2 3 24 0,3 2-20 0,4 0 29 15,-2 4-31-15,6-2 23 0,1 3-2 16,2 4 1-16,4-1-9 0,2 1-16 16,3-3-6-16,0 1-7 0,3-1-1 0,2-1-9 0,-1-6 4 15,2 3 0-15,-3-4 0 0,-3-4 7 0,1-3-6 16,-1 1 5-16,-3-5 6 0,-1 0 3 16,-2-2 4-16,0-1 3 0,0 1-32 0,-9-6 46 15,13 8 12-15,-13-8-6 0,8 7-2 0,-8-7-12 16,0 0-50-16,0 0-61 0,0 0-47 0,0 0-59 15,0 0-52-15,0 0-100 0,9-6 11 0,-9 6-28 16,0 0-70-16,-15-7-429 0,15 7-527 0</inkml:trace>
  <inkml:trace contextRef="#ctx0" brushRef="#br0">23190 7781 297 0,'1'-14'647'0,"-1"2"-142"16,0 1-60-16,-1 0 13 0,-1 0-28 0,0 1-27 16,2 10-13-16,-5-14-44 0,5 14-68 0,-5-12-64 15,5 12-54-15,0 0-38 0,0 0-16 0,-12 7-17 16,4 10-35-16,-1 5 12 0,-1 4-42 0,2 3-4 16,3 6 26-16,0 3-40 0,4 1 31 0,0 5-39 15,3-1 34-15,3 0-11 0,3 2-14 16,2-5-19-16,4-1-40 0,2-2 30 0,3-3-1 15,0-5-9-15,0 0-2 0,2-4-8 0,-2-4 19 16,-5-4-15-16,-3-4 27 0,1-2-13 16,-4 1 30-16,-1-6-16 0,-2 0 41 0,-5-6-5 15,9 10 25-15,-9-10-40 0,0 0 27 0,0 0-36 16,10 5 28-16,-10-5-49 0,0 0 1 0,0 0-51 16,0 0-22-16,0 0-58 0,-1-10-60 0,1 10-106 15,0 0-30-15,-4-9-52 0,4 9-127 0,-5-11-339 16,5 11-465-16</inkml:trace>
  <inkml:trace contextRef="#ctx0" brushRef="#br0">24011 7742 529 0,'3'-9'416'15,"-3"9"-128"-15,1-18 17 0,-1 18-5 0,-4-16-18 16,4 16 5-16,-6-17-31 0,-1 9-38 0,1 1-45 16,-3 1-10-16,9 6-35 0,-18-8-4 0,18 8-47 15,-15-3-7-15,15 3-25 0,-18 3-10 16,18-3-8-16,-17 13-5 0,10-5-3 0,-2 4 1 16,5 2 5-16,0-2 3 0,4 3 16 0,0 3-1 15,4 4 16-15,1 1 4 0,1-1-8 0,3 1-2 16,-1 3 2-16,6-1 1 0,-4 0-5 15,1-3-4-15,1-2-3 0,-3 1 1 0,2-1 5 16,0 1-17-16,-2-3-1 0,-1 2-1 0,-2 0-11 16,0 0-1-16,-2-5-3 0,-3 1-3 0,1 1-4 15,-4-2-9-15,1 1-36 0,-3 1-39 0,-3 0-52 16,-1 0-74-16,-2-4-79 0,-3 2-5 0,0-2-7 16,-1-3-40-16,0-2-19 0,1-1-95 15,-2-4-212-15,15-3-188 0</inkml:trace>
  <inkml:trace contextRef="#ctx0" brushRef="#br0">23832 8175 345 0,'4'-17'410'0,"0"3"-101"16,2 2-30-16,1-1-51 0,2-4-34 0,0 5-22 15,2 3-30-15,1-1 49 0,0 0-92 0,0 2 47 16,1 2-98-16,1-1 52 0,0 0-73 0,1 2-6 16,-1 2-21-16,3-2 7 0,-2 3-86 0,-1-1-18 15,4-1-114-15,-4 1-112 0,3 1-255 0,-17 2-106 16</inkml:trace>
  <inkml:trace contextRef="#ctx0" brushRef="#br0">24296 7752 325 0,'0'-12'536'0,"3"-2"-122"0,-1 3 9 15,1 2 1-15,-3 9 30 0,4-16-79 0,-4 16-2 16,2-13-72-16,-2 13-55 0,3-8-31 15,-3 8-36-15,0 0-19 0,0 0 29 0,0 0 24 16,0 0-7-16,0 0-13 0,6 14-37 0,-5 1-29 16,1-2-24-16,-2 4-39 0,0 2 12 0,0 5-38 15,-3 0 14-15,3 3-51 0,-2 1-27 0,-2 4-62 16,-1 0-83-16,-2 1-85 0,0-2-73 16,0 1-109-16,1-1-5 0,1-7-71 0,-3-6-515 15,4 0-774-15</inkml:trace>
  <inkml:trace contextRef="#ctx0" brushRef="#br0">24545 7994 672 0,'4'-16'494'0,"-1"0"-36"0,-1 1-74 0,0-1 34 15,-1 1-41-15,-1-2-38 0,0 4-19 16,0 1-50-16,-1 2 5 0,1 10-53 0,0-20 6 15,0 20-79-15,-2-11-12 0,2 11-68 0,0 0 8 16,-2-13-45-16,2 13 23 0,0 0-38 16,0 0 22-16,-10 10-38 0,10-10-2 0,-7 13 17 15,3 0-35-15,0-4-7 0,2 4-42 0,-2 1-3 16,0-3-11-16,3 3-1 0,0-3 0 0,-1-2-8 16,2-9-2-16,-2 17 2 0,2-17 2 0,-1 13 7 15,1-13 12-15,1 11 14 0,-1-11 15 0,0 0 9 16,0 0 10-16,10 5 9 0,-10-5 0 0,0 0 6 15,10-6 3-15,-10 6 4 0,9-12 14 0,-9 12 4 16,9-16 22-16,-9 16 5 0,9-17 13 16,-9 17 12-16,5-15 0 0,-5 15 21 15,4-12-10-15,-4 12 23 0,4-11-28 0,-4 11 15 16,4-9-36-16,-4 9 0 0,0 0-19 0,2-10-12 16,-2 10-8-16,0 0-7 0,0 0 16 0,0 0-32 15,7-7 5-15,-7 7 2 0,0 0 5 0,0 0-6 16,7 6 28-16,-7-6-32 0,8 8 23 0,-8-8-24 15,10 13 19-15,-5-5-51 0,-1 0-39 0,1 4-50 16,-1-3-71-16,-1 2-98 0,2 0-32 0,-1 2-25 16,-2-3-89-16,1-1-456 0,-1-1-531 15</inkml:trace>
  <inkml:trace contextRef="#ctx0" brushRef="#br0">24856 7817 461 0,'0'0'571'0,"6"-14"-95"16,-6 14-41-16,4-10 8 0,-4 10-30 0,0 0-48 15,5-12-54-15,-5 12-57 0,0 0-53 0,0 0-45 16,3-10-28-16,-3 10-38 0,0 0-16 0,0 0-12 15,0 0-17-15,-8 12-7 0,4-2-19 0,-2-2 10 16,1 2-20-16,-2 3 17 0,2-1-34 0,0 2 0 16,-1-2-15-16,2 1-12 0,0-1-3 0,-1 0-1 15,3-3-8-15,0 0 5 0,2-9-5 16,-5 16-1-16,5-16 7 0,0 12 8 16,0-12 6-16,-1 12 7 0,1-12 9 0,0 0 10 15,0 0 13-15,0 0 3 0,0 0 3 0,10 3 8 16,-10-3-3-16,9-8-5 0,-9 8-2 0,10-15-2 15,-5 6-4-15,-1-1 7 0,2 0-12 0,-3 1-17 16,0-3-26-16,-1 2-37 0,1 1-39 0,-3 9-45 16,2-18-59-16,-2 18-12 0,3-14-24 0,-3 14-90 15,-1-12-114-15,1 12-255 0,-4-8-238 0</inkml:trace>
  <inkml:trace contextRef="#ctx0" brushRef="#br0">24990 7521 720 0,'5'-14'499'15,"0"-1"-64"-15,-1 5-19 0,-1-1 29 0,-3 11-70 16,5-15-15-16,-5 15-97 0,4-11-28 16,-4 11-90-16,0 0 6 0,0 0-26 0,0 0 54 15,0 0-31-15,6 7 21 0,-6 5-52 0,-1 2-5 16,1 3-10-16,-2 4-13 0,1 3-5 0,1 1-18 15,-1 4-10-15,0 0-10 0,-1-1-36 0,0 6 29 16,0-4-35-16,1 0 16 0,1 0-69 16,0 2-3-16,0-4-67 0,-1 2-30 0,0-3-46 15,1-2-57-15,0 1-84 0,-2-7-8 0,4-1-20 16,-4-6-126-16,4-1-405 0,-2-11-524 0</inkml:trace>
  <inkml:trace contextRef="#ctx0" brushRef="#br0">24903 7800 270 0,'2'-10'605'0,"-1"-2"-196"0,4 3-62 15,1 1-5-15,2 0 17 0,2 0-33 0,0 3-90 16,3-2-35-16,4 6-55 0,-3-3-18 16,4 3-41-16,-18 1-42 0,33 1-61 0,-15 3-52 15,4 1-69-15,0 0-41 0,3 5-114 16,-3-4-538-16,2 2-404 0</inkml:trace>
  <inkml:trace contextRef="#ctx0" brushRef="#br0">25642 7700 366 0,'0'0'455'0,"0"0"-84"0,-3-14-34 16,3 14 0-16,0 0 21 0,-7-9 7 0,7 9-78 16,-7-8-26-16,7 8-51 0,0 0-16 0,-9-7-48 15,9 7-10-15,0 0-40 0,-15 5-11 16,15-5-10-16,-16 10-11 0,7-1-8 0,-1 3-2 15,3-2-8-15,-4 6-16 0,0-1-13 0,2 2 3 16,1-5-7-16,1 3-8 0,2-1 0 0,1-3 2 16,1 2-4-16,1-1 8 0,0-1-14 15,0 1-2-15,2-12-2 0,0 19-2 0,0-19-4 16,1 17 0-16,-1-17 1 0,1 14 4 0,-1-14 9 16,4 10-1-16,-4-10 7 0,0 0 11 0,5 8 10 15,-5-8 8-15,0 0 3 0,16-5 33 0,-16 5-11 16,14-8 42-16,-4 0-26 0,-1 2 29 15,0-5 39-15,1 1-20 0,0-1 22 0,-1 2-17 16,-1-3 32-16,-2 4-25 0,2 0 16 0,-2 1-34 16,-6 7 6-16,11-14-42 0,-11 14 0 15,10-12-31-15,-10 12 7 0,6-9-37 0,-6 9 10 16,0 0-31-16,9-8 14 0,-9 8-30 0,0 0 27 16,0 0-28-16,0 0 2 0,24 4-55 0,-24-4-19 15,13 11-81-15,-5-3-53 0,-3 2-69 0,-1 3-127 16,-2-2-34-16,-2 4-169 0,0 3-588 0,-5 4-951 15</inkml:trace>
  <inkml:trace contextRef="#ctx0" brushRef="#br0">26005 8074 914 0,'0'0'723'0,"16"1"-196"0,-16-1-97 16,0 0-60-16,17 6 42 0,-17-6-28 0,0 0-33 15,14 5-62-15,-14-5-25 0,10 11-58 0,-10-11-38 16,6 14-33-16,-3-4-23 0,-2 2-25 0,-1 1-28 16,-2 5-44-16,-3 1-47 0,-4 1-85 15,-4 5-95-15,-6 0-100 0,-2 2-107 0,-4-1-59 16,-15 0-168-16,8-2-293 0,-1-4-606 0</inkml:trace>
  <inkml:trace contextRef="#ctx0" brushRef="#br0">26849 7486 966 0,'-5'-11'512'0,"0"2"-112"0,-1-3-1 0,-1 4-27 15,-2 1-26-15,4 0-60 0,5 7-25 0,-11-10-89 16,11 10-19-16,0 0-53 0,0 0 1 0,-19 5-23 16,16 5-6-16,2 5-28 0,2 3 20 0,3 5-19 15,5 8 18-15,2 1-26 0,1 2 4 16,2 0-4-16,1 0-5 0,-1 0-1 0,2 1-18 15,-1-1 38-15,0 0-23 0,-1-1-14 16,-2-1-1-16,-2-1-1 0,0-3-8 0,-3-4-21 16,-2 0-34-16,-1-1-38 0,-2-5-32 0,-2 0-53 15,-2-2-47-15,-4 0-63 0,0 1-11 0,-4-2-89 16,-4-4-119-16,-2-1-275 0,-1-2-306 0</inkml:trace>
  <inkml:trace contextRef="#ctx0" brushRef="#br0">26701 7935 252 0,'5'-10'569'16,"3"0"-186"-16,2-2-57 0,5 3 18 0,1-2-21 0,2 3 0 15,1 1-48-15,1-4-54 0,1 4-45 16,2 0-35-16,-3 0-36 0,3 4-55 0,1-2-59 16,-1 1-75-16,3 2-74 0,-2-1-55 0,-1 0-140 15,1-1-440-15,1 2-339 0</inkml:trace>
  <inkml:trace contextRef="#ctx0" brushRef="#br0">27376 7519 400 0,'0'-12'615'0,"0"0"-110"0,0 12-58 15,0-20 22-15,0 20-37 0,0-14-61 0,0 14-17 16,0 0-115-16,-2-12-20 0,2 12-45 15,0 0 65-15,0 0-31 0,0 0 1 0,-3 18-46 16,1-6 5-16,1 6-34 0,-3 2-7 0,-1 3-25 16,3-2-23-16,-2 4-18 0,0 0-13 0,-1 9-16 15,-2-2-47-15,1-1-86 0,2 3-41 0,-3-1-82 16,1-1-54-16,0 0-67 0,0-6-56 0,2 0 0 16,-1-2-76-16,1-3-509 0,1 0-693 0</inkml:trace>
  <inkml:trace contextRef="#ctx0" brushRef="#br0">27605 7732 769 0,'2'-14'445'0,"-2"3"-80"0,0 11-1 0,0-18 23 16,0 18-34-16,0-15-40 0,0 15-72 15,0-10-36-15,0 10-58 0,0 0-14 0,0 0-38 16,-4-7 2-16,4 7-38 0,0 0 14 0,-10 5-41 16,10-5 14-16,-8 12-26 0,8-12 13 0,-6 12-26 15,6-12 15-15,-8 14-24 0,8-14-3 0,-5 18-13 16,5-18-15-16,-5 15-8 0,5-15-5 16,-4 12 0-16,4-12 3 0,-2 10 9 0,2-10 10 15,0 0 8-15,-2 11 14 0,2-11 18 0,0 0 8 16,0 0 7-16,0 0 15 0,0 0 25 0,0 0 30 15,0 0 22-15,0 0 1 0,13-6 25 16,-13 6-9-16,0 0-1 0,9-8-16 0,-9 8-12 16,0 0-14-16,9-10-13 0,-9 10-16 0,0 0-17 15,8-7-12-15,-8 7-10 0,0 0-2 0,11-3-10 16,-11 3-5-16,0 0-2 0,17 1-2 0,-17-1-1 16,15 7-3-16,-5-2-19 0,-2 2-26 15,0-1-57-15,2 2-57 0,-2 1-60 0,-2-1-62 16,0 2-102-16,2 4-2 0,-2-6-138 0,-2 1-481 15,-4-9-721-15</inkml:trace>
  <inkml:trace contextRef="#ctx0" brushRef="#br0">27992 7657 178 0,'6'-12'558'15,"-6"12"-132"-15,0 0-68 0,3-12 1 0,-3 12 30 16,0 0-34-16,0 0-57 0,0-10-63 0,0 10-35 15,0 0-56-15,0 0-3 0,0 0-30 0,0 0 13 16,-13 9-49-16,13-9 5 0,-12 13-36 0,7-1 11 16,0-3-30-16,-1-1 14 0,1 4-28 0,-2 1-7 15,3-4-13-15,-1 3-22 0,2 0-16 0,-1-3-11 16,4-9-7-16,-4 16-1 0,4-16 2 0,-3 11 6 16,3-11 9-16,-2 10 15 0,2-10 17 15,0 0 2-15,0 0 4 0,0 0 3 16,0 0 6-16,0 0 19 0,0 0 15 0,0 0 18 15,0 0 13-15,13-3 12 0,-13 3 12 0,8-10 22 16,-8 10 10-16,7-12 2 0,-7 12-3 0,7-9-5 16,-7 9-7-16,8-9 7 0,-8 9-30 0,8-8-17 15,-8 8-18-15,0 0-21 0,7-7-8 0,-7 7-1 16,0 0-5-16,0 0 7 0,0 0-11 0,17 5-3 16,-17-5-26-16,10 8-37 0,-10-8-37 0,10 12-41 15,-3-5-42-15,-2 1-75 0,1 0-76 0,1-1 23 16,-3 3-105-16,-4-10-555 15,6 15-653-15</inkml:trace>
  <inkml:trace contextRef="#ctx0" brushRef="#br0">28541 7485 438 0,'3'-15'500'0,"-1"-1"-85"16,3 2-50-16,-2 1 23 0,-1 1 31 0,1 1-38 0,-2 2-17 16,-1 9-76-16,4-14-24 0,-4 14-88 15,1-11-12-15,-1 11-69 0,0 0 11 0,0 0-23 0,0 0 21 16,0 0-42-16,0 0 18 0,2 22-40 16,-5-6 31-16,1 4-43 0,-2 4 33 0,-1 2-32 15,-2-2 22-15,0 7-37 0,0 0 25 16,-2-1-41-16,0 0 2 0,2-3 0 0,0-4-2 15,1 2 13-15,-2-6-27 0,3 2 0 0,1-7-2 16,0-1 0-16,2-4 5 0,-1 2 5 0,3-11 5 16,-2 15 10-16,2-15 23 0,-3 9-6 0,3-9-32 15,0 0 29-15,0 0 0 0,0 0-3 0,0 0 2 16,17-6 2-16,-7 2-2 0,-2-3 0 0,3 0 2 16,2-1 2-16,0 3-8 0,-2-2 2 15,3-1-11-15,-1 2-2 0,2 1-3 0,-2 0-1 16,-13 5 1-16,24-6-1 0,-24 6 7 0,26-4-3 15,-26 4-2-15,19 0-2 0,-19 0-6 16,21 1 2-16,-21-1 5 0,17 7 1 0,-17-7 4 16,13 9 4-16,-13-9 10 0,8 12 2 0,-8-12 7 15,1 17-5-15,-1-17-1 0,-4 15-33 0,1-5 31 16,-4 2-3-16,-3-3-12 0,-3 0-35 0,0 2-50 16,-2-2-85-16,-2 0-68 0,0-1-89 0,2-2-83 15,0 0-35-15,15-6-109 0,-29 1-389 0,29-1-601 16</inkml:trace>
  <inkml:trace contextRef="#ctx0" brushRef="#br0">28652 7360 715 0,'18'-2'420'0,"1"4"-95"0,4 5 2 16,4 4 20-16,1 3-12 0,-3 6-50 0,0 3-39 15,-2 3-31-15,-1 5-15 0,-3 4-43 0,5 6 17 16,-3 2-42-16,-6-4-16 0,-1 2-7 16,-5 0-18-16,-1 2-15 0,-7 1-1 15,-1 2-24-15,-4-3 28 0,-5 2-51 0,-6 8 22 16,-4-4-55-16,-6-2 3 0,-1-1-59 0,-4-5-14 16,-4-4-46-16,1-2-23 0,-3-4-54 0,6-5-71 15,0-3 30-15,-2-4-56 0,1-3-71 0,0-2-456 16,-1-4-388-16</inkml:trace>
  <inkml:trace contextRef="#ctx0" brushRef="#br0">29602 8061 645 0,'0'0'392'0,"-17"-4"-13"0,17 4-43 16,-15-4 34-16,15 4 40 0,0 0-56 0,-16-4 16 15,16 4-48-15,0 0 25 0,-12-4-52 16,12 4-7-16,0 0-10 0,0 0-39 0,0 0-2 15,-14-3-36-15,14 3-18 0,0 0-35 0,0 0-23 16,0 0-24-16,0 0-23 0,0 0-15 0,0 0 0 16,0 0 6-16,16-6-1 0,3 6-7 0,9-1-9 15,11 1-9-15,3-2-4 0,5 2-5 16,4 0-22-16,3 2 15 0,2-2-4 0,1 0-6 16,-1 0-2-16,0-2-1 0,-2 2-4 0,-4-1-3 15,-1-2 1-15,-5 0-2 0,-1 2 1 0,-6-2 0 16,-7-1-2-16,-4 1-6 0,-1 2-18 15,-7-3-23-15,-2 1-40 0,-16 3-53 0,26-7-93 0,-26 7-100 16,18-7-68-16,-18 7-89 0,10-7 8 16,-10 7-78-16,0 0-80 0,1-9-340 0,-1 9-669 15</inkml:trace>
  <inkml:trace contextRef="#ctx0" brushRef="#br0">30390 7824 609 0,'0'0'479'0,"-9"-8"-92"15,9 8-46-15,0 0 1 0,-4-9 13 0,4 9-64 16,0 0-13-16,0 0-38 0,7-8 23 0,-7 8-62 16,0 0 30-16,30 1-50 0,-15 1-10 0,2 4-22 15,1 2-17-15,4 0-20 0,-2 3-18 16,6 3-12-16,-3-2-12 0,-4 2-6 0,2 3-13 16,0-1 7-16,-3 4 19 0,1-1-34 15,-6-1 17-15,1-2-33 0,-5 2 20 0,-2 1-28 16,-5-2 13-16,-2 0-45 0,-6 6-5 0,-5-1-119 15,-4 3-38-15,-3-1-68 0,-2-2-45 0,-3 1-90 16,0-3-37-16,0 0 4 0,0-4-89 0,2-5-356 16,5 2-450-16</inkml:trace>
  <inkml:trace contextRef="#ctx0" brushRef="#br0">31207 7815 292 0,'7'-11'534'0,"2"2"-157"15,-2-1-48-15,0 0 21 0,-1 2 52 0,0-1 11 16,0 0 5-16,-1 0-78 0,-1 1-5 0,-4 8-12 15,5-14 3-15,-5 14-47 0,3-15-34 16,-3 15-27-16,-3-12-23 0,3 12-22 0,-5-10-33 16,5 10-25-16,-10-9-32 0,10 9-11 0,-15-3-14 15,15 3-11-15,-21 0-21 0,21 0 0 0,-20 8-11 16,8 0 1-16,1 2-16 0,2 2 10 0,-1 6-10 16,3-4 7-16,3 0-14 0,2 2 12 0,0 4-12 15,5-2 11-15,1 2-8 0,1 1 7 0,3-1-14 16,-1-2 9-16,2 2-12 0,0-2 10 15,1 1-14-15,-1-4 13 0,2 1-14 0,-1 1 18 16,0-2-16-16,-2-3-21 0,1 2 29 0,-2-4 17 16,0 0-16-16,-1-1 13 0,-1 3-13 15,2-4 14-15,-4 1-13 0,-3-9 16 0,9 13-4 16,-9-13-3-16,4 12-2 0,-4-12 10 0,4 9-8 16,-4-9 15-16,0 0-12 0,-2 12 11 0,2-12-10 15,-9 7 10-15,9-7-14 0,-16 8 14 0,6-3-8 16,10-5 9-16,-22 9-13 0,22-9 11 0,-23 7-13 15,23-7 9-15,-18 4-7 0,18-4 4 0,-16 6-18 16,16-6-12-16,-17 1-44 0,17-1-41 16,0 0-62-16,-23 2-113 0,23-2-49 0,-18-3-93 15,18 3-60-15,-18-5-13 0,18 5-90 0,-16-9-347 16,16 9-598-16</inkml:trace>
  <inkml:trace contextRef="#ctx0" brushRef="#br0">31481 7950 471 0,'8'-7'611'0,"-8"7"-150"16,15-11-77-16,-15 11-17 0,9-8-8 0,-9 8-77 16,8-7-30-16,-8 7-79 0,0 0-18 0,0 0-34 15,0 0 16-15,0 0-34 0,15 7 20 0,-15-7-4 16,0 13-14-16,0-13-10 0,0 20-26 0,0-11-13 15,0 2-15-15,0 2-4 0,0 0-9 0,0-1-6 16,2 0-3-16,-1-2 5 0,0 0-13 16,0 0 8-16,-1-10 16 0,4 16 33 15,-4-16 37-15,4 12 29 0,-4-12 26 0,8 8 12 16,-8-8-11-16,0 0 11 0,15 2-13 0,-15-2-6 16,18-2-14-16,-8-4-19 0,1 1-3 0,1-2-21 15,0-1-13-15,0-1-23 0,-3 0-1 0,2 2-27 16,-4-2 8-16,2 3-17 0,-1-1-21 0,-8 7-40 15,10-10-51-15,-10 10-55 0,4-10-124 0,-4 10-105 16,5-9-121-16,-5 9-36 0,0 0-109 0,-5-10-585 16,5 10-965-16</inkml:trace>
  <inkml:trace contextRef="#ctx0" brushRef="#br0">31870 7760 1354 0,'8'-13'582'0,"-1"-1"-125"0,-1 3 34 0,0 1-30 15,-1 1-1-15,-5 9-68 0,8-11-68 0,-8 11-83 16,7-10-62-16,-7 10-41 0,0 0-25 0,8-8-21 16,-8 8-2-16,0 0-39 0,9 12 35 15,-7-3-14-15,1 3-8 0,-2 1-16 16,-1 4 1-16,0 2-21 0,0 3 12 0,-2 2-24 15,-1-2 13-15,-1 3-15 0,0-2 8 0,-2 0-6 16,-2-1-4-16,1 4 0 0,-2-4-2 0,0-1-2 16,1 1-2-16,0-2 0 0,-1 1 2 0,2-4-5 15,2-2-6-15,0-3 2 0,-1-4 4 0,6-8 0 16,-5 16 4-16,5-16 2 0,-5 11 4 0,5-11 14 16,0 0 22-16,-5 12 8 0,5-12-10 0,0 0-18 15,0 0 1-15,0 0-9 0,0 0 3 16,9-12-11-16,-9 12 6 0,10-12-11 0,-5 4 6 0,3-2-9 15,4 1 6-15,-3-2-9 0,0 2 2 16,1-2-3-16,-1 2 5 0,0 4-7 16,-2-3 4-16,2 4-10 0,0-3 7 0,0 0-8 15,-9 7 7-15,19-10-10 0,-19 10 7 0,17-8-8 16,-17 8 7-16,17-2-14 0,-17 2 7 0,0 0-16 16,21-4 12-16,-21 4-9 0,0 0 6 0,21 5-13 15,-21-5 20-15,11 4 0 0,-11-4 2 0,13 7 4 16,-13-7 1-16,10 12 0 0,-10-12 2 0,7 11 5 15,-7-11-2-15,5 12 0 0,-5-12 4 0,2 12-1 16,-2-12 5-16,0 11 3 0,0-11 7 0,0 13 5 16,0-13 5-16,-4 9 3 0,4-9 0 15,-7 10-4-15,7-10 3 0,-9 8 4 16,9-8-6-16,-14 9 3 0,14-9-1 0,-13 7 10 16,13-7 11-16,-14 3 0 0,14-3 7 0,-13 3-16 15,13-3 7-15,0 0-15 0,-20 2 9 0,20-2-22 16,0 0 8-16,-21-1-30 0,21 1 15 0,-14-4-33 15,14 4-42-15,-16-3-65 0,16 3-77 0,-21-5-120 16,8 1-143-16,2 0-142 0,-4 0-59 0,0-3-645 16,0 0-1049-16</inkml:trace>
  <inkml:trace contextRef="#ctx0" brushRef="#br0">32564 8126 2697 0,'0'0'809'0,"0"0"-170"0,2-9-110 16,-2 9-51-16,3-9-53 0,-3 9-9 0,6-7-93 16,-6 7-75-16,0 0-53 0,9-6-59 0,-9 6-55 15,0 0-94-15,0 0-115 0,12-5-139 16,-12 5-216-16,0 0-176 0,0 0-42 0,0 0-707 15,0 0-1163-15</inkml:trace>
  <inkml:trace contextRef="#ctx0" brushRef="#br0">21012 7436 244 0,'0'0'389'0,"0"0"-99"0,0 0-48 15,0 0-28-15,-13 3-53 0,13-3-19 0,0 0-9 16,0 0-16-16,0 0-14 0,0 0-8 0,0 0-9 16,-16 3 49-16,16-3-71 0,0 0 45 0,0 0-61 15,0 0 55-15,0 0-70 0,0 0 56 16,0 0-50-16,0 0 43 0,0 0-43 0,0 0 39 16,0 0-37-16,0 0 43 0,0 0-22 0,0 0 5 15,0 0-1-15,-18 0-2 0,18 0-6 0,0 0-6 16,0 0-8-16,0 0-4 0,0 0-2 0,0 0-7 15,0 0 1-15,0 0-8 0,0 0 2 16,0 0-2-16,0 0-2 0,0 0 3 0,0 0 0 16,0 0 5-16,0 0 3 0,0 0 4 0,0 0-2 15,0 0 4-15,0 0-10 0,0 0-6 0,0 0-3 16,0 0-8-16,0 0 2 0,0 0 8 0,15-2 7 16,-15 2-6-16,17-5-4 0,-17 5-1 15,23-3-5-15,-9-2 1 0,1 3-6 0,2-3-3 16,-2 3 2-16,2-1-2 0,1 0 0 0,-2-1-2 15,1 3 0-15,-2-3 5 0,2 1-9 0,-2 2 0 16,2-3 0-16,-17 4 1 0,29-5-6 16,-13 1-3-16,0 1-1 0,0-1-5 0,1 2-1 15,-1-1-9-15,0-2-6 0,1 2-2 0,-2-1 1 16,2 2-7-16,-2-1-5 0,-1-2 5 0,-14 5 4 16,26-3 4-16,-26 3 4 0,24-7 5 0,-24 7 3 15,23-3 4-15,-23 3 1 0,23-6 2 0,-23 6 1 16,19-5 2-16,-19 5 0 0,18-3 4 0,-18 3 2 15,19-2-1-15,-19 2 2 0,18-6-1 0,-18 6 1 16,23-6-1-16,-23 6 1 0,23-5-2 16,-9 1 4-16,-14 4-2 0,27-6 4 15,-27 6-5-15,31-6 3 0,-15 1-2 0,0 2 2 16,0-3-4-16,0 4 5 0,0-4 2 0,1 3-3 16,-1-1 2-16,1 1 12 0,4-2-15 0,0-2 11 15,-3 2-15-15,4-1 7 0,-2-1-6 0,1 3 15 16,-1-3-18-16,3 1 12 0,-2 2-13 0,-1-2 13 15,2 0-16-15,-5 3 13 0,0-2-17 0,-3 1 19 16,3 2-14-16,-5-1 11 0,-12 3-12 0,21-4 16 16,-21 4-16-16,18-6 13 0,-18 6-35 0,0 0-11 15,14-2-59-15,-14 2-13 0,0 0-84 16,0 0-50-16,0 0-112 0,0 0-426 16,0 0-325-16</inkml:trace>
  <inkml:trace contextRef="#ctx0" brushRef="#br0">21247 8536 94 0,'0'0'572'0,"0"0"-164"16,0 0-72-16,0 0-54 0,-9 7-38 16,9-7-29-16,0 0-32 0,0 0-23 0,0 0-51 0,0 0-11 15,0 0-22-15,0 0 6 0,0 0-2 16,0 0-1-16,0 0 2 0,0 0-15 0,0 0 0 15,0 0-3-15,0 0-2 0,0 0-6 16,7 5 4-16,-7-5-7 0,18-5-9 0,-4 2-8 16,1-1-14-16,7-1 4 0,-1-2-5 0,5 0-3 15,3-2-6-15,-1 0 4 0,2 1-1 0,-2-1 8 16,-4 2 9-16,1 0-4 0,-1-1 19 0,-4 1-11 16,1 3 9-16,-5-3-11 0,0 4-1 0,-4-3-13 15,-12 6 1-15,20-5-8 0,-20 5-1 0,15-4-6 16,-15 4-6-16,0 0-34 0,14-4-22 15,-14 4-65-15,0 0-1 0,0 0-75 0,0 0 64 16,15-3-45-16,-15 3 6 0,0 0-49 0,0 0-98 16,0 0-89-16,0 0-193 0,0 0-136 15</inkml:trace>
  <inkml:trace contextRef="#ctx0" brushRef="#br0">24245 7190 144 0,'0'0'262'0,"0"0"-90"0,0 0-28 15,0 0-34-15,0 0-13 0,0 0-16 0,0 0-9 16,-14 3-2-16,14-3-6 0,0 0-12 16,0 0-8-16,0 0 10 0,0 0-11 0,0 0-1 15,0 0-10-15,0 0 32 0,-17-1-29 0,17 1 24 16,0 0 4-16,0 0-3 0,0 0-3 0,0 0-15 16,0 0 10-16,0 0-7 0,0 0-3 0,0 0 0 15,0 0-6-15,0 0-2 0,0 0 0 0,0 0-26 16,0 0 16-16,0 0-3 0,0 0-7 15,0 0 1-15,0 0-4 0,0 0-2 0,0 0-5 16,0 0-17-16,0 0 20 0,0 0-5 0,0 0-2 16,0 0 2-16,0 0 8 0,0 0-6 15,0 0-1-15,0 0-14 0,0 0 23 0,0 0 1 16,0 0-1-16,0 0 9 0,9 10 6 0,-9-10 4 16,18 1 3-16,-18-1 5 0,22 4-9 0,-22-4 13 15,28 0 58-15,-9 0-75 0,2 0 52 0,-1 0-56 16,1 0 49-16,0 0-60 0,4-3 53 15,0 2-53-15,3 1 36 0,-2 0-41 0,3-1 46 16,-1 1-44-16,2-1 44 0,0 0-34 0,6 0 19 16,-5-3-8-16,5 1-9 0,-2 1-9 0,-3-1 15 15,-2 1-15-15,1-1-5 0,-5-1-1 16,-1 4-4-16,-6-3-2 0,-18 3 3 0,27-1-15 16,-27 1-16-16,21-3-7 0,-21 3 28 0,17-1-77 15,-17 1 40-15,0 0-59 0,16-2-18 0,-16 2-11 16,0 0-36-16,16 3-61 0,-16-3-87 0,13 3-244 15,-13-3-75-15</inkml:trace>
  <inkml:trace contextRef="#ctx0" brushRef="#br0">26575 7190 340 0,'14'-8'258'0,"-14"8"-59"16,20-4-37-16,-20 4 15 0,31-3-37 15,-13 3 25-15,3 0-98 0,0-1 84 0,1 0-75 16,3-2 54-16,-1 1-12 0,1 1-10 0,-5 0-5 16,2-2-5-16,-3 1 8 0,-2 1 20 0,-17 1 13 15,29-3 3-15,-29 3 12 0,24-4 6 0,-24 4 5 16,19-4-5-16,-19 4-10 0,16-2-5 0,-16 2-21 16,14-2-15-16,-14 2-18 0,0 0-19 15,15-3-13-15,-15 3-14 0,0 0-12 0,0 0-12 16,15-3-19-16,-15 3-36 0,0 0-37 0,0 0-42 15,0 0-52-15,0 0-59 0,13-5 28 0,-13 5-93 16,0 0-126-16,0 0-409 0,0 0-394 0</inkml:trace>
  <inkml:trace contextRef="#ctx0" brushRef="#br0">24526 7207 208 0,'0'0'522'0,"0"0"-196"0,9-6-45 16,-9 6-56-16,0 0 16 0,0 0-81 0,0 0 33 16,0 0-92-16,5-8 34 0,-5 8-86 0,0 0 47 15,0 0-82-15,0 0 54 0,0 0-73 16,0 0 57-16,0 0-53 0,0 0 42 15,0 0-61-15,0 0 22 0,0 0-48 0,8-7 13 16,-8 7-62-16,0 0-63 0,0 0-70 0,0 0-80 16,0 0-221-16,10-8-16 0</inkml:trace>
  <inkml:trace contextRef="#ctx0" brushRef="#br0">24875 8442 78 0,'0'0'429'16,"0"0"-161"-16,0 0-68 0,0 0-40 0,0 0-19 15,0 0-8-15,0 0-16 0,0 0-22 0,0 0-20 16,0 0-29-16,0 0 4 0,0 0-3 0,10 7-17 15,-10-7-3-15,0 0-5 0,0 0-7 0,0 0-2 16,0 0-13-16,0 0 6 0,0 0-13 16,0 0-32-16,0 0-26 0,0 0-49 0,0 0-49 15,0 0-66-15,0 0-166 0,0 0 201 0</inkml:trace>
  <inkml:trace contextRef="#ctx0" brushRef="#br0">23886 7253 8 0,'0'0'401'0,"0"0"-98"0,0 0-41 16,0 0-51-16,0 0-25 0,0 0-28 0,0 0-24 15,0 0-12-15,0 0-6 0,0 0-32 0,-15-3 3 16,15 3-2-16,0 0 41 0,0 0-65 0,0 0 51 15,0 0-70-15,0 0 54 0,0 0-72 0,-7-5 57 16,7 5-64-16,0 0 45 0,0 0-50 16,0 0 52-16,0 0-58 0,0 0 49 0,0 0-59 15,0 0 46-15,0 0-37 0,0 0 24 0,0 0-49 16,0 0 64-16,0 0-46 0,0 0 46 16,0 0-50-16,0 0 33 0,0 0-41 0,0 0 41 15,0 0-43-15,0 0 36 0,0 0-36 0,0 0 44 16,0 0-50-16,0 0 47 0,0 0-53 0,0 0 52 15,0 0-44-15,0 0 43 0,0 0-59 0,0 0 63 16,0 0-52-16,0 0 53 0,0 0-49 0,14 4 4 16,-14-4 6-16,0 0 6 0,0 0-12 0,18 4 18 15,-18-4-4-15,0 0 0 0,19 0 1 0,-19 0 1 16,0 0-3-16,17 4 11 0,-17-4-9 16,0 0-7-16,19 1 11 0,-19-1-1 15,0 0 1-15,19 0-1 0,-19 0-2 0,0 0 2 16,0 0 6-16,22 2-7 0,-22-2-7 0,0 0 12 15,19 0-2-15,-19 0 2 0,0 0 8 0,22-3-6 16,-22 3 20-16,15-4-21 0,-15 4-7 0,16-3 7 16,-16 3-2-16,14-1-1 0,-14 1-1 0,14-3-3 15,-14 3 3-15,0 0 5 0,15-3-7 16,-15 3-7-16,0 0 9 0,17-1-2 0,-17 1 1 0,0 0 4 16,16-2-7-16,-16 2 4 0,0 0 2 15,16-4-10-15,-16 4 9 0,0 0-1 16,16-2 2-16,-16 2-2 0,13-5-3 0,-13 5-9 15,0 0 22-15,17-2-6 0,-17 2-11 0,0 0 9 16,16-3-2-16,-16 3 1 0,0 0 1 0,18-5-5 16,-18 5 6-16,0 0 2 0,17-4-18 0,-17 4 15 15,0 0-4-15,17-4 0 0,-17 4 1 0,0 0 2 16,19-4-9-16,-19 4 6 0,0 0 6 0,17-5-19 16,-17 5 8-16,0 0 6 0,17-3 3 0,-17 3-2 15,15-4-2-15,-15 4 32 0,13-3-32 0,-13 3-3 16,15-5 23-16,-15 5-28 0,15-2 34 15,-15 2-38-15,17-4 36 0,-17 4-44 16,15-3 44-16,-15 3-35 0,15-3 34 0,-15 3-49 16,15-5 47-16,-15 5-40 0,15-3 41 0,-15 3-40 15,15-4 36-15,-15 4-33 0,15-4 35 0,-15 4-35 16,14-5 34-16,-14 5-27 0,15-5 38 0,-15 5-30 16,16-4 35-16,-16 4-35 0,15-5 33 0,-15 5-27 15,15-6 0-15,-15 6-11 0,15-6 32 0,-15 6-34 16,15-3 31-16,-15 3-27 0,12-5 15 0,-12 5-25 15,0 0 30-15,16-3-36 0,-16 3 32 16,0 0-26-16,14-5 28 0,-14 5-29 0,0 0 28 16,14-2-29-16,-14 2 31 0,0 0-30 15,0 0 22-15,16-4-20 0,-16 4 28 0,0 0-28 0,16-6 28 16,-16 6-36-16,0 0 37 0,19-1-30 16,-19 1 22-16,0 0-44 0,18-3 36 0,-18 3-40 15,0 0 39-15,19-1-40 0,-19 1 38 0,0 0-36 16,0 0 39-16,24 1-36 0,-24-1 37 0,0 0-28 15,0 0 44-15,21-1-41 0,-21 1 42 0,0 0-44 16,0 0 47-16,20 0-39 0,-20 0 27 0,0 0-31 16,0 0 44-16,0 0-43 0,21 0 42 15,-21 0-44-15,0 0 42 0,0 0-36 0,0 0 37 16,0 0-51-16,0 0 50 0,16 0-51 0,-16 0 41 16,0 0-57-16,0 0 44 0,0 0-67 0,0 0 48 15,0 0-54-15,0 0 40 0,0 0-64 0,0 0-51 16,0 0-95-16,0 0-131 0,0 0-204 15,0 0-109-15</inkml:trace>
  <inkml:trace contextRef="#ctx0" brushRef="#br0">24733 7142 160 0,'0'0'351'0,"0"0"-102"0,-4 7-45 0,4-7-22 16,0 0-7-16,0 0-6 0,0 0-29 15,0 0-15-15,0 0-21 0,0 0-36 0,0 0 4 16,0 0-10-16,18 0-9 0,-18 0 5 16,0 0-18-16,17-5-6 0,-17 5-6 0,14-7-8 15,-14 7 31-15,19-5-44 0,-9-2 25 0,4 0-32 16,-1 1 34-16,4-2-33 0,-1-1 12 0,2 0 3 15,0 0 50-15,-1-2-58 0,-1 2 51 0,2-5-63 16,-1 4 47-16,-2 0-53 0,-1-2 3 0,-1 0-9 16,-3 3 5-16,-1 1 10 0,0-4 3 0,0 0-2 15,-1 3 3-15,1-4 5 0,-4 4 1 16,0-1-4-16,-1 0-1 0,1 2 11 0,0-4-3 16,-1 0 0-16,-2 4-3 0,2-3 0 15,-3 0-2-15,2 0-3 0,-2 1-7 0,-1 10 8 16,0-21 6-16,0 10-8 0,0 0 1 0,0 0-2 15,-2 0-4-15,-1-1 8 0,1 1-10 0,0 0 10 16,-3 2 0-16,3-1 0 0,-1 0 6 0,-2 1 0 16,5 9 5-16,-5-17-2 0,5 17 2 0,-8-13-2 15,8 13-12-15,-8-14 16 0,8 14-1 16,-8-12-3-16,8 12 0 0,-9-12-7 0,9 12 0 16,-9-12 3-16,9 12-27 0,-12-10 12 0,12 10 12 15,-11-10-3-15,11 10 0 0,-12-9 0 0,12 9-3 16,-14-7 6-16,14 7-4 0,-13-5-12 0,13 5 13 15,-15-6 2-15,15 6-1 0,-11-4-4 0,11 4-2 16,0 0 0-16,-21-5 4 0,21 5-6 16,0 0-11-16,-23-2 15 0,23 2 2 0,-18-2-1 15,18 2-1-15,-19-2 0 0,19 2 5 0,-17-1 8 16,17 1-7-16,-19 0 13 0,19 0 4 16,0 0 1-16,-23-2-5 0,23 2-1 0,0 0-4 15,-18-1 7-15,18 1-9 0,0 0-10 16,0 0 10-16,-24 0-3 0,24 0-3 0,0 0-1 0,0 0-5 15,0 0 3-15,-23 1 2 0,23-1-6 0,0 0-6 16,-14 3 6-16,14-3 0 0,0 0-1 0,-18 4-7 16,18-4 5-16,0 0 6 0,-15 4 2 15,15-4-15-15,0 0 5 0,-15 8 6 0,15-8-1 16,-12 6-1-16,12-6 0 0,-14 8-2 0,14-8 9 16,-13 7-8-16,13-7-4 0,-14 8 4 15,14-8 1-15,-11 10 1 0,11-10 3 0,-12 11 0 16,12-11 12-16,-11 13 14 0,4-6-2 0,3 0 0 15,-1 1 0-15,0 2-7 0,0-1-1 0,1 1-3 16,0-1-2-16,2 3 3 0,-1-2 5 0,1 1-8 16,2-11-1-16,-3 16-6 0,3-16 1 0,-2 17-2 15,2-17-2-15,-2 14-3 0,2-14 6 0,0 13-14 16,0-13-38-16,0 9-38 0,0-9-39 0,0 0-9 16,0 14 2-16,0-14-62 0,0 0-62 15,2 10-121-15,-2-10-257 0,0 0-160 16</inkml:trace>
  <inkml:trace contextRef="#ctx0" brushRef="#br0">25322 8082 245 0,'0'0'255'0,"0"0"-83"0,0 0-33 16,3 8-66-16,-3-8-38 0,0 0-94 0,0 0-196 15,0 0 75-15</inkml:trace>
  <inkml:trace contextRef="#ctx0" brushRef="#br0">24266 8525 138 0,'0'0'492'16,"0"0"-176"-16,0 0-111 0,0 0 22 0,-16 3-45 15,16-3-14-15,0 0-47 0,0 0 1 0,0 0-45 16,0 0 13-16,-10 5-74 0,10-5 81 15,0 0-91-15,0 0 103 0,0 0-71 0,0 0 53 0,0 0-56 16,0 0 54-16,0 0-67 0,0 0 53 0,0 0-7 16,0 0 9-16,0 0-22 0,0 0 6 15,0 0-9-15,0 0-7 0,0 0-7 0,0 0-12 16,0 0-2-16,0 0-2 0,0 0 0 0,0 0-16 16,0 0 12-16,0 0-5 0,0 0-3 15,0 0 4-15,0 0-9 0,0 0 2 0,0 0-8 16,-13 3-51-16,13-3 56 0,0 0 0 0,0 0-18 15,0 0-20-15,0 0-22 0,0 0-71 0,0 0-45 16,0 0-72-16,-9-5-107 0,9 5-303 0,-10-12-182 16</inkml:trace>
  <inkml:trace contextRef="#ctx0" brushRef="#br0">24060 8401 452 0,'0'0'348'0,"0"0"-96"0,0 0-36 15,-12-6-10-15,12 6-21 0,0 0-58 0,0 0 29 16,0 0-66-16,-13-2 21 0,13 2-57 0,0 0 28 16,0 0-47-16,0 0 47 0,0 0-65 0,0 0 72 15,0 0-75-15,-12-4 65 0,12 4-80 0,0 0 59 16,0 0-65-16,0 0 34 0,0 0-65 0,0 0-22 15,0 0-72-15,0 0-111 0,0 0-107 16,7-14-187-16,2 7-29 0</inkml:trace>
  <inkml:trace contextRef="#ctx0" brushRef="#br0">26200 8226 108 0,'-5'7'367'16,"5"-7"-115"-16,0 0-81 0,0 0-3 0,0 0-30 16,0 0-42-16,0 0 17 0,0 0-21 0,0 0-18 15,-6 7-36-15,6-7 21 0,0 0-3 0,0 0-17 16,0 0-8-16,0 0 1 0,0 0-4 0,0 0-7 16,0 0-15-16,0 0 7 0,0 0-81 0,0 0 89 15,0 0-25-15,0 0-18 0,0 0-38 16,0 0-45-16,0 0-58 0,0 0-284 0,0 0 139 15</inkml:trace>
  <inkml:trace contextRef="#ctx0" brushRef="#br0">20924 6946 267 0,'0'0'314'16,"-3"-11"-84"-16,3 11-38 0,-2-11-24 0,2 11 18 16,-5-8-67-16,5 8 50 0,-5-9-57 0,5 9 10 15,-10-12-18-15,10 12-13 0,-9-12-4 16,9 12-8-16,-12-12 0 0,12 12-15 15,-17-12-20-15,7 6 5 0,10 6-17 0,-16-9 10 16,16 9-5-16,-18-10-2 0,18 10-2 0,-21-9 2 16,12 4 14-16,9 5-2 0,-21-6 4 0,21 6 7 15,-21-7-13-15,21 7-13 0,-17-4 3 0,17 4-11 16,0 0-7-16,-20-3-6 0,20 3-6 0,0 0 3 16,-19 6 0-16,19-6-6 0,-13 9-10 0,13-9 7 15,-9 13 0-15,9-13 0 0,-4 16-3 0,4-16-2 16,-2 17 3-16,2-4 36 0,2-2-44 0,-1 4 35 15,3 2-29-15,0 0 43 0,1 2-38 16,2 3 34-16,0-2-43 0,0 2 37 0,-2 0-33 16,0-2-3-16,0 5-6 0,-1-5 10 15,2 2 0-15,-4 1 2 0,0-5 0 0,-2 1 0 16,1 2-6-16,-2-4 8 0,0 7 6 0,-2-4-7 16,-3 2-6-16,2-4 9 0,-1 2-3 0,-1-1 3 15,-1-2-2-15,-2 0 2 0,2-5-2 0,-2 3 7 16,2-5-5-16,-3 4-6 0,1-5 8 0,1-1 3 15,1-1-6-15,7-7 6 0,-17 11-4 0,17-11-3 16,-13 8 12-16,13-8-8 0,-16 7-4 0,16-7 16 16,-13 3 9-16,13-3-1 0,0 0-1 15,-19 1 1-15,19-1 6 0,0 0 7 16,-19-3-1-16,19 3 9 0,-11-5 8 0,11 5 4 16,0 0 0-16,-11-5-2 0,11 5 0 0,0 0-3 15,-11-7-7-15,11 7-7 0,0 0-3 0,0 0-5 16,-8-8-12-16,8 8-7 0,0 0-6 0,0 0-7 15,0 0-3-15,0 0-5 0,0 0 2 0,0 0 5 16,0 0 1-16,-5 10 1 0,7 0 1 0,2 5 0 16,1 7 0-16,-1 2 0 0,4 5 2 0,-3 6 9 15,1 5-11-15,1 0 16 0,-1 3-6 0,0 5-4 16,-1-2-14-16,1 2-1 16,-3 1-29-16,1 0 6 0,-2-3 2 0,0-1 15 0,-2-2-10 15,3-3 19-15,-2-5-13 0,3 0 19 16,-2-6-14-16,-1-2 4 0,1-2 11 0,-1-4 19 15,2-4-17-15,-2 0 15 0,0-5 3 0,1-1-1 16,-1 1-3-16,-1-12 2 0,1 14-9 0,-1-14 7 16,3 13-4-16,-3-13-11 0,2 12 9 0,-2-12-2 15,0 0 1-15,0 10-2 0,0-10-3 0,0 0-16 16,0 0-5-16,0 11-13 0,0-11-22 0,0 0-30 16,0 0-23-16,0 0-24 0,-2 9-25 0,2-9-56 15,0 0-84-15,0 0-124 0,0 0-319 16,0 0-260-16</inkml:trace>
  <inkml:trace contextRef="#ctx0" brushRef="#br0">23850 8199 497 0,'0'0'415'15,"0"0"-94"-15,0 0-46 0,0 0-15 0,0 0-82 16,0 0 46-16,0 0-80 0,0 0 46 16,0 0-69-16,0 0 22 0,0 0-38 0,0 0 22 15,0 0-16-15,-6-7 14 0,6 7-20 16,0 0-4-16,0 0-6 0,0 0-5 0,0 0-6 15,0 0-4-15,0 0-10 0,0 0-6 0,0 0-6 16,2-10-8-16,-2 10-6 0,0 0 1 0,0 0-15 16,0 0-3-16,0 0-3 0,7-7-6 0,-7 7-3 15,0 0-2-15,0 0-1 0,11-7 4 0,-11 7-7 16,0 0-2-16,13-3 2 0,-13 3 2 0,0 0-4 16,15-5 3-16,-15 5-1 0,16-4-2 15,-16 4 10-15,14-5-12 0,-14 5-7 0,16-2 9 16,-16 2 0-16,14-5-4 0,-14 5 2 0,17-3-2 15,-17 3-1-15,14-2 8 0,-14 2-6 16,19-6-2-16,-19 6 3 0,16-2-3 0,-16 2 1 16,16-4 0-16,-16 4 0 0,18-3 9 0,-18 3-10 15,17-4 1-15,-17 4 2 0,15-3 3 0,-15 3-1 16,19-3-4-16,-19 3-1 0,18-6 1 0,-18 6 7 16,18-4-12-16,-18 4 3 0,20-4 1 0,-20 4 2 15,23-5-4-15,-23 5 2 0,22-5-3 0,-22 5 2 16,22-7 6-16,-22 7-7 0,20-5-1 15,-20 5 2-15,17-4-2 0,-17 4-1 0,15-6 1 16,-15 6 0-16,16-3 8 0,-16 3-9 0,16-5 0 16,-16 5 1-16,16-4 4 0,-16 4-5 0,16-5-1 15,-16 5 2-15,18-5 0 0,-18 5 8 16,17-4-9-16,-17 4-7 0,16-5 9 0,-16 5-5 16,18-4 5-16,-18 4-4 0,17-5 6 0,-17 5-6 15,14-3 15-15,-14 3-16 0,15-5 8 0,-15 5-5 16,16-5 8-16,-16 5-6 0,15-5 9 0,-15 5-9 15,17-7 10-15,-17 7-7 0,16-5 8 16,-6-1-14-16,-10 6 15 0,19-9-14 0,-19 9 10 16,22-6-10-16,-10 0 10 0,-1 2-10 0,3-2 16 15,-4 2-21-15,3-1 12 0,3 0-9 0,-4 1 8 16,4-3-10-16,-2 3 10 0,2-3-9 0,-1 1 10 16,0 3-8-16,0-3 7 0,2 2-10 0,-3-3 13 15,1 3-12-15,-1 0 0 0,0-1-3 16,0 1 7-16,-2-2 9 0,-1 2-9 0,1 0 6 15,-12 4-9-15,19-6 8 0,-19 6-16 0,15-6-16 16,-15 6-36-16,12-6-70 0,-12 6-65 16,0 0-103-16,0 0-49 0,0 0-125 0,0 0-397 15,0 0-484-15</inkml:trace>
  <inkml:trace contextRef="#ctx0" brushRef="#br0">24471 8411 30 0,'0'0'713'16,"0"0"-324"-16,0 0-23 0,-1-11-139 0,1 11 49 15,0 0-51-15,0 0 33 0,0 0-60 0,-1-10-16 16,1 10-58-16,0 0-9 0,0 0-36 0,0 0 8 16,0 0-35-16,0 0 9 0,0 0-37 0,0 0 19 15,0 0-22-15,0 0-1 0,0 0 21 0,0 0-18 16,0 0 14-16,0 0-17 0,0 0 16 15,0 17-21-15,0-17 20 0,-2 14-22 0,2-14 2 16,-1 19-10-16,1-19 13 0,-2 18-17 0,2-8 12 16,-2 2-1-16,0 0-9 0,0-1 8 15,1 1-5-15,0-1-5 0,1-11 1 0,-1 19-5 16,-1-9-15-16,2-10-20 0,-2 17-30 0,2-17-34 16,-1 14-70-16,1-14-3 0,0 13-99 0,0-13-96 15,0 0-399-15,-3 9-293 0</inkml:trace>
  <inkml:trace contextRef="#ctx0" brushRef="#br0">24505 8327 478 0,'1'-9'508'15,"-1"9"-73"-15,1-17-169 0,-1 17 30 0,0-15-76 16,0 15 19-16,4-12-89 0,-4 12-13 0,2-9-110 15,-2 9 5-15,0 0-91 0,3-12 24 0,-3 12-56 16,0 0-59-16,0 0-98 0,0 0-120 16,0 0-165-16,0 0-25 0</inkml:trace>
  <inkml:trace contextRef="#ctx0" brushRef="#br0">24557 8393 261 0,'0'0'553'0,"0"0"-135"0,13 5-134 15,-13-5-23-15,0 0-72 0,16 9 46 16,-16-9-70-16,13 8 11 0,-13-8-72 0,15 12 18 16,-10-4-61-16,2-1 42 0,-2 2-73 0,1-2 40 15,-1 3-15-15,1-3-6 0,-6-7-17 0,7 16 3 16,-7-16-6-16,4 14-4 0,-4-14-1 15,6 12-11-15,-6-12 3 0,4 11-3 0,-4-11-42 0,4 8 55 16,-4-8 27-16,0 0 14 0,4 7 16 16,-4-7 9-16,0 0-10 0,0 0 0 0,0 0-10 15,0 0-2-15,0 0-2 0,0 0 3 0,18-3 0 16,-18 3-4-16,9-8-5 0,-9 8 20 16,11-11-16-16,-11 11-8 0,14-13 23 0,-9 6-22 15,3 1-7-15,-8 6-7 0,15-12-3 0,-15 12-4 16,15-11 5-16,-15 11-17 0,15-8 30 0,-15 8-44 15,13-8 23-15,-13 8-32 0,14-6 26 0,-14 6-36 16,0 0 32-16,18-1-20 0,-18 1-10 0,0 0 2 16,19 2-2-16,-19-2 4 0,11 6 0 15,-11-6-5-15,12 8 4 0,-12-8 0 0,10 10-2 16,-10-10-22-16,10 10-22 0,-10-10-25 0,9 14-31 16,-9-14-48-16,10 9-68 0,-10-9-43 0,8 15-20 15,-8-15-64-15,8 8-78 0,-8-8-466 16,6 9-512-16</inkml:trace>
  <inkml:trace contextRef="#ctx0" brushRef="#br0">25101 8326 524 0,'5'-16'597'16,"-2"-2"-193"-16,-2 3-4 0,3 3-26 0,-3-2 6 15,1 3-31-15,1-1-15 0,-3 12-65 0,2-18-8 16,-2 18-55-16,1-15 9 0,-1 15-60 0,1-12 13 16,-1 12-71-16,0 0 15 0,3-11-56 0,-3 11 37 15,0 0-59-15,0 0 18 0,0 0-36 0,0 0 40 16,0 0-37-16,0 0 32 0,-13 11-35 0,8-2 37 16,0 0-41-16,0 1 33 0,-2 4-36 0,0 0 42 15,2-2-39-15,-2 3 28 0,3-3-36 0,0 2 31 16,-1 1-34-16,2-4 29 15,0 6-10-15,-1-5 1 0,4 1-31 0,-2 1 35 16,0-3-38-16,2 1-2 0,-2 1 8 0,2 1 3 16,0-2 0-16,0 2 3 0,1 1 0 0,0-3 2 15,2 5-7-15,-2-5-3 0,4-2-14 0,0 0-31 16,-1 1 24-16,1 0-23 0,0-2 16 0,2 0-9 16,-1-1 11-16,2-1-11 0,-2 1 19 0,-6-8-4 15,13 10-3-15,-13-10-6 0,15 7-34 0,-15-7 7 16,13 4-88-16,-13-4-58 0,0 0-102 0,19 0-53 15,-19 0-162-15,0 0-440 0,11-7-663 0</inkml:trace>
  <inkml:trace contextRef="#ctx0" brushRef="#br0">25044 8407 775 0,'0'0'544'16,"-5"-9"-98"-16,5 9-95 0,0 0 11 0,0 0-26 15,-2-9-24-15,2 9-45 0,0 0-51 0,9-8-44 16,-9 8-32-16,14-3-28 0,-14 3-46 16,16-2-55-16,-16 2-62 0,16-1-79 0,-16 1-38 15,0 0-83-15,23 0-54 0,-23 0-92 0,0 0-433 16,18 1-402-16</inkml:trace>
  <inkml:trace contextRef="#ctx0" brushRef="#br0">21040 7533 131 0,'0'0'412'0,"0"0"-139"16,0 0-17-16,0 0-73 0,0 0 5 0,0 0-73 15,0 0 32-15,0 0-24 0,0 0-26 16,0 0-13-16,0 0-13 0,0 0-3 0,0 0-22 16,0 0 2-16,0 0 2 0,0 0-8 0,0 0-2 15,0 0-6-15,0 0-6 0,0 0-4 0,0 0-14 16,0 0 2-16,0 0 7 0,0 0-1 0,0 0-5 15,2-9-1-15,-2 9-1 0,0 0-2 16,0 0-11-16,0 0 3 0,0 0 10 0,12-5-4 16,-12 5 0-16,0 0-2 0,13-3 0 0,-13 3-11 15,0 0 11-15,17-4-10 0,-17 4 10 0,0 0-1 16,18-2 2-16,-18 2-3 0,15-2-2 0,-15 2-7 16,0 0 9-16,22-1-10 0,-22 1 9 15,19-3 3-15,-19 3-1 0,19-2-1 0,-19 2 8 16,19-2-5-16,-19 2-8 0,19-3 0 0,-19 3 11 15,22-2 1-15,-22 2 0 0,19-3 3 0,-19 3-4 16,22-3-1-16,-22 3-3 0,19-4-9 16,-19 4 10-16,18-2 0 0,-18 2-2 0,18-2 0 15,-18 2-6-15,17-3 3 0,-17 3 2 0,16-3-10 16,-16 3 11-16,0 0-1 0,22 0-1 0,-22 0-1 16,0 0 0-16,19-1-1 0,-19 1 1 0,0 0-7 15,19-1 9-15,-19 1 1 0,0 0 1 0,19-3 3 16,-19 3 2-16,17-3-2 0,-17 3 0 0,14-1-3 15,-14 1 0-15,19-2-12 0,-19 2 13 0,14-3-3 16,-14 3 0-16,0 0 0 16,19-3-1-16,-19 3-2 0,0 0 0 0,18-1 1 15,-18 1-1-15,0 0 0 0,0 0 2 0,18-1-8 16,-18 1 6-16,0 0 1 0,0 0-2 0,17-3 3 16,-17 3-11-16,0 0 12 0,15-1 1 0,-15 1-1 15,0 0 0-15,19-3-1 0,-19 3-1 0,0 0 1 16,18 0-11-16,-18 0 13 0,0 0-1 0,17-4-22 15,-17 4 26-15,0 0-8 0,0 0 6 0,15-3-2 16,-15 3-12-16,0 0 18 0,0 0-8 0,0 0 1 16,18-2-2-16,-18 2-1 0,0 0 1 15,0 0-2-15,17-4-2 0,-17 4-4 16,0 0 9-16,0 0-1 0,19-1 0 0,-19 1 1 16,0 0 0-16,0 0 5 0,18-3-10 0,-18 3-7 15,0 0 11-15,0 0-2 0,17 0 0 0,-17 0-1 16,0 0-3-16,0 0 1 0,17-4-8 0,-17 4 8 15,0 0 3-15,0 0 0 0,19-1 1 0,-19 1-1 16,0 0-1-16,16-1 25 0,-16 1-29 0,0 0 4 16,23-1 0-16,-23 1 0 0,19-3 2 0,-19 3-2 15,19-2-1-15,-19 2 4 0,24-5 0 16,-24 5-5-16,27-3 7 0,-27 3 1 0,30-5 3 16,-30 5-5-16,28-4-3 0,-28 4-17 0,25-4 24 15,-25 4-1-15,28-6 2 0,-28 6-3 16,28-4-1-16,-28 4 2 0,26-6-4 0,-26 6-6 15,27-2 6-15,-27 2 4 0,27-4 0 0,-27 4-1 16,28-3-1-16,-28 3 1 0,27-5-2 0,-27 5-5 16,30-2 7-16,-13 0 5 0,0-1 10 0,0 1-7 15,0 0 10-15,3-2-4 0,2 1 5 16,1 1 6-16,0-2 10 0,0-1-27 0,0 2 19 16,0-1 1-16,2 2-6 0,-1-4 1 0,-3 6-8 15,2-2-6-15,-1-3 5 0,-1 4-9 0,-1-1-8 16,-2 0 11-16,2 0-6 0,-3 1 0 15,3-1 0-15,1 0-3 0,-3 0 2 0,2 0 11 16,1 2-5-16,1-3 1 0,2 0 10 0,1-1 4 16,-2 2 3-16,3-2 6 0,-2 1 1 0,4-1 9 15,-2 1 9-15,2 1 6 0,1-4-4 0,5 3-3 16,-1-4-1-16,1 2-7 0,1 1-9 16,-8 0-6-16,1 0-5 0,0-1-5 0,1 3 0 15,-3-1-5-15,2-1-4 0,-1 1 0 0,-2 1-1 16,1-1-4-16,-2 0 4 0,2-1 1 0,-1 3 2 15,-2-1 1-15,4 0-2 0,-3-2 2 16,1 2-2-16,0 1 1 0,1-2 2 0,-1 1-2 0,2-1 1 16,-2 1-1-16,1 1 3 0,1-2-4 0,1 2 0 15,0-2 2-15,0 0 2 0,0 2 2 16,1-2-2-16,0 3-1 0,-1-2 3 0,-1-1-5 16,1 1 0-16,-1 0-1 0,-2 1-1 0,4-3 2 15,-4 3-6-15,3 0-3 0,0-1 2 16,-2 1 1-16,-1-1-4 0,1 1-3 0,-2 0 2 15,-1-2 1-15,0 3 3 0,-1 0-3 0,-3-2 0 16,2 0 10-16,-1 1-12 0,-1-1 3 0,0 1-4 16,2 0 1-16,-1-2-1 0,3 2 6 0,-2-1-6 15,2 2-1-15,2-2 4 0,-2 2-3 0,1-3 3 16,1 1-1-16,-1 1 0 0,0 1 4 0,3-1-5 16,-1 0-1-16,-1-1 0 0,3 0 4 15,-2 2-3-15,2 0-1 0,0-3 1 0,0 3 0 16,2-2 5-16,-1 2-5 0,2 0-3 15,-2 0 4-15,-1 0 3 0,2-1-5 0,-4-1 1 16,1 2-1-16,0-1 1 0,-6 1 5 0,0 0-9 16,1-1 4-16,-3 1 4 0,2 0-5 0,0 0 0 15,-3-2 1-15,3 2 0 0,-1 0 16 0,1 0-14 16,-1 0-7-16,2 0 3 0,-1 0 2 0,5 0-1 16,0 0 1-16,0 0-3 0,3 0 2 0,1 0 5 15,0 0-5-15,2 0-2 0,6 2 3 0,0-1 2 16,2 0-2-16,-2 1-2 0,-7-1 1 0,0-1 0 15,-1 0 6-15,0 2-3 16,-2-2-4-16,0 0 5 0,-1 1-4 0,-1-1 3 16,1 0-1-16,-4-1 1 0,-2 1-1 0,2 0 3 15,-2 0-5-15,0-2 1 0,-1 2 3 0,3 0-3 16,-3 0 1-16,5-3 0 0,-1 2-1 0,1 0 5 16,-1-1-5-16,0 1-1 0,1 0 2 0,0-2 2 15,-1 3-3-15,2-3 0 0,-2 3 0 0,2-1 2 16,-1-2 5-16,1 2-6 0,-2-1-2 0,0 1 4 15,-2 0-1-15,0 0-1 0,-2-1 0 0,0 0 1 16,1 2 1-16,0-1 5 16,-1 0-7-16,4 1 3 0,-1-2 9 0,3 1-8 15,-1-2-1-15,-1 2 0 0,2-2-2 0,0 3 20 0,-1-2-23 16,1 1-2-16,-2 0 2 0,1 0 2 16,0-1-1-16,1 2-1 0,-1-1 1 0,-1 0-1 15,0 1 7-15,-3-1-7 0,0-1-1 0,0 1 2 16,0 1 2-16,-1-2-3 0,2 2 0 0,-3 0 0 15,3-2 1-15,-2 2 5 0,0-4-8 0,1 3 2 16,-2 1 8-16,2-2-7 0,-1 1-1 0,-1-1 1 16,1 0 0-16,-1 0 0 0,-1 1 5 15,1-1-5-15,0 2 0 0,-2 0 3 0,0-3-3 16,-17 3-1-16,30-2 1 0,-30 2 0 0,29-2 5 16,-29 2-5-16,24 0-2 0,-24 0 0 15,22 0 1-15,-22 0 1 0,23 0-2 0,-23 0 2 0,19 0-2 16,-19 0 5-16,17 2-3 0,-17-2-2 15,0 0 3-15,22 2-2 0,-22-2 0 0,0 0 1 16,19 3 0-16,-19-3 0 0,0 0 5 0,0 0-9 16,17 0-2-16,-17 0-16 0,0 0-30 0,0 0-43 15,0 0-64-15,15 3-72 0,-15-3 21 16,0 0-98-16,0 0-111 0,0 0-416 0,0 0-413 16</inkml:trace>
  <inkml:trace contextRef="#ctx0" brushRef="#br0">21442 8832 112 0,'0'0'642'0,"0"0"-261"0,0 0-17 0,0 0-132 16,0 0 27-16,0 0-69 0,0 0 56 0,0 0-69 16,0 0-4-16,0 0-59 0,0 0 9 0,0 0-42 15,0 0 11-15,0 0-19 0,0 0 19 0,1-9-25 16,-1 9 8-16,0 0-24 0,0 0 8 15,0 0-22-15,0 0 1 0,0 0-16 16,0 0 11-16,0 0-21 0,0 0-21 0,0 0-77 16,0 0-2-16,0 0-91 0,-5-12 4 0,5 12-74 15,0 0-153-15,-12-9-360 0,12 9-287 0</inkml:trace>
  <inkml:trace contextRef="#ctx0" brushRef="#br0">25394 7475 23 0,'-9'-9'532'0,"9"9"-138"0,0 0-166 16,-8-8 23-16,8 8-108 0,0 0 26 0,-8-6-76 16,8 6 30-16,0 0-68 0,0 0 26 0,-8-8-81 15,8 8 29-15,0 0-69 0,0 0 9 0,0 0-52 16,0 0-45-16,-7-7-41 0,7 7-321 0,0 0 56 16</inkml:trace>
  <inkml:trace contextRef="#ctx0" brushRef="#br0">24779 7025 137 0,'0'0'366'15,"0"0"-87"-15,0 0-66 0,0 0-5 16,0 0-18-16,17 3-50 0,-17-3-15 0,0 0-20 15,0 0-26-15,0 0-13 0,0 0-11 0,0 0-11 16,0 0-11-16,0 0-19 0,13 3 11 0,-13-3-2 16,0 0-4-16,0 0-8 0,0 0-7 15,0 0-9-15,0 0-19 0,0 0-16 0,0 0-10 16,0 0-22-16,0 0-31 0,0 0-22 0,0 0-99 16,0 0-221-16,0 0 143 0</inkml:trace>
  <inkml:trace contextRef="#ctx0" brushRef="#br0">24773 8007 90 0,'0'0'332'15,"0"0"-85"-15,0 0-45 0,0 0-29 0,0 0-13 16,0 0-13-16,0 0-12 0,0 0-30 0,0 0 12 15,0 0-15-15,0 0-2 0,0 0 20 0,0 0-38 16,0 0 36-16,0 0-60 0,0 0 38 16,0 0-75-16,0 0 55 0,0 0-101 15,0 0 43-15,0 0 49 0,0-9-63 0,0 9 47 16,0 0-57-16,0 0 46 0,0 0-63 0,0 0 60 16,0 0-51-16,-9-6 51 0,9 6-44 0,0 0 48 15,0 0-55-15,0 0 54 0,0 0-61 0,0 0 60 16,0 0-68-16,-12-6 65 0,12 6-36 0,0 0 12 15,0 0-34-15,0 0 38 0,0 0-47 0,0 0 64 16,0 0-65-16,0 0 65 0,0 0-56 0,0 0 54 16,0 0-60-16,0 0 47 0,0 0-34 15,0 0 42-15,-14-3-52 0,14 3 59 0,0 0-61 16,0 0 55-16,0 0-54 0,0 0 53 16,0 0-54-16,0 0 59 0,0 0-61 0,0 0 55 15,0 0-54-15,0 0 56 0,0 0-56 0,0 0 55 16,0 0-54-16,0 0 56 0,0 0-60 0,0 0 60 15,0 0-65-15,0 0 68 0,0 0-58 0,0 0 58 16,0 0-59-16,0 0 41 0,0 0-45 0,0 0 61 16,0 0-62-16,0 0 62 0,0 0-55 0,0 0 52 15,0 0-52-15,0 0 36 0,0 0-36 16,0 0 47-16,0 0-69 0,0 0 75 0,0 0-47 16,-14 3 38-16,14-3-51 0,0 0 5 0,0 0-4 15,0 0 31-15,0 0-48 0,0 0-7 16,0 0-28-16,0 0-27 0,0 0-41 0,0 0-67 15,0 0-98-15,0 0-158 0,-5-6 84 0</inkml:trace>
  <inkml:trace contextRef="#ctx0" brushRef="#br0">26056 8057 458 0,'0'0'399'0,"0"0"-151"16,0 0 15-16,0 0-52 0,0 0-29 0,0 0-27 15,0 0-23-15,0 0-26 0,0 0-22 16,0 0-28-16,0 0-6 0,11 4-16 0,-11-4-1 16,0 0-15-16,0 0-17 0,0 0-15 0,0 0-29 15,0 0-56-15,0 0-83 0,0 0-103 0,0 0-241 16,0 0-9-16</inkml:trace>
  <inkml:trace contextRef="#ctx0" brushRef="#br0">24124 7107 154 0,'0'0'375'16,"0"0"-88"-16,0 0-62 0,0 0-13 15,0 0-16-15,0 0-39 0,0 0-35 0,0 0 4 16,-17 1-20-16,17-1-6 0,0 0-16 15,0 0-16-15,0 0-9 0,0 0-10 0,0 0 23 16,0 0-43-16,-13-5 43 0,13 5-58 0,0 0 49 16,0 0-58-16,0 0 55 0,-15-3-50 0,15 3 45 15,0 0-43-15,0 0 48 0,-10-5-46 0,10 5 42 16,0 0-50-16,0 0 50 0,0 0-64 0,-13-5 49 16,13 5-59-16,0 0 56 0,0 0-55 0,-10-6 49 15,10 6-67-15,0 0 69 0,0 0-58 16,0 0 54-16,-12-6-50 0,12 6 46 0,0 0-52 15,0 0 44-15,0 0-68 0,0 0 86 0,0 0-57 16,-10-4 54-16,10 4-56 0,0 0 52 16,0 0-58-16,0 0 46 0,0 0-46 0,0 0 44 15,0 0-45-15,0 0 56 0,0 0-56 0,0 0 57 16,0 0-57-16,0 0 64 0,0 0-63 0,0 0 59 16,0 0-65-16,-4 8 69 0,4-8-52 0,0 0 52 15,0 0-52-15,3 9 49 0,-3-9-52 0,0 0 44 16,0 0-43-16,1 9 42 0,-1-9-42 0,0 0 5 15,0 0 3-15,5 10 9 0,-5-10-5 0,0 0 4 16,0 0 4-16,0 0-11 0,0 0 15 16,0 0 1-16,1 10 2 0,-1-10 5 0,0 0 22 15,0 0 21-15,0 0 20 0,0 0 0 0,0 0 4 16,0 0-4-16,0 0-4 0,0 0-12 16,0 0-7-16,0 0-15 0,0 0-4 0,0 0-4 15,0 0 0-15,0 0-14 0,0 0-6 0,0 0-1 16,0 0 0-16,0 0-3 0,0 0-3 0,0 0 3 15,0 0-6-15,0 0 0 0,0 0-6 0,4-9-2 16,-4 9-2-16,0 0-3 0,0 0-5 0,0 0 1 16,0 0 4-16,0 0-1 0,0 0 3 15,0 0 2-15,0 0 2 0,0 14 4 0,0-14-1 16,0 11-4-16,0-11 11 0,-1 13-3 0,1-13-2 16,0 18 1-16,0-18 0 0,-3 18 2 0,3-18 0 15,-1 17-5-15,1-17 6 0,-4 17 3 16,4-17-4-16,-1 12-1 0,1-12 1 0,-1 11 2 15,1-11 2-15,0 0 2 0,-1 11 1 0,1-11 16 16,0 0 15-16,0 0 15 0,-2 9 10 0,2-9 15 16,0 0 12-16,0 0-3 0,0 0-9 0,0 0-21 15,0 0-12-15,0 0-6 0,0 0 0 16,-5-8 27-16,5 8-45 0,-1-11-1 0,1 11 1 16,-3-11 5-16,3 11-13 0,0-13-2 0,0 13 2 15,-1-12-5-15,1 12-3 0,0-12-1 0,0 12-9 16,-1-10 7-16,1 10-6 0,0 0 4 15,0-11-13-15,0 11 8 0,0 0-70 0,0 0-32 16,0-13-36-16,0 13-10 0,0 0-82 0,0 0 47 16,0 0-52-16,2-9 6 0,-2 9-49 0,0 0-64 15,0 0-367-15,13-6-242 0</inkml:trace>
  <inkml:trace contextRef="#ctx0" brushRef="#br0">24158 7161 601 0,'0'0'411'16,"0"-12"-93"-16,0 12-73 0,0 0-53 0,0 0 21 16,-4-9-89-16,4 9 8 0,0 0-73 0,0 0-2 15,0 0 36-15,-2-11-75 0,2 11 51 0,0 0-65 16,0 0-3-16,0 0-12 0,0 0 5 16,0 0 9-16,0 0-1 0,0 0 1 0,0 0-1 15,0 0 0-15,-10 7-1 0,10-7-9 16,-7 10 3-16,7-10 20 0,-11 14-15 0,3-6 0 15,-1 2-1-15,1-1 1 0,-3 3-22 0,-2-4 28 16,3 2-11-16,-3 0 10 0,4-3 2 0,0 0 7 16,9-7 28-16,-14 9 10 0,14-9 29 0,-10 8 32 15,10-8 43-15,-8 6-21 0,8-6 2 0,0 0-15 16,0 0-27-16,0 0-13 0,0 0-14 0,0 0-7 16,-10-7-8-16,10 7-7 0,0 0-10 15,3-14-8-15,-3 14-7 0,5-11-4 0,-5 11-5 16,5-10-2-16,-5 10-4 0,5-10-1 0,-5 10-3 15,4-8 0-15,-4 8-3 0,0 0-3 0,6-7-1 16,-6 7-3-16,0 0-1 0,0 0-4 0,5-7-3 16,-5 7-10-16,0 0-10 0,0 0-5 15,0 0-8-15,0 0-5 0,0 0-3 0,0 0-11 0,0 0 1 16,0 0-19-16,8-8-30 0,-8 8 6 16,0 0 39-16,0 0-52 0,0 0-11 0,0 0-32 15,0 0-37-15,0 0-64 0,10-7-370 16,-10 7-171-16</inkml:trace>
  <inkml:trace contextRef="#ctx0" brushRef="#br0">24402 7824 407 0,'0'0'326'0,"-1"11"-91"0,1-11-41 0,-3 9-19 15,3-9-39-15,0 0-16 0,-2 13-34 16,2-13-20-16,0 0-12 0,-4 11 12 0,4-11 2 16,0 0 9-16,-4 8-15 0,4-8 34 0,0 0-37 15,0 0 54-15,-5 9-50 0,5-9 77 0,0 0-46 16,0 0 51-16,0 0-29 0,0 0 26 15,0 0-22-15,-4 7-8 0,4-7-32 0,0 0 1 16,0 0-32-16,0 0 8 0,0 0-13 0,-11-5-27 16,11 5 15-16,0 0-41 0,0 0-25 0,-10-9-28 15,10 9-97-15,2-8 28 0,-2 8-65 0,14-17-75 16,-2 4-115-16,4-3-318 0,8 0-230 0</inkml:trace>
  <inkml:trace contextRef="#ctx0" brushRef="#br0">26664 6968 467 0,'10'-3'507'0,"-1"-4"-120"0,-9 7-77 0,17-8-3 16,-17 8 27-16,11-8 9 0,-11 8-77 0,9-7-30 16,-9 7-57-16,0 0-27 0,12-8-44 0,-12 8-9 15,0 0-39-15,7-6-22 0,-7 6-60 0,0 0-49 16,0 0-85-16,0 0-43 0,0 0-54 0,0 0-50 15,0 0-141-15,0 0-247 0,0 0-217 0</inkml:trace>
  <inkml:trace contextRef="#ctx0" brushRef="#br0">27282 7711 656 0,'9'11'449'16,"-9"-11"-108"-16,7 10-86 0,-7-10-35 16,0 0 33-16,6 8-1 0,-6-8-24 0,0 0-49 15,0 0-29-15,10 9-23 0,-10-9-18 0,0 0-6 16,0 0-7-16,6 7-6 0,-6-7-12 15,0 0-11-15,0 0-9 0,0 0-7 0,0 0-3 16,0 0-3-16,7 5-3 0,-7-5-1 0,0 0-2 16,0 0-8-16,0 0-1 0,0 0-5 0,0 0-2 15,0 0 3-15,0 0-9 0,0 0-2 0,0 0-1 16,0 0 0-16,0 0-6 0,4 8 0 0,-4-8-2 16,0 0-1-16,0 0 5 0,0 0-7 15,0 0 2-15,0 0 3 0,0 0 2 0,0 0-1 16,0 0 3-16,0 0 4 0,0 0 10 15,0 0-4-15,0 0-2 0,0 0 3 0,0 0 3 16,0 0-5-16,0 0-1 0,0 0 0 0,0 0-5 16,0 0 8-16,0 0-13 0,0 0-1 0,0 0 5 15,0 0-9-15,0 0 0 0,0 0 0 0,0 0 1 16,0 0 0-16,0 0 9 0,0 0-11 0,0 0 0 16,0 0 2-16,0 0-3 0,0 0-1 0,0 0 1 15,0 0-3-15,0 0-11 0,0 0-35 0,0 0-26 16,0 0-34-16,0 0-36 0,0 0-55 15,0 0-61-15,0 0-20 0,0 0-99 0,0 0-119 16,-2-11-280-16,2 11-304 0</inkml:trace>
  <inkml:trace contextRef="#ctx0" brushRef="#br0">23043 7453 318 0,'0'0'322'15,"0"0"-71"-15,0 0-100 0,0 0 16 0,0 0-51 16,0 0 9-16,16-4-68 0,-16 4 21 0,0 0-42 16,0 0 25-16,0 0-49 0,0 0 59 0,0 0 2 15,0 0-17-15,16 0 4 0,-16 0-2 0,0 0-7 16,0 0-2-16,0 0-20 0,0 0 16 0,0 0-7 16,0 0-1-16,0 0 0 15,0 0-6-15,0 0-26 0,0 0 21 0,19 0-21 16,-19 0 15-16,0 0-9 0,0 0 13 0,0 0-8 15,0 0 1-15,0 0 3 0,0 0 2 0,0 0-8 16,0 0 12-16,19 0 1 0,-19 0 1 0,0 0-2 16,0 0 10-16,19 0-1 0,-19 0-1 0,0 0 1 15,24-2 5-15,-24 2 1 0,22-1-3 0,-22 1-5 16,31-4 4-16,-15 3-1 0,5-1-6 0,3-1-3 16,-1 0-6-16,0 2 7 0,3-2-10 0,-1 2-8 15,1-1 4-15,-2 1-1 0,2-2-2 16,-1 1 0-16,-2 0-6 0,1 1 5 0,-4-1 4 15,1-1-5-15,-2 2-3 0,3-2 7 0,1 1 0 16,0-4-1-16,0 4-4 0,0-3-3 16,0 2 2-16,-1-2 5 0,1 1-7 0,-1 0-6 15,1 1 4-15,0-2 1 0,0 0 2 0,-2-1 3 16,4 5-1-16,-2-5 4 0,0 2 9 0,0 0-9 16,-2 1 4-16,2-1-2 0,-1 0 5 0,-1 0 3 15,-5 1-3-15,2 1 2 0,1-1 5 0,-2 0-8 16,-1 1-5-16,4-2 0 0,-4 4 1 15,3-3 11-15,2 3 2 0,-2 0-2 0,4 0-1 16,3 0-4-16,0 2 0 0,0-1 1 0,0-1-6 16,2 4 0-16,0-4 0 0,1 2-2 15,1-1-2-15,-1 1-2 0,2 1-2 0,4-1 2 16,4 1-3-16,-4-2-1 0,-1 1-1 0,3 0-1 16,1 1-1-16,0 1-1 0,1-2 2 0,-2 1 0 15,1 2-1-15,2-3-2 0,-3 0 2 0,1 1-2 16,-2-2 0-16,-7 2-1 0,2-2 2 0,-2 2 4 15,1-2-2-15,-2-1 3 0,1 0-2 16,-4 0 2-16,0-2 1 0,-7 0 1 0,2 5-1 16,0-6-2-16,-1 2-2 0,1 0 4 0,-1-1-4 15,1 1 2-15,1 1 0 0,2-4 3 0,3 3-5 16,-2 0 4-16,-1 0 0 0,4 0 1 0,-3 1 2 16,2 0-5-16,-2-2 0 0,2 0-1 0,0 0-1 15,3 1 3-15,-3-1-2 0,4 2-1 16,-1-3 0-16,8 1 1 0,0 0 0 0,4 0-1 15,0-1 0-15,4 0 0 0,-2 1 0 0,2-3-1 16,5 3-1-16,1-3 3 0,-1 4-4 16,2-2 7-16,-1-2-8 0,2 2 0 0,-3 0 0 15,-1-1-1-15,-4 2 1 0,1-2 15 0,-4 1-16 16,-3-1-1-16,-2 2 1 0,-8 0 0 0,-2-3 2 16,-5 2 3-16,-2 1-1 0,-2-2 0 0,-3 1 2 15,-15 3 3-15,24-5-7 0,-24 5-9 0,20-5-31 16,-20 5-38-16,14-6-62 0,-14 6-76 0,0 0-17 15,9-8-108-15,-9 8-535 0,0 0-485 0</inkml:trace>
  <inkml:trace contextRef="#ctx0" brushRef="#br0">26249 8673 476 0,'0'0'372'0,"-7"-12"-92"16,7 12-56-16,0 0 7 0,0 0-61 0,-5-9 15 15,5 9-66-15,0 0 29 0,0 0-72 16,0 0 38-16,0 0-70 0,3-11 47 0,-3 11-74 15,0 0 56-15,12-8-67 0,-12 8 54 0,13-1-61 16,-13 1 55-16,22-6-59 0,-22 6 59 0,26-3-61 16,-10 2 61-16,5-1-71 0,0 0 69 0,4 2-57 15,0 0 52-15,3 0-57 0,2-3 49 0,-1 3-52 16,3 0 44-16,8-3-45 0,-1 2 41 16,0 1-42-16,3-1 49 0,-3 1-52 0,2 0 50 15,3-2-55-15,-3 2 53 0,0-1-51 0,-1 0 51 16,1-2-64-16,-2 1 72 0,0 0-58 15,0-3 53-15,-2 3-45 0,-2-1 6 0,1-1 18 16,1 0-2-16,-2-1-2 0,-1 1-8 0,-1-1 12 16,1 2 5-16,0-3 2 0,0 1 2 0,-1 0-2 15,2 0 12-15,-1 1-8 0,-1-2-2 0,1 1 5 16,1 0-4-16,3-2 0 0,-4-1-3 0,1 3-6 16,1-1 1-16,0 1 4 0,1-1-9 15,-1 2-4-15,2-2 1 0,0 2-1 0,-1 0 6 16,-1 0-9-16,2 0 5 0,-8 2-4 0,-2 0 11 15,0-1-12-15,2 3 9 0,-4-3 2 16,-1 2 20-16,0-2 2 0,-7 0 26 0,1 2 0 16,0 0 22-16,-19 1-8 0,28-5 32 0,-28 5-19 15,27-3 26-15,-27 3-33 0,18-3 20 0,-18 3-35 16,21-6 8-16,-21 6-43 0,20-4 20 0,-20 4-37 16,18-4 16-16,-18 4-58 0,16-6-24 0,-16 6-76 15,13-3-65-15,-13 3-98 0,9-6-62 0,-9 6-106 16,0 0-430-16,0 0-512 0</inkml:trace>
  <inkml:trace contextRef="#ctx0" brushRef="#br0">4283 13872 122 0,'0'0'268'0,"0"0"-90"15,0 0-33-15,0 0-38 0,0 0-20 0,0 0-20 16,0 0-9-16,0 0-13 0,0 0-1 15,0 0-19-15,0 0 1 0,-13 3-11 16,13-3 0-16,0 0 0 0,0 0 13 0,0 0 2 16,0 0 7-16,0 0 13 0,0 0 6 0,0 0-1 15,0 0-32-15,0 0 30 0,0 0-25 0,0 0 12 16,0 0-33-16,0 0 20 0,0 0-20 0,0 0 16 16,0 0-24-16,0 0 17 0,0 0-21 0,0 0 15 15,0 0-28-15,0 0 33 0,0 0-19 0,0 0 18 16,0 0-24-16,0 0 23 0,0 0-21 0,0 0 27 15,0 0-20-15,0 0 20 0,15 1-23 0,-15-1 23 16,0 0-39-16,0 0 39 0,17-1-25 0,-17 1 28 16,0 0-29-16,0 0 17 0,15-3-19 0,-15 3 23 15,0 0-15-15,0 0 14 0,21-1-24 16,-21 1 27-16,0 0-38 0,19 0 44 16,-19 0-25-16,0 0 37 0,22-5-33 0,-22 5 41 15,16-1-25-15,-16 1 41 0,21-6-46 0,-21 6 44 16,21-5-52-16,-21 5 42 0,23-5-64 0,-23 5 60 15,22-7-54-15,-22 7 50 0,22-5-50 0,-22 5 46 16,19-3-49-16,-19 3 48 0,19-4-51 0,-19 4 50 16,19-5-52-16,-19 5 53 0,19-4-59 0,-19 4 47 15,21-5 13-15,-21 5-4 0,18-4-1 16,-18 4-9-16,23-4-5 0,-23 4 1 0,24-4-4 0,-24 4-3 16,22-6-2-16,-22 6 1 0,24-2-2 0,-24 2-14 15,26-5 16-15,-26 5-4 0,25-1 0 16,-25 1 5-16,26-1 0 0,-26 1 0 0,24-1-2 15,-24 1-3-15,22-4 1 0,-22 4 0 0,22-1-2 16,-22 1-27-16,21 0 25 0,-21 0 11 16,21-1 1-16,-21 1 7 0,21 0-3 0,-21 0-1 15,22-1-2-15,-22 1 3 0,19-2-10 0,-19 2 0 16,21-3-1-16,-21 3 9 0,20-1-23 0,-20 1 13 16,21-1-9-16,-21 1 2 0,20 0 10 0,-20 0-4 15,22-2 0-15,-22 2 1 0,19-1 7 0,-19 1-10 16,19-1 2-16,-19 1-2 0,22-3-7 0,-22 3 5 15,21 0 13-15,-21 0-9 0,22-3 13 0,-22 3 3 16,25-2-6-16,-25 2-2 0,25-5 10 16,-25 5-8-16,26-7-2 0,-11 5-1 0,0-1-3 15,1 0-3-15,-1-1 1 0,0-1 0 0,2 2-3 16,-3 1-2-16,4-1 2 0,-4 0-7 0,3 2 9 16,-3-4-3-16,1 4 8 0,-1-1-10 0,-14 2 0 15,30-5 2-15,-15 3-1 0,-15 2 0 16,27-4 2-16,-13 3-5 0,-14 1 54 0,27-5-60 15,-27 5 43-15,25-5-58 0,-25 5 65 0,23-7-56 16,-23 7 45-16,23-3-48 0,-23 3 55 0,18-6-60 16,-18 6 56-16,14-3-58 0,-14 3 57 15,18-5-58-15,-18 5 47 0,14-2-48 0,-14 2 57 16,15-6-67-16,-15 6 70 0,17-4-59 0,-17 4 56 16,13-2-57-16,-13 2 63 0,15-3-62 0,-15 3 53 15,14-4-53-15,-14 4 51 0,19-5-52 0,-19 5 34 16,16-7-28-16,-16 7 57 0,17-3-54 0,-17 3 44 15,20-5-45-15,-20 5 53 0,23-2-53 0,-23 2 51 16,25-3-54-16,-25 3 50 0,23-3-50 0,-23 3 48 16,26-2-51-16,-26 2 5 0,22-2 5 0,-22 2 1 15,24 0 5-15,-24 0 1 0,27 0-7 0,-27 0 16 16,26-2 1-16,-26 2 0 0,30-3 1 0,-30 3-1 16,29 0 0-16,-29 0-1 15,31-3 1-15,-31 3 3 0,29-1 0 0,-12 0-10 16,2-3 13-16,-2 4 42 0,1-2-49 0,1 1 43 15,-4-1-45-15,4-1 40 0,-1 1-42 0,-1-1 38 16,-1-1-35-16,2 4 38 0,0-4-19 0,-3 0 28 16,2 0-28-16,0-1 26 0,-1 3-14 0,-3-3 18 15,1 3-23-15,-14 2 22 0,23-7-22 0,-23 7 24 16,23-8-20-16,-23 8 15 0,19-5-19 0,-19 5 13 16,16-5-18-16,-16 5 7 0,12-3-18 0,-12 3 9 15,0 0-14-15,16-4 9 0,-16 4-17 0,0 0 13 16,0 0-22-16,0 0 6 0,15-3-47 0,-15 3 3 15,0 0-66-15,0 0 5 0,0 0-94 16,12 5-74-16,-12-5-121 0,0 0-359 0,0 0-283 16</inkml:trace>
  <inkml:trace contextRef="#ctx0" brushRef="#br0">7522 16830 126 0,'0'0'46'0,"0"0"175"16,0 0-182-16,0 0 128 0,-4-10-153 0,4 10 135 15,0 0-163-15,0 0 137 0,0 0-142 0,0 0 121 16,0 0-142-16,0 0 120 0,0 0-125 0,0 0 123 15,0 0-130-15,0 0 125 0,0 0-131 0,0 0 109 16,0 0-113-16,0 0 132 0,-1-9-123 0,1 9 120 16,0 0-134-16,0 0 135 0,0 0-131 0,0 0 129 15,0 0-128-15,0 0 125 0,0 0-144 16,0 0 146-16,0 0-118 0,0 0 126 0,0 0-119 16,0 0 124-16,0 0-134 0,0 0 136 0,0 0-124 15,0 0 127-15,17 1-124 0,-17-1 124 0,0 0-131 16,0 0 125-16,17-1-117 0,-17 1 123 15,0 0-125-15,17 0 57 0,-17 0-48 0,0 0 116 16,19 0-122-16,-19 0 102 0,0 0-101 0,21-3 116 16,-21 3-124-16,0 0 121 0,19-3-118 0,-19 3 113 15,0 0-117-15,19-2 109 0,-19 2-111 0,14-2 115 16,-14 2-115-16,17-3 111 0,-17 3-112 0,16-1 98 16,-16 1-84-16,20-3 102 0,-20 3-82 0,19-3 75 15,-19 3-96-15,18-1 95 0,-18 1-92 0,20-5 90 16,-20 5-93-16,19-4 90 0,-19 4-95 15,17-4 83-15,-17 4-78 0,20-3 90 0,-20 3-92 16,16-3 88-16,-16 3-86 0,16-2 91 0,-16 2-89 16,16-4 89-16,-16 4-90 0,16-3 87 0,-16 3-87 15,14-2 85-15,-14 2-9 0,0 0-77 16,22-4 68-16,-22 4 0 0,0 0-2 0,19-3-3 16,-19 3 3-16,0 0-14 0,21-4-3 0,-21 4-12 15,0 0 4-15,23-4 12 0,-23 4-3 0,16-1 3 16,-16 1-4-16,17-4 4 0,-17 4-1 0,18-4-4 15,-18 4-2-15,18-5 1 0,-18 5-6 16,23-5-7-16,-23 5 10 0,24-7-5 0,-24 7-2 16,23-4 6-16,-23 4-8 0,24-5 6 0,-24 5-1 15,24-6 2-15,-24 6-2 0,26-5-2 0,-26 5 0 16,27-4-11-16,-13 1 13 0,-14 3-2 0,27-4 3 16,-27 4-1-16,28-1-3 0,-28 1 1 0,29-2 0 15,-29 2-1-15,30-2 0 0,-30 2 1 0,29-2 0 16,-29 2-11-16,35-1 9 0,-16-1 0 15,0 2 5-15,-3-1-3 0,2 0 1 0,-1 1-1 16,2-2 1-16,-19 2 0 0,31-1-2 0,-31 1-3 16,29-3-6-16,-29 3 1 0,31 0 14 15,-31 0 0-15,28-1-4 0,-28 1 4 0,28-2-6 16,-28 2 0-16,25-1 0 0,-25 1 7 0,24-3-6 16,-24 3-5-16,25-1-6 0,-25 1 2 0,26-1 10 15,-26 1-2-15,25-3 5 0,-25 3-2 0,27-4 0 16,-27 4 1-16,27-5-1 0,-27 5-1 0,27-3-1 15,-27 3 0-15,24-5-11 0,-24 5 14 0,28-2-7 16,-28 2 2-16,24-4 4 0,-24 4 0 0,26-4-2 16,-26 4-1-16,24-2 2 0,-24 2-2 0,19-5-3 15,-19 5 4-15,22-2-10 0,-22 2 12 16,19-2 4-16,-19 2-6 0,20-3-2 0,-20 3 6 16,19-2-4-16,-19 2 5 0,19-3-8 0,-19 3 2 15,16 0 4-15,-16 0-15 0,18-4 3 16,-18 4 19-16,17-2-15 0,-17 2 5 0,19 0-3 15,-19 0 3-15,19-3-1 0,-19 3 1 0,18-2 1 16,-18 2-1-16,19-2-11 0,-19 2 12 0,18-1-3 16,-18 1 4-16,21 1-1 0,-21-1 1 0,20-1-2 15,-20 1-5-15,18-3-3 0,-18 3 11 0,22-1-4 16,-22 1 9-16,24-3-7 0,-24 3 0 0,23-3 0 16,-23 3 2-16,23-1-13 0,-23 1 8 15,24-1 5-15,-24 1-2 0,23 0 2 0,-23 0-2 16,22 0 0-16,-22 0-12 0,19-3 20 15,-19 3-12-15,21 0 3 0,-21 0 1 0,19-2 1 16,-19 2-2-16,19-1-5 0,-19 1-1 0,19-1 11 16,-19 1 3-16,23 0 5 0,-23 0 1 0,23-1-1 15,-23 1 0-15,28 1-2 0,-28-1-28 0,30 0 33 16,-30 0-8-16,29 1 3 0,-29-1 0 0,31-1-1 16,-31 1-2-16,28 1 0 0,-28-1-7 0,29 1-2 15,-29-1 9-15,27 0-3 0,-27 0 0 16,23 2 1-16,-23-2-4 0,21 0-4 0,-21 0 4 15,19 0-5-15,-19 0 7 0,20 0 2 0,-20 0-1 16,21 0 0-16,-21 0-1 0,20 0-2 16,-20 0 3-16,0 0-6 0,27 0 6 0,-27 0 0 15,20 0-2-15,-20 0-1 0,22 3 0 0,-22-3-3 16,23 1 3-16,-23-1-9 0,24 3 11 0,-24-3-2 16,26 2-2-16,-26-2 3 0,19 3-2 0,-19-3 1 15,24 3-2-15,-24-3-5 0,21 4 6 16,-21-4 0-16,18 3 0 0,-18-3 3 0,0 0 2 15,23 1 1-15,-23-1 6 0,16 1 1 0,-16-1 2 16,0 0-3-16,24 1-2 0,-24-1 0 0,0 0-3 16,24 0 0-16,-24 0-9 0,0 0 8 0,24 0-3 15,-24 0 1-15,0 0-2 0,20-1 1 0,-20 1 13 16,0 0-12-16,19 0-3 0,-19 0 14 16,0 0-1-16,21 0 26 0,-21 0-23 0,0 0 14 0,20-1-15 15,-20 1 2-15,0 0-6 16,21-1 15-16,-21 1-18 0,0 0 15 0,21-3-5 15,-21 3 0-15,16-3-1 0,-16 3 1 0,14-1 12 16,-14 1-12-16,0 0 1 0,20-4-5 0,-20 4-4 16,0 0 0-16,14-4-3 0,-14 4-2 0,0 0 7 15,0 0-12-15,21-4 0 0,-21 4-3 0,0 0 3 16,0 0 3-16,13-3-3 0,-13 3 1 0,0 0 10 16,0 0 20-16,0 0-35 0,0 0 3 0,13-4-6 15,-13 4 7-15,0 0 1 0,0 0 0 0,0 0 6 16,0 0-24-16,0 0-21 15,0 0-24-15,0 0-14 0,0 0-50 0,0 0-7 0,0 0-32 16,0 0-6-16,-22 0-33 0,22 0-120 16,-27-1-194-16,9 1 11 0</inkml:trace>
  <inkml:trace contextRef="#ctx0" brushRef="#br0">7989 16832 26 0,'0'0'128'0,"0"0"159"0,0 0-222 0,0 0 119 16,0 0-174-16,0 0 172 0,0 0-198 0,0 0 122 15,0 0-129-15,0 0 122 0,0 0-129 0,0 0 116 16,0 0-123-16,0 0 132 0,0 0-120 16,0 0 117-16,0 0-125 0,0 0 117 0,0 0-121 15,0 0 111-15,0 0-123 0,0 0 116 0,0 0-134 16,0 0 125-16,0 0-109 0,0 0 121 16,0 0-110-16,0 0 112 0,0 0-98 0,0 0 109 15,15-4-104-15,-15 4 106 0,0 0-108 0,18 2 93 16,-18-2-93-16,20 1 94 0,-20-1-93 0,24 1 85 15,-24-1-84-15,34 1 79 0,-15-1-6 0,3 0-8 16,3 2-8-16,3-5-5 0,3 1-1 0,5-1-8 16,2-1 4-16,4-2 9 0,0 0-7 0,3-1 1 15,1-1 0-15,3-1 1 0,8-1-3 0,-2-2 0 16,0 0-3-16,-9 3-1 0,10-2-1 0,-11 0 27 16,2 1-32-16,-2 2 30 15,1-1-40-15,-4 1 47 0,3-1-38 0,-4 1 32 16,-3 0-36-16,2 1 31 0,-3-1-33 0,-1 2 25 15,-2 0-30-15,-2 0 18 0,-4 1-18 0,0 1 19 16,-2-1-31-16,-1 2 6 0,-3-1 25 0,1 1-18 16,0 0 19-16,-5 0-18 0,0 2 19 0,1-2-22 15,-2 0 17-15,0 2-16 0,0-2 15 0,1 2-19 16,-1 0 1-16,-17 1 0 0,29-3 15 0,-29 3-21 16,28-3 21-16,-28 3-18 0,30-1 17 0,-30 1-17 15,28-3 19-15,-28 3-22 0,28-3 18 0,-28 3-15 16,23-1 16-16,-23 1-2 0,15-1-1 0,-15 1 22 15,0 0 2-15,21-1 3 0,-21 1 0 16,0 0-3-16,0 0-7 0,17-1-5 0,-17 1 3 16,0 0-11-16,0 0-7 0,0 0-3 15,0 0-5-15,0 0-17 0,17-3-20 0,-17 3-37 16,0 0-7-16,0 0-32 0,0 0-5 0,10 7-19 16,-10-7-55-16,0 0-61 0,8 7-359 0,-8-7-142 15</inkml:trace>
  <inkml:trace contextRef="#ctx0" brushRef="#br0">7084 12754 174 0,'0'0'396'15,"0"0"-105"-15,-14-3-59 0,14 3-26 16,0 0-18-16,-14-8-42 0,14 8-11 0,0 0-35 15,-12-5-4-15,12 5-31 0,0 0-2 16,-9-9-21-16,9 9 23 0,0 0-43 0,-11-7 24 16,11 7-32-16,0 0 35 0,0 0-35 0,-10-6 36 15,10 6-38-15,0 0 48 0,0 0-47 0,0 0 43 16,-11-7-37-16,11 7 55 0,0 0-53 0,0 0 66 16,0 0-60-16,0 0 64 0,-12-3-41 0,12 3 33 15,0 0-43-15,0 0 28 0,0 0-40 0,0 0 29 16,0 0-36-16,0 0 23 0,0 0-31 0,0 0 25 15,0 0-25-15,-9-6 19 0,9 6-6 0,0 0 4 16,11-9 15-16,-1 1 3 0,4-4 4 0,4-1 2 16,-1-2-14-16,7-3 7 0,2 1-7 15,-1-2-7-15,3-3-10 0,-1 3 3 0,0 1-13 16,0 1 8-16,-2 1-13 0,0 1 5 16,-6 5-14-16,-2-2 13 0,-1 3-17 0,-4 1 9 15,-2 4-16-15,-10 4 6 0,15-9-28 0,-15 9 6 16,12-6-38-16,-12 6 6 0,0 0-47 0,14-7 20 15,-14 7-69-15,0 0 56 0,0 0-53 0,0 0-26 16,13 5-50-16,-13-5-110 0,0 0-341 0,1 11-208 16</inkml:trace>
  <inkml:trace contextRef="#ctx0" brushRef="#br0">7186 12675 359 0,'0'0'377'0,"-1"8"-114"0,1-8-44 0,0 0-42 15,0 0-19-15,7 9 23 0,-7-9-50 0,17-2 35 16,0-4-27-16,3-1 10 0,8-2-8 0,4-8-9 16,1-2-27-16,8-5-1 0,3-2-43 0,-2-1 39 15,0 1-45-15,0-2 19 0,-10 7-39 0,0-1 1 16,0 5-10-16,-4 0-9 0,-4 2-7 0,-4 3-4 15,-4 2 6-15,-3 2 1 0,0 0 0 16,-6 3 6-16,-7 5 4 0,15-8 0 0,-15 8-1 16,0 0-4-16,12-7 1 0,-12 7-1 0,0 0-4 15,0 0-7-15,0 0-5 0,0 0 1 0,9 6-8 16,-9-6-10-16,0 0-11 0,0 0-22 0,2 11-14 16,-2-11 28-16,0 0-71 0,0 12 33 0,0-12-38 15,0 0-14-15,1 12-19 0,-1-12-45 16,1 10-56-16,-1-10-44 0,0 0-278 0,4 12-85 15</inkml:trace>
  <inkml:trace contextRef="#ctx0" brushRef="#br0">7278 16937 126 0,'-5'10'396'0,"5"-10"-115"16,0 0-52-16,-9 9-21 0,9-9-22 0,0 0-30 15,0 0-13-15,-6 7-11 0,6-7-19 0,0 0-16 16,0 0-23-16,0 0-8 0,-6 7-12 0,6-7-13 16,0 0-9-16,0 0-9 0,0 0-5 0,0 0-5 15,0 0-3-15,0 0 0 0,0 0 0 0,0 0-4 16,6 12-6-16,-6-12 8 0,0 0 4 16,15 6-3-16,-15-6 5 0,14 6 1 15,-14-6 1-15,18 3-2 0,-18-3 0 0,27 5 4 16,-13-3 10-16,4 2-24 0,-3-1 12 0,4 1-12 15,3 0-1-15,1-2 3 0,1 1 3 0,0-1 6 16,3 1 5-16,-1-2 0 0,1-1 16 0,1 0 15 16,3-1 4-16,3-4 0 0,4 2 7 0,1-2-9 15,-2 1-21-15,1-1 6 0,2 0-6 16,-2-1-6-16,2 0-8 0,-1 3 0 0,2-3-3 0,-3 2-2 16,3 0-4-16,0 1 1 0,0 0-3 0,-1-1-1 15,1 2 6-15,-3-5-4 0,4 1-7 16,-2-1 3-16,-1 1-4 0,2-2 1 0,-1 0 0 15,-1-3-3-15,1 1 4 0,0-1-1 0,-2-2 0 16,2 3 0-16,-1-2-6 0,1-2 7 0,-2 2 2 16,-1 1-3-16,3-1-5 0,-3 0 8 0,-1 0-6 15,1 3 4-15,0-1 0 0,-3-2-2 16,2 1 0-16,-1 3 0 0,-2-2 0 0,0 1-1 16,-1-2 8-16,0 2 15 0,0-1 10 0,0 0-3 15,-1 1 1-15,-2-3-11 0,2 2 6 0,-2-2-14 16,2 2 5-16,-2-1-10 0,2 0 4 15,-2 2-11-15,2-1 12 0,-1 0-7 0,1 2 5 16,0-1-13-16,-2 0 6 0,-3 2-4 0,3 0 6 16,-1 0-11-16,-4 0 14 0,3 1-4 0,-3-1 0 15,1 2-7-15,-1-3 9 0,0 1-8 0,1 0 8 16,-1 0-8-16,-1 2 8 0,0-2-4 0,1 2 7 16,-1-2-3-16,-1 2-3 0,0-2-2 15,1 0-2-15,-3 4 1 0,1-2 1 0,-2 2 0 16,-4-1 3-16,4 1-6 0,-2 1 7 0,-4 0-4 15,2-2 1-15,2 2-1 0,-1-2 1 0,-1 2-2 16,2-1 6-16,-3 0-5 0,1-1 5 0,1 1-4 16,2-2-1-16,-2-2 0 0,5 2 2 15,-3-4 1-15,-3 5 1 0,3-1-6 0,-3 0 5 16,2-1-4-16,-2 2-1 0,-1-1 0 0,-1 1 0 16,1 0 0-16,-14 4 3 0,23-4-3 0,-23 4 5 15,20-3-5-15,-20 3 1 0,20-3 1 16,-20 3-1-16,18-1 1 0,-18 1 3 0,0 0-4 15,23-1 5-15,-23 1-7 0,0 0 4 0,22 0 1 16,-22 0-2-16,0 0 5 0,25-2-2 0,-25 2-3 16,19 0 3-16,-19 0-10 0,20 0 7 0,-20 0-7 15,20-3 8-15,-20 3-10 0,19 0 11 0,-19 0-4 16,19 0 1-16,-19 0-7 0,0 0 10 16,22 3-9-16,-22-3 9 0,0 0-11 0,18 2 13 15,-18-2 4-15,0 0-7 0,15 2-7 0,-15-2 12 16,0 0-12-16,0 0 8 0,0 0-6 15,18 1 6-15,-18-1-8 0,0 0 12 0,0 0-4 16,0 0-8-16,13 4 9 0,-13-4-8 0,0 0 8 16,0 0-10-16,8 6 6 0,-8-6-8 0,0 0-1 15,0 0-9-15,8 7 6 0,-8-7-5 0,0 0 7 16,0 0-4-16,0 0 4 0,7 7-2 0,-7-7 11 16,0 0-15-16,0 0 9 0,0 0-8 0,0 0-4 15,0 0-8-15,2 8-12 0,-2-8-11 0,0 0-9 16,0 0-9-16,0 0-21 0,0 0 30 15,0 0-25-15,0 11 41 0,0-11-30 16,0 0 42-16,0 0-54 0,-2 10 40 0,2-10-60 16,0 0 13-16,-4 10-61 0,4-10-54 0,-8 7-89 15,8-7-194-15,-5 9 56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7:25:37"/>
    </inkml:context>
    <inkml:brush xml:id="br0">
      <inkml:brushProperty name="width" value="0.05292" units="cm"/>
      <inkml:brushProperty name="height" value="0.05292" units="cm"/>
      <inkml:brushProperty name="color" value="#FF0000"/>
    </inkml:brush>
  </inkml:definitions>
  <inkml:trace contextRef="#ctx0" brushRef="#br0">15846 15557 119 0,'-8'14'94'0,"-2"2"153"15,2 2-214-15,1 0 112 0,-1 3-44 0,-3 6-100 16,0 0-220-16</inkml:trace>
  <inkml:trace contextRef="#ctx0" brushRef="#br0">15933 15875 197 0,'0'0'486'0,"0"0"-105"16,-3-12-124-16,3 12-6 0,0 0-90 0,-4-13 13 15,4 13-40-15,-2-8 11 0,2 8-19 0,-4-9 21 16,4 9-9-16,0 0-24 0,-2-11-3 0,2 11-5 15,0 0 2-15,-2-10-9 0,2 10 3 0,0 0-13 16,0 0-2-16,0-11-16 0,0 11 1 0,0 0-26 16,0 0 0-16,0 0-12 0,0 0-10 0,0 0-11 15,0 0-11-15,0 0 7 0,0 0-3 0,0 0 11 16,0 0-10-16,0 0 13 0,9 12-11 0,-5-2 6 16,0 0 4-16,0 5-5 0,1 0 3 15,-1 1 1-15,1 4 0 0,1 1-3 0,-2 0 1 16,0 0-3-16,-2 3 36 0,2-3-47 15,-4-2 37-15,3 3-45 0,-1 0 46 0,0-4-48 16,0 0 36-16,-2-2-43 0,0-1 44 0,1-2-47 16,2 2 44-16,-3-3-40 0,0-12 38 0,1 19-42 15,-1-19 50-15,0 16-40 0,0-16 51 0,3 14-27 16,-3-14 48-16,1 11-34 0,-1-11 64 0,0 0-40 16,1 10 14-16,-1-10 11 0,0 0 1 0,0 0 1 15,0 11 0-15,0-11-1 0,0 0-5 0,0 0-4 16,0 0-6-16,0 0 2 0,1 11-11 15,-1-11-2-15,0 0-1 0,0 0-7 0,0 0-8 16,0 0-9-16,0 0-4 0,0 0-5 0,0 0-3 16,0 0-5-16,0 0-2 0,0 0-1 0,0 0-2 15,3 9-3-15,-3-9-8 0,0 0 3 0,0 0 1 16,0 0 1-16,0 0 2 0,0 0 0 0,0 0-6 16,0 0 0-16,0 0 1 0,0 0 4 15,0 0-5-15,0 0 1 0,0 0 0 0,0 0-2 16,0 0 0-16,0 0 0 0,0 0 0 0,0 0 2 15,0 0 7-15,0 0-3 0,0 0-3 0,0 0-3 16,0 0 4-16,0 0 0 0,0 0 0 0,0 0 2 16,0 0 0-16,0 0-4 0,0 0 4 15,0 0-3-15,0 0 6 0,0 0-2 0,0 0-5 16,0 0 0-16,0 0-8 0,0 0 2 0,0 0-6 16,0 0-1-16,0 0-1 0,0 0-1 0,0 0 2 15,0 0-4-15,0 0 3 0,0 0 0 0,0 0 2 16,0 0 2-16,0 0-2 0,0 0 10 0,0 0-5 15,0 0 0-15,0 0 2 0,0 0-2 0,0 0 4 16,0 0 1-16,0 0 2 0,0 0-3 0,0 0 1 16,0 0 0-16,0 0 0 0,0 0 13 0,0 0-13 15,0 0-8-15,0 0-3 0,0 0-3 16,0 0-8-16,0 0-11 0,0 0-24 0,0 0-17 16,0 0-15-16,0 0-7 0,0 0-19 0,0 0 15 15,0 0-65-15,-4-8 11 0,4 8-75 16,0 0-35-16,0 0 3 0,0-14 19 0,0 14 18 15,0 0-76-15,-2-11 87 0,2 11-125 0,0 0 89 16,-3-12-305-16,3 12-69 0</inkml:trace>
  <inkml:trace contextRef="#ctx0" brushRef="#br0">15981 15930 211 0,'0'0'470'16,"-1"-15"-166"-16,1 15-11 0,0-12-98 0,0 12 3 15,0-12-67-15,0 12 34 0,0 0-62 0,-1-12 17 16,1 12-47-16,0 0 14 0,0 0-41 0,0-12 11 16,0 12-43-16,0 0 19 0,0 0-25 0,0 0 24 15,1-11-33-15,-1 11 26 0,0 0-31 0,0 0 22 16,0 0-26-16,0 0 31 0,0 0-26 0,0 0 21 15,0 0-32-15,0-11 25 0,0 11-16 0,0 0 30 16,0 0-26-16,0 0 26 0,0 0-20 0,0 0 20 16,0 0 2-16,0 0-16 0,0 0 22 0,0 0-8 15,0 0 18-15,0 0-8 0,0 0-6 16,0 0-15-16,0 0-6 0,0-9 4 0,0 9 7 16,0 0-13-16,0 0 10 0,0 0-11 15,0 0 14-15,0 0 8 0,0 0 6 0,0 0-7 16,0 0 6-16,0 0-4 0,0 0 7 0,0 0 12 15,1-12 0-15,-1 12 5 0,0 0-2 0,0 0 5 16,0 0 1-16,0 0-4 0,0 0-10 0,0 0 2 16,0 0-14-16,0 0 1 0,-3-8-14 0,3 8 1 15,0 0-11-15,0 0 11 0,-11 8-12 0,11-8 7 16,-16 12-11-16,7-7 5 0,1 2 0 0,0 1-4 16,0-1 1-16,0 4 1 0,-1-2-4 15,2-1 1-15,1 5 3 0,-2-2-7 0,5-1 4 16,-3 2-3-16,4 0 1 0,-1 0 0 0,1-1-1 15,0 3-1-15,0-2 2 0,4 2-1 0,0 0 35 16,0 1-42-16,0 2 36 0,1-2-41 0,3 2 41 16,-1-3-40-16,1 4 33 0,2-2-39 15,-1 1 39-15,1-1-38 0,0-4 37 0,2 2-36 16,-2 0 40-16,-1-2-43 0,2 0 40 0,-1-1-37 16,0 0 37-16,-2 1-34 0,-1-3 33 0,3 0-40 15,-3-1 40-15,1 3-38 0,-2-4 2 0,1 2 6 16,-5-9 1-16,8 17 3 0,-8-17 4 0,6 15 0 15,-6-15 0-15,4 13 6 0,-4-13 2 16,1 13-6-16,-1-13 2 0,-1 12 1 0,1-12 1 16,-3 12 2-16,3-12 2 0,-6 12-1 0,6-12 2 15,-11 15 0-15,3-9 14 0,0 1 1 0,8-7 4 16,-19 9 5-16,19-9 3 0,-20 9 3 0,20-9-2 16,-21 7 9-16,21-7 4 0,-19 3-13 0,19-3-6 15,-18 2 38-15,18-2-54 0,-18-2 34 0,18 2-48 16,-19-5 22-16,19 5-59 0,-18-7 29 15,18 7-68-15,-14-12 14 0,6 6-68 0,8 6 14 16,-10-11-63-16,10 11-17 0,-9-12-4 0,9 12-41 16,-5-15 65-16,5 15-129 0,0-12 74 0,0 12-110 15,2-14-196-15,-2 14-32 0</inkml:trace>
  <inkml:trace contextRef="#ctx0" brushRef="#br0">16153 16211 3 0,'0'0'603'0,"15"-10"-191"15,-15 10-69-15,10-7-62 0,-10 7-24 0,0 0-47 16,13-7-27-16,-13 7-15 0,0 0-30 0,0 0-32 16,0 0 10-16,0 0-4 0,10 7-12 15,-10-7-16-15,-1 11 15 0,1-11-54 0,-3 15 24 0,3-4-47 16,-3-1-4-16,1 3 30 0,1-1-43 15,1 1 1-15,1-1 14 0,1 2-21 0,1-2 1 16,-2 0 0-16,2 0 0 0,2 0 5 0,-1-3 22 16,3-1 24-16,-1 2 16 0,3-3 29 0,-9-7 24 15,13 8 22-15,-13-8 18 0,12 4 9 0,-12-4-2 16,0 0-2-16,22-4-31 0,-22 4-12 0,17-10-15 16,-8 3-16-16,0-1-13 0,-1-1-16 0,0-4-5 15,-1 2-12-15,-2 1-14 0,-1 0-9 16,1-1-23-16,-3 0-18 0,-2 11-30 0,3-17-43 15,-3 17-40-15,0-20-46 0,0 20-9 0,-3-16-96 16,3 16-69-16,-4-14-6 0,4 14-1 16,-7-13-132-16,7 13-353 0,-9-10-430 0</inkml:trace>
  <inkml:trace contextRef="#ctx0" brushRef="#br0">16434 16116 149 0,'0'0'643'0,"18"-8"-188"0,-18 8-103 15,14-6-89-15,-14 6-51 0,15-5-20 0,-15 5 5 16,0 0-1-16,24-1-26 0,-24 1-20 0,17 4-22 16,-17-4-22-16,20 8-23 0,-11-1-16 0,3 1 21 15,-1 2-51-15,-2 1 26 0,3 0-35 0,-2 3 25 16,-2-2-51-16,2 1 36 0,-4 1-39 0,1-2 34 15,-2 3-36-15,1-1 33 0,-2-2-37 0,-3-1 47 16,2 0-33-16,-3-11 43 0,2 19-36 0,-2-19 52 16,2 14-40-16,-2-14 69 0,1 13-24 0,-1-13 28 15,0 0 16-15,1 12 11 0,-1-12 10 0,0 0-22 16,0 0-30-16,0 0-14 0,0 0-16 0,0 0-8 16,0 0-13-16,0 0-7 0,0 0 3 15,8-10-12-15,-8 10-4 0,6-16-1 0,-2 6-2 16,1 0 0-16,0 1 2 0,-1-4 1 15,1 4 1-15,2-1-2 0,-2 0-6 0,2 1 3 16,-3 0-7-16,3 0-5 0,-1 3-4 0,-6 6 0 16,11-13-1-16,-11 13 1 0,11-7-1 0,-11 7-1 15,10-4 4-15,-10 4-3 0,0 0-7 0,19 3 15 16,-19-3-21-16,10 7-3 0,-10-7-1 0,12 11 2 16,-12-11 1-16,6 12 1 0,-6-12 4 0,4 17 1 15,-4-17 0-15,4 15 13 0,-4-15 1 0,1 13-4 16,-1-13 5-16,0 11-4 0,0-11 2 0,0 0 3 15,0 12 2-15,0-12 4 0,0 0 4 16,0 10 14-16,0-10 14 0,0 0-5 0,0 0-7 16,0 0-4-16,0 0-2 0,0 0-5 0,0 0-12 15,8-10-3-15,-8 10 3 0,9-15 0 0,-4 6 3 16,1-1 2-16,1-2 3 0,0 1-16 16,2 0 31-16,2-1-24 0,-1 2 29 0,-1 0-40 15,1 1 32-15,-1 1-28 0,1 0 27 0,-1 2-36 16,-9 6 33-16,18-9-5 0,-18 9-1 0,17-3-7 15,-17 3 3-15,0 0-4 0,25 0 1 0,-25 0 0 16,18 10-7-16,-10-3 4 0,1 0 7 0,1 1-2 16,-3 2-8-16,1 1-18 0,0 2-24 0,-1-1-36 15,0 0-52-15,-1 0-20 0,-2 1-102 16,1-2-71-16,-1 1-69 0,-1-1-9 0,0-3-151 16,-1 3-310-16,-2-11-464 0</inkml:trace>
  <inkml:trace contextRef="#ctx0" brushRef="#br0">13690 16097 520 0,'5'-9'568'0,"-5"9"-141"0,8-13-119 0,-8 13-68 16,8-9-55-16,-8 9-35 0,0 0-38 15,7-8-18-15,-7 8-6 0,0 0-2 0,16 7-11 16,-9-2-12-16,2 6-11 0,-1 2-11 0,2 3-1 16,-1 2 23-16,-1-1-52 0,1 1 35 15,1 1-42-15,-2 0 49 0,1-1-33 0,-2 0 48 16,1-5-19-16,-2 1 46 0,-2-4-32 0,1 2 45 15,-1-4-28-15,-4-8 59 0,8 12-20 0,-8-12 57 16,5 9-13-16,-5-9 21 0,6 7 5 0,-6-7-8 16,0 0-9-16,0 0-31 0,0 0-29 0,0 0-20 15,15-10-22-15,-11-1-17 0,0-4-4 0,0-1-12 16,1-5-20-16,-2 0-17 0,1 1-17 0,-1-2-16 16,2 1-32-16,-1 4-68 0,0 0-18 15,0 2-55-15,-1-1-51 0,0 3-63 16,3-1-57-16,0 3 13 0,-2 2-1 0,2 0-12 15,-1 1-487-15,4 1-464 0</inkml:trace>
  <inkml:trace contextRef="#ctx0" brushRef="#br0">14301 16116 663 0,'0'0'524'0,"13"5"-114"16,-13-5-90-16,0 0-41 0,6 7-28 15,-6-7-32-15,0 0-28 0,0 14-9 0,0-14-41 0,-4 16-26 16,4-16-23-16,-5 19-19 0,4-6 27 16,0 0-61-16,-2-1 26 0,3 1-46 0,0 1-8 15,0 0-18-15,0-1-14 0,1 1-4 0,2-2-7 16,1 0 3-16,-2 0 7 0,2-2 0 0,1 0 10 16,-1-3 3-16,-4-7 1 0,10 12 5 0,-10-12 4 15,12 7 16-15,-12-7 11 0,0 0 14 0,18 0 20 16,-18 0 44-16,11-7-38 0,-11 7 38 15,9-14-52-15,-4 5 37 0,-1-2-57 0,-4-1-5 16,3-2-4-16,-5-1-8 0,1-2-3 0,-1 0-6 16,-5-1-7-16,2 3-20 0,0 0-35 0,0 1-24 15,-3 2-45-15,2 3-66 0,1 0-46 0,-2 2-13 16,7 7 3-16,-11-10-48 0,11 10-160 16,0 0-213-16,-13-4-192 0</inkml:trace>
  <inkml:trace contextRef="#ctx0" brushRef="#br0">14610 16211 220 0,'0'0'593'0,"23"0"-214"0,-23 0-63 0,18 0-79 0,-18 0-30 16,0 0-4-16,19 1 16 0,-19-1 36 15,0 0-72-15,19 4 17 0,-19-4-50 0,13 7 9 16,-13-7-60-16,14 9 20 0,-14-9-60 15,11 13 27-15,-11-13-52 0,7 16 30 0,-2-6-47 16,-1 0 33-16,-1 1-48 0,-1 0 6 0,-2 1-74 16,0-2-5-16,0 0-96 0,-1 2-37 0,-2-1-8 15,1 0-80-15,2-11 51 0,-8 13-187 0,8-13-205 16,-5 12-166-16</inkml:trace>
  <inkml:trace contextRef="#ctx0" brushRef="#br0">14879 16033 443 0,'2'-11'525'16,"-2"11"-148"-16,3-19-89 0,-3 19-97 0,2-13-32 15,-2 13-98-15,0 0-25 0,6-10-24 0,-6 10-35 16,0 0-76-16,0 0-184 0,15 6-211 0,-15-6 47 16</inkml:trace>
  <inkml:trace contextRef="#ctx0" brushRef="#br0">15160 16195 939 0,'0'0'530'0,"0"0"-112"0,0 0-49 0,0 0-41 16,0 0-65-16,1-10-28 0,-1 10-19 0,0 0-28 15,0 0-22-15,0 0-27 0,0 0-33 0,-10 3 22 16,10-3-69-16,-9 11 28 0,4-2-56 0,-3 2 31 15,2 1-51-15,-1 1 38 0,-2 4-54 0,-1 0 18 16,2-1-61-16,3-3 33 0,-1 2-55 0,1-1 31 16,0-3-40-16,1 0 44 0,4-11-33 0,-5 15 48 15,5-15-37-15,-3 12 46 0,3-12-21 16,0 0 35-16,3 9-38 0,-3-9 2 0,0 0 9 16,18-7 3-16,-11 1 6 0,4-5 37 0,1-1-38 15,0-5 6-15,-2-3 5 0,4-6-1 16,-2-3 3-16,-2 0 1 0,0-4 10 0,-2-2 4 15,-2 2 12-15,3-1 17 0,-4 2-8 0,0 8 25 16,-2 2-6-16,-2 4 4 0,2 0-14 0,-1 6 20 16,-2-1-19-16,0 13 28 0,2-18-54 0,-2 18 11 15,1-14-32-15,-1 14 17 0,0 0-19 0,0 0 18 16,0 0-20-16,0 0 19 0,0 0 3 0,-8 10-10 16,6 3-1-16,-2 4 1 0,1 4-4 0,-1 2 0 15,3-1-2-15,0 3-17 0,1 0-7 16,0-4 23-16,2 2-56 0,1-1 24 0,1-1-67 15,1-4-38-15,0 0-50 0,1 0-38 16,3-4-11-16,-1 1 3 0,1-5-142 0,0-1-54 16,4-3-214-16,-2 2-176 0</inkml:trace>
  <inkml:trace contextRef="#ctx0" brushRef="#br0">18090 15857 406 0,'1'-12'562'0,"-1"3"-127"0,0-3-112 0,-3 1-24 16,1 2-41-16,2 9 1 0,-5-16-52 0,5 16-26 15,-9-13-19-15,9 13-27 0,-10-6-24 0,10 6-16 16,-17 1-1-16,6 6-25 0,-4 3-20 0,0 5 0 16,-4 4-19-16,4 4 8 0,-3 2-8 0,4 2-10 15,0 0-4-15,2 4-3 0,2-2-4 16,0 3 1-16,5 0-5 0,1 1 36 0,1-6-48 16,3 2 22-16,4-3-68 0,1 3 7 0,5 0-69 15,-1 0-35-15,4-4-26 0,6-1-16 0,0-3-3 16,3-3-113-16,5-1-2 0,1-4-388 15,4-2-227-15</inkml:trace>
  <inkml:trace contextRef="#ctx0" brushRef="#br0">21178 16061 640 0,'3'-20'486'0,"-2"5"-69"0,0 2-74 0,1 2-59 16,0 1-65-16,-2 10-37 0,7-11-35 15,-7 11 10-15,0 0 9 0,28 5 1 0,-10 7 0 16,0 5-17-16,3 5 18 0,-2 4-71 0,-2 6 22 16,1 1-59-16,-1 1 23 0,-4 2-56 0,-1 1 34 15,1-1-51-15,-6 1 37 0,1 0-47 16,-4-4 0-16,1 1 1 0,-5-5 7 0,2 0 2 15,-4-3-17-15,-3 1-19 0,-1 2-28 0,-3 0-43 16,-7-4-77-16,0 0-86 0,-7-1-41 0,-5-5-101 16,-6 2-451-16,-3-5-443 0</inkml:trace>
  <inkml:trace contextRef="#ctx0" brushRef="#br0">18666 15879 171 0,'5'-9'718'0,"0"1"-220"0,-5 8-120 15,7-14-60-15,-7 14-53 0,5-8-49 0,-5 8-70 16,0 0-27-16,5-9-26 0,-5 9 13 0,0 0-6 16,0 0-5-16,0 0-20 0,-3 13-7 15,-2-4-23-15,0 3-1 0,0 2-11 0,1 2-6 16,-2 2-3-16,-1 1-7 0,0 1-8 0,2-1-29 15,0 1-25-15,-2-1-40 0,3-4-45 0,-1 1-12 16,0-2-21-16,3-2-54 0,0-1 44 0,-2-2-181 16,4-9-18-16,-5 13-169 0,5-13-36 15</inkml:trace>
  <inkml:trace contextRef="#ctx0" brushRef="#br0">18864 15554 610 0,'6'-13'420'16,"-2"1"-102"-16,-1-1-80 0,-3 13-54 0,4-14-68 15,-4 14-39-15,2-12-42 0,-2 12-5 0,0 0-21 16,0 0-41-16,0 0-173 0,0 0-8 16,-7 7-255-16,0 3 95 0</inkml:trace>
  <inkml:trace contextRef="#ctx0" brushRef="#br0">18842 15882 497 0,'0'0'382'0,"0"0"-102"0,14 8-46 0,-14-8-55 15,11 11-36-15,-11-11-26 0,7 15-15 0,-3-6-18 16,-1 3-16-16,-1-2-19 0,0 3-4 0,0-1-6 16,-2 2-9-16,0 0-19 0,0-2 9 0,0 1-5 15,0-3-8-15,0 1-7 0,0-11 12 0,0 17-8 16,0-17 12-16,0 14 22 0,0-14 14 0,0 11 33 16,0-11 51-16,0 0 68 0,0 12-41 15,0-12-2-15,0 0-66 0,0 0 23 16,0 0-43-16,0 0 37 0,17-9-46 0,-17 9 35 15,11-10-47-15,-4 4 2 0,1 0-3 0,0-2-2 16,4 0 5-16,2 0-11 0,-4-1-5 0,2 2 0 16,0-1-7-16,-1 0-4 0,0 2-6 0,-1 1-3 15,-1 1-1-15,-9 4-12 0,19-7-6 0,-19 7 7 16,13-3-6-16,-13 3-2 0,0 0 1 0,19 3-3 16,-19-3 2-16,13 7 7 0,-13-7-2 0,10 12-8 15,-10-12 31-15,4 16-70 0,-4-16 24 0,3 18-74 16,-3-18-1-16,1 19-74 0,0-9-17 15,-1 2-58-15,0-2-7 0,0-10 41 16,2 21-36-16,0-11 82 0,3 0-136 0,0-4 76 16,-5-6-118-16,18 10-172 0,-18-10 18 0</inkml:trace>
  <inkml:trace contextRef="#ctx0" brushRef="#br0">19475 15862 281 0,'5'-17'533'0,"-2"3"-125"0,-1 3-85 16,1-1-36-16,-1 3-14 0,-2 9-13 0,0-17-8 16,0 17-43-16,2-12-26 0,-2 12-29 0,1-9-37 15,-1 9-32-15,0 0-21 0,0 0-9 16,0 0-9-16,0 0-17 0,0 0 4 0,-12 14-16 16,7-2 10-16,-2 5-10 0,-1 2 3 0,0 3-1 15,-3 4-7-15,1 0-3 0,-1 2-3 0,1 1-2 16,0-3-2-16,2-3 36 0,0 0-64 0,1-2 22 15,-1-1-47-15,3 0 22 0,0-3-47 0,2-2 20 16,-3-4-71-16,5 0-20 0,1-11-9 0,-4 17-7 16,4-17-47-16,-4 12 52 0,4-12-191 0,0 0 29 15,0 0-228-15,0 0-49 0</inkml:trace>
  <inkml:trace contextRef="#ctx0" brushRef="#br0">19334 15951 716 0,'0'0'416'0,"-1"-13"-108"16,1 13-61-16,0 0-82 0,0-13-2 0,0 13-66 16,0 0 13-16,0 0-52 0,6-6 17 0,-6 6-42 15,0 0 5-15,18 6-88 0,-7-1-25 0,0 2-109 16,-2 0-168-16,4 0-163 0,-3 3 11 16</inkml:trace>
  <inkml:trace contextRef="#ctx0" brushRef="#br0">19730 16310 448 0,'0'0'542'0,"0"0"-108"0,0 0-95 0,0 0-55 15,0 0-51-15,0 0 9 0,0 0-83 16,17 2 21-16,-17-2-60 0,0 0 5 0,0 0-56 16,0 0 34-16,0 0-41 0,3 9 31 0,-3-9-53 15,-5 11 28-15,5-11-45 0,-8 16 27 0,3-6-40 16,-3 2 28-16,-1-1-36 0,0 2-21 0,-2 0-37 15,-2 1-33-15,0 1-55 0,3-3-27 16,-3 2-9-16,0-2-1 0,2-4-16 0,1 1-55 16,2-1-137-16,8-8-183 0,-13 12-96 0</inkml:trace>
  <inkml:trace contextRef="#ctx0" brushRef="#br0">19857 16025 601 0,'5'-13'572'0,"-1"1"-128"0,1 0-78 15,-5 12-27-15,3-16-35 0,-3 16-55 0,2-12-17 16,-2 12-31-16,0 0-32 0,-1-13-31 0,1 13-30 16,0 0-19-16,0 0-12 0,-22 5-24 15,9 4-12-15,-2 3-4 0,1 2-4 0,-5 5-14 16,1 2 35-16,1 1-51 0,-2 2 29 0,4-1-67 16,-2 2 14-16,2-1-73 0,0-2 9 0,4-3-44 15,2-2 41-15,2-4-33 0,-1-1 55 0,4-3-19 16,4-9 57-16,-6 15-20 0,6-15 67 15,0 0-22-15,0 0 41 0,2 8-10 0,-2-8 40 16,11-6-31-16,-5 1 53 0,5-6-39 0,2-1 40 16,1-3-45-16,-1-5 53 0,4 0-53 0,-2-3 1 15,2 3 19-15,-5 0 13 0,0 3 12 0,1 1 1 16,-4 4 4-16,-2 2-6 0,2-2-6 0,-4 6-28 16,-5 6-9-16,12-13-14 0,-12 13-18 15,8-10-9-15,-8 10 1 0,0 0-3 0,0 0 2 16,0 0-3-16,19 8 7 0,-15-1-7 0,-2 4 3 15,1 4-28-15,-2 1-41 0,-1 2-21 0,-1 5-133 16,-2 0-73-16,-2-1-73 0,1 2-137 16,-4-4-22-16,5 4-293 0,-4-5-375 0</inkml:trace>
  <inkml:trace contextRef="#ctx0" brushRef="#br0">19985 16367 644 0,'0'0'785'0,"11"-6"-249"0,-11 6-39 16,0 0-148-16,9-5-29 0,-9 5-100 0,0 0-3 15,0 0-76-15,0 0 27 0,0 0-40 16,0 0 57-16,13 2-68 0,-13-2-21 0,0 11-16 16,0-11-16-16,-2 18-12 0,-1-9-17 0,-2 3-33 15,0 2-33-15,-2 0-49 0,-3 2-50 0,1 1-54 16,-1-3-77-16,1-1-31 0,0-1 6 0,3 0 1 15,-1-4-37-15,7-8-144 0,-10 14-209 0,10-14-203 16</inkml:trace>
  <inkml:trace contextRef="#ctx0" brushRef="#br0">20433 16061 1042 0,'4'-12'572'0,"-4"12"-127"0,7-14-81 0,-7 14-90 16,5-10-67-16,-5 10-51 0,0 0-18 0,5-8 9 15,-5 8-7-15,0 0-17 0,0 0-15 0,-2 12-26 16,2-12-17-16,-5 22 25 0,-1-7-51 0,1 4 28 16,-3 0-52-16,0 3 30 0,0 0-81 15,-1 0-1-15,-3 3-80 0,-1-5-24 16,4-2-97-16,0 1-12 0,1-2-77 0,1-5 55 15,3-3-169-15,-1-1-221 0,5-8-190 0</inkml:trace>
  <inkml:trace contextRef="#ctx0" brushRef="#br0">20541 15808 496 0,'9'-20'476'0,"-2"2"-127"15,0 6-92-15,0-1-60 0,1 1-43 0,0 3-32 16,2 2-31-16,-1 2-33 0,-9 5-40 0,15-7-59 16,-15 7-27-16,0 0-99 0,19 3-394 0,-19-3-74 15</inkml:trace>
  <inkml:trace contextRef="#ctx0" brushRef="#br0">20543 16092 571 0,'0'0'348'0,"5"9"-48"16,-5-9-64-16,4 15-50 0,-1-7-35 0,-1 4-9 16,0-3-27-16,0 3-18 0,-2 1 31 0,3-1-63 15,-3 1 12-15,1 0-43 0,-1-2 21 0,2-2-40 16,0 1 26-16,-2-10-35 0,1 18 35 0,-1-18-37 15,1 14 58-15,-1-14-5 0,0 11 69 0,0-11-8 16,0 0 60-16,3 10-34 0,-3-10 13 16,0 0-50-16,0 0 24 0,0 0-44 0,17-1 40 15,-17 1-55-15,16-10 36 0,-7 4-49 0,1-2 40 16,3 2-50-16,-1-2 40 0,0 1-43 0,1 0 22 16,1 1-50-16,-5 0 33 0,3 3-54 15,-12 3 40-15,17-7-51 0,-17 7 41 0,16-1-44 16,-16 1 39-16,0 0-41 0,22 4 44 0,-22-4-56 15,11 7 30-15,-11-7-65 0,11 11 23 0,-11-11-70 16,8 15 5-16,-8-15-74 0,5 17 4 0,-1-7-73 16,-1-1-11-16,-1 1-55 0,-2-10 52 0,4 18-157 15,-4-18-282-15,4 15-230 0</inkml:trace>
  <inkml:trace contextRef="#ctx0" brushRef="#br0">21164 15920 640 0,'5'-17'625'0,"0"1"-142"0,-1 4-66 16,-1 2-67-16,-3 10-81 0,6-17-68 16,-6 17-34-16,4-11-47 0,-4 11-2 0,0 0-11 15,0 0-1-15,0 0-24 0,5 11-3 0,-5-1-15 16,-1 7-12-16,-4 4-11 0,2 2-7 0,-2 3-2 15,-1 5-13-15,-3 1 39 0,0 1-53 0,-2 1 38 16,0-1-59-16,0 1 6 0,0-2-68 0,-4-1-13 16,2-1-70-16,1-1 5 0,1-3-60 15,2-4 0-15,-1-5-44 0,4 1 70 0,2-4-134 16,1-5 62-16,3-9-356 0,-4 17-150 0</inkml:trace>
  <inkml:trace contextRef="#ctx0" brushRef="#br0">20988 16175 457 0,'-3'-10'633'0,"1"1"-154"15,2 9-134-15,-1-14-83 0,1 14-60 0,0 0-41 16,5-12-42-16,-5 12-21 0,0 0-34 0,25-1-63 16,-25 1-56-16,28 4-50 0,-11-1-44 15,-2 1-196-15,-15-4-285 0,30 5-161 16</inkml:trace>
  <inkml:trace contextRef="#ctx0" brushRef="#br0">21546 16021 308 0,'9'-21'590'0,"-2"2"-153"0,0 0-59 0,0 6-33 16,-2 1-27-16,-1 0-16 0,-2 3-50 0,-2 9-5 15,7-13-56-15,-7 13-22 0,5-12-52 16,-5 12 0-16,0 0-56 0,0 0 8 0,0 0 2 16,0 0-5-16,0 0-7 0,3 17-6 15,-4-5-4-15,-4 5 35 0,-1 3-49 0,-2 3 31 0,2 0-54 16,-4 5 41-16,-1-1-49 0,0 0 38 16,-2-1-49-16,0 0 44 0,4-6-46 0,-2 0 40 15,0-2-40-15,4-1 41 0,-1-4-53 0,1-1 45 16,0-3-44-16,3-1 45 0,-1 0-44 0,5-8 47 15,-6 11-36-15,6-11 37 0,-4 10-36 0,4-10 42 16,0 0-36-16,0 0 33 0,0 0-41 16,0 0 38-16,9 7-44 0,-9-7 40 0,15-3-37 15,-15 3 39-15,22-4-46 0,-22 4 39 0,27-4-42 16,-27 4 41-16,28-3-42 0,-28 3 37 0,29-3-39 16,-29 3 46-16,30 1-48 0,-30-1 39 15,25 6-44-15,-11-3 36 0,-3 2-47 0,-2 2 43 16,1-2-45-16,-3 2 51 0,0 1-46 0,-2 1 48 15,-5-9-43-15,5 16 49 0,-5-16-44 0,-1 16 52 16,1-16-39-16,-8 17 40 0,3-8-43 0,-5-1 50 16,-3 1-35-16,-4-1 50 0,-4 0-36 0,-4-3 9 15,-1-2 5-15,-4 0 14 0,3-3-7 16,-1-2 3-16,-1 1-9 0,1-2-5 0,2-1-1 16,2 2-23-16,1-2-37 0,6 1-39 0,-1-2-68 15,4-1-76-15,2 0-65 0,2-1-49 0,4 0-34 16,6 7-125-16,-3-15-323 0,3 15-388 15</inkml:trace>
  <inkml:trace contextRef="#ctx0" brushRef="#br0">21903 15709 658 0,'9'-6'386'0,"-9"6"-93"16,18-1-68-16,-6 7-47 0,3 8-7 0,2 9-50 0,0 5 5 16,0 6-33-16,0 15-15 0,-2 3-18 15,-4 3-11-15,0 7-11 0,-3-4-6 0,-5-8-15 16,-2 2 5-16,-2-2 5 0,-4 7 5 0,-4-2 18 15,-4-3-10-15,0-11 11 0,-7 6-13 16,-3-3-3-16,-3-3-8 0,-5-1-4 0,-4-5-3 16,-2-2-17-16,-4-3-40 0,-4-4-8 0,2-2-41 15,-3-3-28-15,7-6-135 0,0-3 0 0,0 0-362 16,0-2-145-16</inkml:trace>
  <inkml:trace contextRef="#ctx0" brushRef="#br0">16011 17235 390 0,'-1'-11'573'0,"1"11"-194"0,-8-16-45 16,3 9-121-16,-2 0 7 0,-2 0-91 0,9 7 37 15,-12-8-68-15,12 8 35 0,-16-6-30 0,16 6-20 16,0 0-18-16,-19 1-13 0,19-1-11 0,-15 12-10 16,8-5-7-16,2 2-49 0,0 1 54 15,1 2-52-15,4 1 46 0,-1 1-47 0,2 0 5 16,0 3 4-16,5 3 5 0,0-3 2 16,1 2 2-16,3-1 15 0,-3 0-16 0,2-1 1 15,1-2 41-15,1-1-45 0,-5-1-3 0,3-1 8 16,-1-3-4-16,-1 2 9 0,1-4 7 0,-1 2 4 15,0-3 2-15,-7-6 4 0,9 12 12 0,-9-12 3 16,5 9-3-16,-5-9 12 0,7 7 50 0,-7-7-39 16,0 0 40-16,7 12-40 0,-7-12 39 0,0 0-44 15,0 0 44-15,0 10-47 0,0-10 17 0,-9 7-51 16,9-7 37-16,-14 11-53 0,3-5 15 0,-1-1-60 16,-2-1 20-16,0 2-27 0,3-1-27 15,11-5-37-15,-21 7-61 0,21-7-24 0,-18 6-29 16,18-6-46-16,0 0-91 0,-19 0-262 0,19 0-166 15</inkml:trace>
  <inkml:trace contextRef="#ctx0" brushRef="#br0">16110 17324 368 0,'0'0'432'0,"13"-5"-189"0,-13 5 6 0,0 0-48 16,14-3-43-16,-14 3-22 0,12 5-7 0,-12-5-10 15,13 9-16-15,-13-9-16 0,14 13-18 16,-7-7-13-16,0 3-11 0,0-2-2 0,2 2-15 16,0 0-11-16,-2-1 8 0,0-2 12 0,2 2 19 15,-2-2 34-15,-7-6 31 0,12 9 29 0,-12-9 19 16,0 0 10-16,13 6 8 0,-13-6-29 16,0 0-29-16,0 0-17 0,18 0-20 0,-18 0-18 15,0 0-23-15,8-7-42 0,-8 7-54 0,2-13-66 16,-2 13-69-16,0-12-60 0,0 12-9 0,-5-17-80 15,1 5 59-15,2-4-182 0,-3 4-205 0,2-3-186 16</inkml:trace>
  <inkml:trace contextRef="#ctx0" brushRef="#br0">16371 17190 448 0,'0'0'443'15,"18"5"-141"-15,-18-5-24 0,15 10-26 0,-6-5-70 16,-1 2 38-16,-2 0-50 0,2 2 50 0,0 0-77 16,-3 0 11-16,1 1-63 0,-2-1 20 0,1 2-59 15,-1 0-11-15,2 3-6 0,-2-4-4 0,1 3-2 16,-3-4-5-16,0 2-9 0,3 0-1 0,-5-11-2 16,3 17-6-16,-3-17-1 0,5 14 2 15,-5-14 14-15,1 8 30 0,-1-8 31 0,0 0 26 16,5 12 14-16,-5-12-11 0,0 0-22 0,0 0-16 15,0 0-11-15,0 0-8 0,18-3-15 0,-18 3-6 16,13-10-7-16,-4 3-6 0,1-1 36 0,0 2-46 16,1-4 34-16,0 3-53 0,-1 0 45 0,-1 2-54 15,0 0 44-15,-9 5-50 0,14-12 40 0,-14 12-44 16,13-5 45-16,-13 5-42 0,0 0 37 16,15-4-43-16,-15 4 37 0,0 0-47 0,0 0 44 15,18 4-38-15,-18-4 40 0,0 0-48 0,10 10 40 16,-10-10-40-16,4 9 8 0,-4-9 6 15,5 8 19-15,-5-8-8 0,0 0 0 0,7 10 4 16,-7-10 0-16,0 0 9 0,5 8 1 0,-5-8-2 16,0 0 3-16,0 0 4 0,0 0 11 0,11 8 9 15,-11-8 7-15,0 0 0 0,0 0-10 0,26-2 1 16,-26 2-3-16,20-5 9 0,-20 5-4 0,29-2 0 16,-29 2 1-16,30 0-6 0,-12 0-3 15,-1 2-2-15,2 0 4 0,-1 3-10 0,-2-2-3 0,5 4-15 16,-6-2-28-16,0 0-29 0,0 2-59 0,-3 2-69 15,0-1-48-15,-3 1-9 0,0 1-5 16,-7 0-147-16,2 0-51 0,-4-10-172 16,-4 21-162-16</inkml:trace>
  <inkml:trace contextRef="#ctx0" brushRef="#br0">13998 17270 665 0,'3'-12'589'0,"-3"12"-202"0,0 0-60 16,1-10-117-16,-1 10-10 0,0 0-95 0,0 0 24 16,0 0-71-16,0 0 39 0,23 8-40 0,-14 2 25 15,6 5-55-15,-1 1-3 0,4 4 0 0,0 1-5 16,0 1-1-16,-2-1 2 0,-3-3 4 16,4 3 13-16,-4-3 8 0,-3-2 46 0,1-1-42 15,-3-3 44-15,0-2-35 0,-3-2 56 0,-5-8-10 16,9 13 70-16,-9-13-21 0,6 10 61 0,-6-10-22 15,0 0 1-15,8 7-51 0,-8-7-30 0,0 0-24 16,9-10-16-16,-4-1-46 0,-3-2 25 0,2-1-43 16,0-7 12-16,0-2-40 0,0-2-24 0,-1 2-28 15,-2-3 10-15,0 3-66 0,2 0 13 16,-1 5-73-16,-1 4-10 0,1 2-115 0,-1 0-19 16,-1 12-59-16,4-17 101 0,-4 17-112 0,6-11-5 15,-6 11-212-15,13-6-152 0</inkml:trace>
  <inkml:trace contextRef="#ctx0" brushRef="#br0">14605 17269 297 0,'0'0'525'0,"0"0"-141"0,0 0-96 16,19 0-45-16,-19 0-86 0,0 0-10 15,0 0-53-15,13 5 39 0,-13-5-53 0,5 11 48 16,-5-11-72-16,0 17-10 0,2-7-12 0,-2 2-7 15,0 2-5-15,0 0-4 0,0-1-5 0,0 3-2 16,0-3 8-16,1 1-14 0,0 1 50 0,1-1-63 16,1-2 47-16,0 1-51 0,-1-3 47 0,1-1-51 15,-3-9 77-15,4 14-55 0,-4-14 92 0,6 11-21 16,-6-11 51-16,0 0-38 0,0 0 43 0,22-4-29 16,-22 4 37-16,10-14-35 0,-3 6-6 0,-1-3-11 15,-4-2 26-15,1 1-63 0,-2-2 28 16,-1-5-49-16,-1 4 18 0,0-2-60 15,-1 5 27-15,-3-3-78 0,0 4 8 0,1 1-42 16,-1 0-61-16,1 1-63 0,4 9-45 0,-9-10-51 16,9 10-15-16,0 0-38 0,-16-6 49 0,16 6-285 15,0 0-139-15</inkml:trace>
  <inkml:trace contextRef="#ctx0" brushRef="#br0">14845 17391 429 0,'0'0'496'16,"18"-4"-107"-16,-18 4-79 0,14-2-60 16,-14 2-47-16,0 0-38 0,17-3-32 15,-17 3-22-15,0 0-22 0,0 0-23 0,0 0-2 0,19 3 9 16,-19-3-1-16,9 7-3 0,-9-7-13 16,6 12-11-16,-6-12-12 0,4 14-4 0,-4-14-3 15,4 17 32-15,-4-17-53 0,4 19 16 0,-4-8-87 16,0-11-7-16,-1 22-61 0,-2-10-74 0,2 1-63 15,-2-1-75-15,-2-1-260 0,1 0-136 0</inkml:trace>
  <inkml:trace contextRef="#ctx0" brushRef="#br0">15029 17254 543 0,'2'-14'350'0,"0"3"-96"15,-2 11-69-15,0-19-82 0,0 19-71 0,4-12-32 16,-4 12-37-16,8-7-58 0,-8 7-59 0,0 0-188 16,0 0 249-16</inkml:trace>
  <inkml:trace contextRef="#ctx0" brushRef="#br0">15268 17357 110 0,'0'0'581'16,"0"0"-199"-16,0 0-91 0,13 6-70 16,-13-6-42-16,0 0-22 0,0 14-8 0,0-14-23 15,0 15-19-15,0-15-12 0,0 20-12 0,0-8-19 16,-2 1-12-16,0 2-14 0,1-1-19 0,1 0-20 16,-1 1-15-16,1 0 6 0,0-1-25 0,0-2 5 15,1-2-11-15,-1-10 2 0,3 17 15 0,-3-17 6 16,2 10 7-16,-2-10 8 0,0 0 0 0,0 0 21 15,14-5-8-15,-14 5 5 0,9-19 11 0,-5 5-4 16,2-6 3-16,-1-2-2 0,-1-5-3 0,-1-7 1 16,-3-2 2-16,0-3 0 0,0 1 70 15,-3 0-20-15,-1 1 65 0,-1 3-21 0,0 4 58 16,0 4-37-16,1 4 32 0,-1 1-50 0,3 4 39 16,-4 2-56-16,4 5 25 0,-2-1-70 0,4 11 19 15,-5-14-64-15,5 14 35 0,0 0-49 16,0 0 38-16,0 0-50 0,0 0 31 0,3 18-75 15,8-1 2-15,2 8-84 0,5 2-23 0,2 3-109 16,8 7-54-16,3 0 23 0,0 1-192 0,7-1-247 16,4 1-267-16</inkml:trace>
  <inkml:trace contextRef="#ctx0" brushRef="#br0">18308 16820 941 0,'0'-15'478'0,"-5"1"-137"0,-3 2-59 0,-3 2-39 16,-2 3-23-16,-2 1-38 0,-2 3-20 0,17 3-12 15,-34 7 24-15,12 2-46 0,-1 7 18 0,4 4-61 16,0 6 21-16,1 4-20 0,2 4-18 0,4 3-5 15,2 4-20-15,0 2-44 0,4 3 35 0,1 0-62 16,0 0 18-16,1-1-46 0,2 0-14 0,2-2 7 16,0-6 49-16,0 1-33 0,1-11 42 0,0 0-33 15,2-3 47-15,-1-6-39 0,1-2 42 0,-2 0-32 16,3-4 38-16,-3-2-29 0,3-1 43 0,-4-9-43 16,5 14 39-16,-5-14-42 0,7 7 19 15,-7-7-89-15,0 0-21 0,10 7-87 0,-10-7-57 16,0 0 43-16,0 0-182 0,0 0-320 0,0 0-232 15</inkml:trace>
  <inkml:trace contextRef="#ctx0" brushRef="#br0">18780 17051 283 0,'1'-20'536'0,"-2"1"-128"0,-2 1-95 0,2 1-41 16,-3 5-32-16,3 1-22 0,-2 1 7 0,3 10-90 16,-2-17-3-16,2 17-65 0,0 0 25 15,-8-7-54-15,8 7 30 0,-8 9-45 0,0 3 27 16,1 5-8-16,-1 1-49 0,2 3 41 0,-3 3-43 15,3 4 40-15,-1 2-39 0,1 2 40 0,1-1-44 16,-1 1 3-16,2-5 2 0,-2 1 4 0,3-2 30 16,0 0-25-16,-1-1-8 0,0-1 2 15,-2-2 3-15,2 0 0 0,-2-2-1 0,-2-1-13 16,2-2-28-16,-2-3-36 0,0-2-26 0,1-1-32 16,-2 0-84-16,-4-3 14 0,13-8-185 0,-23 8-184 15,23-8-102-15</inkml:trace>
  <inkml:trace contextRef="#ctx0" brushRef="#br0">18592 17256 370 0,'10'-7'416'0,"-10"7"-201"0,17-9 24 16,-17 9-116-16,20-8 26 0,-20 8-90 0,24-5 35 15,-24 5-130-15,29-3 34 0,-29 3-212 16,28-2-207-16,-28 2 175 0</inkml:trace>
  <inkml:trace contextRef="#ctx0" brushRef="#br0">19066 17099 857 0,'5'-13'557'0,"-5"13"-111"0,4-9-38 16,-4 9-62-16,0 0-89 0,6-12-42 0,-6 12-35 15,0 0-30-15,0 0-22 0,0 0 24 16,0 0 4-16,0 0-57 0,0 0 22 0,8 12-63 0,-8-12 35 16,-1 17-62-16,-1-5 38 0,1 1-55 15,-1 5 40-15,-5 1-52 0,2 1 41 0,0 2-64 16,-3 0 2-16,1-1-77 0,-3 0-10 0,-1-1-127 16,2 2-49-16,-3-3-14 0,1-1-3 0,0-1-139 15,1-1-350-15,3-5-324 0</inkml:trace>
  <inkml:trace contextRef="#ctx0" brushRef="#br0">19226 17294 824 0,'0'0'414'0,"0"0"-99"15,0 0-70-15,0 0 20 0,0 0-99 0,0 0-19 16,0 0-15-16,-17 8-22 0,17-8-24 0,-11 12-19 15,11-12-11-15,-7 14-11 0,7-14-36 0,-4 16-23 16,4-16-3-16,3 13-2 0,-3-13-3 0,6 14 7 16,-6-14 2-16,13 8 3 0,-13-8 4 0,17 7 17 15,-17-7 29-15,18 1 30 0,-18-1 34 0,19-2 28 16,-19 2 16-16,18-8 11 0,-9 2 54 0,-1-2-52 16,0 0-11-16,1-2-22 0,-4-2 20 15,3 1-73-15,-3-3 26 0,-2 3-60 0,-1-1 29 16,-2 0-72-16,3 0 15 0,-3-1-81 15,-2 4-14-15,1-1-91 0,-1 1-32 0,2 9-87 16,-7-13-39-16,7 13-31 0,-14-8-31 0,14 8-48 16,-15-4-193-16,15 4-166 0</inkml:trace>
  <inkml:trace contextRef="#ctx0" brushRef="#br0">19516 17244 817 0,'0'0'432'16,"6"-8"-19"-16,-6 8-105 0,0 0 4 15,0 0-96-15,0 0-11 0,0 0-75 0,0 0 18 16,0 0-59-16,0 0 13 0,0 0-54 0,-5 11 24 16,5-11-74-16,-6 14-32 0,2-6-21 0,0 1-24 15,0 1-11-15,2-1-6 0,-1 0 5 0,3-9 6 16,-4 16 8-16,4-16 7 0,0 14 11 0,0-14 25 15,0 9 29-15,0-9 33 0,0 0 32 0,4 10 27 16,-4-10 31-16,0 0 22 0,0 0 9 0,0 0 3 16,19 1-1-16,-19-1 27 0,0 0-60 15,13-4-18-15,-13 4 23 0,0 0-66 0,15-3 23 0,-15 3-59 16,0 0 34-16,0 0-53 0,17 3 42 16,-17-3-54-16,0 0 16 0,17 6-70 0,-17-6-29 15,11 7-33-15,-11-7-28 0,10 9-49 0,-10-9-6 16,13 12 0-16,-13-12-5 0,18 10-35 0,-8-5-169 15,0 0-236-15,-10-5-181 0</inkml:trace>
  <inkml:trace contextRef="#ctx0" brushRef="#br0">19958 16983 871 0,'2'-17'455'0,"1"5"-16"16,-2-1-103-16,1 4-26 0,-2 9-109 0,2-15-25 15,-2 15-67-15,0 0 45 0,0 0 0 0,0 0-7 16,0 0-12-16,9 12-22 0,-6 0-8 0,-1 5-23 16,1 2-22-16,-2 3-11 0,3 2-8 0,-3 1-8 15,-1-1-6-15,0 2-24 0,0-1-83 0,0 1-26 16,-5-3-129-16,3 0-22 0,-2-1-73 16,-3-2 63-16,1-2-142 0,1-4-272 0,-2-2-208 15</inkml:trace>
  <inkml:trace contextRef="#ctx0" brushRef="#br0">19954 17162 105 0,'3'-8'565'0,"3"0"-179"16,-6 8-76-16,9-13-67 0,-9 13-65 0,12-10-18 16,-12 10-48-16,17-10 3 0,-17 10-47 0,22-2-16 15,-22 2-61-15,25 1-90 0,-10 3-73 0,0 0-68 16,-1 2-277-16,4 1 6 0</inkml:trace>
  <inkml:trace contextRef="#ctx0" brushRef="#br0">20667 17253 431 0,'9'-12'515'0,"0"0"-36"0,-1 2-76 0,-2-3-23 0,-2 2-14 15,-4 11-53-15,5-17-15 0,-5 17-57 0,5-16 15 16,-5 16-64-16,4-10-13 0,-4 10-84 0,0 0 24 16,0 0-68-16,0 0 28 0,0 0-53 0,0 0 34 15,-13 8-54-15,8 1 40 0,-3 5-49 0,-2 1 39 16,1 2-49-16,0 3 39 0,-1-1-70 16,5 0 16-16,-3-2-61 0,2 0 37 0,1-3-32 15,-1 1 1-15,3-6 4 0,-1 1 8 16,4-10 12-16,-4 15 11 0,4-15 18 0,0 0 10 15,3 12 4-15,-3-12 11 0,0 0-2 0,14 3 44 16,-14-3-44-16,14-3 42 0,-14 3-35 0,20-10 44 16,-7 3-39-16,2 2 48 0,-2-3-37 0,-1 1 58 15,0 2-36-15,-1 1 59 0,-1-2-33 0,-10 6 33 16,17-8-44-16,-17 8 40 0,11-5-61 0,-11 5 24 16,0 0-52-16,14-5 38 0,-14 5-47 0,0 0 38 15,0 0-44-15,13 7 25 0,-13-7-78 16,4 12-9-16,-4-12-110 0,0 17-34 0,-1-5-93 15,-1 0-14-15,-3 3-111 0,1 2-26 0,3-1-331 16,-3 1-333-16</inkml:trace>
  <inkml:trace contextRef="#ctx0" brushRef="#br0">21095 17599 1036 0,'22'0'716'0,"-22"0"-196"15,0 0-47-15,19 3-147 0,-19-3-3 0,0 0-110 16,0 0 21-16,21 2-12 0,-21-2 25 0,9 6-45 16,-9-6-42-16,10 12-26 0,-5-3-35 15,-1 1-12-15,-2 1-46 0,-2 2-5 0,3 1-66 16,-6 4-31-16,3 0-116 0,-4 3-35 0,-1 0-96 16,1 1-80-16,-2-2-79 0,0 1-48 0,-1-2-342 15,2-4-451-15</inkml:trace>
  <inkml:trace contextRef="#ctx0" brushRef="#br0">22240 17221 1113 0,'4'-11'630'0,"-3"0"-148"15,-1 11-83-15,3-13-96 0,-3 13-58 0,1-12-58 16,-1 12-45-16,0 0-28 0,0 0-13 16,0 0-4-16,0 0-23 0,-9 13-13 0,2 6-10 15,-1 2-10-15,0 8-46 0,0 2 39 0,-2 1-24 16,3 1 18-16,0 0-44 0,-2 1 43 0,-1-1-6 16,1-4-4-16,3 3-2 0,-4-1-5 0,2-7 6 15,0-4-6-15,3 2-1 0,-4-9-16 0,1 5-12 16,-2-2-28-16,-1-1-40 0,-1-4-54 0,-3-2-86 15,0-2-75-15,-1-1-52 0,-2-3-48 16,-1-3-32-16,19 0-206 0,-33-2-170 16</inkml:trace>
  <inkml:trace contextRef="#ctx0" brushRef="#br0">21937 17547 163 0,'18'-18'408'0,"-3"1"-189"0,4 3 52 15,0 3-102-15,0 2 47 0,1 0-73 0,-1 1 1 16,3 3-23-16,-5 3-22 0,3 0-27 0,-2 2-7 15,3 2-12-15,-1-2-28 0,3 3-8 0,-1 1-108 16,1 0 25-16,-2 0-172 0,-4-2-8 16,2 1-211-16,0-1 116 0</inkml:trace>
  <inkml:trace contextRef="#ctx0" brushRef="#br0">22704 17220 969 0,'5'-10'548'0,"2"2"-116"0,-7 8-69 16,10-12-73-16,-10 12-83 0,5-9-33 0,-5 9 23 16,0 0 14-16,0 0-9 0,6 6-15 0,-6-6-67 15,2 18 25-15,-4-4-70 0,0 3 24 0,-1 5-58 16,-2 2 33-16,-3 1-55 0,1 4-4 0,-5 0-110 16,-2 0-44-16,-3 0-114 0,-3 0-64 15,0 0-41-15,-3 2-39 0,-2-4-36 0,2-1-268 16,5-3-228-16</inkml:trace>
  <inkml:trace contextRef="#ctx0" brushRef="#br0">23077 17513 242 0,'8'-18'593'15,"1"-1"-167"-15,-4 3 11 0,-1 2-87 0,-2 3 26 16,1-1-99-16,-3 12-26 0,4-15-87 15,-4 15-8-15,2-11-65 0,-2 11 20 16,0 0-62-16,0 0 26 0,0 0-50 0,-24 6 29 16,14-1-56-16,-1 3 5 0,0 0-68 0,0 3 15 15,-2 1-82-15,1-2 31 0,3 2-41 0,2-5 46 16,0 3-3-16,7-10 42 0,-9 12-7 0,9-12 92 16,-5 8-13-16,5-8 73 0,0 0-28 0,0 0 57 15,0 0-34-15,0 0 61 0,0 0-20 0,19-1 42 16,-19 1-48-16,12-7 44 0,-12 7-51 15,15-5 29-15,-15 5-61 0,14-6 30 0,-14 6-66 16,17-1 29-16,-17 1-54 0,0 0 37 0,25 1-57 16,-25-1 38-16,20 7-42 0,-9-3 42 15,-1 3-55-15,-1 0 14 0,3 2-79 0,-5 1-8 16,1-1-70-16,-3 0-81 0,4 3-99 0,-5-3-72 16,-4-9-73-16,1 15-346 0,-1-15-408 0</inkml:trace>
  <inkml:trace contextRef="#ctx0" brushRef="#br0">23569 17165 924 0,'14'-16'509'0,"-5"4"-85"0,0 1-31 0,1 1-35 15,-2 2-68-15,-8 8-31 0,10-11-31 16,-10 11-42-16,10-8-33 0,-10 8-24 0,0 0 10 16,0 0 3-16,13 9-55 0,-13-9 30 0,3 25-49 15,-6-8 24-15,1 9-50 0,-5 3 29 16,1 3-51-16,-4 2 30 0,-2-1-39 0,3 1 28 16,-5-2-50-16,1 0-1 0,-1 0-78 0,0 1-12 15,-2-3-67-15,0-2-51 0,2 1-68 0,0-4-44 16,0-7-6-16,5-1 8 0,0-6 2 0,1 0-27 15,8-11 21-15,-10 11-196 0,10-11-16 0</inkml:trace>
  <inkml:trace contextRef="#ctx0" brushRef="#br0">23560 17412 167 0,'0'0'427'0,"0"0"-255"0,5-7 63 15,-5 7-151-15,0 0 74 0,0 0-112 0,25 1 91 16,-14 4-125-16,6-1 65 0,2-1-166 0,0-1 48 16,5 1-188-16,-1 0-105 0,3-1 258 0</inkml:trace>
  <inkml:trace contextRef="#ctx0" brushRef="#br0">24377 17119 374 0,'10'-8'409'0,"-10"8"-115"0,0 0-5 0,0 0-5 15,6 8-8-15,-6-8-4 0,-6 18-7 0,1-3-30 16,-3 2-32-16,-1 1-24 0,0 2-25 0,-1 2-25 16,-3 3-26-16,-1-1-21 0,0 2-51 0,-1-2 33 15,2-1-51-15,0-4 37 0,4 0-2 0,-1-3-31 16,0-1-21-16,2-2-8 0,2-2-8 0,1-3 8 15,5-8 9-15,-10 14 4 0,10-14 6 0,-4 8 5 16,4-8-6-16,0 0-5 0,0 0-1 0,0 0 7 16,0 0-2-16,12 5-38 0,-12-5 42 0,17-6-35 15,-17 6 41-15,27-4-34 0,-27 4 36 16,31-4-39-16,-14 3 40 0,-17 1-39 0,32-2 40 16,-32 2-36-16,32 3 41 0,-15-2-36 15,-2 2 38-15,-15-3-39 0,24 5 37 0,-24-5-35 16,21 7 44-16,-21-7 1 0,15 9 3 0,-15-9 12 15,9 9 13-15,-9-9 12 0,4 13-32 0,-4-13 58 16,0 0-39-16,-1 15 38 0,1-15-39 0,-9 10 37 16,9-10-57-16,-17 10 33 0,6-6-54 0,-2 0 33 15,-4-3-53-15,0 4-3 0,-1-5-91 0,-3 0-32 16,1-3-99-16,-1 1-116 0,-2-3-16 0,0 0-144 16,5-2-381-16,-1-1-502 0</inkml:trace>
  <inkml:trace contextRef="#ctx0" brushRef="#br0">24715 17120 281 0,'14'7'442'0,"-1"4"-97"16,2 5 8-16,-4 2-29 0,0 8-8 0,1 0-5 15,-5 5-19-15,-2 1-71 0,-2-5 17 0,-3 4-53 16,0 6 46-16,-1 4 15 0,-2 0-39 0,-1 2-9 15,-1-1-67-15,-1 1 15 0,-4-2-62 16,1-3 11-16,-3-3-51 0,-3-1 25 0,-3-2-45 16,0-5 31-16,-5-2-41 0,-2-2 28 0,-5-5-37 15,0-2 16-15,-4-5-53 0,-3-1 12 0,-3-2-32 16,1-4-45-16,-1-3-64 0,-1-1-93 0,3-3-111 16,0-1-80-16,-2 0-72 0,7-1-357 0,2-4-483 15</inkml:trace>
  <inkml:trace contextRef="#ctx0" brushRef="#br0">25048 18252 1706 0,'0'0'746'15,"9"-8"-178"-15,-9 8-84 0,0 0-65 0,0 0-64 16,0 0-102-16,0 0-29 0,3-13-39 0,-3 13-46 15,0 0-19-15,0 0-41 0,0 0-63 16,0-9-116-16,0 9-115 0,0 0-204 0,-5-11-140 16,-6 2-77-16,-6 1-339 0,-2-2-669 0</inkml:trace>
  <inkml:trace contextRef="#ctx0" brushRef="#br0">25538 15927 976 0,'4'-15'579'16,"0"2"-169"-16,-2 1-73 0,-2 12-72 0,0-18-52 15,0 18-29-15,-6-16 2 0,6 16-20 0,-6-9-4 16,6 9-37-16,0 0-5 0,-18 4-38 0,10 3 0 16,-2 4-33-16,0 5 2 0,1 3-1 0,2 3-20 15,2 0-8-15,3 3-5 0,0 0-9 0,2 1 33 16,2 0-53-16,0 0 37 0,2-2-46 16,1 0 33-16,-1 0-41 0,2-3 48 15,-2-5-46-15,0 0 44 0,-3-3-41 0,2-1 45 16,-3-12-26-16,1 17 52 0,-1-17-30 0,0 12 65 15,0-12-40-15,-9 13-1 0,0-7-5 0,-1-3-9 16,-5 3 3-16,-4-3 27 0,-3 0-52 0,-1-1 29 16,-3 2-69-16,2-1 22 0,-2 0-66 0,4-1 18 15,0 0-70-15,3-1 0 0,1 2-78 0,18-3-27 16,-23 2-30-16,23-2-73 0,-16 2 77 0,16-2-148 16,0 0-292-16,0 0-227 0</inkml:trace>
  <inkml:trace contextRef="#ctx0" brushRef="#br0">25451 16170 308 0,'0'0'465'0,"16"-5"-163"0,-16 5-45 15,0 0-57-15,0 0-25 0,15 1-14 0,-15-1-4 16,10 10-3-16,-10-10-9 0,5 14-21 16,-2-5-20-16,-2 3-14 0,4 0-26 0,-2-2-13 15,0 2 1-15,3-1 22 0,0 2 26 0,-1-3 25 16,2-2 57-16,-1 0-36 0,4-1 44 0,1-2-51 15,-1 0 33-15,-10-5-58 0,20 3 26 0,-20-3-60 16,23-3 17-16,-9-2-56 0,-1 0 27 0,-1-2-82 16,0-2-5-16,-3-4-97 0,0-2-8 15,-1-1-98-15,-2-1-47 0,-1 0-8 0,-1 0 22 16,-1-3-2-16,-1 2-120 0,2 1 25 0,-1-4-287 16,-1 1-171-16</inkml:trace>
  <inkml:trace contextRef="#ctx0" brushRef="#br0">25812 16041 541 0,'0'0'355'16,"10"15"-35"-16,-10-15-28 0,8 17-22 0,-3-9 22 15,0 1 34-15,1 1-53 0,-1-2 4 0,2 3-64 16,-2-1 15-16,0-1-56 0,0 3 2 16,1 0-60-16,-2-2 29 0,1 1-58 15,-1 1 30-15,-1-1-60 0,1-1 32 0,-2 1-33 16,1-1 10-16,-3-10-51 0,4 17 38 0,-4-17-49 15,5 16 38-15,-5-16-42 0,2 10 46 0,-2-10-37 16,5 8 62-16,-5-8-5 0,0 0-3 0,9 10-10 16,-9-10-7-16,0 0-5 0,21 0-3 0,-21 0-3 15,21-6-5-15,-21 6 2 0,22-6-11 0,-10 1-5 16,-12 5-2-16,19-5-2 0,-19 5-10 0,16-5 1 16,-16 5 0-16,0 0-12 0,16-5-2 15,-16 5-28-15,0 0 9 0,0 0 2 0,0 0 6 16,18 4 1-16,-18-4 3 0,0 0 26 0,7 9-41 15,-7-9 31-15,0 0-42 0,4 11 41 16,-4-11-38-16,0 0 42 0,3 11-29 0,-3-11 38 16,0 0-36-16,0 0 44 0,5 11-37 0,-5-11 54 15,0 0-31-15,0 0 39 0,0 0-29 0,13 3 8 16,-13-3 16-16,0 0-1 0,17-2 5 0,-17 2 4 16,0 0-5-16,20-1-4 0,-20 1-4 0,16-4 0 15,-16 4-3-15,0 0-6 0,22-2 3 16,-22 2-11-16,0 0-7 0,24 1 4 0,-24-1-9 15,18 5-2-15,-18-5-2 0,18 7-14 0,-18-7-42 16,19 8-51-16,-10-2-66 0,1 1-38 0,-3-1-164 16,2 1-25-16,-3-2-46 0,-6-5-548 0,14 11-710 15</inkml:trace>
  <inkml:trace contextRef="#ctx0" brushRef="#br0">27142 16008 1054 0,'4'-13'615'0,"-2"1"-148"0,0 1-56 15,-2 11-91-15,2-16-29 0,-2 16-61 0,-2-10 13 0,2 10-11 16,0 0 26-16,-18 3-52 0,4 6 2 0,-2 7-38 16,-3 8-40-16,1 4-26 0,-2 7-20 0,2 0-17 15,-1 10-12-15,0 1-17 16,4-6-20-16,3 2-15 0,1-1-6 0,4 0-29 15,1-2-19-15,2 0-31 0,2-5-33 0,4-6-39 16,0 1-40-16,1-3-74 0,3-2-67 0,-1-3-5 16,4 0-3-16,-2-4-119 0,0-5 18 0,5 3-260 15,-3-4-227-15</inkml:trace>
  <inkml:trace contextRef="#ctx0" brushRef="#br0">27753 16272 1330 0,'6'-6'512'0,"-6"6"-81"0,12-12-123 15,-12 12-56-15,7-7-49 0,-7 7-31 0,0 0 14 16,0 0-44-16,0 0 37 0,11 7-74 0,-11-7 25 16,-2 17-69-16,2-2 28 0,-5 0-57 0,1 5 35 15,-1 0-52-15,-1 0 37 0,1 1-57 16,-2-1 16-16,1 0-70 0,-2-2 2 15,3-1-90-15,-2-2-73 0,3-2-48 0,0-2-23 16,-1-1-128-16,5-10-46 0,-7 11-226 0,7-11-218 16</inkml:trace>
  <inkml:trace contextRef="#ctx0" brushRef="#br0">28105 16150 1223 0,'16'-19'509'0,"-2"4"-33"15,-3 0-67-15,2 1-41 0,-3 2-84 16,-2 2 9-16,-2 3-75 0,3-2-42 0,-9 9-41 16,9-11-24-16,-9 11-136 0,9-9-75 0,-9 9-124 15,0 0-50-15,0 0-88 0,0 0 18 0,0 0-502 16,0 0-435-16</inkml:trace>
  <inkml:trace contextRef="#ctx0" brushRef="#br0">28098 16294 322 0,'0'0'371'16,"1"12"-64"-16,-1-12-2 0,0 13-46 0,0-13-3 16,1 12-51-16,-1-12 48 0,0 14-53 15,0-14 27-15,5 16-60 0,-5-16 32 0,4 12-38 16,-4-12 49-16,7 14-43 0,-7-14 39 0,10 9-45 15,-10-9 42-15,13 8-59 0,-13-8 33 0,15 7-30 16,-15-7-9-16,18 5-2 0,-18-5-11 0,20 4 7 16,-20-4-28-16,20 1 1 0,-20-1-24 0,19 0 5 15,-19 0-35-15,19 1 3 0,-19-1-25 0,15 1 9 16,-15-1-27-16,17 1 16 0,-17-1-29 16,15 6 16-16,-15-6-27 0,15 7 21 0,-6 0-21 15,-9-7 0-15,12 13-39 0,-5-5-15 16,-1 1-21-16,-1 0-24 0,-1 2-46 0,-4-11-14 15,5 17-80-15,-5-17-5 0,6 17-119 0,-6-17 5 16,8 17 24-16,-8-17-96 0,5 11 78 0,-5-11-433 16,0 0-343-16</inkml:trace>
  <inkml:trace contextRef="#ctx0" brushRef="#br0">28657 16246 386 0,'18'-29'439'0,"-4"2"-66"16,2 2 32-16,-5 5-65 0,-2 4 40 0,0 3-69 15,-3 1-26-15,0 4-93 0,-6 8-7 0,9-11-46 16,-9 11 55-16,0 0-60 0,0 0 17 16,10 10-68-16,-9 1 28 0,-1 3-63 0,-3 7 35 15,-3 4-58-15,0 5 33 0,-3 1-51 0,-3 2 39 16,2-1-51-16,-3 1 21 0,2-2-88 0,-3 0-14 16,0-2-96-16,0-3-34 0,-2-3-70 0,2 1-73 15,1-7 46-15,-3 0-156 0,3-3-241 16,-2-5-237-16</inkml:trace>
  <inkml:trace contextRef="#ctx0" brushRef="#br0">28611 16292 1033 0,'8'-11'522'0,"0"1"-114"15,-2 1-45-15,1 1-61 0,1 3-81 16,-8 5-48-16,13-8-39 0,-13 8-28 0,0 0-29 15,26 1-74-15,-16 3-86 0,5 2-97 0,-4 0-99 16,3 2-85-16,-4 0-358 0,4 4-246 0</inkml:trace>
  <inkml:trace contextRef="#ctx0" brushRef="#br0">29386 16298 482 0,'0'0'395'0,"8"-12"-48"0,-8 12-6 15,8-14-34-15,-8 14 6 16,9-12 7-16,-9 12-37 0,5-11-21 0,-5 11-34 16,6-9-38-16,-6 9-34 0,0 0-41 0,5-9-28 15,-5 9-19-15,0 0-13 0,0 0-6 0,0 0-8 16,-18 1-5-16,5 5-1 0,-2 1-8 0,-4 2-9 15,-1 1-3-15,-5 2-3 0,-1 2-6 0,3 2 0 16,5-3-4-16,-1-1 2 0,3 1-8 0,0-1-8 16,5 1-4-16,1-2-9 0,1-1-8 0,3-3-13 15,1 2-4-15,5-9-2 0,-9 13 6 16,9-13 11-16,0 0 14 0,-1 11 6 0,1-11 5 16,0 0 12-16,13 6 22 0,-13-6 13 15,15-3 25-15,-15 3 13 0,23-7 17 0,-9 2 20 16,0-1-40-16,4-3 53 0,0 0-35 0,0 0 26 15,-1 2-32-15,-2-1 11 0,-1 4-40 0,0-2 15 16,-4 1-33-16,-10 5 10 0,21-4-29 0,-21 4 15 16,18 0-25-16,-18 0 15 0,19 8-20 0,-8 0 9 15,-2 2-57-15,1 0-23 0,-2 4-81 0,1 2-18 16,-3-3-90-16,-1 2-113 0,-3-1-23 16,-4-2-163-16,-1 5-355 0,-5-2-554 0</inkml:trace>
  <inkml:trace contextRef="#ctx0" brushRef="#br0">29566 16662 550 0,'0'0'551'0,"14"-1"-96"0,-14 1-64 16,0 0-11-16,17-3 12 0,-17 3-113 0,0 0 10 16,0 0-72-16,0 0 27 0,0 0-71 0,16 3-1 15,-16-3-69-15,0 0 22 0,0 12-65 0,0-12 29 16,-7 10-56-16,0-3-4 0,-2 2-127 0,-2-2-52 15,-5 2-111-15,1 0-115 0,-2 0-83 0,-2-2-36 16,4-2-305-16,1 2-347 0</inkml:trace>
  <inkml:trace contextRef="#ctx0" brushRef="#br0">30117 16280 651 0,'0'0'661'0,"0"0"-158"15,4-11-51-15,-4 11-27 0,0 0-48 0,3-9-29 16,-3 9-82-16,0 0 1 0,0 0-67 15,0 0-7-15,0 0-11 0,0 0 11 0,0 0-13 16,0 0-38-16,5 18-19 0,-8-8-32 0,0 3 1 16,1 2-68-16,-2 2 41 0,-1 3-23 15,-2-3 7-15,-2 3-29 0,0 0-21 0,0-1-38 16,0 0-80-16,-2-2-42 0,-1 0-112 0,1-2-27 16,1 0-126-16,3-7 6 0,0 2-134 0,7-10-390 15,-9 10-619-15</inkml:trace>
  <inkml:trace contextRef="#ctx0" brushRef="#br0">30589 16019 457 0,'13'-11'544'0,"-4"3"-136"16,1 2-67-16,-10 6-126 0,12-11-2 15,-12 11-89-15,9-7-18 0,-9 7-98 0,0 0-55 16,0 0-2-16,0 0-169 0,0 0-8 0,0 0-318 15,0 0-42-15</inkml:trace>
  <inkml:trace contextRef="#ctx0" brushRef="#br0">30437 16264 30 0,'0'0'520'0,"-6"14"-150"16,6-14-30-16,-9 16-11 0,7-7-67 0,-1 1-7 16,-1 2-27-16,0-2-25 0,0 1-30 0,-1-1-27 15,4 1-17-15,-3-1-19 0,4-10-2 0,-1 17 16 16,1-17 15-16,-1 14 17 0,1-14-8 0,1 11 7 16,-1-11-42-16,6 7 48 0,-6-7-47 0,14 5 40 15,-14-5-32-15,17 5 12 0,-17-5-19 0,18 0 5 16,-18 0-7-16,20 0-13 0,-20 0-5 15,18 0-25-15,-18 0 5 0,19 0-24 0,-19 0 2 16,18 1-23-16,-18-1 4 0,18 3-19 0,-18-3 4 16,17 5-16-16,-17-5 13 0,15 10-18 0,-6-3 4 15,-1 0-25-15,-2 1-21 0,-1 1-24 16,0 1-81-16,4 2-16 0,-6-1-103 0,1 0-17 16,0-1-130-16,-1-1 10 0,0 3-97 0,-3-12 32 15,4 15-368-15,-4-15-416 0</inkml:trace>
  <inkml:trace contextRef="#ctx0" brushRef="#br0">31115 16136 820 0,'0'0'387'0,"9"-8"-88"0,-9 8-28 15,0 0 14-15,0 0 5 0,0 0-15 16,10 9-27-16,-10-9-35 0,-8 19-32 0,3-4-29 15,-3 1-24-15,-2 3-16 0,-1 0-24 16,-3 3-16-16,-2 1-11 0,0-1-14 0,0-1-8 16,0 1-8-16,2-4-6 0,1-2 0 0,2-2-11 15,0-2-6-15,3-1-1 0,1-1-4 0,1-3 2 16,6-7 6-16,-9 13 11 0,9-13 12 0,-6 9 33 16,6-9 2-16,0 0-17 0,0 0-7 0,0 0 1 15,0 0 9-15,0 0 4 0,13 3-3 0,-13-3-6 16,14-3-12-16,-14 3-9 0,18-3-1 15,-18 3-8-15,18-1 6 0,-18 1-47 0,20 0 29 16,-20 0 4-16,18 4-12 0,-18-4-1 16,18 8-2-16,-9-1 0 0,-2 0-39 0,-1 0 44 15,-1 2-41-15,-2-1 52 0,-1 2-45 0,-2-10 42 16,0 19-40-16,-2-9 48 0,-2 0-42 0,-2-1 43 16,-2 3-40-16,-1-2 42 0,-2-1-39 0,-1-1 42 15,0-1-60-15,-2 1 24 0,1-3-79 0,-2 2 7 16,5-3-79-16,10-4 1 0,-20 8-86 0,20-8 12 15,-13 4-35-15,13-4-58 0,0 0 35 0,0 0-523 16,0 0-380-16</inkml:trace>
  <inkml:trace contextRef="#ctx0" brushRef="#br0">31241 16194 695 0,'12'-15'509'0,"-1"-1"-64"0,-2 5-38 16,-2 0-7-16,1 3-49 0,-8 8-40 0,8-11-37 15,-8 11-46-15,7-9-47 0,-7 9-17 0,0 0 7 16,0 0-61-16,0 0 21 0,-2 13-17 0,-4 1-12 15,-3 3-17-15,-4 5-10 0,0 4-18 0,-4 1 10 16,-3 3-32-16,1 2 19 0,-3 1-33 0,2 1 18 16,-2-1-29-16,2 1 12 15,-1 0-11-15,3-1-10 0,1-1-1 0,1-2-67 16,2 0-6-16,0-4-95 0,0 0-10 0,5-7-69 16,1-3-51-16,3-2-83 0,0-3-41 0,0-2-38 15,5-9-361-15,-4 11-388 0</inkml:trace>
  <inkml:trace contextRef="#ctx0" brushRef="#br0">31006 16397 871 0,'9'-14'457'0,"-1"4"-123"0,1-1-47 0,1 2-21 16,-1 2-22-16,1 2-16 0,1 0-65 15,-11 5-20-15,26-3-48 0,-26 3-6 16,33 6-90-16,-12 1-103 0,0 1-104 0,2-1-94 15,-3 2-112-15,1 1-209 0,1-3-156 0</inkml:trace>
  <inkml:trace contextRef="#ctx0" brushRef="#br0">31890 16244 647 0,'0'0'557'0,"5"-11"-192"0,-5 11-61 15,0 0-55-15,0 0 11 0,0 0-35 16,-5 13-3-16,0-5-20 0,-1 3-12 0,-1 2-36 16,-3 3-12-16,-1 0-43 0,-1 1-4 0,2 1-30 15,0-1-13-15,-1-1-6 0,4 1-14 0,-2-4-7 16,3-1-3-16,0-1-15 0,1-2-8 0,5-9 2 16,-9 13 8-16,9-13 15 0,-3 10 16 15,3-10 6-15,0 0-8 0,0 0-8 0,0 0-3 16,8 6-5-16,-8-6 6 0,13-4 2 0,-13 4-6 15,23-8-6-15,-7 3-2 0,0 1 0 0,5-2-1 16,-5 2-4-16,7 2-3 0,-5-1 0 0,1 1-4 16,-19 2-7-16,31 2 1 0,-31-2-1 0,27 4-1 15,-16 0 1-15,3 3 10 0,-5-3 11 0,0 4 21 16,-1-1 19-16,-3 0 17 0,-5-7-7 16,5 17-39-16,-5-17 35 0,-4 17-38 0,2-6 34 15,-3-2-31-15,-4 0 19 0,0 0-37 16,-3 1 28-16,-2-2-37 0,-4 0 8 0,0 0-86 15,-1-2-38-15,-1 0-126 0,-3 0-178 0,-3-2-49 16,1 1-576-16,3 1-795 0</inkml:trace>
  <inkml:trace contextRef="#ctx0" brushRef="#br0">32127 16749 826 0,'14'6'433'16,"-14"-6"-13"-16,6 7-27 0,-6-7 9 0,0 12-76 16,0-12-30-16,-6 16-52 0,-1-7-34 0,-1 3-46 15,-3 1-34-15,2 1-98 0,-5 0-87 0,1 0-175 16,-2-1-115-16,-2-4-124 0,-2 4-353 0,3-4-387 16</inkml:trace>
  <inkml:trace contextRef="#ctx0" brushRef="#br0">32639 16453 1079 0,'7'-8'594'16,"-7"8"-89"-16,8-12-54 0,-8 12-55 0,8-11-34 15,-8 11-39-15,5-8-48 0,-5 8-34 0,0 0-49 16,7-8-43-16,-7 8-37 0,0 0-20 0,0 0-17 16,0 0-1-16,0 15-9 0,-4-5-10 0,-1 4-8 15,-2 1-17-15,0 2-8 0,-5 1 14 0,1 0-25 16,-3 1 14-16,-2 3-16 0,2-4 14 0,0 0-19 16,0-2 4-16,1 0-42 15,0-1-14-15,-1-1-94 0,4-3-31 0,1-3-82 0,0 2-125 16,3-3-87-16,6-7-77 0,-10 7-390 15,10-7-598-15</inkml:trace>
  <inkml:trace contextRef="#ctx0" brushRef="#br0">32918 16203 500 0,'14'-18'551'0,"-4"4"-85"16,-4 3-69-16,3 1-91 0,-9 10-40 0,9-12-87 15,-9 12-26-15,9-10-63 0,-9 10-32 0,0 0-112 16,8-8-37-16,-8 8-44 0,0 0-98 16,0 0-90-16,0 0-294 0,-4 11-150 0</inkml:trace>
  <inkml:trace contextRef="#ctx0" brushRef="#br0">32738 16552 406 0,'-6'6'310'0,"1"5"-57"16,0-1-28-16,3-2-21 0,-2 3-37 0,0-4-20 15,4-7-7-15,-6 16-6 0,6-16-3 0,-4 12 15 16,4-12 16-16,-1 11 12 0,1-11-11 0,0 0 32 15,2 12 15-15,-2-12-23 0,10 5-18 0,-10-5 0 16,16 1-3-16,-16-1-7 0,24 0-12 0,-24 0-7 16,24-1-48-16,-24 1 34 0,24 0-44 0,-24 0 11 15,20-3-50-15,-20 3 15 0,19 0-46 0,-19 0 31 16,15 3-42-16,-15-3 29 0,15 8-39 0,-15-8 29 16,13 11-27-16,-8-4 28 15,0 2-12-15,-1-1-25 0,1 3-31 0,-2 0-38 16,-1 0-33-16,2 0-74 0,-2 1-41 0,0-1-102 15,1 0-30-15,2 1-43 0,-3-1-44 0,3-3-341 16,1 2-335-16</inkml:trace>
  <inkml:trace contextRef="#ctx0" brushRef="#br0">33334 16406 713 0,'7'-9'429'0,"0"2"-125"15,-7 7-43-15,9-10-47 0,-9 10 58 16,0 0 18-16,0 0-44 0,0 0-21 0,8 5-55 16,-8-5-16-16,-3 19-35 0,0-2-3 0,-3 3-36 15,0 2-13-15,-4 6-13 0,0 1-8 0,-2 3-7 16,1-1-54-16,-1 1-63 0,-1 0-32 0,2-1-112 16,-1-2-43-16,2-3-69 0,0-4-95 0,1-3-262 15,3-7-218-15</inkml:trace>
  <inkml:trace contextRef="#ctx0" brushRef="#br0">33165 16571 860 0,'4'-10'403'16,"0"3"-67"-16,-4 7-73 0,7-14-48 0,-7 14-44 15,10-7-40-15,-10 7-28 0,15-2-49 0,-15 2-80 16,18 6-105-16,-3-3-76 0,3 9-93 15,2-6-242-15,1 6-42 0</inkml:trace>
  <inkml:trace contextRef="#ctx0" brushRef="#br0">33603 16676 354 0,'0'0'411'0,"7"-7"-86"16,-7 7-27-16,0 0-42 0,4-11-61 15,-4 11 25-15,0 0-85 0,0 0 34 0,0 0-16 16,-4-10-19-16,4 10-11 0,-11 5-19 15,11-5-13-15,-23 10 3 0,9 0-32 0,-2 4-8 16,4 1-14-16,-2-1 14 0,3 6-30 0,1 0-4 16,1 1-69-16,3-1-9 0,2 0-98 0,1-2-9 15,2-1-62-15,1-4-35 0,1-2-65 0,2-1-271 16,2-1-130-16</inkml:trace>
  <inkml:trace contextRef="#ctx0" brushRef="#br0">16042 16639 404 0,'0'0'375'15,"0"0"-107"-15,0 0-54 0,0 0-39 0,11-6-45 16,-11 6-31-16,0 0-19 0,0 0 6 0,0 0-6 16,0 0-11-16,10-4-8 0,-10 4-7 0,0 0-1 15,0 0-19-15,0 0-6 0,0 0-3 0,0 0-4 16,0 0-2-16,0 0 4 0,0 0 3 15,11-5 0-15,-11 5 3 0,0 0-12 0,0 0 15 0,0 0 48 16,0 0-86-16,0 0 29 16,0 0 51-16,0 0-66 0,0 0 51 0,0 0-58 15,0 0 57-15,15-3-64 0,-15 3 67 0,0 0-73 16,0 0 75-16,0 0-56 0,0 0 57 0,0 0-56 16,0 0 45-16,0 0-34 0,0 0 36 0,0 0-51 15,0 0 53-15,19 0-45 0,-19 0 34 0,0 0-37 16,0 0 27-16,0 0-28 0,0 0 6 0,18 1-7 15,-18-1-3-15,0 0 3 0,18 0 0 0,-18 0-1 16,0 0 0-16,25 2-6 0,-25-2 10 16,22 0-7-16,-22 0-5 0,26 0 7 15,-26 0-5-15,25 0 1 0,-25 0-1 0,27 0-3 16,-27 0 5-16,24 0 7 0,-24 0-9 0,22 0 5 16,-22 0 1-16,22 0 0 0,-22 0 0 0,23 0-1 15,-23 0 4-15,21 0 5 0,-21 0-8 0,25 3-1 16,-25-3 2-16,28-3-1 0,-28 3 4 0,29 0 3 15,-29 0-5-15,32 0 13 0,-13-2-5 0,-19 2 3 16,32-2 3-16,-32 2 4 0,32-3 1 0,-32 3 3 16,31-2 1-16,-31 2 2 0,29-2 3 15,-29 2-5-15,32-1 0 0,-13 1 3 0,1 0 10 16,1 0 5-16,1 0 0 0,-1 0 1 16,0 0 0-16,2 0-5 0,-3 0-2 0,0 0-2 15,-1 0 3-15,-19 0-2 0,33 0 3 0,-33 0 7 16,36 0-9-16,-36 0-4 0,29-2 3 0,-29 2-5 15,28 0-5-15,-28 0-4 0,23-2 1 0,-23 2 8 16,22-1-14-16,-22 1-1 0,18-1-2 0,-18 1-1 16,15-3-5-16,-15 3-3 0,0 0-2 0,20-1-6 15,-20 1-3-15,0 0-33 0,19-4-26 16,-19 4-33-16,0 0-48 0,0 0-60 0,16-3-76 16,-16 3-8-16,0 0-79 0,0 0-143 0,0 0-310 15,9-7-379-15</inkml:trace>
  <inkml:trace contextRef="#ctx0" brushRef="#br0">16061 17732 274 0,'0'0'581'0,"0"0"-146"0,0 0-56 15,0 0-51-15,-11 4-48 0,11-4-22 0,0 0-49 16,0 0 2-16,0 0-13 0,0 0 23 0,0 0-8 16,0 0 1-16,0 0-41 0,0 0 0 0,0 0-61 15,0 0 14-15,0 0-68 0,0 0 10 16,0 0-55-16,0 0 16 0,0 0-40 0,0 0 21 15,0 0-37-15,11-4 19 0,2 2-39 0,4-2 14 16,4-2-27-16,2 4 11 0,1-4-17 0,3 0 21 16,-2 3-10-16,2-3 32 0,1 1-16 15,-1 2 18-15,0-1-9 0,-1-2 21 0,-1 4-13 16,-2-3 22-16,0 3-12 0,1-1 23 0,-6 1-11 16,0-1 31-16,0 2-21 0,-4-2 27 0,-14 3-14 15,28-2 33-15,-28 2-22 0,23-1 27 0,-23 1-21 16,18-2 39-16,-18 2-32 0,0 0 40 0,22-1-27 15,-22 1-1-15,0 0-13 0,17 0 4 0,-17 0 3 16,0 0-1-16,0 0 5 0,16 1-9 0,-16-1-8 16,0 0-7-16,0 0-7 0,0 0-6 0,13 4-6 15,-13-4-1-15,0 0-5 0,0 0-2 0,0 0-19 16,0 0-10-16,10 5-5 0,-10-5-9 16,0 0-12-16,0 0-8 0,0 0 13 15,0 0-41-15,0 0 4 0,0 0-42 0,0 0-18 16,0 0-40-16,0 0-31 0,0 0-39 0,0 0 5 15,0 0-41-15,0 0-17 0,0 0-96 0,0 0-358 16,0 0-283-16</inkml:trace>
  <inkml:trace contextRef="#ctx0" brushRef="#br0">19093 16511 513 0,'0'0'280'16,"-3"-10"-3"-16,3 10-122 0,-5-10 40 0,5 10-93 16,0 0 37-16,-2-10-47 0,2 10 21 0,0 0-11 15,0 0 0-15,-2-9 22 0,2 9-40 0,0 0 0 16,0 0-2-16,0 0 6 0,0 0 5 16,-3-10-2-16,3 10 39 0,0 0-45 15,0 0 39-15,0 0-45 0,0 0 28 0,0 0-45 16,0 0 31-16,0 0-51 0,0 0 28 0,5-10-50 15,-5 10 31-15,0 0-44 0,18-4 34 0,-18 4-46 16,32-3 35-16,-7 3-39 0,3 3 38 0,9-3-42 16,4 3 37-16,1 1-38 0,3-1 36 0,5 2-38 15,1 2 44-15,10 0-42 0,-1 1 36 0,-12-2-34 16,0 2 36-16,1-1-41 0,-5 0 4 0,2 0 3 16,-5 1 2-16,0 1 5 0,0-2 0 0,-4-2 5 15,2 2 3-15,-5 1 3 0,1-3 9 16,-6-1 0-16,-1 1 3 0,-1-2 1 15,-2 2 0-15,1-4 4 0,-3 3-3 0,-1-1-1 16,-3-2-3-16,0 2 17 0,-2 0-22 0,-2-2-2 16,-15-1-3-16,27 4 1 0,-27-4-1 0,23 4 1 15,-23-4 1-15,19 2-7 0,-19-2 1 0,14 1 7 16,-14-1-3-16,0 0 10 0,18 2 4 0,-18-2 4 16,0 0 8-16,0 0 7 0,14 4-6 0,-14-4 0 15,0 0 2-15,0 0 0 0,0 0-8 0,0 0 1 16,0 0-3-16,17 1-5 0,-17-1 11 0,0 0-6 15,0 0-12-15,0 0-6 0,0 0 4 16,0 0-6-16,0 0-1 0,0 0 0 16,0 0-3-16,0 0 27 0,0 0-48 0,0 0 15 15,0 0 5-15,0 0-1 0,0 0-9 0,0 0-7 16,0 0-6-16,0 0-7 0,0 0-2 0,0 0 3 16,16 1-13-16,-16-1-6 0,0 0-6 0,0 0-13 15,0 0-14-15,0 0-30 0,0 0-30 0,0 0-37 16,0 0-17-16,0 0-28 0,0 0 9 0,0 0 1 15,0 0-10-15,0 0-36 0,-16-2-44 0,16 2-295 16,0 0-130-16</inkml:trace>
  <inkml:trace contextRef="#ctx0" brushRef="#br0">18669 16627 37 0,'0'0'347'16,"0"0"-243"-16,-7-8 101 0,7 8-151 0,0 0 114 15,-5-7-6-15,5 7-12 0,0 0-14 0,0 0 18 16,-6-10-62-16,6 10-11 0,0 0-7 16,0 0-8-16,-4-7-14 0,4 7 4 0,0 0-24 15,0 0 10-15,0 0 3 0,0 0-8 0,0 0-6 16,-5-9-7-16,5 9 1 0,0 0-8 0,0 0-7 16,0 0 1-16,0 0 8 0,0 0-13 0,0 0-3 15,0 0-1-15,0 0 4 0,0 0-1 0,8-6 2 16,-8 6-1-16,0 0 0 0,20 0 2 15,-20 0-6-15,20 1 9 0,-20-1-4 0,27 2 3 16,-27-2-2-16,27 0-3 0,-27 0-1 0,28 3 1 16,-28-3 21-16,23 1-30 0,-23-1-4 15,19 0-6-15,-19 0-13 0,16 4-16 0,-16-4-9 16,0 0-41-16,0 0-46 0,0 0-172 0,15-3-178 16,-15 3 57-16</inkml:trace>
  <inkml:trace contextRef="#ctx0" brushRef="#br0">18147 15736 162 0,'0'0'312'0,"0"0"-231"0,-6-7 126 15,6 7-177-15,0 0 129 0,0 0-136 0,-10-8 114 16,10 8-135-16,0 0 117 0,0 0-126 0,0 0 78 15,-7-6-86-15,7 6 128 0,0 0-20 0,0 0-13 16,0 0-5-16,0 0-6 0,0 0-6 0,-7-7-6 16,7 7-7-16,0 0-18 0,0 0-9 15,0 0 5-15,0 0-2 0,0 0-4 16,0 0-5-16,0 0 28 0,0 0-41 0,0 0 0 16,0 0-12-16,-17 1 19 0,17-1-23 0,-13 8 21 15,13-8 5-15,-15 12-4 0,7-8 0 0,-1 7 0 16,-2-1 2-16,-1 2 6 0,1 3 30 0,-2 1-36 15,0 2 13-15,-1 0-20 0,0 6 6 0,0 1 1 16,3 1-1-16,-1-1 1 0,-1 2-14 0,4-1 15 16,2-4 2-16,-2 2-3 0,4 0-6 0,-2 1 2 15,3-2 4-15,2 1-1 0,-1-2-4 0,3-2 2 16,0-2-2-16,0 2-1 0,1-3 14 0,2 2-15 16,1-3 8-16,0 0-10 0,1 0 7 15,0-1-9-15,1 0 9 0,-1-1-11 16,2-2 10-16,-2 1-6 0,0-4 1 0,1 1-11 15,-2-2 13-15,-4-8-9 0,9 14 7 0,-9-14-7 16,4 10 0-16,-4-10-14 0,5 9-29 0,-5-9 9 16,4 8-73-16,-4-8 44 0,10 8-163 0,-10-8 5 15,17 5-284-15,-4-2 24 0</inkml:trace>
  <inkml:trace contextRef="#ctx0" brushRef="#br0">21950 15804 138 0,'0'0'354'0,"8"-14"-113"0,-8 14-36 0,7-12-24 16,-7 12-21-16,4-11-16 0,-4 11-40 0,5-9-6 15,-5 9-14-15,4-10-3 0,-4 10-7 16,0 0-10-16,4-8-7 0,-4 8-10 0,0 0-8 15,0 0-16-15,7-9 2 0,-7 9-14 0,0 0 7 16,0 0-2-16,0 0 8 0,15 14 6 16,-9-1 41-16,3 4-37 0,0 3 17 0,-1 8-36 0,-1 5 7 15,0 2-2-15,0 1-3 0,-3 3-2 16,1 2 14-16,-3-1-21 0,-2-2 25 0,0 0-35 16,-4 1 15-16,-1 0-17 0,-4-3 14 0,1-2-16 15,-2-2 22-15,-3-2-24 0,4-1 2 0,-4-4-3 16,3-4 8-16,-1-1 7 0,0-3-1 15,-1-2 2-15,0-1 3 0,4-3 10 0,-2-1-5 16,3-2-1-16,-1-3 0 0,-1 2-2 0,9-7-3 16,-13 8-10-16,13-8-23 0,-11 7-28 0,11-7-30 15,-12 5-47-15,12-5-161 0,-15 2-14 0,15-2-212 16,-19 1 12-16</inkml:trace>
  <inkml:trace contextRef="#ctx0" brushRef="#br0">19566 16690 536 0,'0'0'485'0,"5"-10"-138"0,-5 10-64 0,4-10-82 0,-4 10-24 15,2-8-45-15,-2 8 1 0,0 0-21 0,5-8 7 16,-5 8-26-16,0 0-21 0,0 0-23 0,4-10-5 15,-4 10-29-15,0 0-39 0,0 0-5 16,0 0 20-16,0 0-21 0,7-7 25 16,-7 7-18-16,0 0 15 0,0 0-8 0,0 0 25 15,0 0-20-15,0 0 23 0,0 0-18 0,0 0 22 16,0 0-8-16,0 0 24 0,0 0-10 0,0 0 14 16,3-8-2-16,-3 8-2 0,0 0-18 0,0 0 6 15,0 0-11-15,0 0 5 0,0 0-11 0,0 0 9 16,0 0-36-16,0 0-4 0,0 0-26 0,0 0 11 15,0 0-47-15,0 0-9 0,0 0-29 0,0 0-46 16,0 0-63-16,0 0-347 0,0 0-119 0</inkml:trace>
  <inkml:trace contextRef="#ctx0" brushRef="#br0">18996 16520 240 0,'0'0'75'16,"0"0"155"-16,0 0-193 0,5-7 134 0,-5 7-184 15,0 0 155-15,0 0-153 0,0 0 121 0,0 0-142 16,0 0 124-16,0 0-167 0,0 0 116 0,9-5-156 15,-9 5-24-15,0 0-85 0,15-2 56 0</inkml:trace>
  <inkml:trace contextRef="#ctx0" brushRef="#br0">20210 16733 87 0,'0'0'424'0,"0"0"-106"16,0 0-89-16,0 0-38 0,0 0-53 0,0 0-42 16,-7-9-44-16,7 9-33 0,0 0-142 0,0 0 90 15,0 0-156-15,0 0-162 0,0 0 239 0</inkml:trace>
  <inkml:trace contextRef="#ctx0" brushRef="#br0">21599 16866 365 0,'24'0'407'0,"-24"0"-231"0,15 3-3 0,-15-3-201 16,0 0 39-16,18 2-166 0,-18-2-124 0,0 0 84 15</inkml:trace>
  <inkml:trace contextRef="#ctx0" brushRef="#br0">18742 17652 281 0,'0'0'308'0,"0"0"9"0,0 0-157 0,0 0 42 15,0 0-80-15,0 0 35 0,0 0-65 0,0 0 35 16,0 0-8-16,-12-4-6 0,12 4-8 0,0 0-7 16,0 0-7-16,0 0-6 0,0 0-6 0,0 0 12 15,0 0-24-15,0 0 2 0,0 0 10 0,0 0-1 16,0 0-4-16,0 0 8 0,0 0-3 0,0 0 40 15,13 4-44-15,-13-4 40 0,0 0-46 0,18 3 42 16,-18-3-46-16,19 2 45 0,-19-2-52 0,24 4 41 16,-5-3-52-16,2 0 45 0,3 1-51 15,2 0 34-15,3 0-56 0,2-1 43 0,8 1-55 16,-1 3 45-16,2-3-56 0,2 1 45 0,-1 1-44 16,0-1 39-16,1 2-54 0,-2-3 53 0,1 1-57 15,-2 2 50-15,1-3-46 0,-3 3 45 0,0-1-47 16,0 0 47-16,0-3-47 0,-1 3 53 15,-5-2-43-15,-2-1 61 0,2 0-42 0,-2 1 40 16,-1-1-51-16,0 0 54 0,-5 0-54 0,-3-1 48 16,-1 0-42-16,-19 0 48 0,28 2-37 0,-28-2 47 15,19 0-30-15,-19 0 37 0,0 0-31 0,24 1 5 16,-24-1 7-16,0 0 1 0,0 0 2 0,22 0 1 16,-22 0 6-16,0 0-3 0,0 0 1 15,0 0-19-15,0 0-7 0,0 0-10 0,18 1-18 16,-18-1-23-16,0 0-35 0,0 0-43 0,0 0 1 15,0 0-76-15,0 0-2 0,0 0-76 0,0 0-34 16,0 0-77-16,0 0-46 0,0 0 55 0,0 0-156 16,0 0-275-16,15-4-315 0</inkml:trace>
  <inkml:trace contextRef="#ctx0" brushRef="#br0">21651 17956 345 0,'0'0'456'0,"0"0"-120"0,0 0-27 0,-2-11-58 15,2 11-76-15,0 0 38 0,0 0-72 0,0 0 74 16,-2-10-10-16,2 10-36 0,0 0-12 0,0 0-15 16,0 0-13-16,2-11-18 0,-2 11-2 0,0 0 2 15,0 0-12-15,0 0-15 0,0 0-18 0,12-7-14 16,-12 7-9-16,18 0-10 0,-18 0-4 0,32 2-6 16,-5 1-3-16,0 1-5 0,7 1 1 15,2 0-27-15,5 2 41 0,-1-2-47 0,1 2 58 16,3 0-41-16,0 0 55 0,0 1-44 0,0 0 46 15,0-1-48-15,-1 2 47 0,-1 0-47 0,-1-1 50 16,-3 0-46-16,-1-1 52 0,-2 0-41 0,-2 0 40 16,-6-2-36-16,-3 0 47 0,-1-1-52 0,-5-1 45 15,-2 0-38-15,2 1 37 0,-18-4-40 16,22 5 29-16,-22-5-37 0,22 4 27 0,-22-4-33 16,16 1 13-16,-16-1-27 0,0 0 35 0,17 4-38 15,-17-4-2-15,0 0 30 0,0 0-36 0,17 2 30 16,-17-2-48-16,0 0 19 0,0 0-63 15,0 0 22-15,0 0-67 0,0 0 28 0,14 3-77 16,-14-3 0-16,0 0-42 0,0 0 7 0,0 0-82 16,0 0-11-16,0 0 49 0,0 0-91 0,-12-9 75 15,12 9-138-15,-19-5-205 0,9 1-136 0</inkml:trace>
  <inkml:trace contextRef="#ctx0" brushRef="#br0">16882 15852 416 0,'0'0'586'0,"0"0"-157"0,17-2-135 0,-17 2-84 16,0 0-93-16,0 0-47 0,0 0-55 0,9-5-4 15,-9 5-5-15,0 0 13 0,0 0 6 0,6-5 19 16,-6 5-23-16,0 0 18 0,0 0-58 0,10-7-2 16,-10 7-31-16,0 0-72 0,0 0-24 0,8-7-47 15,-8 7-83-15,0 0-159 0,10-11 155 0</inkml:trace>
  <inkml:trace contextRef="#ctx0" brushRef="#br0">21542 16283 229 0,'0'0'303'16,"-7"5"-89"-16,7-5-52 0,0 0-31 0,0 0-33 16,0 0 7-16,0 0-5 0,0 0 10 0,0 0-32 15,0 0 29-15,0 0-51 0,0 0 33 0,0 0-69 16,0 0 50-16,0 0-51 0,0 0 44 0,0 0-54 16,0 0 45-16,0 0-53 0,0 0 18 15,0 0-16-15,0 0 52 0,0 0-59 0,0 0 51 16,0 0-54-16,0 0 52 0,0 0-55 0,0 0 39 15,0 0-35-15,0 0 55 0,0 0-56 16,0 0 54-16,0 0-59 0,0 0 50 0,0 0-52 16,0 0 36-16,0 0-44 0,0 0 58 0,0 0-52 15,0 0 48-15,0 0-52 0,0 0 53 0,0 0-56 16,0 0 55-16,0 0-61 0,0 0 61 0,0 0-52 16,0 0 52-16,0 0-51 0,0 0 47 0,0 0-50 15,0 0 44-15,0 0-41 0,0 0 48 0,0 0-49 16,0 0 48-16,0 0-48 0,0 0 36 15,0 0-35-15,0 0 47 0,0 0-46 16,0 0 44-16,0 0-46 0,0 0 47 0,0 0-49 16,0 0 34-16,0 0-39 0,0 0 56 0,0 0-51 15,0 0 47-15,0 0-49 0,0 0 46 0,0 0-57 16,0 0 47-16,0 0-51 0,0 0 63 0,0 0-54 16,0 0 53-16,0 0-53 0,0 0 55 0,0 0-58 15,0 0 55-15,-1 10-47 0,1-10 53 0,0 0-55 16,0 0 56-16,0 0-56 0,0 0 41 15,0 0-38-15,0 0 48 0,0 0-47 0,0 0 52 16,0 0-53-16,0 0 53 0,0 0-55 16,0 0 38-16,0 0-34 0,0 0 53 0,0 0-55 15,0 0 50-15,0 0-53 0,0 0 54 0,0 0-53 16,0 0 54-16,0 0-63 0,0 0 63 0,0 0-58 16,0 0 53-16,0 0-57 0,0 0 64 0,0 0-83 15,0 0 63-15,0 0-67 0,0 0 46 0,0 0-53 16,0 0 21-16,0 0-35 0,0 0 12 15,0 0-30-15,0 0 4 0,0 0-8 0,0 0-6 16,0 0-2-16,0 0-24 0,-11 5-34 0,11-5-175 16,0 0 248-16</inkml:trace>
  <inkml:trace contextRef="#ctx0" brushRef="#br0">16100 16762 468 0,'0'0'434'0,"0"0"-120"0,0 0 2 16,0 0-131-16,0 0 26 0,0 0-86 0,18 0 34 16,-18 0-83-16,0 0 67 0,0 0-77 0,0 0 61 15,0 0-70-15,0 0 46 0,0 0-58 0,0 0 41 16,0 0-58-16,0 0 38 0,0 0-45 0,0 0 33 15,0 0-36-15,0 0 28 0,18-2-48 0,-18 2 31 16,0 0-31-16,0 0 34 0,0 0-45 0,15-2 33 16,-15 2-50-16,15-2 39 0,-15 2-54 0,21-5 43 15,-4 2-60-15,-2-3 49 0,8 0-54 0,1-1 51 16,-1-1-47-16,7-2 61 0,0 1-65 16,1-1 68-16,1 0-50 0,0 2 56 0,0 1-50 15,-4 3 56-15,0 2-50 0,-4-1 56 0,3 3-52 16,-5 0 55-16,0 0-53 0,-2 3 55 0,-1-3-53 15,-1 2 19-15,-1 0-15 0,-17-2 56 0,29 5-40 16,-29-5 44-16,23 3-30 0,-23-3 58 16,23 4-49-16,-23-4 29 0,18 4-10 0,-18-4 46 15,17 2-37-15,-17-2 38 0,0 0-31 0,18 4 29 16,-18-4-20-16,0 0 21 0,0 0-18 0,16 3 17 16,-16-3-18-16,0 0 11 0,0 0-18 0,0 0-8 15,0 0-5-15,16 4 2 0,-16-4-16 0,0 0 4 16,0 0-16-16,0 0 10 0,0 0 19 15,0 0-35-15,0 0-12 0,0 0 11 0,0 0-3 16,13 2-1-16,-13-2-9 0,0 0-5 0,0 0 9 16,0 0 7-16,0 0-8 0,0 0 7 0,0 0-7 15,0 0 8-15,0 0 12 0,0 0-12 0,0 0-11 16,0 0 13-16,0 0-7 0,0 0 12 0,0 0-2 16,0 0 29-16,0 0-24 0,0 0 7 0,0 0-3 15,0 0 2-15,0 0-7 0,0 0 1 0,0 0 20 16,0 0-30-16,0 0-6 0,0 0 2 0,0 0-13 15,0 0-4-15,0 0-17 0,0 0-1 0,0 0-33 16,0 0-8-16,0 0-56 0,0 0 3 16,0 0-70-16,0 0 53 0,0 0-39 0,0 0-21 0,0 0-41 15,0 0-79-15,0 0-66 0,0 0-185 16,0 0-99-16</inkml:trace>
  <inkml:trace contextRef="#ctx0" brushRef="#br0">19370 16846 365 0,'0'0'431'15,"0"0"-155"-15,0 0 13 0,0 0-57 16,0 0-41-16,0 0-27 0,0 0-22 0,0 0-28 16,0 0-24-16,0 0-18 0,0 0-13 0,0 0-15 15,0 0-15-15,0 0-6 0,0 0 3 0,0 0-17 16,0 0 9-16,0 0-4 0,0 0-3 0,0 0-2 16,0 0-2-16,0 0-1 0,0 0-2 0,0 0 5 15,0 0-7-15,0 0-5 0,0 0-1 0,0 0 8 16,0 0-6-16,0 0 4 0,0 0 11 0,0 0-1 15,0 0 5-15,0 0 2 0,0 0-3 0,0 0-2 16,0 0-1-16,0 0-3 0,0 0-11 0,0 0-16 16,0 0-11-16,0 0-2 0,0 0-16 15,0 0-15-15,0 0-50 0,0 0-64 0,0 0-49 0,9-8-43 16,-9 8-254-16,0 0 1 0</inkml:trace>
  <inkml:trace contextRef="#ctx0" brushRef="#br0">20768 16873 293 0,'0'0'441'0,"0"0"-74"15,0 0-128-15,0 0-39 0,0 0-65 0,0 0 29 16,19 1-79-16,-19-1 45 0,0 0-46 0,0 0 31 16,0 0-11-16,0 0-2 0,0 0-3 0,0 0-18 15,0 0-18-15,0 0-5 0,0 0-10 0,13 4-3 16,-13-4 0-16,0 0 2 0,0 0 8 15,0 0-5-15,0 0-4 0,0 0-10 0,0 0 12 16,0 0-14-16,0 0 4 0,0 0-9 0,10 5 9 16,-10-5-10-16,0 0 8 0,0 0-17 15,0 0 14-15,0 0-14 0,0 0 11 0,0 0-12 16,0 0 5-16,0 0-9 0,0 0 12 0,0 0-14 16,0 0 5-16,0 0-8 0,0 0 7 0,0 0-11 15,0 0 9-15,0 0-13 0,0 0 13 0,0 0-19 16,0 0 13-16,0 0-7 0,0 0 4 0,5 8-22 15,-5-8-10-15,0 0-41 0,0 0-8 0,0 0-26 16,0 0-25-16,0 0-3 0,0 0 0 0,0 0-54 16,0 0-14-16,0 0-95 0,0 0-386 0,0 0-206 15</inkml:trace>
  <inkml:trace contextRef="#ctx0" brushRef="#br0">13472 10743 256 0,'0'0'255'15,"0"0"-75"-15,0 0-31 0,-17-1-31 0,17 1-13 16,0 0-7-16,0 0-22 0,0 0 8 0,0 0-3 16,0 0-7-16,-13-3-13 0,13 3 4 0,0 0-3 15,0 0-3-15,0 0 2 0,0 0-13 0,0 0-16 16,0 0 10-16,0 0-11 0,0 0 0 0,0 0-5 16,0 0-5-16,0 0-5 0,0 0 4 0,0 0-13 15,0 0 5-15,0 0-5 0,0 0 32 0,12-6-42 16,-12 6 12-16,0 0-7 0,20-1 6 15,-20 1 1-15,18 0-2 0,-18 0 3 16,24 0-2-16,-24 0 2 0,30-2 0 0,-11 2-6 16,1 0 9-16,0 0-7 0,4-3 0 0,0 2 5 15,3 1-5-15,-3-3 8 0,3 2-4 0,-1 0 0 16,-1-2-3-16,2 3 1 0,-2-3-6 0,1 3 3 16,-1-1-9-16,-1 1 8 0,-1-1-2 0,-3 1 0 15,2-2 0-15,0 2 2 0,-1 0-3 0,1 0 6 16,-3 0-3-16,3 2-6 0,-3-1-14 0,-1-1 12 15,-18 0 8-15,31 1-2 0,-31-1 2 0,28 0-3 16,-28 0 5-16,29 3 33 0,-29-3-49 0,28 3 43 16,-28-3-52-16,28 4 11 0,-28-4 2 15,30 1 2-15,-14 0-2 0,2 1 4 16,-1-1 0-16,2-1 0 0,1 0-2 0,0 0 4 16,1 2-9-16,1-2 10 0,-3 0 1 0,3 0-2 15,0 0 2-15,-2 0-3 0,-2 0 1 0,1 0 0 16,1 1-5-16,-20-1 5 0,30 0-6 0,-30 0 8 15,31 2-2-15,-31-2 2 0,29 0-2 0,-29 0 1 16,26 2 0-16,-26-2 5 0,25 2-8 0,-25-2 2 16,26 0-6-16,-26 0 9 0,27 0 0 0,-27 0-3 15,28-4 0-15,-28 4 2 0,29 0-1 0,-29 0 3 16,29 0-1-16,-29 0-8 0,30 0 10 16,-30 0-2-16,32 0 0 0,-32 0-3 15,32 0 5-15,-14 2-4 0,2 0 5 0,-1-1-8 16,-1 0 1-16,3 0-14 0,-2 0 19 0,-1 3 37 15,2-4-48-15,-2 2 43 0,2 0-47 0,1-1 39 16,-2 2-41-16,4-1 3 0,1 0-4 0,2 0 6 16,1 1 5-16,-3 0-2 0,4-3 2 0,0 1 1 15,2 2 1-15,-1 0 1 0,2-2-3 0,6 0 3 16,1-1-7-16,-1 4 9 0,2-3 34 0,0 0-42 16,-2 0 48-16,0-1-57 0,2 3 42 0,-2-1-45 15,-7 0 42-15,7-2-48 0,-2 6 50 16,-6-4-43-16,2 1 40 0,3 1-42 0,2-1 42 15,-1 1-43-15,1 1 42 0,0 0-43 16,3-1 43-16,-1 1-44 0,4 0 45 0,0 1-43 16,2-2 43-16,-1 1-42 0,2 0 40 0,0-1-38 15,0 1 39-15,-1-2-40 0,1 2 43 0,0-2-13 16,-2 1 6-16,-2-1-3 0,1 3-3 0,-5-3-1 16,-1 2-2-16,0-3-18 0,-8 1 10 0,0 1 31 15,-2-1-23-15,-1-1 4 0,-1 1 2 0,-4 0 1 16,0-3 1-16,-1 2 3 0,-1 1 14 0,0-1-2 15,-18-2 8-15,31 2 5 0,-31-2-14 16,29 0 17-16,-29 0 10 0,24 0 2 16,-24 0-4-16,22 0-2 0,-22 0-11 0,19 0-6 15,-19 0-1-15,18 0-8 0,-18 0-12 0,0 0-3 16,19 0-23-16,-19 0-39 0,0 0-42 0,0 0-20 16,0 0-49-16,21 0-52 0,-21 0-98 0,0 0-380 15,0 0-218-15</inkml:trace>
  <inkml:trace contextRef="#ctx0" brushRef="#br0">19977 16457 3 0,'0'0'429'15,"0"0"-283"-15,0 0 108 0,0 0-177 0,0 0 108 16,13-5-147-16,-13 5 115 0,0 0-136 15,0 0-2-15,0 0 103 0,0 0-133 0,0 0 91 16,9-7-142-16,-9 7 99 0,0 0-150 0,0 0 56 16,0 0-129-16,0 0-126 0,15 0 283 0</inkml:trace>
  <inkml:trace contextRef="#ctx0" brushRef="#br0">20270 16572 97 0,'0'0'134'0,"0"0"174"16,0 0-209-16,0 0 115 0,0 0-143 0,0 0 111 15,0 0-130-15,0 0 114 0,0 0-116 0,0 0 94 16,0 0-36-16,0 0-18 0,0 0-8 0,0 0-15 16,0 0-8-16,0 0-9 0,0 0-14 15,0 0 3-15,0 0-7 0,15-1-6 16,-15 1-4-16,0 0-4 0,0 0-9 0,0 0-2 15,0 0 6-15,0 0-10 0,0 0 7 0,0 0-1 16,0 0 0-16,0 0-3 0,0 0 1 0,0 0 0 16,0 0-21-16,0 0-11 0,0 0 37 0,0 0-2 15,0 0-2-15,0 0 0 0,0 0-2 0,0 0-4 16,0 0 7-16,0 0-8 0,0 0 9 0,0 0 1 16,0 0 0-16,0 0 3 0,0 0-3 0,0 0 1 15,0 0-2-15,0 0-1 0,0 0-8 16,0 0 7-16,0 0-3 0,0 0 0 0,0 0-3 15,0 0 0-15,0 0 0 0,0 0-2 16,0 0-5-16,0 0 7 0,0 0-1 0,0 0 0 16,0 0 0-16,0 0-1 0,0 0-2 0,0 0 4 15,0 0-10-15,0 0 7 0,0 0 2 0,0 0-1 16,0 0-2-16,0 0 2 0,0 0 0 0,0 0-2 16,0 0-5-16,0 0 10 0,0 0 1 0,0 0-4 15,0 0 2-15,0 0-1 0,0 0 2 0,0 0-3 16,0 0-14-16,0 0 11 0,0 0 9 15,0 0-3-15,0 0-2 0,0 0 0 0,0 0-2 16,0 0-9-16,0 0-3 0,0 0-18 0,0 0-1 16,0 0-11-16,18 1-17 0,-18-1-31 15,0 0-143-15,0 0 74 0,0 0-331 0,0 0 59 16</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38:03"/>
    </inkml:context>
    <inkml:brush xml:id="br0">
      <inkml:brushProperty name="width" value="0.05292" units="cm"/>
      <inkml:brushProperty name="height" value="0.05292" units="cm"/>
      <inkml:brushProperty name="color" value="#FF0000"/>
    </inkml:brush>
  </inkml:definitions>
  <inkml:trace contextRef="#ctx0" brushRef="#br0">14485 4904 137 0,'0'0'76'0,"0"0"156"0,0 0-227 0,0 0 151 16,0 0-181-16,0 0 173 0,0 0-26 15,-19 0-24-15,19 0-10 0,0 0-20 0,0 0-7 16,0 0 5-16,0 0-10 0,-19-1-4 0,19 1-5 16,0 0-6-16,0 0 5 0,0 0-5 0,0 0 2 15,-17-1 1-15,17 1-4 0,0 0-1 0,0 0-19 16,0 0-3-16,0 0 17 0,0 0-6 16,0 0 0-16,0 0-3 0,0 0 1 0,-15-2 4 0,15 2-13 15,0 0 8-15,0 0 0 0,0 0 3 16,0 0 0-16,16 0-5 0,-16 0 4 0,35 0 7 15,-11 0-11-15,8 0-2 0,10 0 5 0,0 0-2 16,4 0-7-16,0 0-4 0,3 0-1 0,-3 0-2 16,1 0 0-16,-2 0 42 0,-3 0-52 0,-1 0 32 15,-4 0-33-15,-5-1 32 0,-4 1-43 0,0 0 48 16,-2 0-45-16,-5-3 39 0,-1 3-45 0,0 0 44 16,-20 0-43-16,30-1 35 0,-30 1-55 15,25 0 42-15,-25 0-68 0,18 0 8 0,-18 0-20 16,0 0-3-16,23 0-20 0,-23 0-26 15,0 0 0-15,0 0-3 0,17 1-34 0,-17-1-295 16,0 0 124-16</inkml:trace>
  <inkml:trace contextRef="#ctx0" brushRef="#br0">14687 5010 390 0,'0'0'335'16,"0"0"-73"-16,0 0-58 0,0 0-41 0,0 0-36 16,0 0-33-16,0 0-18 0,0 0-23 0,21 1-7 15,0-2 10-15,5 1-13 0,3 0 1 0,3 0-11 16,5-2-5-16,-5 2-1 0,7 0 0 0,-7-1-3 15,6-2 0-15,-8 2 45 0,0 1-54 0,-2-3-6 16,-2 3 7-16,0-1-1 0,-7-2-2 0,2 2 0 16,-5-1 9-16,-16 2-3 0,30-2 0 0,-30 2 2 15,23-3-2-15,-23 3 4 0,19-3 30 0,-19 3-41 16,14-1 24-16,-14 1-26 0,0 0 28 16,18-3-48-16,-18 3 1 0,0 0 9 0,0 0 27 15,14-3-56-15,-14 3-11 0,0 0-22 16,0 0-21-16,0 0-43 0,0 0-57 0,0 0-104 15,15-2-204-15,-15 2 52 0</inkml:trace>
  <inkml:trace contextRef="#ctx0" brushRef="#br0">10229 6484 49 0,'0'0'56'0,"0"0"157"0,0 0-179 15,0 0 127-15,0 0-161 0,0 0 135 0,0 0-162 16,0 0 161-16,0 0-134 0,0 0 115 0,0 0-139 16,0 0 129-16,0 0-132 0,0 0 121 0,0 0-116 15,0 0 127-15,0 0-12 0,0 0-11 0,0 0-18 16,0 0 6-16,0 0-14 0,0 0-7 16,0 0-7-16,0 0-4 0,0 0-8 0,0 0-18 15,0 0 0-15,0 0 10 0,0 0 0 0,0 0-9 16,0 0-15-16,0 0-1 0,0 0 13 0,0 0-4 15,0 0 0-15,0 0-1 0,0 0-2 0,0 0-11 16,0 0-4-16,0 0 4 0,0 0 18 16,0 0 0-16,1 11-2 0,-1-11 3 0,0 0 2 15,0 11-1-15,0-11-1 0,0 0-3 0,1 14 0 16,-1-14-2-16,1 12-11 0,-1-12 0 0,3 13 17 16,-3-13-2-16,3 14-84 0,-3-14 106 0,2 15-14 15,-2-15-1-15,4 16-2 0,-4-16-83 0,4 14 92 16,-4-14-84-16,2 16 94 0,-2-16-90 15,4 14 95-15,-4-14-9 0,1 12-7 0,-1-12-82 16,4 11 90-16,-4-11 3 0,0 0-4 0,3 13-3 16,-3-13-2-16,0 0-3 0,1 9-2 0,-1-9-28 15,0 0 21-15,0 0 11 0,3 10-6 0,-3-10-3 16,0 0 5-16,0 0-1 0,0 0 1 0,0 0-6 16,4 8 5-16,-4-8 1 0,0 0 0 0,0 0 2 15,0 0-8-15,0 0 1 0,0 0 3 16,0 0-7-16,20-5 6 0,-20 5 1 0,20-10-3 15,-7 3 1-15,6-3-3 0,-2-2-2 0,7-3-2 16,-1 1 2-16,3-1-1 0,-2-2 0 0,3 0 2 16,0 1 0-16,1-3-6 0,1-1 8 15,-2 3 0-15,1-1 0 0,0 2 28 0,-1-1-38 16,-3 1 31-16,-2 3-38 0,-3 0 32 0,-5 2-36 16,-1 4 33-16,-4 1-31 0,0 2 29 0,-9 4-40 15,17-12 63-15,-17 12-64 0,10-5 34 0,-10 5-31 16,0 0 31-16,11-8-34 0,-11 8 33 0,0 0-44 15,9-7 30-15,-9 7-52 0,0 0 22 0,0 0-44 16,0 0 25-16,9-5-75 0,-9 5-17 0,0 0-45 16,0 0-96-16,0 0-197 0,0 0 78 15</inkml:trace>
  <inkml:trace contextRef="#ctx0" brushRef="#br0">10148 6575 210 0,'0'0'117'0,"0"0"105"0,0 0-187 15,8-7 138-15,-8 7-165 0,0 0 120 0,0 0-145 16,0 0 121-16,6-7-135 0,-6 7 121 16,0 0-124-16,0 0 139 0,0 0-25 0,8-7-17 15,-8 7-15-15,0 0-9 0,0 0 0 0,0 0-5 16,0 0-7-16,0 0-2 0,0 0-5 16,10-5-2-16,-10 5-12 0,0 0 12 0,0 0 5 15,0 0-13-15,0 0-1 0,0 0 17 0,17 4-7 16,-17-4-1-16,0 0-1 0,9 7-1 0,-9-7-2 15,6 7-102-15,-6-7 118 0,10 11-96 0,-10-11 106 16,8 10-98-16,-8-10 98 0,8 12-93 0,-8-12 101 16,10 13-97-16,-10-13 100 0,9 14-100 0,-9-14 101 15,7 15-99-15,-3-7 75 0,-4-8-69 16,9 18 91-16,-9-18-5 0,8 16-8 0,-8-16-7 16,6 15-1-16,-6-15-5 0,4 17-6 0,-4-17 0 15,5 12-23-15,-5-12-63 0,8 14 84 0,-8-14 12 16,4 12-3-16,-4-12-2 0,2 11-2 0,-2-11-7 15,4 9 5-15,-4-9-6 0,4 10 5 0,-4-10-9 16,4 8 6-16,-4-8-10 0,0 0 5 16,4 8-10-16,-4-8 20 0,0 0-5 0,0 0 9 15,7 10 4-15,-7-10 2 0,0 0 2 0,0 0 0 16,0 0-3-16,26-4-4 0,-12-2-3 0,2-2-3 16,5-1-8-16,4-7 1 0,2 1-6 0,3-2 0 15,0-1 15-15,2 0 4 0,-1 1-3 16,0-4-2-16,-1 2-3 0,0 1 0 0,-2-2-5 15,0 4-1-15,-10 3 14 0,0 3-19 0,-4-2 41 16,-2 5-56-16,-1-2 2 0,-2 4 10 0,-9 5 31 16,15-12-33-16,-15 12 26 0,10-8-35 0,-10 8 22 15,10-9-58-15,-10 9 20 0,8-7-66 0,-8 7-44 16,0 0-43-16,5-10-99 0,-5 10-236 0,0 0 15 16</inkml:trace>
  <inkml:trace contextRef="#ctx0" brushRef="#br0">30984 7804 210 0,'0'0'98'0,"0"0"144"0,0 0-204 16,0 0 128-16,0 0-160 0,0 0 140 0,0 0-150 16,0 0 137-16,0 0-146 0,0 0 138 0,0 0-143 15,0 0 119-15,0 0-134 0,0 0 126 16,0 0-138-16,0 0 114 0,0 0-119 0,0 0 143 16,0 0-155-16,0 0 135 0,0 0-134 0,0 0 132 15,0 0-134-15,0 0 132 0,0 0-130 0,0 0 130 16,0 0-139-16,0 0 136 0,0 0-145 0,0 0 111 15,0 0-191-15,0 0 20 0,3-9-164 16,-3 9 84-16</inkml:trace>
  <inkml:trace contextRef="#ctx0" brushRef="#br0">24471 7953 215 0,'0'0'267'16,"0"0"-90"-16,0 0-46 0,9-4-75 0,-9 4 33 16,0 0-19-16,0 0-23 0,15-6-14 0,-15 6 3 15,0 0 6-15,12-3-8 0,-12 3 3 0,0 0-5 16,14-4-3-16,-14 4-3 0,0 0-9 0,0 0 11 16,0 0-6-16,14-3 5 0,-14 3-2 0,0 0 7 15,0 0-11-15,0 0 11 0,0 0-19 16,14-2 20-16,-14 2-15 0,0 0 17 0,0 0-35 15,0 0 36-15,14-3-23 0,-14 3 17 0,0 0-27 16,0 0 26-16,0 0-26 0,19 0 32 16,-19 0-52-16,0 0 41 0,0 0-24 0,17 0 11 15,-17 0-12-15,0 0 10 0,19 0-11 0,-19 0 29 16,0 0-44-16,23 3 46 0,-23-3-33 0,21 0 36 16,-21 0-28-16,25 0 24 0,-25 0-31 0,27 2 39 15,-27-2-52-15,28 0 59 0,-28 0-41 16,31 3 37-16,-31-3-40 0,29 3 43 0,-29-3-49 15,30 1 47-15,-30-1-62 0,29 3 63 0,-29-3-51 16,29 2 49-16,-29-2-49 0,30 2 49 0,-14 0-49 16,2-1 47-16,1-1-51 0,-2 1 48 0,2-1-53 15,2 1 49-15,-3 0-50 0,2-1 51 0,-1 0-53 16,0 0 35-16,2 1-34 0,-1 2 50 16,-1-3-51-16,2 0 52 0,-2 1-68 0,1-1 68 15,2 0-51-15,-1 0 35 0,0 2-34 16,1-2 49-16,0 0-51 0,-2 1 52 0,2-1-52 15,0 0 50-15,-2 0-52 0,1 0 42 0,0-1-34 16,-3 1 51-16,3 0-50 0,-1 1 51 0,-1-1-52 16,-1-1 49-16,0 1-50 0,2 0 35 0,0 0-33 15,-2 0 40-15,2-2-41 0,-1 2 49 0,-1 0-51 16,1-1 49-16,1 1-53 0,0 0 41 0,0-3-41 16,-2 2 57-16,3 1-51 0,0-1 46 0,-3 0-48 15,5 0 45-15,-2 0-47 0,-3-3 49 16,1 4-56-16,0-2 55 0,-1-1-45 15,2 3 44-15,1-5-43 0,-3 3 48 0,-1 1-50 0,0 0 49 16,2-2-55-16,-19 3 53 0,30-3-5 16,-30 3-4-16,30-2-4 0,-17-2-3 0,5 3-14 15,-4-1 12-15,5 0-8 0,-2-1 15 0,-2 0-11 16,4 0 2-16,-1-3 0 0,1 3 3 0,-2-1-11 16,0 2 10-16,0-2-8 0,-1 1 11 0,0-1-3 15,0 0 0-15,0 1-2 0,0-1-2 0,0 1-6 16,0-2 6-16,0 2-9 0,0-1-17 15,-1 1 30-15,0-1-28 0,1 0 30 0,-1 2-27 16,-1-2 22-16,-1 1-21 0,-13 3 22 16,27-6-20-16,-27 6 28 0,25-3-27 0,-10-1 25 15,-15 4-25-15,24-4 22 0,-24 4-21 0,26-4 17 16,-26 4-13-16,26-4 23 0,-26 4-23 0,25-5 21 16,-25 5-24-16,26-2 20 0,-26 2-19 0,25-1 22 15,-25 1-19-15,22-3 20 0,-22 3-19 0,26-4 17 16,-26 4-18-16,24 0 15 0,-24 0-20 15,24-3 22-15,-24 3-18 0,23 0 17 0,-23 0-15 16,23-1 15-16,-23 1-16 0,25 0 15 0,-25 0-5 16,21 0 8-16,-21 0-16 0,22 0 22 0,-22 0-15 15,22-2 16-15,-22 2-14 0,23 0 15 0,-23 0-20 16,24 2 16-16,-24-2-13 0,27 1 0 16,-27-1 2-16,26 0 11 0,-26 0-4 0,28 0 6 15,-28 0-10-15,25 3 25 0,-25-3-29 0,23 0 2 16,-23 0 13-16,24 2 7 0,-24-2 0 0,26 2 1 15,-26-2 0-15,26 3-3 0,-26-3 6 16,26 1-14-16,-26-1 2 0,31 2-1 0,-31-2-7 16,28 4-6-16,-28-4 3 0,28 3-12 0,-28-3 12 15,23 2 2-15,-23-2-1 0,22 3-5 0,-22-3 4 16,18 1-2-16,-18-1 2 0,0 0-5 0,20 1 8 16,-20-1 0-16,0 0-4 0,16 3-7 0,-16-3 10 15,0 0-6-15,0 0 2 0,0 0-5 0,19 0-20 16,-19 0-27-16,0 0-31 0,0 0-35 15,0 0-58-15,0 0 10 0,0 0-75 0,9-8-79 16,-9 8-335-16,-8-5-178 0</inkml:trace>
  <inkml:trace contextRef="#ctx0" brushRef="#br0">25602 6517 190 0,'0'0'346'0,"-5"-11"-128"0,5 11-34 15,-4-11-39-15,4 11-35 0,-5-10-11 0,5 10-15 16,-4-11-6-16,4 11-4 0,-6-7-10 0,6 7 3 15,-6-8-4-15,6 8-8 0,-6-8-2 0,6 8-7 16,0 0-6-16,-7-10-8 0,7 10-14 0,0 0 4 16,-7-8 1-16,7 8-6 0,0 0-3 0,0 0-2 15,-5-8 25-15,5 8-46 0,0 0 12 16,0 0-7-16,0 0 0 0,0 0 7 0,-9-5-6 16,9 5 8-16,0 0 3 0,0 0-4 0,0 0 8 15,0 0-7-15,-11 5 6 0,11-5-1 0,0 0 0 16,-4 8 0-16,4-8-3 0,0 0-5 15,-3 12 7-15,3-12-5 0,-2 12 6 0,2-12-4 16,0 13 3-16,0-13 1 0,1 15-1 0,-1-15-3 16,4 18-11-16,0-6 18 0,1-1-3 0,1 1 6 15,-1 1-8-15,4 1-4 0,0-4 1 0,-2 5-2 16,3-4-6-16,-1 1 10 0,-2-1-4 16,1 1 1-16,2 1-2 0,-2-4-21 0,0 1 27 15,-2-1-5-15,2 0-6 0,-3 1 7 0,1-2 0 16,-1 1-2-16,2-1-2 0,-1-1 2 0,-6-7-4 15,8 14 2-15,-8-14-6 0,7 15 10 0,-7-15-3 16,8 10 0-16,-8-10 0 0,5 10 0 0,-5-10-3 16,5 9 4-16,-5-9 0 0,4 10-2 0,-4-10 0 15,5 10 4-15,-5-10-4 0,0 0 0 16,4 12 0-16,-4-12-8 0,0 0 8 16,3 14 2-16,-3-14-1 0,0 0 0 0,1 10-1 15,-1-10 1-15,0 0 1 0,1 10-8 0,-1-10 7 16,0 0 1-16,0 11-1 0,0-11-2 0,0 0 2 15,0 0-2-15,-2 12 5 0,2-12-9 0,0 0 11 16,0 0 3-16,0 0-3 0,-3 8 5 0,3-8 4 16,0 0 8-16,0 0-10 0,0 0-2 0,-9 6 8 15,9-6-1-15,0 0 3 0,0 0 10 0,0 0 5 16,0 0 6-16,-19-3-19 16,19 3-1-16,0 0-4 0,0 0-3 0,-13-5 0 15,13 5-2-15,0 0 0 0,-11-10 6 0,11 10-1 16,-8-6-13-16,8 6 15 0,-8-7 29 0,8 7-2 15,-6-9-7-15,6 9-5 0,-9-8-2 0,9 8 0 16,-4-9 17-16,4 9 6 0,-5-7-17 0,5 7-9 16,-5-10-4-16,5 10-7 0,-4-8-3 0,4 8-3 15,-4-9 4-15,4 9-9 0,-2-12 1 0,2 12-1 16,-3-8 1-16,3 8-2 0,0-9-1 0,0 9 1 16,0 0 1-16,-1-12 6 0,1 12 5 15,0 0-6-15,-2-12 1 0,2 12 0 0,0 0-3 16,2-10 0-16,-2 10-5 0,0 0 3 0,2-11-7 15,-2 11 2-15,0 0-3 0,7-13 0 16,-7 13 0-16,6-8-1 0,-6 8 0 0,4-8 2 16,-4 8 1-16,7-8-2 0,-7 8-1 0,8-5-1 15,-8 5-1-15,7-8 2 0,-7 8-1 0,6-7-1 16,-6 7 4-16,7-7-5 0,-7 7 2 0,12-7-4 16,-12 7 0-16,13-8 2 0,-13 8 0 0,14-7 0 15,-14 7 6-15,14-4-5 0,-14 4 2 16,13-7 0-16,-13 7 0 0,13-3 0 0,-13 3 0 15,10-5 0-15,-10 5 0 0,0 0 4 0,17-7 35 16,-17 7-47-16,0 0 1 0,15-5 1 0,-15 5 1 16,10-6 1-16,-10 6 1 0,0 0 4 0,14-8-4 15,-14 8 4-15,0 0-3 0,16-6 1 16,-16 6-3-16,0 0 2 0,15-5 0 0,-15 5 6 16,0 0-6-16,15-4 3 0,-15 4-3 0,0 0 0 15,12-4 1-15,-12 4 0 0,0 0-1 0,10-6 11 16,-10 6 40-16,0 0-59 0,0 0-2 15,15-2 2-15,-15 2-5 0,0 0-24 0,0 0-25 16,13-5-42-16,-13 5-16 0,0 0-21 0,0 0-4 16,18 5 25-16,-18-5-95 0,12 4-155 0,-12-4-226 15,20 8-130-15</inkml:trace>
  <inkml:trace contextRef="#ctx0" brushRef="#br0">26053 6762 178 0,'0'0'487'0,"0"0"-156"0,0 0-73 16,0 0-41-16,0 0-51 0,-1-8-25 0,1 8-34 16,0 0-12-16,0 0-15 0,-1-12-14 0,1 12 2 15,0 0-10-15,-2-10-7 0,2 10-12 16,0 0-7-16,0 0-7 0,2-12-6 0,-2 12-5 15,0 0-8-15,0 0-14 0,0 0-16 16,1-11-16-16,-1 11-1 0,0 0-12 0,0 0-11 16,0 0-23-16,3-10-138 0,-3 10 82 0,0 0-117 15,0 0-185-15,0 0 143 0</inkml:trace>
  <inkml:trace contextRef="#ctx0" brushRef="#br0">26177 6713 299 0,'0'0'247'0,"2"-10"36"0,-2 10-183 15,11-4 89-15,-11 4-142 0,15-7 98 0,-15 7-132 16,17-3 102-16,-17 3-127 0,15-5 95 0,-15 5-16 15,14-2-25-15,-14 2-35 0,13-3-149 0,-13 3 74 16,0 0-131-16,0 0-155 16,0 0 238-16</inkml:trace>
  <inkml:trace contextRef="#ctx0" brushRef="#br0">25952 6818 108 0,'0'0'483'0,"-9"8"-156"0,9-8-63 16,0 0-22-16,0 0-54 0,0 0-25 0,-5 8-14 16,5-8-13-16,0 0 7 0,0 0-44 0,0 0-16 15,16-2-12-15,-16 2-14 0,0 0-12 0,17-6-7 16,-17 6-23-16,18-2-27 0,-18 2-27 16,21-6-30-16,-21 6-15 0,25-3-26 0,-25 3-41 15,32 0-136-15,-16-3 18 0,4 2-201 0,0 1 96 16</inkml:trace>
  <inkml:trace contextRef="#ctx0" brushRef="#br0">26714 6595 224 0,'0'0'265'0,"6"-13"43"0,-6 13-165 16,4-12 79-16,-4 12-125 0,6-9 73 0,-6 9-50 15,0 0-21-15,2-12-22 0,-2 12-86 0,0 0 61 16,0 0-65-16,-8-7 70 0,8 7-69 0,0 0 72 16,-15 3-68-16,15-3 63 0,-17 7-6 0,8 0-67 15,-1 1 56-15,-1 0-58 0,4 0 62 0,-2 2-60 16,1-2 59-16,1 0-57 0,2 2 46 0,0-2-46 15,-1 0 47-15,6-8-44 0,-5 15 47 16,5-15-51-16,-7 10 49 0,7-10-18 16,-3 10-20-16,3-10 39 0,0 0 8 0,-4 9 10 0,4-9 7 15,0 0-10-15,0 0-9 0,0 0-6 0,0 0-7 16,0 0-13-16,17-2 7 0,-17 2-4 16,13-9-2-16,-6 2-2 0,2 0 4 0,0-1 7 15,-2 0 1-15,-1 1-2 0,2-3-2 0,-1 2 0 16,0 2-2-16,-1-4 4 0,-6 10 19 0,10-12 4 15,-10 12-2-15,7-10 4 0,-7 10-14 16,6-8-12-16,-6 8-10 0,0 0-9 0,7-8-6 16,-7 8-1-16,0 0 3 0,0 0 9 0,12 6-7 15,-12-6-3-15,9 13 2 0,-2-4-32 16,-1 3-25-16,2 1-21 0,-1 1-28 0,-3 1-24 16,3-2-140-16,-4 1 51 0,4 2-355 0,-3-3-103 15</inkml:trace>
  <inkml:trace contextRef="#ctx0" brushRef="#br0">27446 6225 60 0,'0'0'418'0,"-4"-13"-146"16,4 13-64-16,-2-9-30 0,2 9-23 0,0 0-28 15,-3-8-39-15,3 8 1 0,0 0-15 0,0 0-10 16,0 0-3-16,0 0 2 0,0 0 2 0,0 0-4 15,0 0-8-15,0 0-5 0,10 8 30 0,-4 0-45 16,0 1 30-16,-1 3-47 0,1 0-1 0,1 3-4 16,-1 4-3-16,-1-4-4 0,0 4 3 0,0-3-2 15,-1 1 1-15,-1-1-2 0,1-1 1 0,-2 1-3 16,0-4 0-16,-1 1-13 0,-1-13 20 16,0 19-14-16,0-19 15 0,0 18-2 0,0-18 7 15,-4 15 10-15,4-15 5 0,-9 10 4 16,9-10 3-16,-12 9-4 0,12-9 6 0,-16 4 15 15,16-4 4-15,0 0 13 0,-26-1 8 0,26 1-9 16,-15-5 10-16,15 5-13 0,-14-3-11 0,14 3-10 16,-12-9-6-16,12 9-7 0,-7-12-5 0,7 12-1 15,-4-11-11-15,4 11 1 0,0-11-7 0,0 11-3 16,6-16-21-16,1 8-25 0,-1-2-46 0,3 0-3 16,2 1-40-16,2-1 22 0,1 3-46 15,0-3-22-15,2 3-36 0,-2 3-24 0,1-3-112 16,-1 1-165-16,-1 3 18 0</inkml:trace>
  <inkml:trace contextRef="#ctx0" brushRef="#br0">27686 6341 96 0,'0'0'408'0,"0"0"-133"0,19 1-65 15,-19-1-42-15,0 0-50 0,26 0 2 0,-26 0-24 16,24 0-18-16,-24 0-19 0,31-1-14 0,-31 1-5 15,32 0-8-15,-13 1-23 0,-1-1 0 0,-1 1-25 16,0 2-33-16,-17-3-28 0,27 4-46 0,-27-4-322 16,18 3 138-16</inkml:trace>
  <inkml:trace contextRef="#ctx0" brushRef="#br0">27793 6538 112 0,'-4'11'381'0,"4"-11"-251"0,0 0 110 0,0 0-165 16,0 0 92-16,12 4-138 0,-12-4 115 0,0 0-151 15,22-1 107-15,-22 1-144 0,22-1 81 0,-22 1-158 16,29-5 63-16,-12 3-286 0,-1-2 249 16</inkml:trace>
  <inkml:trace contextRef="#ctx0" brushRef="#br0">28342 6307 210 0,'6'-12'342'16,"-6"12"-98"-16,5-9-41 0,-5 9-35 0,0 0-34 15,4-11-27-15,-4 11-28 0,0 0-19 0,0 0-5 16,0 0-4-16,0 0 9 0,0 0 9 0,0 0-7 15,0 0-5-15,-6 15-8 0,6-15-1 0,-5 14-4 16,1-5-9-16,-4 4-6 0,4 2-26 16,-1-6 32-16,-1 6-39 0,2-4 34 0,-1 3-34 15,0-3 26-15,0-1-28 0,1 3 23 16,1-4-11-16,-1 1 15 0,4-10-31 0,-5 16 27 16,5-16-24-16,-5 12 21 0,5-12-22 0,-5 12 29 15,5-12-17-15,-1 9 20 0,1-9-2 0,0 0 6 16,1 11 12-16,-1-11-22 0,8 7 4 0,-8-7-10 15,11 7 3-15,-11-7-9 0,19 5 6 0,-19-5-8 16,21 7 14-16,-21-7-26 0,18 5 14 0,-18-5-6 16,19 4 4-16,-19-4-17 0,15 4 19 0,-15-4-5 15,17 5 3-15,-17-5-13 16,11 4 12-16,-11-4-5 0,0 0 3 0,16 7-4 16,-16-7 3-16,0 0-2 0,0 0 4 0,11 3-4 15,-11-3 7-15,0 0 1 0,0 0 7 0,0 0-10 16,5 12 35-16,-5-12-27 0,0 0 30 0,0 0-32 15,-10 5 34-15,10-5-37 0,0 0 33 0,-18 4-40 16,18-4 40-16,-18 1-40 0,18-1 26 0,-20-1-40 16,20 1 6-16,-26-1 0 0,13-2-1 0,13 3-24 15,-34-3-17-15,19 2-27 0,-3-3-89 16,1 2 54-16,17 2-145 0,-27-2 45 0,27 2-307 16,-19-3 1-16</inkml:trace>
  <inkml:trace contextRef="#ctx0" brushRef="#br0">28522 6650 108 0,'9'-7'424'0,"-9"7"-249"16,0 0 71-16,6-7-147 0,-6 7 82 0,0 0-134 16,4-8 91-16,-4 8-132 0,0 0 93 0,0 0-113 15,7-7 72-15,-7 7-140 0,0 0 66 16,0 0-152-16,0 0 71 0,0 0-252 0,0 0 240 16</inkml:trace>
  <inkml:trace contextRef="#ctx0" brushRef="#br0">27748 6686 62 0,'0'0'119'16,"-16"-2"164"-16,16 2-215 0,0 0 139 0,0 0-133 15,0 0 116-15,0 0-125 0,0 0 104 0,0 0-127 16,-14-2 100-16,14 2-108 0,0 0 88 0,0 0-85 15,0 0 65-15,0 0-81 0,0 0 61 0,0 0-78 16,23 0 62-16,-23 0-66 0,24 0 54 0,-24 0-61 16,34 2 61-16,-16 0-45 0,2-1 43 0,-1-1-42 15,2 2 39-15,0-1-4 0,0 0-10 0,4-1-15 16,-5 1 16-16,1-1-16 0,2 0 9 16,-3 0-10-16,1 2 7 0,-2-2-4 15,-1 0-6-15,1 1 14 0,-19-1-11 0,30 0 14 16,-30 0-13-16,29 1 22 0,-29-1-22 0,24-1 18 15,-24 1-26-15,22 0 29 0,-22 0-38 0,21 0 32 16,-21 0-34-16,17-1 41 0,-17 1-44 0,0 0-3 16,18-2 5-16,-18 2 0 0,0 0 47 0,0 0-17 15,19 0-46-15,-19 0 6 0,0 0-3 0,0 0 2 16,0 0 33-16,0 0-34 0,19 0 19 16,-19 0 15-16,0 0-37 0,0 0 8 0,0 0-5 15,0 0 3-15,0 0 37 0,0 0-41 0,0 0 4 16,0 0 37-16,0 0-41 0,0 0 47 0,17-1-45 15,-17 1 30-15,0 0-38 0,0 0 40 16,0 0-42-16,0 0 43 0,0 0-40 0,0 0 39 16,0 0-34-16,0 0 32 0,0 0-42 0,0 0 43 15,0 0-35-15,19 1-2 0,-19-1 42 0,0 0-47 16,0 0 35-16,0 0-43 0,22 0 23 16,-22 0-28-16,0 0 15 0,21 2-14 0,-21-2 20 15,0 0-24-15,21 0 13 0,-21 0-2 0,0 0-3 16,26 0 4-16,-26 0-8 0,17 0 13 0,-17 0-14 15,17-2 10-15,-17 2-19 0,17-2 28 0,-17 2-37 16,22-4 43-16,-22 4-44 0,20-4 41 16,-8-2-48-16,-12 6 68 0,21-6-54 0,-21 6 55 15,20-9-50-15,-9 5 62 0,-11 4-53 0,17-9 55 16,-7 3-60-16,-10 6 61 0,15-8-55 16,-15 8 60-16,14-13-62 0,-14 13 62 0,12-10-60 15,-12 10 53-15,11-11-52 0,-11 11 61 0,14-12-61 16,-14 12 62-16,13-13-62 0,-13 13 52 0,12-14-48 15,-12 14 57-15,11-12-55 0,-3 7 55 0,-8 5-60 16,13-12 59-16,-13 12-59 0,9-14 51 0,-9 14-52 16,10-12 62-16,-10 12-8 0,9-14-3 0,-4 6-3 15,-5 8-6-15,6-17-10 0,-6 17 7 0,3-17-4 16,-3 17 3-16,2-19-4 0,-2 9 0 16,2-1 1-16,-2 0-2 0,-2 2-9 15,2-4 4-15,-1 1 4 0,-1 0 5 0,-1 0-3 16,0-2 0-16,-2 2-1 0,1-3 0 0,-2 2 0 15,0 1-6-15,-1-2 6 0,-2 2-2 0,-1 0 7 16,1 0-8-16,-2-2 7 0,-5 3-17 0,2-3 11 16,-5 2-61-16,1 0 73 0,-5-1-62 0,0-3 68 15,-2 3-63-15,-2 1 69 0,-1-4-65 0,-2 3 63 16,2 1-64-16,0-2 72 0,-2 3-69 16,1-3 105-16,2 3-110 0,-1 1 61 0,0-2-56 15,3 5 66-15,0-2-63 0,3 4 69 0,0-3-70 16,-3 1 70-16,1-1-68 0,3 3 59 0,0 0-58 15,-1-2 71-15,2 2-37 0,2 2 28 16,1-1-69-16,-4-1 72 0,4 1-66 0,-2 2 66 16,1-1-70-16,0 1 71 0,0-1-68 0,0 0 70 15,-1 3-72-15,1-1 81 0,0-2-77 0,2 2 62 16,-2-1-64-16,18 2 72 0,-31-2-72 16,31 2 72-16,-29 0-72 0,29 0 59 0,-27 0-60 15,27 0 74-15,-26 0-66 0,26 0 63 0,-24 1-67 16,24-1 68-16,-24 3-66 0,24-3 66 0,-26 5-72 15,26-5 71-15,-23 7-68 0,23-7 68 0,-25 6-67 16,13-2 45-16,1-1-37 0,-1 3 58 0,-1 0-64 16,-2 0 67-16,4 0-65 0,-3-1 64 15,-1 2-67-15,2-2 59 0,0 2-58 0,-1 0 62 16,0 0-59-16,2-1 66 0,-1 1-72 16,0-1 70-16,1 2-70 0,1-1 59 0,1-1-1 15,0 0 1-15,2 1-8 0,1 0-1 0,-2 1-3 16,1-2-2-16,-1 0-22 0,0 2 20 0,2-1-5 15,0 0 4-15,-2 1 0 0,4-1-5 0,-3 2 0 16,1-1-5-16,2-1-6 0,-2-2 12 0,7-5-9 16,-10 14 10-16,10-14 0 0,-10 12 0 0,10-12 43 15,-9 15-52-15,9-15 24 0,-7 14-31 0,7-14 44 16,-8 13-49-16,8-13 44 0,-8 14-42 16,3-7 39-16,5-7-43 0,-7 15 31 0,7-15-42 15,-10 12 12-15,10-12 10 0,-6 15 0 16,6-15 4-16,-5 11 4 0,5-11 0 0,-7 13-10 15,7-13 6-15,-2 16 7 0,2-16-1 0,-3 13 2 16,3-13-1-16,-1 15 2 0,1-15-8 0,2 16-15 16,-2-16 23-16,4 19 5 0,0-7-3 0,0-2 0 15,0 0-2-15,1-1-1 0,0 4-6 0,1-4 7 16,1 2-4-16,-2-2 7 0,-1 3-8 16,3-3 1-16,-3-1 1 0,1 2-3 0,0-2-36 15,1 0 38-15,1 0-36 0,2 2 50 0,0 1-47 16,0-2 50-16,4 2-46 0,2 0 42 0,-1 0-40 15,3 1 41-15,1 0-40 0,-3 0 53 16,4 0-80-16,2 0 44 0,-3-1-116 0,2 0 54 16,0 1-137-16,-2-2 25 0,4 1-261 0,-2 0 147 15</inkml:trace>
  <inkml:trace contextRef="#ctx0" brushRef="#br0">27925 6901 46 0,'0'0'408'0,"0"0"-135"0,0 0-68 15,0 0-49-15,0 0-28 0,0 0-137 0,14-2 112 16,-14 2-130-16,0 0 101 0,0 0-109 0,0 0 103 15,0 0-154-15,0 0 102 0,12-4-148 0,-12 4 124 16,0 0-142-16,0 0 64 0,0 0-192 0,0 0 84 16</inkml:trace>
  <inkml:trace contextRef="#ctx0" brushRef="#br0">28001 6994 87 0,'0'0'354'0,"0"0"-114"0,11 5-48 16,-11-5-28-16,0 0-18 0,0 0-20 0,14 3-12 16,-14-3-14-16,0 0-26 0,0 0-40 0,0 0 26 15,21-3-3-15,-21 3-5 0,0 0-10 16,0 0-8-16,0 0-2 0,16 0-7 0,-16 0-20 16,0 0 13-16,0 0-7 0,0 0-1 15,0 0 0-15,14-4-3 0,-14 4-1 0,0 0 0 0,0 0-14 16,0 0 12-16,0 0 2 0,0 0-4 0,0 0 2 15,0 0-3-15,0 0-1 0,0 0 0 0,0 0 0 16,0 0-5-16,0 0 6 0,0 0-2 16,0 0 2-16,0 0-2 0,16-1 1 0,-16 1-12 15,0 0 15-15,0 0-5 0,0 0 2 16,0 0 1-16,0 0 3 0,0 0-3 0,0 0 2 16,0 0-7-16,0 0-6 0,0 0 14 0,0 0-2 15,0 0 2-15,0 0-2 0,0 0 1 0,0 0-1 16,0 0-13-16,0 0 12 0,0 0 0 0,0 0 2 15,0 0-7-15,0 0 8 0,0 0-2 0,0 0-13 16,0 0 15-16,0 0-5 0,0 0 2 0,0 0 1 16,0 0 3-16,0 0-5 0,0 0 2 0,0 0-11 15,0 0 10-15,0 0 3 16,0 0-5-16,0 0 2 0,0 0 8 0,0 0-9 16,0 0-2-16,0 0-10 0,0 0 11 0,0 0 3 15,0 0-7-15,0 0 7 0,0 0-1 0,0 0-6 16,0 0-5-16,0 0 14 0,0 0-5 0,0 0 1 15,0 0 5-15,0 0 33 0,0 0-42 0,0 0 0 16,0 0-11-16,0 0 16 0,0 0-4 0,0 0 3 16,0 0 2-16,0 0-2 0,0 0 1 0,0 0-1 15,0 0-11-15,0 0 12 0,0 0 2 16,0 0-3-16,0 0 4 0,0 0-4 0,0 0 2 16,0 0-13-16,0 0 14 0,0 0-4 15,0 0 5-15,0 0-1 0,0 0 0 0,0 0-3 16,0 0 2-16,0 0-13 0,0 0 12 0,0 0-2 15,0 0 2-15,0 0 4 0,0 0-5 0,0 0 3 16,0 0-3-16,0 0-10 0,0 0 9 0,0 0 4 16,0 0-2-16,0 0-4 0,0 0 5 0,0 0-2 15,0 0-23-15,0 0 29 0,0 0-3 0,0 0 1 16,0 0 1-16,0 0-1 0,0 0-7 16,0 0 7-16,0 0-15 0,0 0 16 0,0 0-4 15,0 0 4-15,0 0-3 0,0 0 1 0,0 0-2 16,0 0-2-16,0 0-10 0,0 0 3 15,0 0 12-15,0 0-3 0,0 0 3 0,0 0-1 16,0 0-1-16,0 0-2 0,0 0 0 0,0 0-3 16,0 0 4-16,0 0 6 0,0 0-7 0,0 0-1 15,0 0 1-15,0 0-14 0,0 0 18 0,0 0-7 16,0 0 2-16,0 0 3 0,0 0 0 16,0 0 0-16,0 0-2 0,0 0-12 0,0 0 11 15,0 0 1-15,0 0 5 0,0 0-4 0,0 0 2 16,0 0-3-16,0 0 0 0,0 0 9 0,0 0-14 15,0 0 5-15,0 0-5 0,0 0 4 0,0 0 1 16,0 0 0-16,0 0-14 0,0 0 14 0,0 0-3 16,0 0 0-16,0 0 6 0,0 0-2 0,0 0 1 15,0 0-1-15,0 0-12 0,0 0 13 16,0 0 0-16,0 0-2 0,0 0 3 16,0 0-1-16,0 0-1 0,0 0-1 0,-9 5-12 15,9-5 12-15,0 0 2 0,0 0-4 0,0 0 3 16,0 0 0-16,0 0-1 0,0 0-13 0,0 0 16 15,0 0-3-15,0 0-3 0,0 0 5 0,-12 4-1 16,12-4 0-16,0 0 0 0,0 0-13 0,0 0 14 16,0 0-1-16,0 0-1 0,0 0 1 0,0 0 1 15,0 0-1-15,0 0-5 0,0 0-7 0,0 0 12 16,0 0 3-16,0 0-4 0,0 0 2 16,0 0-24-16,0 0 30 0,0 0-16 15,0 0 16-15,0 0-13 0,0 0 7 0,0 0 6 16,0 0-3-16,0 0 1 0,0 0-3 0,0 0-11 15,0 0 13-15,0 0-4 0,0 0 7 0,0 0-5 16,0 0 1-16,0 0-1 0,0 0-1 0,0 0-17 16,0 0-2-16,0 0-19 0,0 0-32 0,0 0-21 15,0 0-19-15,0 0-19 0,0 0-116 0,0 0-128 16,-18-1 223-16</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46:15"/>
    </inkml:context>
    <inkml:brush xml:id="br0">
      <inkml:brushProperty name="width" value="0.05292" units="cm"/>
      <inkml:brushProperty name="height" value="0.05292" units="cm"/>
      <inkml:brushProperty name="color" value="#FF0000"/>
    </inkml:brush>
  </inkml:definitions>
  <inkml:trace contextRef="#ctx0" brushRef="#br0">12195 13483 318 0,'0'0'144'0,"3"-13"89"0,-3 13-159 0,2-14 103 16,-2 14-138-16,3-15 99 0,-3 15-115 0,1-15 110 15,-1 15-116-15,4-12 116 0,-4 12-131 0,1-15 93 16,-1 15-102-16,3-15 90 0,-3 15-93 16,1-11 88-16,-1 11-89 0,3-10 84 0,-3 10-88 15,0 0 76-15,1-12-49 0,-1 12 31 0,0 0-86 16,0 0 74-16,5-10-75 0,-5 10 82 0,0 0-85 16,0 0 85-16,0 0-84 0,0 0 88 0,0 0-87 15,0 0 86-15,0 0-87 0,0 0 73 0,0 0-73 16,6 9 87-16,-6-9-92 0,0 0 93 15,0 0-12-15,0 0-85 0,0 0 93 0,4 8-91 16,-4-8 94-16,0 0-91 0,0 0 95 0,0 0-1 16,0 0-13-16,0 0-7 0,0 0-5 15,0 0-83-15,0 0 93 0,0 0-86 0,0 0 91 16,9-7-81-16,-9 7 83 0,0 0-87 0,7-10 87 16,-7 10-84-16,6-8 88 0,-6 8-88 0,0 0 90 15,9-7-90-15,-9 7 89 0,0 0-91 0,10-5 92 16,-10 5-92-16,0 0 89 0,0 0-96 0,0 0 94 15,19 3-99-15,-19-3 96 0,0 0-100 16,11 9 101-16,-11-9-97 0,3 13 99 0,-3-13-15 16,2 12-4-16,-2-12-8 0,-3 15-6 0,3-15-1 15,-4 16-15-15,4-16 14 0,-9 15-3 0,9-15-92 16,-9 11 107-16,9-11-92 0,-9 8 113 16,9-8-11-16,-9 7-3 0,9-7-11 0,0 0-1 15,0 0 13-15,0 0-2 0,-19-2-5 0,19 2 2 16,-5-7 1-16,5 7-1 0,-5-12-92 0,5 12 113 15,-3-12-96-15,3 12 105 0,-1-17-93 0,1 17 99 16,0-15-89-16,0 15 92 0,3-15-93 0,-3 15 90 16,1-12-93-16,-1 12 87 0,4-12-94 0,-4 12 93 15,0 0-94-15,5-9 93 0,-5 9-93 16,0 0 93-16,0 0-92 0,0 0 90 0,18 3-95 0,-18-3 82 16,8 9-83-16,-8-9 92 0,6 11-9 15,-6-11-10-15,4 14-5 0,-4-14-4 16,0 13-4-16,0-13-3 0,-7 17-14 0,2-10 12 15,0 2-4-15,0-2 3 0,-1 0-1 0,-2 0-3 16,8-7 6-16,-13 9-2 0,13-9 2 0,-11 4 0 16,11-4-9-16,-12 6 15 0,12-6-9 0,0 0 11 15,-18-2-3-15,18 2 4 0,-11-5 3 0,11 5-5 16,-12-8 11-16,12 8-26 0,-9-11 16 16,9 11-1-16,-9-13-77 0,9 13 93 0,-5-14-81 15,5 14 91-15,-1-14-84 0,1 14 79 0,0-14-73 16,0 14 84-16,4-11-86 0,-4 11 81 0,5-8-82 15,-5 8 88-15,10-8-86 0,-10 8 86 16,0 0-89-16,18-3 88 0,-18 3-90 0,17 3 83 16,-17-3-88-16,15 6 86 0,-15-6-96 0,14 8 96 15,-14-8-11-15,9 9-19 0,-9-9 9 0,8 12-5 16,-8-12 3-16,1 14-10 0,-1-14-3 0,-5 16 3 16,1-6-3-16,-2-1-95 0,-1 0 112 0,0-1-93 15,-2 1 101-15,2-1-93 0,-2 1 107 0,-1-4-99 16,10-5 105-16,-17 8-100 0,17-8 74 0,-15 4-69 15,15-4 107-15,0 0-93 0,-19-1 97 0,19 1-4 16,-13-7-6-16,13 7-2 16,-10-11-5-16,10 11-5 0,-5-15-16 0,5 15 7 15,-3-17-86-15,6 5 91 0,-2 0-85 0,4 0 93 16,-1-2-87-16,1 2 94 0,2 0-86 0,-1 4 83 16,-1-2-86-16,1 3 86 0,2-2-88 0,-8 9 88 15,14-8-89-15,-14 8 89 0,14-5-87 0,-14 5 74 16,0 0-74-16,26 1 85 0,-26-1-85 0,16 9 83 15,-16-9-85-15,16 11 86 0,-10-5-12 0,-1 3-8 16,2-1-10-16,-7-8-8 0,5 17 0 0,-5-17-7 16,2 17-5-16,-2-17 0 0,-1 17 5 15,1-17-3-15,-3 16-88 0,3-16 101 16,-5 14-85-16,5-14 106 0,-7 11-94 0,7-11 97 16,-8 7-88-16,8-7 99 0,0 0-7 0,-14 3-6 15,14-3-16-15,0 0 11 0,-14-3 2 0,14 3-4 16,-8-9-4-16,8 9 4 0,-9-12-1 0,9 12-4 15,-7-15-86-15,3 5 88 0,3 0-75 0,-2-1 100 16,2-1-88-16,-1 2 95 0,1 0-90 0,1 10 92 16,1-19-89-16,-1 19 84 0,3-15-89 0,-3 15 88 15,8-14-90-15,-8 14 88 0,14-5-88 0,-14 5 85 16,15-4-90-16,-15 4 89 0,19 0-95 16,-19 0 91-16,19 6-98 0,-19-6 94 15,18 10-91-15,-10-3 92 0,-1 1-99 0,0 1 99 16,-2 0-11-16,-2-1-5 0,-1 2-10 0,-2-10-16 15,2 17 9-15,-2-17 2 0,-2 20-3 0,-3-11-93 16,1 1 112-16,-1-3-94 0,0 1 106 0,5-8-100 16,-14 9 98-16,14-9-87 0,-13 7 110 0,13-7-9 15,0 0-7-15,-20 2 2 0,20-2-1 0,-12-4-6 16,12 4-1-16,-12-7-3 0,12 7-14 0,-10-10 14 16,10 10-6-16,-6-13-81 0,6 13 92 0,-4-17-81 15,4 17 92-15,0-19-92 0,0 19 92 16,3-19-87-16,-2 9 75 0,4 1-74 0,-1-1 92 15,1 2-89-15,-5 8 86 0,8-14-92 16,-8 14 90-16,10-10-91 0,-10 10 78 0,14-6-87 16,-14 6 94-16,14-4-94 0,-14 4 87 0,0 0-105 15,26 3 100-15,-26-3-103 0,15 5 92 0,-15-5-104 16,18 10 115-16,-18-10-110 0,14 12 104 0,-14-12-108 16,9 14 111-16,-9-14-126 0,6 15 127 0,-6-15-123 15,3 12 131-15,-3-12-120 0,-1 12 126 0,1-12-125 16,-2 10 139-16,2-10-117 0,0 0 132 15,-9 7-116-15,9-7 133 0,0 0-116 0,0 0 129 16,-15-3-112-16,15 3 117 0,-9-11-126 0,9 11 122 16,-11-15-106-16,6 8 96 0,-1-3-108 0,2-2 85 15,1 3-86-15,-1-2 98 0,0-1-100 0,3 1 89 16,-2 0-95-16,2 1 96 0,1 10-97 16,-1-19 90-16,1 19-84 0,0-14 91 0,0 14-110 15,0-10 93-15,0 10-97 0,0 0 94 0,0-14-93 16,0 14 92-16,0 0-94 0,0 0 94 0,0 0-98 15,0 0 94-15,16 7-105 0,-16-7 92 0,9 14-103 16,-5-6 99-16,0 1-107 0,0 2 108 16,-2 0-111-16,2 0 108 0,0 0-94 0,-3-1 107 15,-1-10-113-15,1 21 124 0,-1-21-17 0,-1 19-6 16,1-19-7-16,-2 18-11 0,2-18 3 0,-7 15-2 16,7-15-4-16,-5 16-106 0,5-16 124 15,-6 13-115-15,6-13 129 0,-7 13-117 0,7-13 119 16,-5 10-118-16,5-10 135 0,-6 8-118 0,6-8 122 15,-5 8-126-15,5-8 124 0,-7 7-120 0,7-7 123 16,-9 11-119-16,9-11 122 0,-8 9-134 0,8-9 137 16,-9 11-117-16,9-11 101 0,-9 11-108 0,9-11 125 15,-9 11-125-15,9-11 125 0,-10 10-129 16,10-10 127-16,-8 11-139 0,8-11 96 0,-12 12-149 16,3-5 86-16,-1 1-262 0,-2-1 304 0</inkml:trace>
  <inkml:trace contextRef="#ctx0" brushRef="#br0">7150 5659 121 0,'0'0'50'0,"0"0"8"0,0 0-13 0,0 0 5 16,0 0 14-16,0 0 31 0,0 0-12 0,0 0-9 16,18 4 25-16,1-4-23 0,7-3-16 15,10 1-8-15,2-2 98 0,7 2-123 0,1-1 112 16,3 3-128-16,3-3 1 0,1 2 0 0,2 1 1 16,0 0 0-16,0-1-2 0,0 1 4 0,-2 0 0 15,-2 0-2-15,-4 1 1 0,-1-1-2 0,-5 1-3 16,-3-1 0-16,-6 0-4 0,-6 3-3 0,-2-3 80 15,-5 2-99-15,-2 0 2 0,-17-2 2 0,24 6 89 16,-24-6-105-16,15 7 3 0,-15-7-28 0,3 9-19 16,-3-9-22-16,-10 20-26 0,-2-3-7 15,1-1-163-15,-9 5 85 0</inkml:trace>
  <inkml:trace contextRef="#ctx0" brushRef="#br0">7402 9362 106 0,'0'0'342'16,"0"0"-104"-16,0 0-28 0,0 0-21 0,0 0-55 15,0 0-5-15,0 0-48 0,0 0 6 0,0 0-39 16,0 0 10-16,-18 2-29 0,18-2 17 16,0 0-38-16,0 0 35 0,0 0-24 0,0 0 37 15,0 0-37-15,0 0 41 0,0 0-44 0,18-4 49 16,-18 4-48-16,27-2 46 0,-8 2-49 0,9-1 45 16,3 0-50-16,7-2 36 0,4 0-38 0,1 1 48 15,4-3-56-15,0 3 52 0,3-3-48 16,0 3 14-16,-3-2-12 0,0-2 39 0,-6 4-49 15,-2-1 41-15,-3 0-46 0,-9 1 39 0,-5 0-42 16,-3 0 29-16,-19 2-27 0,30-2 30 0,-30 2-40 16,20-1 50-16,-20 1-43 0,0 0 40 0,23 0-42 15,-23 0 40-15,0 0-44 0,19-2 43 0,-19 2-46 16,0 0 36-16,0 0-59 0,0 0 39 0,16-3-69 16,-16 3 25-16,0 0-70 0,0 0-44 0,0 0-42 15,0 0-312-15,0 0 4 0</inkml:trace>
  <inkml:trace contextRef="#ctx0" brushRef="#br0">4835 13617 53 0,'0'0'44'0,"0"0"17"15,0 0 5-15,0 0-25 0,0 0-9 0,0 0-4 16,0 0-8-16,0 0 9 0,-14-1-22 0,14 1-2 15,0 0-1-15,0 0-13 0,0 0 2 0,0 0-6 16,-17 4-17-16,17-4-18 0,0 0-50 16,-10 6 34-16</inkml:trace>
  <inkml:trace contextRef="#ctx0" brushRef="#br0">4729 13651 10 0,'0'0'57'0,"0"0"14"15,0 0 1-15,0 0-10 0,0 0-7 0,0 0 11 16,0 0-2-16,0 0-17 0,0 0-24 0,0 0-5 16,-13 4 7-16,13-4-1 0,0 0-8 0,0 0-3 15,0 0-1-15,0 0 4 0,0 0-2 0,0 0 14 16,0 0 4-16,0 0 0 0,0 0 5 0,0 0-2 16,0 0 2-16,0 0 7 0,0 0-9 0,0 0-6 15,0 0 2-15,0 0-16 0,0 0 4 16,0 0-1-16,0 0-3 0,0 0-4 0,0 0 1 15,0 0 2-15,0 0 1 0,0 0 1 16,0 0 6-16,0 0-2 0,0 0-3 0,0 0 5 16,0 0 9-16,0 0-2 0,0 0 2 0,0 0 2 15,0 0 0-15,0 0-3 0,0 0-3 0,0 0-6 16,0 0-3-16,0 0-4 0,0 0-7 0,0 0 6 16,0 0-8-16,0 0-2 0,0 0 3 0,0 0-3 15,0 0 0-15,0 0-1 0,0 0 6 0,0 0-8 16,0 0 1-16,0 0 0 0,0 0-2 0,0 0 3 15,0 0-2-15,0 0 2 0,0 0-1 0,0 0 2 16,0 0-2-16,0 0-1 0,0 0 0 16,0 0 1-16,0 0-3 0,0 0 3 15,0 0 1-15,0 0-3 0,0 0 1 0,0 0 1 0,0 0 4 16,0 0-3-16,0 0 1 0,0 0-1 16,0 0-2-16,0 0 3 0,0 0 0 0,0 0 1 15,0 0 1-15,0 0-1 0,0 0 1 0,0 0 0 16,15-4 1-16,-15 4-2 0,0 0-1 0,0 0 1 15,13-5-2-15,-13 5 0 0,0 0 2 0,0 0-3 16,14-5 0-16,-14 5 0 0,0 0 0 0,0 0 0 16,16-7 2-16,-16 7-2 0,0 0 1 0,0 0-4 15,15-3 1-15,-15 3 1 0,0 0 7 0,0 0-9 16,13-4 1-16,-13 4-3 0,0 0 3 0,0 0 2 16,0 0-1-16,15-2 0 0,-15 2-1 15,0 0 1-15,0 0 0 0,0 0 0 16,15-4 1-16,-15 4-1 0,0 0 0 0,0 0-2 15,0 0 3-15,0 0 3 0,21 0-4 0,-21 0 0 16,0 0 1-16,0 0 0 0,0 0-1 0,14-3 1 16,-14 3 0-16,0 0 0 0,0 0 70 0,0 0-88 15,18-1 7-15,-18 1 72 0,0 0-83 0,0 0 78 16,0 0-86-16,0 0 79 0,15-3-84 0,-15 3 80 16,0 0-83-16,0 0 82 0,0 0-86 0,0 0-2 15,0 0 77-15,0 0-101 0,0 0 80 0,17 3-135 16,-17-3 86-16,0 0-155 0,10 8 27 0,-10-8-183 15,14 6 242-15</inkml:trace>
  <inkml:trace contextRef="#ctx0" brushRef="#br0">4777 13654 187 0,'0'0'429'15,"-1"-11"-157"-15,1 11-67 0,0 0-19 16,-1-12-37-16,1 12-34 0,0 0-21 0,-1-11-14 15,1 11-3-15,0 0-9 0,-4-11-6 0,4 11-6 16,0 0-4-16,0 0-6 0,-4-12-8 0,4 12 1 16,0 0-3-16,0 0-10 0,0 0 5 0,-5-9-2 15,5 9-6-15,0 0 53 0,0 0-70 0,0 0 0 16,0 0-2-16,0 0 0 0,0 0 4 0,-4-8 1 16,4 8-3-16,0 0-4 0,0 0 1 0,0 0 9 15,0 0-1-15,0 0 1 0,0 0 6 0,0 0 3 16,0 0 1-16,0 0 2 0,0 0-1 15,0 0 20-15,0 0-28 0,0 0 12 0,0 0-7 16,0 0-7-16,0 0-3 0,0 0 16 0,0 0-18 16,0 0 1-16,0 0 2 0,0 0 3 0,0 0-7 15,0 0 5-15,0 0-8 0,0 0 3 16,0 0-1-16,0 0 8 0,0 0-2 0,0 0-14 16,0 0-3-16,0 0 2 0,0 0 4 0,0 0 3 15,0 0 11-15,0 0 14 0,0 0 23 0,0 0 16 16,0 0 12-16,0 0 10 0,0 0 2 0,0 0-2 15,0 0-2-15,0 0-4 0,0 0-6 16,0 0-2-16,0 0-8 0,0 0-8 0,0 0-11 16,0 0-10-16,0 0-5 0,0 0-4 0,0 0-11 15,0 0-4-15,0 0 1 0,0 0-7 0,0 0-6 16,0 0 0-16,0 0-3 0,0 0 0 0,0 0 1 16,0 0 0-16,0 0 7 0,0 0-17 0,0 0 5 15,0 0-3-15,0 0 2 0,0 0 0 0,0 0 1 16,0 0 4-16,0 0 0 0,0 0-7 0,0 0 3 15,0 0 3-15,0 0 1 0,0 0 7 0,0 0-5 16,0 0-1-16,0 0 3 0,14 4-1 0,-14-4 1 16,0 0 2-16,14 6 0 0,-14-6 16 15,0 0-12-15,18 7-8 0,-18-7 0 0,19 1 2 16,-19-1-2-16,23 2 4 0,-23-2 0 16,28 4-6-16,-28-4 1 0,27 1 1 0,-27-1 0 15,28 0 1-15,-28 0-2 0,31 0 0 0,-31 0 6 16,28 0-7-16,-28 0 0 0,24 0-3 0,-24 0 3 15,23-1 0-15,-23 1 3 0,23 0-5 0,-23 0 0 16,18 0 1-16,-18 0 1 0,22-2-2 0,-22 2 2 16,21-2 2-16,-21 2 14 0,21 0-12 0,-21 0-7 15,20 0 0-15,-20 0 0 0,19-2 1 0,-19 2 4 16,17 0 0-16,-17 0-7 0,0 0 2 0,23-1-3 16,-23 1 2-16,0 0 0 0,22 0 0 15,-22 0 12-15,0 0-9 0,19 0-2 0,-19 0-5 16,0 0-2-16,22 0 2 0,-22 0 1 0,0 0 5 15,21 1 3-15,-21-1-5 0,0 0 3 0,22 0-3 16,-22 0 1-16,0 0 1 0,25 0 0 0,-25 0 0 16,0 0 7-16,21-1-2 0,-21 1-6 15,0 0 0-15,22 0 2 0,-22 0-1 0,0 0 5 16,19 0-2-16,-19 0-2 0,0 0-1 0,22 0 2 16,-22 0-1-16,0 0 1 0,20-4-5 0,-20 4 5 15,0 0 6-15,18-1-7 0,-18 1 1 0,0 0-1 16,0 0 0-16,22 0 2 0,-22 0 3 0,0 0-4 15,0 0 0-15,0 0 2 0,0 0 0 0,19-1 0 16,-19 1 0-16,0 0-3 0,0 0-9 16,0 0-54-16,0 0-57 0,0 0-58 0,0 0-57 15,0 0-67-15,0 0-119 0,0 0-376 0,0 0-341 16</inkml:trace>
  <inkml:trace contextRef="#ctx0" brushRef="#br0">9204 13779 110 0,'0'0'366'0,"0"0"-261"15,-11-8 114-15,11 8-184 0,0 0 126 0,-7-7-130 16,7 7 115-16,0 0-126 0,0 0 113 0,-9-8-119 15,9 8 103-15,0 0-75 0,0 0 12 0,-8-6-57 16,8 6 86-16,0 0-92 0,0 0 89 0,0 0-77 16,0 0 67-16,-8-7-77 0,8 7 70 15,0 0-67-15,0 0 54 0,0 0-47 0,0 0 44 16,0 0-50-16,0 0 54 0,0 0-62 0,0 0 50 16,0 0-56-16,0 0 51 0,0 0-56 15,0 0 45-15,0 0-42 0,0 0 55 0,0 0-40 16,0 0 42-16,0 0-38 0,0 0 35 0,0 0-4 15,11 7-4-15,-11-7 0 0,0 0-7 0,15 7 6 16,-15-7-9-16,14 2 6 0,-14-2 6 0,17 5-9 16,-17-5-1-16,19 2-1 0,-19-2-2 0,26 2-3 15,-26-2-2-15,25 3 1 0,-25-3-4 16,22 1-8-16,-22-1 8 0,22 2-3 0,-22-2 1 16,21 0-2-16,-21 0 0 0,23 0 0 0,-23 0-1 15,22 0 3-15,-22 0 0 0,20 0-2 0,-20 0-6 16,22-2 6-16,-22 2 4 0,24-2-5 0,-24 2-2 15,27-3 2-15,-27 3-1 0,25-1 0 16,-25 1 2-16,25-2-3 0,-25 2-1 0,27-5 3 16,-27 5 0-16,27 0-3 0,-27 0 2 0,25-3 0 15,-25 3-1-15,26-4 6 0,-26 4-7 16,24-2-10-16,-24 2 8 0,25-3 6 0,-25 3-1 0,24-5 2 16,-24 5-3-16,24-2 1 0,-24 2 1 0,24-4 4 15,-24 4 1-15,18-3-9 0,-18 3 5 16,21-3 0-16,-21 3 1 0,21-2 0 0,-21 2 0 15,18-3 10-15,-18 3-13 0,19-4 3 0,-19 4-6 16,21 0-5-16,-21 0 8 0,19-5-3 0,-19 5 2 16,19-1 0-16,-19 1-1 0,22-2 0 0,-22 2 5 15,19-4 0-15,-19 4-13 0,20-1 8 16,-20 1 0-16,22-1-1 0,-22 1 0 0,18-3 1 16,-18 3 0-16,22-2 0 0,-22 2 5 0,20-1-7 15,-20 1-4-15,21-2 5 0,-21 2 1 0,19-3-2 16,-19 3 2-16,20-3-2 0,-20 3 1 0,17-1 6 15,-17 1-8-15,18-1-4 0,-18 1 6 0,0 0-1 16,24-2 1-16,-24 2 0 0,0 0 1 0,23 0-1 16,-23 0-1-16,0 0 1 0,22 0 5 15,-22 0-10-15,0 0 5 0,23 0 0 0,-23 0 0 16,0 0 0-16,19 2 0 0,-19-2 0 0,0 0 0 16,22 1 4-16,-22-1-6 0,0 0-3 15,18 3 5-15,-18-3-1 0,0 0 0 0,18 2 1 16,-18-2 3-16,0 0-4 0,19 3 0 0,-19-3 6 15,0 0-5-15,16 1-4 0,-16-1 5 0,0 0 1 16,21 3-2-16,-21-3 1 0,0 0 0 0,18 2 1 16,-18-2-2-16,0 0 6 0,18 1-10 0,-18-1 5 15,0 0 1-15,19 0-2 0,-19 0 0 16,0 0 2-16,0 0-2 0,24 0 5 0,-24 0-6 16,0 0-4-16,18 0 5 0,-18 0 0 0,0 0-1 15,0 0 1-15,20 0-1 0,-20 0 1 0,0 0-1 16,0 0 1-16,19 0 6 0,-19 0-7 15,0 0 0-15,0 0-5 0,17 1 6 0,-17-1 1 16,0 0 0-16,0 0-1 0,19 0 2 0,-19 0 5 16,0 0-11-16,0 0 4 0,18 0 1 0,-18 0 1 15,0 0-2-15,0 0 1 0,18-1 0 0,-18 1 0 16,0 0 6-16,0 0-12 0,0 0 4 16,19 0 4-16,-19 0-3 0,0 0 0 0,0 0 0 15,0 0 1-15,0 0-3 0,18-1 8 0,-18 1-7 16,0 0-5-16,0 0 6 0,0 0 0 0,0 0 0 15,19-2 4-15,-19 2-5 0,0 0 1 16,0 0 6-16,0 0-4 0,0 0-8 0,16-2 8 16,-16 2 0-16,0 0-2 0,0 0 0 0,0 0-2 15,0 0 1-15,0 0-15 0,0 0-22 0,0 0-29 16,0 0-17-16,0 0-33 0,0 0-169 0,0 0-17 16,-3 12-201-16,-6-5 29 0</inkml:trace>
  <inkml:trace contextRef="#ctx0" brushRef="#br0">9719 13730 452 0,'0'0'349'0,"0"0"-93"0,0 0-6 16,0 0-75-16,-3-8-53 0,3 8-29 0,0 0-11 15,0 0-22-15,0 0 0 0,0 0-7 0,0 0 0 16,0 0-9-16,0 0-9 0,0 0-12 16,0 0-6-16,0 0 3 0,1-9-5 0,-1 9 2 15,0 0-7-15,19 2-2 0,-19-2-2 16,29 1 1-16,-13 4-2 0,9-4-5 0,0 2 6 15,2 0-9-15,0-1 8 0,-2 1 1 0,2-3-4 16,0 1 2-16,1 2 2 0,-1-3-4 0,-2 0 0 16,2 1 2-16,0-2-2 0,-2 1-3 0,0-1 0 15,-3-1 1-15,-2 2 5 0,1-1 0 0,-1 1-1 16,-1 0-6-16,-19 0 7 0,30 0 0 0,-30 0-3 16,24-3 18-16,-24 3-25 0,22 0 0 0,-22 0-2 15,0 0 2-15,25 0 7 0,-25 0-3 0,0 0-11 16,21 0-12-16,-21 0-11 0,0 0-11 15,0 0-18-15,15 3 11 0,-15-3-12 0,0 0-126 16,0 0 95-16,-4 7-112 0,4-7 27 16,-11 6-199-16,11-6 212 0</inkml:trace>
  <inkml:trace contextRef="#ctx0" brushRef="#br0">9799 13706 254 0,'0'0'362'16,"-15"-9"-102"-16,15 9-56 0,-12-6-45 0,12 6-10 15,0 0-32-15,-14-7-25 0,14 7-7 16,0 0-13-16,0 0-5 0,-9-5-7 0,9 5-8 16,0 0-12-16,0 0-17 0,0 0 9 0,0 0-18 15,0 0-2-15,0 0 4 0,0 0 3 0,0 0-1 16,0 0 2-16,18 5-1 0,-2 0-1 0,4 1 69 15,4-1-86-15,3-1 5 0,6 0-7 0,3 1 10 16,1-2 3-16,-1 2 0 0,2-4-1 0,2 2-1 16,-3-3-2-16,3 0-1 0,-1 1 0 0,0 2 1 15,-1-2-3-15,0-1 1 0,2 0-10 0,-2 3 2 16,-1-2 8-16,4 2-2 0,-4-2 1 0,2 2-2 16,-9-2-1-16,3-2 0 0,-3 2 1 15,-1 2-2-15,-3-1-1 0,-1-1 1 16,-2 1 2-16,-3-2-10 0,-1 4 1 0,-4-2 5 15,-15-2-9-15,27 1-12 0,-27-1-17 0,20 2-12 16,-20-2-21-16,0 0-18 0,17 5-30 0,-17-5-41 16,0 0-131-16,0 0-155 0,0 0 135 0</inkml:trace>
  <inkml:trace contextRef="#ctx0" brushRef="#br0">9936 13730 97 0,'-18'-8'481'0,"0"2"-147"0,3-2-86 16,1 1-42-16,2 3-45 0,12 4-30 0,-16-8-21 15,16 8-14-15,-12-5-36 0,12 5-1 0,0 0-3 16,-9-9-9-16,9 9-5 0,0 0 0 0,0 0-4 15,23-2-5-15,-23 2 5 0,41 2 3 0,-12-2-9 16,8 4 19-16,4-1-30 0,4-1-1 0,1 3-6 16,0 1-3-16,3-1-2 0,1-1 1 15,1 0-3-15,-4 1 0 0,3-2-1 0,-3 2 6 16,-1-3 0-16,-2 1-2 0,-2 1-2 0,-4-1 8 16,-1-3 1-16,-6 3 16 0,-2-2-17 0,-2 0 13 15,-3-1-15-15,-2 0 16 0,-4 0-21 16,-18 0 14-16,31 0-20 0,-31 0 21 0,24 0-24 15,-24 0-9-15,0 0 0 0,25 0 2 0,-25 0-43 16,0 0 19-16,17 0-56 0,-17 0-24 0,0 0-19 16,0 0-30-16,0 0-47 0,0 0-112 0,-17 8-164 15,1-6 68-15</inkml:trace>
  <inkml:trace contextRef="#ctx0" brushRef="#br0">10156 13817 206 0,'0'0'422'0,"-30"0"-127"0,30 0-67 0,-23 0-38 16,23 0-38-16,-19-1-36 0,19 1-18 15,0 0-10-15,-19 0-12 0,19 0 1 0,0 0-26 16,0 0 4-16,0 0 3 0,0 0-3 0,18-3-1 16,2 2 2-16,8-2 0 0,11 2-1 0,2-2-8 15,3 3-8-15,2-1-5 0,3 0 1 0,-3-1-12 16,1 2-8-16,0-1-4 0,-2-1 3 0,0 2-2 15,-4-1 0-15,-3 1 13 0,-6-1-17 0,0 1 17 16,-2 0-21-16,-2 0 22 0,-3-3-24 16,-3 3 18-16,-3 0-17 0,-19 0 5 0,31 0 7 15,-31 0 0-15,25 0-12 0,-25 0-1 0,23 0 1 16,-23 0 5-16,0 0 1 0,23-2 1 0,-23 2 2 16,0 0-1-16,0 0 1 0,22 0 0 0,-22 0-1 15,0 0 0-15,0 0 0 0,0 0 8 0,0 0-4 16,19 0-13-16,-19 0-3 0,0 0 2 0,0 0 0 15,0 0-2-15,0 0-1 0,0 0 0 16,0 0-3-16,0 0 3 0,0 0 0 0,0 0-6 16,19 2 5-16,-19-2 0 0,0 0 6 0,0 0 4 15,0 0-11-15,0 0-1 0,0 0 1 16,0 0 1-16,0 0 2 0,0 0 0 0,0 0 1 16,0 0 2-16,0 0-4 0,0 0 2 0,0 0 1 15,0 0 9-15,0 0 0 0,0 0-15 0,0 0 2 16,0 0 2-16,0 0-4 0,0 0 3 0,0 0 1 15,0 0 1-15,0 0-2 0,0 0 2 0,0 0 9 16,0 0-5-16,0 0-10 0,0 0 2 0,0 0 3 16,0 0-1-16,0 0 0 0,0 0 0 0,0 0 2 15,0 0-2-15,0 0 0 0,0 0 13 0,0 0-14 16,0 0-1-16,0 0 1 0,0 0 3 0,0 0-2 16,0 0 0-16,0 0 2 15,0 0-1-15,0 0 0 0,0 0 1 0,0 0 12 16,0 0-15-16,0 0 6 0,0 0-5 0,0 0 3 15,0 0-2-15,0 0-6 0,0 0 11 0,0 0-5 16,0 0-1-16,0 0 2 0,0 0-2 0,0 0 9 16,0 0-7-16,0 0-5 0,0 0 3 0,0 0 0 15,0 0-2-15,0 0 2 0,0 0 1 0,0 0-3 16,0 0 2-16,0 0 11 0,0 0-12 0,0 0-3 16,0 0 2-16,0 0 3 0,0 0 1 0,0 0-2 15,0 0 2-15,0 0 0 0,0 0-2 0,0 0 1 16,0 0 11-16,0 0-9 0,0 0-3 0,0 0-2 15,0 0 1-15,17 3 3 0,-17-3-4 0,0 0 4 16,0 0-1-16,0 0-1 16,0 0-1-16,0 0 0 0,0 0 8 0,0 0-11 15,0 0-1-15,0 0 1 0,0 0 2 0,0 0-3 16,0 0 2-16,0 0 2 0,0 0-1 0,0 0 0 16,0 0 1-16,0 0 9 0,0 0-11 0,0 0-7 15,0 0 10-15,0 0 1 0,0 0 0 0,0 0 0 16,0 0 0-16,0 0-1 0,0 0 12 0,0 0-2 15,0 0-14-15,0 0-2 0,0 0 7 0,0 0-2 16,0 0 0-16,0 0 1 0,0 0-1 0,0 0-2 16,0 0 9-16,0 0-14 0,0 0 2 0,0 0 1 15,0 0 1-15,0 0-1 0,0 0 1 16,0 0 1-16,0 0 10 0,0 0-9 16,0 0-2-16,0 0 4 0,0 0 0 0,0 0 1 15,0 0-1-15,0 0 1 0,0 0-1 0,0 0 3 16,0 0-3-16,0 0 5 0,0 0-5 0,0 0-4 15,0 0 1-15,0 0 3 0,0 0 2 0,0 0-4 16,0 0 1-16,0 0 1 0,0 0 7 0,0 0-8 16,0 0-3-16,0 0 1 0,0 0 5 0,0 0 0 15,0 0 0-15,0 0-1 0,0 0 0 0,0 0 5 16,0 0-5-16,0 0 7 0,0 0-13 0,0 0 7 16,0 0-1-16,0 0 1 0,0 0-3 15,0 0 3-15,0 0 0 0,0 0 7 16,0 0-8-16,0 0-3 0,0 0 4 0,0 0 0 15,0 0 0-15,0 0 0 0,0 0 0 0,0 0-3 16,0 0 9-16,0 0-7 0,0 0 0 0,0 0-1 16,0 0 1-16,0 0-3 0,0 0-1 0,0 0-4 15,0 0 2-15,0 0-2 0,0 0-8 0,0 0-7 16,0 0-7-16,0 0-2 0,0 0-7 0,0 0-10 16,0 0-7-16,0 0-14 0,0 0-15 0,0 0 2 15,0 0-45-15,0 0-69 0,-8 5-333 0,8-5-19 16</inkml:trace>
  <inkml:trace contextRef="#ctx0" brushRef="#br0">5110 13638 80 0,'-4'8'71'0,"4"-8"175"0,0 0-200 15,0 0 130-15,0 0-165 0,0 0 151 0,0 0-158 16,0 0 113-16,0 0-117 0,0 0 143 0,0 0-132 16,0 0 116-16,-8 7-139 0,8-7 132 0,0 0-141 15,0 0 119-15,0 0-127 0,0 0 122 0,0 0-121 16,0 0 114-16,0 0-110 0,0 0 104 15,0 0-94-15,0 0 90 0,0 0-83 0,0 0 83 16,0 0-83-16,0 0 76 0,0 0-77 0,0 0 71 16,0 0-76-16,0 0 58 0,0 0-50 0,0 0 49 15,0 0-61-15,0 0 63 0,0 0-62 16,0 0 60-16,0 0-63 0,0 0 58 0,0 0-57 16,0 0 57-16,0 0-43 0,0 0 35 0,0 0-49 15,0 0 53-15,0 0-52 0,0 0 52 0,0 0-49 16,0 0 46-16,0 0-51 0,0 0 46 0,0 0-47 15,0 0 51-15,0 0-52 0,10 5 42 0,-10-5-40 16,13 4 46-16,-13-4-43 0,18 3 45 0,-18-3-41 16,27 3 39-16,-12-1-38 0,-15-2 36 0,32 2-34 15,-32-2 35-15,33-2-28 0,-16 2 25 16,2-3-32-16,-1 2 30 0,-1-2-28 16,0 2 27-16,-1-3-29 0,0 1 23 0,0 2-21 0,-2-2 23 15,-14 3-26-15,19-5 25 0,-19 5-24 0,18-5 18 16,-18 5-18-16,13-1 25 0,-13 1-23 15,0 0 26-15,15-2-34 0,-15 2 22 0,0 0-57 16,0 0 36-16,12-5-98 0,-12 5 50 0,0 0-104 16,0 0 104-16,0 0-153 0,-7 8 13 0,7-8-191 15,-15 9 199-15</inkml:trace>
  <inkml:trace contextRef="#ctx0" brushRef="#br0">5075 13699 174 0,'0'0'420'16,"-6"-8"-235"-16,6 8 56 0,0 0-135 0,-8-9 74 16,8 9-119-16,0 0 57 0,0 0-83 0,-9-7 67 15,9 7-73-15,0 0 67 0,0 0-78 0,0 0 51 16,0 0-71-16,0-10 56 0,0 10-67 0,0 0 60 15,9-7-68-15,-9 7 53 0,12-5-57 0,-12 5 60 16,16-6-62-16,-16 6 63 0,22-6-60 0,-22 6 58 16,22-3-63-16,-22 3 62 0,21-6-63 0,-21 6 60 15,18-5-60-15,-18 5 53 16,18-2-52-16,-18 2 58 0,0 0-60 0,18-4 63 16,-18 4-70-16,0 0 66 0,0 0-94 0,18-3 77 15,-18 3-101-15,0 0 92 0,0 0-115 0,0 0 98 16,0 0-107-16,0 0 101 0,0 0-142 0,18 2 99 15,-18-2-137-15,0 0-118 0,0 0 278 0</inkml:trace>
  <inkml:trace contextRef="#ctx0" brushRef="#br0">5167 13650 7 0,'0'0'416'16,"0"0"-250"-16,-11-4 81 0,11 4-154 15,0 0 101-15,0 0-134 0,0 0 88 0,0 0-110 16,0 0 84-16,0 0-105 0,0 0 74 0,0 0-93 16,0 0 78-16,0 0-88 0,0 0 66 0,11-5-73 15,-11 5 80-15,17-1-89 0,-17 1 84 0,23-4-85 16,-23 4 78-16,28-3-84 0,-10 1 85 0,-1 0-86 16,0 0 80-16,1 0-83 0,-3-1 70 0,2 2-70 15,-17 1 80-15,28-4-78 0,-28 4 83 0,26-3-81 16,-26 3 78-16,20-5-81 0,-20 5 80 0,18 0-75 15,-18 0 78-15,0 0-66 0,18-3 61 16,-18 3-49-16,0 0 57 0,0 0-49 0,17-4 52 16,-17 4-38-16,0 0 40 0,0 0-42 0,0 0 31 15,14-2-24-15,-14 2 18 0,0 0-19 16,0 0 12-16,0 0-14 0,0 0 4 0,0 0-7 16,0 0 9-16,0 0-12 0,0 0 7 0,0 0-13 15,16-3 10-15,-16 3-13 0,0 0 9 0,0 0-2 16,0 0-2-16,0 0-10 0,0 0 9 0,0 0-8 15,0 0 10-15,0 0-9 0,0 0 8 0,0 0-5 16,0 0 9-16,0 0-8 0,0 0 6 16,0 0 6-16,0 0-9 0,0 0 0 0,0 0-6 15,0 0 6-15,0 0 4 0,0 0-4 0,0 0-1 0,0 0 0 16,0 0 3-16,0 0-6 0,0 0 3 16,0 0 23-16,0 0-31 0,0 0 1 0,0 0-5 15,0 0 8-15,0 0-1 0,0 0 4 0,0 0-3 16,0 0 2-16,0 0-1 0,0 0 0 0,0 0-1 15,0 0 3-15,0 0-1 0,0 0 1 16,0 0-9-16,0 0 10 0,0 0-2 0,0 0 3 16,0 0-4-16,0 0 3 0,0 0-5 0,0 0-4 15,0 0-6-15,0 0-42 0,14 0 17 0,-14 0-58 16,0 0 66-16,0 0-109 0,18 0 82 0,-18 0-141 16,22 0 101-16,-22 0-128 0,27 0-209 15,-11 0 162-15</inkml:trace>
  <inkml:trace contextRef="#ctx0" brushRef="#br0">9927 13734 92 0,'0'0'50'0,"0"0"114"0,0 0-145 16,0 0 116-16,0 0-143 0,0 0 109 0,0 0-113 16,0 0 102-16,0 0-116 0,0 0 109 0,0 0-122 15,0 0 123-15,0 0-134 0,0 0 139 16,0 0-135-16,0 0 136 0,0 0-135 0,0 0 127 16,12-4-129-16,-12 4 119 0,0 0-120 0,0 0 115 15,0 0-125-15,0 0 113 0,0 0-128 0,0 0 118 16,0 0-115-16,0 0 111 0,0 0-121 0,0 0 84 15,0 0-124-15,0 0-65 0,0 0 28 0</inkml:trace>
  <inkml:trace contextRef="#ctx0" brushRef="#br0">8277 13675 374 0,'0'0'95'16,"0"0"129"-16,0 0-163 0,0 0 115 0,0 0-141 15,0 0 110-15,0 0-131 0,0 0 114 0,0 0-131 16,0 0 116-16,0 0-118 0,0 0 66 0,0 0-51 16,0 0 89-16,0 0-96 0,0 0 84 0,0 0-92 15,0 0 76-15,0 0-88 0,0 0 90 0,0 0-97 16,0 0 80-16,0 0-85 0,0 0 69 0,0 0-66 16,3-8 73-16,-3 8-77 0,0 0 76 0,0 0-80 15,19 0 80-15,-19 0-81 0,0 0 87 16,22-1-89-16,-22 1 77 0,0 0-78 15,24 1 67-15,-24-1-68 0,19 1 83 0,-19-1-79 16,21 2 75-16,-21-2-79 0,20 2 81 0,-20-2-81 16,26 0 81-16,-26 0-80 0,26 0 67 0,-26 0-63 15,28 1 72-15,-28-1-71 0,31 2 76 0,-31-2-73 16,36 0 76-16,-18 0-78 0,1 0 74 0,0 2-73 16,0 0 74-16,2 0-74 0,-1-1 72 0,-3 1-78 15,2 1 74-15,-1-1-69 0,1 0 69 0,0-1-73 16,-2 0 74-16,2 2-72 0,-2 0 49 0,1-1-43 15,-2-1 71-15,2 1-79 0,1 2 74 16,-3-1-70-16,0 0 72 0,2-1-77 0,-1-2 67 16,-1 5-64-16,2-3 72 0,-1 1-73 0,-1 0 73 15,4 1-76-15,-5-4 76 0,4 4-71 16,-3-1 68-16,1-1-68 0,1 1 69 0,-1-1-71 16,-2-1 73-16,1 1-74 0,-16-2 37 0,28 4-29 15,-28-4 65-15,29 3-68 0,-29-3 72 0,28 2-73 16,-28-2 74-16,28 3-76 0,-28-3 73 0,27 0-74 15,-27 0 50-15,28 2-11 0,-28-2 25 0,28 2-69 16,-28-2 77-16,30 1-72 0,-30-1 70 0,30 0-72 16,-30 0 74-16,35 1-74 0,-18 1 74 0,2-1-72 15,-19-1 72-15,30 1-78 0,-30-1 73 16,34 3-67-16,-17-2 70 0,-1 2-72 0,-16-3 76 16,29 0-76-16,-29 0 74 0,28 3-72 0,-28-3 60 15,27 2-59-15,-27-2 68 0,26 4-68 16,-26-4 73-16,25 2-69 0,-25-2 67 0,26 1-73 15,-26-1 73-15,24 0-70 0,-24 0 69 0,24 0-74 16,-24 0 75-16,25 5-67 0,-25-5 65 0,24 0-70 16,-24 0 72-16,22 0-69 0,-22 0 72 0,23 0-17 15,-23 0 6-15,23 0-4 0,-23 0-1 0,20 0-1 16,-20 0-9-16,23 0 4 0,-23 0-8 0,26-5-1 16,-26 5-3-16,24 0-7 0,-24 0 8 15,24 0-2-15,-24 0 2 0,23 0-1 0,-23 0-2 16,23-1-1-16,-23 1 8 0,24-1-8 0,-24 1-1 15,23-1 0-15,-23 1-8 0,21-2 8 16,-21 2 0-16,24-2-42 0,-24 2 52 0,22 0-3 16,-22 0-1-16,24-1-3 0,-24 1 3 0,26 0-4 15,-26 0-5-15,24 0 6 0,-24 0-43 0,28 1 48 16,-28-1-40-16,27 4 46 0,-27-4-43 0,28 0 47 16,-28 0-41-16,28 0 43 0,-28 0-37 0,30 0 33 15,-30 0 6-15,30 0-12 0,-30 0-23 0,30 0 31 16,-30 0-3-16,32 0 0 0,-32 0-4 0,33-4 0 15,-33 4 0-15,29 0-2 0,-29 0-2 0,32-1-6 16,-32 1 9-16,33 0-3 0,-12 0-1 16,-2 0-1-16,0 0-1 0,2-1-5 0,0 1 5 15,-3 0-3-15,4 0 6 0,-2 0-13 16,0 0 10-16,-1 0-3 0,0 0 3 0,0-1-2 16,0 1 3-16,-1 0 12 0,-18 0-8 0,30 1-6 15,-30-1-3-15,28 0 8 0,-28 0 0 0,28 0 0 16,-28 0 1-16,25 0 4 0,-25 0-1 0,23 0 4 15,-23 0 9-15,20 0 0 0,-20 0-11 0,0 0 8 16,22 0 0-16,-22 0 0 0,0 0 3 0,19 0 2 16,-19 0 1-16,0 0 4 0,0 0-3 0,0 0 4 15,20 0 7-15,-20 0-11 0,0 0 0 16,0 0-4-16,0 0-5 0,0 0-3 0,0 0-1 16,18 0 0-16,-18 0-9 0,0 0-2 15,0 0-42-15,0 0-57 0,0 0-20 0,0 0-10 16,0 0-23-16,-4-8-59 0,4 8-137 0,-14-7-234 15,14 7-103-15</inkml:trace>
  <inkml:trace contextRef="#ctx0" brushRef="#br0">10424 13588 171 0,'0'0'427'0,"0"0"-141"16,0 0-77-16,0 0-43 0,0 0-33 0,0 0-47 16,0 0-11-16,0 0-16 0,0 0-19 0,0 0-1 15,0 0 1-15,0 0-4 0,0 0-6 16,0 0-6-16,0 0-4 0,0 0-19 0,0 0-1 16,0 0 15-16,0 0-40 0,0 0 42 0,0 0-4 15,0 0-21-15,0 0-16 0,0 0-24 0,0 0-85 16,0 0-353-16,0 0 69 0</inkml:trace>
  <inkml:trace contextRef="#ctx0" brushRef="#br0">7479 14143 292 0,'0'0'318'16,"2"-14"10"-16,-2 14-129 0,5-16 26 0,-5 16-94 16,4-15 5-16,-4 15-54 0,4-15 20 0,-4 15-24 15,3-11 21-15,-3 11 1 0,2-13-16 16,-2 13 14-16,4-11-26 0,-4 11-2 0,4-10-14 16,-4 10-7-16,4-9-2 0,-4 9-1 0,0 0 14 15,5-13-45-15,-5 13-11 0,0 0 1 16,6-7 3-16,-6 7 6 0,0 0 50 0,0 0-51 15,0 0 50-15,0 0-44 0,22 4 50 0,-22-4-43 16,9 8 49-16,-9-8-26 0,7 9 35 0,0-1-38 16,-2 1 39-16,1 0-53 0,1 1-5 0,-2 0-9 15,0 2 0-15,1 0-3 0,1-3-2 0,-1 4-3 16,-1-1-1-16,-1-4-1 0,0 4-1 16,0-3 0-16,1-1-3 0,-5-8 3 0,6 12-1 0,-6-12 3 15,9 14 3-15,-9-14 5 0,7 8 1 16,-7-8 0-16,11 7 0 0,-11-7-1 0,14 4 0 15,-14-4-5-15,0 0 1 0,27 0-3 0,-27 0-1 16,28-4-3-16,-14-1-2 0,3 2-1 0,-2-1-1 16,3 1 34-16,-4-2-42 0,4 0 38 0,1-2-43 15,-4 2 34-15,2 0-37 0,-3-1 34 0,3 0-38 16,-3 2 31-16,-3 0-54 0,-11 4 15 16,21-8-68-16,-21 8-32 0,18-5-42 0,-18 5-21 15,11-5-75-15,-11 5 39 0,0 0-157 16,0 0 21-16,0 0-183 0,0 0-42 0</inkml:trace>
  <inkml:trace contextRef="#ctx0" brushRef="#br0">7692 14231 292 0,'0'0'410'16,"4"-14"-194"-16,-4 14 27 0,1-12-97 0,-1 12 31 16,5-13-100-16,-5 13 46 0,4-9-37 0,-4 9 30 15,4-12-6-15,-4 12-11 0,4-8-14 0,-4 8-19 16,0 0-13-16,8-9-10 0,-8 9 7 16,0 0-2-16,0 0 0 0,15 10 20 0,-9-3 21 15,-2 2-5-15,1 3-12 0,0 3-11 0,-1 0-6 16,-1 2-5-16,-1-1-5 0,-1 2-7 0,1 1 35 15,-1 0-48-15,-1 0 33 0,1-2-40 0,1 0 39 16,-2-2-52-16,1-3 45 0,0 2-24 0,2-2 45 16,-2 0-28-16,-1-12 44 0,5 16-34 0,-5-16 38 15,10 12-56-15,-10-12 33 0,13 7-50 0,-13-7 32 16,22 2-41-16,-22-2 31 0,25 0-43 16,-9-2 37-16,0-1-43 0,1 0 39 0,-2-1-40 15,1 1 38-15,0-2-45 0,0 1 39 16,0-1-39-16,0 0 39 0,-1-2-38 0,-1 4 36 15,1-2-41-15,-15 5 42 0,23-9-41 0,-23 9 40 16,18-5-39-16,-18 5 44 0,14-6-43 0,-14 6 0 16,0 0 3-16,16-6 37 0,-16 6-45 0,0 0-1 15,0 0-8-15,15-2-8 0,-15 2-7 0,0 0-11 16,0 0-21-16,0 0-10 0,10-6-27 0,-10 6-31 16,0 0-8-16,0 0-6 0,0 0-1 0,0 0-57 15,0 0 61-15,0 0-102 0,0 0 104 16,0 0-110-16,0 0 13 0,0 0-205 0,0 0 119 15</inkml:trace>
  <inkml:trace contextRef="#ctx0" brushRef="#br0">25080 13067 306 0,'0'0'454'0,"-7"-9"-129"0,7 9-52 16,-4-7-19-16,4 7-76 0,0 0 1 16,-4-11-36-16,4 11 32 0,0 0 1 15,7-14-32-15,2 9-32 0,6-2-9 0,7 2-4 16,7 2-12-16,12 2 10 0,5 2-10 0,5 2 2 15,13 5-3-15,1 4 0 0,3-1-2 0,2 4-5 16,-1 0-4-16,3 2-11 0,1 0-2 0,0 2 8 16,-1-1-4-16,-3 0-7 0,-2-2-20 0,-1 0 11 15,-2-2-1-15,-4-2-1 0,-2 1 2 0,-10-6-25 16,-2 2 28-16,0-1-28 0,-5-3 27 0,1 1-27 16,-3 0 25-16,-5-4-18 0,-3 1 26 0,-3-2-46 15,-4 1 24-15,-5-1-2 16,1-1-12-16,-20 0-28 0,30-1 20 0,-30 1-37 15,23-6-27-15,-23 6-50 0,18-5-39 0,-18 5-37 16,13-12-56-16,-13 12-16 0,6-13-22 0,-6 13 13 16,-5-11 17-16,-1 4-11 0,-4-2-50 0,-6-2-406 15,1 2-233-15</inkml:trace>
  <inkml:trace contextRef="#ctx0" brushRef="#br0">9643 6370 39 0,'13'-12'297'0,"-13"12"-210"16,13-12 113-16,-13 12-157 0,10-12 117 0,-5 4-152 15,2 1 129-15,-7 7-24 0,10-12-20 0,-10 12-22 16,6-15 6-16,-6 15-7 0,9-11-22 0,-9 11-8 16,7-14 6-16,-7 14-85 0,7-13 102 0,-7 13-90 15,5-10 94-15,-5 10-89 0,4-10 88 16,-4 10-94-16,5-8 88 0,-5 8-97 0,0 0 86 16,8-9-91-16,-8 9 77 0,0 0-75 0,22-4 88 15,-22 4-7-15,25 3-15 0,-9-1 1 16,0 2 7-16,2 1-15 0,1 2 1 0,-1 1 0 15,0 1 2-15,2 1-5 0,-1 2-11 0,0-2-3 16,-3 2 14-16,1 2-5 0,-2 1-65 0,0-1 83 16,1 1-67-16,-5 2 75 0,2-1-77 0,-3 1 78 15,-1 1-74-15,3-2 71 0,-6 4-70 0,0-3 60 16,0-1-56-16,-3 0 5 0,3-2 4 0,-3 2 7 16,0-3 9-16,-2-1 0 0,2 1 0 0,-1-4 5 15,-2-9 1-15,2 19 1 0,-2-19 0 0,1 17-2 16,-1-17 5-16,1 12-3 0,-1-12-3 0,3 11 4 15,-3-11 1-15,1 11 8 0,-1-11 53 16,0 0-46-16,4 9 45 0,-4-9-34 0,0 0 24 16,12 5-28-16,-12-5 16 0,21-2-18 15,-4-2 4-15,7-1-24 0,6-2 14 0,4-2-16 16,2-3 10-16,1 1-13 0,0 1 18 0,2-4-21 16,-3 2 20-16,1-2-22 0,-4 1 22 0,1 1-14 15,-5 2 7-15,-1-4-15 0,-5 6 11 0,-3-2-11 16,-3 3 16-16,-2 0-2 0,-2 2 0 0,-2 0-13 15,-11 5-9-15,17-7-8 0,-17 7-9 0,12-7-11 16,-12 7-82-16,13-3 65 0,-13 3-90 0,0 0 105 16,11-7-103-16,-11 7 105 0,0 0-113 0,0 0 109 15,0 0-138-15,0 0 19 0,0 0-144 0,-9-9 295 16</inkml:trace>
  <inkml:trace contextRef="#ctx0" brushRef="#br0">10009 6463 14 0,'0'0'167'0,"4"-9"147"0,-4 9-224 0,5-9 118 15,-5 9-160-15,4-10 103 0,-4 10-135 0,5-7 95 16,-5 7-127-16,0 0 116 0,7-8-126 0,-7 8 110 16,0 0-122-16,0 0 116 0,0 0-118 15,0 0 124-15,17 4-122 0,-17-4 128 0,8 9-111 16,-1 0 107-16,-2 0-122 0,3 5 100 0,1 2-95 16,1 2 99-16,-2 0-102 0,0 1 10 0,-1 3 6 15,2-5 2-15,-2 3 2 0,-1 1 7 0,0-2 95 16,2-1-108-16,-4-1 93 0,1-1-104 0,-1 0 96 15,0-2-94-15,-2-2 88 0,1 0-89 0,-2-1 87 16,2-3-87-16,-3-8 89 0,5 18-85 0,-5-18 85 16,1 14-87-16,-1-14 76 0,1 12-78 15,-1-12 70-15,1 9-72 0,-1-9 82 0,0 0-81 16,3 13 83-16,-3-13-73 0,0 0 77 0,0 0-69 16,3 9 72-16,-3-9-63 0,0 0 66 0,0 0-66 15,0 0 45-15,6 8-41 0,-6-8 43 0,0 0-58 16,23-1 53-16,-23 1-49 0,37-7 43 15,-9 5-53-15,8-5 51 0,1-1-53 0,6 1 5 16,1 0 50-16,1-3-53 0,-2 3 43 0,2-1-43 16,-4 1 50-16,-3 1-55 0,0 0 55 15,-3-1-46-15,-8 2 43 0,-3 0-49 0,-1 2 49 16,0-3-50-16,-8 4 51 0,-1-1-52 0,-14 3 52 16,23-3-44-16,-23 3 43 0,17-4-42 0,-17 4 38 15,0 0-26-15,20-4 36 0,-20 4-35 0,0 0 32 16,15-2-30-16,-15 2 34 0,0 0-36 0,0 0 25 15,12-4-27-15,-12 4 19 0,0 0-22 0,0 0 18 16,0 0-21-16,0 0 28 0,0 0-27 0,16-1 24 16,-16 1-28-16,0 0 28 0,0 0-28 0,0 0 26 15,0 0-26-15,0 0 23 0,0 0-17 0,0 0 21 16,0 0-31-16,0 0 27 0,0 0-23 0,0 0 29 16,0 0-30-16,0 0 28 0,0 0-27 15,0 0 29-15,0 0-30 0,0 0 29 0,0 0-22 16,15-2 3-16,-15 2-12 0,0 0 32 15,0 0-28-15,0 0 33 0,0 0-32 0,0 0 29 16,0 0-28-16,0 0 28 0,0 0-28 0,0 0 27 16,0 0-18-16,0 0 14 0,0 0-24 0,0 0 20 15,0 0-19-15,0 0 26 0,0 0-24 0,0 0 24 16,0 0-28-16,0 0 26 0,0 0-28 0,0 0 28 16,0 0-25-16,0 0 23 0,0 0-16 0,0 0 20 15,0 0-32-15,0 0 31 0,0 0-30 0,0 0 28 16,0 0-26-16,0 0 26 0,0 0-32 0,0 0 32 15,0 0-26-15,0 0 26 0,0 0-19 16,0 0 14-16,0 0-22 0,0 0 23 0,0 0-23 16,0 0 31-16,0 0-30 0,0 0 32 15,0 0-33-15,0 0 30 0,0 0-30 0,0 0 28 16,0 0-19-16,0 0 20 0,0 0-31 0,0 0 4 16,0 0 4-16,0 0 27 0,0 0-28 0,0 0 26 15,0 0-27-15,0 0 29 0,0 0-29 0,0 0 25 16,0 0-17-16,0 0 14 0,0 0-23 0,0 0 19 15,0 0-16-15,0 0 24 0,0 0-21 0,0 0 21 16,0 0-27-16,0 0 25 0,0 0-26 0,0 0 25 16,0 0-25-16,0 0 21 0,0 0-12 15,0 0 15-15,0 0-30 0,0 0 31 0,0 0-24 16,0 0 24-16,0 0-26 0,0 0 25 0,0 0-26 16,0 0 27-16,0 0-20 0,0 0 19 0,0 0-22 15,0 0-1-15,0 0 24 0,0 0-30 0,0 0 5 16,0 0 5-16,0 0 26 0,0 0-31 15,0 0 28-15,0 0-28 0,0 0 3 0,0 0 30 16,0 0-31-16,0 0 10 0,0 0-8 0,0 0 21 16,0 0-21-16,0 0 3 0,0 0 2 0,0 0 0 15,0 0 2-15,0 0 24 0,0 0-30 0,0 0 29 16,0 0-32-16,0 0 25 0,0 0-3 0,0 0-24 16,0 0 21-16,0 0-24 0,0 0 32 15,0 0-28-15,0 0 26 0,0 0-30 0,0 0 28 0,0 0-32 16,0 0 32-16,0 0-36 0,0 0 10 15,0 0 21-15,0 0-30 0,0 0 5 0,0 0 4 16,0 0 6-16,0 0-2 0,0 0-1 0,0 0 2 16,0 0 0-16,0 0 4 0,0 0-2 0,0 0 3 15,0 0 5-15,0 0-4 0,0 0-1 0,0 0 1 16,0 0 0-16,0 0 4 0,0 0-1 16,0 0 1-16,0 0 35 0,0 0-45 0,0 0 3 15,0 0 4-15,0 0-3 0,0 0 6 0,0 0-5 16,0 0-2-16,0 0 1 0,0 0 3 0,0 0-1 15,0 0 1-15,0 0 0 0,0 0 0 16,0 0-2-16,0 0 0 0,0 0 0 0,0 0 2 16,0 0-2-16,0 0-6 0,0 0 1 0,0 0 1 15,0 0 8-15,0 0-4 0,0 0 1 0,0 0-3 16,0 0 2-16,0 0-1 0,0 0 2 0,0 0 0 16,0 0 5-16,0 0-6 0,0 0-2 0,0 0-1 15,0 0 4-15,0 0 2 0,0 0-1 0,0 0-2 16,0 0 0-16,0 0 1 0,0 0-2 0,0 0 2 15,0 0 3-15,0 0 1 0,0 0-6 0,0 0-2 16,0 0 4-16,0 0 6 0,0 0 7 16,0 0-17-16,0 0 1 0,0 0-1 15,0 0 3-15,0 0-5 0,0 0 10 0,0 0-5 16,0 0 0-16,0 0 1 0,0 0 3 0,0 0 1 16,0 0-2-16,0 0 1 0,0 0-1 0,0 0 0 15,0 0 1-15,0 0 0 0,0 0 4 0,0 0-2 16,0 0-3-16,0 0-4 0,0 0 5 0,0 0 2 15,0 0-2-15,0 0-1 0,0 0 1 0,0 0-1 16,0 0-1-16,0 0 1 0,0 0 1 0,0 0 4 16,0 0-5-16,0 0-2 0,0 0 2 0,0 0 1 15,0 0 1-15,0 0-1 0,0 0 0 0,0 0-1 16,0 0 1-16,0 0-1 0,0 0 0 0,0 0 4 16,0 0 0-16,0 0-6 0,0 0 1 0,0 0-1 15,0 0 1-15,0 0-1 16,0 0 0-16,0 0-1 0,0 0-1 0,0 0 1 15,0 0 0-15,0 0 1 0,0 0 3 0,0 0-3 16,0 0-2-16,0 0 0 0,0 0 4 0,0 0 1 16,0 0-5-16,0 0 3 0,0 0-1 0,0 0 1 15,0 0-1-15,0 0 1 0,0 0 2 0,0 0 0 16,0 0-3-16,0 0 0 0,0 0 1 0,0 0 0 16,0 0 4-16,0 0-3 0,0 0-2 0,0 0 3 15,0 0-2-15,0 0 1 0,0 0 0 0,0 0 3 16,0 0-3-16,0 0-3 0,0 0 1 0,0 0 4 15,0 0 1-15,0 0-3 0,0 0 2 0,0 0-2 16,0 0 1-16,0 0-1 0,0 0 1 16,0 0 2-16,0 0 1 0,0 0-4 0,0 0-3 15,0 0 4-15,0 0 2 0,0 0 0 16,0 0-1-16,0 0-2 0,0 0-1 0,0 0 2 16,0 0-1-16,0 0 4 0,0 0-1 0,0 0-3 15,0 0-3-15,0 0 4 0,0 0 1 0,0 0 1 16,0 0-4-16,0 0 1 0,0 0 0 0,0 0 1 15,0 0-1-15,0 0 2 0,0 0 1 0,0 0 0 16,0 0-7-16,0 0 2 0,0 0 3 0,0 0 0 16,0 0 0-16,0 0-2 0,0 0-2 0,0 0 2 15,0 0-3-15,0 0-1 0,0 0 3 16,0 0-2-16,0 0-2 0,0 0-1 0,0 0 6 16,0 0 0-16,0 0 0 0,0 0-2 0,0 0 2 15,0 0-1-15,0 0 1 0,0 0 0 0,0 0 1 16,0 0 4-16,0 0-5 0,0 0-1 0,0 0-1 15,0 0 5-15,0 0 2 0,0 0-3 16,0 0 0-16,0 0-1 0,0 0 1 0,0 0 1 16,0 0-2-16,0 0 3 0,0 0-1 0,0 0-1 15,0 0-2-15,0 0 3 0,0 0 1 0,0 0 1 16,0 0-4-16,0 0 1 0,0 0-1 0,0 0 1 16,0 0 0-16,0 0 0 0,0 0 1 0,0 0-1 15,0 0-1-15,0 0 33 0,0 0-38 16,0 0 3-16,0 0-2 0,0 0 3 0,0 0-1 15,0 0 1-15,0 0 0 0,0 0 1 0,0 0 3 16,0 0-1-16,0 0-1 0,0 0-3 0,0 0 4 16,0 0 2-16,0 0-1 0,0 0-2 0,0 0 2 15,0 0-1-15,0 0 0 0,0 0-1 0,0 0 0 16,0 0 2-16,0 0-2 0,0 0 0 0,0 0-1 16,0 0 2-16,0 0 2 0,0 0 0 15,0 0-3-15,0 0 0 0,0 0 1 0,0 0 1 16,0 0 11-16,0 0-13 0,0 0 0 0,0 0 0 15,0 0-4-15,0 0 5 0,0 0 3 0,0 0-5 16,0 0-1-16,0 0 0 0,0 0-1 16,0 0 3-16,0 0-1 0,0 0 0 0,0 0 2 15,0 0-2-15,0 0-3 0,0 0 2 0,0 0 2 16,0 0 2-16,0 0-3 0,0 0 1 0,0 0 0 16,0 0 0-16,0 0-1 0,0 0 0 0,0 0 4 15,0 0-2-15,0 0-2 0,0 0-1 0,0 0 2 16,0 0 1-16,0 0 1 0,0 0-3 0,0 0 0 15,0 0 2-15,0 0 0 0,0 0-1 0,0 0-4 16,0 0 7-16,0 0-3 0,0 0-3 0,0 0 3 16,0 0 1-16,0 0 1 0,0 0-1 15,0 0 1-15,0 0-2 0,0 0 0 16,0 0-1-16,0 0 0 0,0 0 14 0,0 0-12 16,0 0-4-16,0 0-3 0,0 0 11 0,0 0-7 15,0 0 2-15,0 0-1 0,0 0-1 0,0 0-1 16,0 0 2-16,0 0 1 0,0 0 1 0,0 0 1 15,0 0-2-15,0 0-1 0,0 0-2 0,0 0 3 16,0 0 2-16,0 0-1 0,0 0-2 0,0 0 0 16,0 0 1-16,0 0-1 0,0 0 1 0,0 0 33 15,0 0-36-15,0 0-4 0,0 0 2 0,0 0-2 16,0 0 4-16,0 0 3 0,0 0-3 0,0 0 1 16,0 0 2-16,0 0-2 0,0 0 1 0,0 0 0 15,0 0 2-15,0 0 1 0,0 0-3 16,0 0-2-16,0 0 3 0,0 0 2 0,0 0 1 15,0 0-5-15,0 0 1 0,0 0 1 16,0 0 0-16,0 0-1 0,0 0 4 0,0 0-5 16,0 0-2-16,0 0 1 0,0 0 4 0,0 0 1 15,0 0-4-15,0 0 2 0,0 0-1 0,0 0 1 16,0 0 0-16,0 0 0 0,0 0 14 0,0 0-16 16,0 0 0-16,0 0-1 0,0 0 4 0,0 0-2 15,0 0 2-15,0 0-2 0,0 0 0 0,0 0 1 16,0 0-1-16,0 0 1 0,0 0-1 0,0 0 2 15,0 0-1-15,0 0-5 0,0 0 3 0,0 0 3 16,0 0 1-16,0 0 0 0,0 0-5 16,0 0 3-16,0 0 0 0,0 0 0 0,0 0-2 15,0 0 15-15,0 0-13 0,0 0-2 0,0 0-2 16,0 0 2-16,0 0 2 0,0 0 2 16,0 0-3-16,0 0 2 0,0 0-3 0,0 0 2 15,0 0 0-15,0 0 3 0,0 0-1 0,0 0 4 16,0 0-10-16,0 0 2 0,0 0 9 0,0 0-8 15,0 0 40-15,0 0-50 0,0 0 4 0,0 0-1 16,0 0 2-16,0 0 3 0,0 0 2 0,0 0-2 16,0 0-2-16,0 0 1 0,0 0 5 0,0 0-1 15,0 0-1-15,0 0 1 0,0 0-2 16,0 0 2-16,0 0 0 0,0 0 0 0,0 0 1 16,0 0 0-16,0 0-2 0,0 0-2 0,0 0 2 15,0 0 8-15,0 0-7 0,0 0-2 0,0 0 2 16,0 0-1-16,0 0 0 0,0 0 1 0,0 0 0 15,0 0 2-15,0 0-4 0,0 0 10 0,0 0-12 16,0 0 2-16,0 0 3 0,0 0-2 16,0 0 34-16,0 0-41 0,0 0 3 0,0 0 0 15,0 0 1-15,0 0 4 0,0 0-4 0,0 0 1 16,0 0-1-16,0 0 6 0,0 0-2 0,0 0-1 16,0 0 0-16,0 0 1 0,0 0-2 0,0 0 2 15,0 0-2-15,0 0 5 0,0 0-2 16,0 0 11-16,0 0-19 0,0 0 5 0,0 0 1 15,0 0 1-15,0 0 1 0,0 0-3 0,0 0 0 16,0 0 1-16,0 0-2 0,0 0 3 0,0 0 1 16,0 0-3-16,0 0 0 0,0 0 0 0,0 0 2 15,0 0 2-15,0 0-3 0,0 0 2 0,0 0-2 16,0 0 1-16,0 0 0 0,0 0 1 0,0 0 0 16,0 0 1-16,0 0-2 0,0 0-3 0,0 0 3 15,0 0 6-15,0 0-6 0,0 0 0 16,0 0-2-16,0 0 1 0,0 0 0 0,0 0-1 15,0 0 1-15,0 0 2 0,0 0-3 0,0 0 22 16,0 0-25-16,0 0 2 0,0 0 2 16,0 0-2-16,0 0 1 0,0 0 1 0,0 0 0 15,0 0-1-15,0 0 1 0,0 0 3 0,0 0-2 16,0 0-1-16,0 0-1 0,0 0 1 0,0 0 6 16,0 0-4-16,0 0-2 0,0 0-1 0,0 0 0 15,0 0 2-15,0 0 1 0,0 0 0 0,0 0-1 16,0 0 0-16,0 0-6 0,0 0 5 0,0 0 1 15,0 0 3-15,0 0-2 0,0 0-2 0,0 0 1 16,0 0 0-16,0 0 0 0,0 0 0 0,0 0 13 16,0 0-13-16,0 0-2 0,0 0 4 0,0 0-4 15,0 0-2-15,0 0 4 16,0 0-1-16,0 0-3 0,0 0 4 0,0 0 0 16,0 0-2-16,0 0 3 0,0 0 0 0,0 0-1 15,0 0-5-15,0 0 3 0,0 0 3 0,0 0 1 16,0 0 1-16,0 0-3 0,0 0 1 0,0 0-2 15,0 0 2-15,0 0-1 0,0 0 10 0,0 0-10 16,0 0-4-16,0 0 3 0,0 0-2 0,0 0 2 16,0 0 2-16,0 0-2 0,0 0 1 0,0 0-1 15,0 0 1-15,0 0 0 0,0 0 0 0,0 0 1 16,0 0-1-16,0 0 0 0,0 0 9 0,0 0-11 16,0 0-1-16,0 0 3 0,0 0-3 0,0 0 2 15,0 0-2-15,0 0 6 0,0 0-4 0,0 0 0 16,0 0 2-16,0 0-3 0,0 0-1 15,0 0 1-15,0 0 2 0,0 0 2 16,0 0-3-16,0 0 0 0,0 0 1 0,0 0 0 16,0 0 0-16,0 0 1 0,0 0-2 0,0 0-1 15,0 0 1-15,0 0 2 0,0 0-1 0,0 0 2 16,0 0-2-16,0 0 0 0,0 0-1 0,0 0 1 16,0 0 0-16,0 0 1 0,0 0 1 0,0 0-3 15,0 0-1-15,0 0 2 0,0 0 3 0,0 0 1 16,0 0-5-16,0 0-1 0,0 0 1 0,0 0 43 15,0 0-52-15,0 0 4 0,0 0 2 16,0 0-1-16,0 0-2 0,0 0 2 0,0 0 3 0,0 0 4 16,0 0-4-16,0 0 0 0,0 0-1 15,0 0 2-15,0 0 0 0,0 0 0 0,0 0 4 16,0 0-2-16,0 0-2 0,0 0-1 0,0 0 1 16,0 0 2-16,0 0-1 0,0 0 0 15,0 0 2-15,0 0-2 0,0 0-2 0,0 0 3 16,0 0-2-16,0 0 5 0,0 0-6 0,0 0-1 15,0 0 3-15,0 0 0 0,0 0 3 0,0 0-4 16,0 0-1-16,0 0 2 0,0 0 0 0,0 0 0 16,0 0 2-16,0 0-2 0,0 0 1 0,0 0-2 15,0 0-1-15,0 0 0 0,0 0 9 16,0 0-7-16,0 0-2 0,0 0 2 0,0 0-1 16,0 0 0-16,0 0 0 0,0 0 1 0,0 0 0 15,0 0 0-15,0 0-5 0,0 0 3 0,0 0 2 16,0 0 2-16,0 0-2 0,0 0 0 0,0 0 0 15,0 0 0-15,0 0-1 0,0 0 2 0,0 0 14 16,0 0-16-16,0 0-3 0,0 0 0 0,0 0 2 16,0 0 2-16,0 0 30 0,0 0-37 15,0 0 3-15,0 0-2 0,0 0 3 0,0 0 0 16,0 0 1-16,0 0 2 0,0 0-3 0,0 0-2 16,0 0 2-16,0 0 4 0,0 0 0 0,0 0 2 15,0 0-3-15,0 0 0 0,0 0-2 16,0 0 2-16,0 0-1 0,0 0 11 0,0 0-10 15,0 0-2-15,0 0-1 0,0 0-1 0,0 0 3 16,0 0 4-16,0 0-3 0,0 0-2 0,0 0 5 16,0 0-4-16,0 0 1 0,0 0-2 0,0 0 4 15,0 0 1-15,0 0-4 0,0 0-3 0,0 0 4 16,0 0 2-16,0 0 5 0,0 0-9 0,0 0 0 16,0 0 1-16,0 0 0 0,0 0 0 0,0 0 9 15,0 0-9-15,0 0-1 0,0 0-1 0,0 0-1 16,0 0 3-16,0 0 2 0,0 0-2 15,0 0 1-15,0 0 0 0,0 0 0 16,0 0 0-16,0 0 5 0,0 0-5 0,0 0-2 16,0 0-1-16,0 0 2 0,0 0 9 0,0 0 24 15,0 0-41-15,0 0 2 0,0 0 1 0,0 0 3 16,0 0-1-16,0 0 2 0,0 0 2 0,0 0-3 16,0 0-1-16,0 0 1 0,0 0 3 0,0 0 2 15,0 0-2-15,0 0-1 0,0 0 2 0,0 0-1 16,0 0 0-16,0 0-2 0,0 0 4 0,0 0 1 15,0 0-6-15,0 0 1 0,0 0 2 0,0 0 7 16,0 0-7-16,0 0 0 0,0 0-2 0,0 0-1 16,0 0 3-16,0 0 3 0,0 0-3 0,0 0 1 15,0 0 8-15,0 0-17 0,0 0 6 16,0 0-1-16,0 0 4 0,0 0 35 16,0 0-45-16,0 0 2 0,0 0 2 0,0 0-1 15,0 0 3-15,0 0 13 0,0 0-14 0,0 0-1 16,0 0 0-16,0 0 2 0,0 0 2 0,0 0 1 15,0 0-2-15,0 0 2 0,0 0-2 0,0 0 3 16,0 0-2-16,0 0 0 0,0 0 1 0,0 0-1 16,0 0 1-16,0 0-3 0,0 0 3 0,0 0 3 15,0 0-2-15,0 0-1 0,0 0 0 0,0 0 1 16,0 0 0-16,0 0 1 0,0 0 10 0,0 0-11 16,0 0 7-16,0 0-12 0,0 0 2 15,0 0 2-15,0 0 1 0,0 0-2 0,0 0 3 16,0 0-3-16,0 0 0 0,0 0 1 0,0 0 0 15,0 0 0-15,0 0 2 0,0 0-4 0,0 0-3 16,0 0 5-16,0 0 0 0,0 0 2 16,0 0-3-16,0 0 0 0,0 0-2 0,0 0 2 15,0 0 0-15,0 0 1 0,0 0 29 0,0 0-40 16,0 0 3-16,0 0 3 0,0 0 3 0,0 0-1 16,0 0 0-16,0 0 1 0,0 0-1 0,0 0 1 15,0 0-1-15,0 0 5 0,0 0-4 16,0 0 1-16,0 0-3 0,0 0 4 0,0 0 4 15,0 0-4-15,0 0-1 0,0 0-2 0,0 0 2 16,0 0 0-16,0 0-2 0,0 0 3 0,0 0 0 16,0 0 0-16,0 0-3 0,0 0 1 0,0 0 1 15,0 0 3-15,0 0 0 0,0 0 0 0,0 0-4 16,0 0 16-16,0 0-19 0,0 0 1 0,0 0 15 16,0 0-15-16,0 0 31 0,0 0-38 0,0 0 3 15,0 0 3-15,0 0 1 0,0 0 0 16,0 0-1-16,0 0 3 0,0 0-1 0,0 0 6 15,0 0-6-15,0 0 3 0,0 0 0 0,0 0 0 16,0 0-2-16,0 0 4 0,0 0 0 0,0 0-1 16,0 0 0-16,0 0-2 0,0 0 1 0,0 0 0 15,0 0 2-15,0 0 7 0,0 0-10 16,0 0 0-16,0 0-2 0,0 0-1 0,0 0 4 16,0 0 2-16,0 0-2 0,0 0-2 0,0 0 2 15,0 0 13-15,0 0-17 0,0 0 2 0,0 0 1 16,0 0 3-16,0 0 0 0,0 0-4 0,0 0 1 15,0 0 0-15,0 0 0 0,0 0-1 0,0 0-1 16,0 0 3-16,0 0-2 0,0 0 1 0,0 0 0 16,0 0 4-16,0 0-4 0,0 0-2 0,0 0 1 15,0 0 2-15,0 0 2 0,0 0-3 16,0 0 1-16,0 0-1 0,0 0 1 0,0 0 0 16,0 0 0-16,0 0 2 0,0 0-3 0,0 0-2 15,0 0 3-15,0 0 4 0,0 0-4 16,0 0-3-16,0 0-1 0,0 0-1 0,0 0 0 15,0 0-1-15,0 0 0 0,0 0 1 0,0 0-2 16,0 0-3-16,0 0 5 0,0 0-1 0,0 0 4 16,0 0 1-16,0 0-5 0,0 0 3 0,0 0-2 15,0 0 0-15,0 0 1 0,0 0 4 0,0 0-6 16,0 0-1-16,0 0 1 0,0 0-1 0,0 0-1 16,0 0 3-16,0 0-1 0,0 0 1 0,0 0 0 15,0 0-2-15,0 0 7 0,0 0-1 0,0 0-3 16,0 0 3-16,0 0 6 0,0 0-8 0,0 0 2 15,0 0 3-15,0 0 0 0,0 0-4 16,0 0 0-16,0 0 3 0,0 0-1 16,0 0-1-16,0 0 6 0,0 0-9 0,0 0 3 15,0 0-1-15,0 0 1 0,0 0 0 0,0 0 2 16,0 0-1-16,0 0-1 0,0 0 1 0,0 0 0 16,0 0 0-16,0 0 0 0,0 0 1 0,0 0-1 15,0 0-1-15,0 0 0 0,0 0 1 0,0 0 2 16,0 0 0-16,0 0-1 0,0 0-1 0,0 0 0 15,0 0 1-15,0 0 7 0,0 0-8 0,0 0-2 16,0 0 1-16,0 0 0 0,0 0 1 0,0 0 1 16,0 0 0-16,0 0-3 0,0 0 2 0,0 0 2 15,0 0-1-15,0 0 0 0,0 0-1 0,0 0 0 16,0 0 0-16,0 0 0 0,0 0 1 16,0 0-1-16,0 0 2 0,0 0 1 15,0 0-3-15,0 0 0 0,0 0 1 0,0 0 0 16,0 0-2-16,0 0 2 0,0 0-3 0,0 0 3 15,0 0-2-15,0 0-1 0,0 0 4 0,0 0 0 16,0 0-1-16,0 0-2 0,0 0 3 0,0 0 0 16,0 0 24-16,0 0 44 0,0 0-119 0,0 0 60 15,0 0-120-15,0 0 116 0,-1 10-144 0,1-10 88 16,0 0-156-16,-12 7-116 0,12-7 274 0</inkml:trace>
  <inkml:trace contextRef="#ctx0" brushRef="#br0">5506 12859 97 0,'0'0'273'0,"0"0"-225"0,0 0 129 16,0 0-43-16,0 0-24 0,0 0-25 0,0 0-10 15,15 5-16-15,-15-5 4 0,0 0 1 0,0 0-17 16,0 0-3-16,9 7-8 0,-9-7-10 0,0 0-5 15,0 0-2-15,0 0-4 0,5 8-3 0,-5-8 1 16,0 0-12-16,0 0 0 0,0 0 10 0,0 0-2 16,0 0 1-16,0 0-14 0,0 0 1 0,9 5-16 15,-9-5-12-15,0 0-155 0,0 0-165 16,0 0 241-16</inkml:trace>
  <inkml:trace contextRef="#ctx0" brushRef="#br0">5165 8576 181 0,'0'0'77'0,"5"-9"125"16,-5 9-214-16,0 0 169 0,0 0-171 0,5-9 120 15,-5 9-147-15,0 0 135 0,0 0-139 0,5-8 102 16,-5 8-135-16,0 0 82 0,0 0-115 0,0 0-64 15,7-7 38-15</inkml:trace>
  <inkml:trace contextRef="#ctx0" brushRef="#br0">23399 12972 146 0,'0'0'443'0,"0"0"-91"0,-6-8-118 15,6 8-6-15,0 0-101 0,0 0 36 0,-9-8-74 16,9 8 39-16,0 0-60 0,0 0 50 16,0 0-34-16,-7-7 33 0,7 7 20 0,0 0 19 15,0 0-27-15,0 0-13 0,0 0-23 0,3-12-3 16,-3 12-19-16,11-12 3 0,-2 9-13 0,6-3 7 15,5-1-11-15,3 3 1 0,5 0-14 16,6-1-1-16,5 2-16 0,3 1-3 0,0 1 7 16,-1 2-15-16,6-1 6 0,-2 2-15 0,5 1 4 0,0-2-8 15,-2 2 6-15,2-2-10 0,-2 3 9 16,-3-1-19-16,0-2-11 0,-4 2-34 0,-5 1-30 16,-7-3-27-16,-2 2-43 0,-4-1 24 15,-6-2-53-15,-17 0 28 0,25 3-37 0,-25-3-23 16,13 4-16-16,-13-4-44 0,0 0-250 0,0 0-12 15</inkml:trace>
  <inkml:trace contextRef="#ctx0" brushRef="#br0">23924 12965 504 0,'0'0'439'0,"-24"-1"-148"0,24 1-10 16,-18 0-109-16,18 0 10 0,0 0-33 15,-20-1-35-15,20 1-16 0,0 0 4 0,0 0-18 16,0 0 8-16,0 0-14 0,0 0 1 0,0 0-19 15,0 0-9-15,11-7-16 0,-11 7 4 0,19 0-19 16,-19 0 2-16,27 0-17 0,-27 0 0 0,30 1-37 16,-30-1 5-16,29 1-26 0,-29-1 13 0,25 1-25 15,-25-1 29-15,21 4-50 0,-21-4 33 0,18 1-67 16,-18-1-8-16,0 0-32 0,19 0-26 0,-19 0-21 16,0 0-293-16,0 0 37 0</inkml:trace>
  <inkml:trace contextRef="#ctx0" brushRef="#br0">11334 10012 358 0,'0'0'248'0,"0"0"-55"0,0 0-44 16,0 0-24-16,0 0-7 0,-14-2-12 0,14 2-8 16,0 0-10-16,0 0-15 0,0 0-6 0,0 0-7 15,0 0-6-15,0 0-10 0,-14-3-3 0,14 3-5 16,0 0-5-16,0 0 1 0,0 0 0 0,0 0-5 15,0 0 37-15,0 0-51 0,0 0 31 16,0 0-33-16,16 7 49 0,-1-5-50 0,6 3 46 16,6-1-46-16,11-3 46 0,6 5-40 15,3-2 31-15,4 0-6 0,13-1 1 0,3 1-16 16,-1-1-39-16,4-2 31 0,-1 0-27 0,0-1 29 16,-1 0-29-16,-13 0 41 0,-3-1-3 0,-1 1-1 15,-5-1-9-15,-1-1-3 0,-5 1-32 0,-2 0 8 16,-8-1 26-16,-2 1-4 0,-3 1-4 0,1 0-5 15,-6-3 3-15,-2 3-10 0,-18 0-2 0,31 0 0 16,-31 0-9-16,23-1-10 0,-23 1-11 0,0 0-58 16,24-1 24-16,-24 1-50 0,0 0 6 0,0 0-21 15,0 0-21-15,0 0-34 0,-11 5-308 0,-5-2 45 16</inkml:trace>
  <inkml:trace contextRef="#ctx0" brushRef="#br0">11680 10115 158 0,'0'0'387'0,"-19"-1"-122"0,19 1-37 0,0 0-72 0,0 0 27 16,-18-3-65-16,18 3 21 0,0 0-68 0,0 0 21 15,0 0-55-15,0 0 42 0,14-5-51 0,5 2 46 16,3 1-45-16,9 1 49 0,8-1-55 15,5-2 32-15,4 3-38 0,1 0 34 0,5 1-48 16,-1 0 48-16,1 1-9 0,-2 0-8 0,1-1-4 16,-2 2-2-16,-4-2-6 0,0 2-5 0,-2-2-2 15,-3 0-1-15,-1 1-14 0,-9-1 1 16,0-1 9-16,0 1-13 0,-4 0 3 0,-2 0 8 16,-6 0-4-16,-2 0-6 0,-18 0-12 0,26-2-16 15,-26 2-16-15,17 0-59 0,-17 0 25 0,0 0-31 16,0 0-7-16,0 0-30 0,-11 5-34 0,-8-5-50 15,-7 5-207-15,-2-4 148 0</inkml:trace>
  <inkml:trace contextRef="#ctx0" brushRef="#br0">11886 10133 7 0,'-28'0'390'0,"2"0"-90"0,6-1-73 16,20 1-15-16,-30 0-77 0,30 0 29 0,-20 0-75 15,20 0 18-15,0 0-53 0,0 0 28 0,0 0-46 16,0 0 43-16,18 9-7 0,5-8 4 0,6 4-11 15,7-3-7-15,8 1-6 0,3 0 11 16,4 1-33-16,0-3-6 0,1 3 6 0,2-2-4 16,-4 0-1-16,1 1-4 0,-1-1-4 15,-4 0-2-15,-2-1-2 0,-1-1-3 0,-5 5-24 0,-6-5 12 16,0 0 15-16,-4 1-9 0,-1 0-2 16,-3 1 8-16,-2-2 0 0,-4 0-4 0,-18 0 11 15,28 0-16-15,-28 0 1 0,24 0-2 0,-24 0 0 16,19 0 1-16,-19 0-27 0,0 0 6 0,17 0 17 15,-17 0-14-15,0 0-2 0,15 3 0 0,-15-3 0 16,0 0 2-16,0 0 1 0,0 0-5 0,0 0-4 16,-9 9 1-16,9-9-11 0,0 0 7 0,-15 5 16 15,15-5 6-15,0 0 2 0,-14 6-4 0,14-6 2 16,0 0 0-16,-13 7 4 0,13-7 1 0,0 0 0 16,0 0 1-16,-13 4 0 0,13-4-35 15,0 0 44-15,0 0-1 0,0 0-4 16,0 0-4-16,-11 5 4 0,11-5-11 0,0 0-22 15,0 0-6-15,0 0-35 0,0 0-34 0,0 0-19 16,0 0 0-16,-13 4-35 0,13-4-32 0,0 0-207 16,-10 4 195-16</inkml:trace>
  <inkml:trace contextRef="#ctx0" brushRef="#br0">12484 10367 277 0,'0'0'261'0,"0"0"-90"0,0 0-36 16,0 0-52-16,0 0-19 0,10-7-24 0,-10 7-9 15,0 0-23-15,0 0 12 0,0 0-12 0,0 0 4 16,0 0-8-16,0 0 11 0,0 0-18 0,0 0 9 16,-5-7-50-16,5 7-3 0,0 0-103 0,0 0-114 15,0 0 82-15</inkml:trace>
  <inkml:trace contextRef="#ctx0" brushRef="#br0">12355 10336 217 0,'0'0'221'16,"0"0"-99"-16,0 0-8 0,0 0-38 16,-10-4-7-16,10 4-47 0,0 0 5 0,0 0-35 15,0 0 9-15,0 0-36 0,0 0 9 16,0 0-24-16,0 0-62 0,0 0 22 0,0 0 42 16,0 0-30-16,-17-2-67 0,17 2 49 0</inkml:trace>
  <inkml:trace contextRef="#ctx0" brushRef="#br0">12282 10323 194 0,'0'0'244'0,"0"0"-66"16,0 0-30-16,0 0-31 0,0 0-13 15,0 0-12-15,-9-9-14 0,9 9-21 0,0 0 6 16,0 0-8-16,0 0 5 0,-6-7-17 0,6 7 2 16,0 0-20-16,0 0 9 0,0 0-31 0,0 0 22 15,0 0-16-15,-7-8 8 0,7 8-21 0,0 0 16 16,0 0-12-16,0 0-1 0,0 0-16 16,0 0-2-16,0 0-10 0,0 0-11 0,0 0-9 0,0 0-41 15,0 0-21-15,0 0-253 0,0 0 231 16</inkml:trace>
  <inkml:trace contextRef="#ctx0" brushRef="#br0">10022 13606 183 0,'0'0'370'15,"6"-14"-103"-15,-6 14-101 0,3-9-33 0,-3 9-60 16,3-10-61-16,-3 10-44 0,0-12-81 0,0 12-193 16,-3-16 299-16</inkml:trace>
  <inkml:trace contextRef="#ctx0" brushRef="#br0">6178 8565 83 0,'0'0'95'0,"0"0"-8"15,0 0-39-15,0 0 16 0,0 0-19 16,0 0 8-16,0 0-20 0,0 0-3 0,0 0-4 15,-10-29-12-15,10 29 16 0,0 0-10 0,0 0 3 16,0 0-2-16,0 0 0 0,0 0-1 0,0 0 4 16,0 0-13-16,0 0 10 0,0 0 0 0,0 0-4 15,0 0-5-15,0 0-9 0,0 0 6 0,0 0-1 16,0 0-3-16,0 0-2 0,0 0 1 16,0 0 0-16,0 0-8 0,0 0 3 0,0 0 3 0,0 0 11 15,0 0-12-15,0 0-6 0,0 0 1 16,29-19 7-16,-29 19-1 0,0 0-2 0,0 0 9 15,0 0-15-15,0 0-4 0,0 0-8 0,0 0-5 16,0 0-19-16,0 0 3 0,0 0 4 0,0 0-7 16,0 0 5-16,0 0 14 0,0 0 1 0,0 0 8 15,0 0 7-15,0 0-5 0,45 11 2 16,-45-11-1-16,0 0 4 0,0 0 1 0,0 0-1 16,0 0 0-16,0 0-3 0,0 0 10 0,0 0 0 15,0 0 2-15,0 0-2 0,0 0-2 0,0 0 1 16,-26 20-2-16,26-20 6 0,0 0 10 0,0 0 5 15,0 0 10-15,0 0 16 0,0 0-24 0,0 0 22 16,0 0-13-16,0 0 2 0,0 0 3 16,0 0 3-16,0 0 1 0,0 0-9 0,0 0 4 15,0 0 2-15,0 0-5 0,0 0-5 0,0 0-6 16,0 0 1-16,0 0-9 0,0 0 2 0,0 0-2 16,-13 4 4-16,13-4-10 0,0 0 0 0,17-4-5 15,-17 4 12-15,0 0 4 0,19-5-16 0,-19 5 0 16,0 0-5-16,17-3-3 0,-17 3-11 0,0 0-16 15,15-1-8-15,-15 1-4 0,0 0-4 16,0 0-5-16,14-3 0 0,-14 3 4 0,0 0 6 16,0 0 13-16,0 0-8 0,0 0 8 15,0 0 13-15,0 0 9 0,0 0 0 0,0 0 5 16,0 0 5-16,0 0-7 0,0 0-3 0,0 0 6 16,0 0 1-16,0 0-1 0,0 0 12 0,0 0-19 15,-19 25 11-15,19-25 11 0,0 0-7 0,0 0 5 16,0 0 3-16,0 0-15 0,0 0 14 0,0 0 6 15,0 0 8-15,0 0 5 0,0 0-4 0,0 0-11 16,0 0 3-16,0 0 4 0,0 0 1 0,0 0 9 16,0 0-13-16,0 0-1 0,0 0-20 0,0 0 14 15,0 0-1-15,0 0 4 0,49-11 0 0,-49 11-1 16,0 0-7-16,0 0-10 0,0 0 8 0,43-17 1 16,-43 17 0-16,0 0-4 0,0 0-1 15,0 0 7-15,0 0-14 0,0 0 4 16,45-14 0-16,-45 14-2 0,0 0 6 0,0 0-17 15,0 0 5-15,0 0 8 0,0 0 0 0,0 0 1 16,0 0 0-16,0 0 1 0,0 0 4 0,0 0-12 16,0 0 9-16,0 0 0 0,0 0 2 0,0 0-5 15,0 0-6-15,0 0 9 0,0 0 0 0,0 0-6 16,0 0 8-16,0 0-3 0,0 0 1 0,0 0-3 16,0 0 0-16,0 0 10 0,0 0 10 0,0 0-4 15,0 0-2-15,0 0 7 0,0 0 14 0,0 0-6 16,0 0-1-16,0 0 5 0,-8 28 4 0,8-28-3 15,0 0-7-15,0 0 5 0,0 0-2 16,0 0 0-16,0 0-4 0,0 0-10 0,0 0 7 16,0 0-2-16,0 0-2 0,0 0-4 0,0 0-1 15,0 0-1-15,0 0-10 0,0 0 3 16,0 0 3-16,0 0-1 0,0 0-1 0,0 0-2 16,0 0 10-16,0 0-10 0,0 0-5 0,0 0-2 15,0 0 4-15,0 0 6 0,0 0-6 0,0 0-5 16,0 0 2-16,0 0 5 0,0 0 0 0,0 0-2 15,0 0 1-15,0 0-1 0,0 0 1 0,0 0 0 16,0 0 0-16,0 0 0 0,0 0 1 0,0 0-1 16,0 0-6-16,0 0 6 0,0 0 1 0,0 0-2 15,0 0 1-15,0 0-1 0,0 0 8 0,0 0-9 16,0 0 0-16,0 0 1 0,0 0 5 16,0 0-8-16,0 0-6 0,0 0 5 0,0 0 5 15,0 0 3-15,0 0-3 0,0 0 0 0,0 0-3 16,0 0 1-16,0 0 2 0,0 0 0 0,0 0-4 15,0 0 2-15,0 0-3 0,0 0-5 16,0 0 1-16,0 0 6 0,0 0 5 0,0 0-5 16,0 0-3-16,0 0 1 0,0 0 3 0,0 0-1 15,0 0-1-15,0 0 4 0,0 0-1 0,0 0-9 16,0 0 5-16,0 0 7 0,0 0-1 0,0 0 0 16,0 0-2-16,0 0-3 0,0 0 5 0,0 0-2 15,0 0-1-15,0 0 0 0,0 0 1 0,0 0 1 16,0 0-5-16,0 0-1 0,0 0 7 15,0 0 0-15,0 0 6 0,0 0-10 0,0 0 1 16,0 0-1-16,0 0 3 0,0 0-1 0,0 0 1 16,0 0-1-16,0 0 1 0,0 0-9 0,0 0 5 15,0 0 6-15,0 0 0 0,0 0-1 0,0 0-3 16,0 10 1-16,0-10 1 0,0 0 1 0,0 0-1 16,0 0 0-16,0 0-1 0,0 0 2 15,0 0-4-15,0 0 2 0,0 0 2 0,0 0 1 16,0 0-1-16,0 0-4 0,0 0 6 0,0 0-3 15,0 0-1-15,0 0-1 0,0 0 2 0,0 0-1 16,0 0 2-16,0 0-7 0,0 0 4 0,0 0 0 16,0 0 5-16,0 0-4 0,0 0 1 15,0 0 0-15,0 0 0 0,0 0 1 0,0 0 1 16,0 0-2-16,0 0 0 0,0 0-3 0,0 0 0 16,0 0 6-16,0 0 0 0,0 0-3 0,0 0 0 15,0 0 0-15,0 0 2 0,0 0-1 0,0 0 6 16,0 0-6-16,0 0-4 0,0 0 4 0,0 0-6 15,0 0 8-15,0 0 4 0,0 0-6 0,0 0-1 16,0 0-1-16,0 0-2 0,0 0 5 0,0 0-1 16,0 0 0-16,0 0 0 0,0 0 1 15,0 0 4-15,0 0-12 0,0 0 7 0,0 0 3 16,0 0 2-16,0 0-10 0,0 0 3 16,0 0-7-16,0 0 10 0,0 0-15 0,0 0-20 15,0 0-19-15,6 8-4 0,-6-8-14 0,0 0 85 16,0 0-126-16,0 0-134 0,6 11 71 0</inkml:trace>
  <inkml:trace contextRef="#ctx0" brushRef="#br0">6174 13646 434 0,'0'0'243'0,"0"0"34"15,0 0-157-15,0 0 66 0,9 8-131 0,-9-8 83 16,0 0-124-16,0 0 80 0,0 0-102 16,0 0 72-16,0 0-70 0,0 0 83 15,0 0-72-15,10 4 70 0,-10-4-13 0,0 0-8 16,0 0-12-16,0 0-8 0,0 0-66 0,0 0 62 16,0 0-43-16,0 0 33 0,0 0-52 0,0 0 59 15,0 0-58-15,0 0 65 0,0 0-63 0,0 0 62 16,0 0-64-16,0 0 63 0,0 0-64 0,0 0 64 15,0 0-63-15,0 0 52 0,0 0-64 0,0 0 61 16,0 0-109-16,0 0 67 0,0 0-166 0,0 0 85 16,0 0-143-16,0 0-125 0,-8-7 217 0</inkml:trace>
  <inkml:trace contextRef="#ctx0" brushRef="#br0">5921 13557 342 0,'0'0'349'0,"-13"-8"-100"0,13 8-55 0,-11-8-40 15,11 8-37-15,-9-7-25 0,9 7-30 0,0 0-28 16,-11-5-20-16,11 5-20 0,0 0-18 0,0 0-21 15,-11-7-12-15,11 7-45 0,0 0-305 0,0 0 187 16</inkml:trace>
  <inkml:trace contextRef="#ctx0" brushRef="#br0">5876 13447 313 0,'-3'-14'230'0,"0"2"-249"0</inkml:trace>
  <inkml:trace contextRef="#ctx0" brushRef="#br0">9436 13849 318 0,'0'0'271'0,"0"0"36"16,0 0-160-16,4-10 65 0,-4 10-44 0,0 0-125 15,0 0 63-15,0 0-18 0,3-10-21 16,-3 10-12-16,0 0-103 0,0 0 82 0,0 0-74 15,2-12 56-15,-2 12-109 0,0 0 101 0,0 0-132 16,-1-9 84-16,1 9-155 0,-9-8-12 0,9 8-108 16,-22-11 283-16</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49:00"/>
    </inkml:context>
    <inkml:brush xml:id="br0">
      <inkml:brushProperty name="width" value="0.05292" units="cm"/>
      <inkml:brushProperty name="height" value="0.05292" units="cm"/>
      <inkml:brushProperty name="color" value="#FF0000"/>
    </inkml:brush>
  </inkml:definitions>
  <inkml:trace contextRef="#ctx0" brushRef="#br0">3953 5095 96 0,'0'0'114'0,"0"0"-15"0,0 0-11 0,-9-8-23 16,9 8-25-16,0 0 11 0,0 0-1 0,-10-8-4 16,10 8-2-16,0 0 4 0,-9-5 10 0,9 5-13 15,0 0 4-15,-9-7 1 0,9 7-1 0,0 0-8 16,0 0-4-16,-9-7-8 0,9 7 3 0,0 0-3 15,0 0-6-15,-7-7-2 0,7 7-7 0,0 0-3 16,0 0 0-16,0 0-4 0,0 0 0 0,0 0-1 16,0 0 2-16,-8-7 0 0,8 7 6 0,0 0 5 15,0 0 7-15,0 0 7 0,0 0-1 16,0 0-6-16,0 0-6 0,0 0-5 16,0 0-2-16,0 0 1 0,15-2 4 0,-15 2 1 15,17 1 1-15,-17-1-3 0,29 1 2 0,-8-1 71 16,4 3-87-16,3-2 4 0,4-1 12 0,0 0-14 15,8 0 1-15,-2 0 4 0,4 1 2 0,-1-1 2 16,0 1-2-16,0 0-1 0,-4 0-2 0,-5 1-1 16,-3 0 0-16,-1 0 2 0,-1-1-3 0,-1 1-4 15,-4 2-3-15,-3-3 1 0,0 2 4 0,-19-3 0 16,28 4-4-16,-28-4 4 0,24 3 0 0,-24-3 1 16,21 0 1-16,-21 0 5 0,16 1-2 0,-16-1-7 15,0 0 0-15,18 3 1 0,-18-3-3 16,0 0-12-16,0 0 43 0,18 1-114 0,-18-1 62 15,0 0-153-15,0 0 88 0,0 0-122 0,0 0-187 16,0 0 197-16</inkml:trace>
  <inkml:trace contextRef="#ctx0" brushRef="#br0">3769 5066 10 0,'-19'-3'235'0,"19"3"-26"0,-18-3-69 15,18 3-15-15,0 0-18 0,-19-2-18 0,19 2-8 16,0 0-9-16,-13-6-3 0,13 6 0 0,0 0-6 15,0 0-13-15,0 0-7 0,0 0-5 0,0 0 0 16,8-6 2-16,-8 6 4 0,29 3 1 0,-2-2 9 16,5 0-2-16,9 0-3 0,4 1 31 0,2 3-50 15,3-4 34-15,2 2-45 0,2 0-7 0,-3-2 3 16,3 2 1-16,-3-1 4 0,-4 1 2 16,0-3 29-16,-6 0-29 0,-1 0 21 0,-10 3-16 15,-1-3 10-15,-9 0-2 0,2 0-8 0,-22 0-3 16,29 0-6-16,-29 0 13 0,21 0-6 0,-21 0 13 15,19 0-17-15,-19 0 17 0,0 0-24 0,20 0 15 16,-20 0-26-16,0 0 19 0,0 0-19 16,0 0 5-16,22 1-33 0,-22-1-21 0,0 0-1 15,0 0-69-15,0 0 53 0,0 0-116 0,15 3 83 16,-15-3-127-16,0 0 132 0,0 0-108 0,0 0 72 16,-6 8-257-16,6-8 210 0</inkml:trace>
  <inkml:trace contextRef="#ctx0" brushRef="#br0">4012 5145 90 0,'-8'-11'91'16,"8"11"-27"-16,-6-9-23 0,6 9 18 0,-13-9-23 15,13 9-8-15,-14-7-6 0,14 7 1 0,-18-8-15 16,18 8 8-16,-20-8 10 0,20 8 9 0,-23-7-4 15,23 7-3-15,-23-7 2 0,23 7 12 0,-23-4-5 16,23 4-8-16,-21-4-3 0,21 4-6 0,-18-3-23 16,18 3 10-16,0 0 7 0,-20-1-1 15,20 1-5-15,0 0-8 0,0 0 6 0,0 0 18 16,-18 0 21-16,18 0 18 0,0 0 13 16,0 0 15-16,10 5-26 0,-10-5-11 0,23 6 10 15,-6-2-5-15,7 0-3 0,3 2-9 0,5-3-6 16,4 3 64-16,3-3-82 0,0 2-1 0,2-3 0 15,1 0 2-15,-1 1 3 0,0-2 3 0,1-1-8 16,-5 2-7-16,-4-2 2 0,-1 0-3 0,-3 0 0 16,-1 0-6-16,-1 0-1 0,-5 1-3 0,-3-1 0 15,-19 0-5-15,30 0-16 0,-30 0-11 0,21 0-18 16,-21 0-14-16,0 0-16 0,23 0-21 0,-23 0-23 16,0 0 15-16,0 0-8 0,0 0-9 0,0 0-5 15,-9 8-20-15,9-8-96 0,-28 6 70 16</inkml:trace>
  <inkml:trace contextRef="#ctx0" brushRef="#br0">3808 5138 167 0,'0'0'217'16,"0"0"-91"-16,-21-3-30 0,21 3-7 15,0 0-9-15,0 0-15 0,-17-1-3 0,17 1 12 16,0 0 16-16,0 0 1 0,0 0-10 0,0 0-17 16,0 0-12-16,0 0-8 0,10-13 11 15,-10 13-28-15,35-5 0 0,-9 1 2 0,2 1 0 16,9 1-2-16,1-1-5 0,4 0-1 0,3 1-1 16,1-2-6-16,3 2-2 0,-3 1-1 0,1-1 2 15,-2-1-4-15,-2 1-5 0,-2 0 3 0,-4 1 1 16,0-2-1-16,-6 2-2 0,-5-2 0 0,-1 3-2 15,-1-3-2-15,-3 2-5 0,-3 0-18 0,-18 1-22 16,29-3-10-16,-29 3-14 0,24-1-8 0,-24 1-16 16,18-3-19-16,-18 3-11 0,0 0-11 0,17-3-16 15,-17 3-111-15,0 0 79 0</inkml:trace>
  <inkml:trace contextRef="#ctx0" brushRef="#br0">4118 5100 197 0,'0'0'177'15,"0"0"-43"-15,0 0-36 0,0 0-16 0,4 9-10 16,-4-9-8-16,18 4-6 0,-18-4-8 0,29 6 5 16,-11-4 4-16,1 1 3 0,4-2 1 0,1 0 5 15,2-1-6-15,-1 0-1 0,2 0-7 16,0-1-9-16,0 1-11 0,3-4-4 0,-2 4-6 15,-2-2-4-15,3-1-9 0,-4 2 1 0,2-2-2 16,-3 2 0-16,2-1-3 0,-7 2-2 0,0-2-1 16,-2-1-2-16,1 3-5 0,-18 0-15 0,24-3-17 15,-24 3-16-15,19-1-17 0,-19 1-28 16,0 0-28-16,23-1-27 0,-23 1 4 0,0 0-4 16,0 0-83-16,0 0 63 0</inkml:trace>
  <inkml:trace contextRef="#ctx0" brushRef="#br0">4374 5149 57 0,'0'0'194'16,"0"0"-18"-16,-17 1-54 0,17-1-34 0,0 0-25 16,0 0-12-16,0 0-2 0,0 0-13 0,0 0 1 15,9-8 8-15,-9 8 2 0,17-4-1 0,-17 4 9 16,23-4-1-16,-23 4-7 0,30-7-5 15,-12 5-2-15,-1-3 16 0,4 1-33 0,1 0-3 16,-1 1-5-16,2-2-1 0,-4 3-3 0,0 0-4 16,0 1 7-16,0-1-11 0,-2 0-5 0,-17 2-15 15,28-2-20-15,-28 2-43 0,19 0-23 16,-19 0-9-16,17 2 2 0,-17-2 3 0,0 0-35 16,0 0-64-16,0 0 44 0</inkml:trace>
  <inkml:trace contextRef="#ctx0" brushRef="#br0">4182 5224 261 0,'0'0'367'0,"0"0"-217"0,0 0 64 0,0 0-154 16,0 0-13-16,0 0-9 0,0 0-7 0,9-8-6 15,-9 8-9-15,20-6 8 0,-20 6 0 0,27-8 4 16,-9 5-1-16,2-4-1 0,2 1-2 0,0-1-4 15,1 2-3-15,0-2-3 0,-2 2-8 16,0 1-12-16,-2 0-31 0,-2 0-17 0,-1 4-21 16,-16 0-23-16,26-4-14 0,-26 4-16 0,0 0-1 15,24 0-103-15,-24 0 61 0</inkml:trace>
  <inkml:trace contextRef="#ctx0" brushRef="#br0">4858 4880 112 0,'0'0'126'0,"0"0"-12"0,0 0-28 16,0 0 118-16,0 0-167 0,0 0-18 0,0 0-8 15,0 0 126-15,0 0-154 0,0 0 125 0,0 0-149 16,0 0 132-16,0 0-143 0,0 0 125 0,0 0-149 15,0 0 135-15,0 0-132 0,0 0 13 16,0 0 9-16,0 0-10 0,0 0 9 0,0 0 24 16,0 0 6-16,0 0 5 0,0 0 0 0,0 0 6 15,0 0 0-15,0 0-3 0,0 0 8 0,0 0 12 16,0 0-10-16,0 0-2 0,0 0-10 0,0 0 16 16,0 0 1-16,0 0 0 0,0 0 1 0,0 0 3 15,0 0-5-15,0 0-9 0,0 0 11 0,0 0 1 16,0 0-3-16,0 0 3 0,0 0-14 15,0 0 16-15,0 0 2 0,0 0-4 0,0 0 1 16,0 0-5-16,0 0 65 0,0 0-82 0,0 0 10 16,0 0 1-16,0 0 2 0,0 0-2 0,0 0 3 15,0 0-15-15,0 0 16 0,0 0-5 0,0 0 2 16,0 0-1-16,0 0-6 0,0 0-5 0,0 0 2 16,0 0 20-16,0 0-1 0,0 0-2 15,0 0-9-15,0 0-4 0,0 0 19 0,0 0-1 16,0 0-3-16,0 0 0 0,0 0-1 0,0 0 1 15,0 0-6-15,0 0 3 0,0 0 5 16,0 0 0-16,0 0-1 0,0 0-12 0,0 0 16 16,0 0-1-16,0 0 0 0,0 0 0 0,0 0 2 15,0 0-7-15,0 0-10 0,0 0 14 0,0 0-2 16,0 0 1-16,0 0-2 0,0 0-11 0,0 0 13 16,0 0-2-16,0 0-1 0,0 0 3 0,0 0-5 15,0 0 3-15,0 0-3 0,0 0-3 0,0 0 21 16,0 0-8-16,0 0-4 0,0 0-9 0,0 0 1 15,0 0 11-15,0 0-1 0,0 0-11 0,0 0 19 16,0 0-11-16,0 0-8 0,0 0 10 0,0 0-2 16,0 0 2-16,0 0 0 0,0 0-17 15,0 0 3-15,0 0 15 0,0 0-1 0,0 0-11 16,0 0 10-16,0 0-9 0,0 0 6 16,0 0-8-16,0 0 10 0,0 0 0 0,0 0-3 15,0 0-9-15,0 0-20 0,0 0 9 0,0 0-6 16,0 0-11-16,0 0 7 0,0 0-2 0,0 0-8 15,0 0-25-15,0 0-69 0,0 0 45 0</inkml:trace>
  <inkml:trace contextRef="#ctx0" brushRef="#br0">4867 5049 23 0,'0'0'74'0,"0"0"5"0,0 0-19 16,0 0-10-16,0 0-11 0,0 0-10 0,0 0-2 16,0 0-6-16,0 0-1 0,0 0 15 15,0 0-9-15,0 0-26 0,0 0 16 0,0 0 7 16,0 0 1-16,0 0-7 0,0 0 1 0,0 0-5 15,0 0-1-15,0 0-12 0,0 0 7 0,0 0 3 16,0 0 4-16,0 0-7 0,0 0-11 0,0 0-2 16,0 0 13-16,0 0-6 0,0 0-10 0,0 0-18 15,0 0-4-15,0 0-24 0,0 0-8 0,0 0-93 16,0 0 52-16</inkml:trace>
  <inkml:trace contextRef="#ctx0" brushRef="#br0">5908 5087 126 0,'0'0'71'16,"0"0"31"-16,0 0-19 0,10 5-36 0,-10-5 24 15,16 1-10-15,-16-1-6 0,28 6-17 0,-9-4 3 16,7 1 1-16,-1-3-3 0,3 3-2 15,0-1-9-15,2-2-1 0,-3 0 1 16,1 0-4-16,-1 0 2 0,-2 0-1 0,-1 0-1 16,-2 0-8-16,-4 0 5 0,1-2-4 0,-19 2 1 15,29 0-5-15,-29 0-6 0,27-3 1 0,-27 3-3 16,21 0 8-16,-21 0-11 0,19-3 1 0,-19 3-2 16,0 0-7-16,19-1 6 0,-19 1-9 0,0 0-21 15,0 0-22-15,18 0-21 0,-18 0 8 0,0 0 2 16,0 0-11-16,0 0 1 0,17 4 8 0,-17-4-15 15,0 0-88-15,0 0 43 0</inkml:trace>
  <inkml:trace contextRef="#ctx0" brushRef="#br0">6247 5165 49 0,'0'0'79'0,"0"0"-3"15,0 0-17-15,0 0 16 0,0 0 2 16,0 0-28-16,0 0-18 0,0 0-18 15,0 0 11-15,0 0-4 0,0 0-4 0,0 0-3 16,0 0 4-16,-13 3 1 0,13-3-6 0,0 0 5 16,0 0 26-16,0 0-15 0,0 0-3 0,0 0-11 15,0 0 14-15,0 0-4 0,0 0-1 0,0 0-7 16,0 0 1-16,0 0-3 0,0 0-10 0,0 0 3 16,0 0 6-16,0 0 1 0,0 0-2 0,0 0-6 15,0 0 1-15,0 0 4 0,0 0-2 0,0 0-1 16,0 0 0-16,0 0-3 0,0 0-7 0,0 0-2 15,0 0 10-15,0 0 3 0,0 0-8 16,0 0-7-16,0 0 1 0,0 0-1 0,0 0-9 16,0 0-6-16,0 0-10 0,0 0 8 0,0 0-29 15,0 0 3-15,0 0-14 0,0 0-6 16,0 0 0-16,0 0-18 0,0 0-75 0,0 0 48 16</inkml:trace>
  <inkml:trace contextRef="#ctx0" brushRef="#br0">6455 5061 1 0,'0'0'82'0,"0"0"-25"0,0 0-7 16,0 0-5-16,0 0-13 0,0 0-7 16,4-8-4-16,-4 8-33 0,0 0-19 0,0 0-13 15,0 0-35-15,0 0 28 0</inkml:trace>
  <inkml:trace contextRef="#ctx0" brushRef="#br0">2903 4281 49 0,'0'0'65'0,"0"0"15"15,0 0-52-15,0 0 27 0,0 0-26 0,0 0 19 16,0 0-30-16,0 0 5 0,0 0-7 0,0 0 16 16,-3-9-17-16,3 9 13 0,0 0-17 0,0 0 14 15,0 0-23-15,0 0 20 0,0 0-5 0,0 0 5 16,0 0-16-16,0 0 6 0,0 0-6 0,0 0 9 16,0 0-11-16,0 0 10 0,0 0-9 0,0 0 8 15,0 0-10-15,0 0 18 0,0 0-1 0,-6-9-15 16,6 9 11-16,0 0-4 15,0 0-5-15,0 0 6 0,0 0-9 0,0 0 10 16,0 0-10-16,0 0-11 0,0 0 13 0,0 0 3 16,0 0 1-16,0 0 0 0,0 0-9 0,0 0-2 15,0 0 2-15,0 0 2 0,0 0-20 0,0 0-2 16,0 0-49-16,0 0 30 0,0 0-53 0,0 0 41 16,0 0-117-16,0 0 42 0</inkml:trace>
  <inkml:trace contextRef="#ctx0" brushRef="#br0">3557 4310 80 0,'0'0'85'16,"0"0"-26"-16,0 0 25 0,0 0-34 16,0 0 15-16,0 0-52 0,0 0 23 0,0 0-23 15,0 0 9-15,0 0-21 0,0 0 13 0,0 0-16 16,0 0 17-16,0 0-5 0,0 0-2 0,0 0-18 16,0 0 5-16,0 0-5 0,0 0 20 15,0 0-13-15,0 0 9 0,0 0-15 0,0 0 23 0,0 0-28 16,0 0 17-16,0 0-7 0,0 0 12 0,0 0-12 15,0 0 5-15,0 0-9 0,0 0 21 0,0 0-19 16,0 0 14-16,0 0-13 0,0 0 10 16,0 0-17-16,0 0 10 0,0 0-32 0,0 0 11 15,0 0-59-15,0 0-52 0,0 0 47 0</inkml:trace>
  <inkml:trace contextRef="#ctx0" brushRef="#br0">2495 4182 83 0,'0'0'0'16,"0"0"43"-16,0 0-57 0,0 0 53 0,0 0-50 15,0 0 36-15,0 0-39 0,0 0 34 16,0 0-31-16,0 0 43 0,0 0-48 0,0 0 43 16,0 0-49-16,0 0 45 0,7-7-49 0,-7 7 54 15,0 0-44-15,0 0 36 0,0 0-43 0,0 0 31 16,0 0-27-16,0 0 46 0,0 0-43 0,0 0 42 15,0 0-42-15,0 0 48 0,0 0-53 0,0 0-50 16</inkml:trace>
  <inkml:trace contextRef="#ctx0" brushRef="#br0">2502 4175 204 0,'0'0'18'0,"0"0"-21"0,0 0 36 0,0 0-43 15,3-8 42-15,-3 8 18 0,0 0-38 0,0 0-44 16,0 0 52-16,0 0-31 0,0 0 23 0,0 0-60 16,0 0 54-16,0 0-19 0,0 0 40 0,0 0-45 15,0 0 41-15,0 0-44 0,0 0 14 0,3-9-13 16,-3 9 56-16,0 0-45 0,0 0 18 15,0 0-41-15,0 0 35 0,0 0-15 0,0 0 33 16,0 0-49-16,0 0 54 0,0 0-42 0,0 0 32 16,0 0-42-16,4-12 49 0,-4 12-37 0,0 0 37 15,0 0-43-15,0 0 26 0,0 0-35 0,0 0 45 16,0 0 7-16,0 0-17 0,0 0-53 16,0 0 46-16,0 0-78 0</inkml:trace>
  <inkml:trace contextRef="#ctx0" brushRef="#br0">4475 5145 12 0,'0'0'139'16,"0"0"-34"-16,0 0 0 0,0 0-27 0,0 0-10 15,0 0-25-15,0 0-2 0,0 0-1 0,0 0-6 16,0 0-8-16,0 0-26 0,0 0 22 0,0 0 2 15,0 0-20-15,0 0 9 0,10-7-1 0,-10 7-6 16,0 0-16-16,18-2 10 0,-18 2 10 16,0 0-4-16,20-3-2 0,-20 3 1 0,0 0-3 15,19-5 1-15,-19 5-10 0,0 0 9 0,18-3 8 16,-18 3-4-16,0 0-5 0,17-1-5 0,-17 1 10 16,0 0 8-16,0 0-5 0,15-3-1 0,-15 3-1 15,0 0 15-15,0 0-26 0,0 0 12 16,0 0 1-16,15-4 1 0,-15 4 0 0,0 0 0 15,0 0-5-15,0 0 20 0,0 0 1 0,0 0-2 16,0 0-2-16,0 0-3 0,0 0-11 0,0 0 2 16,0 0 3-16,0 0-1 0,13-2-7 0,-13 2 1 15,0 0-5-15,0 0-6 0,0 0-3 0,0 0-5 16,0 0-4-16,0 0-5 0,0 0-8 0,0 0 1 16,0 0 3-16,0 0-7 0,0 0-7 0,0 0-15 15,0 0 10-15,0 0-1 0,0 0-44 16,0 0 46-16,0 0-4 0,0 0-17 0,-14 2-93 15,14-2 51-15</inkml:trace>
  <inkml:trace contextRef="#ctx0" brushRef="#br0">4363 5027 10 0,'8'-7'112'0,"-8"7"-12"0,0 0-7 0,0 0-22 16,0 0-5-16,0 0-12 0,0 0-3 0,0 0-5 16,0 0-26-16,0 0-5 0,3-8 1 15,-3 8 18-15,0 0-25 0,0 0 1 0,0 0-6 16,0 0-22-16,0 0 9 0,0 0 1 0,0 0-9 16,0 0-7-16,0 0-17 0,0 0-3 0,0 0 26 15,0 0-14-15,0 0 10 0,0 0-52 0,0 0 15 16,0 0-58-16,0 0 38 0</inkml:trace>
  <inkml:trace contextRef="#ctx0" brushRef="#br0">26638 14313 436 0,'0'0'457'0,"13"-9"-102"0,-13 9-78 0,11-9-59 16,-11 9-35-16,10-11-29 0,-10 11-26 16,10-9-18-16,-10 9-2 0,9-10 5 0,-9 10 6 15,11-10-15-15,-11 10 4 0,11-10-9 16,-11 10-10-16,11-6-12 0,-11 6-16 0,10-7-8 15,-10 7-5-15,0 0-12 0,0 0-2 0,17-3 1 16,-17 3 2-16,0 0 1 0,15 5 0 0,-15-5-1 16,8 7 5-16,-8-7 3 0,8 10 12 0,-8-10-21 15,5 14 10-15,-5-14-16 0,5 15 8 0,-5-15-17 16,2 15 15-16,-2-15-13 0,3 16 2 16,-3-16-11-16,0 15 12 0,0-15-11 0,1 12 24 0,-1-12-9 15,0 12 45-15,0-12-15 0,3 12 50 16,-3-12-22-16,6 9 37 0,-6-9-40 15,13 11 21-15,-3-7-48 0,4 0 0 0,3-3-14 16,1 1 1-16,2 0-11 0,7-2-6 0,-2-4-3 16,4 4-4-16,-3-2 0 0,9-3-5 0,-8 3 5 15,1-4-7-15,-2 1-8 0,-1 0 0 0,2 1-3 16,-3-2-1-16,2 0-3 0,-2 1-7 0,-2-2-20 16,-2 2-35-16,2 0-25 0,-7-1-16 0,-1 0-9 15,-14 6-18-15,23-3-30 0,-23 3-19 0,16-6-20 16,-16 6-24-16,11-6-4 0,-11 6 27 0,0 0 20 15,0 0 30-15,0 0 14 0,-4-9 3 16,4 9 3-16,-19-3-45 0,19 3 32 16,-28-5-13-16,9 3 1 0,0 1 14 0,-1 1-3 15,1-1 30-15,-2 0 15 0,3-1 33 0,-3 0 1 16,5 2 23-16,16 0 43 0,-30-3 33 0,30 3 32 16,-20-2-1-16,20 2 31 0,0 0-17 0,-23-2 43 15,23 2-12-15,0 0-9 0,0 0-9 0,-18-1-8 16,18 1-7-16,0 0-15 0,0 0-2 0,0 0 8 15,0 0 5-15,-19 3 19 0,19-3 10 16,0 0 14-16,-4 10 10 0,4-10-4 0,-3 9 3 16,3-9 12-16,-5 15-15 0,5-15 6 15,-6 17-30-15,2-5 11 0,0-3-23 0,4 3 19 16,-4-2-34-16,4 2 23 0,-2 0-24 0,2-2 32 16,0-10-30-16,2 22 41 0,0-10-32 0,1-2 25 15,5 2-34-15,2-1 33 0,3 0-57 0,2-1-14 16,3-1-7-16,3-4-4 0,2 2 28 0,-1-2-44 15,3-1 32-15,-1-3-47 0,-2 1 41 0,4-4-83 16,-1 2-8-16,1-3-60 0,1 1-8 16,-2-3-49-16,1-2-34 0,-3 4-33 0,-1-2-33 15,-1-1 23-15,-6 0 8 0,0 2 29 0,-15 4-33 16,21-10-11-16,-21 10-69 0,9-8-342 0,-9 8-200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1T04:59:26"/>
    </inkml:context>
    <inkml:brush xml:id="br0">
      <inkml:brushProperty name="width" value="0.05292" units="cm"/>
      <inkml:brushProperty name="height" value="0.05292" units="cm"/>
      <inkml:brushProperty name="color" value="#FF0000"/>
    </inkml:brush>
  </inkml:definitions>
  <inkml:trace contextRef="#ctx0" brushRef="#br0">8952 7231 402 0,'0'0'422'0,"0"0"-102"0,0 0-62 0,0 0-69 0,1-12-36 15,-1 12-25-15,0 0-19 0,0 0 32 16,0 0-64-16,0 0 46 0,2-10-68 0,-2 10 54 16,0 0-75-16,0 0 52 0,0 0-73 0,0 0 42 15,0 0-56-15,0 0 46 0,2-9-59 0,-2 9 59 16,0 0-72-16,0 0 68 0,0 0-60 0,0 0 56 16,0 0-60-16,0 0 56 0,0 0-57 0,0 0 56 15,0 0-58-15,0 0 44 0,0 0-42 0,0 0 41 16,0 0-28-16,0 0 60 0,0 0-65 0,0 0 61 15,19 1-60-15,-19-1 60 0,0 0-61 0,9 10 59 16,-9-10-58-16,8 11 56 0,-8-11-54 0,9 12 54 16,-9-12-43-16,6 15 33 0,-6-15-53 15,7 16 44-15,-5-6-42 0,2-2 50 0,0 1-80 16,-4-9 85-16,5 16-55 0,-5-16 54 16,9 13-53-16,-9-13 52 0,5 12-54 0,-5-12 57 15,8 9-53-15,-8-9 58 0,0 0-33 0,14 8 47 16,-14-8-32-16,15-1 27 0,-1-5-30 0,3 0 17 15,3-3-41-15,3-1 27 0,3-2-27 0,2-2 33 16,0 0-34-16,0 1 30 0,3-2-32 0,-2 0 30 16,1 2-31-16,-4 0 29 0,1 1-36 0,-5 1 32 15,-3 3-28-15,0-2 37 0,-2 3-33 0,-2 2 27 16,-2-2-36-16,0 3 23 0,-13 4 0 0,18-8 6 16,-18 8-5-16,16-5 2 0,-16 5-2 15,11-6-1-15,-11 6-3 0,0 0 1 0,13-6-16 16,-13 6 13-16,0 0 4 0,0 0-3 0,12-3-1 15,-12 3 2-15,0 0-3 0,0 0-35 0,0 0 35 16,0 0-24-16,13-5 32 0,-13 5-38 0,0 0 30 16,0 0-43-16,0 0 33 0,0 0-50 0,0 0 45 15,0 0-56-15,0 0 57 0,0 0-65 0,0 0 50 16,0 0-52-16,0 0 61 0,0 0-61 16,11-4 52-16,-11 4-52 0,0 0 5 0,0 0-33 15,0 0-77-15,0 0-28 0,0 0-54 16,0 0-285-16,-11 7-56 0</inkml:trace>
  <inkml:trace contextRef="#ctx0" brushRef="#br0">4201 10001 238 0,'0'0'210'0,"0"0"-67"0,0 0-26 0,0 0-15 15,0 0-29-15,0 0-19 0,0 0 8 0,0 0-8 16,0 0 6-16,-1-9-7 0,1 9-1 15,0 0-4-15,0 0-8 0,0 0 0 0,0 0-18 16,0 0 17-16,0 0-12 0,0 0 8 0,0 0-17 16,0 0 15-16,0 0-17 0,0 0 26 15,0 0-19-15,0 0 22 0,0 0-26 0,0 0 24 16,0 0-23-16,0 0 16 0,6-9-35 0,-6 9 53 16,0 0-45-16,9-6 46 0,-9 6-45 0,9-6 41 15,-9 6-45-15,14-6 42 0,-14 6-51 0,14-8 49 16,-14 8-59-16,17-6 46 0,-17 6-62 0,10-5 47 15,-10 5-30-15,0 0 46 0,13-7-49 0,-13 7 42 16,0 0-47-16,0 0 50 0,11-4-51 16,-11 4 48-16,0 0-52 0,0 0 39 0,0 0-59 15,0 0-4-15,12-5-54 0,-12 5-76 0,0 0-322 16,0 0 35-16</inkml:trace>
  <inkml:trace contextRef="#ctx0" brushRef="#br0">9195 9617 686 0,'0'0'417'0,"0"0"-43"16,0 0-154-16,0 0-12 0,0-12-29 0,0 12-87 15,0 0 32-15,0 0-85 0,0 0 51 16,0 0-73-16,-2-11 65 0,2 11-69 16,0 0 55-16,0 0-62 0,0 0 51 0,0 0-62 15,0 0 52-15,0 0-59 0,0 0 38 0,0 0-42 16,0 0 27-16,0 0-31 0,0 0 62 0,0 0-59 16,-1-8 63-16,1 8-71 0,0 0 75 0,0 0-60 15,0 0 59-15,0 0-63 0,0 0 62 0,0 0-65 16,0 0 61-16,0 0-63 0,0 0 57 0,0 0-57 15,0 0 58-15,0 0-62 0,0 0 49 0,9-8 6 16,-9 8-39-16,17-5 26 0,-7 0 7 0,4 1-6 16,3-1-3-16,0-1-3 0,4 2-1 15,1-1-1-15,-2 1-1 0,-1-3 0 0,-1 6-1 16,-1-5-1-16,-2 3-2 0,-2-1 2 0,1 3-8 16,-14 1 0-16,18-6 8 0,-18 6 0 0,16-4-9 15,-16 4 7-15,0 0 15 0,16-2 4 0,-16 2-1 16,0 0 4-16,0 0 1 0,18-5 1 0,-18 5 0 15,0 0-1-15,0 0-5 0,0 0-3 0,0 0 5 16,13-2 0-16,-13 2-6 0,0 0-6 0,0 0-3 16,0 0-6-16,0 0-4 0,0 0 5 15,0 0 0-15,0 0-2 0,0 0-1 0,0 0-4 16,0 0 2-16,0 0 2 0,15-3-7 0,-15 3 0 16,0 0 7-16,0 0 6 0,0 0-10 15,0 0 2-15,0 0-1 0,0 0-7 0,0 0 1 16,0 0 8-16,0 0 0 0,0 0-2 0,0 0 1 15,0 0-1-15,0 0 4 0,0 0-3 0,0 0-2 16,0 0-7-16,0 0 2 0,0 0 7 0,0 0 6 16,0 0-6-16,0 0-2 0,0 0 0 0,0 0-19 15,0 0 16-15,0 0 7 0,0 0-1 0,0 0 0 16,0 0-1-16,0 0-1 0,0 0 0 0,0 0-2 16,0 0 3-16,0 0-7 0,0 0-2 0,0 0 9 15,0 0 5-15,0 0-8 0,0 0-2 0,0 0-2 16,0 0-9-16,0 0 1 0,0 0 10 15,0 0-2-15,0 0-2 0,0 0 1 0,0 0 0 16,0 0 0-16,0 0 2 0,0 0 1 0,0 0-5 16,0 0 0-16,0 0 9 0,0 0 5 0,0 0-5 15,0 0-3-15,0 0 2 0,0 0-9 0,0 0 0 16,0 0 13-16,0 0-2 0,0 0-1 16,0 0 1-16,0 0-1 0,0 0 0 0,0 0-1 15,0 0 0-15,0 0-7 0,0 0 1 0,0 0 9 16,0 0-4-16,0 0 0 0,0 0-1 0,0 0-2 15,0 0-7-15,0 0 2 0,0 0 11 0,0 0-4 16,0 0 3-16,0 0 1 0,0 0-1 16,0 0 0-16,0 0-1 0,0 0 1 0,10-4-9 15,-10 4-9-15,0 0-6 0,0 0-7 0,0 0-24 16,0 0-15-16,0 0-3 0,0 0-13 0,0 0-28 16,0 0-65-16,0 0-69 0,0 0-166 0,0 0-213 15,-9-7-156-15</inkml:trace>
  <inkml:trace contextRef="#ctx0" brushRef="#br0">4436 9997 23 0,'0'0'96'0,"0"0"39"0,0 0 20 0,0 0-30 16,0 0-25-16,0 0-9 0,0 0-16 0,0 0-19 15,0 0-13-15,0 0-7 0,0 0-8 0,0 0-7 16,0 0-8-16,0 0 2 0,0 0-6 0,0 0-3 16,0 0 2-16,0 0-2 0,0 0-3 0,0 0 1 15,0 0-1-15,0 0-2 0,0 0-1 16,0 0 0-16,0 0-1 0,0 0-2 0,0 0 7 0,0 0-3 15,0 0 0-15,0 0-1 0,0 0 2 16,0 0-2-16,0 0 2 0,0 0-1 0,0 0 1 16,0 0 0-16,0 0 3 0,0 0 2 0,0 0 6 15,0 0-2-15,0 0 3 0,0 0 3 16,0 0-1-16,0 0-2 0,0 0 2 0,0 0-7 16,0 0-6-16,0 0 0 0,0 0-9 0,0 0 3 15,0 0 2-15,0 0-2 0,0 0-16 0,0 0-1 16,0 0-15-16,0 0-17 0,0 0-49 0,0 0-178 15,0 0 83-15</inkml:trace>
  <inkml:trace contextRef="#ctx0" brushRef="#br0">4596 11807 194 0,'0'0'386'16,"0"0"-116"-16,0 0-83 0,0 0-38 0,0 0-34 16,0 0-22-16,0 0-7 0,0 0-2 0,0 0-9 15,0 0-3-15,0 0-8 0,0 0-5 0,0 0-9 16,0 0-10-16,0 0-23 0,0 0 12 0,0 0-5 16,0 0-17-16,0 0 4 0,0 0 20 0,0 0 3 15,0 0 5-15,0 0-18 0,0 0 20 16,0 0-19-16,0 0 16 0,0 0-25 0,0 0 18 15,0 0-23-15,-18-1 18 0,18 1-38 0,0 0 32 16,0 0-18-16,0 0 41 0,0 0-49 0,0 0 27 16,0 0-30-16,0 0 28 0,0 0-26 0,0 0 23 15,0 0-27-15,0 0 27 0,6-9-26 0,-6 9 26 16,0 0-44-16,0 0 51 0,0 0-42 0,8-7 17 16,-8 7 46-16,0 0-38 0,0 0 46 15,0 0-50-15,0 0 53 0,0 0-55 0,10-7 50 16,-10 7-57-16,0 0 46 0,0 0-53 15,0 0 46-15,0 0-51 0,0 0 37 0,0 0-61 16,0 0 2-16,0 0-48 0,0 0-32 0,0 0-51 16,0 0-55-16,0 0-65 0,0 0-196 0,0 0 61 15</inkml:trace>
  <inkml:trace contextRef="#ctx0" brushRef="#br0">2752 15175 338 0,'0'0'517'0,"0"0"-171"16,1-13-64-16,-1 13-82 0,0 0-42 16,0-11-36-16,0 11-28 0,4-10-20 15,-4 10-18-15,5-9-4 0,-5 9-17 0,8-10-6 16,-8 10-13-16,10-7-6 0,-10 7-2 0,0 0 1 16,9-10 1-16,-9 10 6 0,0 0 8 0,0 0 10 15,0 0 5-15,0 0-8 0,0 0 6 0,0 0 7 16,-14-5-3-16,14 5 11 0,-21 8 3 0,6 0-14 15,0 0-6-15,-3 1-5 0,3 3 9 0,-2 1 36 16,4-1-59-16,1 2 40 0,1 3-55 0,3-2 42 16,2 2-52-16,4-2 47 0,-1 2-9 0,4 0-3 15,2 1-11-15,6 2 4 0,0-2-42 0,1 1-84 16,5-1 6-16,6 1-25 0,-1-1-51 16,5-3-43-16,-1-1-47 0,4-4 80 0,-5-3-383 15,0-4-89-15</inkml:trace>
  <inkml:trace contextRef="#ctx0" brushRef="#br0">3198 14907 418 0,'0'0'527'0,"0"-19"-127"0,0 19-93 0,0-13-64 15,0 13-24-15,-1-9-65 0,1 9-14 0,0 0-23 16,-3-11-35-16,3 11-14 0,0 0 19 0,0 0 0 15,-1 12-11-15,0 0-12 0,-2 1-11 16,2 6-12-16,-1 3-5 0,1 3-7 0,0 3-9 16,0 2-37-16,-1 6-60 0,4 0-31 0,-2 1-27 15,0 1-66-15,1-9 19 0,0 0-170 16,2-3-253-16,-1-1-140 0</inkml:trace>
  <inkml:trace contextRef="#ctx0" brushRef="#br0">3489 15073 194 0,'-1'-16'650'0,"1"16"-242"0,-5-12-81 16,5 12-97-16,-10-7-30 0,10 7-52 0,0 0-5 15,-18-1-39-15,18 1-5 0,-15 8-28 0,4 1-7 16,2 0-17-16,-2 8-19 0,2-2-12 0,0 3-2 15,0 2-28-15,3 2-17 0,-1-2-13 16,2 2-5-16,1-3-7 0,3 1-10 0,-2-2 21 16,2-5-15-16,1-1 34 0,0-1-20 0,0-11 32 15,-2 18-15-15,2-18 26 0,2 11-11 0,-2-11 16 16,0 0-13-16,0 0 16 0,0 0-1 0,0 0 0 16,17-11 0-16,-11-2 2 0,-2 0 5 0,5-6-1 15,-3 1 3-15,1-1 8 0,-1 0 4 16,0-4 31-16,-1 2-31 0,1-1 37 0,-3 5-30 15,0 0-3-15,1 1 0 0,0 1 5 0,-3 4 17 16,3 0 4-16,-4 11 3 0,4-17-2 0,-4 17-14 16,2-15-10-16,-2 15-12 0,4-10-7 0,-4 10-9 15,0 0-6-15,4-9-1 0,-4 9 2 0,0 0 4 16,0 0 12-16,0 0-12 0,13 6 9 0,-13-6-12 16,10 14 3-16,-5-4 1 0,-1 2-1 15,1 1 0-15,0 1-4 0,3 5 3 0,-3-1 1 16,-1 5-2-16,1-2 1 0,-3 1 0 0,1 2 8 15,0-2 38-15,-2 1-59 0,0-1 50 0,3-6-56 16,-3 2 49-16,0-6-53 0,1 1 52 16,-1-4-54-16,-1-9 54 0,1 18-51 0,-1-18 55 15,3 13-36-15,-3-13 68 0,1 10-24 0,-1-10 47 16,0 0-27-16,5 11 42 0,-5-11-60 0,0 0 33 16,0 0-51-16,13-6 37 0,-13 6-49 0,14-14 46 15,-6 6-49-15,-2-3 50 0,5-4-56 0,-1-2 50 16,-1-3-48-16,1-3 10 0,0-5 16 0,-1-3 7 15,1 1 6-15,-1-2 5 0,-1 1 12 16,-2 1 9-16,-1 5 4 0,-1 2 5 0,0 6 9 0,-3 0 3 16,2 5-18-16,-2-1-22 0,-1 13-7 15,3-16 6-15,-3 16-52 0,2-13-26 0,-2 13-38 16,0 0 39-16,4-9-37 0,-4 9 52 16,0 0-41-16,22 11-6 0,-6-1-12 0,1 1-11 15,6 3 3-15,1 3 6 0,2 0 12 0,-2-1 11 16,3 1 8-16,-3 1 4 0,-1 1 6 0,-2-2 0 15,-5 0 5-15,-3-1 1 0,0 0 3 0,-4 2 4 16,-4-3 8-16,0-1-1 0,-3 4 39 0,0-3-43 16,-6 1 44-16,1 1-43 0,-2-1 42 0,0 2-53 15,-4-3 48-15,3-1-45 0,-3-1 42 0,1 0-56 16,-1-1 11-16,-1-1-90 0,2-2-11 16,3-2-103-16,5-7-44 0,-10 13 35 0,10-13-120 15,-6 7 42-15,6-7-355 0,0 0-196 0</inkml:trace>
  <inkml:trace contextRef="#ctx0" brushRef="#br0">4627 14965 674 0,'0'0'578'0,"10"-8"-168"0,-10 8-103 16,0 0-75-16,7-7-49 0,-7 7-45 0,0 0-23 15,0 0-20-15,8 12-14 0,-8-12-10 0,4 20-10 16,-3-6-17-16,1 5-4 0,-2-1 11 16,2 7-22-16,-2 0-14 0,0 4 6 0,0-4-15 15,0 0-2-15,1-3-3 0,0-2-2 0,1-8 1 16,-1 2 2-16,-1-2 3 0,1-2 6 0,-1-10 37 16,2 15 101-16,-2-15-19 0,0 0 20 0,0 12-75 15,0-12 26-15,0 0-58 0,-3-13-7 0,2 2-1 16,-2-6 4-16,2-5-3 0,-1-2 4 15,-1-3-9-15,3-2 28 0,3 0 7 0,-1 1 11 16,-1 0 1-16,2 0-7 0,1 3-14 16,0 3-13-16,2 1-11 0,-1 2-10 0,5-1-12 15,-3 8-1-15,0 0-5 0,4 2-3 0,3 3 12 16,-14 7-14-16,24-5-9 0,-24 5 6 0,29 3-9 16,-15 3-5-16,4 3 0 0,0 3-22 0,-1 1 22 15,-2 3-18-15,2 0 28 0,-3 1-18 0,-2 3 18 16,0-2-18-16,-3 2 24 0,0 0 5 0,-5-2 1 15,-3 2-7-15,-1-3-2 0,-3 5 4 0,-3-1 1 16,-5 2-1-16,-4 3 0 0,-2-5-5 0,-1 4-4 16,-4-6-4-16,-1 1 36 0,1-4-67 0,4-3 37 15,-1-2-78-15,2-3 10 0,1-3-101 0,3 1-25 16,13-6-85-16,-23 2-4 0,23-2-137 0,-19-4 12 16,19 4-299-16,-11-9-242 0</inkml:trace>
  <inkml:trace contextRef="#ctx0" brushRef="#br0">5552 13537 235 0,'0'-12'393'0,"0"12"-115"16,0 0-63-16,-2-14 4 0,2 14-79 15,0 0 14-15,0-10-64 0,0 10 22 0,0 0-52 16,-1-10 46-16,1 10-67 0,0 0 47 16,-1-10-47-16,1 10 37 0,0 0-43 0,-2-10 38 15,2 10-25-15,0 0 25 0,0 0 1 0,-2-12-15 16,2 12 10-16,0 0-13 0,0 0 2 0,-5-9-7 16,5 9 8-16,0 0 0 0,0 0-8 0,-4-12 0 15,4 12-2-15,0 0 12 0,-2-9-6 0,2 9 6 16,0 0-11-16,-4-8 0 0,4 8-13 0,0 0 7 15,-4-12-5-15,4 12 14 0,0 0-4 0,-5-8 2 16,5 8-3-16,0 0-4 0,-4-9 1 0,4 9-2 16,0 0-4-16,0 0-4 0,-5-10-4 0,5 10-1 15,0 0-5-15,0 0-1 0,-5-9-5 0,5 9 7 16,0 0-4-16,0 0-8 0,0 0 0 0,-5-7-3 16,5 7-1-16,0 0 0 0,0 0-1 0,0 0-5 15,0 0-1-15,0 0-1 16,0 0-2-16,0 0-2 0,0 0-5 0,-6-8-1 15,6 8 9-15,0 0-8 0,0 0 1 0,0 0 0 16,0 0 1-16,0 0 3 0,0 0 5 0,-3 14-4 16,3-14-10-16,-3 12 14 0,0-1-10 0,2-2 11 15,0 3 0-15,-2 1 1 0,2-1 2 0,-1 2 0 16,0 1-6-16,1-2 0 0,1 5 0 0,0 1-1 16,0-2 4-16,0 0-4 0,0 2 41 0,0 0-46 15,1 1 39-15,1-3-37 0,0 4 30 0,-1 1-26 16,1-3 28-16,0 4-49 0,-2-3 46 0,4 3-46 15,-4-5 45-15,4 3-43 0,-3 0 44 16,2-1-47-16,-1 0 46 0,1-2-45 0,-1-1 5 16,1 3 1-16,1-3 5 0,-3 0 8 0,3-1 0 15,-3 1-5-15,3-1 2 0,-3 0 2 0,2-1 1 16,-2 0 13-16,2-2-13 0,-2 0-3 0,0-1 4 16,1 0-1-16,-1 2 2 0,0-2-1 15,-1 1-11-15,0-2 21 0,1-1-19 0,-1 2 15 16,2-3-13-16,-2 2 14 0,0-11-11 0,-2 19 13 15,2-19-3-15,0 19-2 0,0-19-3 0,-1 17 1 16,1-17 1-16,0 15 1 0,0-15 0 0,0 13 7 16,0-13-4-16,0 14-10 0,0-14 4 0,0 12 0 15,0-12 1-15,-1 12 2 0,1-12 1 16,-1 12-5-16,1-12 1 0,0 10 0 0,0-10 0 16,0 0 0-16,-2 12 7 0,2-12-2 0,0 0-5 15,0 0 1-15,0 12 0 0,0-12 2 0,0 0 4 16,0 0-1-16,0 0-4 0,0 0 0 0,0 12-1 15,0-12-9-15,0 0-21 0,0 0-40 0,0 0-74 16,0 0-56-16,0 0-38 0,-2-12 2 0,2 12-23 16,-5-17-49-16,-2 5-130 0,3-2-171 0,-2 1-142 15</inkml:trace>
  <inkml:trace contextRef="#ctx0" brushRef="#br0">5439 13525 329 0,'0'0'297'0,"4"-10"-68"16,-4 10-48-16,0 0-29 0,3-11-10 0,-3 11 14 16,0 0-66-16,5-8 28 0,-5 8-56 15,0 0 34-15,2-12-64 0,-2 12 54 16,0 0-51-16,0 0 43 0,4-8-45 0,-4 8 47 16,0 0-44-16,0 0 37 0,4-12-36 0,-4 12 27 15,0 0-34-15,3-8 29 0,-3 8-17 0,0 0 20 16,0 0-20-16,2-11 17 0,-2 11 0 0,0 0-7 15,0 0-6-15,0-11-7 0,0 11 3 0,0 0-3 16,0 0-2-16,0 0-4 0,3-9 0 0,-3 9-6 16,0 0 1-16,0 0-12 0,0 0 8 0,0 0-4 15,0 0 6-15,0 0 2 0,1-10-1 0,-1 10-1 16,0 0 10-16,0 0-9 0,0 0 8 16,0 0-6-16,0 0 5 0,0 0-6 0,0 0 6 0,0 0-9 15,0 0 9-15,0 0-18 0,0 0 9 16,0 0-9-16,0-11 2 0,0 11-13 0,0 0 10 15,0 0-14-15,0 0 8 0,0 0-12 16,0 0 8-16,0 0-9 0,0 0 16 0,0 0-22 16,0 0 12-16,0 0-3 0,0 0 4 0,0 0-3 15,0 0-2-15,0 0 6 0,0 0-14 0,0 0 12 16,0 0-10-16,0 0 7 0,0 0-8 0,0 0 6 16,0 0-7-16,0 0 10 0,0 0-11 0,0 0 11 15,0 0-4-15,0 0 4 0,-4 10-7 0,4-10 14 16,-4 8-14-16,4-8 9 0,-5 12 1 15,5-12-1-15,-6 18-2 0,1-8 0 0,0 0 2 16,1 0-2-16,-3 1 4 0,1 1-4 0,-2 0 0 16,3 1 2-16,-3-2-2 0,2-1 11 0,1 2-11 15,-3-4-3-15,2 1 2 0,2-1-1 0,4-8 0 16,-9 12 0-16,9-12 1 0,-6 14 2 0,6-14 0 16,-8 8-3-16,8-8 3 0,-5 7 33 0,5-7-43 15,0 0 7-15,-5 9 2 0,5-9-2 0,0 0-1 16,0 0 1-16,-5 8 3 0,5-8 1 15,0 0 3-15,0 0-2 0,0 0 5 0,0 0 46 16,-6 8-34-16,6-8 13 0,0 0 7 0,0 0 1 16,0 0 4-16,0 0-1 0,0 0-2 0,0 0-7 15,0 0-1-15,0 0 3 0,0 0-21 16,0 0-8-16,0 0-1 0,0 0-3 0,-1-13-1 16,1 13 7-16,0 0-11 0,3-10-4 0,-3 10 0 15,4-11-1-15,-4 11 1 0,5-14 1 0,-3 5-1 16,4-1 7-16,-1-1 0 0,2 0-9 0,-3-3 0 15,4 2-13-15,-3 0 19 0,3 1-14 0,-2 0 20 16,-1 3-19-16,0 0 14 0,-5 8-11 0,8-15 15 16,-8 15-14-16,8-12 13 0,-8 12-1 0,6-12 7 15,-6 12-5-15,5-9-9 0,-5 9 1 0,5-8 0 16,-5 8 0-16,0 0 5 0,7-8 1 0,-7 8-5 16,0 0 0-16,5-9 1 15,-5 9 0-15,0 0 0 0,0 0 0 0,7-9 6 16,-7 9-4-16,0 0-5 0,0 0-1 0,0 0-2 15,0 0-1-15,5-7 1 0,-5 7 0 0,0 0-2 16,0 0 1-16,0 0 1 0,0 0 3 0,0 0 0 16,17-4 2-16,-17 4 5 0,0 0-17 0,23 3 21 15,-23-3-16-15,23 2 11 0,-23-2-12 0,27 5 18 16,-12-3-14-16,2 3 10 0,-2-3-11 0,2 1 14 16,-2 0-14-16,2 1 13 0,-4-1-12 0,-13-3 0 15,22 5 12-15,-22-5-11 0,22 7 9 0,-22-7-24 16,18 5-8-16,-18-5-28 0,14 5-32 0,-14-5-45 15,13 4-38-15,-13-4 3 0,0 0-41 16,18 5 13-16,-18-5-72 0,0 0-133 0,0 0-230 16,18 0-165-16</inkml:trace>
  <inkml:trace contextRef="#ctx0" brushRef="#br0">4754 14983 211 0,'0'0'321'15,"0"0"-99"-15,0 0-54 0,0 0-34 0,0 0-22 16,0 0-31-16,0 0 3 0,0 0-9 0,0 0-13 15,0 0-12-15,0 0-11 0,0 0 3 16,0 0-9-16,0 0 10 0,0 0 1 16,0 0-1-16,0 0 4 0,0 0-8 0,0 0-17 15,0 0 14-15,0 0 2 0,0 0-27 0,0 0 24 16,0 0 1-16,0 0-4 0,0 0-4 0,0 0-1 16,0 0-2-16,0 0-1 0,0 0-4 0,0 0 2 15,0 0 34-15,0 0-48 0,0 0 9 0,0 0 36 16,0 0-45-16,0 0 39 0,0 0-43 0,0 0 39 15,0 0-38-15,0 0 34 0,0 0-32 0,0 0 22 16,0 0-26-16,0 0 21 0,0 0-17 0,0 0 24 16,0 0-24-16,0 0 18 0,0 0-20 0,0 0 17 15,0 0-21-15,0 0 17 0,0 0-12 16,0 0 8-16,0 0-17 0,0 0 12 0,0 0-5 16,0 0 26-16,0 0-17 0,0 0 12 0,0 0-5 15,0 0 15-15,0 0-6 0,0 0 7 16,0 0-1-16,0 0 5 0,0 0-7 0,0 0 0 15,0 0 0-15,0 0-13 0,0 0-4 0,0 0-1 16,0 0-7-16,0 0 0 0,0 0-2 0,0 0 0 16,0 0-3-16,0 0 2 0,0 0-5 0,0 0 3 15,0 0 0-15,0 0 10 0,0 0-3 0,0 0-9 16,0 0-9-16,0 0 10 0,0 0-4 0,0 0 2 16,0 0-2-16,0 0-2 0,0 0-7 15,0 0 4-15,0 0 0 0,0 0 4 0,0 0 1 16,0 0 9-16,0 0-9 0,7 13 0 0,-7-13-3 15,1 9 7-15,-1-9-2 0,3 17 0 0,-3-17 2 16,5 19-12-16,-3-8 13 0,1 0-2 0,-1 1-1 16,1-1 1-16,1 0 0 0,-2 0 19 0,1 1-15 15,-2 0-11-15,3-3 4 0,-3 3-1 0,2-2-2 16,-1 0 4-16,1 1-2 0,0 1-2 16,-2-1 4-16,-1-11 1 0,1 19-1 0,3-11 1 15,-4-8 9-15,1 20-2 0,-1-20-10 0,3 18 0 16,-3-18 0-16,1 16 1 0,-1-16 1 15,1 15-1-15,-1-15 0 0,0 12 1 0,0-12 0 16,1 12 1-16,-1-12-6 0,0 11 7 0,0-11 9 16,0 0-3-16,2 14-10 0,-2-14 3 0,0 0-2 15,0 11 1-15,0-11-1 0,0 0 2 0,0 0-1 16,1 12 1-16,-1-12-3 0,0 0-3 0,0 0-12 16,0 0 7-16,0 8-46 0,0-8-30 0,0 0-16 15,0 0-21-15,0 0-22 0,0 0-82 0,0 0-154 16,0 0-185-16,-10-4-82 0</inkml:trace>
  <inkml:trace contextRef="#ctx0" brushRef="#br0">4726 14875 456 0,'0'0'375'16,"0"-10"-91"-16,0 10-48 0,0 0-52 0,0-10-43 15,0 10-20-15,0 0-26 0,4-9-11 0,-4 9-11 16,0 0-13-16,18-5-5 0,-18 5-11 0,32 0-14 16,-9 7 2-16,1 0-7 0,2 0-5 0,3 1-4 15,0 3-3-15,0 0 31 0,-4 1-38 0,-4 0 29 16,-2 2-44-16,-4-2 29 0,0 3-32 0,-3 0 34 16,-2 0-41-16,-4-1 48 0,0 1-40 0,-2 0 36 15,-4-1-36-15,0-1 37 0,-3 2-39 0,-1 2 5 16,-1-2 2-16,-4 0 4 0,3-1-2 0,-3 3-6 15,0-5 2-15,0 0 8 0,1 0-4 16,-1 0-20-16,0-3-18 0,2 3-15 16,7-12-39-16,-13 13-58 0,13-13-167 0,-8 12-187 15,8-12 22-15</inkml:trace>
  <inkml:trace contextRef="#ctx0" brushRef="#br0">5936 14954 261 0,'0'0'570'16,"0"0"-169"-16,0 0-109 0,0 0-61 0,0 0-82 15,0 0-5-15,-10 4-49 0,10-4 11 0,0 0-44 16,0 0 13-16,0 0-38 0,0 0 17 0,13-3-39 15,-13 3 25-15,13-7-30 0,-4 1 19 0,1 1-36 16,-1-2 5-16,1 0 3 0,0-1 1 0,0-3 3 16,-1 2 1-16,0-2 12 0,-2 2 9 0,-2 0 24 15,-3-2-2-15,1 3 16 0,-3 8 14 0,-3-18-1 16,3 18-14-16,-6-20 16 0,-1 11-6 0,-1 0-5 16,-1 1 3-16,0 0 1 0,-1-1-11 15,10 9-10-15,-21-8-9 0,21 8-11 0,-22-1-5 16,22 1-1-16,-23 1-5 0,13 5 7 0,-1 2-7 15,-6 3-8-15,4 1-2 0,1 5 0 0,1 0-3 16,2 1-8-16,2 2 9 0,2 0-10 16,1 1 15-16,4 0-14 0,0-3 10 0,2 4-9 15,2-1 7-15,6-3-11 0,-2 3 15 0,1-4-6 16,3-1-3-16,0-2-11 0,0 0-35 0,0-6-33 16,0 1-41-16,3-3-52 0,-1 0 1 0,3-3-34 15,-17-3-11-15,27 2-33 0,-9-6-101 0,-2 0-294 16,0 0-172-16</inkml:trace>
  <inkml:trace contextRef="#ctx0" brushRef="#br0">6078 14802 561 0,'4'-14'374'16,"-4"14"-91"-16,5-8-56 0,-5 8-63 0,12-8-25 15,-12 8-12-15,15-6-7 0,-15 6-13 0,19 4-14 16,-19-4-11-16,27 9-20 0,-14-5-16 16,1 5-10-16,1 1-1 0,-1 2-4 0,-1-1-7 15,-2-2-3-15,-2 4 17 0,-1-2-27 0,0 3 18 16,-2-2-17-16,-1 3 12 0,-2-3-20 0,-2 0 20 16,-2 2-11-16,-1-1 20 0,0 0-14 0,-2 1 14 15,-1 0-13-15,0-2 8 0,1-3 4 0,-1 1 12 16,1-1 4-16,4-9 5 0,-9 14 16 0,9-14 0 15,-6 12 15-15,6-12-3 0,0 0 4 0,-5 8-24 16,5-8-5-16,0 0-23 0,0 0 4 16,-3-8-20-16,3 8 5 0,7-20-13 0,-2 8 7 15,2-5-5-15,2-4-3 0,2 1 2 0,0-2-4 16,0-1 0-16,0 2 0 0,-1 1 2 16,-1 0 5-16,-1 0 14 0,-1 8 24 0,-2-2-4 0,-2 1 9 15,1 3 6-15,-3-2 3 0,-1 12-1 16,4-15 3-16,-4 15-6 0,1-14-4 0,-1 14-9 15,0 0-15-15,0-12-7 0,0 12-11 0,0 0 2 16,0 0-12-16,0 0 4 0,0 0-5 0,0 0-3 16,-5 12 4-16,4-1-3 0,-2 3-3 0,2 1-1 15,1 2 2-15,-2 2 0 0,1 0-7 0,2 1-42 16,1-2 3-16,-1 5-45 0,2-4 5 0,1-3-16 16,-1 0-3-16,3 1-13 0,1-4-18 0,1-1-31 15,1-3-41-15,2-1 22 0,-2-2-68 16,-9-6-82-16,19 2-418 0,-19-2-278 15</inkml:trace>
  <inkml:trace contextRef="#ctx0" brushRef="#br0">6550 14683 603 0,'0'0'517'0,"-2"-17"-88"0,2 17-66 0,0-16-38 16,0 16-40-16,-1-10-56 0,1 10-36 0,0 0-33 15,1-14-23-15,-1 14-36 0,0 0-22 0,0 0-11 16,0 0-13-16,13 4-10 0,-6 3 4 0,1 4-17 16,0 0-9-16,1 6-5 0,1-2-3 15,-2 6-2-15,0-1-4 0,-2-1-34 16,1 2-33-16,0-1-36 0,-2 2-26 0,-2-3-21 16,-1-2-14-16,1 0-37 0,0-4 11 0,-3 1-83 15,0-14-126-15,0 19-226 0,-3-10-150 0</inkml:trace>
  <inkml:trace contextRef="#ctx0" brushRef="#br0">6496 14832 835 0,'0'0'444'16,"-13"-8"-122"-16,13 8-49 0,0 0-87 0,-10-7-48 15,10 7-24-15,0 0 6 0,0 0 3 0,0 0-21 16,26-2-19-16,-26 2-15 0,34 1-14 15,-12 0-10-15,3-1-18 0,2 0-22 0,1 0-17 16,-2-2-6-16,3-1-26 0,1-1-3 0,3 0 0 16,0-5 7-16,-2 2 11 0,-1-2 5 0,-4-2 5 15,-3 2 8-15,-4 1 18 0,-1-4 0 0,-4 3 5 16,-2 1 32-16,-2 1 16 0,-4 0 12 0,-6 7-1 16,9-13-3-16,-9 13-5 0,5-11-12 0,-5 11-8 15,0 0-10-15,-4-8-5 0,4 8-8 0,0 0-1 16,-15-1 3-16,15 1-8 0,-17 4-4 0,17-4 7 15,-16 12-3-15,4-5-2 0,5 3 0 16,-2 2-2-16,1 0 1 0,2 1-3 0,-1-1-1 16,2 2-1-16,3-2 5 0,-1 2-2 0,2-2-6 15,1 3 4-15,1-3-4 0,0-1-7 0,2 0-11 16,2-2-21-16,0 1-28 0,0-3-41 16,3 1-4-16,1-1-48 0,-9-7-8 0,17 8-38 15,-17-8-91-15,16 0-352 0,-16 0-175 0</inkml:trace>
  <inkml:trace contextRef="#ctx0" brushRef="#br0">7055 14737 176 0,'2'-14'549'0,"-2"14"-176"16,2-8-72-16,-2 8-79 0,0 0-49 0,7-11-39 15,-7 11-4-15,0 0 0 0,13-3-16 0,-13 3-13 16,14 4-14-16,-14-4-13 0,14 12-16 15,-4-4-13-15,-1 4-5 0,-3-2-6 0,2 1-3 16,-4 1 4-16,2-2-4 0,-2 2-12 0,0 0 3 16,-2-1 5-16,1-2 2 0,-3-9 0 0,3 17 1 15,-3-17 2-15,2 17 1 0,-2-17 1 0,0 12-2 16,0-12 9-16,0 11 19 0,0-11 20 16,0 0 5-16,0 11-8 0,0-11-15 0,0 0-17 15,0 0-10-15,0 0-9 0,0 0-6 0,4-15-5 16,-1 5-2-16,-1 1-1 0,2-3-1 0,0-1-6 15,-2 0 1-15,2-1 0 0,0-1 9 0,-1 4 9 16,-1-3 4-16,2 5 9 0,-1-2 1 0,-1 2 2 16,-2 9-3-16,6-17-3 0,-6 17 13 0,4-12-27 15,-4 12-13-15,4-11-7 0,-4 11-2 0,0 0 38 16,9-8-43-16,-9 8 1 0,0 0-3 0,0 0 4 16,19 2-2-16,-19-2 1 0,13 13 1 15,-3-6 7-15,-1 2-4 0,0 1 0 0,1 1-3 16,3 2-1-16,-1-1 1 0,2 2-16 15,-2-3-10-15,4 0-8 0,-1-1 2 0,2 0 5 16,-1-3 7-16,5-2 3 0,-3-2 1 0,0 0 4 16,1-2 1-16,0-2 0 0,4-2 9 0,0-2-13 15,-1 0 1-15,-3-2 5 0,1-1 2 0,-2-2 5 16,-1 0 4-16,-2 1 7 0,-2-2 14 0,-3 3 54 16,-2-2-32-16,-2 2 41 0,-6 8-47 0,4-15 46 15,-4 15-51-15,0-14 49 0,0 14-50 0,-5-12-1 16,5 12-4-16,-12-10-6 0,12 10 5 0,-15-6-9 15,15 6-8-15,-17-3-2 0,17 3-2 16,-19 5-1-16,9 1 0 0,0 2-2 0,-2 3 0 0,2 4 0 16,1 0-4-16,1 3-16 15,3-3-11-15,-1 1-24 0,2 1-11 0,3-2 1 16,0-1 4-16,2 0 15 0,0-3 4 0,2-2 2 16,2 3 18-16,-5-12-1 0,10 12 15 0,-10-12 1 15,17 5 6-15,-17-5-3 0,20-2 3 0,-20 2 5 16,27-10 1-16,-13 1-5 0,3-1 3 0,-2-5 4 15,-2 2 2-15,-3-5 11 0,4-1-10 0,-4-2 2 16,0-5 37-16,3-3-45 0,-4-2 7 0,-1 1-1 16,-2-4-1-16,-1 1-2 0,-1-2 0 0,-1 0 8 15,-2 8 27-15,-1 0 1 0,0 4 2 0,-1-1-17 16,-2 3 16-16,0 4-18 0,2 1 22 0,-3 3-21 16,2 1 23-16,-2 0-22 15,4 12 21-15,-5-16-34 0,5 16 24 0,-3-11-41 16,3 11 19-16,0 0-24 0,-6-7 22 0,6 7-19 15,0 0 19-15,-9 13-4 0,5-4-2 0,-1 6-2 16,-1 4 0-16,-1 0-1 0,2 3 7 0,-1 2-10 16,1 1-2-16,-2 0 2 0,2 1 3 0,0 2-5 15,0-2 1-15,1 2 1 0,-1-2 0 0,1-1-1 16,3 1 2-16,-2-1 7 0,2-2 6 0,1-3-20 16,3-1 1-16,-2 0-2 0,2-3 0 0,-1-2 5 15,6 0 4-15,-3-4-1 0,3-2 2 0,1-3 1 16,-9-5 2-16,24 4 3 0,-9-5 6 15,4-3 24-15,3-5 9 0,3-2-3 0,1-5 9 16,-1-1-3-16,0-4-10 0,-1-2-2 0,-1-1-3 16,-1-4-7-16,0-1-2 0,-2 0-5 15,-2 1-5-15,-1 0 1 0,-2 2-23 0,-4 1 35 16,-3 5-20-16,2 1 38 0,-7 4-43 0,-1 4 36 16,1-1-32-16,-3 12 29 0,1-20-40 0,-1 20 31 15,0-12-48-15,0 12 25 0,0 0-36 0,0 0 37 16,0 0-27-16,0 0 12 0,11 12-20 0,-6 5-24 15,2 4-19-15,2-1-4 0,0 9-1 16,3-1 2-16,-2-1 11 0,0 2 9 0,0-2 6 16,1 0 18-16,-2-3 4 0,-2-2-2 0,1-1 6 0,-2 1 2 15,-2-3 10-15,1-2 0 0,-2-1-3 16,-2-1 2-16,3-1 3 0,-4-2 2 0,0 1 0 16,-4 0 8-16,3-4-1 0,-2 3-18 0,-2-4-34 15,1 2-21-15,-5 0-56 0,2-4-77 0,-2 2-67 16,1-1 20-16,-2-2-91 0,-2-2-543 15,12-3-509-15</inkml:trace>
  <inkml:trace contextRef="#ctx0" brushRef="#br0">4727 14896 140 0,'0'0'273'15,"0"0"21"-15,0 0-175 0,0 0 82 16,-10-6-140-16,10 6 99 0,0 0-119 0,0 0 98 0,0 0-111 16,-7-7 76-16,7 7-22 0,0 0-8 15,0 0-15-15,0 0-10 0,0 0-4 16,0 0-55-16,0 0 65 0,-9-6-7 0,9 6-2 15,0 0-6-15,0 0 1 0,0 0 1 0,0 0 3 16,0 0 1-16,0 0 7 0,0 0 8 0,0 0-3 16,0 0-1-16,0 0 10 0,0 0 5 0,0 0-1 15,-8-7-7-15,8 7-7 0,0 0-2 0,0 0 7 16,0 0-1-16,0 0-2 0,0 0-2 0,0 0-5 16,0 0-4-16,0 0-3 0,0 0-3 0,0 0-7 15,0 0-14-15,0 0-3 0,0 0-6 0,0 0-7 16,0 0-6-16,0 0-1 0,0 0 2 0,0 0 5 15,0 0 0-15,-5 13-1 0,5-13 2 16,4 18 2-16,-4-6 0 0,2 1 5 0,-1 3-2 16,2 1 0-16,0 6 15 0,0-2-5 0,0 1-1 15,1 2-1-15,1-2-2 0,0 2 4 16,0 2 0-16,-1-1 1 0,1-1-1 0,-1 2 40 16,1-1-52-16,-1-1 39 0,2-2-47 0,-2 1 49 15,0-5-36-15,0-1 43 0,0 0-47 0,-3-5 44 16,2 0-47-16,-1 1 43 0,-1-2-42 0,-1-11 37 15,5 17-47-15,-5-17 46 0,4 17-51 0,-4-17 47 16,0 12-50-16,0-12 45 0,3 11-48 0,-3-11 45 16,1 11-48-16,-1-11 45 0,0 0-47 0,3 12 48 15,-3-12-49-15,0 0 47 0,1 10-49 16,-1-10 45-16,0 0-56 0,0 0 10 0,1 10-78 16,-1-10-29-16,0 0-38 0,0 0-41 0,0 0-11 15,0 0-6-15,0 11 13 0,0-11-139 0,0 0-42 16,0 0-222-16,-9-6-146 0</inkml:trace>
  <inkml:trace contextRef="#ctx0" brushRef="#br0">4684 14861 334 0,'-2'-8'311'0,"2"8"-1"15,-4-17-146-15,4 17 43 0,-3-14-90 16,3 14 27-16,-2-10-49 0,2 10 19 0,-3-12-28 16,3 12-9-16,0 0-22 0,-4-8 1 0,4 8-32 15,0 0 13-15,0 0-26 0,0-12 13 0,0 12-26 16,0 0 23-16,0 0-21 0,0 0 24 0,5-8-4 15,-5 8 1-15,0 0 3 0,0 0 8 16,17-2 4-16,-17 2 0 0,0 0 6 0,24 0 4 16,-24 0-4-16,23 2-3 0,-23-2 1 0,26 6 7 15,-12-4-13-15,1 1 13 0,-1 4-1 0,4 1-18 16,-4-1-3-16,1 0-2 0,2 1-4 0,0-1-2 16,-2 3-2-16,4 0-3 0,-2 1-1 0,-1-2-6 15,2 3 9-15,-1-1-3 0,-2 1 2 0,1 2-7 16,-1-1 6-16,-2-2 0 0,-1 1-6 0,-1-2-2 15,-4 3-4-15,1-2 7 0,0 3 4 0,-3-1-14 16,-1-1 15-16,-3 3-4 16,0-1-1-16,0-2-2 0,-1 2 1 0,-1 1 8 15,0-2-2-15,0 1-8 0,-2-2 3 0,2 2 5 16,-2 0 5-16,-2 1 4 0,-1-2 5 0,-1-1 1 16,1 2 0-16,-3-1 2 0,0 0 0 0,-2 2 1 15,-2-1 4-15,-1-2 2 0,0 1 0 0,0-1 7 16,-1 0 1-16,2-1-3 0,1-2 41 0,-2 0-48 15,2-1 32-15,1 1-49 0,-3-2 37 0,4 0-49 16,-4 3 37-16,1-2-48 0,0-2 39 0,-1 2-44 16,2-3 42-16,0 3-45 0,-1-1 38 0,5-2-48 15,-3-1 33-15,1 1-50 0,10-5 32 0,-13 8-51 16,13-8 34-16,-13 4-87 0,13-4-41 0,0 0-19 16,-10 7-21-16,10-7-47 0,0 0 39 15,0 0-185-15,0 0-281 0,0 0-196 16</inkml:trace>
  <inkml:trace contextRef="#ctx0" brushRef="#br0">9424 14548 235 0,'11'-7'552'0,"-11"7"-184"0,9-8-80 0,-9 8-85 16,9-4-44-16,-9 4-41 0,14-7-23 0,-14 7-13 15,14-6-10-15,-14 6-11 0,17-7-10 0,-17 7-11 16,15-5-8-16,-15 5-2 0,17-7-17 0,-17 7-1 16,15-6 7-16,-15 6 1 0,15-8 6 0,-15 8 2 15,14-10 4-15,-14 10 24 16,13-12-10-16,-13 12 13 0,8-14 13 0,-8 14 8 16,4-15 5-16,-4 15-5 0,0-16 17 0,0 16-16 15,-7-16-11-15,1 7-16 0,-2 0 4 0,-2 1-12 16,-3 1 5-16,-2 2-12 0,-6-1 14 0,2 5-9 15,-2 0 11-15,-5 4-8 0,0 2 21 0,-2 5-13 16,-1 2 13-16,1 5-1 0,1 4-5 0,3 2-7 16,2 2-8-16,7 2 4 0,-1 2-7 0,6 0-12 15,5 5-4-15,5-7-4 0,4 7-4 0,3 2-4 16,9-2-11-16,3 0-30 0,9 3 3 16,5-3-21-16,5-4 6 0,3-4-15 0,3-3 18 15,-6-7-14-15,1-2 19 0,-1 0-5 0,-1 0 20 16,1-5-7-16,-3-1 13 0,-2-1-8 0,-9-2 15 15,2 0-9-15,-7-1 22 0,-1 0 5 16,-18-4 32-16,27 4-3 0,-27-4 39 0,16 1-15 16,-16-1 2-16,16 3-4 0,-16-3-14 0,0 0-14 15,0 0-9-15,18-1-7 0,-18 1-13 0,0 0-17 16,0 0-76-16,0 0-58 0,7-6-82 0,-7 6-93 16,0 0 10-16,-9-8-113 0,9 8-474 0,-14-6-518 15</inkml:trace>
  <inkml:trace contextRef="#ctx0" brushRef="#br0">10114 15112 938 0,'0'0'467'15,"0"0"-141"-15,5-12-95 0,-5 12-60 0,0 0-48 16,0 0-31-16,0 0-35 0,-3-12-26 0,3 12-20 16,0 0-39-16,0 0-91 0,-6-9-65 0,6 9-90 15,0 0-261-15,-11-6-26 0</inkml:trace>
  <inkml:trace contextRef="#ctx0" brushRef="#br0">7091 7467 32 0,'13'-26'3'15,"-13"26"68"-15,0 0-40 0,0 0 26 0,0 0-34 16,0 0 21-16,0 0-33 0,0 0 23 0,0 0-27 15,0 0 20-15,0 0-22 0,0 0 24 0,0 0-49 16,0 0 47-16,0 0-31 0,0 0 27 0,0 0-35 16,0 0 46-16,0 0-47 0,11-30 26 0,-11 30-26 15,0 0 26-15,0 0-17 0,0 0 17 16,0 0-33-16,0 0 34 0,0 0-28 0,0 0 32 0,0 0-34 16,0 0 30-16,0 0-26 0,0 0 20 15,0 0-25-15,0 0 33 0,0 0-25 0,0 0 23 16,0 0-23-16,0 0 11 0,0 0-22 0,0 0 38 15,0 0-30-15,26 21 47 0,-26-21-47 16,0 0 28-16,0 0-41 0,18 26 36 0,-18-26-24 16,0 0 43-16,17 27-62 0,-17-27 34 0,0 0-21 15,15 26 33-15,-15-26-46 0,0 0 50 0,0 0-31 16,16 30 40-16,-16-30-47 0,0 0 40 0,0 0-2 16,0 0-15-16,15 29-26 0,-15-29 19 0,0 0-10 15,0 0 27-15,0 0-28 0,0 0 30 0,13 29-35 16,-13-29 33-16,0 0-33 0,0 0 34 0,0 0-5 15,0 0-5-15,12 29-22 0,-12-29 18 16,0 0-14-16,0 0 28 0,0 0-28 0,0 0 28 16,0 0-28-16,13 29 26 0,-13-29-33 0,0 0 33 15,0 0-21-15,0 0 29 0,0 0-6 0,0 0 7 16,0 0-8-16,0 0 19 0,30 17-22 0,-30-17 9 16,0 0-14-16,0 0 6 0,57-2-10 15,-57 2 10-15,0 0-11 0,67-7 16 0,-67 7-16 16,47-8 11-16,-47 8-11 0,46-7 11 0,-46 7-14 15,47-10 14-15,-47 10-16 0,44-9 14 0,-44 9-13 16,0 0 15-16,53-13-20 0,-53 13 17 16,0 0-8-16,0 0 7 0,0 0-21 0,49-10 13 15,-49 10-6-15,0 0 19 0,0 0-20 0,0 0 18 16,0 0-24-16,0 0 11 0,0 0-14 0,0 0 12 16,0 0 2-16,0 0 7 0,0 0-1 0,48 8-7 15,-48-8-5-15,0 0-10 0,0 0-51 0,13 36-81 16,-13-36 51-16</inkml:trace>
  <inkml:trace contextRef="#ctx0" brushRef="#br0">6771 9598 62 0,'0'0'256'0,"0"0"-204"16,0 0 123-16,0 0-171 0,-11-5 123 0,11 5-136 15,0 0 110-15,0 0-140 0,0 0 134 0,0 0-140 16,0 0 122-16,0 0-126 0,0 0 115 0,-12-3-119 16,12 3 120-16,0 0-118 0,0 0 114 0,0 0-121 15,0 0 121-15,-11 6-126 0,11-6 131 16,0 0-110-16,0 0 140 0,0 0-115 0,0 0 111 16,0 0-105-16,0 0 120 0,0 0-125 0,-10 5 115 15,10-5-125-15,0 0 114 0,0 0-124 16,0 0 102-16,0 0-113 0,0 0 117 0,0 0-116 15,0 0-2-15,0 0 119 0,0 0-118 0,0 0 119 16,0 0-121-16,0 0 115 0,0 0-116 0,0 0 114 16,0 0-110-16,0 0 0 0,0 0 126 0,0 0-109 15,0 0 4-15,0 0 6 0,0 0 101 0,0 0-112 16,0 0 107-16,0 0-111 0,0 0 106 0,0 0-113 16,-10-8 101-16,10 8-104 0,0 0 89 15,0 0-88-15,0 0 99 0,0 0-99 0,0 0 94 16,-2-8-99-16,2 8 99 0,0 0-97 0,0 0 96 15,0 0-98-15,0 0 88 0,0 0-73 0,0 0 81 16,0 0-99-16,0 0 102 0,0 0-96 0,1-11 95 16,-1 11-94-16,0 0 89 0,0 0-89 0,0 0 94 15,0 0-79-15,0 0 75 0,0 0-95 0,0 0 95 16,0 0-95-16,0 0 86 0,0 0-84 16,0 0 95-16,0 0-90 0,0 0 88 0,0 0-95 15,0 0 96-15,1-10-91 0,-1 10 90 0,0 0-92 16,0 0 90-16,0 0-94 0,0 0 97 0,0 0-103 15,0 0 105-15,0 0-98 0,0 0 98 16,0 0-89-16,0 0 82 0,0 0-90 0,0 0 94 16,0 0-95-16,0 0 98 0,8 5-98 0,-8-5 98 15,0 0-99-15,0 0 93 0,0 0-90 0,0 0 97 16,0 0-97-16,6 9 98 0,-6-9-97 0,0 0 95 16,0 0-93-16,0 0 95 0,0 0-98 0,0 0 97 15,0 0-95-15,0 0 88 0,0 0-92 0,0 0 102 16,0 0-95-16,0 0 94 0,0 0-91 0,0 0 99 15,0 0-81-15,0 0 83 0,0 0-90 0,0 0 83 16,0 0-88-16,0 0 93 16,0 0-102-16,0 0 77 0,0 0-77 0,0 0 57 15,10-7-143-15,-10 7 69 0,0 0-133 0,0 0 49 16,0 0-174-16,22 4 280 0</inkml:trace>
  <inkml:trace contextRef="#ctx0" brushRef="#br0">6965 9714 30 0,'0'0'64'0,"0"0"16"16,0 0-16-16,9-7-17 0,-9 7-10 0,0 0-5 15,10-6-9-15,-10 6 0 0,0 0-23 0,12-7 2 16,-12 7 14-16,0 0-3 0,11-4-3 0,-11 4-3 16,0 0-1-16,0 0-4 0,10-5 0 15,-10 5 19-15,0 0 8 0,0 0 1 0,0 0-19 16,12-7 0-16,-12 7 11 0,0 0-10 0,11-7-3 16,-11 7-2-16,12-6-1 0,-12 6-1 0,13-5-7 15,-13 5 3-15,0 0 2 0,18-3 0 0,-18 3-3 16,0 0-13-16,17 1 13 0,-17-1 0 0,11 6 7 15,-11-6-8-15,6 7-2 0,-6-7-8 16,9 12 1-16,-9-12 13 0,4 14 7 0,-4-14-8 16,1 13-2-16,-1-13-9 0,0 15 13 0,0-15-1 15,0 10-1-15,0-10 14 0,0 0 17 0,0 12 2 16,0-12-2-16,0 0 2 0,0 0-10 0,0 0 3 16,0 0-9-16,4 10-12 0,-4-10-7 15,0 0 14-15,0 0-6 0,0 0-1 0,0 0-1 16,0 0-3-16,0 0-1 0,0 0-8 0,0 0 7 15,0 0 0-15,0 0 15 0,0 0-33 0,0 0 14 16,0 0-2-16,5 8 7 0,-5-8-4 0,0 0 1 16,7 9-29-16,-7-9-7 0,7 8-19 0,-7-8 2 15,12 10-6-15,-12-10-38 0,16 11-69 0,-3-4 42 16</inkml:trace>
  <inkml:trace contextRef="#ctx0" brushRef="#br0">7580 12029 133 0,'0'0'59'16,"0"0"156"-16,0 0-236 0,0 0 169 0,-8-7-162 15,8 7 136-15,0 0-156 0,0 0 158 0,0 0-147 16,-4-9 141-16,4 9-149 0,0 0 132 0,0 0-107 16,0 0 86-16,0 0-142 0,0 0 140 15,-6-8-132-15,6 8 126 0,0 0-145 0,0 0 137 16,0 0-125-16,0 0 131 0,0 0-135 0,0 0 132 15,0 0-133-15,0 0 130 0,0 0-131 0,0 0 131 16,0 0-128-16,0 0 112 0,0 0-120 0,0 0 144 16,0 0-154-16,0 0 146 0,0 0-120 15,0 0 128-15,0 0-131 0,0 0 126 0,0 0-129 16,0 0 131-16,0 0-130 0,0 0 130 0,0 0-136 16,-12 5 137-16,12-5-130 0,0 0 142 0,0 0-127 15,0 0 140-15,0 0-130 0,0 0 120 0,0 0-118 16,0 0 64-16,0 0-51 0,0 0 112 0,0 0-132 15,0 0 125-15,0 0-128 0,0 0 123 0,0 0-127 16,0 0 135-16,0 0-142 0,0 0 115 16,0 0-114-16,0 0 122 0,0 0-125 0,0 0 117 15,0 0-118-15,0 0 120 0,0 0-121 0,0 0 131 16,0 0-135-16,0 0 123 0,0 0-124 16,0 0 124-16,0 0-123 0,0 0 124 0,0 0-126 15,0 0 119-15,0 0-116 0,0 0 123 0,0 0-121 16,0 0 123-16,0 0-125 0,0 0 126 0,0 0-123 15,0 0 123-15,0 0-98 0,0 0 111 0,0 0-110 16,0 0 97-16,0 0-106 0,0 0 106 0,0 0-111 16,0 0 104-16,0 0-105 0,0 0 102 0,0 0-110 15,0 0 111-15,0 0-105 0,0 0 97 0,0 0-99 16,0 0 114-16,0 0-116 0,0 0 104 0,0 0-103 16,0 0 76-16,0 0-72 0,0 0 91 15,0 0-92-15,0 0 107 0,0 0-107 0,0 0 98 16,0 0-100-16,0 0 106 0,0 0-106 0,0 0 105 15,0 0-104-15,0 0 99 0,0 0-97 16,0 0 88-16,0 0-87 0,0 0 103 0,0 0-101 16,0 0 99-16,0 0-103 0,0 0 102 0,0 0-103 15,0 0 102-15,0 0-102 0,0 0 95 0,0 0-118 16,0 0 76-16,0 0-149 0,0 0 98 0,0 0-129 16,13-2-131-16,-13 2 299 0</inkml:trace>
  <inkml:trace contextRef="#ctx0" brushRef="#br0">7545 11929 3 0,'0'-11'112'16,"0"11"147"-16,0 0-211 0,0 0 124 0,0 0-165 16,1-12 129-16,-1 12-153 0,0 0 122 0,0 0-28 15,0 0-128-15,0 0 151 0,7-9-172 0,-7 9 141 16,0 0-123-16,0 0 120 0,0 0-130 15,14 4 133-15,-14-4-135 0,0 0 132 0,11 6-127 16,-11-6 125-16,0 0-133 0,13 6 135 0,-13-6-140 16,0 0 143-16,9 5-132 0,-9-5 134 0,0 0-130 15,10 8 131-15,-10-8-135 0,0 0 136 16,0 0-123-16,8 7 136 0,-8-7-113 0,0 0 145 16,0 0-100-16,0 0 126 0,6 7-87 0,-6-7 88 15,0 0-86-15,0 0 46 0,0 0-30 0,0 0-7 16,13-5-19-16,-13 5-9 0,14-8-4 0,-6 2-4 15,5 0-4-15,-2-2-12 0,-1 2-4 0,3 0-2 16,0-2-1-16,-3 2 5 0,-1 1-35 0,1 1 2 16,0-2-10-16,-10 6-14 0,16-8-31 0,-16 8-145 15,16-6 76-15,-16 6-300 0,18-5 145 16</inkml:trace>
  <inkml:trace contextRef="#ctx0" brushRef="#br0">6587 7740 65 0,'0'0'57'16,"0"0"-19"-16,0 0 3 0,0 0-16 0,0 0-18 15,0 0 16-15,0 0-66 0,0 0 68 0,0 0-5 16,0 0 3-16,0 0 0 0,0 0 18 0,0 0-21 15,0 0 19-15,0 0-14 0,0 0 0 16,0 0-22-16,0 0 7 0,0 0 18 0,0 0-10 16,0 0 7-16,0 0-6 0,0 0 1 0,0 0-2 15,0 0 3-15,0 0-9 0,0 0 2 0,0 0-2 16,0 0-7-16,0 0-8 0,0 0 5 16,0 0 9-16,0 0 0 0,0 0 4 0,0 0-1 0,0 0-1 15,0 0-12-15,0 0 1 0,0 0 7 16,0 0 1-16,0 0-4 0,6-7-10 0,-6 7 2 15,0 0 8-15,0 0-1 0,0 0 0 0,0 0-3 16,0 0-2-16,0 0 0 0,0 0-8 0,0 0 8 16,0 0 1-16,0 0-9 0,0 0-20 0,0 0-15 15,0 0 7-15,0 0-3 0,0 0-17 0,0 0-3 16,0 0-102-16,-11 8 49 0</inkml:trace>
  <inkml:trace contextRef="#ctx0" brushRef="#br0">6140 8158 42 0,'6'7'100'0,"-6"-7"-32"0,0 0 8 16,0 0 10-16,0 0-27 16,0 0-30-16,0 0-7 0,0 0-4 0,0 0 17 0,0 0-20 15,0 0 23-15,0 0-31 0,0 0 12 16,0 0-20-16,0 0 5 0,0 0-5 0,4-9 18 16,-4 9-19-16,0 0-15 0,0 0-24 0,0 0 23 15,0 0-33-15,0 0 19 0,0 0-36 0,0 0 34 16,0 0-92-16,0 0 42 0</inkml:trace>
  <inkml:trace contextRef="#ctx0" brushRef="#br0">6632 8000 17 0,'0'0'73'0,"8"-7"-5"16,-8 7-15-16,8-7 6 0,-8 7 5 0,7-5-17 15,-7 5 6-15,6-7-16 0,-6 7-9 0,7-8 121 16,-7 8-156-16,7-8 131 0,-7 8-160 0,5-7 138 15,-5 7-144-15,0 0 116 0,9-11-118 16,-9 11 117-16,0 0-133 0,7-8 134 0,-7 8-129 16,0 0 122-16,0 0-127 0,7-7 124 0,-7 7-126 15,0 0 103-15,0 0-135 0,0 0 112 0,0 0-127 16,0 0 17-16,0 0 2 0,0 0-79 0,0 0 44 16</inkml:trace>
  <inkml:trace contextRef="#ctx0" brushRef="#br0">6391 8040 51 0,'0'0'54'0,"0"0"-8"15,0 0-3-15,0 0-6 0,0 0-5 0,0 0-18 16,7-8 22-16,-7 8-52 0,0 0 41 0,0 0-5 16,0 0-6-16,0 0-4 0,0 0-1 0,0 0-9 15,0 0 4-15,5-7-6 0,-5 7-10 0,0 0-6 16,0 0-16-16,0 0 11 0,0 0-32 15,0 0-26-15,0 0 28 0</inkml:trace>
  <inkml:trace contextRef="#ctx0" brushRef="#br0">7100 8622 40 0,'0'0'232'16,"0"0"-214"-16,0 0 174 0,3-8-185 16,-3 8 128-16,0 0-142 0,0 0 133 0,4-8-150 15,-4 8 131-15,0 0-151 0,8-8 12 0,-8 8 8 16,12-7 6-16,1 2 1 0,6 1 0 0,4-1 24 15,4 0 13-15,9 0-6 0,2-1 126 16,4 2-137-16,7-1 5 0,3 3-6 0,17-3 3 16,4 0 6-16,8 1 4 0,3 1-5 0,3-2-2 15,0 2-1-15,6 1 6 0,0-2 109 0,2 3-132 16,1 2 4-16,2 3 4 0,3-2-7 0,0 4 107 16,-4-2-118-16,2 4 109 0,-2 0-116 0,2 2 107 15,-3 1-123-15,3-1 114 0,-5 0-119 0,-3-1 116 16,-7 1-114-16,-1-3 109 0,-7 1-11 0,-6-1-18 15,-19-4-4-15,-1 1 8 0,-8-2-6 0,-1-2 6 16,-12 0 9-16,-2 0-2 16,-5 0-1-16,-2-1-3 0,-3-1-9 0,-1-1-21 15,-16 3-60-15,26-4 84 0,-26 4-9 0,22-4-19 16,-22 4-5-16,16-3-39 0,-16 3-138 0,0 0 79 16,16 2-131-16,-16-2-138 0,-5 9 229 0</inkml:trace>
  <inkml:trace contextRef="#ctx0" brushRef="#br0">7991 11100 58 0,'7'-10'50'0,"-7"10"164"16,4-9-187-16,-4 9 152 0,6-9-171 0,-6 9 129 15,3-8-163-15,-3 8 151 0,6-9-150 16,-6 9 141-16,4-11-124 0,-4 11 114 0,2-9-132 15,-2 9 127-15,0 0-101 0,4-13 113 0,-4 13-127 16,0 0 117-16,0-14-129 0,0 14 129 0,0 0-114 16,0-11 110-16,0 11-118 0,0 0 102 15,-3-10-107-15,3 10 93 0,0 0-91 0,0 0 90 16,-1-12-94-16,1 12 86 0,0 0-93 0,14-8 76 16,-14 8-78-16,27-5 93 0,-4 3-91 0,5 0 87 15,4 2-83-15,13 2 81 0,2 2-8 0,18-1-5 16,1 2-11-16,6-1-6 0,5 2 0 0,1-1-7 15,2 0-3-15,0 0 11 0,-3-1 0 16,0 0 1-16,-2-2-3 0,-2-1 5 0,-1 1 2 16,-4-2-5-16,-15 1-5 0,-3 1-5 0,0-2-1 15,-5 1-12-15,-4 0 5 0,-3-1 2 0,-6 0-4 16,-4 0 3-16,0 0 0 0,-1 3-2 0,-5-6-4 16,-2 6 3-16,-1-3 0 0,2 0-2 0,-5 0 0 15,2 0-2-15,-4 3-11 0,-14-3-12 0,28 4-15 16,-14-2-16-16,-1 1-36 0,-13-3-36 15,23 9-39-15,-23-9-302 0,18 5 96 0</inkml:trace>
  <inkml:trace contextRef="#ctx0" brushRef="#br0">8201 8591 67 0,'0'0'337'0,"0"0"-248"15,-18 0 109-15,18 0-166 0,0 0 111 16,0 0-149-16,0 0 109 0,0 0-131 16,0 0 123-16,18-5-128 0,10 3 118 0,10-1-123 15,13-2 109-15,13 1-91 0,9-1 115 0,4 0-115 16,3 1 113-16,3-1-119 0,2 2 106 0,-4 0-117 15,2 1 116-15,-6 0-115 0,-2-1 111 0,-4 3-115 16,-18 0 108-16,-4 0-112 0,-2 3 106 0,-6-3-118 16,-9 2 119-16,-4 1-116 0,-4-1 108 0,-5 1-108 15,-3 1 99-15,-2-1-105 0,-4 3 108 0,-3 0-133 16,-7-6 72-16,3 19-135 0,-4-7 75 16,-4 8-250-16,-4 2 269 0</inkml:trace>
  <inkml:trace contextRef="#ctx0" brushRef="#br0">8261 10899 76 0,'0'0'200'0,"0"0"111"0,0 0-208 16,0 0 91-16,-17-2-149 0,17 2 101 0,0 0-116 16,-15-3 104-16,15 3-102 0,0 0 97 0,-17-2-113 15,17 2 83-15,0 0-96 0,-16-2 77 0,16 2-89 16,0 0 79-16,0 0-94 0,0 0 82 0,0 0-81 15,0 0 78-15,0 0-79 0,40 1 73 0,4 0-72 16,6-1 74-16,24 2-71 0,5 1 69 0,11-3-65 16,-1 2 64-16,3-2-69 0,0 2 67 0,-3-2 4 15,1 0-68-15,-6 0 56 0,-1-2-38 0,-2 0 35 16,-3-2-18-16,-2 3 30 0,-8-2-39 16,-1-1 28-16,-18 4-39 0,-3-2 33 0,-5 2-9 15,-3 2-11-15,-7-2-19 0,-5 4-31 16,-3-2-2-16,-5 4-14 0,-4-2-124 0,-3 4 65 15,-11-8-129-15,4 17-189 0,-8-4 163 0</inkml:trace>
  <inkml:trace contextRef="#ctx0" brushRef="#br0">7139 13280 190 0,'0'0'68'16,"0"0"157"-16,0 0-208 0,0 0 159 0,0 0-164 16,-1 11 127-16,1-11-169 0,0 0 137 15,0 0-143-15,0 0 128 0,0 0-143 0,0 14 108 16,0-14-166-16,0 0-16 0,2 13-92 0,-2-13 52 15</inkml:trace>
  <inkml:trace contextRef="#ctx0" brushRef="#br0">7102 13614 235 0,'0'0'262'0,"0"0"31"15,-4 11-176-15,4-11 80 0,0 0-108 0,0 0 81 16,0 0-73-16,-1 9 31 0,1-9-52 0,0 0 29 16,0 0-35-16,0 0 4 0,0 0-34 0,0 0 17 15,-3 12-35-15,3-12 18 0,0 0-33 0,0 0 23 16,0 0-34-16,0 0 27 0,0 0-24 0,0 0 28 15,0 0-36-15,6 5 30 0,-6-5-19 16,0 0 18-16,35 0-20 0,-8-3 18 0,9 1-14 16,7-3 17-16,4-2 4 0,18 4 3 0,8-2 0 15,3 0-14-15,5 1 20 0,5 1-13 16,0 1 0-16,2-1 1 0,1 1-1 0,0 1-1 16,0 0-5-16,-1 0-3 0,0-3 0 0,2 2-7 15,-1 1 6-15,-2-4-2 0,1 1-1 0,-2-1 1 16,-2 0 2-16,-2-2 2 0,-2 0-3 0,-3-1 1 15,-3 2-6-15,-5-2-7 0,-6 3 5 0,-16 2 1 16,-1-1-1-16,-6-1 0 0,-10 5-2 0,0-3 1 16,-6-1 0-16,-5 3 1 0,-19 1 7 15,30-2-6-15,-30 2-3 0,20-2 6 0,-20 2-2 16,0 0 0-16,22-1 13 0,-22 1-27 0,0 0-24 16,16-3-32-16,-16 3-53 0,0 0-24 0,0 0-72 15,0 0-387-15,0 0-136 0</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49:38"/>
    </inkml:context>
    <inkml:brush xml:id="br0">
      <inkml:brushProperty name="width" value="0.05292" units="cm"/>
      <inkml:brushProperty name="height" value="0.05292" units="cm"/>
      <inkml:brushProperty name="color" value="#FF0000"/>
    </inkml:brush>
  </inkml:definitions>
  <inkml:trace contextRef="#ctx0" brushRef="#br0">6432 5379 149 0,'0'0'311'0,"0"0"-242"0,0 0 127 0,0 0-42 16,0 0-26-16,0 0-29 0,0 0-12 0,0 0-4 15,0 0-9-15,0 0-6 0,0 0-12 0,0 0-6 16,0 0-10-16,0 0-13 0,0 0 11 0,0 0-1 16,0 0-6-16,0 0-10 0,0 0 3 0,0 0 0 15,0 0-2-15,0 0-1 0,0 0-10 16,0 0 9-16,0 0 2 0,0 0 2 0,0 0-14 16,0 0 16-16,0 0-7 0,0 0-1 0,0 0 2 15,0 0-4-15,0 0-3 0,0 0-1 0,0 0 3 16,0 0-10-16,0 0 1 0,0 0-2 15,0 0 0-15,0 0-10 0,0 0 10 0,16-4-5 16,-16 4 2-16,21 0 7 0,-21 0 2 0,27 0-1 16,-7 0 2-16,1 0-1 0,4 0 5 0,2 0-8 15,-1 0-1-15,4 0-1 0,1 3-6 0,5-2 28 16,1 2-25-16,0-2-8 0,0 2 8 0,0 1-1 16,0-2 2-16,0-1-1 0,2 1 5 0,-2 2-8 15,0-3 2-15,-1 0 1 0,2 2 42 0,-8-3-59 16,1 3 40-16,1-1-32 0,-1-2 40 15,-2 0-48-15,-1 3 46 0,2-2-49 0,-6 1 48 16,3-1-51-16,-3 0 47 0,-4-1-47 16,-2 2 48-16,2-1-45 0,-4 0 44 0,-16-1-57 15,30 3 57-15,-30-3-54 0,24 0 50 0,-24 0-42 16,19 3 44-16,-19-3-46 0,0 0 52 0,23 1-50 16,-23-1 66-16,0 0-72 0,0 0 50 0,18 3-49 15,-18-3 45-15,0 0-49 0,0 0 54 0,0 0-53 16,19 2 53-16,-19-2-59 0,0 0 29 0,0 0-52 15,0 0 21-15,12 5-55 0,-12-5-38 0,0 0-41 16,6 8-119-16,-6-8-158 0,1 11 139 0</inkml:trace>
  <inkml:trace contextRef="#ctx0" brushRef="#br0">6368 9165 242 0,'0'0'265'0,"-11"4"-81"0,11-4-34 0,0 0-23 16,0 0-25-16,0 0-7 0,0 0-18 0,0 0-9 15,0 0-25-15,0 0 8 0,0 0-12 0,0 0-6 16,0 0-14-16,0 0 8 0,0 0-16 0,0 0 9 16,0 0-25-16,0 0 25 0,0 0-12 0,0 0 13 15,0 0-19-15,0 0 24 0,0 0-12 0,-9 7 21 16,9-7-23-16,0 0 28 0,0 0-29 0,0 0 34 16,-5 8-52-16,5-8 42 0,0 0-28 0,0 0 37 15,-6 8-45-15,6-8 24 0,0 0-25 16,0 0 31-16,-3 8-40 0,3-8 36 15,0 0-39-15,0 0 30 0,-8 8-31 0,8-8 35 16,0 0-49-16,0 0 58 0,0 0-40 0,0 0 45 16,-4 10-42-16,4-10 41 0,0 0-41 0,0 0 49 15,0 0-5-15,0 0-3 0,0 0-2 0,0 0-6 16,0 0-38-16,0 0 25 0,-5 7 18 0,5-7-18 16,0 0 13-16,0 0-4 0,0 0-5 0,0 0-2 15,0 0 1-15,0 0-2 0,0 0-1 0,0 0 2 16,0 0 11-16,0 0-11 0,0 0-14 0,0 0 7 15,0 0 17-15,0 0-7 0,0 0 6 0,0 0-1 16,0 0-6-16,0 0-2 0,0 0-3 0,0 0-2 16,0 0 6-16,0 0-9 0,10 7 1 15,-10-7-14-15,0 0 5 0,0 0 14 0,0 0-9 16,14 3 1-16,-14-3 7 0,0 0 2 0,16 7-3 16,-16-7-1-16,15 2 0 0,-15-2-1 15,15 5 49-15,-15-5-81 0,21 4 26 0,-21-4 34 16,20 4-41-16,-20-4 52 0,24 4-66 0,-24-4 56 15,25 3-51-15,-25-3 54 0,28 0-65 0,-28 0 67 16,28 0-59-16,-28 0 58 0,32 0-58 0,-32 0 58 16,36 0-59-16,-18-3 60 0,1 3-61 0,-19 0 47 15,30-1-49-15,-30 1 60 0,34 0-64 0,-34 0 63 16,29 0-63-16,-29 0 54 0,28 1-62 0,-28-1 71 16,25 3-64-16,-25-3 64 0,25 2-64 15,-25-2 63-15,24 2-60 0,-24-2 56 0,27 1-53 16,-27-1 51-16,26 4-51 0,-26-4 58 0,28 1-53 15,-28-1 35-15,29-1-29 0,-29 1 41 0,31 1-51 16,-31-1 62-16,32 0-55 0,-32 0 52 0,29 0-50 16,-29 0 45-16,32 1-45 0,-32-1 42 0,30 1-46 15,-30-1 45-15,28 5-41 0,-28-5 44 0,28 1-42 16,-28-1 30-16,25 3-33 0,-25-3 41 0,26 5-53 16,-26-5 45-16,27 3-30 0,-27-3 44 15,24 4-42-15,-24-4 40 0,27 3-35 16,-27-3 34-16,24 3-36 0,-24-3 23 0,22 4-25 15,-22-4 40-15,22 1-37 0,-22-1 33 0,20 2-24 16,-20-2 24-16,21 2-28 0,-21-2 21 0,20 2-18 16,-20-2 22-16,22 1-29 0,-22-1 25 0,0 0-30 15,24 0 26-15,-24 0-30 0,0 0 29 0,19 2-34 16,-19-2 26-16,0 0-21 0,0 0 25 0,18 2-18 16,-18-2 17-16,0 0-25 0,0 0 17 0,0 0-18 15,17 0 26-15,-17 0-26 0,0 0 24 0,0 0-28 16,0 0 8-16,0 0-61 0,0 0 26 0,0 0-77 15,0 0 32-15,0 0-37 0,0 0-1 0,16 3-37 16,-16-3-80-16,0 0-115 0,0 0-251 0,0 0-140 16</inkml:trace>
  <inkml:trace contextRef="#ctx0" brushRef="#br0">22162 12992 235 0,'0'0'555'0,"0"0"-179"0,0 0-72 15,0 0-84-15,-14-2-24 0,14 2-39 0,0 0-13 16,0 0-15-16,0 0-5 0,0 0 7 0,-14-6-19 16,14 6-9-16,0 0-8 0,0 0 17 0,0 0-16 15,-9-5-8-15,9 5 0 0,0 0 5 0,0 0-1 16,-5-8 35-16,5 8-45 0,0 0-8 16,0 0-5-16,-8-7 3 0,8 7 3 0,0 0 3 15,0 0 1-15,0 0-2 0,-5-10-2 0,5 10 0 16,0 0-15-16,0 0-5 0,0 0-9 0,0 0-6 15,0 0-9-15,0 0-7 0,2-9-6 0,-2 9-5 16,0 0 4-16,11-6-10 0,-11 6-2 16,12-5-2-16,-12 5 1 0,16-3-1 0,-16 3-1 15,19-6-1-15,-19 6 2 0,27-3 0 0,-13 1 1 16,3-1 2-16,2 1 0 0,0-1 1 0,4-1 1 16,-1 4 3-16,2-4 1 0,-1 1-1 15,1 0 8-15,3 1-13 0,-1-1 2 0,1 0 1 16,1 1-2-16,1-2-1 0,-1 3 0 0,4 0 1 15,-1 1 7-15,-2-1-11 0,3-1 1 0,-1 2-1 16,-2 0-8-16,3 0 11 0,-2 2-2 0,0-2-1 16,1 1 0-16,-2-1-1 0,2 1 7 0,-2-1-9 15,2 1-1-15,-2 1-6 0,3-4 9 16,-2 2 0-16,0 0-1 0,2 0-2 0,0 0 2 16,0 0-1-16,0 0-3 0,7 0 11 0,-7 0-10 15,1-1 1-15,-2 2 2 0,-1-2-1 0,2 1 0 16,-1 0-1-16,-1 0 0 0,1 0 0 15,2 0 1-15,-1-1 21 0,-1 0-15 0,1-1-9 16,5 2 0-16,-7-3 0 0,1 3 0 0,1 0 0 16,-1 0 1-16,-2 0 0 0,1 0 0 0,-4 0 7 15,1 0 1-15,1 0 12 0,-2 3-22 0,0-3-1 16,-1 2 3-16,-1-1-1 0,2 0 2 0,-1 0 1 16,-1 3 1-16,0-3 0 0,-4-1 11 0,3 1-8 15,-2 0 5-15,0-1 0 0,0 0 1 0,-1 0 0 16,3 0-2-16,-2 0-3 0,2 0 1 0,-3-1 7 15,4 1-12-15,-2-1 4 0,-1 0 17 16,-1 1-26-16,0-2-1 0,0 0 2 16,0 2-21-16,-1-1 25 0,-1 1 9 0,1 0-7 15,-1 0-4-15,-18 0 1 0,35 0-1 0,-35 0 0 16,32 0 1-16,-14 0-1 0,-18 0 10 0,32 1-13 16,-12-1 7-16,-1 0-6 0,0-1 0 0,0 1-2 15,2 0 1-15,-2 0 0 0,3 0 0 0,-2 0 10 16,-2 1-10-16,2-1 3 0,-1 0-1 0,-19 0 0 15,30 2-1-15,-30-2 1 0,30 2 1 16,-30-2 0-16,28 1 8 0,-28-1 2 0,28 1-11 16,-28-1-1-16,27 1-1 0,-27-1 1 0,28 2 0 15,-28-2 2-15,34 0 8 0,-15 3-11 16,-1-3 3-16,0-3-2 0,2 6 1 0,-1-3-1 16,1 0 1-16,-1-3-1 0,-19 3 1 0,33 0 9 15,-33 0-10-15,31 0 3 0,-31 0-3 0,29-2 1 16,-29 2-1-16,28 0 3 0,-28 0-2 0,26-1 2 15,-26 1 7-15,24 0-9 0,-24 0 3 0,25-1-3 16,-25 1 0-16,22 0 2 0,-22 0-1 0,21 0-1 16,-21 0 0-16,22-1 10 0,-22 1-7 0,20 0-4 15,-20 0 1-15,18 0 2 0,-18 0 0 0,0 0 0 16,22 0 0-16,-22 0 8 0,0 0-10 16,20-2 1-16,-20 2 0 0,0 0 0 15,0 0 0-15,20-2 0 0,-20 2-3 0,0 0-6 16,0 0-11-16,0 0-34 0,17-1-30 0,-17 1-44 15,0 0-73-15,0 0-72 0,0 0-26 0,-2-9 5 16,2 9-53-16,-19-10-80 0,3 5-389 0,-5-4-381 16</inkml:trace>
  <inkml:trace contextRef="#ctx0" brushRef="#br0">22268 12743 229 0,'0'0'418'0,"0"0"-117"0,0 0-67 15,0 0-44-15,0 0-19 0,-3-10-27 0,3 10-16 16,0 0-11-16,0 0-13 0,0 0 29 0,0 0-63 16,0 0 23-16,0 0-69 0,0 0 20 0,0 0 42 15,-2-9-64-15,2 9 47 0,0 0-63 16,0 0 50-16,0 0-51 0,0 0 63 0,0 0-51 16,0 0 63-16,0 0-55 0,0 0 57 0,22 2-43 15,-22-2 36-15,20 3-43 0,-20-3-3 16,27 3 6-16,-9-2 8 0,5 2-9 0,1 0 3 15,2-1 0-15,-2-2 2 0,4 2 1 0,-1 1 1 16,4-2 0-16,-2 2 4 0,2-1-3 0,3 1-8 16,3 0-4-16,-2 0-5 0,1 1-1 0,-4-3-4 15,2 0 0-15,-1 0-1 0,7 1-2 0,-2 0-1 16,-7-2 2-16,1 1 0 0,6-1-2 0,-2 2 6 16,-3-2-5-16,-1 0-3 0,1 0-1 0,4-3-1 15,-6 3 3-15,2-2-1 0,-2 0 0 16,0 1 2-16,1 1-2 0,-2-1 2 0,2 1 7 15,-2-1-5-15,0 1-3 0,1-2-3 16,-2 1 1-16,1 0-3 0,-1-1 4 0,-1 1-6 16,2 1 3-16,-4 0-5 0,1-3 1 0,0 3 3 15,0 0-4-15,0-1 1 0,-2-2 1 0,2 3 0 16,-1 0 2-16,-1-1-4 0,0 1 0 0,0 0 0 16,-4-2 2-16,2 2-4 0,2 0-1 0,-2-1-1 15,1 0 0-15,-2 1 1 0,0 0 3 0,-2 0-4 16,3 0 0-16,-2 0 1 0,-1 0 3 0,3 0-4 15,-2 0 3-15,-1 0 2 0,2 0 1 16,-2 0 5-16,-2 0-4 0,3 0-1 0,-2 0 4 16,-1 0-4-16,1 0-1 0,0 0 0 0,0-3-1 15,-19 3-2-15,35 0 6 0,-16 3-10 16,1-3 2-16,-20 0 1 0,36 0-1 0,-18 1-1 16,-18-1 0-16,33 0-1 0,-33 0 5 0,33 0-6 15,-33 0-3-15,30 1 5 0,-30-1 2 0,30 2-3 16,-30-2 0-16,30 1 1 0,-30-1 0 0,29 1 6 15,-29-1-6-15,32 3 0 0,-32-3 8 0,31 0-6 16,-31 0 0-16,30 3 1 0,-30-3 1 16,32 0 1-16,-32 0 8 0,27 1-10 0,-27-1 1 15,30 3 3-15,-30-3-2 0,29 3-1 0,-29-3 1 16,28 2 0-16,-28-2 5 0,30 3-8 0,-30-3-1 16,29 2 0-16,-29-2 3 0,28 3-4 0,-28-3 1 15,28 4 1-15,-28-4-2 0,28 2 7 16,-28-2-8-16,27 3-2 0,-27-3 4 0,27 3-3 15,-27-3 1-15,25 2-1 0,-25-2 1 0,25 2 0 16,-25-2 6-16,24 2-9 0,-24-2 2 0,23 4 2 16,-23-4-3-16,23 3 1 0,-23-3-4 15,19 1 5-15,-19-1 7 0,23 5-9 0,-23-5 1 16,23 3 1-16,-23-3 2 0,23 6-3 0,-23-6 0 16,22 3 1-16,-22-3 1 0,23 4 6 0,-23-4-8 15,24 4 1-15,-24-4 2 0,19 3-3 0,-19-3 1 16,20 1 1-16,-20-1-1 0,19 3 0 0,-19-3 9 15,18 3-10-15,-18-3 2 0,18 2 1 16,-18-2 0-16,17 3 0 0,-17-3 0 0,0 0 1 16,18 2 7-16,-18-2-9 0,0 0 1 0,18 4 0 15,-18-4 2-15,0 0-3 0,18 1-1 16,-18-1 1-16,0 0 0 0,17 2 8 0,-17-2-11 16,0 0 2-16,0 0 3 0,21 0-2 0,-21 0-1 15,0 0-2-15,0 0 3 0,15 4 5 0,-15-4-31 16,0 0-40-16,0 0-53 0,0 0-71 0,0 0-85 15,0 0-3-15,0 0-48 0,0 0-96 0,-7-9-410 16,7 9-408-16</inkml:trace>
  <inkml:trace contextRef="#ctx0" brushRef="#br0">22033 12862 439 0,'0'0'326'0,"0"0"-75"0,0 0-39 15,-1-12-27-15,1 12-55 0,0 0 1 0,0 0-14 16,0 0-11-16,0 0-13 0,0 0-4 0,0 0-13 16,0-10-10-16,0 10-6 0,0 0-22 0,0 0-12 15,10-7 28-15,-10 7 55 0,0 0-65 16,22-4 52-16,-22 4-59 0,25-4 5 0,-25 4 6 0,32-4 3 16,-12 4 2-16,5-3 8 0,1 3 11 0,4 0-6 15,2 0-1-15,7 0-5 0,3 3 6 16,1-1 0-16,3 0-1 0,2-1-6 0,3 2-5 15,1 1-9-15,-1 0-9 0,12 1 0 0,-11 0-4 16,11-2-3-16,-12 3-7 0,0-3 0 0,-3 2-3 16,1-3-5-16,-4-1-3 0,-3-1 0 0,-3 0-3 15,-8 1-1-15,-1-1-2 0,-5-1-2 16,-6 1-5-16,-19 0-26 0,31 0-31 0,-31 0-33 16,24-1-41-16,-24 1-30 0,15-2-12 0,-15 2 16 15,0 0-14-15,8-8-42 0,-8 8-64 0,0 0-85 16,-13-11-204-16,2 7-89 0</inkml:trace>
  <inkml:trace contextRef="#ctx0" brushRef="#br0">22125 12683 528 0,'0'0'399'0,"0"0"-87"0,0 0-78 16,0 0-40-16,0 0-51 0,0 0-4 16,5-10-49-16,-5 10 49 0,19-1-67 0,-19 1 60 15,35 0-80-15,-15 0 56 0,9 1-70 0,1-1 42 16,2 0-70-16,8 2 54 0,-1-2-66 15,0 1 48-15,0 0-56 0,1 1 55 0,-2-1-63 16,-6-1 59-16,0 0-64 0,-2 0 55 0,-4 0-64 16,-3 0 41-16,-4 0-60 0,-19 0 9 0,26 0-33 15,-26 0 1-15,0 0-33 0,23 3-19 0,-23-3-21 16,0 0-22-16,0 0-31 0,0 0-25 16,-13 4-249-16,13-4 88 0</inkml:trace>
  <inkml:trace contextRef="#ctx0" brushRef="#br0">22229 12731 57 0,'0'0'475'0,"0"0"-157"0,-18 2-83 16,18-2-44-16,0 0-33 0,0 0-36 0,0 0-12 16,0 0-21-16,0 0 18 0,13-3-6 0,-2-1-1 15,8 2 20-15,2-2-55 0,3 0 35 0,0 0-62 16,3 1 27-16,1 0-53 0,0-1 55 0,-1 2-71 15,1-1 48-15,-1-1-51 0,-3 3 42 0,-1-1-57 16,-5 2 20-16,-18 0-44 16,30-3-10-16,-30 3-21 0,21-3-20 0,-21 3-27 15,0 0-18-15,0 0-24 0,0 0-8 0,0 0-77 16,0 0-179-16,0 0 165 0</inkml:trace>
  <inkml:trace contextRef="#ctx0" brushRef="#br0">22305 12661 274 0,'0'0'313'16,"-18"-3"-74"-16,18 3-58 0,0 0-28 16,0 0-17-16,0 0-12 0,0 0-3 0,0 0 5 15,0 0-20-15,0 0 10 0,23-3-27 16,-2 3 17-16,3-1-41 0,3 1 16 0,1-3-33 0,4 3 35 16,9 0-65-16,-3 0 54 0,1 3-54 15,-1-3 42-15,-5 0-58 0,-2 0 45 0,-1 0-53 16,0 1 28-16,-3-1-32 0,0 0 43 0,-3 1-58 15,-4 0 19-15,-2 0-49 0,-18-1-15 0,27 1-19 16,-27-1-34-16,22 5 16 0,-22-5 5 0,13 4 9 16,-13-4 0-16,0 0 6 0,11 5 7 0,-11-5 11 15,0 0 8-15,0 0 7 0,-9 10 16 0,9-10 7 16,-8 5 12-16,8-5 13 0,0 0 11 16,-12 9 16-16,12-9 6 0,0 0 16 15,-10 3-1-15,10-3 10 0,0 0 4 0,0 0 2 16,-8 7 7-16,8-7 4 0,0 0-15 0,0 0 1 15,0 0 19-15,16 5 17 0,-16-5-36 0,18 2 27 16,-18-2-42-16,30 0 34 0,-10 0-48 0,2 0 29 16,2 2-34-16,4-2 47 0,-1 1-48 0,2-1 39 15,1 1-65-15,-1-1 65 0,-1 2-59 0,2-1 57 16,-1-1-59-16,-1 1 55 0,0 1-59 0,-1-2 60 16,1 1-60-16,0-1 59 0,0 1-51 0,-2-1 51 15,2 3-64-15,0-2 61 0,-1 0-53 0,1 0 47 16,-2 0-50-16,1 0 45 0,-1 1-49 15,0 0 47-15,-3-1-40 0,3 0 36 0,-2 0-31 16,1 1 29-16,-5-2-29 0,3 3 26 16,-2-2-13-16,0 0 30 0,-1 1-35 0,3-1 22 15,-1-1-28-15,-3 1 28 0,3 1-32 0,-2-1-2 16,2-1 6-16,-2 0 0 0,3 3 4 0,-2-3-3 16,-1 0 0-16,1 0-3 0,-2 0 20 0,-1 0-11 15,2 0-10-15,-2 0 3 0,1 1 0 0,0-1 0 16,1 0 0-16,-20 0-6 0,32 0 8 0,-32 0 2 15,33 3-6-15,-33-3-3 0,31 1 3 0,-31-1 0 16,30 0 2-16,-30 0-4 0,28 2-3 16,-28-2 4-16,27 1 4 0,-27-1-6 0,28 1-1 15,-28-1 2-15,26 5 0 0,-26-5 23 0,25 0-27 16,-25 0 21-16,23 3-23 0,-23-3 24 16,25 4-31-16,-25-4 31 0,26 3-28 0,-26-3 24 15,29 2-22-15,-29-2-2 0,26 3-1 0,-26-3 11 16,27 4-6-16,-27-4 0 0,26 4 3 0,-26-4 0 15,23 2 0-15,-23-2 2 0,20 3-3 0,-20-3 4 16,19 1 4-16,-19-1-4 0,17 3-2 0,-17-3 2 16,20 2 1-16,-20-2-1 0,22 1-1 15,-22-1-2-15,24 1 4 0,-24-1 4 0,25 5-8 16,-25-5 2-16,27 2 0 0,-27-2 1 0,26 0 0 16,-26 0 0-16,27 1-4 0,-27-1 10 15,22 2-6-15,-22-2-2 0,23 0 2 0,-23 0 2 16,20 0-2-16,-20 0 1 0,23 3-4 0,-23-3 6 15,22 1 3-15,-22-1-6 0,19 0-2 0,-19 0 2 16,22 0 0-16,-22 0 0 0,20-1 0 0,-20 1-5 16,21 0 11-16,-21 0-7 0,22-3 0 0,-22 3 1 15,21 0-2-15,-21 0 2 0,22 0-1 16,-22 0-4-16,21 0 5 0,-21 0 6 0,21 0-5 16,-21 0-4-16,23 0 3 0,-23 0 2 0,23-2-1 15,-23 2 1-15,21-2-7 0,-21 2 6 0,21-1 5 16,-21 1-7-16,20-5 0 0,-20 5 1 0,20-2 0 15,-20 2 0-15,22-2 0 0,-22 2-5 0,21-4 11 16,-21 4-5-16,20-3-3 0,-20 3 1 16,21-4 1-16,-21 4 1 0,21-2-1 0,-21 2-4 15,18-4 7-15,-18 4 4 0,16-5-5 0,-16 5 1 16,17-5 4-16,-17 5 1 0,15-5-1 16,-15 5 0-16,14-6-6 0,-14 6 3 0,14-7 3 15,-14 7-5-15,12-4 0 0,-12 4 1 0,10-4-1 16,-10 4 0-16,13-5-1 0,-13 5-4 0,10-5 8 15,-10 5-5-15,0 0-2 0,17-7 3 0,-17 7 0 16,11-3-1-16,-11 3 1 0,0 0-4 0,17-5 5 16,-17 5 4-16,0 0-6 0,13-5-1 0,-13 5 2 15,0 0-1-15,15-5 0 0,-15 5 0 16,0 0-4-16,15-4 5 0,-15 4 4 0,14-3-8 16,-14 3 4-16,0 0-2 0,18-3 2 15,-18 3-1-15,13-4-2 0,-13 4 6 0,0 0 6 16,15-4-2-16,-15 4 9 0,0 0 8 0,0 0 9 15,17-5 4-15,-17 5 1 0,0 0-3 0,0 0 0 16,0 0-4-16,13-3 2 0,-13 3-11 0,0 0-3 16,0 0-3-16,0 0-4 0,0 0-2 0,9-7-2 15,-9 7-2-15,0 0-3 0,0 0 1 0,0 0-4 16,0 0-3-16,0 0 1 0,0 0 0 0,0 0-1 16,-3-8-1-16,3 8 0 0,0 0-4 15,0 0 6-15,-10-7-16 0,10 7 12 0,0 0-12 16,-14-2 12-16,14 2-14 0,0 0 19 15,0 0-12-15,-19 0 2 0,19 0 15 0,0 0-15 16,-18 2 17-16,18-2-15 0,0 0 2 0,-18 0 0 16,18 0 18-16,0 0-16 0,-21 3 10 0,21-3-10 15,0 0 14-15,-19 0-14 0,19 0 13 0,0 0-17 16,-19 1 17-16,19-1-13 0,0 0 13 0,0 0-14 16,-22 0 13-16,22 0-16 0,0 0 16 0,-16-1-16 15,16 1 8-15,0 0-7 0,0 0 16 0,-17-3-12 16,17 3-1-16,0 0-21 0,0 0 5 0,0 0-26 15,0 0 26-15,0 0-19 0,-10 8 30 16,10-8-14-16,0 0-4 0,10 4 25 16,-10-4-20-16,12 4 6 0,-12-4 3 0,15 3-2 15,-15-3 9-15,0 0 6 0,19 3-4 0,-19-3-1 16,0 0 4-16,17 1 4 0,-17-1 8 0,0 0 7 16,0 0 3-16,0 0 7 0,16 1 0 0,-16-1-3 15,0 0-6-15,0 0-6 0,0 0-4 0,0 0-2 16,0 0 13-16,-10-5-18 0,10 5 17 0,-23-4-19 15,23 4 9-15,-24-4-13 0,9 1 15 0,0-1-15 16,-2 0 14-16,-2 4-17 0,2-2 8 16,17 2-4-16,-30-2 11 0,30 2-16 0,-24-1 13 15,24 1-23-15,0 0 10 0,-23-2-29 16,23 2 18-16,0 0-11 0,0 0 21 0,-11 4-22 0,11-4 17 16,0 0-16-16,9 6 27 0,-9-6-23 15,14 4 28-15,-14-4-26 0,16 4 31 0,-16-4-21 16,15 1 22-16,-15-1-24 0,17 3 29 0,-17-3-25 15,0 0 27-15,23 4-23 0,-23-4 21 0,0 0-9 16,0 0 21-16,21 1-25 0,-21-1 20 0,0 0-23 16,0 0 18-16,0 0-22 0,0 0 20 15,-21 2-25-15,21-2 24 0,-29 0-25 0,8 0 11 16,-2 0-15-16,-5 0 21 0,1 0-23 0,-3-2 24 16,-2 2-27-16,0-1 31 0,-8 1-20 15,7 0-2-15,1 0 16 0,3 1-14 0,4 1 19 16,4-2-26-16,2 1 2 0,4 3-1 0,15-4 8 15,-23 9-1-15,23-9-14 0,-7 10-7 0,7-10 3 16,1 10 2-16,-1-10 4 0,12 9 3 0,-5-1 2 16,5-3 24-16,1 0-20 0,2 2 1 0,0-3 7 15,0 1 2-15,6 0 4 0,-4-2 8 16,-3 1 1-16,2-1 8 0,-16-3 8 0,24 5-10 16,-24-5-5-16,18 4 3 0,-18-4-4 0,0 0-3 15,18 1-3-15,-18-1-5 0,0 0 3 0,0 0-1 16,0 0-18-16,-19 0-4 0,19 0 5 0,-33-1 1 15,9-1 2-15,-1 0 5 0,-3-1-1 0,-9 0 11 16,0-3-7-16,0 3-1 0,-3-3 35 0,-4-2-23 16,0 1 37-16,-4-1-19 0,0 1 24 15,-9-3-8-15,7 4 20 0,3-2-18 0,-2 2 9 16,-1 0-15-16,4-1 6 0,-1 4-20 16,4-3 7-16,-1 5-19 0,1-2 13 0,3 2-17 15,-1 1 10-15,4-3-15 0,5 3 10 0,2 0-13 16,-1 0 12-16,0-1-15 0,2-1 8 0,-2 2-8 15,3-2 17-15,-1 2-18 0,1-3 11 0,-2 3-11 16,2-3 12-16,3 1-14 0,-1-3 15 0,-1 3-19 16,2 0 14-16,0-1-14 0,1 1 9 0,2 0-18 15,-1-2 15-15,3 3-20 0,2 0 19 16,-4-1-21-16,-1 0 15 0,3 2-9 0,-3-3 23 16,2 3-22-16,0-2 23 0,-1 0-20 0,-2 1 24 15,3-3-21-15,-2 4 22 0,5-3-24 16,-7 1 33-16,2-1-25 0,-1 3 10 0,0-2-13 15,0 0 21-15,1 1-21 0,2-2 5 0,1 3-1 16,-1 0 14-16,0-1-10 0,3 1 15 0,-1 1-20 16,19-1 19-16,-32 0-19 0,32 0 19 0,-29 2-20 15,29-2 20-15,-27 2-23 0,27-2 25 0,-24 2-22 16,12 1 15-16,12-3-15 0,-16 4 21 0,16-4-21 16,-16 0 21-16,16 0-21 0,-19 1 15 0,19-1-8 15,-15 2 16-15,15-2-23 0,-21 2 21 0,21-2-21 16,-21 2 20-16,21-2-21 15,-24 2 22-15,24-2-25 0,-26 1 25 0,26-1-21 16,-27 2 14-16,27-2-15 0,-27 0 22 0,27 0-21 16,-26 0 18-16,26 0-26 0,-29 0 25 0,29 0-20 15,-27 3 18-15,27-3-26 0,-30 4 26 0,30-4-24 16,-28 1 25-16,13 2-22 0,15-3 17 0,-25 4-15 16,25-4 24-16,-24 2-24 0,24-2 15 0,-20 5-16 15,20-5 26-15,-19 2-26 0,19-2 23 0,-19 6-31 16,19-6 27-16,-15 4-23 0,15-4-7 0,-18 4 20 15,18-4-18-15,-16 4 30 0,16-4-29 16,-13 4 31-16,13-4-30 0,-16 3 33 16,16-3-23-16,-19 0-8 0,19 0 39 0,-22 3-34 15,22-3 30-15,-25 1-27 0,25-1 27 0,-25 1-35 16,25-1 37-16,-24 0-31 0,24 0 25 0,-18 0-19 16,18 0 30-16,0 0-30 0,-20 2 28 0,20-2-32 15,0 0 27-15,0 0-11 0,-19 0 21 0,19 0-23 16,0 0 25-16,0 0-21 0,0 0 21 0,0 0-23 15,-17 1 14-15,17-1-19 0,0 0 20 0,0 0-23 16,0 0 12-16,0 0-14 0,0 0 19 16,0 0-23-16,0 0 23 0,0 0-25 0,0 0 17 15,-19 0-11-15,19 0-2 0,0 0 13 0,0 0-15 16,0 0 21-16,0 0-22 0,0 0 21 16,0 0-26-16,0 0 8 0,0 0 8 0,-9 6-2 15,9-6-3-15,0 0 2 0,-4 10 1 0,4-10-3 16,-4 10 5-16,4-10-5 0,-2 12 19 0,2-12-16 15,0 14 2-15,0-14-1 0,-3 15 0 0,3-15 2 16,-2 17 1-16,2-17 0 0,-2 14 12 0,2-14-15 16,0 12-4-16,0-12 5 0,-2 13 5 0,2-13-2 15,-2 12-4-15,2-12 3 0,-1 10-4 0,1-10 2 16,0 0 1-16,0 11-4 0,0-11 3 0,0 0 0 16,0 0 0-16,-1 12-3 0,1-12 10 15,0 0 0-15,0 0-6 0,-1 9 0 16,1-9 0-16,0 0 0 0,0 0 1 0,-2 11 0 15,2-11-2-15,0 0 0 0,0 0-1 0,0 0 3 16,0 0 4-16,0 0 2 0,-1 10-4 0,1-10 0 16,0 0 0-16,0 0 1 0,0 0 1 0,0 0 0 15,8 7 2-15,-8-7-2 0,13 2 6 0,-13-2 6 16,21 4 3-16,-3-1-8 0,0 0 12 0,8-2-13 16,-1 3 13-16,6-1-11 0,-2-1 2 0,7 2 3 15,0-1 1-15,1 2-2 0,0-1 10 0,1-1-16 16,-1 1-2-16,3 0-1 0,-2 0-2 15,3-2 3-15,1 3 1 0,0-2 0 0,1 2 2 16,1-1 8-16,-2-1-13 0,3 1 0 16,-1-2-1-16,0 1 1 0,-3-3-3 0,1 3 18 15,-1-3-26-15,0 1 16 0,-4 1-14 0,-5-1-2 16,0-1 1-16,0 0 0 0,-2 0 0 0,0-1 2 16,-2 1 0-16,0 0-3 0,1 0 3 0,-1-2 2 15,-2 4-4-15,1-2 2 0,1-2-2 0,-3 2 1 16,0 0 0-16,-4 0 1 0,0 2-2 0,2-1 4 15,-3-1-4-15,1 1 2 0,0-1-4 0,-1 2 2 16,2-2 7-16,-2 1-9 16,-2 0 2-16,3-1 8 0,0 1-12 0,-3 1-3 15,1 0 14-15,1-2-14 0,-1 3 14 0,0-3-12 16,0 2 11-16,0 1-12 0,-1-1 16 0,0 0-18 16,1 1 12-16,-3-3-14 0,3 2 12 0,-4 0-15 15,-15-2 13-15,31 4-11 0,-31-4 8 0,29 2-9 16,-29-2 14-16,31 2-13 0,-31-2 1 0,34 1 3 15,-16 0-1-15,1-1 3 0,1 0 4 0,0 3 0 16,0-3-1-16,0 0 1 0,1 2 1 0,0-2 0 16,-2 0 1-16,0 0-2 0,0 0 3 15,-1 0-1-15,1 0 3 0,-1-2-3 0,0 2 0 16,1-3 0-16,-1 3-1 0,0-1 1 0,-18 1-1 16,28-1 3-16,-28 1 9 0,31-3-10 0,-31 3-2 15,29-3-1-15,-29 3 10 0,31-1-11 16,-31 1 15-16,29-3-14 0,-29 3 8 0,30 0-9 15,-30 0 8-15,30-2-12 0,-17-1 13 0,-13 3-12 16,30-2 15-16,-30 2-16 0,28-2 11 0,-28 2-11 16,28-3 18-16,-28 3-17 0,28-2 9 0,-28 2-10 15,27-3 13-15,-27 3-14 0,25 0 15 16,-25 0-13-16,25 0 16 0,-25 0-16 0,25-4 12 16,-25 4-12-16,26-2 11 0,-26 2-12 0,25-1 13 15,-25 1-10-15,26-3 12 0,-26 3-13 0,25-3 11 16,-25 3-11-16,26-1 11 0,-26 1-13 0,24-3 13 15,-24 3-9-15,23 0 8 0,-23 0-9 16,20-1 10-16,-20 1-11 0,20-3 11 0,-20 3-10 16,20 0 14-16,-20 0-16 0,17-3 5 0,-17 3 11 15,16 0-15-15,-16 0 1 0,18-2 0 0,-18 2 5 16,16 0-3-16,-16 0 0 0,0 0 3 16,23-3 8-16,-23 3-9 0,0 0-2 0,23-2 3 15,-23 2 0-15,0 0 1 0,19-3 2 0,-19 3 4 16,0 0 16-16,19-4-6 0,-19 4 8 0,0 0-12 15,18-1 16-15,-18 1-14 0,0 0 12 0,15-2-16 16,-15 2 13-16,0 0-19 0,17-2 19 0,-17 2-21 16,0 0 16-16,15-3-15 0,-15 3 13 15,0 0-15-15,15-2 14 0,-15 2-18 0,0 0 21 16,0 0-23-16,16-3 14 0,-16 3-35 0,0 0-43 16,0 0-90-16,0 0-83 0,0 0-53 15,0 0-200-15,0 0-338 0,-16-7-408 0</inkml:trace>
  <inkml:trace contextRef="#ctx0" brushRef="#br0">13578 6012 423 0,'9'-12'456'0,"-3"0"-170"16,-1 2-8-16,-1 2-104 0,1-1-1 0,-5 9-67 15,7-12 18-15,-7 12-66 0,7-8 28 0,-7 8-60 16,4-9 40-16,-4 9-60 0,0 0 42 0,5-8-54 16,-5 8 33-16,0 0-40 0,0 0 49 0,0 0-46 15,0 0 52-15,0 0-30 0,5 10 34 0,-5-10-37 16,-1 17 33-16,-2-2-27 0,1-3 25 0,-1 3-9 16,-2 3-6-16,3-2-2 0,-3 0-4 0,1-1-4 15,1 2 1-15,1-5-8 0,-1 0 16 0,3-1 7 16,-1-1 2-16,1-10 49 0,1 17-22 0,-1-17 39 15,8 17-31-15,-1-9 3 0,2-1-5 16,4 0-4-16,4 0-10 0,3-4-7 0,4 2-14 16,5-4-3-16,0-1-4 0,0 0 1 15,7-1-5-15,1-5-7 0,0 2-4 0,2-3-2 16,-2 0 0-16,-2-1-3 0,1-1-2 0,1 0-2 16,-4 0-9-16,-2 2-21 0,0-2-20 0,-6 3-15 15,-3-1-17-15,-3 3-15 0,-4-1-5 0,-3 2-10 16,-12 3 2-16,19-7-41 0,-19 7 27 0,0 0-62 15,0 0-6-15,0 0-7 0,0 0-8 0,-11-2-61 16,-6 4-195-16,-7 0 106 0</inkml:trace>
  <inkml:trace contextRef="#ctx0" brushRef="#br0">13661 6179 363 0,'0'0'424'0,"-21"0"-107"0,21 0-68 15,0 0-26-15,0 0-49 0,-14-5-25 0,14 5-15 16,0 0-19-16,0 0-20 0,0 0-19 0,-15-3-17 16,15 3-11-16,0 0-12 0,0 0-8 0,0 0-3 15,0 0-5-15,-6 12 9 0,6-12 54 0,2 15-61 16,-2-5 36-16,4 2-42 0,-1 2-23 0,2 3 29 16,1 2-5-16,-1-1-2 0,2 1 1 0,-1-2 0 15,0 0 3-15,1-5 8 0,-1 2 11 0,1-2 10 16,0 1 7-16,2-3 15 0,0 1 17 15,8 1 11-15,-1-5-10 0,9 1 0 0,1-5-18 16,13 1 1-16,0-2-28 0,6-2 3 0,1-4-18 16,3 2-6-16,-1 0-7 0,1-3-1 0,2 1-1 15,0 0-3-15,-1-1-4 0,0-1-1 0,-3 5 0 16,-2-4-1-16,-4 3 4 0,-3 1-48 0,-11-1-53 16,-2-1-77-16,-4 3-8 0,-21 0 4 0,24 3-37 15,-24-3 5-15,8 10-73 0,-8-10-138 16,-9 9-167-16,-8 1-118 0</inkml:trace>
  <inkml:trace contextRef="#ctx0" brushRef="#br0">7223 13563 121 0,'0'0'258'0,"0"0"-92"0,0 0-30 15,0 0-20-15,0 0-22 0,0 0-11 0,9 3-5 16,-9-3-10-16,0 0-10 0,9 9-4 0,-9-9-2 15,0 0-5-15,9 8-10 0,-9-8 2 16,0 0-6-16,8 8-2 0,-8-8-1 0,0 0-3 16,6 6-2-16,-6-6-1 0,0 0 1 0,0 0 3 15,8 7 0-15,-8-7-7 0,0 0 6 0,0 0-7 16,0 0-9-16,0 0-20 0,0 0-27 0,0 0-42 16,0 0-24-16,0 0-77 0,0 0-214 0,0 0 199 15</inkml:trace>
  <inkml:trace contextRef="#ctx0" brushRef="#br0">7991 9460 17 0,'0'0'186'0,"0"0"-12"0,0 0-73 15,0 0-4-15,0 0-37 0,0 0 12 0,0 0-45 16,0 0 21-16,-10-3-34 0,10 3 14 0,0 0-41 16,0 0 6-16,0 0-65 0,0 0-9 15,-5-9-108-15,5 9 33 0</inkml:trace>
  <inkml:trace contextRef="#ctx0" brushRef="#br0">11574 8612 263 0,'4'-13'505'0,"-4"13"-133"16,4-13-98-16,-4 13-32 0,2-12-77 0,-2 12 0 15,0-10-70-15,0 10 40 0,3-12-81 0,-3 12 42 16,0 0-65-16,1-12 40 0,-1 12-58 0,0 0 56 16,3-9-57-16,-3 9 55 0,0 0-59 0,0 0 54 15,2-8-60-15,-2 8 53 0,0 0-63 0,0 0 44 16,0 0-48-16,0 0 46 0,3-12-56 0,-3 12 61 15,0 0-67-15,0 0 66 0,0 0-58 0,0 0 69 16,0 0-59-16,0 0 60 0,5 10-53 0,-5-10 52 16,0 0-49-16,5 12 39 0,-5-12-45 0,6 10 50 15,-6-10-2-15,4 14-11 0,-4-14-5 0,5 12 3 16,-5-12-33-16,4 12 19 0,-4-12 2 16,5 12 2-16,-5-12-1 0,4 13-1 0,-4-13 0 15,4 9 0-15,-4-9 7 0,5 10-7 0,-5-10-2 16,5 7-2-16,-5-7 5 0,9 7-4 15,-9-7-2-15,12 3-1 0,-12-3-10 0,18 2-1 16,-18-2 10-16,25-3-1 0,-8-1-4 0,-2 0-2 16,2-2-3-16,-1 1-5 0,1 1-22 0,0-6-13 15,-1 2-66-15,-2 0 51 0,0 1-58 0,-2-1 56 16,-3 3-62-16,-9 5 33 0,15-10-55 0,-15 10-58 16,6-9-50-16,-6 9-37 0,0 0-38 0,0 0-151 15,-5-6 82-15</inkml:trace>
  <inkml:trace contextRef="#ctx0" brushRef="#br0">11712 8600 30 0,'-14'-4'550'0,"14"4"-172"0,0 0-107 16,0 0-45-16,0 0-68 0,0 0-13 15,0 0-46-15,0 0-7 0,0 0-22 0,0 0 27 16,-2 11-39-16,2-11 38 0,2 16-4 0,-2-16-7 15,0 21-12-15,3-12-12 0,-1 4-53 0,1-1 41 16,-1 0-43-16,1 0 55 0,-2 1-59 16,3-4 68-16,-2 3-54 0,2-2 46 0,0 0-46 15,0-1 58-15,2-1-40 0,1 1 38 0,-7-9-37 16,15 12 27-16,-15-12-38 0,21 8 24 0,-21-8-39 16,30 5 22-16,-12-3-35 0,1-2 33 0,6-2-33 15,0 1 23-15,2-2-47 0,-2-1 7 0,1 2-64 16,1-3 59-16,0 0-67 0,1 0 44 0,-3-1-50 15,1 1 10-15,-2-1-45 0,-3 1-75 0,-1 1-50 16,-7 1-385-16,-13 3-174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7:26:20"/>
    </inkml:context>
    <inkml:brush xml:id="br0">
      <inkml:brushProperty name="width" value="0.05292" units="cm"/>
      <inkml:brushProperty name="height" value="0.05292" units="cm"/>
      <inkml:brushProperty name="color" value="#FF0000"/>
    </inkml:brush>
  </inkml:definitions>
  <inkml:trace contextRef="#ctx0" brushRef="#br0">33704 17597 1000 0,'0'0'616'16,"12"5"-175"-16,-12-5-70 0,0 0-108 0,0 0-59 16,16 2-58-16,-16-2-54 0,0 0-72 0,6-7-112 15,-6 7-112-15,0 0-107 0,-5-14-125 0,-1 7-175 16,-5-3-142-16</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23:19"/>
    </inkml:context>
    <inkml:brush xml:id="br0">
      <inkml:brushProperty name="width" value="0.05292" units="cm"/>
      <inkml:brushProperty name="height" value="0.05292" units="cm"/>
      <inkml:brushProperty name="color" value="#FF0000"/>
    </inkml:brush>
  </inkml:definitions>
  <inkml:trace contextRef="#ctx0" brushRef="#br0">30041 10687 7 0,'0'0'117'0,"11"-7"152"0,-11 7-214 16,10-8 141-16,-10 8-168 0,11-8 137 15,-11 8-161-15,10-13 147 0,-3 6-19 0,-7 7-14 16,14-13 4-16,-8 6-6 0,-1 0-25 15,3-1-28-15,-2-2 9 0,1 3-13 0,-1-2-9 16,1 2-6-16,-2-1-4 0,4-2-8 0,-4 3-7 16,1-2-10-16,-1 2 1 0,2-1 7 0,0 0-3 15,-7 8 4-15,11-12 2 0,-5 5 0 0,-6 7 1 16,11-11 1-16,-11 11-11 0,13-13 9 0,-13 13-2 16,12-9-2-16,-12 9 2 0,14-8 4 15,-14 8 1-15,11-7-4 0,-11 7 18 0,0 0-28 16,14-5 18-16,-14 5-33 0,0 0 1 0,9-6-1 15,-9 6 2-15,0 0 8 0,0 0 37 0,0 0-24 16,13 6 21-16,-13-6-26 0,9 9 15 0,-9-9-17 16,5 13 19-16,-2-4-4 0,-2 2-16 15,0 0 3-15,-1-1 7 0,0 4-4 0,-1-3-1 16,-2 3 0-16,2-2-5 0,-1 2 1 0,-1-2 48 16,0 0-50-16,1 1 1 0,-2 0-2 0,2-2 7 15,0 0 2-15,-3 0-2 0,5-1-1 16,-4-1 6-16,3 3-7 0,1-12 21 0,-4 12 15 15,4-12 19-15,0 14 20 0,0-14 18 0,0 11 15 16,0-11 2-16,8 13-8 0,0-8-13 0,4 2-17 16,1-1-14-16,4 1-13 0,3-3-12 0,3 2-2 15,4-4-16-15,0 3-6 0,2-4-6 0,2 0-3 16,0-1-5-16,2 0-2 0,4 0-5 16,-6-2-1-16,6-3 6 0,-1 3-13 0,0-4-9 15,-4 0-28-15,-6 1-37 0,-1-3-34 0,-3 1-51 16,-3 0-62-16,-6 2-18 0,2-3 2 15,-7 4 1-15,-8 4 11 0,7-12 8 0,-7 12-12 16,-7-10-152-16,-6 3 52 0,-3 3-162 0,-7-1 51 16</inkml:trace>
  <inkml:trace contextRef="#ctx0" brushRef="#br0">30188 10481 277 0,'0'0'318'0,"0"0"-98"16,3-10-51-16,-3 10-29 0,0 0-19 0,0 0-56 0,0 0 40 15,2-10-22-15,-2 10-15 0,0 0-15 16,0 0-13-16,0 0-7 0,0 0-7 0,0 0-19 16,0 0 33-16,0 0 6 0,4 13-8 0,-4-13-1 15,3 16-7-15,-3-5-2 0,-3 4 6 16,3 1-22-16,-2 1 7 0,-1-1 3 0,-1 2-3 15,1 0 8-15,1-2-2 0,0 0-2 0,-1 1-4 16,0-1 1-16,2-1-7 0,-1-2 10 16,0 1-3-16,2-1 2 0,-1-2 5 0,1-1 5 0,-1 0 8 15,2 0 3-15,-1-10 25 0,3 19-17 0,-3-19 19 16,5 16-14-16,0-8 6 0,1 1-2 0,3-1 4 16,3 0-2-16,2-2-4 0,5 2-8 15,3-1-8-15,2-1 1 0,1-2-13 0,9 3-2 16,-1-3-14-16,1 0 7 0,2-1-1 15,1-2-4-15,0 2-14 0,-5-3 7 0,0 0-5 16,1 0 2-16,-1 0-2 0,0 0-2 0,-1 0-2 16,-2 0 6-16,-2 0-28 0,-1-1-26 0,-7-1-6 15,1 2-36-15,-20 0 11 0,27 0-39 0,-27 0-7 16,21-3-9-16,-21 3-34 0,0 0-46 0,20-1-23 16,-20 1-324-16,0 0-75 0</inkml:trace>
  <inkml:trace contextRef="#ctx0" brushRef="#br0">3268 11893 158 0,'0'0'29'0,"-6"-16"97"15,2 7-128-15,4 9 136 0,-4-17-159 0,2 9 126 16,-1-2-130-16,3 10 115 0,-6-16-118 0,6 16 8 15,-4-17 5-15,4 17-1 0,-5-17 6 0,5 17 42 16,-4-15-44-16,4 15 3 0,-4-11-7 0,4 11 15 16,-2-10-7-16,2 10 17 0,0 0-3 0,-3-12 10 15,3 12-14-15,0 0-5 0,0 0 9 0,-3-12 3 16,3 12-19-16,0 0 12 0,0 0-12 0,0 0 16 16,-2-9 0-16,2 9-4 0,0 0 14 0,0 0-15 15,0 0-1-15,0 0-3 0,0 0 0 0,0 0 0 16,0 0 7-16,0 0-41 0,0 0 36 15,0 0 13-15,0 0 10 0,0 0-44 0,0 0 34 16,0 0 16-16,8 8-23 0,-8-8-4 16,0 0 5-16,10 8-6 0,-10-8 117 0,6 7-158 15,-6-7 132-15,9 8-115 0,-9-8 110 0,8 6-120 16,-8-6 107-16,7 7-115 0,-7-7 107 0,7 7-104 16,-7-7 101-16,6 7-113 0,-6-7 109 0,0 0-104 15,9 8 110-15,-9-8-111 0,0 0 110 0,0 0-109 16,9 7 111-16,-9-7-112 0,0 0 112 0,0 0-111 15,0 0 110-15,9 6-117 0,-9-6 111 0,0 0-108 16,0 0 111-16,0 0-110 0,6 9 110 0,-6-9-106 16,0 0 105-16,0 0-126 0,7 8 130 15,-7-8-110-15,0 0 110 0,5 7-115 0,-5-7 107 16,0 0-115-16,0 0 125 0,7 9-114 0,-7-9 113 16,0 0-115-16,6 7 113 0,-6-7-111 0,0 0 113 15,3 10-121-15,-3-10 118 0,0 0-114 16,6 8 114-16,-6-8-111 0,0 0 113 0,5 9-111 15,-5-9 112-15,0 0-117 0,4 7 116 0,-4-7-111 16,0 0 118-16,5 9-131 0,-5-9 126 0,0 0-112 16,0 0 107-16,6 9-117 0,-6-9 120 0,0 0-129 15,0 0 134-15,5 8-128 0,-5-8 132 0,0 0-129 16,4 8 21-16,-4-8 2 0,0 0 19 16,5 10 10-16,-5-10 5 0,0 0 0 0,4 10-6 15,-4-10 7-15,0 0 4 0,5 9-2 0,-5-9-24 16,0 0 31-16,0 0-3 0,4 11-4 0,-4-11 6 15,0 0 10-15,0 0-12 0,0 0 5 0,1 9-9 16,-1-9-10-16,0 0 30 0,0 0 3 0,0 0 9 16,0 0 5-16,0 0-1 15,0 0 13-15,0 0 7 0,4 9 1 0,-4-9 1 0,0 0 2 16,0 0-9-16,0 0-2 0,0 0 0 16,0 0-1-16,0 0 0 0,0 0-1 0,0 0 2 0,0 0-1 15,0 0-6-15,0 0-5 0,0 0-3 0,0 0-1 16,0 0-11-16,9-8 57 0,-9 8-79 15,13-16 62-15,-3 3-76 0,3-2 69 0,2-1-74 16,3-6 6-16,5 0 0 0,0-4 2 0,4-3 3 16,9-6 3-16,-1-4 0 0,6-3 2 0,-1 1-2 15,2-5 0-15,1 0 2 0,1-4-1 0,0 4 0 16,-1 0 1-16,-5 5 1 0,2 3 63 0,-8 5-74 16,-8 8 66-16,-1 1-72 0,-4 5 68 0,-6 4-75 15,1 0 74-15,-4 4-77 0,-2 2 70 0,1 1-71 16,-3 1 59-16,-6 7-58 0,9-12 64 15,-9 12-67-15,7-7 70 0,-7 7-70 0,6-7 68 16,-6 7-74-16,0 0 69 0,6-8-92 16,-6 8 64-16,0 0-92 0,0 0 89 0,0 0-82 15,0 0 75-15,0 0-106 0,-7 17 96 0,-2-6-132 16,-4 4 16-16,-2 0 8 0,-3 6 12 0,-3 1 17 16,1 2-3-16,-2-2-5 0,-1 1-90 0,0 0 36 15</inkml:trace>
  <inkml:trace contextRef="#ctx0" brushRef="#br0">3143 11907 89 0,'0'0'21'0,"0"0"95"16,0 0-116-16,0 0 112 0,0 0-128 0,0 0 123 16,0 0-136-16,0 0 125 0,8-6-120 0,-8 6 102 15,0 0-113-15,0 0 105 0,0 0-112 0,0 0 105 16,0 0-102-16,0 0 98 0,0 0-112 0,0 0 111 16,5-8-114-16,-5 8 97 0,0 0-87 0,0 0 104 15,0 0-108-15,0 0 107 0,6-8-107 0,-6 8 109 16,0 0-108-16,0 0 114 0,8-8-123 0,-8 8 129 15,0 0-116-15,0 0 105 0,0 0-108 0,9-8 103 16,-9 8-119-16,0 0 124 0,0 0-114 16,0 0 111-16,0 0-113 0,0 0 109 0,0 0-113 15,0 0 117-15,0 0-118 0,7-4 110 16,-7 4-144-16,0 0 158 0,0 0-112 0,0 0 110 16,0 0-111-16,0 0 110 0,0 0-116 0,8 4 115 15,-8-4-116-15,0 0 112 0,0 0-110 0,10 11 110 16,-10-11-108-16,0 0 115 0,9 9-115 0,-9-9 113 15,7 11-105-15,-7-11 104 0,6 11-115 0,-6-11 116 16,8 14-121-16,-3-6 29 0,-1 0-9 0,1 1 2 16,-1 0 18-16,1-1 0 0,-1 1 16 0,2 1-5 15,-2 0 1-15,0-2 7 0,-4-8-4 16,6 14 0-16,-6-14-1 0,6 14 5 0,-6-14-1 0,6 10 1 16,-6-10 2-16,4 9-5 0,-4-9 10 15,0 0 0-15,7 10 6 0,-7-10 14 0,0 0-7 16,0 0-4-16,5 7-4 0,-5-7 8 15,0 0-3-15,0 0 1 0,0 0-9 0,0 0-2 16,23-3 11-16,-13-5 0 0,7-3-3 0,-3-1-3 16,8-6 1-16,1-1 114 0,-1-2-150 0,3-1 136 15,1-2-131-15,-1 0 117 0,1 0-136 0,-6 4 17 16,2 1 2-16,-7 5 6 0,-3 2 7 0,-2 2-3 16,-1 3 3-16,-3-1-6 0,-6 8 12 0,10-9 2 15,-10 9-1-15,8-8-4 0,-8 8-23 16,9-7-2-16,-9 7-11 0,0 0-8 0,5-7 9 15,-5 7-13-15,0 0-9 0,0 0-101 0,0 0 46 16</inkml:trace>
  <inkml:trace contextRef="#ctx0" brushRef="#br0">25515 3751 26 0,'3'-12'478'0,"-1"3"-281"0,-2 9 62 16,3-17-160-16,-3 17 74 0,2-11-140 0,-2 11 81 16,0 0-116-16,0 0 105 0,0 0-117 15,0 0 97-15,0 0-97 0,6 14 86 0,-8-5-89 16,0 2 62-16,-2 4 21 0,-1 1-11 0,0 1-6 16,-2-1-5-16,2 4-12 0,-3-2 4 0,3 0-17 15,-2-3-51-15,2 0 69 0,0-1-63 0,-1-2 61 16,1 1-61-16,3-3 64 0,-2-2-66 0,4-8 64 15,-8 16-63-15,8-16 69 0,-5 12-49 16,5-12 61-16,-2 9-2 0,2-9 28 0,0 0 18 16,-4 11 21-16,4-11-14 0,0 0-23 0,0 0-20 15,0 0-13-15,0 0-12 0,9-10-8 0,-9 10 0 16,12-14-6-16,-4 6-4 0,1-4-2 16,0 0 7-16,1 2-4 0,3-3-13 0,0 0-3 15,-2-1 5-15,2 1-5 0,1 0-1 0,-2 0 1 16,0 4 1-16,-3-2 3 0,0 2 0 0,0 3-2 15,-1 0-2-15,-8 6-2 0,10-10-2 0,-10 10 6 16,9-7-3-16,-9 7-10 0,0 0 0 0,0 0 3 16,23 3 38-16,-23-3-42 0,20 12 4 0,-7 2 3 15,1-1 1-15,-1 3-25 0,1 4-33 0,0 0-9 16,1 3-12-16,0 1-30 0,-4-4 10 0,1-1-96 16,-1 1 72-16,-1-2-142 0,1 2 88 0,-4-7-336 15,2 3 16-15</inkml:trace>
  <inkml:trace contextRef="#ctx0" brushRef="#br0">25952 3647 256 0,'-5'-9'317'0,"5"9"-69"0,-6-13-34 0,6 13-21 16,-8-11-39-16,8 11-41 0,0 0-29 0,-4-10-21 15,4 10-9-15,0 0-17 0,0 0-6 0,0 0-1 16,0 0-9-16,7 5-3 0,0 4 0 0,2 4 2 15,3 2 40-15,0 2-58 0,5 4 43 0,-3 3-7 16,3-2-8-16,-1 0-2 0,-1 1-7 0,1 1-10 16,-2-2-1-16,0 0 5 0,-2-2-4 15,-1 1-43-15,-2-4 48 0,-1 0-32 0,-2 0 15 16,-2-2 1-16,0-2 25 0,-2 0-17 16,-2-1 30-16,-2 1-28 0,-2-1 24 0,-5 5-28 15,-2-1 13-15,-3 0-16 0,-3-1 2 0,-5 3-53 16,1-1 29-16,-1 1-107 0,-1-2 70 0,0 4-150 15,1-3 74-15,0 0-358 0,7-1 56 0</inkml:trace>
  <inkml:trace contextRef="#ctx0" brushRef="#br0">26341 4359 304 0,'0'0'450'16,"14"-7"-162"-16,-14 7-11 0,0 0-72 0,16-3-39 15,-16 3-41-15,0 0-32 0,0 0-5 0,12-7-10 16,-12 7-15-16,0 0-10 0,0 0 5 0,0 0-8 16,0 0-6-16,-8 12-9 0,-1-7-5 0,-2 4-6 15,-3 2 1-15,-3 2-11 0,0 0-6 16,0-1-2-16,-1 2-4 0,2-2-19 0,-3 3-8 15,3-3-13-15,0 1-11 0,-2 0-14 0,-1 0-24 16,1-2-50-16,2 2-47 0,-5-3-362 16,3 2-48-16</inkml:trace>
  <inkml:trace contextRef="#ctx0" brushRef="#br0">26908 3730 372 0,'0'0'262'16,"6"-13"-29"-16,-6 13 21 0,4-11-99 0,-4 11-5 15,3-11-26-15,-3 11-11 0,2-11 6 0,-2 11 7 16,0 0-14-16,6-12 10 0,-6 12-33 0,0 0 30 16,2-9-55-16,-2 9 59 0,0 0-79 0,0 0 34 15,5-8-61-15,-5 8 39 0,0 0-55 0,0 0 38 16,0 0-52-16,0 0 45 0,0 0-46 15,0 0 43-15,4 7-40 0,-4 5 9 0,0 1 2 16,-1 8 5-16,0 3 6 0,-1 3 0 16,-3 6 7-16,3 1 14 0,-1 0-33 0,0-1 44 15,1-5-51-15,-1 1 44 0,1-3-48 0,0 0 47 16,0 0-38-16,-2 0 52 0,4-4-65 0,-2-2 47 16,0-2-48-16,2 0 48 0,-1-4-44 0,0-1 44 15,-2-2-31-15,3-11 48 0,0 18 19 0,0-18 5 16,-2 14 10-16,2-14 8 0,0 11 6 0,0-11-44 15,0 0 37-15,-2 13-51 0,2-13 31 16,0 0-49-16,-2 9 30 0,2-9-51 0,0 0-7 16,0 0-103-16,0 0-31 0,-3 10-87 0,3-10-78 15,0 0 32-15,0 0-154 0,0 0-255 0,0 0-213 16</inkml:trace>
  <inkml:trace contextRef="#ctx0" brushRef="#br0">25699 5199 297 0,'0'0'421'0,"0"-13"-134"0,0 13-58 0,0-11-38 16,0 11-47-16,0-12-25 0,0 12-20 0,0-10-13 15,0 10-3-15,-1-11-8 0,1 11-6 0,0 0-3 16,0-13 4-16,0 13-11 0,0 0-4 0,-4-10-1 15,4 10-5-15,0 0-5 0,0 0-7 16,0-10-9-16,0 10-2 0,0 0-8 0,0 0-5 16,0 0 20-16,0-10-30 0,0 10-2 15,0 0-4-15,0 0-1 0,0 0 4 0,0 0-2 16,0 0 2-16,0 0-2 0,0 0 4 0,0 0-2 16,-5 10 2-16,5-10-2 0,-3 18 1 0,2-7 54 15,1 1-65-15,-2 5 20 0,0-2-23 0,2 2 24 16,-2 1-20-16,2 0 18 0,-2 1-17 0,1 1 18 15,1-2-1-15,0 7-3 0,0-2 2 0,-1-4 0 16,0 1-2-16,1 1-19 0,1-1 16 16,-1 1-15-16,0-4 9 0,1 0-6 0,-1 0 16 15,0-1-16-15,0-4 17 0,3 1-18 0,-3-3 17 16,0-10-19-16,2 18 15 0,-2-18-52 0,2 16 24 16,-2-16-73-16,1 14-11 0,-1-14-30 0,1 9-47 15,-1-9-69-15,0 0-280 0,0 0-25 0</inkml:trace>
  <inkml:trace contextRef="#ctx0" brushRef="#br0">25707 5179 3 0,'6'-12'501'0,"1"-1"-179"16,-1 2-105-16,2 3-109 0,-2-1 67 0,1 2-36 16,0-1-116-16,1 1 74 0,1 3-16 0,-9 4-36 15,14-8-58-15,-14 8 79 0,15-5-4 0,-15 5-22 16,0 0-67-16,26 5 57 0,-26-5 8 16,19 9-12-16,-8-1-68 0,1 2 74 0,-1-1-6 15,0 5-4-15,-1 2-5 0,-2 1-3 0,2-1-2 16,-4 2-3-16,-1 1-14 0,-1-4 2 0,-4 3 13 15,3-1 42-15,-3 1-55 0,0-2 44 16,0 1-50-16,-3-1 48 0,3-1-26 0,-2-3 17 16,0-1-50-16,2-1 56 0,0-10-51 0,-4 16 66 15,4-16-49-15,-1 15 61 0,1-15-32 0,-2 10 42 16,2-10 15-16,0 0-5 0,-2 9 15 0,2-9-4 16,0 0-17-16,0 0-19 0,0 0-17 0,0 0-2 15,0 0-12-15,4-10-1 0,-4 10-6 0,5-20-7 16,-1 9 9-16,0-1-12 15,2-3-3-15,-1-1-1 0,3-2-2 0,0 1-1 0,1-1-1 16,-2 0-2-16,2 1-1 0,0 0 8 0,0 1-9 16,0 2 3-16,0 0-1 0,-1 3 1 15,-1 0 1-15,-1 2 2 0,-6 9-1 0,7-12 7 16,-7 12-10-16,10-10-1 0,-10 10-2 0,5-7-1 16,-5 7 2-16,0 0-1 0,13-5 1 0,-13 5 1 15,0 0 7-15,17 4-8 0,-17-4-5 0,10 5 6 16,-10-5-1-16,12 13 2 0,-5-5-2 0,-3 1 2 15,3 3 8-15,-2 3-9 0,-1-1-4 16,-2 3 7-16,4 0 1 0,-3-2-1 0,-2 3-1 16,2 0 0-16,-1-1-2 0,0 2 4 0,-2 1-39 15,1-1-41-15,-1 0-2 0,-1-2-48 0,-1 3 27 16,0-3-68-16,-3 4-49 0,-2-6-67 0,2 0-307 16,-1 0-125-16</inkml:trace>
  <inkml:trace contextRef="#ctx0" brushRef="#br0">26407 5099 16 0,'-4'-16'562'15,"-2"1"-190"-15,0 0-70 0,-1 4-52 0,3 1-52 16,-1-2-34-16,5 12-38 0,-5-13-24 15,5 13-16-15,-5-10-16 0,5 10-16 0,-4-9-11 16,4 9-11-16,0 0-5 0,0 0-6 0,0 0-2 16,0 0 3-16,0 0-1 0,0 0-8 15,8 16-3-15,-1-3 5 0,4 2 1 0,3-1-4 16,1 3 0-16,0-2 1 0,5 4-2 0,1-3-1 16,-4-1 0-16,0-1 2 0,0 0 6 0,0-2-1 15,0-1-5-15,-2 1 3 0,0-2 14 0,-2-2 6 16,0-1 18-16,-3-2 15 0,-1-1 13 0,4 0 6 15,-13-4-1-15,19 8-6 0,-19-8-4 0,19 5-7 16,-19-5-10-16,14 7-4 0,-14-7-12 0,0 0-8 16,17 3-6-16,-17-3-6 0,0 0 14 0,0 0-25 15,13 7-1-15,-13-7 2 0,0 0-4 16,7 10 0-16,-7-10 0 0,0 12 2 0,0-12 2 16,-4 19-2-16,-4-6-2 0,-1 3 12 15,-3 4-8-15,-2-3 8 0,-3 4-11 0,-2 1 11 16,-1 2-14-16,-1-3 13 0,-2 2-18 0,0-1 11 15,-1 1 1-15,2-2-5 0,-1 1-3 0,0-3-1 16,2 0 0-16,1-2 3 0,1-3-9 0,4 1-11 16,-2 2-37-16,0-5-42 0,2 2-46 0,0-2-36 15,2 1-31-15,-1-2 34 0,3 2-65 0,0-4-11 16,1-1-92-16,4 1-321 0,1-1-190 16</inkml:trace>
  <inkml:trace contextRef="#ctx0" brushRef="#br0">26799 5704 522 0,'0'0'360'0,"12"-11"-81"15,-12 11-45-15,9-10-44 0,-9 10-32 0,7-8 7 16,-7 8-33-16,7-8 26 0,-7 8-2 0,0 0 8 16,6-8-33-16,-6 8-30 0,0 0-18 0,0 0-12 15,7-10-21-15,-7 10-17 0,0 0-2 0,0 0-6 16,0 0-6-16,0 0 5 0,0 0 2 0,0 0 6 15,-8 12-9-15,0-1 0 0,1 0-1 16,-6 5 3-16,0 0 1 0,-5 3 2 0,2 0-3 16,-5 3-5-16,0-1 2 0,1 0-6 0,-1 0-2 15,0 0-3-15,1-2-4 0,-1 1 0 16,5-6-2-16,2 1 1 0,-3 0 1 0,4-1-5 16,-1 0-9-16,3-2 10 0,0-2-6 0,1 0 2 15,1 0-31-15,3-2-30 0,-2 0-22 0,1 0-35 16,0 1 11-16,1-4-37 0,6-5 39 0,-9 13-41 15,9-13-39-15,-10 12-102 0,10-12-42 16,-9 7-199-16,9-7-14 0</inkml:trace>
  <inkml:trace contextRef="#ctx0" brushRef="#br0">27484 4988 258 0,'0'0'64'16,"0"0"164"-16,0 0-191 0,7-10 130 0,-7 10-139 16,0 0 119-16,0 0-131 0,0 0 121 0,5-8-141 15,-5 8 129-15,0 0-132 0,0 0 122 0,0 0-130 16,0 0 117-16,0 0-107 0,4-9 103 0,-4 9-97 15,0 0 90-15,0 0-89 0,0 0 74 0,0 0-71 16,0 0 69-16,0 0-69 0,0 0 65 0,0 0-67 16,0 0 57-16,0 0-66 0,0 0 49 15,0 0-48-15,0 0 43 0,0 0-41 16,0 0 45-16,0 0-53 0,0 0 49 0,0 0-55 16,-4-7 50-16,4 7-56 0,0 0 54 0,0 0-41 15,0 0 46-15,0 0-38 0,-13 3 36 0,13-3 19 16,-10 4-26-16,10-4-25 0,-10 6 24 0,10-6-23 15,-14 8 18-15,14-8-18 0,-12 8 16 0,12-8-7 16,-18 10-2-16,9-3-4 0,0 0 8 0,-1 3-14 16,1-3 12-16,-1 1-1 0,-3 1-2 15,4 0-1-15,-2 1-9 0,-1 0 7 0,3-1 1 16,-2 2 0-16,-1-1-3 0,3-1 2 0,-3 2-1 16,3-2-8-16,-2 3 8 0,2-3-1 15,-2 2-1-15,1-2 4 0,2 3-5 0,-2-2-2 16,1-1 4-16,1 3-4 0,-1-1 0 0,3-3 2 15,-2 2 0-15,4-2-1 0,-2 1-1 0,0 1-3 16,1-2 5-16,-1 3 27 0,1-2-33 0,1 0 35 16,-1 0-41-16,0 1 39 0,0-1-43 0,5-9 29 15,-5 15-27-15,5-15 28 0,-6 17-26 16,6-17 34-16,-6 15-40 0,6-15 38 0,-4 14-4 16,4-14-35-16,-3 17 36 0,3-17-45 0,-3 15 45 15,3-15-36-15,0 15 37 0,0-15-39 16,2 11 38-16,-2-11-36 0,0 14 36 0,0-14-45 15,2 9 47-15,-2-9-39 0,4 11 39 0,-4-11-40 16,4 9 39-16,-4-9-36 0,5 12 36 0,-5-12-41 16,9 9 41-16,-9-9-37 0,11 11 38 0,-11-11-37 15,16 9 36-15,-16-9-35 0,16 10 35 16,-16-10-38-16,18 10 36 0,-18-10-35 0,18 6 37 16,-18-6-40-16,17 6 40 0,-17-6-36 0,16 5-4 15,-16-5 15-15,19 2 4 0,-19-2 31 0,14 1-34 16,-14-1 33-16,20 0-37 0,-20 0 26 0,18-1-32 15,-18 1 10-15,23-2 28 0,-23 2-29 0,21-5 30 16,-21 5-28-16,23-4 20 0,-23 4-18 16,22-6 15-16,-9 1-10 0,-13 5 17 0,20-5-23 15,-6-2 21-15,-2 3-22 0,-2-1 21 0,3 1-4 16,-3 0 14-16,1-1-15 0,-2 1 19 16,2-1-13-16,-1-2 14 0,-1 2-2 0,0 0 8 15,-1-2 0-15,-8 7 1 0,16-12-10 0,-8 5-5 16,-2 0 18-16,4-1-5 0,-2 0-8 0,-2-1-3 15,2-1-8-15,2 0 9 0,-3-2 8 0,0 1-3 16,-1 0 1-16,2-1 7 0,-4 1 0 0,3-2-2 16,-4 1 5-16,1-2 29 0,0-2-48 0,1 3 36 15,-2-4-48-15,-1 0 37 0,-2-2-47 16,3 1 35-16,-3-3-42 0,0 1 34 16,-1-2-41-16,-1 0 28 0,0-1-55 0,-2 3-26 15,-4-2-136-15,-1 2-37 0,-10-4-120 0,-9 2-16 16,-6 3-364-16,-16-7-263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24:07"/>
    </inkml:context>
    <inkml:brush xml:id="br0">
      <inkml:brushProperty name="width" value="0.05292" units="cm"/>
      <inkml:brushProperty name="height" value="0.05292" units="cm"/>
      <inkml:brushProperty name="color" value="#FF0000"/>
    </inkml:brush>
  </inkml:definitions>
  <inkml:trace contextRef="#ctx0" brushRef="#br0">11020 5245 122 0,'0'0'352'0,"0"0"-121"16,0 0-32-16,0 0-46 0,0 0-14 0,0 0-54 15,0 0 22-15,0 0-31 0,0 0 25 0,0 0-46 16,0 0 28-16,0 0-41 0,0 0 42 0,0 0-55 16,0 0 44-16,0 0-55 0,0 0 48 0,0 0-59 15,0 0 40-15,0 0-46 0,0 0 61 0,0 0-63 16,0 0 56-16,0 0-46 0,0 0 49 0,0 0-49 15,0 0 50-15,0 0-44 0,0 0 39 0,0 0-5 16,0 0-2-16,0 0-7 0,0 0-6 0,0 0 5 16,0 0-11-16,0 0-12 0,0 0 8 15,0 0-21-15,0 0 21 0,0 0-6 0,0 0-9 16,0 0 5-16,0 0 0 0,0 0-2 16,0 0 2-16,0 0 5 0,0 0-19 0,0 0 17 15,0 0-13-15,0 0 15 0,0 0-4 0,0 0-9 16,0 0-8-16,0 0 5 0,0 0 43 0,0 0-44 15,0 0-12-15,0 0 13 0,0 0-6 0,0 0 15 16,0 0 4-16,16 0 3 0,-16 0 5 0,21 0 1 16,-21 0-1-16,26 0 7 0,-4 0-15 0,0 0-3 15,2 0-7-15,2 0 5 0,-2-2-4 0,1 1 1 16,-3 1-1-16,-1 0-2 0,3 0-1 0,-4-2 1 16,1-1-4-16,-1 2 5 0,5 0 2 15,0-1 11-15,1-2 6 0,-2 3 4 0,3 1-12 16,-3-3 2-16,0 2-16 0,-4-2 10 0,-3 2-7 15,1-2 5-15,-18 3-5 0,26-1 5 0,-26 1-7 16,24-3 13-16,-24 3-24 0,18-2 12 0,-18 2-5 16,0 0 5-16,22-2-6 0,-22 2-36 0,0 0-49 15,0 0-31-15,15-1-2 0,-15 1-66 16,0 0-49-16,0 0-126 0,0 0-277 0,-11-6-166 16</inkml:trace>
  <inkml:trace contextRef="#ctx0" brushRef="#br0">6790 5240 187 0,'0'0'344'0,"0"0"-109"15,0 0-99-15,0 0 8 0,0 0-10 0,0 0-20 16,0 0-15-16,0 0-11 0,0 0-14 0,0 0 4 15,0 0-3-15,10-5-3 0,-10 5-3 16,0 0-4-16,0 0-19 0,0 0 10 0,0 0-2 16,0 0-7-16,0 0-9 0,0 0 3 0,0 0-1 15,0 0-6-15,0 0-2 0,0 0 0 0,0 0-2 16,0 0 1-16,0 0-8 0,0 0-3 0,0 0-1 16,0 0-6-16,0 0-7 0,0 0-9 0,0 0 6 15,0 0-2-15,0 0-1 0,0 0-1 0,0 0-2 16,0 0 2-16,0 0 5 0,0 0-4 15,3 10 3-15,-3-10 2 0,0 0-1 0,14 5-3 16,-14-5 5-16,13 4 8 0,-13-4 2 0,24 5 1 16,-24-5 18-16,32 4-24 0,-14-1 20 0,5-2-23 15,2 1 17-15,1 0-17 0,-1-2 15 0,3 3-16 16,-2-3 17-16,6 0-7 0,-4 0 4 0,2 0-16 16,0-3-3-16,2 3-2 0,-2-1 19 0,-1 0-15 15,2-1 13-15,-2 1-13 0,2-3 9 16,-3 3-14-16,0-1 11 0,-1 0-9 0,-2-1 9 15,-1 0-9-15,-1 2 12 0,-3-4 1 0,-1 5-5 16,-1-2 4-16,0 1 7 0,-2-3-3 0,1 2 9 16,-2-1-2-16,-15 3-2 0,24-5 1 15,-24 5-3-15,21-3 0 0,-21 3-3 0,16 0 1 16,-16 0-4-16,0 0 5 0,17-4-5 0,-17 4-11 16,0 0-9-16,0 0-40 0,17-3-33 0,-17 3 4 15,0 0-43-15,0 0 2 0,0 0 10 0,0 0-4 16,11 6-11-16,-11-6 13 0,0 0-16 0,-5 9-18 15,5-9-9-15,-10 10-34 0,10-10-2 0,-15 11-251 16,5-6 153-16</inkml:trace>
  <inkml:trace contextRef="#ctx0" brushRef="#br0">7591 5292 349 0,'0'0'285'0,"0"0"-75"0,0 0-42 16,0 0-13-16,0 0-27 0,0 0-16 0,0 0-20 15,0 0-12-15,-13-4-35 0,13 4 54 0,0 0-42 16,0 0 42-16,0 0-58 0,0 0 41 0,0 0-62 16,0 0 44-16,0 0-62 0,0 0 46 0,0 0-59 15,0 0 40-15,0 0-42 0,0 0 31 0,0 0-41 16,0 0 14-16,17-2-2 0,-17 2 2 0,25 0 9 16,-25 0-1-16,35-1 1 0,-13 1 0 0,-2 1 8 15,6-1-6-15,-2 0-1 0,0 2 2 0,-1-2-7 16,1 0 7-16,-3 0 10 0,6 0-8 15,-2 0 12-15,2-2-3 0,-4 1-2 0,-2 0-1 16,-2 0-1-16,-19 1 0 0,29-4 5 16,-29 4 6-16,23-1 44 0,-23 1-37 0,17-1 30 15,-17 1-26-15,0 0 14 0,19-1-10 0,-19 1 20 16,0 0-27-16,0 0 16 0,18-2-20 0,-18 2 12 16,0 0-21-16,0 0 13 0,0 0-20 0,0 0 9 15,16 0-13-15,-16 0 5 0,0 0-33 0,0 0 0 16,0 0-46-16,0 0 30 0,0 0-66 0,0 0-25 15,0 0-46-15,0 0-80 0,0 0-311 16,0 0-90-16</inkml:trace>
  <inkml:trace contextRef="#ctx0" brushRef="#br0">11817 5034 103 0,'0'0'479'0,"0"0"-113"15,0 0-136-15,0 0 21 0,0 0-119 16,0 0 20-16,0 0-90 0,4 8 45 0,-4-8-67 16,0 0 32-16,0 0-46 0,0 0 46 0,0 0-57 15,0 0 47-15,0 0-57 0,0 0 45 0,0 0-58 16,0 0 49-16,0 0-57 0,0 0 28 0,0 0-59 16,0 0 36-16,0 0-68 0,6 8-83 0,-6-8-2 15,0 0-77-15,0 0-218 0,0 0 115 0</inkml:trace>
  <inkml:trace contextRef="#ctx0" brushRef="#br0">12437 5982 181 0,'0'0'354'0,"0"0"-128"15,0 0-43-15,0 0-48 0,0 0-12 0,0 0-49 16,0 0 16-16,0 0-27 0,6-7 11 0,-6 7-40 16,0 0 46-16,0 0-39 0,0 0 51 0,0 0-57 15,0 0 40-15,0 0-51 0,0 0 37 0,0 0-71 16,0 0 45-16,0 0-35 0,9-4 45 0,-9 4-55 15,0 0 54-15,0 0-63 0,0 0 53 0,19-3-51 16,-19 3 51-16,0 0-54 0,23 0 51 0,-23 0-51 16,18 0 52-16,-18 0-21 0,23 0-7 0,-23 0-31 15,27 2 59-15,-27-2-54 0,28 0 58 0,-28 0-60 16,28 1 56-16,-28-1-54 0,28 2 55 0,-28-2-55 16,31 1 55-16,-31-1-55 0,29 1 38 15,-29-1-46-15,30 0 66 0,-30 0-61 0,33 3 60 16,-16-2-55-16,0 2 55 0,0-2-56 0,2-1 57 15,0 3-56-15,-1-2 60 0,0 0-59 16,-1 1 39-16,2 0-43 0,0-2 63 0,-2 0-12 16,0 1-56-16,2 1 63 0,-2-2-7 0,0 2-3 15,-17-2-5-15,36 3-1 0,-20-3-4 0,3 1-1 16,-1-1-2-16,-18 0-2 0,36 3-15 0,-19-3 14 16,1 3-20-16,2 1 15 0,-3-2 6 0,-17-2-2 15,29-1-1-15,-29 1 0 0,29 0 3 16,-29 0 0-16,31 1 8 0,-31-1-11 0,30 2-2 15,-30-2-24-15,29 0 16 0,-29 0 14 0,27 2-8 16,-27-2-3-16,25 2 16 0,-25-2-2 0,26 1 3 16,-26-1-3-16,23 1-3 0,-23-1 5 0,24 3-5 15,-24-3 0-15,23 0 1 0,-23 0-3 0,23 2 0 16,-23-2 2-16,23 1-6 0,-23-1 1 0,23 2 12 16,-23-2-1-16,21 4-11 0,-21-4 13 0,20 1 2 15,-20-1-1-15,19 0 0 0,-19 0 4 16,16 1-8-16,-16-1-1 0,0 0-2 0,21 0 1 15,-21 0 2-15,0 0 3 0,21 1 1 0,-21-1-5 16,0 0-9-16,16 0 1 0,-16 0 11 0,0 0-9 16,20 0 0-16,-20 0-3 0,0 0 0 15,19-1-1-15,-19 1-3 0,0 0-1 0,0 0-1 16,20 0-4-16,-20 0 6 0,0 0 6 0,0 0-5 16,0 0-6-16,21-1-19 0,-21 1-16 0,0 0 4 15,0 0-17-15,0 0-17 0,0 0-4 0,16-1-41 16,-16 1-111-16,0 0-127 0,0 0-233 0,0 0-118 15</inkml:trace>
  <inkml:trace contextRef="#ctx0" brushRef="#br0">12728 5934 219 0,'0'0'359'0,"0"0"-120"0,-15-2-17 0,15 2-68 16,0 0 9-16,0 0-70 0,-14-3-1 0,14 3-51 15,0 0 29-15,0 0-41 0,0 0 30 0,0 0-39 16,0 0 37-16,-12-4-44 0,12 4 23 0,0 0-31 16,0 0 34-16,0 0-46 0,0 0 45 0,0 0-43 15,0 0 37-15,0 0-38 0,0 0 45 16,0 0-48-16,0 0 52 0,14 2-53 0,-14-2 53 16,0 0-65-16,23 5 53 0,-23-5-36 0,21 2 55 15,-21-2-59-15,25 2 53 0,-25-2-57 0,28 1 55 16,-28-1-58-16,30 4 58 0,-14-3-60 15,2-1 54-15,0 2-57 0,0-1 31 0,-18-1-31 16,31 2 56-16,-31-2-59 0,32 2 79 0,-32-2-67 16,30 2 52-16,-30-2-54 0,33 1 54 0,-13-1-56 15,-2 0 56-15,2 0-10 0,-1 1-4 0,-1-1-20 16,4 0 11-16,-3 1 0 0,0-1-11 16,1 2 6-16,0 0-3 0,0-2 8 0,0 0-11 15,0 1-1-15,0-1 2 0,2 0-2 0,-3 0 4 16,2 1-2-16,0 0 2 0,0-1-11 0,-2 0 11 15,1 0-9-15,-3 0-3 0,3 2 13 0,-1 1-2 16,-1-3 1-16,-18 0 2 0,34 0 1 0,-34 0 1 16,35 0 1-16,-17 0-1 0,1-3 0 0,1 3-5 15,-2-2-3-15,-18 2 4 0,30 0-11 0,-30 0 1 16,31 0 8-16,-31 0 2 0,24-1-4 0,-24 1-1 16,22-1 1-16,-22 1-5 0,0 0-7 15,22 0-14-15,-22 0-4 0,0 0-10 0,0 0 8 16,19-3-14-16,-19 3-61 0,0 0 34 0,0 0-61 15,0 0-10-15,0 0-33 0,0 0-83 16,-21-7-234-16,21 7 59 0</inkml:trace>
  <inkml:trace contextRef="#ctx0" brushRef="#br0">6382 6036 12 0,'0'0'333'0,"0"0"-98"0,0 0-65 0,7-9-39 0,-7 9-33 16,0 0-19-16,6-6-19 0,-6 6-1 0,0 0-4 16,9-8 1-16,-9 8-7 0,0 0-10 15,9-9 9-15,-9 9-5 0,0 0-1 0,11-9-4 16,-11 9-3-16,0 0-3 0,12-5-16 0,-12 5-6 15,0 0 17-15,10-8-2 0,-10 8-1 0,0 0-2 16,14-7 6-16,-14 7-4 0,9-5-1 0,-9 5 1 16,13-4-2-16,-13 4-1 0,13-7-2 15,-13 7-12-15,13-6 1 0,-13 6 13 0,16-7-8 16,-16 7 4-16,17-5-9 0,-17 5 11 0,18-7-7 16,-18 7-4-16,21-5 1 0,-9 1-2 0,-12 4-2 15,19-5 0-15,-19 5-10 0,21-3 11 0,-21 3-19 16,24-2 15-16,-24 2 3 0,24-4 0 15,-24 4-1-15,28-4 7 0,-28 4-4 0,28-4-6 16,-28 4 0-16,28-3 6 0,-28 3-6 0,31-1-11 16,-31 1 14-16,28-3-8 0,-28 3 1 0,29-1 8 15,-29 1-5-15,30 0 3 0,-30 0-1 0,29 1-29 16,-29-1 31-16,32-1 4 0,-32 1-1 0,30 0-17 16,-30 0 8-16,29 0 9 0,-29 0-4 0,29-2 4 15,-29 2-1-15,28 0-5 0,-28 0 7 0,26 0-5 16,-26 0 0-16,23 0-2 0,-23 0 2 15,22 2-2-15,-22-2-9 0,20 1 10 0,-20-1-5 16,18 3 1-16,-18-3 5 0,22 1-8 16,-22-1 10-16,18 3-2 0,-18-3 0 0,19 1 1 15,-19-1-4-15,19 3 2 0,-19-3-14 0,15 1 7 16,-15-1 9-16,18 2-5 0,-18-2 0 0,17 2 6 16,-17-2-3-16,0 0 8 0,22 0-6 0,-22 0-2 15,0 0-2-15,24 0 2 0,-24 0-2 0,0 0-8 16,24-1 4-16,-24 1 7 0,18-1-6 0,-18 1 7 15,22-2 44-15,-22 2-56 0,24-2 4 0,-24 2-2 16,24-3 4-16,-24 3 0 0,26-3-1 0,-26 3 4 16,22-4-11-16,-22 4 2 0,20-3 9 0,-20 3-6 15,18-1 7-15,-18 1-1 0,19-1 1 0,-19 1 4 16,18 0-6-16,-18 0 1 16,15-5 0-16,-15 5-1 0,0 0 0 0,23 0-7 15,-23 0 9-15,0 0-7 0,22-2 0 0,-22 2 10 16,0 0-2-16,19 0-1 0,-19 0-1 0,0 0-1 15,22-3 3-15,-22 3-2 0,0 0 0 0,19-3-1 16,-19 3-2-16,0 0 3 0,19-1-6 0,-19 1 0 16,0 0 10-16,22-3-4 0,-22 3 2 0,0 0-1 15,22 0 2-15,-22 0-5 0,16 0 1 0,-16 0 1 16,0 0-7-16,26-3-2 0,-26 3 18 0,0 0-16 16,25 1 9-16,-25-1-3 0,22 0 1 0,-22 0 1 15,18 0-2-15,-18 0 1 0,21-1-1 16,-21 1 7-16,0 0-8 0,25 0-8 0,-25 0 11 0,0 0-7 15,21 0 0-15,-21 0 9 0,0 0-3 16,23 1 4-16,-23-1-4 0,0 0-1 16,20 0 1-16,-20 0 0 0,0 0 0 0,21 0-8 15,-21 0 1-15,0 0 8 0,0 0-5 0,23 2 6 16,-23-2 1-16,0 0-2 0,17 0-1 0,-17 0 1 16,0 0-1-16,0 0 0 0,23 0-1 0,-23 0 3 15,0 0-11-15,0 0 10 0,21 0-8 0,-21 0 4 16,0 0 6-16,18-2-2 0,-18 2 0 0,0 0-1 15,19-1 1-15,-19 1-2 0,0 0 1 0,19-1-1 16,-19 1 2-16,0 0-9 0,18-1 14 16,-18 1-13-16,0 0 2 0,0 0 11 0,22-2-6 15,-22 2 3-15,0 0-4 0,0 0 3 0,23 0-4 16,-23 0 1-16,0 0 0 0,0 0-9 0,19-1 4 16,-19 1 8-16,0 0-8 0,0 0 10 0,0 0-3 15,19-1-1-15,-19 1 1 0,0 0 1 0,0 0-1 16,0 0-2-16,18-2 0 0,-18 2 2 15,0 0-10-15,0 0 5 0,0 0 58 0,0 0-66 16,18-2 10-16,-18 2 50 0,0 0-58 0,0 0 53 16,0 0-58-16,15-2 52 0,-15 2-54 0,0 0 50 15,0 0-55-15,0 0 38 0,0 0-42 0,18 0 62 16,-18 0-63-16,0 0 62 0,0 0-52 16,0 0 51-16,0 0-54 0,0 0 53 0,15-5-53 15,-15 5 51-15,0 0-45 0,0 0 45 0,0 0-52 16,0 0 38-16,0 0-37 0,0 0 43 0,0 0-40 15,16-2 47-15,-16 2-48 0,0 0 49 0,0 0-52 16,0 0 49-16,0 0-50 0,0 0 47 0,0 0-46 16,0 0 33-16,0 0-35 0,0 0 46 0,0 0-66 15,0 0 45-15,0 0-62 0,0 0 23 0,0 0-64 16,0 0-22-16,0 0-60 0,0 0-89 16,-12 7-200-16,12-7 89 0</inkml:trace>
  <inkml:trace contextRef="#ctx0" brushRef="#br0">7200 5942 242 0,'0'0'285'0,"0"0"-97"15,0 0-50-15,0 0-28 0,19-2-17 0,-19 2-17 16,0 0-9-16,22-2-13 0,-22 2 14 0,20 0-17 16,-20 0 0-16,29-1-3 0,-29 1-12 0,32-1 2 15,-12-1-36-15,-2 2 27 0,0-2 11 0,2 2-5 16,-2-3-1-16,4 1-6 0,-3 1-9 0,-2 0 2 16,0 0-4-16,-17 1 0 0,31-4 1 15,-31 4-1-15,27-2 3 0,-27 2-15 16,19-1 2-16,-19 1 18 0,18 0-5 0,-18 0 9 15,0 0 3-15,19-2 6 0,-19 2 4 0,0 0 0 16,0 0 2-16,18-3 0 0,-18 3 2 0,0 0 30 16,0 0-41-16,0 0 27 0,0 0-46 0,0 0 17 15,18 0-26-15,-18 0 28 0,0 0-38 0,0 0 26 16,0 0-55-16,0 0-18 0,0 0-16 0,0 0-30 16,0 0-55-16,0 0-91 0,14-5-298 0,-14 5-37 15</inkml:trace>
  <inkml:trace contextRef="#ctx0" brushRef="#br0">14743 6024 286 0,'10'-5'250'0,"-10"5"-78"0,0 0-34 0,0 0-38 16,0 0-9-16,0 0-18 0,0 0-20 0,8-6 0 15,-8 6-14-15,0 0-8 0,0 0-5 0,0 0-6 16,0 0-4-16,0 0-7 0,0 0-2 15,0 0 0-15,0 0 4 0,0 0-5 0,17-4 1 16,-17 4-2-16,0 0 4 0,0 0 6 0,0 0 1 16,0 0 11-16,0 0-6 0,0 0 14 0,0 0-13 15,0 0 16-15,0 0-14 0,0 0 23 0,0 0-31 16,0 0 21-16,0 0-33 0,0 0 28 0,0 0-27 16,18 0 39-16,-18 0-41 0,0 0 31 15,0 0-50-15,0 0 45 0,0 0-19 0,0 0 39 16,0 0-44-16,0 0 43 0,0 0-52 0,16 0 59 15,-16 0-52-15,0 0 51 0,0 0-54 0,0 0 52 16,0 0-56-16,0 0 38 0,18-2-45 0,-18 2 62 16,0 0-65-16,0 0 60 0,0 0-59 0,15-3 57 15,-15 3-55-15,0 0 53 0,0 0-53 16,0 0 52-16,0 0-57 0,16-3 63 0,-16 3-68 16,0 0 55-16,0 0-70 0,0 0 63 0,0 0-46 15,0 0 51-15,0 0-53 0,0 0 51 0,15-1-53 16,-15 1 50-16,0 0-50 0,0 0 51 0,0 0-54 15,0 0 40-15,0 0-37 0,19-1 52 0,-19 1-61 16,0 0 62-16,0 0-53 0,0 0 52 0,0 0-55 16,21 0 54-16,-21 0-54 0,0 0 53 15,0 0-52-15,0 0 39 0,19 0-55 0,-19 0 68 16,0 0-53-16,0 0 59 0,0 0-50 16,18 1 49-16,-18-1-50 0,0 0 50 0,0 0-50 15,0 0 48-15,0 0-4 0,20 0-10 0,-20 0-42 16,0 0 36-16,0 0 11 0,0 0-13 0,18 1-35 15,-18-1 47-15,0 0-3 0,0 0-1 0,0 0-4 16,0 0 7-16,17 1-11 0,-17-1 0 0,0 0-2 16,0 0-1-16,0 0-10 0,0 0 13 0,18 2-12 15,-18-2 3-15,0 0 8 0,0 0 1 0,0 0-4 16,0 0 5-16,19 0-2 0,-19 0-3 0,0 0 2 16,0 0-3-16,0 0 0 0,0 0-6 0,19 0 0 15,-19 0 9-15,0 0-11 0,0 0 4 16,0 0 5-16,0 0 2 0,19 0-2 0,-19 0 1 15,0 0 0-15,0 0 5 0,0 0-7 16,0 0-1-16,18-2 0 0,-18 2-6 0,0 0-1 16,0 0 10-16,0 0-4 0,0 0-3 0,0 0 7 15,19 0 1-15,-19 0-3 0,0 0 1 0,0 0 1 16,0 0-1-16,0 0 0 0,0 0 0 0,17-1-1 16,-17 1-3-16,0 0 0 0,0 0 4 0,0 0-10 15,0 0 2-15,0 0 10 0,0 0-2 0,0 0 1 16,16-1-3-16,-16 1 1 0,0 0-4 0,0 0 3 15,0 0-1-15,0 0-1 0,0 0-5 0,0 0 2 16,0 0 5-16,19 0-10 0,-19 0 2 0,0 0 10 16,0 0 0-16,0 0-1 0,0 0-2 15,0 0 2-15,0 0-1 0,0 0-1 0,17 0 1 16,-17 0-1-16,0 0-5 0,0 0 2 0,0 0 7 16,0 0-12-16,0 0 0 0,0 0 12 0,0 0-1 15,19 1 3-15,-19-1-7 0,0 0 2 0,0 0 0 16,0 0 2-16,0 0-5 0,0 0 2 15,0 0-5-15,0 0 3 0,18 0 3 0,-18 0-5 16,0 0-4-16,0 0 10 0,0 0 0 0,0 0 0 16,0 0-1-16,0 0 0 0,0 0 0 0,0 0 0 15,0 0 0-15,0 0 2 0,17-1-4 16,-17 1-4-16,0 0 7 0,0 0-5 0,0 0 0 16,0 0 11-16,0 0 0 0,0 0-2 0,0 0-3 0,0 0-1 15,0 0 0-15,0 0 4 0,18 0-5 16,-18 0-1-16,0 0-2 0,0 0-1 0,0 0 4 15,0 0-10-15,0 0 1 0,0 0 11 0,0 0 4 16,0 0-16-16,0 0 16 0,0 0-4 0,15-1-5 16,-15 1 3-16,0 0-2 0,0 0 0 0,0 0 3 15,0 0-8-15,0 0 4 0,0 0-7 0,0 0 0 16,0 0 11-16,0 0-2 0,18 1 1 0,-18-1 2 16,0 0-3-16,0 0 6 0,0 0-3 15,0 0-4-15,0 0 0 0,0 0-3 16,0 0 4-16,0 0-9 0,0 0 0 0,0 0 12 15,0 0-1-15,0 0 1 0,0 0-2 0,0 0-1 16,0 0 2-16,0 0-2 0,0 0 0 0,18 0 6 16,-18 0-7-16,0 0 0 0,0 0-20 0,0 0 15 15,0 0 10-15,0 0 4 0,0 0-15 0,0 0 10 16,0 0-2-16,0 0 1 0,0 0-1 0,0 0 0 16,0 0-1-16,0 0-4 0,0 0-8 0,0 0-19 15,0 0-2-15,0 0-12 0,0 0-25 0,0 0-66 16,0 0-64-16,11-5-73 0,-11 5-289 0,0 0-76 15</inkml:trace>
  <inkml:trace contextRef="#ctx0" brushRef="#br0">14840 5974 233 0,'0'0'228'0,"0"0"-68"0,0 0-20 16,0 0-26-16,0 0-26 0,0 0-3 15,0 0-13-15,0 0 0 0,0 0-12 0,0 0-5 16,0 0-16-16,0 0 13 0,0 0-11 0,0 0 10 16,0 0-11-16,0 0 10 0,0 0-44 0,0 0 45 15,0 0-22-15,12 4 38 0,-12-4-43 0,0 0 22 16,0 0-26-16,0 0 46 0,0 0-49 0,0 0 50 15,0 0-61-15,0 0 48 0,0 0-52 16,0 0 33-16,0 0-35 0,0 0 50 0,0 0-64 16,16 0 61-16,-16 0-58 0,0 0 52 0,0 0-54 15,0 0 49-15,0 0-56 0,0 0 54 0,17 0-54 16,-17 0 36-16,0 0-33 0,0 0 50 0,0 0-65 16,0 0 68-16,19 0-58 0,-19 0 55 0,0 0-55 15,0 0 55-15,18 1-56 0,-18-1 55 16,0 0-56-16,0 0 56 0,0 0-64 0,21 0 50 15,-21 0-37-15,0 0 51 0,0 0-49 0,17 3 53 16,-17-3-55-16,0 0 56 0,0 0-55 0,0 0 55 16,23-1-55-16,-23 1 53 0,0 0-55 0,0 0 39 15,0 0-41-15,0 0 58 0,18 0-63 0,-18 0 55 16,0 0-47-16,0 0 50 0,0 0-51 0,0 0 49 16,21 1-51-16,-21-1 49 0,0 0-51 15,0 0 59-15,0 0-61 0,16-1 38 0,-16 1-36 16,0 0 42-16,0 0-48 0,0 0 60 0,18 2-52 15,-18-2 50-15,0 0-6 0,0 0-4 0,0 0-2 16,0 0-3-16,21 0-4 0,-21 0-1 16,0 0-16-16,0 0 3 0,0 0 14 0,11 4-9 15,-11-4-40-15,0 0 55 0,0 0-3 0,0 0 1 16,0 0-3-16,19 0-3 0,-19 0 0 0,0 0-2 16,0 0 0-16,0 0 2 0,0 0-13 0,0 0 17 15,20 0-5-15,-20 0-6 0,0 0 8 16,0 0 1-16,0 0-4 0,0 0 1 0,0 0-1 0,0 0-2 15,21-1 0-15,-21 1 0 0,0 0-1 0,0 0-1 16,0 0-10-16,0 0 12 0,0 0 0 0,0 0-11 16,0 0 12-16,19 1-2 0,-19-1 0 15,0 0 1-15,0 0-2 0,0 0-1 0,0 0 1 16,0 0 1-16,0 0-1 0,0 0-1 16,0 0-11-16,20 0 14 0,-20 0-1 0,0 0-11 15,0 0 13-15,0 0-3 0,0 0 2 0,0 0-2 16,0 0 1-16,0 0-2 0,16 1 0 0,-16-1 0 15,0 0 1-15,0 0-2 0,0 0-9 0,0 0 13 16,0 0-8-16,0 0-1 0,17 4 11 0,-17-4-2 16,0 0-1-16,0 0 0 0,0 0 0 0,0 0 0 15,0 0-1-15,0 0 0 0,15 0 1 0,-15 0-2 16,0 0-10-16,0 0 14 0,0 0-27 16,0 0-17-16,0 0 55 0,16 3-2 0,-16-3-3 15,0 0-2-15,0 0 0 0,0 0-2 0,0 0-1 16,0 0 0-16,0 0-1 0,0 0-1 0,19 0-9 15,-19 0 11-15,0 0-24 0,0 0-17 0,0 0 52 16,0 0-4-16,15 4-3 0,-15-4 0 0,0 0-3 16,0 0-3-16,0 0 8 0,0 0-9 15,0 0 0-15,17 1-10 0,-17-1 2 0,0 0 10 16,0 0-8-16,0 0 0 0,0 0 9 0,0 0 0 16,0 0-4-16,16 1 5 0,-16-1-5 0,0 0 1 15,0 0-9-15,0 0 10 0,0 0-9 0,0 0 1 16,0 0 8-16,17 1-5 0,-17-1-1 15,0 0 11-15,0 0 4 0,0 0-4 0,0 0 1 16,0 0-1-16,0 0 0 0,0 0-2 0,18 2-1 16,-18-2-4-16,0 0-1 0,0 0 5 0,0 0-10 15,0 0 2-15,0 0-20 0,0 0 10 0,15 0 33 16,-15 0-13-16,0 0 1 0,0 0-2 0,0 0 0 16,0 0-3-16,0 0 0 0,18 3-2 0,-18-3-5 15,0 0 9-15,0 0-12 0,0 0 10 0,0 0 1 16,0 0-2-16,14 2 0 0,-14-2 0 0,0 0-1 15,0 0 0-15,0 0 1 16,0 0-8-16,0 0 4 0,0 0 4 0,0 0-8 16,0 0 0-16,0 0-8 0,18 0-15 0,-18 0-22 15,0 0-81-15,0 0-55 0,0 0-99 0,0 0-276 16,0 0-77-16</inkml:trace>
  <inkml:trace contextRef="#ctx0" brushRef="#br0">15409 6036 130 0,'0'0'556'0,"0"0"-193"16,0 0-77-16,0 0-65 0,0 0-52 0,0 0-52 16,17-1-9-16,-17 1-33 0,0 0-59 0,0 0 59 15,0 0-7-15,0 0-9 0,0 0-2 0,0 0-11 16,0 0-7-16,0 0-8 0,0 0-3 0,0 0-9 16,19 0-14-16,-19 0 0 0,0 0 9 0,0 0-12 15,0 0-1-15,0 0 10 0,0 0-2 0,0 0-1 16,0 0-1-16,0 0 3 0,0 0 2 0,0 0 1 15,0 0-1-15,0 0-1 0,0 0-6 16,0 0-2-16,0 0 8 0,0 0-11 0,0 0 10 16,0 0 4-16,0 0-4 0,0 0 2 0,0 0 1 15,0 0 0-15,15 1 0 0,-15-1 3 16,0 0-7-16,0 0-3 0,0 0 0 0,0 0-7 16,0 0-1-16,0 0 8 0,0 0-3 0,0 0-1 15,0 0 2-15,0 0-1 0,0 0-2 0,0 0 0 16,0 0-1-16,0 0 1 0,0 0-3 0,0 0 4 15,0 0-23-15,0 0 16 0,0 0 28 16,0 0-31-16,0 0 12 0,0 0-2 0,0 0-1 16,0 0 1-16,0 0-3 0,0 0 2 0,0 0-1 15,0 0 0-15,0 0 0 0,0 0-10 0,0 0-15 16,0 0-2-16,0 0-12 0,0 0-18 0,0 0-76 16,0 0-15-16,0 0-63 0,0 0-137 0,0 0-161 15,0 0 22-15</inkml:trace>
  <inkml:trace contextRef="#ctx0" brushRef="#br0">15847 5566 83 0,'0'0'460'0,"0"0"-174"0,4-14-30 0,-4 14-34 16,0 0-38-16,1-10-40 0,-1 10-21 0,0 0-9 16,3-11-16-16,-3 11-8 0,0 0-7 0,1-9-21 15,-1 9-3-15,0 0 9 0,0 0-22 0,3-9 1 16,-3 9 5-16,0 0 49 0,0 0-87 0,0 0 5 15,3-10 47-15,-3 10-64 0,0 0 48 0,0 0-61 16,0 0 53-16,0 0-55 0,0 0-7 0,0 0 6 16,0 0 6-16,0 0-6 0,0 0 12 0,0 0 1 15,0 0 2-15,15 6 0 0,-15-6-1 16,0 0 0-16,6 9 6 0,-6-9-6 16,6 10 7-16,-6-10-4 0,7 14 3 0,-7-14-1 15,5 15 7-15,-3-5-1 0,1-1 3 0,0 3-4 16,-2-1-12-16,0 0 0 0,2-1 16 0,-1 4-4 15,0-3 9-15,-1 3-10 0,0-3-1 0,0 1-1 16,2-1-14-16,-2 0 14 0,0 2-12 0,-1-13 14 16,0 21-15-16,2-11 29 0,-2-10-21 0,0 19 0 15,0-19-7-15,0 17-3 0,0-17 3 0,1 15 12 16,-1-15-6-16,0 11 6 0,0-11-10 16,0 13 12-16,0-13-15 0,0 10 15 0,0-10-3 15,0 0 9-15,1 12 8 0,-1-12-2 0,0 0-5 16,0 9 6-16,0-9 0 0,0 0 4 0,0 0 2 15,0 12-3-15,0-12 3 0,0 0-4 0,0 0-1 16,0 0-3-16,0 0 4 0,0 0-9 0,1 10 10 16,-1-10-3-16,0 0 11 0,0 0-4 0,0 0 4 15,0 0 0-15,0 0 12 0,0 0-12 0,0 0 10 16,0 0-11-16,0 0 11 0,0 0-14 16,0 0 10-16,3 9-14 0,-3-9 25 0,0 0-32 15,0 0 16-15,0 0-11 0,0 0 18 0,0 0-10 16,0 0 22-16,0 0-9 0,16-2 17 0,-16 2-18 15,19-7 26-15,-8 3-17 0,4-1 3 16,2-3 3-16,2 1 4 0,2-3-5 0,-1 1 19 16,2-3-32-16,2-1-15 0,5-4-7 0,-2 0-5 15,1-3-5-15,2 2-1 0,-1-2-2 0,2-1-4 16,-2 1 0-16,2-1-2 0,-2 4-3 0,-1 0 0 16,-3 3 0-16,-5 1 2 0,-1 4-3 0,-1-1 0 15,-1 1 6-15,-4 3-4 0,-1-2-24 0,-3 2-15 16,-9 6-18-16,16-8-16 0,-16 8-19 0,12-6-27 15,-12 6-40-15,9-6-11 0,-9 6-75 0,0 0 41 16,0 0-32-16,12-4 0 0,-12 4-31 0,0 0-55 16,0 0-395-16,-19 4-243 0</inkml:trace>
  <inkml:trace contextRef="#ctx0" brushRef="#br0">15856 5554 32 0,'0'0'476'15,"0"0"-171"-15,0 0-28 0,0-12-40 0,0 12-44 16,0 0-42-16,0-13-22 0,0 13-18 0,0 0-12 16,3-8-8-16,-3 8-12 0,0 0-7 0,0 0 12 15,3-10 5-15,-3 10-46 0,0 0 51 0,0 0-75 16,0 0 52-16,4-9-63 0,-4 9 49 15,0 0-65-15,0 0 57 0,0 0-59 0,0 0 58 16,0 0-59-16,0 0 57 0,17 2-63 0,-17-2 4 16,11 12 3-16,-11-12 4 0,12 9 10 0,-7 1 13 15,0-2 11-15,0 3-3 0,2 0-7 0,-4-2 2 16,1 5-8-16,0-2 17 0,0 5 2 0,-3-7-3 16,3 4-3-16,-4-2-2 0,2 2-5 0,-1 0 0 15,-1 0 1-15,0 0 0 0,0-2 8 0,0 1 1 16,0-1 1-16,-1 0-9 0,1 0 17 0,-2-3-3 15,1 3 12-15,-2-4-8 0,3-8 4 0,-2 18-13 16,2-18 7-16,-3 15-13 0,3-15 6 16,-2 13-14-16,2-13 14 0,-3 12-14 15,3-12 14-15,-1 9-10 0,1-9 10 0,0 0-6 16,0 10 24-16,0-10-8 0,0 0 27 0,0 0 0 16,1 10 44-16,-1-10-14 0,10 5-2 0,-10-5-9 15,26 0-13-15,-6 0-2 0,4-5-14 0,2 4-23 16,1-5 4-16,8 1-14 0,0-2-6 0,2-1-3 15,-1 0-3-15,1-1-4 0,-2 2-2 0,2 0-2 16,-3-1 1-16,-1 1-6 0,1 3 4 0,-2-3 0 16,-7 4-5-16,1-2 11 0,-6 2-4 0,-3-1-8 15,-17 4-1-15,25-3 2 0,-25 3 1 0,20-5 4 16,-20 5-4-16,15-2-4 0,-15 2-5 16,0 0-7-16,17-2 18 0,-17 2-36 0,0 0 18 15,0 0-36-15,15-3 8 0,-15 3-32 0,0 0 2 16,0 0-33-16,0 0-14 0,0 0-16 0,13-4-44 15,-13 4-29-15,0 0 17 0,0 0 8 0,0 0-47 16,0 0-22-16,0 0-93 0,0 0-332 16,0 0-210-16</inkml:trace>
  <inkml:trace contextRef="#ctx0" brushRef="#br0">9711 6668 151 0,'0'0'356'15,"0"0"-123"-15,0 0-45 0,-14-5-33 0,14 5-14 16,0 0-22-16,0 0-18 0,-5-10-21 0,5 10-9 16,0 0-10-16,-7-7-4 0,7 7-5 0,0 0-2 15,-6-6-8-15,6 6-16 0,0 0 13 0,-9-6-7 16,9 6-1-16,0 0 2 0,0 0-2 0,-11-6-2 16,11 6-7-16,0 0-3 0,0 0-4 15,0 0 2-15,-9-4-2 0,9 4-1 16,0 0-1-16,0 0 3 0,0 0-6 0,0 0 2 15,0 0 7-15,0 0 2 0,0 0-1 0,0 0 3 16,0 0 3-16,7-7 3 0,-7 7 6 0,21-1-2 16,-21 1 21-16,27-4-27 0,-9 3 9 0,-1-1-20 15,1 0 8-15,1-1-13 0,2 1 17 0,-3 0-19 16,1 1 19-16,0-3-17 0,-2 2 17 0,1 1-22 16,-3-1 16-16,2-1-19 0,-2 1 14 0,-15 2-18 15,32-3 15-15,-16 0-18 0,-16 3 27 0,30-4-21 16,-30 4 7-16,27 0-25 0,-27 0 4 0,19-2-35 15,-19 2 20-15,19-3-52 0,-19 3 30 16,0 0-72-16,18-2-18 0,-18 2-4 0,0 0-30 16,0 0-68-16,0 0-270 0,0 0 15 0</inkml:trace>
  <inkml:trace contextRef="#ctx0" brushRef="#br0">9651 6684 33 0,'0'0'489'0,"0"0"-160"16,-20 0-87-16,20 0-40 0,0 0-32 0,0 0-50 16,0 0-25-16,0 0-18 0,0 0-11 0,0 0-10 15,12-5-14-15,-12 5 1 0,22-2 5 0,-22 2-12 16,30-1 2-16,-11 0 1 0,0 1-6 0,-1-1-3 15,1-1-2-15,-1 0-4 0,2 2-2 0,-2-2-1 16,-18 2 0-16,31-1 26 0,-31 1-30 16,29-2 31-16,-29 2-43 0,27 0 30 0,-27 0-25 15,20 0 27-15,-20 0-35 0,21-2-2 0,-21 2 2 16,17-1 27-16,-17 1-33 0,0 0 23 0,20 0-29 16,-20 0 11-16,0 0-52 0,0 0 32 15,19-1-79-15,-19 1-5 0,0 0-52 0,0 0-16 16,0 0-105-16,0 0-215 0,5 7 59 0</inkml:trace>
  <inkml:trace contextRef="#ctx0" brushRef="#br0">10291 6849 162 0,'0'0'244'15,"0"0"-75"-15,0 0-29 0,0 0-24 0,-2-10-34 16,2 10-16-16,0 0 1 0,0 0-7 0,-3-11-1 16,3 11-12-16,0 0-5 0,0 0-7 0,-1-10-9 15,1 10-4-15,0 0 19 0,0 0-10 0,0-11 6 16,0 11-16-16,0 0-3 0,0-11-6 0,0 11 9 16,0 0 2-16,1-10 1 0,-1 10-4 0,0 0-1 15,3-9-17-15,-3 9 14 0,0 0-1 16,2-10-1-16,-2 10-1 0,0 0-4 0,4-8 5 15,-4 8 5-15,0 0 7 0,4-9-15 16,-4 9 4-16,0 0-3 0,4-10-1 0,-4 10-17 16,0 0 18-16,7-8-2 0,-7 8 5 0,0 0-3 15,7-7-2-15,-7 7-4 0,0 0 3 0,0 0-1 16,9-9-3-16,-9 9-1 0,0 0 2 0,11-5-4 16,-11 5-14-16,0 0 15 0,0 0-2 0,17-1-1 15,-17 1 7-15,0 0-11 0,0 0 6 0,20 1-2 16,-20-1 1-16,9 7-1 0,-9-7 1 0,9 10 0 15,-9-10-33-15,14 12 27 0,-14-12 16 0,16 17-2 16,-9-5-2-16,1 0 3 0,1 3-5 0,0 1 43 16,0 1-49-16,-2 3 42 0,1-2-45 0,-3 1 39 15,4 2-45-15,-4-1 3 16,2 3 30-16,-1-3-32 0,-1 2 45 0,4 1-55 16,-4-3 50-16,5 2-49 0,-3-5 46 0,-1 2-45 15,-1-4 45-15,2 1-46 0,-1-4 44 0,-1 1-46 16,3-3 48-16,-3-2-66 0,0 0 70 0,1 0-54 15,-6-8 5-15,13 10 52 0,-13-10-52 0,10 8 50 16,-10-8-51-16,0 0 61 0,16 2-59 0,-16-2 68 16,0 0-62-16,0 0 53 0,15-3-61 0,-15 3 60 15,8-8-60-15,-8 8 58 0,4-9-48 0,-4 9 50 16,5-8-45-16,-5 8 46 0,0 0-54 16,1-14 46-16,-1 14-5 0,0 0-6 0,-1-9-3 15,1 9-17-15,0 0 0 0,-5-10 12 0,5 10-11 16,0 0-49-16,0 0 62 0,-4-8-52 0,4 8 54 15,0 0-50-15,0 0 51 0,0 0-49 0,-14 2 53 16,14-2-51-16,-10 11 50 0,10-11-51 16,-11 14 54-16,6-1-59 0,3-4 54 0,-2 7-44 15,0-3 49-15,0 3-50 0,3 1 6 0,-2-1 2 16,2-1 3-16,1 3 3 0,0-1 1 0,0 4 4 16,0-1-3-16,4 2 52 0,-3 3-63 15,4-2 49-15,0 1-44 0,2 0 47 0,-1 1-51 16,1-1 48-16,0-1-51 0,2 0 49 0,-4 2-49 15,4-4 48-15,0 3-5 0,1 2-11 0,-2-4-10 16,2 2 13-16,-2-3 47 0,1 3-59 0,1 2 3 16,-2-2-5-16,-2 1 1 0,2-2-2 0,-2 2 2 15,2-1-16-15,-2 0 18 0,-2 0-1 0,1 1 0 16,-2 1-13-16,-2-4 4 0,3 2 16 0,-2-1-10 16,2 0 10-16,-1 1-2 0,-2-6 2 0,2 0 0 15,-2 0 0-15,0 0-3 0,0-1 0 0,2 1-1 16,-3 0-29-16,1 0 33 0,-1-1-13 15,0 0 11-15,-1 0-10 0,1 0-1 0,0 0 10 16,-1-1 0-16,-2-1-1 0,2-3 3 16,0 1-1-16,-3 3 2 0,1-4 1 0,-1 3 51 15,-2 0-60-15,2-3 41 0,-4 3-47 0,1 1 56 16,-5 0-63-16,2 0 53 0,0-4-45 0,-3 2 54 16,0-2-53-16,-2-1 54 0,2 0-39 0,-3-2 45 15,0 1-43-15,-2-2 38 0,2 0-46 0,-2-1 37 16,1 0-46-16,1-3 31 0,-1 1-37 0,2-1 32 15,-2 2-34-15,3-4 35 0,-4 3-39 0,7-3 34 16,-2 3-74-16,13-5 44 0,-23 5-63 0,23-5 44 16,-22 5-59-16,22-5 27 0,-19 6-49 0,19-6-30 15,-18 4-44-15,18-4-45 0,-19 0-32 0,19 0-292 16,0 0-62-16</inkml:trace>
  <inkml:trace contextRef="#ctx0" brushRef="#br0">12170 7189 26 0,'5'-8'487'0,"-5"8"-123"16,5-16-146-16,-5 16 18 15,1-16-31-15,-1 16-38 0,0-17-37 0,-2 7-20 16,-1 2-21-16,-3-3-12 0,-2 1-8 0,-1 1-5 15,0-1-6-15,-1 3-8 0,0 1-6 0,1 2-10 16,9 4-14-16,-22-8 1 0,22 8 10 0,-23 1-11 16,2 6 63-16,1 2-68 0,-5 2-1 0,0 5 0 15,2 2-3-15,0 3-1 0,-1-1 4 0,3 2-7 16,0 1-1-16,2 0-21 0,3 0 19 0,1 1-6 16,5-5 16-16,1-1-8 0,0 2-1 0,4-4-3 15,2 1 26-15,3-5-13 0,0 2 16 0,4 2-15 16,2-3 9-16,4 3-17 0,2 0-17 0,2-2-23 15,0-2-20-15,5 0-67 0,-2-2 10 16,2-2-60-16,1 0-59 0,-3-5-57 0,1 2-247 16,-1-2-18-16</inkml:trace>
  <inkml:trace contextRef="#ctx0" brushRef="#br0">12429 7241 76 0,'0'0'484'16,"0"0"-115"-16,-4-10-142 0,4 10 7 0,0 0-109 16,0 0 10-16,-9-7-74 0,9 7 47 0,0 0-70 15,-18 8 58-15,8 0-61 0,-2 0 42 0,1-2-59 16,0 4 45-16,-2 1-63 0,0 3 58 0,3-4-58 15,-3 4 48-15,5-2-54 0,2 2 39 16,-2-2-50-16,1 1 54 0,2-3-61 0,-1 2 62 16,3-2-57-16,3-10 50 0,-7 15-56 0,7-15 47 15,-2 14-55-15,2-14 54 0,-3 8-51 16,3-8 54-16,0 0-66 0,0 0 46 0,-5 11-38 16,5-11 59-16,0 0-64 0,0 0 63 0,0 0-54 15,9-11 56-15,-1 4-55 0,-8 7 56 0,6-19-57 16,-1 10 56-16,4-4-53 0,-1 0 53 0,-2 1-61 15,3 1 67-15,0-3-70 0,0 4 76 0,-1-2-54 16,2 1 52-16,-3 3-54 0,1-1 55 0,0 2-57 16,-1 1 52-16,1-1-53 0,-8 7 52 0,12-8-53 15,-12 8 35-15,14-7-41 0,-14 7 61 0,0 0-61 16,18-2 61-16,-18 2-55 0,0 0 62 0,16 6-66 16,-16-6 56-16,12 11-54 0,-12-11 54 0,9 12-56 15,-6-3 55-15,1 0-60 16,-1 2 44-16,-3-11-34 0,4 18 7 0,-4-18-2 0,2 16 54 15,-2-16-54-15,3 13 52 0,-3-13-49 16,1 12 51-16,-1-12-43 0,0 0 52 0,3 12-32 16,-3-12 40-16,0 0-7 0,0 0 29 0,1 9-4 15,-1-9 10-15,0 0-11 0,0 0-11 0,0 0-15 16,0 0-12-16,0 0 3 0,10-8-10 0,-10 8-1 16,6-12-6-16,0 3 0 0,-1 1-7 0,1-1-5 15,3-3 5-15,-1 2-7 0,1 0 1 0,1 1-1 16,-2 1 9-16,-1 0-1 0,1 1-8 0,1 1-4 15,-9 6-2-15,13-12 4 0,-13 12-2 0,11-8-1 16,-11 8-2-16,10-5-1 0,-10 5-1 0,0 0-4 16,13-3 2-16,-13 3-1 0,0 0 0 15,14 8 5-15,-14-8 3 0,8 11 3 0,-3-2-10 16,-2 3-12-16,0-2-44 0,0 1-9 0,0 2-2 16,-1-1-6-16,2 2-49 0,-3-2 41 0,2 1-68 15,-2 1-30-15,0-2-45 0,-1-12-98 16,0 21-180-16,0-21 26 0</inkml:trace>
  <inkml:trace contextRef="#ctx0" brushRef="#br0">13210 7192 553 0,'0'0'454'0,"6"-11"-107"0,-6 11-67 0,5-11-33 0,-5 11-22 16,0-11-38-16,0 11-20 0,-2-10-20 0,2 10-29 15,-4-9-5-15,4 9-6 0,-7-8-7 0,7 8-23 16,0 0-18-16,-7-7-19 0,7 7 2 0,0 0 0 16,-18 9-7-16,8-1-4 0,-2 3 1 0,-2 3-17 15,4 2 7-15,-3 1-8 16,4-1 2-16,0 2-13 0,3 1-15 0,0-4-38 15,2 2-22-15,1-3-11 0,3 0-15 0,0-2 10 16,3 0-23-16,1 0 29 0,-2-3-47 0,6 0 5 16,-2-2-64-16,-6-7-70 0,17 9-375 0,-17-9-166 15</inkml:trace>
  <inkml:trace contextRef="#ctx0" brushRef="#br0">13325 7149 619 0,'0'0'403'0,"6"-13"-95"16,-6 13-72-16,7-10-53 0,-7 10-33 0,14-6-27 15,-14 6-33-15,15 4-4 0,-15-4-24 16,27 8-2-16,-13-4-14 0,-1 4-8 0,-1 0-8 16,1 1-6-16,-4 3-4 0,4-3-5 0,-6 1 0 15,1 2-5-15,0 1-10 0,-2-2 0 0,-2 2 13 16,-1-4-42-16,-1 3 45 0,-2-2-12 0,0-10 41 15,0 19 7-15,0-19 14 0,-5 15 16 0,5-15 17 16,-9 11 20-16,9-11-4 0,-9 11 0 0,9-11-13 16,-14 5 14-16,14-5-19 0,-15 4 16 0,15-4-30 15,0 0 15-15,-21-2-29 0,21 2 11 16,-15-7-28-16,15 7 8 0,-12-10-32 0,12 10 7 16,-8-16-43-16,5 4-24 0,2-1-30 0,2 0-25 15,2-3-20-15,3-5-27 0,2 1 15 0,1-1-58 16,3 2 42-16,0 1-52 0,-1 1-36 0,3-1-68 15,-2 3-125-15,1 1-215 0,-3 3-162 0</inkml:trace>
  <inkml:trace contextRef="#ctx0" brushRef="#br0">13671 7207 194 0,'14'4'444'15,"-14"-4"-101"-15,0 0-117 0,17 4 23 0,-17-4-123 16,0 0 28-16,20-5-75 0,-20 5 29 0,17-7-65 16,-17 7 48-16,15-11-11 0,-6 5-7 0,-3-2-5 15,2 1-10-15,0-1 4 0,-2 1 6 0,-1-2 54 16,-5 9-69-16,9-15 12 0,-9 15 31 0,7-15-28 16,-7 15 21-16,2-11-31 0,-2 11 5 0,-1-11-8 15,1 11-13-15,0 0-10 0,-5-9-8 0,5 9-4 16,0 0 1-16,-14 2 0 0,14-2-8 15,-14 11-1-15,6-3 4 0,-2 2 1 16,2 1-9-16,-1 3-2 0,4 0 8 0,-3 1-10 16,5 0 6-16,-1 1-8 0,1-2 2 0,3-2-22 15,0 2-16-15,3 0-16 0,-1-2-26 0,2 2-8 16,4-2-29-16,-2-2 12 0,3 1-38 0,0-1 29 16,4-3-76-16,0 1-61 0,1-5-38 0,1 4-280 15,1-5-82-15</inkml:trace>
  <inkml:trace contextRef="#ctx0" brushRef="#br0">14314 6956 342 0,'2'-15'487'0,"2"2"-174"15,-4 2 8-15,3 1-92 0,-3 10-1 0,2-17-39 16,-2 17-52-16,2-15 13 0,-2 15-83 0,0 0 5 15,2-10-27-15,-2 10 24 0,0 0 20 0,0 0-12 16,-1 13-4-16,1-13-13 0,-3 22-12 0,1-5-2 16,-1 4 1-16,-1 2-9 0,-1 2-8 0,1-1-5 15,2 1-6-15,-2-1-3 0,0 1-4 0,3-1-11 16,-2 0-18-16,1-4-27 0,-1 1-33 16,2-4-12-16,0 0-2 0,-1 0-51 0,-1-5 32 15,3 2-62-15,-3-6-27 0,3-8-23 0,0 16-86 16,0-16-206-16,0 0 15 0</inkml:trace>
  <inkml:trace contextRef="#ctx0" brushRef="#br0">14173 7128 258 0,'0'0'528'0,"-11"-10"-196"0,11 10-57 0,-9-6-72 15,9 6-50-15,0 0-24 0,0 0-26 0,0 0-15 16,0 0-13-16,0 0-10 0,11 13-10 0,-2-9-10 15,1 3-12-15,4 1 4 0,3 0-14 16,2 1-20-16,-2-2 13 0,3 0-21 0,2 0-30 16,-4-2 58-16,1 0-48 0,0-4 57 0,1 1-57 15,1-2 57-15,-2 0-60 0,3-3 49 0,4-2-47 16,-1 1 56-16,6-4-27 0,0 0 0 0,-1-2 13 16,-3-1-11-16,1-1-1 0,-2 0 7 0,-6 1 0 15,-2 0 10-15,1-1 12 0,-5 1 15 0,-2 3 6 16,-1-2 9-16,-4 4 12 0,-7 6 1 0,10-11-5 15,-10 11-16-15,6-9-10 0,-6 9-9 16,0 0 1-16,0 0-5 0,0 0-2 0,0 0 11 16,-19 2-1-16,10 3-4 0,-1 5-3 15,2-1-7-15,-2 4-4 0,-1 1 2 0,0 3-14 16,2 0 7-16,1 3-7 0,1-1 9 0,3-3-10 16,0 2 4-16,3-1-8 0,1-3 9 0,1 0-12 15,3 1 1-15,1-1-43 0,4 1-49 0,3-2-33 16,1 0-59-16,3 2 9 0,3-6-106 0,2 1-493 15,2-2-298-15</inkml:trace>
  <inkml:trace contextRef="#ctx0" brushRef="#br0">15334 7398 610 0,'0'0'411'0,"0"0"-47"0,17 1-93 0,-17-1-35 15,0 0-66-15,0 0-20 0,0 0-48 0,16 1-5 16,-16-1-38-16,0 0 2 0,0 0-32 0,0 0-6 16,0 0-62-16,0 0 27 0,0 0-74 0,6 8-20 15,-6-8-128-15,0 0-375 0,-15 7-142 0</inkml:trace>
  <inkml:trace contextRef="#ctx0" brushRef="#br0">8294 10999 162 0,'0'0'254'16,"0"0"-76"-16,0 0-40 0,0 0-38 0,0 0-19 16,3-10-15-16,-3 10-15 0,0 0-13 0,0 0-6 15,0 0 3-15,0 0 3 0,0 0-10 0,0 0 0 16,0 0 11-16,0 0-11 0,0 0 1 15,0 0 0-15,0 0 0 0,0 0 1 0,7-7-15 16,-7 7 17-16,0 0-8 0,0 0 0 16,0 0-19-16,0 0 11 0,0 0 4 0,0 0 1 15,8-7-2-15,-8 7-2 0,0 0-4 0,0 0-2 16,0 0-17-16,0 0 9 0,0 0 7 0,0 0-1 16,0 0 0-16,0 0-1 0,0 0 1 0,0 0 6 15,13-3 1-15,-13 3-3 0,0 0 24 0,0 0-30 16,0 0 0-16,0 0-4 0,16 0 37 0,-16 0-35 15,0 0 37-15,0 0-44 0,18 2 33 0,-18-2-30 16,0 0 40-16,18 1-43 0,-18-1 22 0,0 0-19 16,23 1 42-16,-23-1-39 0,18 0 28 15,-18 0-31-15,20 0 34 0,-20 0-47 0,22-1 55 16,-22 1-58-16,27 0 47 0,-27 0-48 0,26-3 46 16,-26 3-48-16,25 0 5 0,-25 0 2 0,28-4 4 15,-28 4-8-15,27-1 15 0,-27 1-3 16,27-2 2-16,-27 2 5 0,25-3 0 0,-25 3 1 15,27-4-4-15,-27 4 3 0,23-3 0 0,-23 3-2 16,26-4 0-16,-26 4-10 0,20-1 8 0,-20 1 3 16,19-3 0-16,-19 3-1 0,18 0-3 0,-18 0 2 15,0 0-1-15,23-1 0 0,-23 1 0 0,0 0 0 16,22 2-1-16,-22-2-8 0,0 0 1 0,18 3 11 16,-18-3 44-16,12 4-52 0,-12-4 43 15,0 0-51-15,19 3 48 0,-19-3-46 0,0 0 42 16,16 6-52-16,-16-6 51 0,0 0-61 0,18 3 25 15,-18-3-24-15,0 0 15 0,19 5 56 0,-19-5-55 16,0 0 47-16,19 3-51 0,-19-3 48 0,0 0-49 16,18 2 49-16,-18-2-52 0,0 0 51 0,21 3-62 15,-21-3 47-15,0 0-33 0,20 1 49 16,-20-1-52-16,0 0 51 0,21 1-52 0,-21-1 51 16,0 0-50-16,23 0 49 0,-23 0-54 0,0 0 56 15,21 0-61-15,-21 0 53 0,0 0-40 0,22 2 46 16,-22-2-53-16,0 0 52 0,22 0-47 0,-22 0 47 15,0 0-56-15,20 0 59 0,-20 0-54 16,0 0 50-16,18 1-49 0,-18-1 37 0,0 0-33 16,0 0 16-16,21 0-20 0,-21 0 59 0,0 0-75 15,0 0 72-15,19 1-49 0,-19-1 51 0,0 0-55 16,0 0 50-16,19 0-52 0,-19 0 52 0,0 0-62 16,0 0 65-16,22 0-50 0,-22 0 44 0,0 0-56 15,16 1 56-15,-16-1-50 0,0 0 50 0,17-1-50 16,-17 1 54-16,0 0-55 0,18-1 52 0,-18 1-61 15,0 0 47-15,0 0-34 0,20 0 49 16,-20 0-56-16,0 0 58 0,0 0-50 16,22-1 52-16,-22 1-56 0,0 0 49 0,16 0-49 15,-16 0 49-15,0 0-49 0,21-3 52 0,-21 3-60 16,18-4 61-16,-18 4-56 0,20-2 58 0,-20 2-52 16,21-3 51-16,-21 3-49 0,21-6 54 0,-21 6-49 15,21-4 48-15,-21 4-50 0,18-4 49 0,-18 4-55 16,16-3 39-16,-16 3-17 0,13-4 25 0,-13 4-55 15,0 0 59-15,17-1-54 0,-17 1 47 0,0 0-65 16,0 0 33-16,0 0-55 0,15-3 32 0,-15 3-43 16,0 0-5-16,0 0-37 0,3 10-18 0,-3-10-48 15,-8 9-280-15,8-9 105 0</inkml:trace>
  <inkml:trace contextRef="#ctx0" brushRef="#br0">9343 10984 206 0,'0'0'347'0,"-15"-4"-114"0,15 4-48 0,0 0-66 15,0 0 3-15,0 0-38 0,-13-4-1 0,13 4-44 16,0 0-2-16,0 0-27 0,0 0-18 0,0 0-24 15,0 0-25-15,0 0-30 0,0 0-71 0,0 0-166 16,0 0 271-16</inkml:trace>
  <inkml:trace contextRef="#ctx0" brushRef="#br0">12554 10912 160 0,'0'0'443'0,"0"0"-112"0,0-13-125 16,0 13-6-16,0 0-94 0,-5-10-20 0,5 10-70 15,0 0-10-15,0 0-38 0,0-13-45 0,0 13-2 16,0 0-3-16,0 0 0 0,0 0-52 0,0 0-176 15,0 0 298-15</inkml:trace>
  <inkml:trace contextRef="#ctx0" brushRef="#br0">12970 11059 469 0,'21'-3'388'0,"-21"3"-101"0,0 0-54 15,12-4-60-15,-12 4-41 0,0 0-40 0,0 0-4 16,0 0-17-16,16-2-15 0,-16 2-7 0,0 0-2 15,0 0-1-15,0 0-7 0,0 0-4 16,0 0-8-16,0 0-43 0,14-3 41 0,-14 3 0 16,0 0-11-16,0 0-3 0,0 0-2 0,0 0-1 15,0 0-1-15,0 0-2 0,0 0-14 0,0 0 4 16,0 0 19-16,0 0 0 0,0 0-1 16,0 0 2-16,0 0-4 0,0 0-2 0,0 0-3 15,0 0-2-15,0 0-31 0,0 0 1 0,0 0-23 16,0 0-37-16,0 0-51 0,0 0-20 0,0 0-28 15,0 0-5-15,-10-5-266 0,10 5 123 16</inkml:trace>
  <inkml:trace contextRef="#ctx0" brushRef="#br0">12849 11008 114 0,'-6'-7'365'0,"6"7"-101"0,-8-8-67 15,8 8 3-15,-6-6-56 0,6 6 17 0,-9-7-69 16,9 7 34-16,-9-8-67 0,9 8 49 0,-8-8-63 16,8 8 55-16,-6-9-60 0,6 9 41 0,0 0-11 15,-10-8-16-15,10 8-8 0,0 0-24 0,-8-7-7 16,8 7-40-16,0 0 58 0,0 0-54 0,-6-7 49 16,6 7-52-16,0 0 60 0,0 0-64 15,0 0 53-15,0 0-58 0,0 0 43 0,0 0-30 16,0 0 56-16,0 0-6 0,0 0 2 0,0 0-6 15,9 10-4-15,1-5-4 0,5 2-3 0,1 0-2 16,4-1-12-16,2 2 9 0,2 0-14 0,-1 0 12 16,4-3-8-16,-2 1 8 0,2-1-3 15,0 2 1-15,0-1 6 0,-3-1-9 0,1-1 1 16,-3-1-1-16,0 1 0 0,-4-1-8 0,1-1 10 16,-19-2-8-16,27 2 8 0,-27-2 3 0,24 3-1 15,-24-3 43-15,0 0-64 0,21 0-20 0,-21 0-86 16,0 0-110-16,9-8-413 0,-9 8-172 15</inkml:trace>
  <inkml:trace contextRef="#ctx0" brushRef="#br0">12833 5292 58 0,'0'0'54'0,"0"0"-6"0,0 0-14 0,0 0-2 16,0 0-16-16,0 0-45 0,0 0 67 0,0 0-8 15,0 0-3-15,0 0 1 0,0 0-28 0,0 0 29 16,0 0-4-16,0 0 7 0,-5-7-6 0,5 7-14 16,0 0 9-16,0 0-12 15,0 0 9-15,0 0-1 0,0 0-1 0,0 0-4 16,0 0-1-16,0 0-16 0,0 0 9 0,0 0 4 16,0 0-2-16,0 0 1 0,0 0-3 0,0 0-19 15,0 0 22-15,0 0 4 0,0 0-7 0,0 0 0 16,0 0 18-16,0 0-26 0,18 0 0 0,-18 0 3 15,0 0 2-15,0 0-20 0,0 0 20 0,21 1-5 16,-21-1 9-16,0 0 1 0,18 0-3 0,-18 0 0 16,0 0-3-16,23 2 1 0,-23-2-4 0,18 0 0 15,-18 0 6-15,19 0 0 0,-19 0-2 0,21 0-8 16,-21 0 2-16,19 0 9 0,-19 0 7 0,0 0-11 16,24 0 0-16,-24 0 1 0,0 0 1 15,22 0-30-15,-22 0 34 0,0 0 1 0,23-2-2 16,-23 2-3-16,0 0 0 0,20-1-21 15,-20 1 24-15,0 0 2 0,21 0 0 0,-21 0-4 16,0 0-6-16,19-1 2 0,-19 1 4 0,0 0-2 16,18-1 9-16,-18 1-17 0,0 0 10 0,0 0 1 15,16-5-3-15,-16 5 1 0,0 0-2 0,0 0 2 16,18-2-3-16,-18 2-3 0,0 0 14 0,0 0-12 16,14-2 2-16,-14 2 0 0,0 0-11 0,0 0 14 15,17 0 0-15,-17 0-3 0,0 0 0 0,0 0 0 16,0 0 0-16,14-3-9 0,-14 3 2 0,0 0 7 15,0 0-7-15,0 0 3 0,0 0-31 16,0 0 6-16,19 3-9 0,-19-3-21 0,0 0-91 16,0 0 50-16</inkml:trace>
  <inkml:trace contextRef="#ctx0" brushRef="#br0">13294 5358 10 0,'0'0'45'0,"0"0"-10"0,0 0 3 16,0 0-20-16,6-7 7 0,-6 7-6 0,0 0-3 15,0 0 2-15,0 0-7 0,0 0-6 0,0 0 11 16,0 0-18-16,0 0 2 0,0 0-9 0,0 0 13 16,0 0-15-16,0 0 4 0,0 0 9 15,0 0 0-15,0 0 1 0,0 0-3 0,0 0 4 16,0 0-6-16,0 0 2 0,0 0-14 0,0 0 7 16,0 0-29-16,0 0 40 0,0 0-4 0,0 0 10 15,0 0-1-15,0 0 7 0,0 0-12 0,0 0-4 16,0 0-7-16,0 0 1 0,0 0-3 15,0 0-21-15,0 0 7 0,0 0-29 0,0 0 17 16</inkml:trace>
  <inkml:trace contextRef="#ctx0" brushRef="#br0">8231 12088 99 0,'0'0'72'0,"0"0"141"16,0 0-211-16,0 0 136 0,0 0-169 0,-2-9 111 16,2 9-125-16,0 0 111 0,0 0-122 15,0 0 102-15,0 0-108 0,0 0 97 0,0 0-93 16,-3-8 100-16,3 8-91 0,0 0 79 0,0 0-92 16,0 0 108-16,0 0-210 0</inkml:trace>
  <inkml:trace contextRef="#ctx0" brushRef="#br0">8226 12071 472 0,'0'0'-43'0,"0"0"122"16,0 0-115-16,0 0 125 0,0 0-125 0,0 0 124 15,0 0-124-15,0 0 131 0,0 0-157 0,0 0 157 16,0 0-145-16,0 0 135 0,0 0-145 0,0 0 130 16,0 0-136-16,0 0 146 0,0 0-143 0,0 0 135 15,0 0-136-15,0 0 141 0,0 0-136 0,0 0 148 16,0 0-150-16,0 0 151 0,0 0-122 0,0 0 115 16,0 0-142-16,0 0 147 0,0 0-131 0,0 0 131 15,0 0-157-15,0 0 155 0,0 0-123 16,0 0 129-16,0 0-133 0,0 0 130 0,0 0-132 15,0 0 124-15,0 0-130 0,0 0 141 16,0 0-131-16,0 0 125 0,0 0-132 0,0 0 128 16,0 0-128-16,0 0 130 0,0 0-126 0,0 0 65 15,0 0-53-15,0 0 88 0,0 0-94 0,0 0 125 16,0 0-123-16,0 0 116 0,0 0-123 0,0 0 110 16,0 0-116-16,0 0 119 0,0 0-122 0,0 0 116 15,0 0-119-15,0 0 115 0,0 0-119 0,0 0 116 16,0 0-110-16,0 0 108 0,0 0-109 0,0 0 106 15,0 0-108-15,0 0 109 0,0 0-108 0,0 0 107 16,0 0-105-16,0 0 105 0,0 0-114 16,0 0 103-16,0 0-95 0,0 0 111 0,0 0-111 15,0 0 104-15,0 0-99 0,0 0 110 16,0 0-105-16,0 0 102 0,0 0-98 0,0 0 63 16,0 0-57-16,0 0 99 0,0 0-94 0,0 0 92 15,0 0-88-15,0 0 81 0,0 0-90 0,0 0 90 16,0 0-94-16,0 0 91 0,0 0-94 0,0 0 91 15,0 0-94-15,0 0 84 0,0 0-84 0,0 0 88 16,0 0-87-16,0 0 86 0,0 0-87 0,0 0 90 16,0 0-92-16,0 0 93 0,0 0-94 0,0 0 91 15,0 0-92-15,0 0 93 0,0 0-91 0,0 0 89 16,0 0-87-16,0 0 86 0,0 0-84 0,0 0 90 16,0 0-89-16,0 0 88 0,0 0-86 15,0 0 84-15,0 0-85 0,0 0 71 0,0 0-66 16,0 0 83-16,0 0-82 0,0 0 84 15,0 0-77-15,0 0 65 0,0 0-73 0,0 0 79 16,0 0-80-16,0 0 67 0,0 0-65 0,0 0 68 16,0 0-72-16,0 0 80 0,0 0-78 0,0 0 72 15,0 0-75-15,0 0 79 0,0 0-80 0,0 0 81 16,0 0-80-16,0 0 63 0,-2-12-61 0,2 12 77 16,0 0-80-16,0 0 79 0,0 0-76 0,0 0 70 15,0 0-72-15,0 0 76 0,0 0-76 0,0 0 75 16,0 0-76-16,0 0 50 0,0 0-44 15,0 0 74-15,0 0-82 0,0 0 82 0,0 0-74 16,0 0 67-16,0 0-77 0,0 0 81 0,0 0-80 16,0 0 80-16,0 0-81 0,0 0 67 0,0 0-62 15,0 0 75-15,0 0-77 0,0 0 81 0,0 0-79 16,0 0 78-16,0 0-81 0,0 0 82 16,0 0-83-16,0 0 82 0,0 0-82 0,0 0 81 15,0 0-82-15,0 0 80 0,0 0-78 0,0 0 80 16,0 0-80-16,0 0 82 0,0 0-83 0,0 0 82 15,0 0-79-15,0 0 79 0,0 0-79 16,0 0 67-16,0 0-65 0,0 0 75 0,0 0-76 0,0 0 77 16,0 0-75-16,0 0 83 0,0 0-88 0,0 0 79 15,0 0-79-15,0 0 81 0,0 0-82 16,0 0 68-16,0 0-64 0,0 0 75 0,0 0-76 16,0 0 79-16,0 0-76 0,0 0 76 0,0 0-80 15,0 0 79-15,0 0-79 0,0 0 80 0,0 0-81 16,0 0 68-16,0 0-66 0,0 0 69 0,0 0-68 15,0 0 80-15,0 0-79 0,0 0 76 16,0 0-78-16,0 0 78 0,0 0-77 0,0 0 77 16,0 0-80-16,0 0 67 0,0 0-65 0,0 0 89 15,0 0-92-15,0 0 81 0,0 0-78 0,0 0 78 16,0 0-82-16,0 0 82 0,0 0-84 16,0 0 80-16,0 0-97 0,0 0 70 0,0 0-92 15,0 0 97-15,0 0-119 0,0 0 95 0,0 0-150 16,0 0 124-16,0 0-150 0,0 0 80 0,0 0-202 15,0 0 300-15</inkml:trace>
  <inkml:trace contextRef="#ctx0" brushRef="#br0">7319 5788 131 0,'0'0'23'16,"0"0"141"-16,0 0-164 0,0 0-23 16,0 0-78-16,0 0 33 0</inkml:trace>
  <inkml:trace contextRef="#ctx0" brushRef="#br0">10552 5720 26 0,'0'0'137'0,"0"0"152"0,0 0-244 0,-4-11 124 16,4 11-169-16,0 0 103 0,0 0-178 15,2-9 48-15,-2 9-166 0,7-8 34 16</inkml:trace>
  <inkml:trace contextRef="#ctx0" brushRef="#br0">13640 5949 51 0,'0'0'166'0,"0"0"139"0,7-8-208 15,-7 8 119-15,0 0-175 0,0 0 88 0,6-7-128 16,-6 7 118-16,0 0-135 0,0 0 120 16,0 0-130-16,5-9 118 0,-5 9-132 0,0 0 108 15,0 0-116-15,0 0 124 0,0 0-127 16,0 0 120-16,0 0-133 0,0 0 129 0,0 0-127 16,0 0 129-16,0 0-130 0,0 0 118 0,0 0-116 15,0 0 128-15,0 0-136 0,0 0 134 0,0 0-124 16,0 0 122-16,0 0-130 0,0 0 128 0,13 4-124 15,-13-4 129-15,0 0-128 0,0 0 128 0,0 0-128 16,0 0 125-16,0 0-133 0,0 0 138 0,0 0-130 16,0 0 129-16,0 0-128 0,0 0 119 0,0 0-116 15,0 0 128-15,0 0-126 0,0 0 128 0,0 0-123 16,0 0 122-16,0 0-130 0,0 0 118 0,0 0-109 16,0 0 133-16,0 0-139 0,0 0 117 0,0 0-118 15,0 0 124-15,0 0-115 16,0 0 112-16,0 0-117 0,0 0 112 0,0 0-115 15,0 0 104-15,0 0-105 0,0 0 118 0,0 0-115 16,0 0 113-16,0 0-117 0,0 0 116 0,0 0-115 16,0 0 112-16,0 0-115 0,0 0 117 0,0 0-117 15,0 0 103-15,0 0-101 0,0 0 119 0,0 0-118 16,-1 8 103-16,1-8-159 0,0 0 101 0,0 0-165 16,-9 9-153-16,9-9 260 0</inkml:trace>
  <inkml:trace contextRef="#ctx0" brushRef="#br0">8555 11698 130 0,'0'0'341'0,"0"0"-234"0,0 0 116 0,-7-8-169 16,7 8 98-16,0 0-24 0,0 0-11 0,0 0-21 15,0-10-21-15,0 10-119 0,0 0 111 0,7-9-111 16,-7 9 116-16,11-7-108 0,-11 7 107 16,19-9-105-16,-19 9 87 0,17-8-84 0,-4 3 103 15,-13 5-105-15,23-7 94 0,-23 7-91 16,21-8 86-16,-21 8-91 0,21-5 92 0,-21 5-95 16,14-4 92-16,-14 4-96 0,0 0 94 0,18-5-99 15,-18 5 98-15,0 0-109 0,14-6 82 0,-14 6-126 16,0 0 108-16,0 0-142 0,23 0 94 0,-23 0-135 15,15 6 61-15,-15-6-194 0,18 5 292 0</inkml:trace>
  <inkml:trace contextRef="#ctx0" brushRef="#br0">9610 11742 42 0,'-4'-11'355'0,"4"11"-105"0,0 0-53 15,0 0-54-15,-5-9-14 0,5 9-18 0,0 0-31 16,0 0-13-16,-4-10 8 0,4 10-13 0,0 0-8 16,0 0-10-16,0 0-3 0,-2-10-3 15,2 10-4-15,0 0-10 0,0 0 0 0,0 0-9 16,6-6-19-16,-6 6 3 0,0 0 13 0,18-6-7 16,-18 6 0-16,17-1-10 0,-17 1 0 0,20-1-2 15,-20 1-7-15,28 0-19 0,-28 0-10 16,31 0-18-16,-13 1-20 0,0 0-16 0,1-1-143 15,-1 3-114-15,2-3 238 0</inkml:trace>
  <inkml:trace contextRef="#ctx0" brushRef="#br0">10975 11615 397 0,'0'0'275'0,"10"-7"-56"0,-10 7-59 16,9-4-48-16,-9 4-46 0,9-6-37 0,-9 6-19 15,11-5-69-15,-11 5-76 0,0 0 107 16,17-4-112-16,-17 4 28 0,0 0-125 0,14-4 66 16</inkml:trace>
  <inkml:trace contextRef="#ctx0" brushRef="#br0">8465 11716 67 0,'0'0'79'0,"0"0"165"0,0 0-207 0,0 0 127 0,0 0-30 16,0 0-158-16,0 0 137 0,0 0-158 15,0 0 138-15,0 0-133 0,0 0 136 0,0 0-132 16,0 0 135-16,0 0-12 0,0 0-19 0,0 0 2 15,0 0-11-15,0 0-8 0,0 0-8 0,0 0-13 16,0 0 4-16,0 0-5 0,0 0-6 16,0 0-2-16,0 0-3 0,0 0 1 0,0 0-17 15,0 0 3-15,0 0 13 0,0 0 1 0,0 0-3 16,0 0 0-16,0 0-6 0,0 0 5 0,0 0 0 16,0 0-1-16,0 0-1 0,0 0 3 0,0 0-2 15,0 0-22-15,0 0 26 0,0 0 0 0,0 0-3 16,0 0-1-16,0 0-7 0,0 0 7 15,0 0-3-15,0 0 1 0,0 0-7 0,0 0 2 16,0 0-14-16,0 0 1 0,0 0 19 0,0 0-5 16,0 0 2-16,0 0-3 0,0 0 1 0,0 0 4 15,0 0 0-15,0 0-1 0,0 0-2 0,0 0 1 16,0 0-15-16,0 0 15 0,0 0-4 0,0 0-1 16,0 0 4-16,0 0-2 0,0 0-1 0,0 0 0 15,0 0 0-15,0 0 0 0,0 0-2 16,0 0 3-16,0 0-13 0,0 0 2 0,0 0 17 15,0 0-6-15,0 0 7 0,0 0-3 0,0 0 3 16,0 0-6-16,0 0 0 0,0 0-4 0,0 0 0 16,0 0-1-16,5-8 0 0,-5 8-9 15,0 0 11-15,0 0-6 0,0 0 5 0,0 0 0 16,4-8-2-16,-4 8 1 0,0 0 3 0,0 0-1 16,0 0 7-16,7-10-7 0,-7 10-12 0,0 0 2 15,7-7 8-15,-7 7-5 0,6-7 6 0,-6 7-2 16,11-5 0-16,-11 5 0 0,11-9 0 0,-11 9-1 15,16-7-1-15,-16 7 2 0,16-11-11 0,-7 7 4 16,0-3 8-16,0 1-7 0,1 1-43 0,-1 1 60 16,5-5-50-16,-2 1 56 0,2 0-57 15,1 0 58-15,4-2-54 0,-3 1 58 0,1-2-51 16,0 2 40-16,1-2-44 0,-1 1 52 0,-1 2-51 16,1-3 58-16,1-2-57 0,0 3 55 15,-2-2-56-15,2 1 57 0,0 1-57 0,-1-1 59 16,-2 1 0-16,-2 0-46 0,0 3-16 0,-1 0 55 15,-1 0-4-15,-2 2 1 0,1-2-4 0,-10 7-4 16,15-11 0-16,-6 4-27 0,-9 7-22 0,17-9 60 16,-17 9-9-16,11-9-11 0,-11 9 5 0,14-10 10 15,-14 10-6-15,13-10-2 0,-13 10 4 0,13-8-1 16,-13 8 0-16,10-8-2 0,-10 8 0 0,8-8 8 16,-8 8-7-16,6-8 6 0,-6 8-10 0,8-6-6 15,-8 6 5-15,0 0-6 0,7-8-2 0,-7 8 6 16,0 0 1-16,7-8-3 0,-7 8-3 15,0 0-9-15,0 0-15 0,6-8-18 16,-6 8-35-16,0 0-26 0,0 0-12 0,0 0-137 16,0 0 11-16,-18 5-148 0,18-5 203 0</inkml:trace>
  <inkml:trace contextRef="#ctx0" brushRef="#br0">8506 11589 97 0,'0'0'248'16,"-19"3"66"-16,19-3-197 0,0 0 92 16,0 0-162-16,0 0 83 0,-21 0-114 0,21 0 107 15,0 0-118-15,0 0 105 0,0 0-14 0,0 0-5 16,0 0-3-16,0 0-15 0,0 0-14 0,-7-6-14 15,7 6-1-15,15-9-15 0,-1 4 6 0,4-3-24 16,4-1-25-16,6-3 59 0,4 0-13 0,-2-1 8 16,1 1-10-16,1-2 2 0,-1-1-4 0,-1 1 1 15,1-2-1-15,-3 3 2 0,-1-3 3 0,-2 3-1 16,-1 1-2-16,0-5-6 0,-2 8 4 16,-3-2-5-16,0-1 1 0,-1 1-3 0,-1 3-3 15,-1-2-7-15,-1 0 6 0,-1 1 19 0,-2 2-30 16,1-1 16-16,-4 3-23 0,0-2 25 0,-9 7-36 15,14-7 13-15,-14 7-55 0,11-7-20 0,-11 7-20 16,0 0-10-16,0 0-22 0,0 0-18 16,0 0-44-16,0 0-341 0,-20 10-16 0</inkml:trace>
  <inkml:trace contextRef="#ctx0" brushRef="#br0">8565 11491 67 0,'15'-11'490'0,"7"-5"-215"0,2-2-4 0,3-1-53 15,1 0-41-15,1 1-53 0,2 1-15 0,1 0-43 16,0 1 0-16,-3 2-7 0,2 1-17 0,-4 1-27 16,-5 3 12-16,-4 2-83 0,-4 3-32 15,-14 4-24-15,18-1-155 0,-18 1-175 0,0 0 147 16</inkml:trace>
  <inkml:trace contextRef="#ctx0" brushRef="#br0">6486 5583 97 0,'1'-13'95'0,"-1"13"154"0,0 0-218 16,1-11 116-16,-1 11-156 0,0 0 118 0,-2-9-134 15,2 9 152-15,0 0-151 0,-6-8 123 16,6 8-135-16,0 0 127 0,-8-10-134 0,8 10 122 16,0 0-126-16,0 0 127 0,-9-8-129 0,9 8 122 15,0 0-140-15,0 0 138 0,-9-7-132 0,9 7 131 16,0 0-131-16,0 0 128 0,-14-4-128 0,14 4 132 15,0 0-143-15,0 0 138 0,-21 0-126 0,21 0 137 16,0 0-151-16,-20 3 134 0,20-3-123 0,-18 2 130 16,18-2-131-16,-19 7 134 0,19-7-137 15,-22 7 133-15,12-3-142 0,-4 2 145 0,1 1-129 16,-1-2 125-16,-1 4-130 0,-3 2 127 0,1-1-123 16,-2-2 131-16,1 3-136 0,3-1 136 0,-3 2-136 15,2-3 13-15,0 2 3 0,3-2 11 0,0 3 15 16,3-3 9-16,-1-1-3 0,-2 2-7 0,4 1 18 15,-1-2-1-15,-2 2 1 0,2 0 1 16,2 0 15-16,-3 0-15 0,1 2-8 0,-1-1 2 16,1 1 10-16,1 1 5 0,-1 2-3 0,-1 1-10 15,0-2 21-15,0 2-18 0,-2 1 137 0,3 2-153 16,-7 2 118-16,3 3-131 0,-1 2 123 16,2-4-141-16,-4 2 135 0,3-2-128 0,-1-1 121 15,5-2-128-15,-2-2 116 0,0 2-7 0,1-3-9 16,0 3-9-16,1-2-121 0,-2 1 130 0,1 2-123 15,2-4 128-15,-2 2-129 0,0 0 141 0,1 3-130 16,-1-4 128-16,0 4-143 0,-2 3 140 0,-1 0-125 16,-4 1 134-16,-2 6-136 0,-2-5 137 0,0 4-124 15,2 0 123-15,-2 1-149 0,3-3 151 0,-1 0-135 16,-3 3 134-16,-7 6-121 0,6-8 132 0,3 1-121 16,0 2 119-16,-1-1-129 0,4-4 124 15,-2 2-15-15,1 1-5 0,2 1-16 0,-1-1 8 16,3 2-107-16,-1 1 120 0,2 1-127 15,-1 4 129-15,2-4-125 0,-1 2 149 0,3 0-135 16,-1-1 127-16,1 2-124 0,-1 5 119 0,-6 9-127 16,1-3 113-16,1-1 1 0,3-7-15 0,2 0-15 15,-1-2-3-15,-1 2 20 0,-3 12-24 0,-1-1-3 16,1-2-6-16,-1-2-1 0,7-7-1 0,-2 0-2 16,2-2-13-16,1 1-88 0,0 1 121 0,3 0-101 15,-3 2 109-15,1 1-14 0,0 0-3 0,2-3 1 16,1-1-5-16,1 0-4 0,2 0-2 0,-1-1 15 15,2-3-18-15,1 5 12 0,-3 0-26 0,2 2 14 16,0-2 11-16,-1 0-16 0,1-1-3 0,1 0 1 16,0 0 5-16,0-2 5 0,1 0-6 15,-1 2 1-15,2-2-2 0,-4 3-2 16,1 1-14-16,0-4 21 0,1 1-7 0,-2-3 3 16,1-4 17-16,1-2-28 0,0-2 21 0,0 3-18 15,0-3 23-15,-1 1-20 0,1-1 23 0,-1-1-24 16,-1 2 25-16,1-3-38 0,1 1 19 0,-1 0-2 15,-3 4 8-15,3 4-2 0,-4-2 10 0,2 1-9 16,2-5 4-16,-2-2-1 0,2 0-2 0,0-1-2 16,-2-2-1-16,3 2 2 0,0-1-19 0,0-1 19 15,0 0-2-15,0-1-2 0,1 0 2 0,1-1-4 16,-1 1 37-16,0-2-40 0,2-2 34 0,-2 0-36 16,3 5 34-16,-1-6-43 0,-2 0 30 15,4 5-42-15,-3-1 54 0,2 1 2 0,-1 0-48 16,1 0 55-16,-2 1-42 0,2 0 50 0,1-2-52 15,-2 1 43-15,2 0-50 0,-1 2 47 16,-2-2-50-16,2 2 48 0,1-3-61 0,-1 2 77 16,1 0-54-16,0 1 50 0,1-2-55 0,1 2 51 15,1-3-56-15,-2 2 50 0,5 4-56 0,0 0 46 16,-1-2-44-16,3-1 52 0,-3 3-54 0,4-2 36 16,-2-1-37-16,-2 2 53 0,2-1-59 0,0 0 64 15,2-1-11-15,-1 1-1 0,1-1 3 0,-1 1-13 16,1 0-2-16,1 1-2 0,1-3-3 15,0 1-48-15,2-3 45 0,-3 2-39 0,3-2 55 16,-3 2-50-16,5-3 55 0,-4 4-52 0,3-3 64 16,0-1-67-16,2 1 65 0,-2 0-66 0,0-4 58 15,-1 1-55-15,0 2 54 0,-1-7-60 0,-2 2 62 16,-1 0-62-16,3 0 61 0,-2-1-52 0,-1 0 56 16,2 2-56-16,0-3 55 0,-2 1-56 15,1 2 57-15,2-2-59 0,-3 0 58 0,-1 1-69 16,2 0 42-16,-1 0-30 0,2 0 53 0,-4 1-64 15,4-3 61-15,-2 4-10 0,0-2 1 0,0 4-5 16,0-3-1-16,4 2-3 0,-2 3 0 16,1-2 0-16,1 1-4 0,-4-4 1 0,1 0-10 15,1-3-2-15,-1 2 5 0,2-3-4 0,-1 0-1 16,1-2 0-16,1-3-1 0,0 0-1 0,-3-2 3 16,0 0 2-16,2-4 2 0,-1 2-1 0,-16-4-11 15,30 3 4-15,-30-3 15 0,29-2-2 0,-29 2-12 16,25-2-13-16,-25 2 1 0,24-4 0 0,-24 4-9 15,19-4-12-15,-19 4-4 0,17-5-15 0,-17 5-23 16,14-5-21-16,-14 5-52 0,9-7-281 0,-9 7 145 16</inkml:trace>
  <inkml:trace contextRef="#ctx0" brushRef="#br0">5768 11385 302 0,'-19'1'418'0,"19"-1"-64"0,0 0-144 0,0 0 11 16,0 0-109-16,-16 3 26 0,16-3-75 0,0 0 36 16,0 0-68-16,0 0 43 0,7 12-63 0,-7-12 48 15,15 11-72-15,-6-6 46 0,4 1-41 0,2-2 52 16,0 1-62-16,3-1 58 0,4 2-52 0,0-5 50 15,-2 2-58-15,-1-2 54 0,6 0-57 0,-5-1 55 16,-1 2-56-16,0-2 40 0,0 0-49 0,-19 0 66 16,31 1-62-16,-31-1 59 0,29 0-48 0,-29 0 46 15,22 0-54-15,-22 0 56 0,19 0-55 16,-19 0 60-16,17 4-52 0,-17-4 55 0,0 0-62 16,15 1 49-16,-15-1-37 0,0 0 48 0,0 0-38 15,13 8 52-15,-13-8-47 0,3 9 41 0,-3-9-46 16,-4 19 38-16,-1-5-45 0,-3 3 42 15,-1 3-8-15,-3 2-15 0,-1 2 10 0,-3 2-12 16,1 0-4-16,1 0 8 0,-1 0-2 0,2-1 52 16,-1 0-63-16,2-3 39 0,3-2-40 15,-1 1-8-15,2-2 2 0,2-1 2 0,2-3-7 0,-2 0 1 16,-1-1 11-16,2-1-10 0,1-4-2 0,2 3 8 16,2-12-5-16,-7 14-3 0,7-14-4 15,-5 15-5-15,5-15 3 0,-5 9-3 0,5-9-2 16,0 0-7-16,-4 11-13 0,4-11 6 0,0 0-58 15,0 0 2-15,0 0-41 0,-7 6-20 0,7-6-9 16,0 0-75-16,-5-9-184 0,5 9 173 0</inkml:trace>
  <inkml:trace contextRef="#ctx0" brushRef="#br0">5857 11293 67 0,'0'0'508'0,"0"0"-109"0,-4-8-156 0,4 8 11 0,0 0-91 15,0 0-71-15,-5-9 37 0,5 9-26 16,0 0-21-16,0 0-63 0,0 0 42 0,0 0-58 16,0 0 58-16,9 9-71 0,-9-9 52 0,9 8-62 15,-9-8 49-15,17 12-38 0,-7-7 47 0,3 3-51 16,1-1 50-16,-1-2-55 0,4 5 53 0,1-3-56 15,-2 2 55-15,0-1-58 0,0-1 54 0,-4-2-55 16,1 2 39-16,-3-1-37 0,-10-6 55 0,18 8-64 16,-10-3 63-16,-8-5-55 0,14 10 52 15,-14-10-49-15,0 0 56 0,13 6-52 0,-13-6 52 0,0 0-49 16,10 8 70-16,-10-8-63 0,0 0 46 16,5 13-42-16,-5-13 31 0,-5 15-28 0,4-4 35 15,-4 3-33-15,-3 1 33 0,-1 5-10 0,-1-2-3 16,-2 1-3-16,1 6-4 0,-5-1-3 15,3-1-7-15,0 1 1 0,1-4 55 0,1 1-73 16,0-1 58-16,1-2-54 0,0 2 55 0,1-2-72 16,1-2 68-16,2-3-57 0,0 3 57 0,-1-8-67 15,3 4 55-15,0-3-60 0,4-9 61 0,-6 13-58 16,6-13 58-16,-6 12-59 0,6-12 52 0,-5 9-56 16,5-9 65-16,0 0-70 0,-6 10 70 0,6-10-60 15,0 0 60-15,0 0-63 0,-3 10 61 0,3-10-61 16,0 0 60-16,0 0-60 0,0 0 42 0,-4 9-38 15,4-9 32-15,0 0-11 0,0 0 37 16,0 0-62-16,0 0 62 0,0 0-62 0,0 0 52 16,0 0-65-16,-5 7 41 0,5-7-55 0,0 0 21 15,0 0-42-15,0 0-46 0,0 0-82 0,0 0-70 16,-3-10-304-16,3 10-106 0</inkml:trace>
  <inkml:trace contextRef="#ctx0" brushRef="#br0">11771 11477 274 0,'5'-14'107'0,"-5"14"114"16,4-15-169-16,-4 15 136 0,5-13-151 0,-5 13 127 15,5-12-141-15,-5 12 108 0,4-9-38 16,-4 9 5-16,5-9-17 0,-5 9-25 0,0 0-11 16,4-11-12-16,-4 11-2 0,0 0-6 0,0 0-7 15,0 0 0-15,0 0-7 0,0 0 14 0,0 0-3 16,0 0 0-16,13 10-5 0,-13-10-4 16,1 18 4-16,2-8 0 0,-2 4-1 0,0 3 0 15,3 0-5-15,-3 1-11 0,0 1 14 0,3 3 1 16,-1-1-5-16,-2-4 5 0,2 2-3 0,-1-2 6 15,2-3 4-15,1 1 0 0,0-2 4 0,2-1 43 16,-2-3-57-16,1 1 40 0,1 0-38 0,0-5 36 16,2 2-37-16,3-1 35 0,0-3-48 0,4 2 40 15,3-5-48-15,0 0 5 0,2 0 0 16,4-4-3-16,1 2-4 0,-1-2-22 0,3 0-7 16,-3 1-20-16,0-1-37 0,2 3-35 0,-3-1-63 15,-2 2-317-15,-3 3 15 0</inkml:trace>
  <inkml:trace contextRef="#ctx0" brushRef="#br0">12526 12946 14 0,'0'0'352'0,"0"0"-232"0,0 0 95 16,0 0-165-16,-1-9 121 0,1 9-152 15,0 0 106-15,0 0-114 0,0 0 126 0,1-12-122 16,-1 12 104-16,0 0-8 0,0 0-23 0,1-10-10 15,-1 10-11-15,0 0-27 0,0 0 6 16,0 0-13-16,0 0-7 0,4-7 3 0,-4 7 4 16,0 0 1-16,0 0-3 0,12 7 3 0,-12-7-31 15,11 14-16-15,-6-6 53 0,2 5-6 0,-1 0-4 16,1 0-6-16,0 1-3 0,1 3 4 0,0 0-9 16,-1 0-5-16,2 0 4 0,-1 0-10 0,-2 0 6 15,3-1 0-15,-1-1 0 0,-2 0 3 0,1-3-7 16,-2 4 2-16,1-6-3 0,-1 5 0 0,0-6-5 15,-1-1 12-15,-4-8 7 0,7 14 16 16,-7-14 24-16,5 8 25 0,-5-8 20 0,0 0-15 16,10 7-19-16,-10-7-15 0,13-3-4 15,-2-1-17-15,6-4-7 0,2-6-5 0,4 2-1 16,1-5-1-16,3-3-3 0,1 2-2 0,0-2-7 16,2-2 12-16,2-2-11 0,5-4-2 0,0 1-1 15,-5 4-2-15,6-6-3 0,-6 6 2 0,-2 1-1 16,1 0 0-16,-1 2 0 0,-5 3-7 0,-2 0-37 15,-5 4-20-15,-2 4-31 0,-5 2 10 0,-2-2-51 16,-9 9 1-16,10-5-13 0,-10 5-10 16,0 0 3-16,0 0-20 0,-14 10-99 0,0-1-1 15,-4 1-143-15,-1 4 177 0</inkml:trace>
  <inkml:trace contextRef="#ctx0" brushRef="#br0">12692 13075 190 0,'-14'-10'302'0,"14"10"25"16,-10-11-72-16,10 11-41 0,-8-13-29 0,8 13-50 16,-5-12-27-16,5 12-22 15,0 0-24-15,-4-8-9 0,4 8-6 0,0 0-11 16,0 0 3-16,0 0 8 0,0 0-3 0,0 0-6 15,11 11-2-15,-6-2-14 0,1 1 4 0,-1 2-3 16,3 0 0-16,-2 4-6 0,1 1-2 0,0 2-1 16,0 1-3-16,-2-3-6 0,1 1 52 0,-2-2-57 15,1-1 1-15,0 1 1 0,0-3 2 0,-2-1 29 16,-1 0-37-16,1-2 21 0,-3-10-25 0,5 15 32 16,-5-15-19-16,4 14 32 0,-4-14-23 0,6 9 27 15,-6-9-21-15,7 7 20 0,-7-7-20 16,15 3 18-16,-15-3-24 0,32-2 15 15,-8-3-19-15,3 2-5 0,6-5 5 0,3-1-2 16,0-1 1-16,2-1 2 0,-1 1 5 0,-1-2 0 16,1 1 8-16,-1 0-2 0,-2 1-11 0,0-1 1 15,-4 1 1-15,0 0 12 0,-8 2-18 0,-1 1-2 16,0 2 0-16,-7 0-1 0,-2 1 5 0,-12 4 3 16,18-6-10-16,-18 6 0 0,16-6 1 0,-16 6 1 15,0 0 1-15,15-3-1 0,-15 3-1 0,0 0-3 16,13-5 0-16,-13 5 9 0,0 0-12 0,0 0 1 15,0 0 0-15,11-2-1 0,-11 2 1 0,0 0-2 16,0 0 3-16,0 0-3 0,0 0 3 16,0 0 9-16,0 0-12 0,0 0 1 15,14-6 1-15,-14 6 1 0,0 0 0 0,0 0 0 16,0 0 0-16,0 0 1 0,0 0 8 0,0 0-9 16,0 0 0-16,0 0 1 0,0 0 0 0,0 0 0 15,0 0 1-15,0 0 0 0,0 0 2 0,0 0 8 16,0 0-11-16,0 0-1 0,0 0 0 0,0 0 1 15,0 0-2-15,0 0 0 0,13-1 1 0,-13 1-3 16,0 0 2-16,0 0 10 0,0 0-13 0,0 0 1 16,0 0 2-16,0 0 2 0,0 0-4 0,0 0 2 15,0 0-2-15,0 0 2 0,0 0 0 16,0 0 13-16,0 0-14 0,0 0 0 0,0 0 0 16,0 0 2-16,0 0 0 0,0 0 1 15,0 0-2-15,0 0 31 0,0 0-24 0,0 0-11 16,0 0 1-16,0 0 4 0,0 0-2 0,0 0 2 15,0 0-1-15,0 0 2 0,0 0-1 0,0 0 11 16,0 0-11-16,0 0 0 0,0 0 0 0,0 0-1 16,0 0 3-16,0 0-1 0,0 0-1 0,0 0 2 15,0 0 8-15,0 0-10 0,0 0-2 0,0 0 2 16,0 0-1-16,0 0 2 0,0 0-2 0,0 0 1 16,0 0-1-16,0 0-6 0,0 0 18 15,0 0-9-15,0 0-2 0,0 0 1 0,0 0 1 16,0 0 8-16,0 0-11 0,0 0 0 15,0 0 1-15,0 0 1 0,0 0 8 0,0 0-11 16,0 0 2-16,0 0 0 0,0 0 0 0,0 0-1 16,0 0 1-16,0 0 0 0,0 0 2 0,0 0 8 15,0 0-11-15,0 0 2 0,0 0 1 0,0 0-1 16,0 0 1-16,0 0-1 0,0 0 1 0,0 0-2 16,0 0 0-16,0 0 12 0,0 0-11 0,0 0 0 15,0 0 2-15,0 0-11 0,0 0 12 0,0 0-1 16,0 0-1-16,0 0 0 0,0 0 10 15,0 0 9-15,0 0-23 0,0 0 0 0,0 0 0 16,0 0 3-16,0 0-3 0,0 0 0 0,0 0 2 16,0 0 20-16,0 0-14 0,0 0-10 15,0 0 5-15,0 0 0 0,0 0 0 0,0 0 0 16,0 0 2-16,0 0 8 0,0 0-9 0,0 0 12 16,0 0-7-16,0 0 5 0,0 0-1 0,0 0 1 15,0 0-3-15,0 0 10 0,0 0-13 0,0 0 23 16,0 0-30-16,0 0 8 0,0 0-2 0,0 0-7 15,0 0 0-15,0 0 0 0,0 0 1 0,0 0 0 16,0 0-1-16,0 0 2 0,0 0 6 16,0 0-8-16,0 0 4 0,0 0-3 0,0 0 1 15,7-7 1-15,-7 7 0 0,0 0-1 0,0 0 0 16,0 0 8-16,0 0-9 0,0 0 1 16,0 0-1-16,0 0 0 0,0 0 1 0,0 0-1 0,0 0 0 15,0 0-1-15,0 0 9 0,0 0-9 16,0 0 1-16,0 0 0 0,0 0-1 0,0 0-1 15,0 0 0-15,0 0 1 0,0 0-1 0,0 0 1 16,0 0 6-16,0 0-7 0,0 0 3 0,0 0-3 16,0 0 2-16,0 0-2 0,0 0 3 0,0 0-1 15,0 0 1-15,0 0 7 0,0 0-10 16,0 0 4-16,0 0-4 0,0 0 2 0,0 0 0 16,0 0 0-16,0 0-1 0,0 0 1 15,0 0 8-15,0 0-13 0,0 0 2 0,0 0-1 0,0 0-4 16,0 0 1-16,0 0 0 0,0 0-1 0,0 0 2 15,0 0-1-15,0 0 11 0,0 0-11 16,0 0 0-16,0 0 1 0,0 0 0 0,0 0 4 16,0 0-4-16,0 0 1 0,0 0 1 0,0 0-3 15,0 0 13-15,0 0-13 0,0 0-1 0,0 0 2 16,0 0 0-16,0 0 1 0,0 0-2 0,0 0-1 16,0 0-1-16,0 0 8 0,0 0-15 15,0 0-3-15,0 0 4 0,0 0 1 0,0 0-1 16,0 0-5-16,0 0 20 0,0 0-10 0,0 0 0 15,0 0 3-15,0 0 2 0,0 0 1 0,0 0 4 16,0 0-2-16,0 0 0 0,0 0 8 0,0 0-7 16,0 0-3-16,0 0 5 0,0 0-1 0,0 0 4 15,0 0-3-15,0 0 0 0,0 0 1 16,0 0 9-16,0 0-9 0,0 0-5 0,0 0 6 16,0 0-1-16,0 0-3 0,0 0 2 0,0 0 0 15,0 0 0-15,0 0 35 0,0 0-49 16,0 0 7-16,0 0 4 0,0 0 1 0,0 0-1 15,0 0 2-15,0 0-1 0,0 0 1 0,0 0 6 16,0 0-9-16,0 0 2 0,0 0 2 0,0 0-1 16,0 0 1-16,0 0 0 0,0 0 2 0,0 0 7 15,0 0-9-15,0 0-2 0,0 0 4 0,0 0-1 16,0 0 0-16,0 0 1 0,0 0-1 16,0 0 0-16,0 0 8 0,0 0-9 0,0 0-2 15,0 0 2-15,0 0 1 0,0 0-3 0,0 0-3 16,0 0-1-16,0 0-1 0,0 0 7 15,0 0-8-15,0 0-2 0,0 0 5 0,0 0 1 16,0 0 1-16,0 0 0 0,0 0 1 0,0 0 1 16,0 0 5-16,0 0-5 0,0 0 1 0,0 0-1 15,0 0 0-15,0 0 1 0,0 0 1 0,0 0-1 16,0 0 0-16,0 0 7 0,0 0-10 0,0 0 4 16,0 0-1-16,0 0 2 0,0 0-2 0,0 0 1 15,0 0 0-15,0 0 8 0,0 0-9 0,0 0-5 16,0 0 6-16,0 0-1 0,0 0 0 0,0 0 2 15,0 0-2-15,0 0 1 0,0 0 6 16,0 0-12-16,0 0 3 0,0 0 0 16,0 0 3-16,0 0 0 0,0 0 1 0,0 0-2 15,0 0 7-15,0 0-8 0,0 0-2 0,0 0 3 16,0 0 1-16,0 0 1 0,0 0-4 0,0 0 3 16,0 0-2-16,0 0 1 0,0 0 6 0,0 0-12 15,0 0 6-15,0 0-1 0,0 0 2 0,0 0-1 16,0 0 1-16,0 0-2 0,0 0 7 0,0 0-8 15,0 0-3-15,0 0 4 0,0 0 3 0,0 0-3 16,0 0 1-16,0 0 1 0,0 0 4 0,0 0-8 16,0 0-3-16,0 0 5 15,0 0 0-15,0 0 10 0,0 0-13 0,0 0 1 16,0 0-1-16,0 0 7 0,0 0-12 0,0 0 4 16,0 0 4-16,0 0 2 0,0 0-1 0,0 0 2 15,0 0-1-15,0 0 8 0,0 0-10 0,0 0-2 16,0 0 4-16,0 0 1 0,0 0-1 0,0 0-1 15,0 0 2-15,0 0-1 0,0 0 6 0,0 0-7 16,0 0-3-16,0 0 5 0,0 0-1 0,0 0 1 16,0 0 3-16,0 0-4 0,0 0 3 15,0 0-4-15,0 0-1 0,0 0 2 0,0 0 0 16,0 0 0-16,0 0 2 0,0 0-3 0,0 0 1 16,0 0 5-16,0 0-7 0,0 0-3 15,0 0 7-15,0 0-3 0,0 0 0 0,0 0 0 16,0 0 1-16,0 0 0 0,0 0 3 0,0 0-2 15,0 0-9-15,0 0 6 0,0 0 2 0,0 0 0 16,0 0 0-16,0 0-2 0,0 0 2 0,0 0 4 16,0 0-11-16,0 0 3 0,0 0 4 0,0 0 0 15,0 0-1-15,0 0 1 0,0 0 0 0,0 0-2 16,0 0 6-16,0 0-8 16,0 0-1-16,0 0 2 0,0 0 0 0,0 0-2 0,0 0 3 15,0 0-1-15,0 0 0 0,0 0 6 0,0 0-11 16,0 0 4-16,0 0 3 0,0 0-2 0,0 0 1 15,0 0-1-15,0 0 0 0,0 0 2 16,0 0 1-16,0 0-9 0,0 0 6 0,0 0 2 16,0 0 0-16,0 0-3 0,0 0 1 0,0 0 1 15,0 0 3-15,0 0-11 0,0 0 9 0,0 0 0 16,0 0-1-16,0 0 0 0,0 0 1 0,0 0-1 16,0 0 1-16,0 0 7 0,0 0-9 15,0 0-3-15,0 0 7 0,0 0-1 0,0 0 1 16,0 0 0-16,0 0-1 0,0 0 0 0,0 0 3 15,0 0-14-15,0 0 13 0,0 0 1 0,0 0 0 16,0 0-2-16,0 0 1 0,0 0-2 16,0 0 6-16,0 0-6 0,0 0-5 0,0 0 8 15,0 0-2-15,0 0 0 0,0 0 0 0,0 0 0 16,0 0 0-16,0 0 2 0,0 0 1 0,0 0-11 16,0 0 8-16,0 0-1 0,0 0-1 0,0 0 4 15,0 0-4-15,0 0 2 0,0 0 4 16,0 0-7-16,0 0-1 0,0 0 3 0,0 0 0 15,0 0-2-15,0 0 1 0,0 0 1 0,0 0 6 16,0 0-9-16,0 0-4 0,0 0 8 0,0 0 0 16,0 0-2-16,0 0 2 0,0 0-1 0,0 0-2 15,0 0 5-15,0 0-15 0,0 0 13 0,0 0 0 16,0 0 0-16,0 0 0 0,0 0-2 16,0 0 2-16,0 0-1 0,0 0 4 0,0 0-11 15,0 0 9-15,0 0-1 0,0 0-1 0,0 0 0 16,0 0 0-16,0 0-1 0,15-3 2 15,-15 3-6-15,0 0 6 0,0 0 0 0,0 0 0 16,0 0 0-16,0 0 0 0,0 0-1 0,0 0 0 16,0 0 0-16,0 0-5 0,0 0 6 0,0 0 0 15,0 0 0-15,0 0 4 0,0 0-5 0,0 0 0 16,0 0 2-16,0 0-10 0,0 0 6 0,0 0 4 16,0 0-2-16,0 0 0 0,0 0-2 0,0 0-16 15,0 0-14-15,0 0-30 0,0 0-17 16,0 0 10-16,0 0-25 0,0 0-9 0,6 7-134 15,-6-7 92-15,0 0-337 0,5 11 71 0</inkml:trace>
  <inkml:trace contextRef="#ctx0" brushRef="#br0">19093 5100 631 0,'-12'-14'446'0,"5"6"-109"0,-1 2-85 15,8 6-32-15,-15-12-33 0,6 5-50 0,9 7-15 16,-18-9-24-16,18 9-20 0,-17-8-16 0,17 8-14 16,-18-2-5-16,18 2-7 0,-23 3-3 0,8 2-3 15,2 2-5-15,-6 2-2 0,4 0-4 16,-2 2-6-16,0 3-14 0,2-2 14 0,1 3-1 16,0 0-5-16,1-2-3 0,3 1 0 0,1-1-1 15,1-3-1-15,2 2-2 0,1 0 1 0,-1-3 0 16,2-1-1-16,4-8 37 0,-5 17-56 0,5-17 64 15,-4 12-57-15,4-12 55 0,-3 9-52 16,3-9 54-16,0 0-31 0,0 0 45 0,0 0-26 16,5 8-7-16,-5-8 13 0,11-5 9 0,-11 5 0 15,15-12 0-15,-7 3 8 0,1-1 0 0,2-1-8 16,-1-3 2-16,-1 3 3 0,1-2 13 0,-1 2-16 16,2-1 16-16,-3 2-19 0,0-1 17 0,-1 4-13 15,-2-2 19-15,1 3-20 0,-6 6 20 0,9-11-23 16,-9 11 32-16,5-9-36 0,-5 9 15 15,0 0-40-15,8-8 21 0,-8 8-39 0,0 0 8 16,0 0-20-16,6-7 20 0,-6 7-21 16,0 0 48-16,8 7-43 0,-8-7 17 0,6 15-25 15,-1-5 31-15,1 6-28 0,-1-3 2 0,0 3 0 16,1 4-22-16,-1-3-28 0,2 2-19 0,-2-4-29 16,2 1-31-16,-3-4-43 0,3 1 6 0,-2-3-56 15,0-2-10-15,-5-8-72 0,10 8-78 0,-10-8-329 16,10 10-246-16</inkml:trace>
  <inkml:trace contextRef="#ctx0" brushRef="#br0">19185 4933 222 0,'6'-15'640'0,"-2"0"-195"16,0 3-60-16,2 1-44 0,-3-1-33 0,-1 4-56 15,-2 8-71-15,6-13-46 0,-6 13-35 0,3-9-29 16,-3 9-12-16,0 0 2 0,0 0 0 0,0 0 0 16,12 7 0-16,-10 3 5 0,-2 2 5 0,2 3-17 15,-2 3 1-15,0 2-22 0,-2 3 10 0,1 1-20 16,-3 0 4-16,2-2-16 0,1-1 0 0,-2-2-2 16,0-1-4-16,2-2 1 0,-1 1-2 0,-1-5-2 15,0 0 2-15,2-2 1 0,-2 1 0 16,3-11 3-16,-2 13 3 0,2-13 22 0,-3 13 13 15,3-13 20-15,0 0 20 0,-2 11 17 0,2-11 10 0,0 0 0 16,0 0-15-16,0 0-26 0,0 0-18 16,0 0-7-16,0 0-9 0,0 0-20 0,19-4-4 15,-19 4-8-15,13-7-4 0,-13 7-8 16,15-8-6-16,-15 8-12 0,21-9-1 0,-21 9-3 16,20-5 1-16,-20 5 0 0,19-3-9 0,-19 3 3 15,22 0-1-15,-22 0 9 0,17 0 4 0,-17 0-5 16,19 6 3-16,-19-6 28 0,15 6-26 0,-15-6 2 15,14 8 5-15,-14-8 1 0,13 9 0 0,-13-9 1 16,10 11 3-16,-10-11 2 0,5 9 3 0,-5-9 3 16,1 12 3-16,-1-12 2 0,-3 14 9 15,3-14-3-15,-10 12-7 0,2-6 0 0,-1 1 0 16,9-7 1-16,-19 9 3 0,19-9-2 0,-23 8-4 16,23-8-11-16,-21 3-23 0,21-3-33 0,-20 1-37 15,20-1-36-15,-21-1-38 0,21 1-26 0,-16-3 7 16,16 3 1-16,-15-4 30 0,15 4 0 0,0 0-43 15,-8-9-39-15,8 9-23 0,0 0-18 0,6-12-257 16,-6 12-44-16</inkml:trace>
  <inkml:trace contextRef="#ctx0" brushRef="#br0">19670 4996 457 0,'11'-11'501'0,"-3"1"-111"15,-1 1-44-15,-2 0-28 0,-5 9-22 0,7-14-32 16,-7 14-68-16,2-11-30 0,-2 11-18 0,0 0-19 16,-2-14-20-16,2 14-16 0,0 0-18 0,-9-5-10 15,9 5-13-15,0 0-6 0,-17 5-7 0,9 2 1 16,1 0-17-16,-1 3-4 0,0 3-5 0,3 1-3 16,0 1-2-16,1 1-3 0,2 1-10 0,0 0-8 15,2-1-5-15,0 1 2 0,2 1 3 16,0-2 2-16,1 0 1 0,1 0 0 0,-1-3 2 15,3-1 1-15,0 0 2 0,-2-3 0 16,1 3 2-16,0-4-1 0,0 2 1 0,-5-10 1 16,5 13 2-16,-5-13-3 0,8 13 1 0,-8-13-3 15,2 8 2-15,-2-8-1 0,0 0 4 0,3 11 3 16,-3-11 1-16,-4 11-4 0,4-11 2 0,-15 9 2 16,15-9-2-16,-18 11-10 0,6-5-23 0,2-2-6 15,0 1-79-15,-1-1 19 0,11-4-71 0,-19 7 17 16,19-7-58-16,-13 6-54 0,13-6-124 0,0 0-272 15,0 0-187-15</inkml:trace>
  <inkml:trace contextRef="#ctx0" brushRef="#br0">19913 4827 370 0,'0'-10'647'0,"0"10"-202"0,0-21-43 0,0 11-20 15,0 10-12-15,0-20-80 0,0 8-32 0,0 12-25 16,-1-20-16-16,1 20 4 0,-1-16-22 0,1 16 1 15,0-11-56-15,0 11 1 0,0-11-60 0,0 11-3 16,0 0-48-16,0 0 9 0,0-12-33 0,0 12 16 16,0 0-20-16,0 0 19 0,2 9-18 0,-2-9 21 15,1 24-13-15,1-7 0 0,-2 1-2 16,0 8-4-16,0 0-1 0,-2 3-2 0,1-1 0 16,1 2-2-16,-2 4 2 0,-1 0-2 0,2-5-1 15,1-4-2-15,-2 3-2 0,2-3-36 0,-1-3-19 16,1-3-24-16,0 0-15 0,0-3-25 15,0-1-38-15,0-2-39 0,0 1-44 0,0-2 31 16,0 0-43-16,0-12-4 0,0 17-42 16,0-17-66-16,-4 17-408 0,4-17-298 0</inkml:trace>
  <inkml:trace contextRef="#ctx0" brushRef="#br0">19718 5025 541 0,'-4'-14'443'16,"3"2"-92"-16,-1 1-67 0,4-1-59 15,0-1-37-15,3 4-36 0,0-2-35 0,0 3-19 16,5 1-5-16,1 0-12 0,0 3-15 0,2 0-9 16,-13 4-1-16,35 3-6 0,-16-1-15 0,3 4 0 15,1 1-1-15,-3 4-6 0,6 1-5 0,-1 1-2 16,-6-1-6-16,1 5-20 0,-3-2 15 15,-1 0-2-15,-2 1 2 0,-3 1 3 0,1-1-4 16,-3 1-9-16,-3-2-6 0,-1-2 12 0,-1 2 2 16,0-3-4-16,-3-1-1 0,0 1 5 0,-2 0-3 15,1-12 0-15,-1 17-1 0,1-17 0 0,-4 17 5 16,4-17 6-16,-2 12 11 0,2-12 6 0,-4 9 0 16,4-9 5-16,0 0 6 0,-4 8 3 0,4-8 1 15,0 0-4-15,0 0-3 0,0 0-5 0,0 0-8 16,-3-10-6-16,3 10-5 0,4-18-8 0,1 5-2 15,3-4 2-15,1 0 1 0,0 0-2 16,1-2-1-16,1-2 9 0,1 3 6 0,1-2 4 16,0 3 4-16,-2-3 17 0,-1 2 3 0,3 1-2 15,-3 2 7-15,-2 3 5 0,-2-1 2 16,-1 5 4-16,1-2-6 0,-6 10 19 0,8-12-42 16,-8 12-12-16,7-9-10 0,-7 9-11 0,0 0-5 15,6-8-4-15,-6 8 1 0,0 0 2 0,0 0 1 16,0 12 1-16,0-12 0 0,-5 21-2 0,3-8 2 15,-4 2-6-15,3 1-25 0,-4-1-19 0,2 2-15 16,3-1-5-16,-1-3-15 0,0 0 3 0,2-1 10 16,1-1 12-16,0-11 11 0,0 14 11 15,0-14 10-15,0 13 10 0,0-13 6 0,9 8 5 16,-9-8 2-16,0 0 0 0,17 0 1 0,-17 0 5 16,18-6 3-16,-8 0 7 0,0-3 3 0,2 2-1 15,-1-3 0-15,2-2 4 0,-3 3-8 0,4-5-1 16,-5 4 0-16,3 2 13 0,-5 0-16 0,0 0-4 15,-7 8-4-15,11-8-5 0,-11 8-10 0,9-7-3 16,-9 7 8-16,0 0 10 0,0 0 4 16,0 0-8-16,14 7 2 0,-14-7 2 0,4 10 0 15,-4-10-1-15,8 12-8 0,-8-12-12 0,5 12-1 16,-5-12-4-16,5 12 4 0,-5-12 10 0,10 12-7 16,-10-12-2-16,15 10 1 0,-15-10-3 0,22 4 2 15,-22-4 2-15,28 0-1 0,-7-3 10 0,3-1 4 16,0-1 3-16,-1-2 10 0,8-4-8 0,-3-1-1 15,2-3 7-15,0-3 3 0,-2-3 0 16,0-3 2-16,2-1 3 0,-5 1 10 0,1-3 17 16,-3 2 26-16,-4-1 22 0,0 0 6 0,-6 2 0 15,1-1 6-15,-5 3-10 0,-4 2 8 0,2-1-5 16,-4 3-5-16,0 1 8 0,-2 0-5 0,-2 2-10 16,-1 2 10-16,1 2-3 0,1 11-11 0,0-19-10 15,0 19-19-15,-2-12-25 0,2 12-6 16,0 0-1-16,0 0-1 0,0 0-2 0,-17 5-2 15,11 7 1-15,-3 4-17 0,0 1 19 0,-1 8-2 16,-2 2 0-16,2 4-1 0,0 2-3 16,0 1-2-16,2-2-7 0,0-1 0 0,4-2-44 15,0-4-1-15,2 0-55 0,-1-2-26 0,3-4-48 16,4-2-32-16,-1-1-40 0,2-1 9 0,3-2 7 16,1-1-55-16,2-3-52 0,-11-9-457 0,21 9-346 15</inkml:trace>
  <inkml:trace contextRef="#ctx0" brushRef="#br0">20704 4867 681 0,'0'0'626'0,"0"0"-126"0,0 0-46 0,0 0-63 15,0 0-98-15,0 0-47 0,-5 8-33 16,5-8-64-16,0 0-44 0,0 0-3 0,18 5 2 16,-3-1-37-16,3-4-62 0,5 4-49 0,4 0-72 15,4-1-90-15,-2-2-16 0,2 3-70 16,-3-3-141-16,1-1-349 0,-2 0-313 0</inkml:trace>
  <inkml:trace contextRef="#ctx0" brushRef="#br0">22349 4816 311 0,'0'0'396'0,"0"0"-138"0,6-9-1 0,-6 9-86 16,0 0 13-16,8-11-86 0,-8 11 24 0,0 0-45 15,5-8 38-15,-5 8-15 0,0 0-3 0,0 0-51 16,4-10 4-16,-4 10 24 0,0 0-7 0,0 0-19 15,0 0-7-15,6-7-10 0,-6 7 0 0,0 0-20 16,0 0-4-16,0 0 4 0,0 0-10 0,0 0 10 16,0 0-4-16,3-10 0 0,-3 10 1 0,0 0 0 15,0 0 5-15,0 0-3 0,0 0 1 16,0 0-1-16,0 0 3 0,0 0 3 0,0 0 3 16,0 0 9-16,0 0-14 0,0 0-3 15,0 0 2-15,0 0-13 0,0 0 1 0,0 0 17 16,0 0-7-16,0 0 1 0,0 0-3 0,0 0 1 15,0 0 3-15,0 0-2 0,0 0 1 0,0 0 3 16,0 0 6-16,0 0 13 0,0 0 7 0,0 0-1 16,0 0 2-16,0 0 9 0,0 0 2 0,0 0 2 15,0 0-3-15,0 0-5 0,0 0-3 0,0 0-5 16,0 0-3-16,0 0-2 0,0 0-4 0,0 0-3 16,0 0 2-16,0 0-2 0,0 0-3 15,0 0-8-15,0 0 0 0,0 0-2 0,0 0-7 16,0 0-1-16,0 0 1 0,0 0-2 0,0 0-1 15,0 0 0-15,0 0-2 0,0 0-2 0,0 0-6 16,0 0-6-16,0 0 1 0,0 0 14 0,0 0-15 16,0 0-1-16,0 0 3 0,0 0 2 0,0 0 2 15,0 0 1-15,0 0 1 0,0 0 2 0,7-7 0 16,-7 7 2-16,0 0 3 0,0 0 3 0,0 0-1 16,0 0 5-16,0 0 1 0,0 0 0 15,0 0-1-15,0 0-5 0,0 0-5 0,0 0-6 16,0 0-4-16,0 0-2 0,0 0 7 15,0 0 0-15,3 13 5 0,-3-13-1 0,1 11 7 16,-1-11-11-16,0 18 15 0,1-7-13 0,1 1 12 16,-2 2-9-16,2-2 7 0,-2 1-10 0,2 1 13 15,-1-2-15-15,0 3 12 0,2-4-12 0,-1 0 12 16,-2-11-9-16,4 17 11 0,-4-17-8 0,3 16 34 16,-3-16 4-16,2 11 53 0,-2-11 19 0,0 0 81 15,4 11-3-15,-4-11 50 0,0 0 9 0,0 0-5 16,0 0-58-16,0 0-31 0,0 0-18 0,13-5-18 15,-13 5-22-15,10-16-19 0,-5 4-15 0,5-3-17 16,1-4-40-16,4-4-43 0,0-2-63 0,3 2-48 16,0-2-61-16,1 4-12 0,2-3-18 0,-3 5-16 15,1-1-46-15,-5 4-39 0,0 3 82 16,-4 4-28-16,3 1-9 0,-4 1-32 0,0 1-23 16,-9 6-70-16,16-9-208 0,-16 9-160 0</inkml:trace>
  <inkml:trace contextRef="#ctx0" brushRef="#br0">22838 4693 174 0,'0'0'560'0,"0"0"-179"15,0 0-65-15,0 0-78 0,0 0-18 0,-5 12-3 16,5-12-5-16,-10 12-27 0,10-12-17 0,-15 13-15 16,8-5-16-16,1 0-16 0,-2 5-18 15,-1-2-18-15,3 1-3 0,1 1-20 0,-1 1-6 16,3-3-16-16,1 2 1 0,0-3-14 0,2-10 3 15,0 20-11-15,0-20 10 0,2 19 0 0,-2-19 41 16,2 13 10-16,-2-13 51 0,2 9 10 0,-2-9 34 16,0 0 15-16,7 12-12 0,-7-12-27 15,0 0-27-15,0 0-15 0,19-3-10 0,-19 3-16 16,11-5-17-16,-6-3-13 0,3 0-23 0,1-2-35 16,-1-1-71-16,-2-2-24 0,-1 1-39 0,-1 1-36 15,4 1-29-15,-6 0-53 0,3 2-56 0,-5 8 44 16,5-15-51-16,-5 15-62 0,4-10-47 0,-4 10-372 15,0 0-348-15</inkml:trace>
  <inkml:trace contextRef="#ctx0" brushRef="#br0">23062 4734 306 0,'0'0'590'0,"15"-4"-82"0,-15 4-128 0,13-4-16 15,-13 4-38-15,0 0-69 0,11-5-58 0,-11 5-41 16,0 0-38-16,0 0-30 0,0 0-15 0,0 0 15 15,16 6 11-15,-16-6-5 0,2 13 3 16,-2-13-19-16,0 18-17 0,0-18 6 0,0 20-30 16,0-6 10-16,0-2-53 0,-2 1-37 15,-1-1-75-15,1 1-61 0,-1 0-38 0,1-1-10 16,2-12-72-16,-3 17-98 0,3-17-377 0,-3 12-299 16</inkml:trace>
  <inkml:trace contextRef="#ctx0" brushRef="#br0">23357 4630 684 0,'8'-13'604'0,"-1"0"-119"15,-3 1-26-15,1 2-67 0,-1 2-77 0,-4 8-78 16,10-16-36-16,-10 16-61 0,4-11-35 16,-4 11-83-16,7-9-78 0,-7 9-74 0,0 0-37 15,0 0 10-15,17-2-41 0,-17 2-18 16,13 5-116-16,-13-5-373 0,13 14-232 0</inkml:trace>
  <inkml:trace contextRef="#ctx0" brushRef="#br0">23624 4708 575 0,'0'0'410'0,"3"10"-96"0,-3-10-53 0,0 0-47 15,-4 11-8-15,4-11-10 0,-9 12-12 0,2-4-19 16,-1 1-8-16,-1 0-15 0,0 2-14 0,-3 3-14 15,1 1-27-15,-2 2-10 0,0-3-24 16,0 3 3-16,3-1-21 0,0 0 2 16,2-2-18-16,3-2 5 0,1-1-16 0,-1-2 5 15,5-9-8-15,-4 16 8 0,4-16-8 0,0 10 15 16,0-10-11-16,0 0 14 0,12 8-11 0,-12-8 20 16,0 0 0-16,23-6 34 0,-12-1-1 0,2-4 36 15,2-2 0-15,-2-4 19 0,6-4 27 0,-6-4-21 16,2-4-21-16,0-2-39 0,-3-5 20 0,2-1-34 15,-3 0 30-15,1-1 11 0,-3 4 20 0,0 0-14 16,0 3 6-16,-4 6 13 0,0 3-33 0,-1 8 7 16,-1 0-37-16,-1 4-7 0,2-2-31 0,-4 12 7 15,4-13-26-15,-4 13 22 0,0 0-25 16,0 0 18-16,0 0-19 0,0 0 8 0,-1 20-4 16,1-7-15-16,-3 6-52 0,3 4-82 0,-1 2-41 15,-2 2-40-15,2 0-71 0,0 2-79 16,0-1 11-16,-1 2-56 0,0-4-118 0,2-3-314 15,4 0-459-15</inkml:trace>
  <inkml:trace contextRef="#ctx0" brushRef="#br0">25055 4611 810 0,'5'-12'460'0,"0"0"-74"0,-1 4-40 0,-4 8-39 16,5-16-74-16,-5 16-49 0,3-10-52 0,-3 10-29 15,0 0-5-15,-8-8-15 0,8 8-5 16,-19 4-17-16,6 0-2 0,-3 3-17 0,-4 4 2 16,1 2-16-16,0-1-5 0,-1 5-3 0,2-2-4 15,1 0-6-15,3 1 0 0,3-1 5 0,-1-1-8 16,3 1 8-16,2-3-11 0,1-2 10 0,0-1-13 16,6-9 8-16,-4 17-8 0,4-17 13 0,-4 12-9 15,4-12 29-15,-1 11 17 0,1-11 26 16,0 0-3-16,7 6 12 0,-7-6-24 15,0 0 23-15,19-2-25 0,-19 2 39 0,15-8-29 0,-5 1-2 16,2 2-2-16,0-4 7 0,0 0-9 16,-2 0-23-16,2 2-5 0,-1-2-1 0,-4 2-7 15,-7 7-6-15,15-8-10 0,-15 8-9 0,10-8-10 16,-10 8-1-16,0 0 1 0,0 0 34 0,19 1-40 16,-19-1 6-16,12 12 3 0,-6-4 0 0,3 4 2 15,-2-1 25-15,0 3-56 0,-2-1 0 0,4 2-54 16,-4-1-15-16,2 1-29 0,-1-2-20 0,-2 1-36 15,4-3-38-15,-3-1-25 0,0-2 2 0,-1 1 39 16,-4-9-22-16,9 12-79 0,-9-12-455 16,0 0-289-16</inkml:trace>
  <inkml:trace contextRef="#ctx0" brushRef="#br0">25292 4553 567 0,'0'0'355'16,"12"-10"-47"-16,-12 10-110 0,0 0 5 0,0 0-77 16,18 4 24-16,-18-4-22 0,12 10-14 15,-7-2-7-15,-5-8-9 0,6 17-11 0,-2-7 45 16,-1 1-63-16,-1 3-3 0,0-3 6 0,-1-1 5 16,-1-10 11-16,1 18 10 0,-1-18 6 0,-1 14 10 15,1-14 13-15,-1 13 16 0,1-13 27 0,0 0 34 16,-2 10 31-16,2-10 24 0,0 0 7 15,0 0-6-15,-2 12-5 0,2-12-22 0,0 0-41 16,0 0-34-16,0 0-53 0,0 0-2 0,6-9-40 16,-6 9 7-16,8-15-45 0,-1 4-19 0,1-5-47 15,6-1-49-15,0 1-57 0,5-5-76 16,-1-3-47-16,5 1-18 0,0 1-19 0,3 0-80 16,-2 5 27-16,-1 3-3 0,-1 2 33 0,-3 4-6 15,-6 1-8-15,-13 7-107 0,19-6-190 0,-19 6-170 16</inkml:trace>
  <inkml:trace contextRef="#ctx0" brushRef="#br0">25706 4650 233 0,'0'0'480'0,"7"7"-149"0,-7-7-56 15,0 0-51-15,15 2-42 0,-15-2-23 0,17 0-14 16,-17 0-8-16,18-4-14 0,-18 4 28 0,18-5 13 15,-8 0 0-15,-1 0-8 0,0-2-12 0,1 2-9 16,-3-3-26-16,-1 1 4 0,-6 7-19 0,9-12 2 16,-9 12-30-16,8-14 1 0,-8 14-23 0,2-11 6 15,-2 11-23-15,0-9 6 0,0 9-21 0,-6-10 9 16,6 10-11-16,-10-7 12 0,10 7-13 16,-19-3 12-16,19 3-16 0,-24 3 19 15,9 0-26-15,0-1 16 0,0 5-14 0,0-1 11 16,0 2-14-16,4 0 3 0,-1 1 5 0,2 0 8 15,1 2 3-15,1 1 4 0,1-1 10 0,3 2 5 16,1-3 2-16,3 5 6 0,0-3 0 0,4 2 30 16,3 4-33-16,5-2 18 0,0 1-37 0,2-2 29 15,1-3-38-15,4 2 32 0,1-5-34 0,3 1 25 16,5-1-25-16,5-3 15 0,1 1-29 0,6-6 26 16,-2 0-27-16,3-1 0 0,-3-2-1 15,-2-4-1-15,0-2 3 0,-1-2 15 0,0-3-3 16,-3-1 6-16,0-1 1 0,-5-1 19 0,-3 2 14 15,-5 2-21-15,-3-1 24 0,-2 1-31 16,-4 0 33-16,-1 1-19 0,-4 2 13 0,0 0-32 16,-5 9-7-16,3-16-4 0,-3 16-4 0,-9-13-2 15,9 13-1-15,-17-10 5 0,3 7-7 0,14 3-6 16,-33-1-12-16,11 3-23 0,-1 4-20 0,0-2-4 16,4 1 4-16,4 2 9 0,0-2 2 0,2 1 7 15,2 0 4-15,11-6 15 0,-17 8 2 16,17-8 7-16,-12 6 7 0,12-6 9 0,0 0 17 15,-13 6 13-15,13-6 26 0,0 0 20 0,0 0-3 16,0 0-15-16,0 0-9 0,0 0-5 0,0 0-4 16,0 0 5-16,0 0-13 0,0 0-10 15,0 0-5-15,14 7-8 0,-14-7-1 0,0 0-2 16,14 7-2-16,-14-7 10 0,18 9-11 0,-9-1 1 16,2 1-3-16,-1 1-9 0,1 1-24 0,-2 2-32 15,3-1-33-15,-1 0-23 0,-2 0-60 0,1 1-44 16,1-1-52-16,-1 1 3 0,1-2-39 15,1-1 0-15,2-3-83 0,4 2-388 0,2-1-322 16</inkml:trace>
  <inkml:trace contextRef="#ctx0" brushRef="#br0">26840 4438 277 0,'2'-11'510'15,"0"1"-151"-15,-2 10-59 0,0-14-75 0,0 14-57 16,0-12-28-16,0 12-19 0,0 0 11 0,-5-8 30 16,5 8-2-16,0 0 1 0,-17 3-5 0,9 3 5 15,-1 5 2-15,-2 3-2 0,1 1-13 0,0 3-16 16,1 0-37-16,0 6 3 0,1-4-30 0,3 4-12 16,1 1-12-16,-1-2 15 0,3 3-30 0,0-1 13 15,1-1-22-15,2 1 14 0,1-1-47 0,0-1-29 16,3-1-48-16,2 0-38 0,3 0-67 15,3-2-56-15,2 1 21 0,2-6-70 16,2-1-71-16,-1-6-393 0,2-1-287 0</inkml:trace>
  <inkml:trace contextRef="#ctx0" brushRef="#br0">27272 4430 393 0,'0'0'428'0,"0"0"-114"0,14 4-34 0,-10 4-23 16,5 2-48-16,0 6-15 0,0 4 9 0,0 3 3 16,4 7-9-16,-2-1-19 0,-1 2-10 0,2 1-26 15,-2 3-4-15,-1 0-31 0,1 2-6 16,-3-2-16-16,-2-1-17 0,-3-2-13 0,0-5-9 16,-5 0-5-16,-1-1-3 0,-5 2-11 0,-3-2-15 15,-5-4 8-15,-5-2-35 0,-3-3-19 0,-5-5-52 16,-2 0-59-16,-4-4-33 0,2-3-32 0,-2-1 30 15,5-4-99-15,-7-5-175 0,2 1-230 16,3-2-212-16</inkml:trace>
  <inkml:trace contextRef="#ctx0" brushRef="#br0">27934 4575 938 0,'0'0'488'0,"13"-15"-119"0,-13 15-58 16,13-11-57-16,-13 11-37 0,10-11-58 0,-10 11-17 15,9-7-26-15,-9 7-23 0,0 0-29 16,10-10-23-16,-10 10-89 0,0 0-67 0,0 0-9 15,0 0-27-15,8 7 3 0,-8-7-112 0,-9 19-431 16,-3-4-218-16</inkml:trace>
  <inkml:trace contextRef="#ctx0" brushRef="#br0">27797 5213 630 0,'-5'15'393'0,"2"0"-90"0,-1 1-34 0,0-1-64 16,-4 2-37-16,2 0-32 0,-6 0-26 0,-1-1-27 16,-7 4-18-16,-7 0 51 0,-5-1-84 0,-14 5-13 15,-7-6-57-15,-7 1-135 0,-6-3-189 0,-8-1-202 16,-2-3-82-16</inkml:trace>
  <inkml:trace contextRef="#ctx0" brushRef="#br0">17125 8277 94 0,'0'0'472'0,"0"0"-98"16,0-11-128-16,0 11 21 0,-1-13-110 0,1 13 25 15,-2-13-66-15,2 13 11 0,-1-15-43 0,1 15 19 16,-6-15-27-16,1 6 11 0,0 0 1 0,0 2-14 15,-2 0-13-15,7 7-8 0,-14-10-10 0,14 10-5 16,-18-4 4-16,18 4 5 0,-28 4 3 16,8 4-7-16,-2 2 16 0,-4 5-6 0,-2 2 2 15,0 4-9-15,1-2-6 0,-1 5-9 16,0 0-2-16,3-1-11 0,1 1 8 0,3-1-8 16,2 2-11-16,7-6-5 0,4 0 4 0,3-5-1 15,3-2 1-15,7 5 2 0,4-4 3 0,6 0-6 16,8-3 17-16,8 3-58 0,3-5-1 0,6 0-80 15,-1-2 26-15,1 1-54 0,2-2-18 0,-5 0-38 16,-1-1-65-16,-8-4-69 0,-2 3-236 0,-1-2-92 16</inkml:trace>
  <inkml:trace contextRef="#ctx0" brushRef="#br0">17370 8020 628 0,'3'-17'399'0,"-2"4"-69"0,1-3-57 16,-2 4 21-16,1 1-84 0,-1 11-20 0,1-18-25 15,-1 18-37-15,0-14-29 0,0 14-21 0,0 0-11 16,0-12-22-16,0 12-1 0,0 0 13 15,0 0-1-15,0 0-3 0,-5 17-7 16,1-6 1-16,0 5-11 0,-1 7 2 0,1-1-7 16,-1 8-5-16,-2 2-14 0,0 3 7 0,2 0-7 15,-1 2 1-15,-1 1-8 0,0 2 2 0,0-2-43 16,1-1-42-16,1 0-36 0,1-2-17 0,0-8-3 16,3-1-26-16,2-1-40 0,5-3-81 0,-2-7-59 15,5-3-218-15,0-1-72 0</inkml:trace>
  <inkml:trace contextRef="#ctx0" brushRef="#br0">17712 8178 619 0,'-4'-10'460'0,"-1"2"-111"0,-2-1-96 0,7 9-56 15,-9-10-31-15,9 10-33 0,-11-5-26 0,11 5-24 16,-16 6-13-16,5 2-9 0,-2 3-34 0,2 4 6 16,-2 3-26-16,1 2 14 0,1 1-20 0,2 1 22 15,1 1-5-15,3-2-4 0,1 1-4 0,1-3-6 16,1-1-2-16,2-3-4 0,0-1-8 0,0-2 3 16,0-12-11-16,2 19 3 0,-2-19 10 15,3 16 3-15,-3-16 3 0,4 8-2 16,-4-8 1-16,0 0 0 0,0 0-5 0,0 0 5 15,18-5-6-15,-13-3 0 0,1-1 10 0,2-5 0 16,-4 1 4-16,4-4-3 0,-1-3 2 0,-2 2 1 16,1-2-2-16,-1 0 6 0,-1 1-8 0,-2 2 5 15,2 0 15-15,1 2-6 0,-4 1 20 0,2 2 4 16,-2 1 2-16,2-1-2 0,-3 12 3 0,2-15-8 16,-2 15-10-16,3-12-8 0,-3 12-6 0,0 0-5 15,1-13-10-15,-1 13-7 0,0 0 8 0,0 0-4 16,0 0 7-16,0 0-4 0,3 13 8 15,-3-13-5-15,-2 19 6 0,1-8-3 0,0 2 7 16,-1 5-8-16,1-4-1 0,1 3 0 16,-1 0 4-16,1-4-3 0,-1 5 1 0,-1 0-1 15,1-4 1-15,1 3 1 0,0-2 3 0,0 0-2 16,0 0-10-16,1-2 8 0,1 1 1 0,-2 0-2 16,1-3 5-16,0 0-2 0,-1 0 2 0,0-11 14 15,3 16 9-15,-3-16 3 0,1 12 14 0,-1-12 15 16,4 10 13-16,-4-10 5 0,0 0-5 0,8 8-1 15,-8-8-8-15,0 0-12 0,17-3-6 0,-17 3-8 16,22-12-1-16,-10 3-4 0,4-2-2 16,-3-6-3-16,4 1 13 0,-2-6-19 0,3-3 15 15,-3-1-24-15,0-2 9 0,0-1-22 0,-1 0 18 16,-3-1-14-16,-3 3 17 0,-2 3-18 16,1 0 24-16,-4 4-20 0,0 2 8 0,-2 0-8 15,-2 4 1-15,0-1-2 0,1 5-2 0,-2 1 0 16,2 9-4-16,-1-19-3 0,1 19-1 0,-1-14-3 15,1 14-6-15,-1-12-20 0,1 12-3 0,0 0 2 16,0 0 5-16,0 0 19 0,0 0-11 0,0 0 14 16,0 0-15-16,0 18 18 0,2-4-16 0,3 3 20 15,2 2-14-15,-1 3 14 0,2 0-14 0,-2 1 17 16,3-1-14-16,-2 0 13 0,0 1-15 16,1-4 17-16,-2 3-15 0,2-2 13 0,-3 0-16 15,3 0 17-15,-3-1-17 0,0-1 18 16,-1-2-21-16,0-1 1 0,-2-4 0 0,2 2 3 15,-3-4 7-15,2 1-7 0,-3-10 2 0,1 18 2 16,-1-18 3-16,1 16 2 0,-1-16-1 0,-2 14 0 16,2-14 1-16,-4 10 3 0,4-10 4 0,-4 10-3 15,4-10 4-15,-6 7 7 0,6-7 10 0,0 0 12 16,-7 8 5-16,7-8 0 0,0 0-1 0,0 0 0 16,0 0 1-16,0 0 5 0,0 0-10 0,-11-8 0 15,11 8-1-15,-2-10 2 0,2 10-3 0,2-14-1 16,-2 14-5-16,2-21-2 0,1 8-3 15,2-3-1-15,0-4-1 0,2-2 37 0,3-4-41 0,1-4 23 16,0-1-31-16,2-3-1 16,2-2 0-16,1 2 8 0,0 2 3 0,0 3 9 15,0-1 8-15,-1 3 6 0,-2 1-3 0,-1 8-8 16,-4 1 48-16,0 3-32 0,-2-1 22 0,-1 5-40 16,0 2 26-16,-1-3-39 0,-4 11 25 0,7-12-37 15,-7 12 28-15,3-10-38 0,-3 10 28 0,0 0-26 16,3-9 18-16,-3 9-32 0,0 0 26 0,0 0-39 15,6-11 24-15,-6 11-40 0,0 0 31 0,0 0-25 16,0 0 43-16,0 0-10 0,0 0 7 0,0 0-8 16,0 15 0-16,0-15-1 0,0 17-3 15,3-7-1-15,1 6-1 0,1-3-4 0,3 4 9 16,2 3-11-16,1-3 3 0,1 1-4 16,4 5 0-16,0-2 0 0,2 1-4 0,-2-2-3 15,2 1-3-15,-3-4 7 0,2 1-9 0,-2-2 1 16,-2 1 0-16,2 0-6 0,-2-2-5 0,0-1-8 15,-2 0 1-15,-3-4-1 0,1 2 4 0,-5-3 9 16,2-1 1-16,-6-8 5 0,7 17 9 0,-7-17 9 16,0 15 0-16,0-15 4 0,-3 12 3 0,3-12 2 15,-13 14 10-15,13-14 2 0,-14 9 16 0,14-9 17 16,-15 6 19-16,15-6 15 0,-13 4 10 0,13-4-3 16,0 0-4-16,0 0-7 0,-21-2-8 0,21 2-6 15,0 0 2-15,-13-7-15 0,13 7 4 16,-8-6-12-16,8 6 1 0,-8-8-11 15,8 8-6-15,0 0-3 0,-6-10-8 0,6 10-32 16,0 0-51-16,-3-10-64 0,3 10-60 0,0 0-77 16,0 0-100-16,2-14 5 0,-2 14-109 0,6-5-471 15,-6 5-631-15</inkml:trace>
  <inkml:trace contextRef="#ctx0" brushRef="#br0">19311 8090 559 0,'2'-9'453'0,"-1"-3"-83"0,-1 12-50 16,1-18-24-16,-1 18-20 0,2-16-29 0,-2 16-54 16,1-12-38-16,-1 12-19 0,1-11-15 0,-1 11-17 15,0 0-21-15,0-12-20 0,0 12-22 0,0 0-11 16,0 0 1-16,0 0-6 0,0 0 3 0,0 0 4 16,0 0 3-16,5 20-10 0,-5-20 8 0,0 21-19 15,0-9 8-15,0 3-14 0,-1 0 7 0,1 0-11 16,0 4 7-16,0-1-9 0,-3 0 11 0,2-1-14 15,1 2 11-15,-1-1-12 0,1 0 14 16,-1 0-16-16,1-4 10 0,-2 1-17 0,2-1-6 16,0 0-32-16,-1-3-29 0,0 1-31 0,1-12-29 15,0 19-9-15,0-19-12 0,0 15 8 0,0-15-51 16,0 10-46-16,0-10-98 0,0 0-266 16,0 0-141-16</inkml:trace>
  <inkml:trace contextRef="#ctx0" brushRef="#br0">19310 8056 807 0,'8'-30'474'16,"1"3"-121"-16,0-2 4 0,2 2-87 0,2 3-38 16,-2 4-45-16,3 3-40 0,1 0-24 0,1 5-16 15,0-1-13-15,1 4-15 0,0 2-10 0,1 2-13 16,-1 3-14-16,-17 2-9 0,32 3-4 0,-17 1-5 15,-4 5-2-15,3 0-7 0,-6 2-9 16,-3 4-10-16,-1 0-5 0,-4 1-8 0,-4 8-14 16,-5-4-6-16,-1 4-13 0,-3 1 10 0,0-7 10 15,3-1 9-15,0-2-3 0,2-1-3 16,2-3 9-16,0 0 3 0,2-3 3 0,1 1 6 16,3-9 1-16,-1 17 1 0,1-17 2 0,8 20 4 15,0-10 7-15,3 5-6 0,2-4-3 0,2 3-8 16,-1-1 7-16,1-1-1 0,1 0 1 0,0 2-1 15,1-2 1-15,-3 1-4 0,0 0 10 0,-1-1-10 16,-2 3 1-16,-1-6 2 0,-3 2 7 0,-2-2 5 16,-3 1 10-16,-2-10 5 0,3 18 5 0,-7-8 3 15,0 0-4-15,-6 0-10 0,-5 0-3 16,-3 2-4-16,-1-3-14 0,-4-1-48 0,-5 3-55 16,2-5-27-16,3 2-59 0,-4-4-153 0,4 1-412 15,0 1-279-15</inkml:trace>
  <inkml:trace contextRef="#ctx0" brushRef="#br0">20533 8164 669 0,'0'0'605'0,"17"-11"-175"16,-17 11-90-16,19-10-60 0,-8 6-41 0,2-3-77 15,4 2-31-15,2 0-33 0,0-1-11 0,0 0-21 16,4-2-3-16,-4 1-8 0,3 2 5 0,-3-4-19 15,2 2 4-15,-1-2-19 0,-1 0 8 0,-1 0-3 16,-3-1 7-16,-2 0-2 0,-4 1-4 0,-1 1-6 16,-3-2 0-16,-1 2-8 0,-4 8-1 0,0-18-6 15,-5 9-1-15,-3-4-2 0,-5 4 0 0,-5-2 0 16,2 3-1-16,-6 1 10 0,3 1 1 0,0 5 4 16,0 1-2-16,1 1 1 15,-3 5 1-15,1 1 1 0,2 2-5 0,1 3 21 16,2 1-21-16,2 3 11 0,2 3-8 0,4 0 4 15,1 2-17-15,2 2 16 0,4-4-19 0,4 3 15 16,0 0-16-16,3-1 16 0,2-3-17 0,5 1 19 16,-1-4-24-16,4 0-15 0,1-5-54 0,2 1-46 15,0-4-65-15,1-2-60 0,1-2 26 0,-3-1-50 16,-19-2-44-16,32-5-117 0,-18 1-233 0,0-1-190 16</inkml:trace>
  <inkml:trace contextRef="#ctx0" brushRef="#br0">20879 8015 71 0,'0'0'497'0,"0"0"-124"15,9-7-129-15,-9 7 40 0,0 0-124 0,0 0 14 16,14 3-23-16,-14-3-35 0,8 7-41 0,-8-7 30 16,8 10-12-16,-8-10-10 0,6 13-10 0,-6-13-25 15,9 14 11-15,-9-14-22 0,6 13 13 0,-6-13-7 16,7 14 7-16,-7-14-2 0,6 11 11 15,-6-11 27-15,4 8-4 0,-4-8 44 0,0 0-1 16,6 9 26-16,-6-9-18 0,0 0-1 0,0 0-49 16,0 0-3-16,16-2-31 0,-16 2 7 0,14-8-24 15,-5 1 8-15,0-3-27 0,5-4-1 16,0 1 1-16,-1-2-5 0,2-1-3 0,0-2 0 16,-1 2 0-16,-3-1 13 0,1 1 35 0,-2 1-26 15,1 3 10-15,-4-1 17 0,1 5 5 0,-3 0 7 16,-5 8-3-16,8-15-9 0,-8 15-10 0,9-9-14 15,-9 9-18-15,0 0-9 0,6-8 0 16,-6 8-2-16,0 0 2 0,0 0-1 0,4 12 2 16,-4-12-2-16,1 17 10 0,-1-5-9 0,3 2-1 15,-2 4 1-15,2-1-4 0,1 4-13 0,1-2-1 16,1 3-60-16,0-2-20 0,1-2-55 16,-1 0-35-16,4-1-52 0,1 0-48 0,0-3 48 15,6 1-42-15,2-3-16 0,1-1-68 0,8-3-364 16,3 2-253-16</inkml:trace>
  <inkml:trace contextRef="#ctx0" brushRef="#br0">21686 8139 672 0,'7'-12'341'0,"1"4"8"0,-3-3-84 16,0 3-3-16,-2-2-27 0,1 2-23 0,-4 8-26 16,3-15-37-16,-3 15-13 0,2-11-8 0,-2 11-36 15,-2-10-5-15,2 10-21 0,0 0-5 0,-12-9-16 16,12 9 5-16,0 0-21 0,-18 5 8 15,6 2-16-15,3 1 9 0,-6 3-17 0,2 3 6 16,-1 1-10-16,3 2 6 0,0-1-14 0,1 0 10 16,1 2-5-16,3-6 6 0,2 2-11 15,1-5 9-15,3-9-5 0,-2 17 11 0,2-17-7 16,4 10 15-16,-4-10-10 0,0 0 9 0,14 6-12 16,-14-6 8-16,19-7-10 0,-9-1 12 0,7-1-4 15,-3-5 25-15,1-2-10 0,1-4 18 0,1-3-18 16,0-5 15-16,2-1-30 0,1-4-3 0,7-9 0 15,-9 8-1-15,0-2 1 0,0-1 12 0,-1-1-18 16,-3 4 31-16,-2 0-7 0,0 4 23 0,-3 3-5 16,-1 5 10-16,-3 2 1 0,-1 3 0 15,-2 5-16-15,1 1-11 0,-3 11-9 16,2-16-12-16,-2 16-9 0,2-10 0 0,-2 10-2 16,0 0 9-16,0 0-6 0,-16 3-2 0,7 5-23 15,-1 5 25-15,0 0-23 0,-3 6 27 0,3 0-24 16,-2 7 3-16,-2 1 14 0,5 2-8 0,0-1 2 15,0 2 27-15,4-5-31 0,1 0 28 0,3 0-30 16,1 0-5-16,0 0-65 0,1-1-24 0,3-2-58 16,1-1-45-16,6-2-42 0,-1-3-20 0,1 0 37 15,3-4-49-15,2 0-37 0,-2-8-90 0,1 1-224 16,-1-1-162-16</inkml:trace>
  <inkml:trace contextRef="#ctx0" brushRef="#br0">22077 8078 445 0,'0'0'428'0,"14"-3"-165"16,-14 3 14-16,14-8-104 0,-14 8-2 0,16-6-12 16,-16 6-31-16,16-4 6 0,-16 4 2 0,19-8 15 15,-9 1 6-15,0 1-16 0,-1-2-14 0,1 0-15 16,-2 0 8-16,2-1-8 0,-3-2-29 16,-1-1-15-16,1 1-15 0,-1-1 7 0,-2-2 5 15,-2 4-7-15,1 1-7 0,-3 9-3 0,1-18-6 16,-1 18-7-16,-3-16-11 0,3 16-6 0,-3-12-5 15,3 12-3-15,-10-6 0 0,10 6-1 16,0 0 2-16,-20 3-2 0,10 1 1 0,1 3-2 16,0 3-2-16,0 1 0 0,-1 5-1 0,4 0 17 15,-1 2-21-15,1-1 13 0,2 1-9 0,2-2 9 16,0 2-18-16,4 0 13 0,0-2-23 0,4-1-14 16,-1 0-39-16,3-1-8 0,0-1-53 0,3-3-45 15,0 2-1-15,0-5-42 0,3 0 46 16,2-2-55-16,0-2-56 0,-16-3-111 0,28-1-199 15,-28 1-126-15</inkml:trace>
  <inkml:trace contextRef="#ctx0" brushRef="#br0">22447 7943 550 0,'0'0'444'0,"8"-10"-93"0,-8 10-96 0,0 0-47 15,10-8-38-15,-10 8-25 0,0 0-26 16,0 0-9-16,18 6-7 0,-18-6 4 0,10 6-2 15,-10-6-13-15,9 13-15 0,-1-6 1 0,-3 2-8 16,0-1-8-16,-1 0-14 0,-4-8-6 0,6 16-9 16,-6-16 2-16,5 13-19 0,-5-13 6 0,7 14-10 15,-7-14 4-15,2 8-5 0,-2-8 7 0,0 0 5 16,5 12 43-16,-5-12 16 0,0 0 46 0,0 0 1 16,4 10 32-16,-4-10-52 0,0 0 4 0,0 0-44 15,9-6 4-15,-9 6-39 0,10-7 24 16,-10 7-39-16,11-9 28 0,-11 9-28 15,9-10 32-15,-9 10-30 0,10-8 8 0,-10 8-12 16,6-8-2-16,-6 8-2 0,7-7-6 0,-7 7-10 16,0 0-3-16,0 0-7 0,9-7 6 0,-9 7 21 15,0 0-28-15,0 0 32 0,12 6-27 0,-12-6 25 16,12 9-29-16,-4-2 29 0,0 0-28 0,0-1 37 16,2 6-40-16,-2-3 32 0,3 0-29 0,-2 0 27 15,3 2-28-15,-3-2 29 0,0 1-30 0,-1-4 47 16,2 2-41-16,-3 0 22 0,0-1-30 0,1-1 28 15,-8-6-28-15,11 10 31 16,-11-10-30-16,10 11 30 0,-10-11-21 0,9 7 18 16,-9-7-25-16,8 8 28 0,-8-8-25 0,0 0 28 15,11 7-28-15,-11-7 29 0,0 0-28 0,12 7 37 16,-12-7-37-16,0 0 34 0,16 7-33 0,-16-7 0 16,0 0 4-16,23 1 27 0,-23-1-28 0,18 0 28 15,-18 0-23-15,23-7 26 0,-11 3-37 0,0 0 34 16,1-3-30-16,1-1 36 0,-3-1-31 0,2-2-1 15,-1-2 14-15,0 1-6 0,-2-1 4 0,-4 1 7 16,2 3 6-16,-3-4 3 0,-1 3-1 16,0 1 3-16,-4 9-3 0,2-17 1 15,-2 17-15-15,0-14 1 0,0 14-7 0,-7-18 0 16,2 11-3-16,-2 0-1 0,7 7 0 0,-13-9-4 16,13 9 8-16,-19-3-13 0,19 3 6 0,-19 0-3 15,19 0-2-15,-23 4 3 0,10 3-1 0,2 0 0 16,-1 1 1-16,1 3 8 0,2 0-8 0,-1 0 2 15,3 3 1-15,1-1-2 0,1 2 3 0,3-4 1 16,0 3 3-16,2-4-1 0,0 0 7 0,1 0-2 16,0 0 0-16,-1-10 5 0,9 16 8 15,-9-16 12-15,13 12 4 0,-13-12-4 0,19 5-3 16,-19-5-5-16,23-1 10 0,-10-3-6 0,4-3 15 16,-1-3-9-16,2-2-8 0,2-7-3 15,1-4-6-15,3-1-4 0,1-5 0 0,-3-1-33 16,-1-3 39-16,5-8-5 0,-2 0-1 0,-4-2-9 15,-3 6 23-15,-2 0-28 0,-1 2 30 0,-2 3-26 16,-5 0 31-16,-1 6-28 0,-1 2 18 0,-3 2-17 16,0 6 23-16,-1 3-32 0,-1 1 17 0,-1 2-28 15,1 10 21-15,-4-14-24 0,4 14 26 0,-13-4-22 16,13 4 17-16,-22 6-14 0,8 3 21 16,-2 2-29-16,-1 4 26 0,0 8-24 0,-2 2 26 15,1 1-24-15,3 2 2 0,-2 2 4 16,5 2-27-16,0 2 42 0,-1 0-10 0,4 0 1 0,2-1-1 15,-1-4-1-15,2 3 1 0,2-8 9 0,1-1-12 16,-1-2 2-16,3-5-4 0,0-2 7 16,1-4-3-16,0-10 2 0,1 17 5 0,-1-17 1 15,8 13-2-15,-8-13 4 0,12 2-2 0,-12-2 2 16,17-2-6-16,-4-4 9 0,0-2-11 0,3-3 3 16,1-3-2-16,1-1 1 0,1-2 0 0,3-1-1 15,-2 0 2-15,3 2-2 0,-5 3-29 16,0 3 35-16,-1 0-38 0,-1 1 32 0,0 1-34 15,-1 3 36-15,-15 5-33 0,25-4 36 0,-25 4-25 16,22 3 25-16,-8-2 4 0,0 4-9 16,0 3-1-16,-2 0-3 0,-2 0 0 0,1 3-2 0,-3-1-3 15,1 3 0-15,-4-2 4 0,0-2-12 16,-1 5 5-16,-1-3-14 0,-2-2-13 0,-1 3-2 16,-1-2-12-16,1-10-12 0,-5 16 28 0,5-16-59 15,-8 16-3-15,8-16-62 0,-17 9-52 0,17-9-84 16,-21 7-52-16,21-7 32 0,-30 0-83 0,12-3-512 15,-5-1-554-15</inkml:trace>
  <inkml:trace contextRef="#ctx0" brushRef="#br0">24823 7849 481 0,'0'0'359'0,"6"-13"-146"0,-6 13 2 0,5-9-79 0,-5 9-15 16,4-8-80-16,-4 8 10 0,0 0-34 0,5-11-10 15,-5 11-14-15,0 0-13 0,0 0-25 16,6-8-31-16,-6 8-2 0,0 0-25 0,0 0-70 16,0 0-155-16,0 0 263 0</inkml:trace>
  <inkml:trace contextRef="#ctx0" brushRef="#br0">24864 7787 281 0,'0'0'332'0,"0"0"-49"16,9-6-100-16,-9 6 39 0,0 0-85 0,8-6 34 15,-8 6-58-15,0 0 39 0,9-8-53 0,-9 8 37 16,0 0-15-16,7-7-8 0,-7 7 14 0,0 0 6 16,6-8 0-16,-6 8-14 0,0 0-10 15,0 0-25-15,0 0-14 0,0 0-23 16,0 0-3-16,0 0-9 0,0 0 24 0,0 0-11 15,0 16-6-15,-5-2 4 0,-1 1-6 0,-2 3-8 16,-3 2-2-16,0 1-7 0,0 5-4 0,-3 0 2 16,1-1-11-16,0 2 7 0,0-2-12 0,4-4 11 15,-1-1-14-15,1-1 8 0,2-3-10 0,1-2 12 16,-1 1-9-16,2-5 3 0,5-10-8 0,-7 15 15 16,7-15-8-16,-5 9 24 0,5-9-8 0,0 0 10 15,0 0 3-15,0 0-21 0,0 0-12 16,-4-7 11-16,4 7-10 0,4-20 11 15,1 5-12-15,2-6 3 0,2-1 23 0,2-6-27 16,3-2 6-16,0-1 10 0,2-2 4 0,0 1 27 16,1 0-23-16,1 0 28 0,-3 1 2 0,4 1 10 15,0 2 3-15,-2 2 3 0,1 1-8 0,-3 2-3 16,3 2-7-16,-4 5-15 0,-1 2-8 0,-2 2-8 16,1 3-9-16,-3 1-6 0,-9 8-6 0,17-8 0 15,-17 8 12-15,16 2-12 0,-16-2 5 0,18 13-24 16,-9-2 28-16,-1 4-28 0,-2 5 31 15,0 1-28-15,-2 1 49 0,0 4-50 0,-3-1 5 16,1 2 4-16,-2-1 3 0,-2 3 0 0,0-3-12 16,-1-1 0-16,-1 0-56 0,-1-2-18 15,1-1-52-15,-1 0-31 0,0-5-63 0,1-1-43 16,-2-1 43-16,-2-5-67 0,2 0-86 0,-2-3-384 16,-1 0-300-16</inkml:trace>
  <inkml:trace contextRef="#ctx0" brushRef="#br0">24865 7886 568 0,'0'0'397'15,"1"-14"-94"-15,-1 14-65 0,7-11-59 0,-7 11-37 16,8-11-25-16,-8 11-25 0,13-8-32 16,-13 8 1-16,21-3-6 0,-7 0-11 0,4 3-10 15,2 0-12-15,4 0-28 0,3 5-55 0,3-3-50 16,4 4-59-16,-1-2-78 0,-3 0-254 15,4 1 34-15</inkml:trace>
  <inkml:trace contextRef="#ctx0" brushRef="#br0">25492 7928 469 0,'21'5'439'0,"-21"-5"-93"16,16 2-57-16,-16-2-56 0,0 0-22 0,19 1-13 16,-19-1-12-16,0 0-27 0,0 0-24 0,17 0-27 15,-17 0-24-15,0 0-16 0,0 0-24 0,15-4-81 16,-15 4-31-16,0 0-31 0,0 0-116 15,12-4-212-15,-12 4-188 0,0 0-147 0</inkml:trace>
  <inkml:trace contextRef="#ctx0" brushRef="#br0">19313 8333 260 0,'-7'-6'438'16,"7"6"-95"-16,-13-12-136 0,13 12-2 0,-10-9-123 15,10 9 1-15,-6-12-74 0,6 12-26 0,-7-8-27 16,7 8 3-16,0 0 14 0,-5-10 6 0,5 10 5 16,0 0-1-16,0 0-2 0,-6-7 9 0,6 7 4 15,0 0-8-15,0 0 9 0,0 0 4 0,0 0 0 16,0 0-36-16,0 0 47 0,0 0 23 0,0 0 14 16,0 0 19-16,0 0-18 0,-4-8 41 0,4 8-33 15,0 0 39-15,0 0-46 0,0 0 38 16,0 0-38-16,0 0 45 0,0 0-41 0,0 0 49 15,0 0-43-15,0 0 28 0,0 0-1 16,0 0 7-16,0 0-2 0,0 0 15 0,0 0 4 16,0 0-5-16,-5-9-32 0,5 9-3 0,0 0-13 15,9-12-6-15,0 5-14 0,1 0 2 0,2-2-20 16,4-2 0-16,3-1-1 0,-1 0 2 0,7-2-6 16,0 2-7-16,2-3 1 0,-2 1 0 0,1 1-2 15,-2-1-1-15,1-1-27 0,-5 4-27 0,-3-2-32 16,1 1-18-16,-3 3-3 0,-2-2-1 0,-3 4-6 15,-2 0-14-15,-8 7-41 0,12-15-61 0,-12 15-20 16,4-8-29-16,-4 8-256 0,0 0-15 0</inkml:trace>
  <inkml:trace contextRef="#ctx0" brushRef="#br0">19257 8267 397 0,'0'0'343'0,"-11"10"-56"0,11-10-87 0,-5 8 3 16,5-8-77-16,0 0 26 0,0 0-64 0,0 0 42 15,3 9-54-15,-3-9 42 0,19 0-16 16,-19 0-8-16,38-3-15 0,-10-2-18 0,9 2 1 16,2-3-8-16,3 0-12 0,1 0-10 15,0-1-6-15,0 0-3 0,-3-1-6 0,0 1-21 16,-5 2-16-16,-3-1-21 0,-7-1-54 0,-3 4 25 15,-5-2-66-15,-6 2-33 0,-11 3-34 0,14-6-47 16,-14 6-255-16,0 0 32 0</inkml:trace>
  <inkml:trace contextRef="#ctx0" brushRef="#br0">19492 8289 402 0,'-23'5'289'16,"6"2"-36"-16,2-1-73 0,15-6 22 0,-20 7-82 15,20-7 36-15,-15 6-64 0,15-6 65 16,0 0-28-16,-6 7-14 0,6-7-12 0,0 0-16 15,16 5-22-15,-16-5-1 0,39 0-18 0,-11 1-16 16,4-1 1-16,7-1-13 0,2 1-20 0,3-3-19 16,-3 2-32-16,-2 0-88 0,-2-1-60 0,-9 0-105 15,0-1-223-15,-4 1-11 0</inkml:trace>
  <inkml:trace contextRef="#ctx0" brushRef="#br0">19088 7035 226 0,'0'0'582'0,"-2"-18"-187"15,2 18-47-15,-3-18-58 0,3 18-4 0,-8-13-44 16,8 13-47-16,-9-11-53 0,9 11-31 0,-14-7-26 15,14 7-9-15,-24 0-4 0,7 2-4 0,-1 5-15 16,-2 0-7-16,1 4 0 0,2 2 15 16,-1 0-31-16,0 6-5 0,3-2-9 0,1 4 2 15,1 1 2-15,4-2-9 0,1 2 7 16,3 2-13-16,0-1 6 0,5-1-9 0,0-2 7 16,5 2-13-16,0-1-18 0,3-3-39 0,1 0-34 15,2-3-18-15,4 0-2 0,2-4-39 0,3-2 42 16,0-3-54-16,4-2 1 0,2-3-68 0,-2-3 22 15,1-1-16-15,-1-5-31 0,-1 1-202 0,0-2 113 16</inkml:trace>
  <inkml:trace contextRef="#ctx0" brushRef="#br0">19240 7243 500 0,'7'-11'232'0,"1"0"-5"0,1-1-55 16,-3 2 20-16,0-2 0 0,-1 3-31 16,-1 1-13-16,-4 8-13 0,7-14-6 0,-7 14 45 0,5-14-76 15,-5 14 49-15,4-8-74 0,-4 8 30 0,0 0-68 16,4-9 31-16,-4 9-51 0,0 0-16 15,0 0 10-15,0 0 16 0,0 0 1 0,0 0-1 16,5 9-6-16,-5-9 0 0,0 11-5 0,0-11 1 16,0 16-3-16,0-16 1 0,0 18-10 0,-1-7-5 15,0 0-2-15,-1 2-34 0,2-13-21 0,-2 20-16 16,2-20-68-16,-3 16 19 0,3-16-93 0,0 11-81 16,0-11-282-16,0 0-112 0</inkml:trace>
  <inkml:trace contextRef="#ctx0" brushRef="#br0">19368 6900 580 0,'0'-15'482'16,"0"1"-74"-16,0 2-68 0,0 0-45 0,0 12-43 16,0-19-60-16,0 19-79 0,0-13-73 0,0 13-75 15,1-12-13-15,-1 12-53 0,0 0 17 0,2-10-86 16,-2 10-76-16,0 0-334 0,0 0-112 15</inkml:trace>
  <inkml:trace contextRef="#ctx0" brushRef="#br0">19470 7059 381 0,'13'15'331'16,"-3"-3"-43"-16,0 5-87 0,1-3 10 0,-1 1-107 16,-1 2 34-16,-2-5-71 0,-2 2 36 0,-2-3-61 15,-2 0 46-15,2-1-56 0,-3-10 49 16,1 17-52-16,-1-17 47 0,-1 16 2 0,1-16 24 16,0 10 16-16,0-10 25 0,0 0-4 15,-3 15 6-15,3-15-21 0,0 0-17 0,0 0-15 16,-6 7-12-16,6-7-13 0,0 0-3 0,0 0-7 15,-12-7-8-15,12 7-9 0,-5-8-6 0,5 8-14 16,-2-16-31-16,2 16-29 0,0-21-39 0,0 8 7 16,2-4-76-16,3-2 33 0,3 0-50 0,-2 1-22 15,3 1-41-15,0 0-66 0</inkml:trace>
  <inkml:trace contextRef="#ctx0" brushRef="#br0">19837 6997 638 0,'0'0'460'0,"0"0"-66"15,7-7-56-15,-7 7-30 0,0 0-49 0,0 0-57 16,0 0-63-16,0 0-20 0,0 0-26 0,0 0-18 16,0 0-12-16,0 0-5 0,0 0-10 0,-12 13 17 15,5-3-18-15,2 2-17 0,-3 2-5 0,2-1-8 16,0 6-2-16,-2 1 3 0,0-1-16 0,4-1-38 15,-2 0-38-15,3-3-8 0,2 2-11 16,0-5 1-16,1-1 6 0,1-1-4 0,-1-10 16 16,4 16-3-16,-4-16-51 0,13 11-9 15,-13-11-65-15,16 4-70 0,-16-4-295 0,22-6-90 0</inkml:trace>
  <inkml:trace contextRef="#ctx0" brushRef="#br0">20056 6840 672 0,'0'0'428'16,"0"-16"-94"-16,0 16-32 0,-2-13-41 0,2 13-39 15,0 0-37-15,-3-11-47 0,3 11-41 0,0 0-26 16,0 0 8-16,0 0 9 0,0 0 5 0,0 0-10 16,-10 7 6-16,10-7-16 0,-4 20 7 0,0-7-21 15,2 3-11-15,-1 2-6 0,-1 0-9 16,2 2-4-16,-3 3-3 0,2 0-5 0,-2 1-18 15,3-4-35-15,-1 3-37 0,-1-3-37 0,1 0-26 16,2-3 7-16,0 0-16 0,0-4-61 0,-2-3-56 16,3-10-114-16,-1 19-242 0,1-19-145 0</inkml:trace>
  <inkml:trace contextRef="#ctx0" brushRef="#br0">20172 7173 361 0,'0'0'499'0,"10"-6"-137"0,-10 6-64 0,11-6-12 16,-11 6-106-16,19-9 24 0,-19 9-94 0,22-10 46 16,-12 7-65-16,-10 3 50 0,22-10-48 15,-22 10 20-15,19-9-49 0,-19 9 29 16,22-6-35-16,-22 6 21 0,15-7-21 0,-15 7 23 15,14-7-12-15,-14 7 26 0,10-5-8 0,-10 5 11 16,0 0-15-16,13-5-9 0,-13 5-13 0,0 0-7 16,9-9-15-16,-9 9-5 0,0 0-8 0,8-7-3 15,-8 7-10-15,0 0 3 0,0 0-6 0,9-9-1 16,-9 9-8-16,0 0 3 0,0 0-9 0,6-8 5 16,-6 8-9-16,0 0 1 0,0 0-13 0,0 0 9 15,8-7-7-15,-8 7 10 0,0 0-8 0,0 0 17 16,0 0-8-16,8-10 13 0,-8 10-7 0,0 0 8 15,5-8-10-15,-5 8 5 0,0 0 3 0,6-12 5 16,-6 12 8-16,2-10 2 16,-2 10 4-16,2-11 7 0,-2 11 0 0,-3-15-12 15,3 15-2-15,-2-14 2 0,2 14 11 0,-8-13-4 16,8 13 0-16,-9-14 0 0,9 14-6 0,-9-9-6 16,9 9 3-16,-14-10-11 0,14 10-7 0,-11-3-1 15,11 3 2-15,-16 3-2 0,7 1 0 0,-2 3 1 16,-2 3 0-16,0 3 0 0,-1 1 6 0,3 3-4 15,-1 0-2-15,2 1 0 0,2 0 2 0,2 1 1 16,1 1-4-16,1-3 0 0,3 0-4 16,1 0-4-16,0-4-8 0,1 2-21 0,3 0-11 15,1-1-36-15,3-1-40 0,3 1-40 0,4-2-27 16,6 1-11-16,3-4-7 0,6 2-77 16,-5-7-79-16,7 3-396 0,-3-3-288 0</inkml:trace>
  <inkml:trace contextRef="#ctx0" brushRef="#br0">20843 7270 1221 0,'15'-5'534'16,"-15"5"-37"-16,9-4-60 0,-9 4-73 16,0 0-96-16,12-8-53 0,-12 8-42 15,0 0-41-15,11-5-39 0,-11 5-52 0,0 0-44 16,7-12-84-16,-7 12-80 0,0 0-51 0,10-5-24 15,-10 5-118-15,0 0-494 0,0 0-444 0</inkml:trace>
  <inkml:trace contextRef="#ctx0" brushRef="#br0">19788 10064 99 0,'-8'-9'525'0,"2"-2"-183"0,2 3-81 15,4 8-50-15,-9-11-62 0,9 11-41 0,-6-8-32 16,6 8 2-16,0 0-17 0,0 0-13 0,0 0-7 16,0 0-7-16,0 0 0 0,-5 9 27 0,5-9-44 15,2 24 49-15,-2-12-47 0,3 0 43 0,-1 3-34 16,0 2 36-16,0-4-6 0,1 3-6 0,-2-2-11 15,0-1 2-15,1 0-11 0,-1 1-5 16,0-2-6-16,-1 2-4 0,0-2 0 0,0 3-6 16,0 0-11-16,0 0 8 0,0 3-2 0,-1-1-1 15,1 2 2-15,1-2-19 0,-1 4 3 16,0 1-58-16,0 0 20 0,3 2-91 0,-1 0-76 16,1 0-134-16,-1-3-200 0,2 2-52 0</inkml:trace>
  <inkml:trace contextRef="#ctx0" brushRef="#br0">19897 11214 320 0,'7'8'434'16,"-7"-8"-89"-16,7 13-103 0,-1-5 14 0,1-1-75 15,1 1 1-15,-1 0-30 0,-1-1-27 0,3 1-36 16,0 3 16-16,-1-3 8 0,1 2-38 0,2 2-27 16,-1 1 5-16,3 2 3 0,-1-1-14 0,-1-2-2 15,1 5-8-15,-1-3 1 0,-2 1 3 0,0 5-6 16,0-1-10-16,-4 0 0 16,-1-2 2-16,-1-2-4 0,-1-1 0 0,-2 3-7 15,0-2 4-15,-1 2 5 0,0 0-9 0,-1-2-9 16,1-1 8-16,0 0-1 0,-2-1-5 0,3-1 1 15,0 0-28-15,-1-1 16 0,-1-1-81 0,2-10 36 16,-1 17-55-16,0-5-21 0,-3-3-53 0,-1-1-119 16,1 1-371-16,-2 1-200 0</inkml:trace>
  <inkml:trace contextRef="#ctx0" brushRef="#br0">20882 9433 827 0,'0'0'416'0,"0"0"-57"0,0 0-130 0,0 0 36 0,19 4-81 15,-19-4 17-15,10 15-73 0,-3-2 3 16,-1 0-61-16,2 5-3 0,-1 1-3 0,-3 1-16 16,4 0-13-16,-2 0-1 0,0-1-2 0,2 3-4 15,-1-3 5-15,-1 2 6 0,4-5 18 0,-2 1 11 16,-2-4 7-16,2-1 16 0,1-1 14 0,-3-3 15 16,1-1 18-16,-7-7 11 0,13 8 10 0,-13-8-15 15,0 0 3-15,24 0 15 0,-24 0-44 0,20-8 22 16,-9-1-40-16,1-3 22 0,0 0-42 15,-2-3 19-15,3-4-47 0,-4-1 13 0,0-1-35 16,3-6 3-16,-3-2-76 0,2 0-45 0,0-3-19 16,-2 3-49-16,0 1-31 0,-1 9-37 0,-1-1-63 15,-3 7-53-15,1 1 9 0,-5 12-4 16,7-11-17-16,-7 11-82 0,0 0-330 0,0 0-286 16</inkml:trace>
  <inkml:trace contextRef="#ctx0" brushRef="#br0">21404 9514 873 0,'0'0'531'0,"0"0"-120"0,0 0-39 16,18 1-40-16,-18-1-83 0,0 0-56 16,0 0-41-16,0 0-33 0,0 0-22 0,4 7-13 15,-4-7-20-15,0 11-11 0,0-11-11 0,0 18-9 0,0-18-6 16,0 22-12-16,3-12-33 0,-2 3-25 15,3 1-20-15,0-5-30 0,2 6 5 0,2-7 10 16,-2 1 14-16,2-2 15 0,0 0 13 16,-8-7 14-16,15 6 43 0,-15-6 19 0,0 0 29 15,20-2 32-15,-20 2 28 0,14-8 6 0,-7 3-1 16,-3-5-3-16,-2-1-18 0,2 0-18 0,-3-3-14 16,-1 1-13-16,-3-2-20 0,1-3-7 0,-2 1-10 15,-1-3-8-15,1 4-28 0,-1 3-30 0,1-3-38 16,-1 6-47-16,2-2-79 0,3 12-56 15,-4-12 10-15,4 12-1 0,0 0-63 0,0 0-92 16,0 0-330-16,0 0-257 0</inkml:trace>
  <inkml:trace contextRef="#ctx0" brushRef="#br0">21783 9542 776 0,'0'0'512'0,"14"-7"-42"15,-14 7-59-15,10-3-19 0,-10 3-82 0,0 0-53 16,13-5-54-16,-13 5-38 0,0 0-31 0,0 0-31 16,0 0-21-16,0 0-15 15,0 0-11-15,15 5-9 0,-15-5-8 0,0 10-11 16,0-10-5-16,0 17 0 0,0-8-21 0,-2 4-48 16,0-1-64-16,0 0-71 0,-2 2-46 0,1 1-19 15,-1-3-106-15,1 0-512 0,1-2-464 0</inkml:trace>
  <inkml:trace contextRef="#ctx0" brushRef="#br0">22027 9377 521 0,'4'-12'516'15,"-2"3"-115"-15,1-4-94 0,-3 13-47 0,2-15-55 16,-2 15-48-16,4-11-86 0,-4 11-47 0,0 0-13 15,4-9-21-15,-4 9-39 0,0 0-71 0,0 0-92 16,0 0-389-16,14 9-134 0</inkml:trace>
  <inkml:trace contextRef="#ctx0" brushRef="#br0">22289 9482 251 0,'0'0'611'0,"0"0"-244"0,0 0-27 16,0 0-122-16,-14 3 17 0,14-3-101 0,-12 6 50 16,12-6-105-16,-15 9 66 0,8-2-82 0,-3 1 37 15,3 2-57-15,-2 0-12 0,1 4-10 0,-1-3 6 16,3 4-15-16,-1-1-29 0,2-2 3 16,1 1 0-16,1-3-8 0,3-10 4 0,-2 18-3 15,2-18 0-15,2 14 15 0,-2-14 3 0,6 9 0 16,-6-9 3-16,0 0-1 0,15 3 9 0,-15-3-9 15,19-4 9-15,-8-2-1 0,0-1-6 0,0-1 63 16,2-3-56-16,1-4 53 0,-1 0-58 16,0-1 51-16,0-3-50 0,1-6 44 0,0 1-38 15,-3-2 37-15,2-6-21 0,-3 3 14 0,1-5 14 16,-3 2 27-16,-1 2 32 0,-3 3-13 0,-2 4 11 16,0-1-19-16,-2 5 13 0,-2 3-31 15,2 2 14-15,-2 2-37 0,-1 1 9 0,3 11-31 16,-2-15 10-16,2 15-28 0,0 0 17 0,0 0-22 15,0 0 16-15,-18 7-21 0,13 1 15 0,1 6-13 16,1 1 12-16,1 6-20 0,2-3 1 0,0 7 4 16,2 0-1-16,2 2-16 0,1-3-50 0,-1 3-39 15,5 2-38-15,0 0-29 0,1-3-21 0,4-1 12 16,0-1-4-16,4-3-46 0,-4-8-93 0,3 2-442 16,-2-1-292-16</inkml:trace>
  <inkml:trace contextRef="#ctx0" brushRef="#br0">23607 9357 65 0,'8'-7'503'16,"1"-1"-138"-16,0 2-71 0,-1 0-39 0,-1-2-54 15,0 2-20-15,-7 6-14 0,11-11 1 0,-11 11 5 16,7-8 4-16,-7 8-32 0,0 0-28 0,6-8-15 16,-6 8-22-16,0 0-7 0,0 0-4 15,0 0-13-15,0 0-2 0,-24 1-5 16,13 6-12-16,-2-1-3 0,1 1-9 0,-2 7-3 15,-1-3-5-15,2 3-3 0,-1-2-6 0,2 3 21 16,0 0-22-16,3 0-17 0,2-3-14 0,2 2-13 16,0-3-14-16,1 1-15 0,2-3-7 0,2-9 5 15,0 16-10-15,0-16 12 0,2 11 60 0,-2-11-52 16,11 8 58-16,-11-8-46 0,0 0 57 0,23-1-51 16,-23 1 59-16,20-7-58 0,-6 0 68 0,-3-3-60 15,2 1 77-15,0-5-50 0,0-1 58 16,-1-2-40-16,-1 1 9 0,0-2 23 0,-1 2 12 15,1 3 5-15,-4-4 5 0,1 2 9 0,-2 5 3 16,-2-2 0-16,1 3-2 0,-5 9-11 16,7-12-14-16,-7 12-16 0,6-8-4 0,-6 8-15 15,0 0-2-15,0 0 0 0,0 0-3 0,10 5-2 16,-10-5-3-16,3 15 1 0,-1-6 0 0,1 5-3 16,-2 1 10-16,3 0-12 0,0 1 10 0,0 0-25 15,-2 0-17-15,3 1-57 0,-2 0 3 0,1-2-70 16,1 0 32-16,-1-1-53 0,0-4-4 15,2-3-39-15,-6-7-129 0,6 11-390 0,-6-11-261 16</inkml:trace>
  <inkml:trace contextRef="#ctx0" brushRef="#br0">23855 9227 224 0,'0'0'455'0,"13"-5"-104"15,-13 5-118-15,0 0-1 0,21 5-81 0,-14 1 13 16,3 3-21-16,-1 1-19 0,-2 2-18 16,1 0-11-16,0 2-10 0,-4 1 24 0,3-3-44 15,-2 3 40-15,-1-4-41 0,-2 2 47 0,2-4-34 16,-4-9 34-16,5 18-12 0,-5-18 26 0,3 11-5 16,-3-11 24-16,2 12 1 0,-2-12 8 0,0 0 9 15,0 10-34-15,0-10-6 0,0 0-18 0,0 0 14 16,0 0-29-16,0 0 19 0,0 0-44 15,-11-6 16-15,11 6-39 0,-3-11 14 0,3 11-40 16,0-14-11-16,1 4-63 0,3-3-47 0,3-1-48 16,2-4-58-16,2-2-57 0,2 3-1 0,1-1 15 15,6-1-20-15,-7 5 49 0,2 2-40 0,-2 3-8 16,-1 3-41-16,-12 6-326 0,15-9-172 16</inkml:trace>
  <inkml:trace contextRef="#ctx0" brushRef="#br0">24174 9305 349 0,'0'0'408'0,"0"0"-117"0,8 5-23 0,-8-5-52 0,0 0-45 16,13 5-25-16,-13-5-20 16,0 0-15-16,19-5-12 0,-19 5-17 0,16-5 2 15,-16 5-17-15,20-11 6 0,-11 7-3 0,0-3-4 16,1 2 2-16,-2-2 4 0,0 0-4 0,-8 7 0 15,12-12 3-15,-12 12-9 0,8-10-15 0,-8 10 4 16,5-10-10-16,-5 10-5 0,0 0-10 0,0-14-2 16,0 14-9-16,-6-10 7 0,6 10-13 0,-12-5 4 15,12 5-6-15,-19-3 8 0,19 3-6 0,-19-1 7 16,19 1-9-16,-25 4 14 0,14 1-10 0,-2 2 16 16,2-1-2-16,-1 3 1 15,3 0 0-15,-1 1-1 0,1 1-1 0,3 0 1 16,-2 1-2-16,3-1-3 0,1 2 21 0,-1-3-22 15,5 1 3-15,0 0-1 0,0 1 15 0,5 2-18 16,2-1 10-16,3 3-12 0,3-3-4 0,3-1 1 16,1 1-5-16,3-2-3 0,3-4-13 0,3 0-8 15,6 0 6-15,2-2-8 0,1-2 19 0,-6-1-8 16,3-2-4-16,-1 0-9 0,2-5 13 0,2 0-22 16,-3-2 8-16,-2-6-30 0,-2 2 24 0,-1-1-22 15,-7 0 4-15,-1 0-1 0,-3-2 10 16,-3 0 4-16,-2 1 5 0,-4 1 8 0,-2 3 2 15,-5 9 23-15,1-18-12 0,-1 18-7 0,-8-16 4 16,2 8 3-16,-3 2 1 0,-1 1-2 16,10 5 3-16,-23-6-3 0,23 6 10 0,-24 2-7 15,24-2-3-15,-25 4 5 0,11 0-1 0,4 0-1 16,-1 2 0-16,11-6-1 0,-16 12 3 0,16-12 6 16,-11 11-5-16,11-11-2 0,-8 13 34 0,8-13-33 15,-4 11 30-15,4-11-23 0,0 14 23 0,0-14-17 16,4 12 28-16,-4-12-22 0,10 16 13 0,-3-7-11 15,-1-2 13-15,6 1-23 0,0 0 17 16,4 1-28-16,2-2 3 0,1 3-60 0,1-3-16 16,1 0-86-16,3-2 31 0,1 0-70 0,9 2-72 15,-1-1-68-15,-4-4-344 0,-1 2-213 16</inkml:trace>
  <inkml:trace contextRef="#ctx0" brushRef="#br0">25230 9131 402 0,'0'-13'477'16,"0"13"-85"-16,-1-19-89 0,1 19-25 16,-3-16-48-16,3 16-39 0,-2-10-46 0,2 10-13 15,0 0 0-15,-8-8-15 0,8 8 3 0,0 0-7 16,-16 4 14-16,7 3-16 0,-3 2-6 0,1 3-28 15,-2 5-2-15,0 0-17 0,0 2-3 0,4 0-18 16,-1 4-5-16,1 3-7 0,5-3-2 16,0 3-3-16,3 0-4 0,4 0 16 0,1-1-20 15,3 6-13-15,1-3-25 0,5 0-35 0,0-4-39 16,2-2-30-16,2 0-24 0,0-7-3 0,3 1-19 16,1-6-62-16,-2-3-84 0,2-2-412 15,-2-2-258-15</inkml:trace>
  <inkml:trace contextRef="#ctx0" brushRef="#br0">25565 9001 619 0,'0'0'349'0,"13"-8"-70"15,-13 8-3-15,0 0-72 0,23 0 3 0,-12 5-10 16,2 0-18-16,4 6-1 0,-2 1 2 0,2 1-25 15,-3 4-3-15,2 7-27 0,0-2 1 0,-2 1-28 16,-1 2 4-16,-2 2-18 0,-1 2-8 0,-3-2-12 16,-2-1-13-16,-3-2-7 0,1 3-5 15,-3 2-7-15,-3-3-6 0,0 0-6 16,-1-3-5-16,-3 2-1 0,-1-4-2 0,-2 0-5 16,1-2-14-16,0-1-22 0,-1-3-32 0,1-4-39 15,0 1-51-15,-1-4-35 0,2-3-35 0,8-5-81 16,-15 7-159-16,15-7-246 0,0 0-232 0</inkml:trace>
  <inkml:trace contextRef="#ctx0" brushRef="#br0">26286 9089 581 0,'0'0'439'0,"13"-12"-136"0,-13 12-29 0,12-6-98 15,-12 6-8-15,8-6-92 0,-8 6 6 0,0 0-72 16,0 0 9-16,0 0-65 0,0 0-45 0,0 0-109 16,14 4-321-16,-14-4-3 0</inkml:trace>
  <inkml:trace contextRef="#ctx0" brushRef="#br0">26341 9569 97 0,'-2'25'517'0,"0"0"-108"0,-2-2-70 0,-1 0-72 16,-1 2-47-16,-2-5-40 0,-1 2-34 0,-4 3-31 15,-2-1-21-15,-2-2-28 0,-2 1-3 0,-1-2-12 16,-5-1-38-16,0 2-40 0,-6-4-91 16,-3-1-178-16,-2 1-323 0,-10 1-152 0</inkml:trace>
  <inkml:trace contextRef="#ctx0" brushRef="#br0">26479 9043 24 0,'0'0'335'0,"-23"-1"-222"0,23 1 116 0,-30-3-31 16,11-2-43-16,-1-2-11 0,0 2-16 16,1-1-13-16,4-2-23 0,2 3-24 0,2 0 0 15,11 5 1-15,-17-8-10 0,17 8-11 0,-13-7-4 16,13 7-10-16,-11-5-3 0,11 5-17 0,0 0 4 16,-10-4-2-16,10 4-1 0,0 0-3 15,0 0-2-15,0 0-1 0,0 0-19 0,6 11 10 16,2-3 12-16,3 7 5 0,-2 1-5 0,5-1 1 15,-4 3-4-15,2 0-1 0,-1 1-11 0,-2 3 10 16,-1-1-7-16,1 0 6 0,-3 1-1 0,-2-1 40 16,-4-4-45-16,0 0 37 0,-4 1-57 15,0-2 52-15,-4 2-52 0,-4-2 51 0,-3 0-46 16,-2-1 44-16,-6 0-47 0,0-2 45 0,3-2-57 16,-2-1 58-16,2 1-7 0,2-3-47 0,0 1 47 15,6-3-46-15,0 0 45 0,12-6-45 16,-16 9 30-16,16-9-34 0,-14 8 55 0,14-8-49 15,-9 10 47-15,9-10-45 0,-4 10 45 0,4-10-45 16,0 14 33-16,0-14-33 0,7 18 55 0,-1-7-48 16,3 1 52-16,1 5-55 0,-1-5 48 15,3 4-47-15,-2 0 43 0,0 1-50 0,0 0 10 16,-2 0 2-16,0 2 4 0,-2-1 2 0,0 0 0 16,-2-1-5-16,0 0 9 0,-4 0-7 0,0 1 12 15,0 0-3-15,-4-1 0 0,0 3 0 0,-6 0-1 16,1-2-7-16,-1 0 7 0,-4 1-12 0,1-6 12 15,-5 3 0-15,4-2-2 0,-1-3 3 0,2-2-2 16,2-2-7-16,3 0 6 0,0 0 4 0,8-7 1 16,-11 7-12-16,11-7-13 15,0 0-17-15,0 0-62 0,0 0 10 0,-17-3-82 16,17 3-340-16,0 0 14 0</inkml:trace>
  <inkml:trace contextRef="#ctx0" brushRef="#br0">27139 9027 336 0,'0'-20'315'0,"-2"-2"-79"0,-2 1-36 16,-1 1-38-16,-1 4-17 0,0 3-41 0,1 4-12 16,-1-3-15-16,1 4-16 0,5 8-2 15,-12-9-4-15,12 9-3 0,0 0-15 0,-14 4 8 16,14-4-15-16,-4 18 4 0,3-6-2 0,1 5-5 16,0 4-5-16,1 4-5 0,1 1-7 0,-1 2 8 15,0 2-10-15,2 4 14 0,-1-5 0 16,-2 0 38-16,2-2-49 0,-1 2 36 0,0-3-47 0,-1-2 20 15,0 1-20-15,-1-1 37 0,0-3-5 16,-1-1-5-16,2-1-35 0,-2-1 47 0,-1 5-24 16,3-4 5-16,-2 4-1 0,0 1 25 0,2-2-25 15,-2 2 16-15,-1 0-23 0,2 1 13 16,-4 1-19-16,2 0 13 0,-2 6-11 0,-1-1 7 16,-1 1-17-16,-1-3 15 0,-1 2-15 0,0 1 15 15,-3-3-17-15,1 2 10 0,0-1-34 0,0 1 5 16,1 0-62-16,-1 2 11 0,0 0-88 0,1 1-54 15,-1 1 23-15,-3 2-109 0,4 0-186 0,-1 2 61 16</inkml:trace>
  <inkml:trace contextRef="#ctx0" brushRef="#br0">24035 11705 669 0,'0'0'437'0,"0"0"-97"0,2 17-48 0,-2-17-107 16,6 17 12-16,1-5-89 0,3 2-5 16,1 1-39-16,1 2 33 0,2-2-64 0,-1-1 40 15,3 3-63-15,-2-2-4 0,2-1-2 0,-4-1-1 16,2 3-9-16,-1-2 3 0,-4 1-10 0,-1-3 6 15,-4 3-24-15,-2-4 0 0,-2 3-40 16,0 0 60-16,-2-2-52 0,-2 2 70 0,-1 1-47 16,1-1 64-16,-1 3-45 0,1-2 52 0,0 0-49 15,-2 4 48-15,-2 3-52 0,3-3 52 0,0-1-33 16,2-2 38-16,-1-1-7 0,2 0-5 16,1-2-4-16,-1-1-5 0,0 0-12 0,-1-1 0 15,1-1 8-15,2-10-4 0,-3 17 4 0,3-17-19 16,-6 16-8-16,1-7-62 0,-2-4-12 0,-4 2 14 15,-3-2-56-15,-4 3-28 0,-3-4-19 0,-2 1-100 16,-2-2-172-16,-1 2 125 0</inkml:trace>
  <inkml:trace contextRef="#ctx0" brushRef="#br0">23169 10708 684 0,'0'0'528'0,"-10"-15"-128"0,10 15-76 0,-9-12-22 16,9 12-28-16,-9-9-62 0,9 9-41 0,-5-10-22 15,5 10 0-15,0 0 6 0,-8-10-1 0,8 10-14 16,0 0-21-16,0 0-22 0,-4-9-14 0,4 9-18 15,0 0-5-15,0 0-2 0,0 0-8 0,0 0-4 16,3-11-5-16,-3 11-5 0,10-6 5 16,-10 6-7-16,26-3-5 0,-3-3 2 15,2 3-2-15,10-2 35 0,3 1-47 0,7-2 3 16,5 1-2-16,15 0 7 0,4-2-14 0,1 1-2 16,3-1-1-16,2 1 1 0,-2-1-3 0,1 0-1 15,-1 0-2-15,-4-1-3 0,1 1 12 0,-6-1-12 16,-4 3 2-16,-12-2 0 0,-2 2-2 0,-3 0 2 15,-4 1 0-15,-3-3 0 0,-2 3 1 0,-8-2 6 16,-2 5-2-16,-3-5-5 0,-3 3 0 0,-1-1 0 16,-1 1 0-16,-16 3 0 0,23-7-22 15,-23 7-5-15,18-5-19 0,-18 5-39 0,14-7-35 16,-14 7-44-16,9-7-31 0,-9 7-81 16,0 0 31-16,4-8-48 0,-4 8-49 0,-10-6-64 15,10 6-342-15,-22-4-272 0</inkml:trace>
  <inkml:trace contextRef="#ctx0" brushRef="#br0">23118 11039 468 0,'0'0'428'0,"0"0"-45"0,-19 1-67 16,19-1-114-16,0 0 29 0,0 0-37 0,0 0-24 15,0 0-13-15,-17 1-13 0,17-1-4 0,0 0 17 16,0 0-1-16,0 0-10 0,0 0-8 0,0 0-7 15,0 0-12-15,0 0-17 0,0 0-15 16,0 0 30-16,0 0-57 0,19-8-4 0,6 5 3 16,4 0-4-16,8-1-6 0,10-1-11 0,2 0-1 15,14-3-10-15,1 0 12 0,3 0-18 0,2-1 7 16,4-2-12-16,4 0 14 0,1 0-15 0,2-1 11 16,2 2 0-16,-7-1 1 0,1 3 10 15,-7 1-11-15,-5-1-18 0,-13 2 25 0,-5 1-16 16,-3 0 15-16,-6-1-24 0,-1 2 20 0,-9 0-24 15,-3 1 27-15,-7 1-31 0,-1-3 24 0,-16 5-28 16,26-2 24-16,-26 2-23 0,19-5 13 0,-19 5-34 16,15-2-10-16,-15 2-41 0,11-6-38 15,-11 6-60-15,0 0-64 0,12-7-15 0,-12 7-50 16,0 0 0-16,0 0-58 0,-6-11-77 0,6 11-325 16,0 0-287-16</inkml:trace>
  <inkml:trace contextRef="#ctx0" brushRef="#br0">23262 11352 53 0,'0'0'265'0,"0"0"-38"0,0 0-71 16,0 0-16-16,0 0-20 0,0 0-9 0,-11 4-1 0,11-4-11 16,0 0 23-16,0 0-12 0,0 0-14 0,0 0 11 15,0 0-1-15,0 0-10 0,0 0-4 16,0 0-11-16,-12 4-7 0,12-4-8 15,0 0-16-15,0 0 11 0,0 0 45 0,0 0-56 16,0 0 53-16,0 0-72 0,0 0 66 0,0 0-29 16,0 0 29-16,0 0-41 0,0 0 40 0,0 0-26 15,0 0-6-15,0 0 2 0,-11 4-1 0,11-4-3 16,0 0-2-16,0 0-1 0,0 0-4 0,0 0 1 16,0 0-2-16,0 0-2 0,0 0-3 0,18 0 1 15,-3-4-6-15,8 1-7 0,5-2-4 0,9 1-7 16,8-2-5-16,14-3-3 0,3 1 6 15,4-2-9-15,1 2 8 0,1-2-9 16,-1 2 2-16,-1-1 4 0,-2 1-2 0,-4 2 3 16,-11 0 11-16,-2 1 6 0,-2 0-6 0,-2-2 10 15,-2 4-4-15,-5-4 6 0,-7 5-3 0,4-3 22 16,-10 1-25-16,-1 0 30 0,-5 3-21 0,-2-2 29 16,-15 3-24-16,24-5 2 0,-24 5 2 0,18-4-2 15,-18 4-4-15,15-4-7 0,-15 4 18 0,0 0-34 16,16-3-5-16,-16 3-2 0,0 0 5 0,0 0-15 15,0 0-3-15,18-1-1 0,-18 1-1 0,0 0-5 16,0 0-1-16,0 0-1 0,0 0-1 0,14-4 0 16,-14 4 1-16,0 0 6 0,0 0-8 0,0 0-2 15,0 0 5-15,0 0-3 0,0 0 2 16,0 0 0-16,0 0 0 0,0 0 2 16,0 0 0-16,0 0 0 0,0 0 10 0,0 0-11 15,0 0 1-15,0 0 0 0,0 0 0 0,16-1 0 16,-16 1 0-16,0 0 0 0,0 0 0 0,0 0 0 15,0 0 1-15,0 0 11 0,0 0-12 0,0 0 0 16,0 0 5-16,0 0-4 0,0 0 0 0,0 0 4 16,0 0-2-16,0 0 5 0,0 0-1 0,0 0 0 15,0 0 0-15,0 0 0 0,0 0-1 0,0 0 0 16,0 0-1-16,0 0 0 0,0 0 6 0,0 0-10 16,0 0 3-16,0 0 0 0,0 0-4 15,0 0 0-15,0 0-1 0,0 0 0 0,0 0 1 16,0 0-1-16,0 0 0 0,0 0 10 0,0 0-2 15,0 0-2-15,0 0-12 0,0 0 13 0,0 0-8 16,0 0-6-16,0 0 4 0,0 0-2 16,0 0 2-16,0 0 2 0,0 0 0 0,0 0 2 15,0 0-1-15,0 0 10 0,0 0-10 0,0 0 2 16,0 0-5-16,0 0 2 0,0 0-1 0,0 0 2 16,0 0-1-16,0 0 0 0,0 0-2 0,0 0 14 15,0 0-12-15,0 0 3 0,0 0-6 0,0 0 1 16,0 0 5-16,0 0-2 0,0 0 2 15,0 0-1-15,0 0 1 0,0 0 8 0,0 0-11 0,0 0 3 16,0 0-3-16,0 0-2 0,0 0 2 16,0 0 0-16,0 0-1 0,0 0 1 0,0 0 0 15,0 0 9-15,0 0-10 0,0 0 3 0,0 0-3 16,0 0 1-16,0 0 0 0,0 0 1 16,0 0 0-16,0 0-1 0,0 0 2 0,0 0 10 15,0 0-12-15,0 0 3 0,0 0-4 0,0 0 1 16,0 0 0-16,0 0-2 0,0 0 5 0,0 0-2 15,0 0 1-15,0 0 11 0,0 0-2 16,0 0-10-16,0 0 0 0,0 0-1 0,0 0-4 0,0 0 4 16,0 0 1-16,0 0 0 0,0 0 1 0,0 0-2 15,0 0 12-15,0 0 20 0,0 0-32 0,0 0-8 16,0 0 4-16,0 0 2 0,0 0 0 16,0 0 2-16,0 0 0 0,0 0 1 0,0 0 9 15,0 0 21-15,0 0-36 0,0 0-1 0,0 0 1 16,0 0 2-16,0 0 0 0,0 0 1 15,0 0 1-15,0 0-1 0,0 0 11 0,0 0 22 16,0 0-37-16,0 0-1 0,0 0 1 0,0 0 4 16,0 0-2-16,0 0 3 0,0 0-1 0,0 0 1 15,0 0 11-15,0 0 20 0,-10 5-34 0,10-5-2 16,0 0 0-16,0 0 2 0,0 0 2 0,0 0 1 16,0 0 0-16,0 0 1 0,0 0 10 15,0 0 23-15,0 0-39 0,0 0 24 0,0 0 5 16,0 0-37-16,0 0 4 0,0 0 0 0,0 0 4 15,0 0 2-15,0 0 13 0,0 0 21 0,0 0-36 16,0 0-2-16,0 0 3 0,0 0 2 16,0 0 0-16,0 0 2 0,0 0 0 0,0 0-1 15,0 0 13-15,0 0 20 0,0 0-35 0,0 0-3 16,0 0 3-16,0 0-1 0,0 0 4 0,0 0-5 16,0 0 5-16,0 0 1 0,0 0 10 0,0 0 22 15,0 0-37-15,0 0-1 0,0 0 1 0,0 0 2 16,0 0 0-16,0 0 2 0,0 0 0 15,0 0 1-15,0 0 10 0,0 0 22 0,0 0-37 16,0 0 2-16,0 0-2 0,0 0 2 0,0 0 1 16,0 0 0-16,0 0 2 0,0 0 0 0,0 0 11 15,0 0 24-15,0 0-41 0,0 0 3 0,0 0-2 16,0 0 0-16,0 0 2 0,0 0 0 16,0 0 2-16,0 0 0 0,0 0 25 0,0 0 8 15,0 0-43-15,0 0 5 0,0 0-3 0,0 0 2 16,0 0 1-16,0 0 1 0,0 0-1 0,0 0 13 15,0 0 13-15,0 0 10 0,0 0-32 0,0 0-8 16,0 0-1-16,0 0 3 0,0 0 1 0,0 0 3 16,0 0 11-16,0 0 20 0,0 0-25 15,0 0 23-15,0 0-36 0,0 0 1 0,0 0 1 16,0 0 2-16,0 0 3 0,0 0 0 0,0 0 13 16,0 0 22-16,0 0-30 0,0 0 24 0,0 0-37 15,0 0 1-15,0 0 3 0,0 0 1 16,0 0 1-16,0 0 13 0,0 0 24 0,0 0-32 15,0 0 29-15,0 0-43 0,0 0 3 0,0 0 2 16,0 0 3-16,0 0 2 0,0 0 1 0,0 0 12 16,0 0 23-16,0 0-31 0,0 0 31 0,0 0-44 15,0 0 1-15,0 0 3 0,0 0 2 0,0 0 3 16,0 0 0-16,0 0 0 0,0 0 3 16,0 0 12-16,0 0 19 0,0 0-39 0,0 0 5 15,0 0-1-15,0 0 2 0,0 0-1 0,0 0 3 16,0 0-1-16,0 0 0 0,0 0 2 0,0 0-1 15,0 0 11-15,0 0 22 0,0 0-28 0,0 0 44 16,0 0-66-16,0 0 1 0,0 0 8 0,0 0 0 16,0 0 3-16,0 0 2 0,0 0 0 15,0 0 12-15,0 0 22 0,0 0-40 0,0 0 6 16,0 0-1-16,0 0 0 0,0 0 4 0,0 0-2 16,0 0 2-16,0 0 2 0,0 0 10 0,0 0 22 15,0 0-41-15,0 0 3 0,0 0 1 0,0 0 1 16,0 0 2-16,0 0-1 0,0 0 1 0,0 0 1 15,0 0 0-15,0 0 0 0,0 0 30 16,0 0-1-16,0 0-40 0,0 0 5 0,0 0-3 16,0 0 5-16,0 0-1 0,0 0 3 0,0 0 3 15,0 0-1-15,0 0-1 0,0 0-1 0,0 0 14 16,0 0 21-16,0 0-39 0,0 0 2 0,0 0-1 16,0 0 2-16,0 0 0 0,0 0 3 0,0 0-1 15,0 0 2-15,0 0 0 0,0 0 7 16,0 0 25-16,0 0-30 0,0 0 28 0,0 0-42 15,0 0 2-15,0 0 2 0,0 0 2 0,0 0 3 16,0 0 0-16,0 0-1 0,0 0 13 16,0 0 29-16,0 0-38 0,0 0 41 0,0 0-58 15,0 0 4-15,0 0 1 0,0 0 2 0,0 0 2 16,0 0 11-16,0 0 22 0,0 0-31 0,0 0-14 16,0 0 2-16,0 0-1 0,0 0 0 0,0 0-2 15,0 0-2-15,0 0 4 0,0 0-16 0,0 0 24 16,0 0-39-16,0 0-1 0,0 0-37 0,0 0 2 15,0 0-1-15,0 0-2 0,-9-7-7 16,9 7-17-16,0 0 5 0,0 0-29 0,-2-10 0 16,2 10-68-16,0 0 47 0,0 0-52 0,0-12 21 15,0 12-34-15,0 0-59 0,2-13-47 0,-2 13-371 16,0 0-228-16</inkml:trace>
  <inkml:trace contextRef="#ctx0" brushRef="#br0">28132 7112 299 0,'0'0'380'0,"-11"-5"-65"16,11 5-90-16,0 0 26 0,-12-7-54 0,12 7-25 16,0 0-33-16,-9-9-5 0,9 9-15 15,0 0 4-15,-10-9 7 0,10 9-4 0,0 0-5 16,-8-8 0-16,8 8-10 0,0 0-6 0,0 0 0 15,0 0-17-15,-5-7-14 0,5 7-10 0,0 0-7 16,0 0-6-16,23 3-6 0,-23-3-8 0,32 4-3 16,-6-1-4-16,-1-1 0 0,12 3-13 0,-2 1 5 15,3-4-15-15,-1 2-2 0,-1 0-39 16,1-1-30-16,-6-2-20 0,-2 2-57 0,-1-2-16 16,-3 1 3-16,-4-2-50 0,-2 1 13 0,-19-1-80 15,28-3-75-15,-28 3-258 0,19-2-134 0</inkml:trace>
  <inkml:trace contextRef="#ctx0" brushRef="#br0">28438 7057 313 0,'0'0'502'0,"-9"-6"-130"0,9 6-81 0,0 0-57 16,-12-6-28-16,12 6-19 0,0 0-23 0,0 0-17 15,-9-5-17-15,9 5-18 0,0 0-13 0,0 0-17 16,0 0-24-16,0 0-6 0,0 0-12 0,0 0-6 16,-9-7-7-16,9 7-8 0,0 0-1 0,0 0 3 15,0 0-11-15,0 0-7 0,0 0 7 16,0 0-4-16,0 0 1 0,0 0-3 16,0 0-4-16,0 0-13 0,0 0-17 0,0 0-27 15,0 0 0-15,0 0 6 0,0 0-10 0,-7-5 3 16,7 5-9-16,0 0 15 0,0 0-48 0,0 0 61 15,0 0-44-15,0 0 61 0,0 0-48 0,0 0 58 16,0 0-58-16,0 0 70 0,0 0-46 0,0 0 54 16,0 0-46-16,0 0 54 0,0 0-50 0,0 0 54 15,0 0-58-15,0 0 66 0,-2 9-46 0,2-9 54 16,0 0-44-16,0 0 56 0,0 0 8 16,0 0-23-16,0 0 14 0,0 0-7 0,0 0 13 15,0 0 5-15,0 0 6 0,0 0 4 16,0 0 5-16,0 0 2 0,0 0-6 0,0 0 6 15,0 0-13-15,0 0-13 0,0 0-7 0,0 0-8 16,0 0-13-16,0 0-8 0,0 0-10 0,0 0-1 16,0 0 6-16,0 0-6 0,2 13-1 0,-2-13 12 15,-2 12 9-15,2-12-2 0,-2 22 0 0,-1-10-8 16,-2 7 7-16,1 0 1 0,0 3 0 0,-2 0-7 16,1 0-2-16,1 2-3 0,-2 0 0 15,2-2-1-15,-1 2-1 0,-1-2 2 0,0-1-6 16,2 0-3-16,3-5-16 0,-3 1-27 0,2-5-38 15,-1 0-42-15,2 0 0 0,-2-2-44 16,3-10-1-16,-7 16-62 0,7-16-164 0,-10 12-206 16,10-12-134-16</inkml:trace>
  <inkml:trace contextRef="#ctx0" brushRef="#br0">26994 6949 112 0,'6'-8'486'0,"-6"8"-95"0,0 0-133 0,0 0 12 15,8-8-87-15,-8 8 14 0,0 0-22 0,0 0-1 16,0 0 8-16,4-9-20 0,-4 9-39 0,0 0-12 16,0 0-21-16,0 0-21 0,0 0-4 0,0 0 17 15,0 0 15-15,-12 9 5 0,3-2-5 0,0 3-2 16,-5 2-11-16,1 2-12 0,-3 1-9 16,2 2-6-16,-4 3-9 0,1-1-10 0,-1 1 6 15,5-1-20-15,1 1 12 0,2-1-24 0,0 1 11 16,4 0-21-16,1-2 13 0,4 0-17 15,2 0-2-15,4-2-37 0,3 2-13 0,2-3-43 16,5-1-31-16,1-1-35 0,3-2-44 0,0-2 23 16,4-3-50-16,-1-2 30 0,1-1-72 0,-7-2-87 15,-16-1-238-15,31-1-134 0</inkml:trace>
  <inkml:trace contextRef="#ctx0" brushRef="#br0">27279 6902 368 0,'2'-17'429'0,"-1"-1"-66"15,1 4-105-15,-1 1-24 0,0-1-48 0,-1 2 13 16,0 1-30-16,2 0 13 0,-2 11 7 16,1-15-24-16,-1 15-6 0,0-15-33 15,0 15-15-15,0 0-28 0,1-12-17 0,-1 12-11 16,0 0-12-16,0 0 12 0,0 0-10 0,-5 11 8 15,1 2-14-15,-3-1 9 0,0 9-20 0,-1 0 9 16,1 0-20-16,0 4-4 0,-3 4 0 0,1 1 0 16,0-2-5-16,-1 1-5 0,1-2-30 0,3-2-51 15,-1-1-74-15,0 0-18 0,2-3 0 0,-2 2-43 16,7-8 22-16,-1 1-58 0,2-6-68 0,-1 0-320 16,4-2-170-16</inkml:trace>
  <inkml:trace contextRef="#ctx0" brushRef="#br0">27470 7037 329 0,'2'-9'468'0,"-2"9"-95"16,2-17-105-16,-2 17-47 0,0-15-29 15,0 15-3-15,3-12-42 0,-3 12-4 0,0-10-31 16,0 10-3-16,0 0-34 0,-2-13-12 0,2 13-14 16,0 0-32-16,0 0 7 0,-5-8 7 0,5 8-14 15,0 0 4-15,-10 5-5 0,10-5-3 0,-14 12 7 16,6-4-11-16,-1 5-12 0,-3-1 13 0,1 2-4 16,-1 1-4-16,3 0-12 0,1-3-7 0,0 1-4 15,1-1-5-15,3-3 1 0,0 1 2 0,4-10 0 16,-5 14-1-16,5-14 3 0,-1 11 0 15,1-11 1-15,0 0 1 0,2 13-32 16,-2-13 41-16,0 0 3 0,0 0 1 0,17 3 2 0,-17-3-8 16,0 0 11-16,15-5-7 0,-15 5 10 15,12-10 4-15,-12 10 1 0,15-12 3 0,-15 12 9 16,10-13-7-16,-10 13 6 0,10-12-6 0,-10 12 13 16,7-10-3-16,-7 10-7 0,6-8-6 0,-6 8-5 15,0 0-5-15,7-7-5 0,-7 7-7 0,0 0 14 16,0 0-1-16,0 0 1 0,4 7-2 0,-4-7 1 15,-2 11-2-15,2-11-2 0,-1 15-14 16,1-15-11-16,-3 17 28 0,3-17-24 0,0 15 26 16,0-15-28-16,2 13 28 0,-2-13-25 0,0 11 31 15,0-11-5-15,0 0 27 0,4 9-6 0,-4-9-3 16,0 0 3-16,0 0-10 0,15-4 22 16,-15 4 3-16,11-7 0 0,-11 7 0 0,16-12 11 0,-9 4 1 15,2-1-1-15,0-4 1 0,-1 1-2 16,-2 2 14-16,3-3-4 0,0 3-4 0,-4 2 2 15,2-1 3-15,-2-1-16 0,-5 10-1 16,10-12-23-16,-10 12 2 0,8-8-12 0,-8 8 1 16,0 0-9-16,15-5 6 0,-15 5-10 0,15 2 1 15,-15-2 1-15,18 11-2 0,-8-2 3 0,1 4 2 16,-2 1 1-16,-1-1-20 0,-2 2 1 0,-1 0-14 16,-3 2 1-16,-2-4-27 0,-2 3-33 0,-2 2-30 15,-3 1-44-15,-1 0 32 0,0-4-73 16,0 2-56-16,-1-5-130 0,2 0-193 0,3-2-119 15</inkml:trace>
  <inkml:trace contextRef="#ctx0" brushRef="#br0">28847 7100 358 0,'0'0'312'16,"0"0"-54"-16,0 0-71 0,0 0 13 16,0 0-77-16,0 0 21 0,0 0-62 0,0 0 38 15,-8 8-62-15,8-8 29 0,0 0-47 0,-3 16 43 16,3-16-63-16,-1 18 45 0,0-7-54 0,-1 2 41 16,1 2-59-16,1 1 32 0,-1 1-42 0,0 0 10 15,-1 1-1-15,1-2 4 0,0 2 0 0,-2-2 1 16,2 1-7-16,0-4 13 0,0 0-10 0,-1-1 12 15,0-1 5-15,0-2 8 0,2-9 5 0,-4 15 16 16,4-15 35-16,-3 11-8 16,3-11 27-16,-4 10 29 0,4-10 4 0,0 0 14 15,0 0-1-15,-8 5-4 0,8-5 0 0,0 0 3 16,0 0-30-16,-13-8-13 0,13 8-6 0,-5-11-14 16,5 11-13-16,-4-18-13 0,2 7-9 0,0 1-2 15,4-5-47-15,0-2-26 0,2 0-53 0,1-4-38 16,3 2-44-16,5 1-11 0,-2 2 4 0,5 1-26 15,-1 3-53-15,2-2-115 0,-1 4-327 0,1 2-222 16</inkml:trace>
  <inkml:trace contextRef="#ctx0" brushRef="#br0">29057 7167 521 0,'0'0'419'15,"0"0"-64"-15,0 0-127 0,0 0-16 0,0 0-62 16,-5 8 19-16,5-8-38 0,-4 8-22 0,4-8 17 16,-2 16 8-16,2-16-28 0,-3 16-12 0,1-7 1 15,0 1-40-15,0 1-11 0,-1 0-6 16,2 0-9-16,-1 0-21 0,2-11-56 0,-2 21-19 16,2-21-49-16,-2 16 25 0,2-16-90 0,-3 16-89 15,3-16-388-15,0 0-188 0</inkml:trace>
  <inkml:trace contextRef="#ctx0" brushRef="#br0">29185 7125 750 0,'12'-18'484'0,"-3"1"-95"16,-2-1-58-16,2 5-54 0,-2 1-49 15,-2 2-51-15,1 1-52 0,-2 1-37 0,-4 8-34 16,11-11-39-16,-11 11-58 0,13-7-11 0,-13 7-75 15,0 0 3-15,23 0-132 0,-23 0-139 0,12 4-156 16,-12-4-59-16</inkml:trace>
  <inkml:trace contextRef="#ctx0" brushRef="#br0">29349 7159 567 0,'-17'6'360'15,"17"-6"-53"-15,-15 9-89 0,3-5-14 0,3 1-68 16,-2 2 25-16,-2 2-60 0,5-4 15 0,-1 3-46 16,1 0 10-16,-1 1-38 0,1-2 20 0,1 5-40 15,2-4 22-15,-2 1-35 0,3 0 26 0,0-1-29 16,4-8 18-16,-6 15-23 0,6-15 40 0,-4 13 9 16,4-13 46-16,0 0 36 0,0 14 20 15,0-14 7-15,0 0 0 0,6 9-22 16,-6-9-14-16,9 6-16 0,-9-6-16 0,0 0-16 15,18 3-13-15,-18-3-13 0,17 5-2 0,-17-5-17 16,18 3-7-16,-18-3-6 0,21 4-13 0,-21-4-36 16,21 6-42-16,-21-6-43 0,20 5-55 0,-20-5-29 15,18 4-38-15,-18-4 4 0,15 5-20 0,-15-5-70 16,0 0-408-16,19 0-257 0</inkml:trace>
  <inkml:trace contextRef="#ctx0" brushRef="#br0">29498 7136 468 0,'0'0'454'0,"9"-7"-178"0,-9 7 4 0,0 0-107 16,0 0 20-16,0 0-59 0,19 5 16 0,-19-5-36 15,8 11 7-15,-8-11-16 0,5 14 5 16,-2-5-40-16,-1 1-4 0,-2 2-9 0,2-1-14 15,-2 3-11-15,0-5-1 0,0 3-9 0,0 1-5 16,-2-2-1-16,0 1-4 0,-1-1 0 0,3-11 7 16,-2 19-13-16,2-19 0 0,-3 13 1 0,3-13 4 15,-3 10 20-15,3-10 33 0,0 0 33 16,-2 11 25-16,2-11 1 0,0 0-15 0,0 0-20 16,0 0-18-16,0 0-8 0,0 0-4 0,0 0 2 15,6-8-14-15,-6 8 0 0,4-12 0 0,1 3-4 16,-1-1-1-16,1-1-3 0,0-1-19 15,0-1 29-15,2 1-31 0,-1-2 36 0,-2 1-20 16,4 2 37-16,-3 1-33 0,-1 1 25 0,1 0-40 16,-5 9 25-16,8-12-32 0,-8 12 26 0,7-11-53 15,-7 11 24-15,5-8-34 0,-5 8 27 0,0 0-30 16,0 0 31-16,9-5-23 0,-9 5 24 0,0 0-29 16,9 6 28-16,-9-6-24 0,5 12 25 15,-5-12-26-15,4 13 29 0,-4-13-29 0,2 19 35 16,1-9-37-16,-2 0 28 0,2 0-32 0,0 1 22 15,-1 0-5-15,-1-2-3 0,3 0 4 16,-4-9 7-16,8 16-8 0,-8-16 5 0,7 12 3 16,-7-12 3-16,11 8-3 0,-11-8-27 0,15 7 30 15,-15-7-24-15,0 0 37 0,23 0-35 0,-23 0 26 16,19-7-20-16,-19 7 23 0,21-9-24 0,-12 2 19 16,0 2-21-16,-1-3 26 0,-1-1-34 15,-1 2 23-15,-6 7-24 0,8-15 25 0,-8 15-22 0,5-9 22 16,-5 9-21-16,5-10 20 0,-5 10-27 0,0 0 9 15,5-10-29-15,-5 10 24 0,0 0-6 0,0 0 16 16,0 0-3-16,-1 14-3 0,0-2-6 16,2-2-5-16,0 5-10 0,-1 3 1 15,2 1 4-15,0 4 9 0,1-1 0 0,-1 1 4 16,0-1 2-16,-1-3 1 0,0 2 5 0,-2-4-3 16,0 2 2-16,-1-1 2 0,-3 3 4 0,1-6-10 15,-2-1 12-15,-2 0-7 0,1-2 15 0,-2 1-5 16,-3-3 20-16,3-1-8 0,-2-1 18 0,-1-4-12 15,3 1 20-15,9-5-9 0,-23 5 23 0,23-5-13 16,-18 0 20-16,18 0 5 0,-19-5 24 0,19 5-17 16,-15-5 8-16,15 5-31 0,-12-9 16 15,12 9-12-15,-5-10-11 0,5 10 12 0,3-12-73 16,1 2 8-16,4-2-17 0,4-2-11 16,2-4 3-16,7-3-13 0,0-4 5 0,5-1 7 15,6-9 5-15,5-2-11 0,3 0-10 0,4-4 7 16,1 0 4-16,1 2 22 0,-3 1 5 0,-4-1 41 15,-4 5 7-15,-9 7 34 0,-2-1 22 0,-2 4 3 16,-5 4-6-16,-3 3-2 0,-3 2-9 0,-1 3-19 16,-3 4-5-16,-1 1-19 0,-6 7-15 0,0 0-2 15,0 0-3-15,0 0 0 0,0 0-27 0,-14 7 27 16,1 6-24-16,1 3 31 0,-4 6-29 0,0 1 27 16,0 3-19-16,2-1 18 0,0 1-2 15,3 3-7-15,0 0-14 0,3-2-21 0,1-3-18 16,3 0-14-16,3-3-10 0,0-4 1 15,3 1 2-15,0-4-3 0,3 0 1 0,1-2 8 16,4-2 3-16,2-4 14 0,-1-1 11 0,-11-5 9 16,27 3 10-16,-27-3 2 0,32-4 10 0,-11-2 14 15,-1-2 13-15,-2 0 20 0,0-2 11 0,-3 0 4 16,2-3 8-16,-4 3-5 0,-1 0 6 0,-3 2 3 16,-2-1-4-16,0 4-15 0,-7 5-13 15,9-10-11-15,-9 10-8 0,0 0 2 0,4-9-13 0,-4 9-1 16,0 0-1-16,0 0-6 0,-18 4 0 0,18-4-1 15,-13 12 1-15,6-4 6 16,-1 2-9-16,2-2 1 0,1 3 2 0,1-2-16 16,1 3-24-16,1-2-34 0,2-10-38 0,0 17-67 15,0-17-67-15,5 19-27 0,0-11-15 0,1 0-95 16,6 1-388-16,1 5-302 0</inkml:trace>
  <inkml:trace contextRef="#ctx0" brushRef="#br0">31237 7192 318 0,'4'-9'497'0,"-4"9"-111"16,2-15-100-16,-2 15-34 15,1-11-41-15,-1 11-8 0,0 0-54 0,-3-13-7 0,3 13-5 16,0 0-4-16,-18-2-8 0,18 2-23 0,-24 7-16 15,6 3-8-15,1-2-14 0,1 6-15 16,-1-2-9-16,2 4-6 0,1-1-6 0,1 3-5 16,3 0-3-16,1-1 34 0,3 2-34 0,4-4 24 15,2-1-44-15,2 3 35 0,4-2-69 0,2 2-37 16,3-5-61-16,4 2-33 0,1-3-24 0,4-2-26 16,1-2-174-16,-3-2-8 0,3-2-159 15,-1-1-66-15</inkml:trace>
  <inkml:trace contextRef="#ctx0" brushRef="#br0">31545 6979 238 0,'2'-12'527'0,"0"2"-179"0,-2 10-74 15,2-16-79-15,-2 16-42 0,1-13-29 0,-1 13-7 16,0 0 11-16,0 0 16 0,0 0 19 0,0 0-4 15,-14 12-24-15,7-2-11 0,-2 7-23 0,2 5-4 16,-2-1-24-16,-2 5-7 0,1 4-13 0,-1 0-9 16,-1 2-6-16,3 1-8 0,2 1-49 0,0-2-65 15,0 1-48-15,3-7-30 0,1-1-7 0,3 3-44 16,0-9-180-16,2 1-234 0,-1-3-159 16</inkml:trace>
  <inkml:trace contextRef="#ctx0" brushRef="#br0">31654 7302 345 0,'4'-11'438'16,"1"2"-115"-16,-1-3-44 0,0 2-41 0,-4 10-24 16,6-15 3-16,-6 15-26 0,5-13-29 15,-5 13-26-15,3-8-48 0,-3 8-31 16,0 0-8-16,0 0-14 0,0 0-6 0,0 0-8 15,0 0-1-15,-16 5-2 0,7 6 8 0,-4 2-16 16,1 1 0-16,0 2-3 0,2 0-4 0,0 0 0 16,2-2-2-16,2-1 2 0,-2 2 8 0,4-3-12 15,-1-2-2-15,3 2-4 0,2-12-8 0,-6 15-13 16,6-15-2-16,-2 12 16 0,2-12 27 0,0 0-39 16,1 14-2-16,-1-14 2 0,0 0 4 0,0 0 6 15,17 0 4-15,-17 0 10 0,14-7-10 16,-5 0 6-16,1-1 6 0,0-2-6 0,4-4 3 15,0-2 2-15,-2-2 0 0,3-3 0 0,-1-2 0 16,0 0 14-16,0 5 23 0,-2 1 18 16,-1-1 12-16,0 2 7 0,-4 3-1 0,1 2-5 15,-2 2 1-15,-1 1-21 0,-5 8-13 0,7-9-17 16,-7 9-13-16,6-7-9 0,-6 7 1 0,0 0 0 16,0 0 3-16,0 0 8 0,0 0-8 0,6 7 0 15,-6-7-1-15,-2 17 1 0,0-7 0 16,-1 4 1-16,-1 1-1 0,-2 4 9 0,1-2 33 15,-1 2-47-15,-2 1 41 0,1-1-49 0,1-2 43 16,-1 1-44-16,2-2 47 0,-2-2-36 0,0 0 28 16,3-1-44-16,-1-3 4 0,3 0 9 0,2-10 13 15,-8 17 16-15,8-17 62 0,-2 12-32 0,2-12 68 16,-4 9-18-16,4-9 72 0,0 0-59 16,0 0-24-16,4 8 28 0,-4-8-60 0,0 0 36 0,19-7-49 15,-10 0 42-15,3-1-56 0,1-4 38 16,2-2-56-16,0-2 3 0,4-4-3 15,-3-3 5-15,2 1-10 0,0 0-5 0,1-2 2 16,0 1-3-16,-3 3 4 0,-4 5 11 0,0 1 4 16,-4 2 4-16,-2 4-14 0,2 0-1 0,-8 8-14 15,10-13-16-15,-10 13-28 0,8-8-20 0,-8 8 7 16,0 0 30-16,0 0-13 0,0 0 8 0,12 12 8 16,-8-2 43-16,1 4-62 0,-1 0 48 0,1 7-51 15,3-2 52-15,-2 3-45 0,-2-2 52 0,3 1-50 16,-2-1 52-16,0 0-51 0,-1-5 51 0,-1 2-48 15,-1-3 49-15,-2-2-42 16,0 1 44-16,0-2-48 0,-2 1 53 0,-1-2-47 16,-4 1 50-16,2-2-48 0,-3-1 50 0,2 0-43 15,-4 0 42-15,1-3-51 0,-1 2 44 0,-2-3-59 16,1 0 2-16,11-4-106 0,-26 3-44 0,13 4-84 16,13-7-10-16,-25 0-128 0,25 0-23 0,-28-1-273 15,28 1-232-15</inkml:trace>
  <inkml:trace contextRef="#ctx0" brushRef="#br0">30610 6609 272 0,'0'0'527'0,"-13"-16"-124"0,13 16-139 0,-9-11-63 16,9 11-18-16,-7-8 18 0,7 8-47 15,-6-8 13-15,6 8-17 0,0 0-12 0,0 0-29 16,-1-13-22-16,1 13-18 0,8-7-12 0,-8 7-13 15,15-9-6-15,-15 9 3 0,19-11-12 0,-10 5-6 16,2-2-4-16,1-1-1 0,-3-1-4 16,0 2-2-16,1-1-4 0,-5 0 5 0,3 1-12 15,-3-1 2-15,-1 0-4 0,1-1 1 0,0 0 2 16,-5 10 0-16,3-15-3 0,-3 15-2 0,1-14 7 16,-1 14-7-16,-4-13-5 0,4 13 4 0,-10-9-1 15,10 9 0-15,-13-5-3 0,13 5 4 16,-17-2 3-16,17 2-4 0,-25 7 2 0,14 0-2 15,-2 0 1-15,-2 4 1 0,0 3-2 0,0 1 2 16,2-1 1-16,1 5 7 0,1-2-7 0,4 1-5 16,0 1 2-16,2-3-2 0,1 1 3 15,3-1-4-15,1-1 16 0,0 0 7 0,5 2-8 16,0-3 3-16,4 1-10 0,-2-1-32 0,0-4-47 16,2 0-19-16,0-4-26 0,0 2-27 0,-9-8-13 15,19 5-192-15,-19-5 29 0,0 0-213 0,23-5-35 16</inkml:trace>
  <inkml:trace contextRef="#ctx0" brushRef="#br0">30740 6413 149 0,'0'0'453'0,"12"-5"-162"0,-12 5-83 0,0 0 1 15,0 0-33-15,13 8-35 16,-13-8-15-16,5 9-27 0,-5-9 3 0,3 17-12 15,0-5-3-15,-2-1-14 0,1 0-9 0,0 3-6 16,-2-4-10-16,0 3-12 0,1 0 2 0,1-3-4 16,-2-10-1-16,1 17 2 0,-1-17-5 0,1 14 3 15,-1-14-1-15,0 11 29 0,0-11 39 0,0 0 22 16,2 12 53-16,-2-12-35 0,0 0 35 0,0 0-69 16,0 0 15-16,0 0-66 0,0 0 30 0,0 0-58 15,16-3 35-15,-16 3-53 0,9-12 31 16,-9 12-38-16,10-14 35 0,-10 14-48 15,13-14 43-15,-13 14-47 0,10-13 40 0,-10 13-46 16,9-9 38-16,-9 9-47 0,8-8 33 0,-8 8-42 16,0 0 41-16,13-4-37 0,-13 4 39 0,16 2-39 15,-16-2 43-15,26 10-34 0,-11-3 31 0,2-2-43 16,1 3 44-16,0-1-36 0,0 1 38 0,-3-1-36 16,0-1 45-16,-1-1-42 0,-2-2 53 0,-12-3-46 15,23 5 46-15,-23-5-36 0,19 4 36 0,-19-4-39 16,0 0 57-16,23-3-35 0,-23 3 58 15,0 0-50-15,18-4 46 0,-18 4-45 0,0 0 35 16,13-5-51-16,-13 5 43 0,0 0-52 0,0 0 44 16,11-7-57-16,-11 7 44 0,0 0-52 0,0 0 38 15,0 0-47-15,0 0 47 0,0 0-37 16,0 0 46-16,0 0-49 0,-3 15 43 0,3-15-41 16,-8 14 39-16,8-14-45 0,-7 13 46 0,7-13-44 15,-6 14 52-15,6-14-51 0,-3 13 50 0,3-13-42 16,0 0 55-16,0 13-32 0,0-13 63 0,0 0-46 15,12 5 47-15,-12-5-55 0,23-2 52 16,-8-4-50-16,4 1 56 0,0-4-49 0,-1-3-2 16,1 0-1-16,6-5 0 0,-5-3 13 15,2 1-12-15,-2-3-8 0,0-2 2 0,-4-1 2 0,1 1 2 16,-4-1-24-16,-4 6 29 0,-2 1-29 0,-2 1 26 16,-2 2-31-16,-1 1 26 0,-3 2-31 15,-3-1 27-15,2 2-30 0,-7 1 17 0,-1-2-37 16,-3 4-17-16,-5 2-38 0,1 0-44 0,1 2-47 15,-3 4-49-15,-1 0-29 0,2 3 42 0,-3 1-35 16,3 3-16-16,1 1-9 0,4 1-134 0,2 0-184 16,3 4-136-16</inkml:trace>
  <inkml:trace contextRef="#ctx0" brushRef="#br0">31467 6624 130 0,'11'-7'471'16,"-2"1"-227"-16,1-1 15 0,-1 2-74 15,0-4 24-15,-3 1-36 0,2 1-16 0,-2-1-20 16,-6 8-14-16,10-14-8 0,-10 14-23 0,6-9-21 16,-6 9-18-16,6-8-12 0,-6 8-10 0,0 0-6 15,0 0-4-15,0 0 3 0,0 0-11 0,0 0-7 16,0 0-1-16,-18 0-2 0,18 0-1 0,-12 9-1 15,12-9-1-15,-10 14 4 0,10-14-2 0,-7 14-10 16,7-14 5-16,-6 14 3 0,6-14 0 0,-2 14 2 16,2-14 2-16,-3 11 7 0,3-11 10 0,0 0 12 15,3 14 18-15,-3-14 13 0,0 0-3 16,8 10-8-16,-8-10-9 0,12 9-6 0,-12-9-6 16,18 5-5-16,-18-5-4 0,18 8-7 0,-18-8-3 15,17 5-4-15,-17-5-3 0,16 7 39 0,-16-7-45 16,17 6-6-16,-17-6 44 0,18 8-49 0,-8-2 42 15,1-2-45-15,-2 1 43 0,4 0-61 0,1 2-4 16,-1-1-4-16,0 1-10 0,1 0-11 0,-2-2-7 16,1 4-4-16,0-3 2 0,1 0 3 15,-3-2 6-15,0 1 9 0,-11-5 5 16,22 8 8-16,-22-8 6 0,21 5 8 0,-21-5 6 16,22 5-13-16,-22-5 22 0,18 2-7 0,-18-2 10 15,23 0-4-15,-23 0 8 0,26 0 3 0,-26 0-1 16,24-1-5-16,-24 1-38 0,23-4 7 0,-23 4-110 15,24-7 54-15,-12 3-158 0,-2-1 62 0,0-1-279 16,0 1 96-16</inkml:trace>
  <inkml:trace contextRef="#ctx0" brushRef="#br0">30882 7311 697 0,'0'0'640'0,"-17"0"-165"0,17 0-103 16,0 0-68-16,0 0-63 0,0 0-24 0,0 0 2 15,18-1 40-15,9 2-54 0,9 1 3 0,9 2-15 16,17 2-17-16,5-1-27 0,8 3-23 0,3 1-11 15,5-2-29-15,3 2-12 0,2-1-11 0,1 0-8 16,-3-2-8-16,2 3-3 0,-5-2-4 0,-5-3 1 16,-5 3-6-16,-5-2-3 0,-4 0 0 0,-13-3-6 15,-3 1-1-15,-5-2-5 0,-4-1-3 16,-7 0-4-16,-4-1-7 0,0 1-33 0,-5-1-20 16,-4-1-32-16,-2-2-10 0,-2 3-97 0,-3-4-26 15,-12 5-162-15,20-8-21 0,-11 3-83 0,-5-4 18 16,-4 9-395-16,7-16-449 0</inkml:trace>
  <inkml:trace contextRef="#ctx0" brushRef="#br0">33005 6709 737 0,'0'0'515'0,"0"0"-192"0,4-10-103 16,-4 10-47-16,0 0-32 0,0 0-30 0,0 0-2 15,-2 12 8-15,-2-5 4 0,-1 4 7 0,-1 3-52 16,-3 4-20-16,-1-1-8 0,-1 4-10 0,1-3-6 16,-1 2-4-16,0-1-6 0,1 0 4 0,1-2-11 15,-1-2-4-15,2-2 0 0,0 1-2 0,2-5-1 16,0 1 0-16,6-10 2 0,-9 12 4 0,9-12 3 15,-9 10 20-15,9-10 27 0,-6 7 30 0,6-7-4 16,0 0-14-16,0 0-12 0,0 0-12 16,0 0-7-16,-9-8-8 0,9 8-7 0,2-16 38 15,0 6-52-15,3-4 42 0,1-4-56 0,4 1 40 16,2-4-48-16,4-1 40 0,0 0-49 0,0 0 44 16,1 2-31-16,-2 2 36 0,-3 3-30 0,2 1 56 15,-3 1-42-15,-2 2 44 0,-2 3-48 0,2 3 44 16,-9 5-59-16,11-13 38 0,-11 13-39 15,8-8 26-15,-8 8-48 0,0 0 45 0,0 0-48 16,16-3 49-16,-16 3-48 0,11 11 49 0,-5-4-56 16,0 2 53-16,-2 5-49 0,3 1 51 0,-3 2-46 15,1 3 4-15,-1-1 4 0,0 3-6 16,-1 1-6-16,0-1-25 0,-2 1-38 0,0 0-43 16,-1-4-62-16,0 2-42 0,-2-3 33 0,-1 2-73 15,-4-1-14-15,-2-2-488 0,1-5-313 0</inkml:trace>
  <inkml:trace contextRef="#ctx0" brushRef="#br0">32874 6927 406 0,'12'-10'404'0,"-12"10"-126"0,16-2-55 0,-16 2-56 15,21 1-45-15,-21-1-39 0,29 5-37 0,-13 1-52 16,1 2-71-16,-4-1-187 0,2 4-147 0,-2 1 186 15</inkml:trace>
  <inkml:trace contextRef="#ctx0" brushRef="#br0">30119 8172 1473 0,'-9'-7'577'0,"0"0"-164"16,-1 2-158-16,10 5-114 0,-9-5-29 0,9 5-33 16,0 0-7-16,0 0-14 0,-6 8-10 0,6-8 5 15,4 12 27-15,-1-2 7 0,4 3-13 0,-1 1-11 16,4 4-7-16,-2-2-13 0,2 2-7 0,0-1-3 15,1 0-24-15,-2-1 9 0,0-3-14 0,-3 0 9 16,-1 3-11-16,0-4 11 0,-1 2-9 16,-2 0 10-16,-1-2 20 0,-1 3-25 0,-1-3-13 15,-1 4 13-15,0 1-14 0,-4-1 1 0,1 4-6 16,0-2-23-16,-2 0-42 0,0-1-58 16,1-1-3-16,-1 3-68 0,0-1-47 0,-1 2-103 15,-1-1-440-15,1 4-339 0</inkml:trace>
  <inkml:trace contextRef="#ctx0" brushRef="#br0">29663 10430 848 0,'-12'12'502'0,"12"-12"-89"15,-11 9-140-15,11-9-19 0,-10 13-108 0,5-4 12 16,1 0-84-16,1 2 21 0,1 0-55 0,2 2 51 16,2 5-58-16,1 4 40 0,1 1 7 15,3 6 32-15,5 1 6 0,-1-2-35 0,0 3-3 16,1-3-22-16,0 3 0 0,-2 1-24 0,3-3 8 15,-3 2-14-15,-3-7 4 0,0 0-9 0,-2 0-9 16,0 7 5-16,-5-8 1 0,0-6 1 0,0 2-3 16,-6 2-16-16,-3-1 6 0,0 1-10 15,-6 2 12-15,-3-2-12 0,-2-2 11 0,-1-4-11 16,1-1 11-16,-5-2-17 0,-3 0 6 0,5-4-14 16,-2 0-27-16,-2-3-88 0,1-1-18 0,1-1-73 15,-1-3-117-15,-3 0-531 0,4-3-476 0</inkml:trace>
  <inkml:trace contextRef="#ctx0" brushRef="#br0">30292 9024 651 0,'0'0'428'16,"6"-14"-136"-16,-6 14-28 0,5-12-44 15,-5 12-23-15,0-12-10 0,0 12-18 0,-2-11-5 16,2 11-16-16,-9-9 8 0,9 9-16 0,-17-5 5 15,17 5-32-15,-22 0-2 0,6 5-32 0,-6 2 1 16,3-2-24-16,-3 7 4 0,1-2-22 0,-1 5 8 16,-1 1-26-16,2 1 9 0,5-4-16 0,0 4 9 15,3 2-14-15,2-2-11 0,0 0-8 16,3-1-6-16,0-3 1 0,6-1 0 0,-1 0 7 16,3-12 3-16,0 16 1 0,0-16 1 0,7 12-1 15,-7-12 4-15,12 7-4 0,-12-7 5 0,16 4-1 16,-16-4 3-16,21-4 0 0,-7 3 6 0,-1-6 27 15,1-1-14-15,2-2 21 0,1 1-16 16,-2-6 22-16,2 3-22 0,-4-5 25 0,4 2-20 16,-3-1 19-16,-1-1-25 0,1 2 43 0,-3 0-37 15,2 3 33-15,-4 1-24 0,-3 3 24 0,1 1-42 16,-7 7 19-16,11-14-41 0,-11 14 31 16,0 0-41-16,9-3 32 0,-9 3-31 0,0 0 33 15,7 7-35-15,-7-7 33 0,0 13-32 0,0-1 31 16,-2-1-25-16,1 3 24 0,-3 2-38 0,2-2 36 15,-1 3-44-15,0 0-15 0,2-2-17 16,0-1-14-16,1-4-18 0,0 1-24 0,0 0-27 16,0-11-44-16,2 17-35 0,-2-17 17 0,8 12 8 15,-8-12-20-15,9 7-63 0,-9-7-60 0,0 0-355 16,0 0-222-16</inkml:trace>
  <inkml:trace contextRef="#ctx0" brushRef="#br0">30473 8983 474 0,'7'-7'407'16,"0"0"-55"-16,-7 7-71 0,16-5-63 0,-16 5-28 15,0 0-20-15,21 3-20 0,-21-3-10 0,13 11-17 16,-6-3 4-16,-2 2-18 0,0 1-13 0,-3-1-14 16,3 1-11-16,-3 2-1 15,-2 2-2-15,0-3-12 0,0 0-3 0,-2 0 1 16,0-1-2-16,-1 0 5 0,1 1 8 0,-5-2 6 15,2 0 11-15,-2 1 7 0,1-4 25 0,-2-2-17 16,8-5 2-16,-15 12 1 0,15-12-8 0,-16 5 8 16,16-5-20-16,-17 5 5 0,17-5-2 0,0 0-2 15,-21 0-9-15,21 0-8 0,0 0-11 0,-16-6-9 16,16 6 0-16,-9-9-29 0,9 9-47 0,0-12-55 16,4 0-20-16,2-1-75 0,7-5-63 0,6-4-66 15,1 0 9-15,5 2-20 0,1-2-53 16,-1 2-98-16,2 1-268 0,-2 4-266 15</inkml:trace>
  <inkml:trace contextRef="#ctx0" brushRef="#br0">30795 9057 635 0,'5'11'424'0,"-5"-11"-160"0,0 0-15 15,5 9-78-15,-5-9 12 0,0 0-29 0,13 6-30 16,-13-6-24-16,0 0 7 0,22 2-20 0,-22-2 1 16,22-2-25-16,-22 2-4 0,21-3-16 15,-21 3 2-15,25-7 8 0,-9 2-27 0,-2 1 5 16,2-3-4-16,2 0 23 0,-6 0 16 0,-3 3 4 16,-9 4-18-16,13-12 8 0,-13 12-17 0,10-10 8 15,-10 10-21-15,8-10 2 0,-8 10-12 0,1-11 8 16,-1 11 10-16,0 0 2 0,-4-13-3 15,4 13-6-15,-11-5 17 0,11 5 0 0,-17-2-5 16,17 2-8-16,-23 5 0 0,9-3-21 0,-2 5 12 16,-2 1-17-16,0 1 14 0,-1 1-21 0,1 0 16 15,1 2-18-15,0 2 16 0,2-2-16 0,1 5 16 16,0-2-16-16,5-1 21 0,0 3-23 0,2-2 19 16,3-1-14-16,1-2 1 0,3 1 3 15,2-2 0-15,1 2 2 0,5-1 0 0,2 0 1 16,4-1-1-16,3-1-1 0,3-2-2 0,1-1-1 15,2-2 4-15,0-1 14 0,2-1-23 16,-3-3 24-16,4 0-24 0,-1-2 15 0,3-1-21 16,0-3 21-16,3-2-17 0,0-2 17 0,-3 2-14 15,-5 0 35-15,-3 0-10 0,-1-2 27 0,-1 2-27 16,-5 1 25-16,-3-1-35 0,0 1 39 0,-2 2-46 16,-8 5 24-16,9-11-33 0,-9 11 23 0,5-9-33 15,-5 9 29-15,0 0-35 0,-5-9 41 0,5 9-42 16,0 0 32-16,-13-3-32 0,13 3 29 0,0 0-31 15,-20 4 30-15,20-4-28 0,-14 6 31 16,14-6-19-16,-14 14 24 0,14-14-28 16,-12 14 28-16,8-6-28 0,-2 4 31 0,4-3-33 15,0 1 31-15,2-10-20 0,0 19-8 0,3-7 2 16,2-1-15-16,1 0-23 0,1 1-32 0,2-2-33 16,3-2-30-16,1 1-32 0,0-2-33 0,4 1-4 15,3-1 57-15,-1-3-45 0,4 3-23 0,0-1-53 16,-2-6-60-16,2 2-357 0,-4 0-215 0</inkml:trace>
  <inkml:trace contextRef="#ctx0" brushRef="#br0">31759 9056 363 0,'0'0'399'0,"2"-13"-123"0,-2 13-60 16,3-8-44-16,-3 8-43 0,0 0-15 15,1-11 39-15,-1 11-69 0,0 0 49 0,0 0-40 16,-1-12 27-16,1 12-18 0,0 0 17 0,0 0-15 15,0 0-18-15,-1-11-4 0,1 11-3 0,0 0 1 16,0 0-10-16,0 0 17 0,0 0 27 0,0 0 5 16,0 0-9-16,-13 9-12 0,13-9-7 0,-11 14-9 15,1-3 5-15,1 4-3 0,-1 0-25 0,-1 2 21 16,0 0-30-16,2 3 14 0,-1 1-31 0,1 3 18 16,2-3-33-16,1 2-1 0,0 1-3 0,5-1-1 15,0-3-9-15,1-2-17 0,2 1-25 16,1-1-31-16,2-4-39 0,0 2-48 0,1-3-72 0,-2-1 84 15,5 2-50-15,0-4-12 0,1-2-68 0,-2 0-68 16,2-2-393-16,-10-6-261 0</inkml:trace>
  <inkml:trace contextRef="#ctx0" brushRef="#br0">32194 9062 1171 0,'9'-6'530'0,"-9"6"-128"0,16-7-102 15,-16 7-56-15,0 0-44 0,24 0 3 0,-24 0-21 16,15 8 15-16,-8 0-34 0,-2 2 21 0,1 0-43 15,-2 4 21-15,4 3-60 0,-6-1 18 0,3 4-60 16,-1 2-12-16,-1-2-9 0,-1 4-9 0,-2-2-5 16,2-2-18-16,-4 5-10 0,-1-2-35 0,-3 3-59 15,-1 1-68-15,-6 2-62 0,-2-3-33 0,-6 1-3 16,-3-5-73-16,-7-1-142 0,-3-1-310 16,-2-3-321-16</inkml:trace>
  <inkml:trace contextRef="#ctx0" brushRef="#br0">30938 9894 359 0,'4'-9'428'16,"0"0"-185"-16,1-1-7 0,-1 1-95 0,-4 9-8 16,6-15-64-16,-6 15 43 0,4-15-63 0,-4 15 65 15,5-13-56-15,-5 13 60 0,4-14-20 0,-4 14 3 16,3-14-16-16,-3 14 5 0,3-12-4 0,-3 12 31 16,2-12 6-16,-2 12-1 0,2-10-10 15,-2 10-24-15,0 0 2 0,0 0-4 16,-4-9 0-16,4 9 10 0,0 0-22 0,0 0 1 15,-17 4-23-15,17-4 13 0,-11 10-20 0,11-10 12 16,-11 10-23-16,11-10 18 0,-6 17-30 0,6-17 14 16,-3 17-24-16,3-3 13 0,1-2-21 0,2 5 14 15,-1-1-26-15,2 0 13 0,-1 2-29 0,2-2-4 16,-1 1 5-16,-1-1 1 0,3 1-12 0,-4-1-11 16,3-2-15-16,-1-1-17 0,-1 0-20 15,0-3-19-15,1 0-33 0,-4-10 46 0,3 17-60 0,-3-17-45 16,1 16-65-16,-1-16-149 0,-5 16-207 15,5-16-160-15</inkml:trace>
  <inkml:trace contextRef="#ctx0" brushRef="#br0">30722 10667 154 0,'-7'14'606'0,"-5"1"-162"0,5-3-110 16,0 1-72-16,-1 3-77 0,0 2 68 0,1-5-81 15,1 7 12-15,-1-3-99 0,2 0 52 16,-1 0-10-16,1 0 35 0,2 0-18 0,-1 0-24 16,1 0-20-16,0 2-15 0,0 2-13 0,3 4-5 15,-1-1 0-15,2 1-13 0,1 1-2 0,-1 0-17 16,0 2-10-16,2 0-2 0,-1-1 34 0,1-1 18 15,-2-1-9-15,1-1-14 0,-4-4-2 16,2 2-19-16,-2-3-5 0,0-1-4 0,-1-1-6 16,-1 0-4-16,-3 3-2 0,4-4-1 0,-3 0 2 15,1-2-6-15,0 2-3 0,-1 0-2 0,-4-1 1 16,1 0-33-16,-3-2-41 0,-1 0 16 16,-1-2 12-16,-2-2 6 0,-1-1-14 0,-2 1-34 15,2-4-50-15,1-2-67 0,-1 0 50 0,2 1-61 16,15-4-45-16,-26-2-83 0,26 2-458 0,-20-5-347 15</inkml:trace>
  <inkml:trace contextRef="#ctx0" brushRef="#br0">31460 10311 1278 0,'12'-12'703'0,"-1"-2"-175"0,-1 5-149 16,1 1-92-16,1-2-60 0,1 3-17 0,1-1-71 16,4 0-19-16,-4 3 1 0,2-1 6 15,0 1-15-15,0 1-13 0,2-1-21 0,-1 3-19 16,-2 1-46-16,-15 1-65 0,32-1-62 0,-32 1-53 15,28 2-52-15,-28-2-24 0,23 6 62 0,-23-6-36 16,17 8-18-16,-17-8-41 0,5 8-56 16,-5-8-393-16,-3 12-248 0</inkml:trace>
  <inkml:trace contextRef="#ctx0" brushRef="#br0">31430 10556 754 0,'0'12'439'15,"0"0"-87"-15,5 0-103 0,-1 3-51 0,4-4-33 16,5 4-31-16,1-2-23 0,2-2-22 0,2-1-18 16,3-1-28-16,-3 0 4 0,3-2-10 0,0 1-21 15,-2-3-24-15,-3-2-22 0,1 0-19 0,-17-3-93 16,24 2-68-16,-24-2-98 0,20-5-257 0,-20 5-82 16</inkml:trace>
  <inkml:trace contextRef="#ctx0" brushRef="#br0">28705 8783 933 0,'-8'-6'543'0,"8"6"-159"0,0 0-88 16,0 0-58-16,0 0-44 0,0 0-48 0,-13 10-25 16,9 0 2-16,2 2-5 0,-1 3-2 0,-2 0-8 15,0 4-9-15,1 0-16 0,-1 3-17 0,1-3-12 16,-1 4-11-16,1-4 0 0,-1-1 8 16,3-3 4-16,-1 2 8 0,1-3 9 0,0-3 10 15,1-2 21-15,0 3 25 0,1-12 28 0,-3 13 27 16,3-13 3-16,0 13 8 0,0-13-12 0,0 0-20 15,7 10-17-15,-7-10-23 0,0 0-16 0,24-7-15 16,-13 4-18-16,7-6-15 0,1-3-13 0,2-5-5 16,3-3-25-16,0-1-33 0,3-4-59 15,1-1 0-15,-1-1-80 0,-1 2 3 0,1-1-37 16,-3 0-15-16,-1 6-16 0,-4 1-43 0,-4 4-19 16,-2 3-67-16,-3 3 53 0,-2 1-44 0,-8 8-47 15,10-12-30-15,-10 12-349 0,0 0-288 0</inkml:trace>
  <inkml:trace contextRef="#ctx0" brushRef="#br0">29161 8865 460 0,'0'0'572'0,"0"0"-131"0,-3 11-87 15,3-11-15-15,-10 10-37 0,4-4-34 0,-1 2-32 16,-4 0-21-16,1 2-23 0,-1 0-26 0,0 2-20 15,2-3-31-15,0 3-20 0,-2 3-16 0,4-1-20 16,1-3-13-16,1-2-9 0,1 5-10 16,1-4-10-16,-2-2-19 0,5-8-12 0,0 19-8 0,0-19 4 15,6 12-2-15,-6-12 9 0,8 9 2 16,-8-9 4-16,14 3 10 0,-14-3 12 16,17-2 22-16,-17 2 23 0,20-6 3 0,-8-2-2 15,-1 1 0-15,2-2-1 0,-1-5-7 0,0 1 7 16,-1-3-18-16,-1 0-12 0,-1 3-9 0,-3-2-8 15,-1 1-13-15,-2 3-20 0,-1-2-26 0,0 3-37 16,-2 10-45-16,-2-17-41 0,2 17-54 0,-2-15-49 16,2 15 24-16,-3-8 3 0,3 8-45 0,0 0-54 15,-8-6-441-15,8 6-316 0</inkml:trace>
  <inkml:trace contextRef="#ctx0" brushRef="#br0">29235 8918 302 0,'15'5'566'16,"-15"-5"-161"-16,0 0-93 0,0 0-59 0,0 0-17 15,12 5 16-15,-12-5-6 0,0 0-22 0,4 14-4 16,-4-14 4-16,2 14-28 0,-2-14-25 0,0 19-26 16,0-8-28-16,0 3-20 0,-1 0-19 0,0-1-9 15,1 2-20-15,-2 0-11 0,2 1-5 16,-1 0-5-16,0-3-16 0,1 2-29 0,-1-1-43 15,2-2-45-15,-1-12-53 0,-1 21-57 16,1-21-15-16,1 14-8 0,-1-14-46 0,0 11-75 16,0-11-418-16,0 0-307 0</inkml:trace>
  <inkml:trace contextRef="#ctx0" brushRef="#br0">29454 8889 792 0,'12'-15'518'0,"-3"-1"-177"15,0 5-72-15,-4 3-56 0,3 0-28 0,-2 0-42 16,-1 1-30-16,-5 7-56 0,12-11 20 0,-12 11-98 16,14-8-49-16,-14 8-75 0,14-8-185 0,-14 8-292 15,0 0-152-15</inkml:trace>
  <inkml:trace contextRef="#ctx0" brushRef="#br0">29719 8968 638 0,'0'0'614'15,"0"0"-173"-15,-19 0-106 0,19 0-39 0,-15 6-29 16,15-6-52-16,-21 9-16 0,12-3-16 0,-2 1-14 16,1 0-14-16,-1 5-15 0,4-3-19 15,-1 3-33-15,-1 0-12 0,5 0-13 0,-1-1-17 16,3 0-15-16,0-1-11 0,2-10-5 0,0 19 11 15,0-19-19-15,2 17-10 0,-2-17-3 0,7 12 4 16,-7-12-3-16,9 7 2 0,-9-7 1 0,0 0 2 16,21 1 3-16,-21-1-6 0,19-5 4 15,-19 5 3-15,20-12 5 0,-4 0-1 0,-2 0 7 16,1-4 3-16,2-6 5 0,-1 1 8 0,0-5-7 16,0-3-4-16,1 2 3 0,-2 0 7 0,-1-1 9 15,0 3 19-15,-5 6 4 0,0 2 1 0,-1 3-16 16,-2 3 6-16,-3 1-33 0,-3 10 16 0,6-16-29 15,-6 16 11-15,0 0 0 0,0 0 2 0,0 0 2 16,0 0 9-16,0 0-7 0,-13 12-4 16,3 1-4-16,1 2-2 0,0 3-2 0,-1-1-3 15,1 2-1-15,0 3 7 0,3-2-12 16,-2 2 3-16,2-1-27 0,-1-1-29 0,2 1-39 16,1-1-40-16,3-3-39 0,-2-2-50 0,5-1-43 15,-2 0-11-15,2 1 56 0,2-3-42 0,1 2-47 16,0-2-32-16,3 1-446 0,4 2-315 0</inkml:trace>
  <inkml:trace contextRef="#ctx0" brushRef="#br0">30006 9341 816 0,'16'12'473'15,"2"-1"-155"-15,-4-2 21 0,-2 0-49 0,0-1 21 16,-4-1-41-16,0-2-7 0,-8-5-14 16,12 9-15-16,-12-9-2 0,11 8-42 0,-11-8 15 15,7 7-82-15,-7-7 11 0,0 0-69 0,12 7-24 16,-12-7-68-16,0 0-60 0,0 0-64 0,0 0-128 15,9 6 6-15,-9-6-107 0,0 0-136 0,0 0-323 16,0 0-416-16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38:32"/>
    </inkml:context>
    <inkml:brush xml:id="br0">
      <inkml:brushProperty name="width" value="0.05292" units="cm"/>
      <inkml:brushProperty name="height" value="0.05292" units="cm"/>
      <inkml:brushProperty name="color" value="#FF0000"/>
    </inkml:brush>
  </inkml:definitions>
  <inkml:trace contextRef="#ctx0" brushRef="#br0">24807 5218 260 0,'0'0'307'0,"0"0"-95"0,0 0-68 16,0 0-21-16,0 0-25 0,0 0-25 15,0 0-2-15,0 0-2 0,0 0 4 0,0 0-25 16,0 0 8-16,0 0-5 0,0 0-8 15,0 0 5-15,13-7-6 0,-13 7-2 0,23-2-8 16,-23 2-17-16,32-1 12 0,-13 1-2 0,2-2-7 16,3 0 1-16,0 2-1 0,3 0-1 0,1-1 1 15,3 1-13-15,0 0 10 0,-1 0 7 0,2 0-3 16,1 0-2-16,6-1 2 0,-9 0 1 0,2 1 44 16,-1-2-50-16,-2 2-1 0,-4-3 1 0,2 3 0 15,-3-2 6-15,-5 0-17 0,0 1 11 16,-1 0 7-16,-3-2 0 0,3 0-3 0,-4 1-4 15,-14 2-4-15,25-5-1 0,-25 5-2 0,21-2-3 16,-21 2-4-16,18-5-16 0,-18 5-14 16,0 0-29-16,17-2-46 0,-17 2-73 0,0 0-50 15,0 0-272-15,10 7 38 0</inkml:trace>
  <inkml:trace contextRef="#ctx0" brushRef="#br0">23671 9818 402 0,'0'0'411'15,"0"0"-104"-15,0 0-33 0,0 0-60 0,0 0-49 16,0 0-33-16,0 0-17 0,0 0-19 0,0 0-14 16,0 0-7-16,0 0-1 0,0 0-2 0,0 0-1 15,0 0-5-15,0 0-8 0,11-3-7 0,-11 3-17 16,0 0 13-16,0 0-12 0,0 0-5 0,0 0 1 15,7-8-5-15,-7 8-6 0,0 0-1 0,10-6-1 16,-10 6-1-16,13-7 39 0,-1 4-52 0,2-2 1 16,2 0-3-16,4-2 2 15,3 2-3-15,2 0-12 0,-1-2 14 0,1 1-7 16,0 2 9-16,1 0 4 0,-1 1 7 0,0-1 13 16,1 3 28-16,-2-1 5 0,2 1-7 0,-1 0-9 15,-1-2-13-15,-1 1 0 0,-3 2-9 0,-2-1-7 16,0-1-5-16,-1-2-18 0,-17 4-4 0,29-2 3 15,-29 2-5-15,26-5-10 0,-26 5-9 0,19-3-10 16,-19 3-9-16,15-3-6 0,-15 3-7 0,14-3-5 16,-14 3-7-16,0 0-13 0,0 0-6 0,13-4-25 15,-13 4-4-15,0 0-36 0,0 0 21 16,-8-7-28-16,8 7 42 0,0 0-27 0,-21-1 47 16,21 1-22-16,0 0 64 0,-23 0-48 0,23 0 45 15,0 0-33-15,-21 1 56 0,21-1-33 0,0 0 50 16,-18 5 5-16,18-5 12 0,-12 4-29 0,12-4 64 15,0 0-20-15,-13 5 58 0,13-5-9 0,0 0 38 16,-11 4-15-16,11-4 18 0,0 0-7 16,0 0 12-16,-14 4-5 0,14-4-2 0,0 0 5 15,0 0-2-15,0 0-4 0,0 0-2 0,-10 5-5 16,10-5-23-16,0 0 1 0,0 0 13 0,0 0-24 16,0 0 8-16,0 0-12 0,0 0-2 0,18 2-6 15,-18-2-8-15,0 0-5 0,18-3-5 0,-18 3 1 16,0 0-11-16,20-1-4 0,-20 1-1 0,0 0-2 15,21-3-8-15,-21 3-19 0,15-4 12 16,-15 4-6-16,17-3-7 0,-17 3-8 0,0 0-17 16,19-4-19-16,-19 4-10 0,0 0-16 0,15-2-17 15,-15 2 9-15,0 0 20 0,0 0-18 0,0 0 24 16,13-2-13-16,-13 2 43 0,0 0-19 0,0 0 33 16,0 0-16-16,0 0 33 0,0 0-15 0,0 0 29 15,0 0-9-15,0 0 20 0,-5 7-9 16,5-7 22-16,0 0-15 0,0 0 31 0,0 0-9 15,0 0 19-15,0 0 12 0,0 0-12 0,0 0 22 16,0 0-10-16,0 0-1 0,-8 6 14 0,8-6 8 16,0 0-19-16,0 0-7 0,0 0-12 15,0 0-7-15,0 0-5 0,0 0-8 0,0 0-2 16,0 0-9-16,0 0-12 0,0 0-14 0,0 0-43 16,0 0-13-16,0 0-116 0,0 0-83 0,0 0-372 15,0 0-168-15</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5T03:28:33"/>
    </inkml:context>
    <inkml:brush xml:id="br0">
      <inkml:brushProperty name="width" value="0.05292" units="cm"/>
      <inkml:brushProperty name="height" value="0.05292" units="cm"/>
      <inkml:brushProperty name="color" value="#FF0000"/>
    </inkml:brush>
  </inkml:definitions>
  <inkml:trace contextRef="#ctx0" brushRef="#br0">3871 1727 517 0,'0'0'406'0,"-2"-15"-10"0,2 15-122 15,-1-12-23-15,1 12-7 0,-4-15-10 0,4 15 29 16,-5-12-83-16,5 12 21 0,-7-14-62 0,7 14 21 16,-9-12-59-16,9 12 35 0,-6-10-49 0,6 10 38 15,-7-9-64-15,7 9 37 0,-3-8-61 0,3 8 37 16,0 0-56-16,-7-7 36 0,7 7-55 15,0 0 43-15,0 0-51 0,-5-10 47 0,5 10-55 16,0 0 49-16,0 0-43 0,0 0 46 0,-6-7-53 16,6 7 58-16,0 0-45 0,0 0 60 0,0 0-40 15,0 0 46-15,0 0-47 0,0 0 44 0,0 0-54 16,-8-8 46-16,8 8-57 0,0 0 53 0,0 0-44 16,0 0-8-16,0 0 8 0,0 0 53 0,-5-7-59 15,5 7 47-15,0 0-51 0,0 0 44 16,0 0-52-16,0 0 44 0,0 0-50 0,0 0 43 15,0 0-50-15,0 0 47 0,0 0-40 0,-10 3 41 16,10-3-49-16,-10 18 59 0,3-4-57 0,-3 4 49 16,1-1-48-16,-1 5 49 0,1 0-53 0,-4 4 53 15,4 1-52-15,0 2 35 0,3-6-69 0,-1 0 41 16,5-1-43-16,-1-3 50 0,2-2-47 16,4 3 51-16,-1-5-43 0,3-1 60 0,4 3-50 15,3-3 47-15,2-2-41 0,1-4 51 0,2-4-45 16,1 0 52-16,1-4-48 0,0-1 53 0,3-3-39 15,-1-4 59-15,1 0-38 0,-4-1 74 0,1-4-38 16,-2 1 22-16,-2-2 17 0,-3-1 18 0,-1-1 1 16,-2 2-7-16,-4-1-9 0,-1 0-8 0,-3-2-10 15,-1 3-13-15,-2-2-9 0,-2 2-11 0,-3-6-7 16,0 7-6-16,-1-4-5 0,-3 2-3 0,-1 1-3 16,1 5-8-16,-1-2-26 0,2 3-43 15,-3 0-40-15,4 2 0 0,0 2-91 16,9 4-27-16,-14-9-134 0,14 9-11 0,-10-6-54 15,10 6 74-15,0 0-111 0,0 0-279 0,0 0-267 16</inkml:trace>
  <inkml:trace contextRef="#ctx0" brushRef="#br0">4150 1602 630 0,'14'-9'407'0,"-14"9"-62"15,11-7-77-15,-11 7-49 0,0 0-48 16,12-5-45-16,-12 5-32 0,0 0-12 0,0 0-13 16,13 3 9-16,-13-3 10 0,11 12-7 15,-7-3-1-15,1-1-7 0,2 6-6 0,-1 1-10 16,4 2-7-16,-1 0-8 0,-1-1-7 0,1 2 28 16,0-2-35-16,0 2 28 0,-2-2-46 0,3 1 44 15,-3-5-54-15,2 1 43 0,-2-2-40 0,0 2 45 16,-2-4-30-16,0-2 52 0,-5-7-24 0,9 13 67 15,-9-13-28-15,9 12 71 0,-9-12-18 0,0 0 31 16,8 9 34-16,-8-9 5 0,0 0-16 0,0 0-33 16,0 0-34-16,0 0-28 0,0 0-19 15,9-5-26-15,-9 5-39 0,1-16-48 0,-1 3-62 16,1-3-47-16,1-5-26 0,-1-4-84 0,0 2-68 16,4 0-30-16,0-2-6 0,-1 1 40 0,0 2-8 15,1 1-121-15,0 6-285 0,0 4-256 0</inkml:trace>
  <inkml:trace contextRef="#ctx0" brushRef="#br0">4587 1663 101 0,'19'3'319'0,"-19"-3"33"0,0 0-83 15,18 0-45-15,-18 0-27 0,15-4-40 0,-15 4-6 16,13-6-3-16,-13 6 1 0,13-12 24 0,-13 12 11 15,8-12 0-15,-8 12-8 0,6-14 3 0,-6 14-10 16,3-13-14-16,-3 13-10 0,0-14-7 0,0 14 2 16,-3-11-5-16,3 11-10 0,-4-11-11 0,4 11-21 15,0 0-20-15,-9-9-19 0,9 9-14 0,0 0-1 16,0 0-8-16,0 0-12 0,-20 7-2 0,13 1-4 16,1 1-7-16,-2 2 1 0,2 3 42 15,1-1-56-15,1 4 43 0,0-1-59 0,1 2 25 16,2-2-82-16,1 2 20 0,3 0-65 0,-2-4 27 15,4 3-76-15,0-3-19 0,4 2-31 16,4-2-13-16,-1-3 11 0,4-1 6 0,1-3-20 16,1-3-169-16,-2-2-248 0,5-1-187 0</inkml:trace>
  <inkml:trace contextRef="#ctx0" brushRef="#br0">4886 1651 471 0,'4'-15'358'0,"-4"15"-128"0,2-9-14 16,-2 9-51-16,0 0-43 0,12-9-17 0,-12 9-24 16,0 0-8-16,16 5-10 0,-8 0-11 15,4 2-10-15,-2 2-5 0,0 6-10 16,3-1-9-16,-3 1-4 0,-1 2 4 0,-1 1-8 16,-2 2 2-16,-1-4 0 0,-2 0 6 0,-2-4 25 15,2 1 37-15,-2-2 55 0,-1-1 55 0,0-10 26 16,0 17 36-16,0-17 35 0,-4 14 38 0,4-14 5 15,-4 10-16-15,4-10-30 0,0 0-44 0,-10 7-18 16,10-7-30-16,0 0-28 0,-18-7-27 0,18 7-39 16,-13-12-8-16,8 4-19 0,-2-2-21 0,1-2-40 15,1-3-15-15,3-1-33 0,-1 2-38 0,3-1-78 16,0 1-13-16,0-1-74 0,3 3-61 0,-1-2-73 16,2 4-58-16,4 0 19 0,1 2-4 0,-2 0-106 15,4 2-285-15,-11 6-363 0</inkml:trace>
  <inkml:trace contextRef="#ctx0" brushRef="#br0">5218 1996 666 0,'0'0'521'0,"0"0"-92"0,0 0-101 0,0 0-65 0,19-5-52 16,-11-2-41-16,1-1-44 0,0-6-8 16,4 0-4-16,-2-2-7 0,2-2 2 0,-3 0-12 15,2-3-16-15,0-4-4 0,0-4-9 0,-2 0-9 16,0-4-11-16,-1-1-6 0,-1-2 0 0,-4 2 12 16,3 0 2-16,-5 4 10 0,-5 0 3 0,-3-1 3 15,1 1 11-15,-4 1 5 0,0 9-6 16,-1-2 0-16,-2 3 4 0,3 2 6 0,-2 2-2 15,3 5-15-15,2 1-16 0,-1 0-12 16,7 9-18-16,-9-11-25 0,9 11 7 0,0 0 2 0,0 0-8 16,-14 9 0-16,10 2-30 0,2 6 38 0,-1 2-5 15,3 7 0-15,1 4-4 0,2 5-7 16,2-1-10-16,-1 1-11 0,4-2-5 0,1 1-34 16,2-1 12-16,-1-3-100 0,3-1-22 0,0-2-102 15,5-4-47-15,-1-1 11 0,3-4 1 0,-1-6-124 16,-1-2 7-16,4-5-237 0,3-1-192 0</inkml:trace>
  <inkml:trace contextRef="#ctx0" brushRef="#br0">5728 1593 356 0,'-4'-9'535'0,"4"9"-168"15,-5-11-40-15,5 11-73 0,-6-11-33 0,6 11-65 0,0 0-19 16,-8-7-40-16,8 7 3 0,0 0-13 15,-14 9-7-15,9 0-4 0,0 2-5 0,1 1-9 16,-1 5-7-16,0 4-8 0,1 0-11 0,0 1-9 16,4-3 6-16,0 2-31 0,1-4-20 0,3 1-11 15,1-2-28-15,-1 0-5 0,1-3-1 0,3-1 8 16,2-2 10-16,-2-3 9 0,-8-7 6 0,15 9 16 16,-15-9 5-16,21 3 0 0,-21-3 11 0,17-4 27 15,-17 4 34-15,18-11 25 0,-9 1 3 16,0 1 8-16,-2-3 10 0,-2-3 9 0,-1-2-21 0,-3 1-1 15,-1-2 2-15,0 1 14 0,-3-7-19 16,-2 5-17-16,0-1 25 0,-1 1-9 0,0 5 35 16,-1 2-42-16,2-3 15 0,1 6-52 15,-1 1 8-15,5 8-52 0,-8-14-28 0,8 14-74 16,-6-10-61-16,6 10-54 0,0 0-41 0,0 0-44 16,-19 2 5-16,19-2-38 0,-14 12-499 0,14-12-407 15</inkml:trace>
  <inkml:trace contextRef="#ctx0" brushRef="#br0">6336 1618 621 0,'-5'-9'500'0,"-1"-2"-67"16,-2 2-56-16,2 1-38 0,-2 2-53 0,-1-2-79 16,9 8-50-16,-14-8-27 0,14 8-29 0,-16-4-22 15,16 4-17-15,-20 6-7 0,6 0-10 0,3 3-6 16,-5 2-7-16,5 4 33 0,-2 1-51 0,-1 3 35 16,4 0-58-16,1 1 15 0,0-3-68 15,5-1 2-15,0-2-2 0,3-1-11 0,0-1 5 0,1-12 7 16,0 18 13-16,0-18 6 0,1 14 16 15,-1-14 27-15,5 9 30 0,-5-9 14 0,0 0 15 16,0 0 64-16,0 0-40 0,22-4 42 0,-16-4-35 16,2-1 63-16,-2 0-48 0,3-2 39 0,-1-3-25 15,-2 3-32-15,1-1-8 0,-1 3-5 0,-1-1-11 16,2 2-10-16,-4 0-11 0,-3 8-7 0,9-14-12 16,-9 14-16-16,10-10-3 0,-10 10 0 0,13-6-5 15,-13 6-2-15,0 0-15 0,27 1-33 16,-17 3-53-16,6 1-4 0,-3 2-93 0,3 3-86 15,1 5-30-15,1-5-18 0,-2 2-147 16,2-3-336-16,1 1-379 0</inkml:trace>
  <inkml:trace contextRef="#ctx0" brushRef="#br0">6727 1526 690 0,'0'0'385'0,"-7"-17"-31"0,7 17-97 0,-8-12-31 16,8 12-61-16,-9-10-21 0,9 10-43 0,0 0-3 16,-17-3-18-16,17 3 0 0,-15 5-25 15,9 0-3-15,-4 6-8 0,-1 4-2 16,2 3-9-16,-1 3-6 0,4 1-9 0,1 2-39 16,1-1-20-16,1 1 3 0,3 0 8 0,1-2-1 15,2-1 2-15,0-2 5 0,0-2 11 0,3-4 5 16,-1-1 8-16,2-3 10 0,2-1 11 0,-9-8 22 15,17 7 21-15,-17-7 20 0,24-3 5 0,-10-2-2 16,0-5-14-16,3-3-12 0,-3-3-7 0,4-7-4 16,-3-2-8-16,-1-6 1 0,-2-1-4 0,-2-4-2 15,0-2-1-15,-5-2 13 0,-2 0 9 0,-3-4 21 16,-1 1 58-16,-5 1-42 0,0 2 55 16,-3 2-58-16,0 0 55 0,-1 3-69 0,-4 3 47 15,1 4-58-15,-1 3 29 0,4 7-62 0,-2 0 31 16,2 4-53-16,1 6 38 0,0 0-65 0,9 8 37 15,-15-5-46-15,15 5 41 0,-23 13-37 0,11-1 29 16,1 7-50-16,-2 6 33 0,3 5-65 0,2 4-34 16,2 3-27-16,3 4-2 0,6-1-1 15,3 0 7-15,6-2 5 0,1-1 6 0,3-2-3 16,4-3-18-16,1 0-5 0,2-5 7 0,2-3-4 16,2-2 12-16,0-6 24 0,2-1 18 0,0-5 17 15,-6-3 14-15,0-5 12 0,-4 0 7 0,0-4 8 16,0-3 10-16,-1 1 25 0,0-4 25 0,0-2 17 15,-4-4 16-15,1 0 32 0,-3 0 25 0,-2-2 22 16,1-2 10-16,-3 3 10 0,1-2 9 16,-4 2-4-16,-1-1-5 0,0 5 3 0,-3 0-10 15,2 1-5-15,-3 10-19 0,2-15-34 0,-2 15-21 16,3-12-28-16,-3 12-22 0,0 0-4 0,0 0-1 16,0 0-7-16,0 0-28 0,0 0 28 0,-1 18-1 15,-1-4-4-15,1 5-13 0,2 0-53 0,-2 5-55 16,1 2-31-16,0-1-113 0,0 2-20 0,3-4 16 15,-1 2 39-15,3-2 40 0,3-1 10 16,2-4-2-16,3-3-34 0,5-5-199 0,1-3-258 16,3-3-192-16</inkml:trace>
  <inkml:trace contextRef="#ctx0" brushRef="#br0">7410 1306 994 0,'-8'-21'599'0,"1"3"-162"15,0 1 19-15,3 5-137 0,0 0-29 0,2 2-107 16,2 10-6-16,-5-15-107 0,5 15-18 0,-6-12-105 16,6 12-14-16,0 0-80 0,0 0-27 0,0 0-49 15,0 0 20-15,0 0-215 0,0 0-254 0,3 9-202 16</inkml:trace>
  <inkml:trace contextRef="#ctx0" brushRef="#br0">7442 1506 951 0,'0'0'545'0,"11"-6"-135"0,-11 6-78 0,0 0-60 15,14-6-68-15,-14 6-50 0,0 0-34 0,20 3-24 16,-20-3-20-16,16 5-13 0,-16-5-13 16,15 10-7-16,-7-3 3 0,0 0-11 0,-2 2-1 15,2 2-1-15,-2 2 28 0,-1-1-50 0,2 3 3 16,-4 0-1-16,1 0 29 0,0 3-59 16,-3-6-18-16,1 3-13 0,-2-3 15 0,0 0 4 15,-2-2 10-15,2-10 6 0,-1 17 8 0,1-17 13 16,-4 14 26-16,4-14 45 0,-2 11-45 0,2-11 43 15,0 0-43-15,-11 7 49 0,11-7-39 0,0 0 56 16,0 0-52-16,-15-6 2 0,15 6 3 0,-7-11 1 16,3 3-9-16,0-2-11 0,1-4-5 15,3-1-5-15,-2-4-2 0,2 2 4 0,1-4 0 16,0-1 10-16,0 2 12 0,2-1-30 0,1-1 43 16,-1 2-28-16,-1 3 41 0,3 2-36 0,-2 4 34 15,-1-1-41-15,-2 12 19 0,4-18-44 0,-4 18 33 16,5-14-53-16,-5 14 30 0,4-8-4 0,-4 8-32 15,0 0 37-15,0 0-34 0,15 2 33 0,-15-2-32 16,13 16 32-16,-3-6-13 0,0 2-13 0,2 2-19 16,2 1-25-16,0-2-3 0,-1 0-7 0,4-3-5 15,-1 1 41-15,2 2-43 0,1-5 48 16,-5-4-45-16,3 1 56 0,-4-2-41 0,-13-3 56 16,28 3-45-16,-28-3 62 0,27-6-47 0,-27 6 3 15,24-7 17-15,-24 7 17 0,18-9 10 16,-9 3 14-16,-9 6 11 0,11-12 6 0,-11 12 1 15,9-12-3-15,-9 12-1 0,8-10-3 0,-8 10-9 16,6-7-16-16,-6 7-5 0,0 0-10 0,7-6-13 16,-7 6 5-16,0 0-1 0,15 5 0 0,-7 2 3 15,1 4-5-15,3 4-14 0,0 2-17 0,-2 1 35 16,4 10-55-16,-1-4 52 0,-3 1-48 16,0-2 54-16,-2-1-50 0,0 0 45 0,-1 2-49 0,-3-2 55 15,0 0-57-15,-1-1 52 0,-2-1-43 0,-1-3 47 16,0 2-41-16,-1-2 53 0,-2-1-43 0,-1-1 8 15,-1 0 13-15,-4-3 48 0,1-1 8 16,-2-2 21-16,0-3 27 0,0 0 23 0,10-6 13 16,-27 4 9-16,27-4 9 0,-27-3-4 15,13-1 0-15,0-3-9 0,2 0-12 0,0-1-11 16,2-2-15-16,1-2-18 0,2-1-18 0,0-2-13 16,3-2-11-16,1 0-9 0,3-2-22 0,4-2-28 15,0-1-45-15,2 1-43 0,3-1-82 0,0 1-108 16,8-3-113-16,-1 2-82 0,6 2-52 0,1 2-565 15,1 2-857-15</inkml:trace>
  <inkml:trace contextRef="#ctx0" brushRef="#br0">8755 1756 707 0,'0'0'376'0,"0"0"-78"15,14-3-75-15,-14 3-71 0,0 0-72 0,8-8-72 16,-8 8-211-16,0 0-46 0,-1-11-164 16,1 11 180-16</inkml:trace>
  <inkml:trace contextRef="#ctx0" brushRef="#br0">23164 1581 694 0,'0'0'434'0,"-9"-14"-93"15,1 6-84-15,-2 1-33 0,0 1-33 0,0 1-44 16,-4 2-26-16,14 3-22 0,-27 1-25 0,10 3-18 16,-2 3-9-16,0 3 2 0,2-1 20 0,1 6-55 15,2-1 50-15,1 2-64 0,4 4 45 0,1-2-54 16,4 3 48-16,4-3-53 0,2 0 50 0,3 2-55 15,1-1 51-15,1-4-40 0,4 2 39 16,1-5-41-16,-2-3 64 0,1-1 23 0,-11-8 21 16,23 5 23-16,-23-5 24 0,21-2 21 0,-7-4-23 15,-3 0 71-15,-2-5-45 0,0-1 26 16,0-5-36-16,-4 1-3 0,-1-5-27 0,-1 0-26 16,-2 0-15-16,-2-1-19 0,-2-2-18 0,2 2-10 15,-3-2-11-15,0 4-6 0,0 3-38 0,-1 0-66 16,1 8-19-16,-1-5-55 0,1 4-51 0,1 2-71 15,3 8-73-15,-7-14-1 0,7 14 21 0,-6-5 16 16,6 5-117-16,0 0-356 0,0 0-319 0</inkml:trace>
  <inkml:trace contextRef="#ctx0" brushRef="#br0">23259 1509 402 0,'14'-5'435'0,"-4"-1"-125"15,0 2-47-15,-10 4-78 0,21-7-34 0,-21 7-28 16,19-3-25-16,-19 3-13 0,20 3-13 0,-6 4 2 16,-2 1 28-16,2 3-24 0,-1 6 49 0,-2 0-55 15,0 3 30-15,4 7-71 0,-3-1 52 0,1 1-55 16,0 2 42-16,-2-3-4 0,2-1-6 0,-3-1 3 16,-1-4-33-16,-1 1 44 0,0-4-33 15,-1-3 50-15,-2-2-22 0,1-2 65 0,-4-2-9 16,-2-8 91-16,7 14-8 0,-7-14 43 0,7 8-40 15,-7-8-53-15,0 0-38 0,17-6-25 0,-9-2-17 16,5-3-19-16,0-5-20 0,3 0-50 16,0-8-44-16,1-2-43 0,0 1 5 0,2-1-80 15,-2-2-9-15,0 3-83 0,-3 3-40 0,0 2 28 16,-3 3-7-16,0 3 17 0,-3 2-3 0,-2 2-137 16,-6 10 40-16,10-10-215 0,-10 10-115 0</inkml:trace>
  <inkml:trace contextRef="#ctx0" brushRef="#br0">23970 1580 229 0,'14'-4'436'0,"4"-1"-161"0,-5 1 7 15,4-4-16-15,-5 1-48 0,2-2 2 0,-1 1 0 16,-4 0 6-16,0 1 12 0,-3-1-16 16,-6 8-12-16,10-11-13 0,-10 11-30 0,6-9-31 15,-6 9-27-15,0 0-26 0,1-12-14 0,-1 12-18 16,0 0-12-16,-15-3 33 0,15 3-54 0,-26 8 43 15,7 1-59-15,2 2 42 0,-2 3-55 0,1 5 48 16,-1 2-48-16,0 0 42 0,5 2-46 0,0 1 41 16,5-4-46-16,3 2 50 0,3-6-56 0,2 2 49 15,3-2-48-15,2 1 43 0,4 0-57 16,3-3 1-16,2-1-105 0,6-1-16 0,1-4-92 16,2-3-35-16,3-1 34 0,0-4-96 0,-2 0 64 15,2-7-103-15,-1 1-178 0,-2-4-84 16</inkml:trace>
  <inkml:trace contextRef="#ctx0" brushRef="#br0">24311 1485 445 0,'0'0'289'0,"16"-5"-172"16,-16 5 78-16,20 5-113 0,-7 2 89 0,4 5-125 16,0 3 84-16,3 4-114 0,0 5 78 15,-3 0-96-15,1 3 83 0,-2-1-97 0,-4 1 54 16,-1-1-52-16,-2-4 82 0,0 0-59 0,-4-1 71 15,-1-5-30-15,-1 0 41 0,-1-3 28 16,-2-3 9-16,0-10 100 0,2 18 78 0,-2-18-12 16,-3 11 48-16,3-11-84 0,0 0 12 0,-15 6-75 15,15-6 7-15,-19-6-57 0,7 0 11 0,-1-3-61 16,0-5 7-16,3-1-45 0,-1-4-14 0,4-3-41 16,2 0-38-16,4-7-39 0,2 1-40 0,4-10-51 15,4 2-50-15,3 2-23 0,1 6-36 0,2 3-14 16,0 3-1-16,-1 6-12 0,0 5-135 15,0 4-297-15,-14 7-258 0</inkml:trace>
  <inkml:trace contextRef="#ctx0" brushRef="#br0">24787 1443 167 0,'0'0'520'0,"0"-16"-179"0,0 16-73 0,1-10-63 15,-1 10-47-15,6-7-32 0,-6 7-25 16,0 0-14-16,27 4-13 0,-14 5-10 15,2 5-6-15,0 2-9 0,2 8 0 0,-2 1-26 16,0 3 13-16,-2 1-25 0,-2-2 19 0,-2 3-16 16,-4-4 8-16,-1-4-14 0,-3 2 21 0,-1-3-30 15,0-3 17-15,-2 0-14 0,-1-3 61 0,1-3-1 16,-1 0 101-16,-1-2 7 0,4-10 92 0,-7 15-34 16,7-15 43-16,-9 7-53 0,9-7 43 0,0 0-50 15,-21-3-10-15,21 3-23 0,-13-9-21 0,8-1-34 16,0 0-21-16,0-8-22 0,5 0-19 0,4-5-24 15,2-2-33-15,5-6-41 0,5-1-33 16,1 4-26-16,3-1-35 0,2 2-44 16,0 5-26-16,3 2-46 0,-2 3-29 0,-1 8-22 15,-3 1 3-15,0 3 24 0,-19 5 4 0,28-1-8 16,-17 5-141-16,0 1-243 0,-1 1-190 0</inkml:trace>
  <inkml:trace contextRef="#ctx0" brushRef="#br0">25239 1564 448 0,'0'0'393'0,"0"0"-83"0,0 0-17 16,0 0-47-16,0 0-20 0,0 0-9 0,0 0-20 16,6-7-29-16,-6 7-42 0,0 0-32 15,0 0 19-15,0 0-71 0,0 0 35 16,0 0-52-16,0 0 36 0,3 12-42 0,-3-12 26 16,-1 17-47-16,-1-5 46 0,1 3-77 0,-5 2-23 15,1 4-81-15,-2-1-85 0,1 0-65 0,0-1 60 16,-2-4-121-16,6-3-184 0,0-1-22 0</inkml:trace>
  <inkml:trace contextRef="#ctx0" brushRef="#br0">25372 1414 206 0,'5'-23'576'15,"-2"3"-131"-15,1 4-107 0,-2 3 4 0,1 1-109 16,-3 12-13-16,2-17-142 0,-2 17-55 0,7-11 13 15,-7 11-50-15,0 0-7 0,0 0-22 0,23 4-26 16,-12 4-59-16,3 5-172 0,-2 2-256 0,2 2-64 16</inkml:trace>
  <inkml:trace contextRef="#ctx0" brushRef="#br0">25790 1511 204 0,'0'0'537'0,"-11"-11"-154"0,11 11-44 0,-13-13-62 0,3 8-31 16,10 5-44-16,-18-7-43 16,18 7-32-16,-21-5-21 0,21 5-34 0,-25 5-15 15,9 0-14-15,-2 4-4 0,0 2 4 0,-5 8-11 16,2 3-36-16,-1 1-49 0,4 2-17 0,2 0-15 16,4 0 14-16,4-5-24 0,3-2 38 0,2-3-31 15,3-2 48-15,3-1-21 0,1-2 49 0,1-3-38 16,-5-7 55-16,19 9-28 0,-19-9 41 0,29 0 3 15,-10-6 21-15,1-1 28 0,-1-4-22 0,4-6 50 16,-2-1-39-16,2-7 17 0,-3 0-17 0,-1-6-4 16,-1-3 0-16,7-9-12 0,-4-3 5 0,1 0 57 15,-3 1 14-15,-4 10 25 0,0-1 9 16,-3 3 2-16,-3 3-3 0,0 2 0 0,-4 6-6 16,0 3-6-16,-1 4-17 0,-1 3-64 0,-1 1 28 15,-2 11-32-15,3-17-16 0,-3 17-16 0,0 0-6 16,-3-9-4-16,3 9-2 0,-12 9-2 15,0 4-3-15,-2 3-45 0,-3 8 44 0,1 4-56 16,-2 6 17-16,1 1-62 0,4 4-5 0,3 0 40 16,4-1-34-16,2 2 51 0,4-2-40 0,5-2 37 15,0-1-9-15,5-2-11 0,3-3-7 16,3-4-11-16,0-2 2 0,3-3-4 0,4-4-48 16,-5-4 77-16,5-4-32 0,2-2 56 0,0-2-43 0,1-5 78 15,0-1-50-15,-2-2 78 0,0-3-20 16,-1-3 80-16,-2 0-20 0,-4-1 53 0,0-2-17 15,-3 1 62-15,0 0-47 0,-5-2 52 0,-2 2-57 16,1 1-1-16,-2-1 1 0,-2 3 2 0,-4 8 1 16,7-13-9-16,-7 13-29 0,5-9-24 0,-5 9-19 15,0 0-18-15,5-12-28 0,-5 12-2 0,0 0 30 16,0 0-37-16,0 0 47 0,1 16-51 0,-3-3 15 16,-1-1-87-16,-1 2-9 0,-1 6-113 15,1 1-17-15,0-1-83 0,2-3 0 0,-2 0 56 16,4-3-64-16,1 1 70 0,4-6-158 0,-1 1-242 15,7-3-182-15</inkml:trace>
  <inkml:trace contextRef="#ctx0" brushRef="#br0">26481 1272 971 0,'0'-13'482'0,"-2"-1"-122"0,2 14-54 16,-3-19-64-16,3 19-54 0,0-16-85 0,0 16-100 15,0 0-51-15,0-13-7 0,0 13 3 0,0 0-38 16,0 0-50-16,0 12-71 0,3-2-77 16,-2 1-228-16,-1 2 7 0</inkml:trace>
  <inkml:trace contextRef="#ctx0" brushRef="#br0">26517 1572 429 0,'5'8'240'0,"0"0"-39"0,0 2-41 16,1 2-28-16,-1 3-19 0,2-3-16 0,-3 3-16 15,-1 1-23-15,-1-3-9 0,-1 1-7 16,1 0-4-16,-2-2-2 0,0 1-4 0,0-1 0 15,-2-1 2-15,1-1 7 0,1-10 9 0,-1 17 9 16,1-17-3-16,-3 12 10 0,3-12 20 0,-2 10 34 16,2-10-14-16,0 0 94 0,-3 12-18 0,3-12-32 15,0 0-26-15,0 0-16 0,0 0-12 0,0 0-15 16,-5-9-3-16,5 9-13 0,0-17-17 0,0 7-6 16,4-4-2-16,-3-1-6 0,3-2 3 0,1-2-3 15,-1-3 5-15,1 0-37 0,2-1 44 16,0 1-30-16,1 0 45 0,1 2-34 0,0-2 54 0,0 4-43 15,-3 0 16-15,3 2 6 0,-1 4 0 16,-3 1-11-16,-1 2-11 0,-4 9-12 0,7-14-2 16,-7 14-13-16,6-11 30 0,-6 11-49 0,0 0 3 15,0 0 3-15,0 0 42 0,19 8-49 0,-14-1 44 16,1 3-49-16,2 4 45 0,-2 3-50 16,3 2 46-16,0-1-57 0,1 1 34 0,2 0-60 15,-2 0 24-15,4-1-18 0,-2-2-7 0,2 1-3 16,0-2 7-16,0-2 7 0,1-2-2 0,0-3 11 15,-1-1 7-15,4-3 8 0,-5-1 5 0,-13-3 6 16,28-3 9-16,-11 0 11 0,-2-3 7 0,0-4-17 16,0-1 76-16,-4-2-25 0,2-2 57 15,-5 3-35-15,-1-5 50 0,-2 3-45 0,0 2 0 16,-5-2 5-16,2 4-8 0,-2 10-15 0,2-17-18 16,-2 17-7-16,0-14-20 0,0 14-19 0,3-11-26 15,-3 11-7-15,0 0 49 0,0 0-43 0,0 0 42 16,0 0-43-16,-7 17 43 0,7-2-52 0,0 2 32 15,2 9-59-15,0 0 26 0,2 7-56 0,1 0 39 16,0 1-44-16,2 2 50 0,-2 1-31 0,1 0 49 16,-1-2-27-16,-1 2 47 0,1 0-37 15,-1-4 12-15,1 0 6 0,-2-3 8 0,-1-6 6 16,-2 2 5-16,0-1 8 0,0-8 0 16,0 2-1-16,0-5 4 0,0-2 7 0,-2 1 33 15,2-13 65-15,-2 15 46 0,2-15-27 0,-7 7 27 16,7-7-31-16,0 0 54 0,-21-5-38 0,10-3 42 15,-3-6 2-15,0-1-9 0,-2-6-12 0,1-4-20 16,2-4-20-16,3 0-23 0,-1-3-20 0,4 1-39 16,1 0 13-16,3 2-41 0,3 2-13 0,1 1-52 15,3-3-47-15,3 7-45 0,1-2-126 0,4-1-44 16,2 8-124-16,0 1-67 0,-1 4 71 0,5 2-117 16,-3 5-319-16,-1 2-496 0</inkml:trace>
  <inkml:trace contextRef="#ctx0" brushRef="#br0">27708 1895 306 0,'0'0'246'0,"10"10"-59"0,-10-10-37 0,0 0-34 16,0 9-31-16,0-9-69 0,-13 7-87 0,13-7-62 16,-28 2-134-16,9 0 84 0</inkml:trace>
  <inkml:trace contextRef="#ctx0" brushRef="#br0">22217 2363 481 0,'0'0'343'16,"0"0"-108"-16,17-8-28 0,-17 8-27 0,28-9-28 16,-4 4-10-16,13-2-10 0,7 3 4 0,6-1 35 15,17 1-13-15,7 2 23 0,8 0-25 0,9 2-28 16,10 0-1-16,33 2-4 0,3-2-17 0,3 3-12 15,2 0-11-15,8-2-18 0,4 0-11 16,3 1-11-16,-1-1-10 0,0-1-2 16,4 0-9-16,-3-1-2 0,0-1-11 0,-2 0-1 15,-9-2 6-15,-5 0-29 0,-5-1-1 0,-7-2 0 16,-28 2 3-16,-1-2 1 0,-5 2 3 0,-4-2 4 16,-3 2-1-16,-10 0 1 0,-6 0 2 0,-10 0 5 15,-12 0 0-15,-9 1 0 0,-1 0 0 0,-11 0-11 16,-6 2-32-16,-2-1-40 0,-4 1-63 0,-17 2-3 15,22-3-69-15,-22 3-54 0,10-7-127 0,-10 7-257 16,0 0-183-16</inkml:trace>
  <inkml:trace contextRef="#ctx0" brushRef="#br0">3350 2712 222 0,'0'0'291'0,"-9"-6"-92"16,9 6-27-16,0 0-29 0,0 0-24 0,0 0-22 15,0 0-10-15,0 0-4 0,0 0-8 0,0 0-3 16,0 0-10-16,-5-8-11 0,5 8-8 0,0 0-6 16,0 0-3-16,0 0-13 0,0 0-5 15,0 0-1-15,0 0-2 0,0 0-1 0,13-6 0 16,-13 6 9-16,15-3-7 0,-15 3-4 0,24-2 3 15,-7 0 9-15,6-1 8 0,5-1 5 0,7-1-2 16,2 0-3-16,1 0-3 0,4 0-6 16,-1-2 5-16,5 2-4 0,-4 0-12 0,4 0 3 15,-1-1-2-15,-1 1 7 0,1-1-10 0,2 4-2 16,-2-4-3-16,3 2 0 0,-4-1 2 0,4 0-2 16,-1 1 7-16,0-1 0 0,1 2-8 0,0-2 0 15,0 1 1-15,1-2 4 0,1 0-2 0,0 1 4 16,0 0-3-16,10-2 37 0,-9 2-42 0,-4-1-2 15,4 0 13-15,-1 1-15 0,-1 0 5 16,0-1-10-16,0 2 10 0,2-1-3 0,0 1 4 16,-1-1-4-16,4 2 3 0,-2-2-3 0,11 1 2 15,-8 1-1-15,0 2 16 0,8-2-21 0,-10 2 5 16,15 0 6-16,-1-1-13 0,1 1 11 0,1 0-5 16,1-1 5-16,1 2-7 0,-1 0 11 15,1-2-11-15,0 2 7 0,-1 0 8 0,2 0-15 16,-1 0 0-16,1 0 11 0,1 2-12 0,1-2 8 15,2 3-8-15,1 1 8 0,1 0-7 0,-1 0 8 16,3-1-11-16,-2 3 14 0,-1-3-12 16,-1 2 20-16,-1 0-10 0,-5-1-3 0,3-1-17 15,-4 1 18-15,-3-1-10 0,-12-2 11 0,-2 3-8 0,-1-4 11 16,-1 1-11-16,-4 0 17 0,-2 0-14 16,-2-1 36-16,-1 0-35 0,-4-1 30 0,-4 1-39 15,-1-1 34-15,-1 0-29 0,-1-1 25 0,1 1-30 16,-3 0 2-16,0 0 3 0,-1-1-2 0,-3 1 3 15,-5 0 4-15,2 1-2 0,-21 0-7 0,28-3-10 16,-28 3 3-16,22 0-19 0,-22 0-45 0,0 0 16 16,20-3-126-16,-20 3 8 0,0 0-379 15,0 0-72-15</inkml:trace>
  <inkml:trace contextRef="#ctx0" brushRef="#br0">1836 3728 270 0,'-4'-8'358'0,"-1"1"-92"0,0-3-49 0,0 2-9 16,5 8-30-16,-8-14-32 0,8 14-4 15,-9-14-11-15,9 14-4 0,-5-14-28 0,5 14 40 16,-5-10-53-16,5 10 49 0,-3-9-75 0,3 9 30 16,0 0-22-16,-6-9-9 0,6 9-13 0,0 0-19 15,0 0 0-15,-3-11-11 0,3 11-7 0,0 0-48 16,0 0 55-16,0 0-3 0,-5-8 0 15,5 8-5-15,0 0-49 0,0 0 55 0,0 0-3 16,0 0 7-16,0 0-12 0,0 0 7 0,0 0-4 16,-4-9-8-16,4 9 0 0,0 0-1 0,0 0 0 15,0 0 0-15,0 0-2 0,0 0 0 0,0 0 0 16,0 0-2-16,0 0 11 0,0 0 0 0,0 0-6 16,0 0 7-16,0 0 1 0,0 0-4 0,9 7 0 15,-9-7 3-15,5 8-54 0,-5-8 67 16,8 9-49-16,-8-9 56 0,8 14-54 0,-3-6 54 15,1 1-41-15,-2 0 45 0,1 1-58 0,2 0 61 16,-1 1-59-16,-2-1 5 0,5 2 4 0,-4 1 5 16,0 2 1-16,3-3 4 0,-2 1 1 0,-1-2 2 15,0 3 0-15,-1-4 0 0,0 1 13 0,0 1-6 16,1-3-7-16,1 3-1 0,-2 1 0 0,0-4 3 16,-2 1 0-16,1 0 1 0,-3-10 1 15,6 16 5-15,-6-16-9 0,6 14 2 0,-6-14 0 16,6 16 0-16,-6-16-3 0,2 9 13 0,-2-9 35 15,4 10-54-15,-4-10 55 0,0 0-61 0,4 14 66 16,-4-14-71-16,0 0 50 0,0 0-48 16,4 9 51-16,-4-9-52 0,0 0 54 0,0 0-55 15,0 0 51-15,4 11-41 0,-4-11 40 0,0 0-56 16,0 0 58-16,0 0-55 0,4 8 49 0,-4-8-49 16,0 0 46-16,0 0-45 0,0 0 48 0,0 0-50 15,0 0 52-15,5 9-52 0,-5-9 48 0,0 0-38 16,0 0 39-16,0 0-50 0,0 0 57 0,0 0-58 15,2 9 50-15,-2-9-48 0,0 0 50 0,0 0-49 16,0 0 49-16,0 0-55 0,0 0 58 0,4 8-52 16,-4-8 50-16,0 0-38 0,0 0 39 0,0 0-47 15,0 0 55-15,0 0-49 0,0 0 51 16,0 0-41-16,0 0 48 0,0 0-41 16,0 0 45-16,0 0-39 0,0 0 47 0,5 7-44 15,-5-7 43-15,0 0-40 0,0 0 42 0,0 0-46 16,0 0 46-16,0 0-20 0,0 0 21 0,0 0-37 15,0 0 51-15,0 0-37 0,0 0 54 0,0 0-39 16,0 0 60-16,0 0-42 0,0 0 47 0,0 0-38 16,0 0 45-16,0 0-76 0,4-8 29 0,-4 8-55 15,4-11-4-15,-4 11-3 0,5-18-3 0,0 7-2 16,-2-2-1-16,2-4 0 0,-1 2-2 0,1-2 12 16,-1 0-8-16,1-2 35 0,0 0-35 0,-2 2-4 15,1-3 34-15,0-1-44 0,0 4 41 16,-1-1-45-16,1-2 34 0,-2 0-41 0,1 3 38 15,-2-1-41-15,4 0 38 0,-4 2-34 0,3-2 29 16,-1 2-40-16,-1 1 33 0,2 3-74 0,-1 0 17 16,-2 1-82-16,-1 11-10 0,3-17-68 0,-3 17-32 15,2-14-60-15,-2 14-52 0,1-12-30 16,-1 12-27-16,0 0-4 0,0 0-209 0,0 0-156 16</inkml:trace>
  <inkml:trace contextRef="#ctx0" brushRef="#br0">2394 3720 626 0,'0'0'402'16,"0"0"-76"-16,0 0-56 0,3-10-30 15,-3 10-35-15,0 0-41 0,0 0-35 0,0 0-31 16,0 0-23-16,0 0-18 0,0 0 6 0,0 0 20 16,0 0 24-16,-7 7-24 0,2 1 1 0,0 3-12 15,0 3-12-15,0-1-16 0,1 2-8 16,0 2-8-16,-1-1-4 0,2 0-6 0,1 0-2 16,1 0-7-16,1-1-1 0,0-2-4 0,1 1 1 15,3-3-2-15,-3 2-2 0,2-3-1 0,-3-10 1 16,5 15 2-16,-5-15 1 0,5 12 11 0,-5-12 20 15,8 6 18-15,-8-6 4 0,0 0 8 0,20-1 7 16,-10-6 7-16,2 0 16 0,-2-4 9 0,2-1 12 16,-1-3-13-16,-1-1 40 0,-2-1 0 0,1-2 0 15,-3 2-25-15,-2 0-24 0,-1 0-7 0,-2 1-8 16,-1 3-31-16,-1-3-13 0,-1 3-7 0,0 1-20 16,-2-2-25-16,0 4-39 0,0 1-48 15,-2 0-19-15,6 9-98 0,-12-11-22 0,12 11-92 16,0 0 3-16,-17-1 20 0,17 1 10 0,-12 8-124 15,12-8-349-15,-9 13-301 0</inkml:trace>
  <inkml:trace contextRef="#ctx0" brushRef="#br0">2719 3763 274 0,'6'-9'519'0,"-6"9"-144"0,4-9-31 15,-4 9-27-15,0 0-15 0,5-11-38 16,-5 11-48-16,0 0-13 0,0 0-83 0,0 0 12 16,1-9-63-16,-1 9 14 0,0 0-58 0,0 0 37 15,0 0-51-15,0 0-7 0,0 0 3 0,0 10-3 16,0-10-3-16,-1 17-25 0,0-3-67 0,0 3-22 16,-2 0-59-16,-1 3-6 0,0 1-71 0,2-3-19 15,-2-6-386-15,3 1-183 0</inkml:trace>
  <inkml:trace contextRef="#ctx0" brushRef="#br0">2816 3574 584 0,'-5'-21'511'0,"-3"5"-166"0,2 0-42 15,-1 4-102-15,2 0 19 0,1 3-97 0,4 9-27 16,-7-13-105-16,7 13-80 0,-4-12-56 0,4 12-10 15,0 0 2-15,0 0-20 0,0 0 80 0,0 0-166 16,0 0-125-16,9 12 207 0</inkml:trace>
  <inkml:trace contextRef="#ctx0" brushRef="#br0">3106 3702 372 0,'0'0'458'0,"0"0"-134"0,0 0-47 16,0 0-65-16,0 0-38 0,0 0-39 0,-13 7-33 15,13-7-15-15,-6 8-18 0,6-8-5 0,-13 10-12 16,7-1-4-16,-2 2-8 0,0 1 16 0,-2 4-33 16,4 1-5-16,-2 0 0 0,3-1 14 0,1-1-42 15,0 0-11-15,3-2 1 0,1 1-4 0,3-3-2 16,-1 1 5-16,2-1 3 0,-4-11 3 15,7 14 3-15,-7-14 4 0,9 11 4 0,-9-11 0 16,0 0-1-16,20 2-2 0,-20-2 9 0,14-5 43 16,-14 5-40-16,15-13 37 0,-6 1-30 0,-1-2 36 15,0-5-23-15,-1-2 19 0,-2-4-21 16,-2-4 30-16,-2-5-28 0,2-1 8 0,-6-1 53 16,2 0 41-16,-3 2-25 0,0 1 52 0,-3 3-35 15,0 0 28-15,-1 6-60 0,1 3 52 0,-1 2-52 16,-1 2 28-16,0 3-55 0,3-1 30 0,-1 5-54 15,1 3 22-15,6 7-57 0,-9-14 35 0,9 14-57 16,0 0 46-16,0 0-43 0,-13 4 40 0,13-4-50 16,-7 20 46-16,5-6-67 0,4 4 7 0,0 6-81 15,6 7-24-15,2 0-111 0,3 2-12 16,5 0-1-16,2-2-35 0,1 1-147 0,9 1-204 16,0-8-186-16</inkml:trace>
  <inkml:trace contextRef="#ctx0" brushRef="#br0">4376 3384 454 0,'0'0'233'0,"4"-17"54"16,-4 17-102-16,0-17 32 0,0 17-47 0,0-15-5 15,0 15-6-15,-1-14-7 0,1 14 27 0,-5-9-46 16,5 9-19-16,-8-8-9 0,8 8-28 16,-14-4-28-16,14 4-9 0,-18 1-8 0,18-1-7 15,-27 8-5-15,12-1-4 0,-2 2-6 16,2 0-1-16,1 2-3 0,-1-1-4 0,3 4-1 16,0-1-1-16,4-1-1 0,-1 2 6 0,2-2-14 15,2 2-20-15,0-2-5 0,1 1 2 0,4-2 2 16,3 2 6-16,2-3-2 0,0 6 7 0,5-3 6 15,3 2 1-15,1-4 7 0,0 1-2 0,4-1-5 16,0-2 3-16,-2 3 7 0,2-4 1 0,-1 1-1 16,-2-4 0-16,1 2 0 0,-2-1 1 15,0 1 0-15,-2-3-1 0,-1 1 6 0,-2 2-4 16,-9-7-4-16,14 7-6 0,-14-7 7 0,11 7 6 16,-11-7-2-16,8 6 6 0,-8-6 17 0,0 0 23 15,5 9 16-15,-5-9 5 0,0 0-7 0,-9 10-11 16,9-10-6-16,-13 7-4 0,13-7 0 0,-20 10-8 15,9-6-19-15,11-4-2 0,-21 7-2 0,21-7-28 16,-18 5-46-16,18-5 0 0,-18 5-43 16,18-5-5-16,-15 3-4 0,15-3-36 15,0 0-25-15,-17 4-39 0,17-4-368 0,0 0-119 0</inkml:trace>
  <inkml:trace contextRef="#ctx0" brushRef="#br0">4570 3503 23 0,'0'0'518'0,"9"-11"-239"15,-9 11 0-15,7-7-67 0,-7 7-18 0,0 0-76 16,5-9-6-16,-5 9-42 0,0 0 29 0,0 0-70 16,0 0 23-16,0 0-41 0,0 0 29 15,0 0-35-15,0 0 26 0,10 7-19 0,-10-7 15 16,1 14-31-16,-1-14 21 0,3 20-19 0,1-10 23 15,-2 1 2-15,2 1-11 0,1-3-1 16,3 2-2-16,-1-3 0 0,0 1-7 0,1-1 7 0,-2-1 8 16,3 0 8-16,-9-7 5 0,14 8 20 15,-14-8 14-15,16 4 9 0,-16-4 17 0,0 0-3 16,21 3 13-16,-21-3 9 0,14-6-3 0,-14 6-4 16,12-6 0-16,-12 6-5 0,10-12-5 0,-10 12-14 15,6-15 25-15,-6 15-58 0,4-17 27 0,-4 17-56 16,1-18 4-16,-2 6-81 0,1 1-43 0,-3 1-52 15,2-4-21-15,-3 4-3 0,-1 1-1 0,1-2-95 16,4 11 49-16,-6-14-150 0,6 14-187 0,-6-9-83 16</inkml:trace>
  <inkml:trace contextRef="#ctx0" brushRef="#br0">4785 3456 249 0,'0'0'223'0,"18"-1"41"16,-18 1-138-16,0 0 75 0,19 2-129 0,-19-2 85 15,14 5-25-15,-14-5-19 0,14 8-18 0,-14-8-12 16,16 8-11-16,-9-1-11 0,2-1-9 16,-9-6-17-16,13 12 4 0,-13-12-13 0,10 14-3 0,-10-14 2 15,10 13-6-15,-10-13-4 0,8 11-2 0,-8-11-2 16,5 9-2-16,-5-9 3 15,8 9-5-15,-8-9-13 0,0 0 6 0,5 8 8 16,-5-8 2-16,0 0 8 0,0 0 18 0,5 8 17 16,-5-8 14-16,0 0 7 0,0 0-9 0,0 0-14 15,0 0-10-15,0 0-7 0,0 0-1 0,8-5-12 16,-8 5-6-16,0 0-7 0,4-11 7 0,-4 11 2 16,2-13-7-16,-2 13 2 0,6-9-1 0,-6 9-4 15,7-11-3-15,-7 11-1 0,6-12-3 0,-6 12 0 16,8-7 9-16,-8 7-14 0,10-7 0 0,-10 7-3 15,0 0 4-15,17-3 0 0,-17 3-3 0,0 0 0 16,20 3-4-16,-20-3-3 0,13 5-4 16,-13-5-2-16,15 7-1 0,-15-7 10 0,13 9-6 15,-13-9-3-15,9 9-4 0,-9-9 10 0,11 7 4 16,-11-7 1-16,0 0 1 0,11 8 3 0,-11-8 5 16,0 0 4-16,0 0 10 0,11 5 17 15,-11-5 24-15,0 0-15 0,0 0-2 0,0 0 4 16,0 0-15-16,14-4 2 0,-14 4 12 0,0 0 10 15,11-8 3-15,-11 8 1 0,7-7-5 0,-7 7-4 16,9-10-6-16,-9 10-5 0,8-9-7 0,-8 9-1 16,6-9-5-16,-6 9-1 0,8-6 30 0,-8 6-53 15,0 0 3-15,10-8-6 0,-10 8 1 16,0 0-4-16,13-4 0 0,-13 4-9 0,0 0-16 16,18 3-18-16,-18-3-28 0,14 7-8 0,-14-7-13 15,14 8-19-15,-6-1 0 0,-2 0-15 0,3 2-42 16,-3 2-162-16,-6-11-246 0,7 16-116 0</inkml:trace>
  <inkml:trace contextRef="#ctx0" brushRef="#br0">5581 3317 370 0,'0'0'392'0,"3"-13"-100"0,-3 13-31 0,0-12-39 15,0 12-36-15,1-12-10 0,-1 12 0 0,0 0 19 16,0-13 14-16,0 13-19 0,0 0-34 0,0 0-29 16,-1-12-29-16,1 12-26 0,0 0-14 0,0 0-16 15,0 0-12-15,0 0-2 0,0 0-4 0,-12 12-9 16,7-1 0-16,0 3-6 0,1 3 37 15,-1 1-48-15,0 5 40 0,0-1-46 0,-2 2 4 16,4 2 0-16,-1-1 5 0,1 3-9 16,2-3-26-16,0 0-17 0,-1 0-11 0,4-7-15 15,-1 6-3-15,1-4-28 0,2 2 17 0,3-4-71 16,-1 0 17-16,3-1-31 0,0-3-56 0,1-2-100 16,3 0-205-16,0-2-32 0</inkml:trace>
  <inkml:trace contextRef="#ctx0" brushRef="#br0">6458 3150 97 0,'-2'-12'312'0,"2"12"-105"0,0 0-47 16,0 0-42-16,0 0-32 0,-1-11-23 0,1 11-7 15,0 0 10-15,0 0 14 0,0 0 5 0,0 0 0 16,-5-10-12-16,5 10-11 0,0 0-17 0,0 0 14 15,0 0-10-15,-5-7-7 0,5 7-3 0,0 0-7 16,0 0-1-16,0 0-4 0,0 0-9 0,-5-8-2 16,5 8 0-16,0 0-6 0,0 0-29 0,0 0 19 15,0 0 11-15,0 0-6 0,0 0-2 0,0 0 4 16,0 0-6-16,0 0 2 0,-7-7 0 0,7 7-3 16,0 0 1-16,0 0 0 0,0 0-1 15,0 0-12-15,0 0 0 0,0 0 15 0,0 0-10 16,0 0-10-16,0 0-23 0,0 0-23 0,0 0-15 15,0 0-51-15,0 0 0 0,0 0-307 16,0 0 152-16</inkml:trace>
  <inkml:trace contextRef="#ctx0" brushRef="#br0">6349 3170 503 0,'3'-11'467'0,"-3"11"-149"0,1-12-27 16,-1 12-73-16,0 0-25 0,4-12-57 15,-4 12-5-15,0 0-36 0,0 0 4 16,2-10-25-16,-2 10-3 0,0 0-19 0,0 0-4 0,0 0-30 16,0 0 7-16,8-8 36 0,-8 8 20 15,0 0 4-15,14 8-11 0,0-3-10 0,-1 3-6 16,7 4-1-16,-7 1 0 0,10 5 0 0,0 1-2 16,0 2 20-16,3 2-26 0,-1 1 7 0,2 2-1 15,-1 3 0-15,-1 1-5 0,3 8-8 0,-7-7-9 16,-3 4-3-16,-3 0-6 0,-4 3-7 0,-4 0-17 15,-5 3-73-15,-6 2-76 0,-6 8-52 0,-10 5-22 16,-7-3-91-16,-11 1-159 0,-4-2-250 0,-3 1-249 16</inkml:trace>
  <inkml:trace contextRef="#ctx0" brushRef="#br0">1895 5522 331 0,'0'0'433'0,"0"0"-77"0,5-9-136 15,-5 9 5-15,0 0-105 0,0 0 22 0,0 0-72 16,3-10 32-16,-3 10-65 0,0 0 61 0,0 0-41 16,8 10 43-16,-8-10-26 0,9 16 27 15,0 2-1-15,0 1-6 0,0 1-15 0,6 5-9 16,-3 2-2-16,3 2-12 0,-1-1-18 0,-1-1-6 16,2 0-5-16,-1-2-6 0,-1-7 5 0,-3 1 4 15,2-2 9-15,-2-2 5 0,-2-1 6 0,-3-4 4 16,0-1 10-16,3-1 13 0,-8-8 27 0,6 12 48 15,-6-12 51-15,5 8-2 0,-5-8 32 0,0 0-76 16,0 0 3-16,0 0-71 0,8-8 20 0,-8 8-51 16,0-22 21-16,-1 7-49 0,-1-8 24 0,1-3-45 15,-2-2 29-15,2-4-62 0,1-1 6 0,0 2-61 16,1-4-23-16,2 8-26 0,-2-1-25 16,3 2-92-16,1 1-75 0,-1 5 17 0,4-1-36 15,-2 9-1-15,3-4-49 0,1 5-404 16,2-1-339-16</inkml:trace>
  <inkml:trace contextRef="#ctx0" brushRef="#br0">2484 5463 402 0,'0'0'608'0,"0"0"-169"15,6 11-124-15,-6-11-64 0,0 0-40 0,3 10-47 16,-3-10-19-16,-2 15-17 0,2-15-14 0,-2 18-13 15,-1-10-17-15,3-8-12 0,0 20-18 16,0-8-5-16,1 1-17 0,2 0 3 0,0-3-12 16,2 4 2-16,0-1-14 0,5-4-7 0,-1 3-12 15,0-7 11-15,1 1-7 0,-10-6 7 0,21 6-4 16,-21-6 8-16,23-6 6 0,-23 6 21 16,24-10 4-16,-14 2 41 0,-1-1-16 0,0-1 27 15,-4-2-6-15,0 1 28 0,-2 3-24 0,-2-2 6 16,-1 10-9-16,0-20-10 0,0 20-16 0,-6-19-10 15,0 9-13-15,0 2-9 0,0 0-23 0,-3 1-32 16,0 1-41-16,9 6-45 0,-18-9-45 16,18 9-48-16,-15-5-27 0,15 5 4 0,0 0-27 15,0 0-50-15,-18 4-150 0,18-4-197 0,0 0-181 16</inkml:trace>
  <inkml:trace contextRef="#ctx0" brushRef="#br0">2873 5517 935 0,'0'0'548'0,"0"0"-144"15,0 0-54-15,11-4-47 0,-11 4-76 0,0 0-50 16,0 0-39-16,0 0-35 0,0 0-24 0,0 0-14 16,0 0-9-16,10 7-5 0,-10-7 4 15,1 13-19-15,-1-13 3 0,3 21-16 0,-3-5-15 16,0-1-81-16,0 3-81 0,0 3-10 0,0-1-73 15,0-5-57-15,-3 1-169 0,4 1-182 0,3-5-176 16</inkml:trace>
  <inkml:trace contextRef="#ctx0" brushRef="#br0">2964 5352 495 0,'-5'-20'528'16,"0"-1"-139"-16,4 5-95 0,-3 0-65 15,0 6-30-15,3 0-76 0,1 10-48 16,-4-14-87-16,4 14-29 0,0 0-2 0,-3-12-4 16,3 12-19-16,0 0-30 0,0 0-68 0,8 9-139 15,-8-9-158-15,12 10 108 0</inkml:trace>
  <inkml:trace contextRef="#ctx0" brushRef="#br0">3344 5446 613 0,'0'0'502'0,"0"0"-166"0,0 0-24 16,-12 7-118-16,12-7 52 0,-10 8-85 0,10-8-15 16,-13 11-9-16,7-4-6 0,-2 5-14 15,-1 0-17-15,3 2-22 0,-2 2-12 0,0 2-13 16,2 1 5-16,0 2-16 0,2-4-18 0,1 1-9 15,1-2-8-15,-1-4 1 0,3 0-7 0,1-3-1 16,-1-9-1-16,4 18-5 0,-4-18-1 0,5 14 9 16,-5-14-1-16,11 8-3 0,-11-8 2 0,0 0 13 15,19-3-4-15,-19 3 9 0,15-10-3 0,-6 0 15 16,0 0 10-16,0-6 14 0,1-1 1 0,-2-3-6 16,-2-5-4-16,1 0-2 0,-1-4-5 0,-2-5 1 15,0 0 5-15,-4-3 21 0,0 1-23 16,-3-1 48-16,-1 2-18 0,-1 2 46 0,0 3-4 15,-1 6 42-15,-1 2-45 0,2 2 22 0,-1 0-49 16,-2 7 23-16,3 1-53 0,1 2 20 0,0 2-54 16,4 8 23-16,-6-12-49 0,6 12 27 0,0 0-47 15,0 0 38-15,0 0-30 0,-17 5 32 0,12 6-54 16,0 3 14-16,1 9-51 0,-2 1-5 0,2 8-72 16,1 3-52-16,2 1-59 0,4 2-40 15,1 1 10-15,3-3-7 0,2-4-74 0,1 0-498 16,10-2-484-16</inkml:trace>
  <inkml:trace contextRef="#ctx0" brushRef="#br0">4518 5202 652 0,'0'-14'483'0,"-3"1"-83"0,-1-1-42 0,0 2-36 16,-3-2-19-16,2 4-71 0,0 2-51 0,0 0-36 15,5 8-29-15,-10-14-31 0,10 14-23 0,0 0-13 16,-9-7-6-16,9 7-8 0,-9 11-11 0,5-3-4 16,1 4 2-16,-2 4-11 0,5 2 9 0,0 3-15 15,4 1 6-15,1 6-18 0,0 0-12 0,4 3-12 16,1-4-7-16,2-1 31 0,-1 1-31 0,1-7 5 16,-2-1 10-16,0 0 8 0,2-2 1 15,-3-2-2-15,-3-3 0 0,1-3 4 0,-3-1 7 16,-4-8 4-16,7 14 8 0,-7-14 12 0,4 12 11 15,-4-12 5-15,-3 9 0 0,3-9-2 0,-11 11-3 16,2-4 0-16,-4 0 2 0,-1-4 0 0,1 4 1 16,-2 0-19-16,2-3-3 0,0 2-18 0,-2-1-40 15,5-2-49-15,-2 3-52 0,12-6-9 0,-16 8-19 16,16-8-63-16,-13 8-52 0,13-8-107 16,0 0-204-16,0 0-136 0</inkml:trace>
  <inkml:trace contextRef="#ctx0" brushRef="#br0">4744 5385 750 0,'0'0'571'0,"9"-10"-153"16,-9 10-99-16,0 0-71 0,8-7-60 0,-8 7-45 15,0 0-35-15,0 0-20 0,6 7-19 0,-6-7-17 16,0 0-3-16,4 17 24 0,-4-17-35 0,4 15 18 15,0-5-41-15,2 0 21 0,-1 4-31 0,1-5 2 16,2 3-1-16,1 0 1 0,0-2-1 0,-1-4 2 16,-1 0 4-16,2-1 14 15,-9-5 15-15,13 9 16 0,-13-9 21 0,15 3 5 0,-15-3 0 16,0 0-7-16,20-4-7 0,-20 4-1 16,12-10-14-16,-5 3-5 0,-2-3-17 0,-1-2-5 15,0 3-41-15,-3-3-43 0,1-2-61 0,0 0-53 16,-1 0-27-16,-1-1-8 0,0 1 4 0,-1-1-50 15,1 1-62-15,-4-1-95 0,3 6-189 0,1 9-132 16</inkml:trace>
  <inkml:trace contextRef="#ctx0" brushRef="#br0">4984 5267 203 0,'18'-2'579'16,"-18"2"-202"-16,13-4-79 0,-13 4-79 0,19-2-41 15,-19 2-36-15,22 0-26 0,-22 0-22 16,23 3-29-16,-12 1 4 0,-11-4-15 0,21 8-2 16,-8 1 16-16,-2-1-12 0,-2-3-5 0,3 3 13 15,-3 3-1-15,0-1-10 0,-2-1-9 0,2 2-8 16,-4-3 36-16,2 2-57 0,-1-2-21 0,-6-8 19 16,8 15 39-16,-8-15-46 0,5 13 32 0,-5-13-34 15,5 8 40-15,-5-8-27 0,0 0 46 16,6 10-2-16,-6-10 33 0,0 0-14 0,0 0-15 15,0 0-13-15,0 0-12 0,0 0-8 0,13-5-8 16,-13 5-5-16,4-11-3 0,0 2-3 0,-4 9-1 16,6-17 9-16,-2 8-13 0,2-1 17 0,-2 0-18 15,1 0 9-15,0 1-14 0,1 0 10 0,0 2-15 16,-6 7 9-16,9-11-14 0,-9 11 12 0,9-7-13 16,-9 7 15-16,0 0-15 0,15-2 13 0,-15 2-11 15,0 0 11-15,15 8-13 0,-15-8 3 0,12 8-3 16,-12-8-1-16,10 11-3 0,-10-11-1 0,9 14-2 15,-9-14-8-15,8 14-2 0,-8-14-4 16,5 13 1-16,-5-13 5 0,5 9 5 0,-5-9 3 16,2 10 1-16,-2-10 8 0,0 0 5 0,6 8 18 15,-6-8 17-15,0 0 0 0,0 0-1 0,0 0-7 16,0 0-3-16,0 0 0 0,7-7 3 16,-7 7 5-16,4-11 9 0,-4 11 0 0,7-15 19 15,-4 6-20-15,1-1 21 0,0 1-23 0,1 1 12 16,2-3-29-16,-2 1 16 0,1 2-29 0,-1-2 17 15,2 3-24-15,-7 7 18 0,10-12-22 0,-10 12 23 16,11-8-28-16,-11 8 10 0,12-4-36 0,-12 4-6 16,0 0-43-16,20 5-25 0,-20-5-75 0,16 9-13 15,-6 1-29-15,-1 2-68 0,-4-4-110 0,0 4-368 16,-4 0-299-16</inkml:trace>
  <inkml:trace contextRef="#ctx0" brushRef="#br0">5826 3434 528 0,'0'0'363'16,"-1"-12"-72"-16,1 12-44 0,-4-9-37 0,4 9-22 15,0 0-32-15,-2-10-27 0,2 10-21 0,0 0-13 16,0 0-16-16,-3-8-17 0,3 8-16 16,0 0-13-16,0 0 2 0,0 0-14 15,0 0-4-15,0 0 0 0,-6 11-1 0,6-11-1 0,-1 16-3 16,-1-4-1-16,1 0-1 0,1 1-2 16,0 3 14-16,0 1-19 0,0 0 15 0,0 1-18 15,0 1 8-15,-3-2-38 0,3 4 6 0,0-4-42 16,2 0 37-16,-2 0-90 0,0 1-7 0,0-3-74 15,0-2-71-15,1-2-275 0,-1-11-45 0</inkml:trace>
  <inkml:trace contextRef="#ctx0" brushRef="#br0">5899 3225 40 0,'-1'-20'632'16,"1"3"-258"-16,0 0-51 0,-1 5-97 0,-1-3-26 15,2 5-67-15,0 10 3 0,-1-18-68 0,1 18 7 16,0-14-79-16,0 14 28 0,1-9-63 0,-1 9 39 16,0 0-62-16,0 0-5 0,11-6-69 0,-11 6-52 15,5 7-319-15,-5-7 25 0</inkml:trace>
  <inkml:trace contextRef="#ctx0" brushRef="#br0">5834 3478 489 0,'0'0'326'0,"0"0"-93"16,0 0-34-16,11 6-32 0,-11-6-34 0,11 5-31 16,-11-5-36-16,13 8-15 0,-13-8 25 0,15 12-2 15,-7-7-9-15,-1 1-6 0,2 0-9 16,0 0-6-16,-9-6-1 0,16 10-10 0,-16-10-6 16,15 11-4-16,-15-11-1 0,10 10-6 0,-10-10-12 15,9 5 2-15,-9-5 6 0,8 7-3 0,-8-7-2 16,0 0 2-16,6 7-2 0,-6-7 1 0,0 0-1 15,0 0 0-15,0 0 1 0,9 6-1 16,-9-6-2-16,0 0-10 0,0 0 6 0,0 0 3 16,0 0 1-16,9 8-4 0,-9-8 3 0,0 0 0 15,0 0 2-15,0 0 8 0,0 0 4 0,0 0 9 16,0 0 5-16,0 0-8 0,0 0-4 16,0 0 1-16,0 0-4 0,0 0-4 0,8 5-4 15,-8-5-3-15,0 0-2 0,0 0 0 0,0 0-1 16,0 0 0-16,6 8 7 0,-6-8-9 0,3 11 17 15,-3-11-11-15,2 14-9 0,-2-14 15 0,3 16-15 16,-3-16 15-16,1 17-20 0,-1-17 18 0,1 15-3 16,-1-15 1-16,2 14-18 0,-2-14 15 0,0 13-12 15,0-13 8-15,0 0 2 0,2 12 52 0,-2-12 31 16,0 0 19-16,0 0 31 0,1 11 2 0,-1-11-27 16,0 0-22-16,0 0-18 0,0 0-12 15,0 0-10-15,0 0-2 0,-3-12 2 16,3 12-7-16,0-11-8 0,0 11-7 0,0-20-5 0,0 8-1 15,3-1-7-15,-2-1-2 0,2-1-3 16,1-2-1-16,0 1 0 0,1 1 41 0,-1 3-50 16,1-3 46-16,0 5-52 0,-1 1 37 0,-4 9-49 15,6-16 41-15,-6 16-50 0,3-12 47 0,-3 12-48 16,5-8 43-16,-5 8-43 0,0 0 45 0,0 0-44 16,15-3 45-16,-15 3-44 0,12 5 49 0,-12-5-45 15,11 10-2-15,-2-3 43 0,-2 1-55 0,0 1-17 16,1 2-18-16,1 0-42 0,-3 1-52 0,2-1-33 15,-3 3-13-15,3-1-2 0,-5 2-32 0,0-1-86 16,0-1-358-16,-1-1-215 0</inkml:trace>
  <inkml:trace contextRef="#ctx0" brushRef="#br0">6439 3543 634 0,'0'0'383'0,"0"-14"-57"0,0 14-67 15,0 0-61-15,0-12-38 0,0 12-35 0,0 0-27 0,0 0-24 16,0-12-17-16,0 12-10 0,0 0-10 0,0 0-5 16,0 0-2-16,-10 8 0 0,10-8-12 15,-7 17-7-15,1-6-2 0,0 0 5 0,3 3-2 16,-1-3-8-16,0 0 1 0,1 1 20 0,2-3-27 15,1-9 26-15,-4 19-31 0,4-19-5 16,0 17 13-16,0-17 19 0,1 14-33 0,-1-14 23 16,4 12-19-16,-4-12 26 0,7 13-25 0,-7-13 24 15,5 8-26-15,-5-8 28 0,8 8-27 0,-8-8 24 16,0 0-20-16,10 9 20 0,-10-9-6 0,0 0 9 16,0 0 4-16,14 4 20 0,-14-4 6 0,0 0 12 15,14-8 8-15,-14 8-2 0,10-12 3 0,-5 6 17 16,-1-4 13-16,3 1-3 0,-4 1-3 0,1-2 3 15,0-2 1-15,-2 0-14 0,1 0-7 0,0 0-5 16,-1-1-10-16,-2 1-4 0,1-2-3 16,-1 2-3-16,2-1-3 0,-4 2 3 0,2 11 5 15,-1-18 0-15,1 18 2 0,0-17-2 0,0 17-2 16,-1-14-12-16,1 14-22 0,0 0-7 0,-1-12-10 16,1 12-10-16,0 0-2 0,0 0 0 0,-4-9 2 15,4 9 2-15,0 0 1 0,-4 9 2 0,4-9-1 16,-4 12-2-16,4-12 21 0,-3 18-17 15,2-7-11-15,1-1-10 0,0 4-31 0,3 0-24 16,-2 1-21-16,3 2-71 0,1-1-80 16,0 3-40-16,3-1 25 0,1 1-76 0,-4-7-139 15,4 4-244-15,2-1-248 0</inkml:trace>
  <inkml:trace contextRef="#ctx0" brushRef="#br0">6202 4749 722 0,'-1'-17'420'0,"-3"2"-79"16,3 1-67-16,-2 3-29 0,1 0-31 15,2 11-42-15,-7-15-27 0,7 15-36 0,-4-12-35 16,4 12-18-16,0 0-4 0,-8-8 32 0,8 8 29 15,-13 11 10-15,0 3-8 0,1 3-12 0,-2 6-2 16,0 6-27-16,1 2 4 0,2 5-31 0,2 2 3 16,0 1-21-16,5 5 6 0,-1-2-21 0,4 0-3 15,2-1-47-15,4-1-18 0,3-2-10 0,1-2-14 16,2-7-15-16,2 0-26 0,5 0-18 0,-1-6 36 16,2-1-93-16,0-4-1 0,4-6-38 0,-1-1-86 15,1-5-314-15,0-1-166 0</inkml:trace>
  <inkml:trace contextRef="#ctx0" brushRef="#br0">6695 4933 1021 0,'0'0'522'0,"0"-9"-122"0,0 9-63 16,0 0-67-16,4-11-81 0,-4 11-42 0,0 0-25 15,0 0-21-15,0 0-16 0,0 0 8 0,0 0 11 16,1 11-14-16,-1-11 6 0,2 14-23 0,-2-2 0 16,0 0-25-16,0 3 5 0,0 3-27 0,0-1-6 15,1 3-67-15,-2-1-55 0,2 0-61 16,-2-1-26-16,2 1 12 0,-1-5-10 0,1 0-41 16,1-2-48-16,0-3-113 0,-2-9-222 0,7 14-144 15</inkml:trace>
  <inkml:trace contextRef="#ctx0" brushRef="#br0">6813 4696 406 0,'0'-20'521'0,"0"3"-101"0,-1 0-119 16,1 3-41-16,0 2-41 0,-3-2-48 0,3 14-38 0,0-18-53 15,0 18-49-15,1-12-38 0,-1 12-36 16,0 0-68-16,3-10 4 0,-3 10-58 0,0 0-70 15,0 0-308-15,13 6-42 0</inkml:trace>
  <inkml:trace contextRef="#ctx0" brushRef="#br0">6933 4817 297 0,'0'0'492'0,"11"9"-222"0,-11-9 25 15,13 12-106-15,-5-5 2 0,2 3-78 16,-1 2 23-16,0 0-61 0,1 3 37 0,-1 1-34 16,-1 2 25-16,1-1-8 0,-3 1-4 0,-2-2-9 15,1 1 0-15,-2-1-12 0,1 1-9 0,0-1-12 16,-2-2 0-16,0-2 3 0,1 0-8 0,-3-3-4 16,0-9-2-16,4 17-4 0,-4-17-2 0,1 12 5 15,-1-12 12-15,3 13 44 0,-3-13 10 0,0 0 32 16,1 9-22-16,-1-9-3 0,0 0-37 0,0 0 3 15,0 0-40-15,0 0 9 0,5-7-26 0,-5 7 11 16,5-11-24-16,-5 11 20 0,8-16-21 0,-4 8 25 16,1-1-27-16,-1-1 15 0,1 2-25 0,0-3 23 15,0 0-21-15,3 3 21 0,-2-2-20 0,1 2 16 16,-2-1-22-16,2 2 13 0,0 0-12 16,-7 7 14-16,11-11-18 0,-11 11 19 15,14-4-16-15,-14 4 19 0,0 0-29 0,19 0 17 16,-19 0-36-16,18 7-6 0,-10 1-20 0,0 0-30 15,2 1-51-15,-4 5-46 0,1-2-8 0,-2 2 1 16,-1 1-60-16,-3 3-47 0,-1-2-107 0,0-1-230 16,0-1-172-16</inkml:trace>
  <inkml:trace contextRef="#ctx0" brushRef="#br0">6768 5045 447 0,'0'0'460'0,"-2"-16"-163"0,2 16-4 0,2-12-73 0,2 2-42 15,4 2-33-15,3-3-29 0,2 1-21 16,3 3-17-16,3-1-21 0,1 4-8 0,2 0-2 16,-3 3-17-16,4 2-23 0,1 3 32 0,2 4-3 15,-6 0-6-15,7 5-12 0,-3-1-2 0,-2 5-3 16,-5-2-3-16,-1-1-1 0,-3 3-3 16,-2-2-5-16,0 2 3 0,-5-3-2 0,-2 1-9 15,-1-4 10-15,-2 3 2 0,-2-5 0 0,-2 1 0 16,-3 1-1-16,-2 1 1 0,-5-2 1 0,-1 0 0 15,-4-1 2-15,3-1 21 0,-4-3 12 16,3-1 14-16,-3 1 18 0,19-5 17 0,-28 0 11 0,28 0 2 16,-27-5-2-16,16 1 4 0,-1-1-25 15,2-3 1-15,1-2-19 0,1-1 3 0,2-2-23 16,2-1 6-16,3 0-24 0,2-3 15 0,3-5-27 16,6-2 10-16,3-1-20 0,5 0 12 0,0 4-19 15,5 0 14-15,1 2-14 0,0 2 11 0,3 5-14 16,-4 2 12-16,1 7-16 0,2-3 10 0,-1 3-21 15,1 3 8-15,-3 4-17 0,3 1 9 0,-1 3-12 16,-2-1 9-16,5 6-9 0,-7-2 5 0,-2 1-13 16,-1 2 0-16,-3-1-7 0,2 1-1 0,-6-2 1 15,-2 0 2-15,-1-2 2 0,-3 0 4 0,-3 0 8 16,-3 1 0-16,-1-1-10 0,-4 1-11 16,-4 0-16-16,-1 0 1 0,-1-3-5 15,-3 0 15-15,3 1 1 0,1-6-1 0,11-3-9 16,-19 5-73-16,19-5-43 0,-18-3-85 0,18 3-337 15,-10-5-139-15</inkml:trace>
  <inkml:trace contextRef="#ctx0" brushRef="#br0">7778 4593 535 0,'0'0'583'0,"1"-11"-167"15,-1 11-99-15,0 0-65 0,-4-8-51 0,4 8-39 16,0 0-31-16,-11 10-29 0,-1 1-11 16,3 3 37-16,-2 2-29 0,-1 2 3 15,2 4 0-15,-3 4-10 0,-1 1-15 0,5 4-5 16,-1 0-21-16,2 1 2 0,3 2-24 0,0 0 3 16,5-5-15-16,0 0 5 0,3 0-13 0,-1-1 11 15,2-3-15-15,1 1 0 0,3-1-3 0,-2 5 4 16,-2-10-2-16,1 0 2 0,-1-4 0 0,0-3-2 15,-3 1 0-15,3-2-2 0,-3 0-8 0,-1-3-18 16,0-9-23-16,-1 18-29 0,-4-8-28 16,0-1-42-16,-3-2 34 0,0 1-50 0,-2-3-32 15,10-5-28-15,-19 10-66 0,19-10-89 0,-22 1-194 16,22-1-93-16</inkml:trace>
  <inkml:trace contextRef="#ctx0" brushRef="#br0">7550 5053 483 0,'9'-11'460'0,"4"-2"-101"0,2 1-41 16,3 1-47-16,0 1-43 0,5 2-33 0,-1-2-36 15,0 3-33-15,2-1-34 0,0 4-20 0,0-3-12 16,-2 2-15-16,4 1-17 0,-3-1-34 0,1 3-32 16,0-1-27-16,-2 0-10 0,2 1-57 0,-2-1-17 15,-2-1-49-15,-3 0-57 0,2-2-64 16,-5-1-169-16,3 3 63 0</inkml:trace>
  <inkml:trace contextRef="#ctx0" brushRef="#br0">8166 4724 361 0,'8'-21'497'0,"-2"4"-132"0,0 2-54 15,1 3-23-15,-3-1-11 0,0 3-14 0,3 2-35 16,-7 8-55-16,7-15-28 0,-7 15-28 0,2-10-24 16,-2 10-23-16,0 0 0 0,0 0 29 0,0 0 29 15,0 0 5-15,3 13 1 0,-5-4-13 16,1 6-10-16,0 4-25 0,-3 5-15 0,-1 1-16 15,0 8-9-15,0 1-3 0,-4 3-81 0,-1 1-62 16,-2-1-76-16,1 1-74 0,-1-4 30 16,2 0 5-16,1-2-35 0,0-7 19 0,4-4-51 15,1-6-118-15,4-1-215 0,3-3-147 0</inkml:trace>
  <inkml:trace contextRef="#ctx0" brushRef="#br0">8456 4834 57 0,'5'-13'602'0,"-1"1"-171"15,0 3 3-15,-4 9-124 0,6-15-1 0,-6 15-106 16,6-11 0-16,-6 11-102 0,0 0 17 16,2-11-44-16,-2 11 36 0,0 0 6 0,0 0 6 15,-6 15-2-15,1-6-11 0,-2 5-15 0,-1 2-18 16,0 2-15-16,0 2-11 0,-1 0-12 0,0-1-6 15,4 3-8-15,-2-5-6 0,5 1-8 0,-2-2-5 16,1-5-6-16,2 2-7 0,0-4-2 0,1-9-5 16,0 17 0-16,0-17 6 0,1 12 6 0,-1-12 1 15,0 0-3-15,13 5 5 0,-13-5 3 0,17-5 2 16,-8 0 14-16,0-4-10 0,1-3 22 0,0 0-16 16,-1-4 5-16,0 0 6 0,-2-1 25 15,1-1-3-15,-4 3 12 0,3 1 20 0,-1 1 11 16,-4 1 5-16,2 2-3 0,-4 10-7 0,5-17-9 15,-5 17-15-15,4-12-17 0,-4 12-13 0,4-10 0 16,-4 10-12-16,0 0-19 0,5-10-1 0,-5 10 3 16,0 0-3-16,0 0 2 0,9 6-1 0,-9-6-11 15,9 14-39-15,-4-4-45 0,2-1-43 0,0 4-69 16,-2 1-60-16,-1 1-15 0,3 1 2 16,-4-3-77-16,0-1-59 0,3-2-379 0,-2-1-340 15</inkml:trace>
  <inkml:trace contextRef="#ctx0" brushRef="#br0">8505 4847 482 0,'0'0'417'16,"8"-13"-91"-16,-4 4-47 0,-4 9-55 0,8-14-25 15,-8 14 6-15,4-10-19 0,-4 10 8 0,0 0-16 16,3-9-16-16,-3 9-23 0,0 0-27 0,0 0-23 15,0 0-6-15,0 0 7 0,0 0 8 0,0 0 11 16,-16 0-1-16,7 8-15 0,-1-1-3 16,0 3-16-16,0 0-6 0,-3 4-13 0,0 0-16 15,2 1-8-15,-1-1-7 0,1 2 20 0,2 1-34 16,1-2-4-16,-1-2-6 0,4 1-15 0,1 1-5 16,3-3-5-16,0 1 0 0,2-2 0 0,1-1-5 15,4 2-2-15,1 0 1 0,1-3 0 0,-1-1-2 16,1-1 6-16,1 0 8 0,-9-7 14 0,17 8-1 15,-17-8 21-15,15 4 55 0,-15-4-32 0,15-2 30 16,-15 2-14-16,16-10 50 0,-9 5-13 0,1-4 14 16,-3-1 0-16,1-3 3 0,0 1-8 15,-4-3-19-15,1 0-8 0,-2-2-15 16,0 4-16-16,-1-4-12 0,0-2-10 0,-1 2-3 16,1-2-45-16,-1 0 3 0,-1 1-40 0,1 2-4 15,1 0-21-15,-1 3-22 0,1 2-46 0,-1 2-73 16,1 9-63-16,0-14 40 0,0 14-37 0,0 0 1 15,0 0-63-15,0 0-106 0,7-7-233 0,-7 7-220 16</inkml:trace>
  <inkml:trace contextRef="#ctx0" brushRef="#br0">8860 4775 78 0,'0'0'606'16,"10"-12"-207"-16,-10 12-67 0,8-12-2 0,-8 12-115 15,6-9 35-15,-6 9-93 0,0 0 28 16,4-10-82-16,-4 10-7 0,0 0 3 0,0 0 12 16,0 0 20-16,0 0 14 0,-11 6-5 0,4 2 3 15,0 4-42-15,-4 1-18 0,-1 3 0 0,0 2-32 16,-3 4 3-16,1 1-46 0,1-2-18 0,4-1-36 16,1-1 2-16,0-1-14 0,1-3 16 0,3-1-2 15,3-2 6-15,1-12 1 0,-3 19 18 0,3-19-3 16,2 12 20-16,-2-12-1 0,0 0 15 0,9 8-7 15,-9-8 16-15,0 0-7 0,24-5 14 16,-14-1-11-16,0 0 20 0,2-2-4 0,-1-1 29 16,-2 0-4-16,0 1 22 0,1 1-21 0,-2-1 25 15,-8 8-27-15,12-11-3 0,-12 11-11 0,11-7-10 16,-11 7-10-16,8-8-9 0,-8 8-7 0,0 0 26 16,10-5-35-16,-10 5 18 0,0 0-35 0,0 0 3 15,18 6-48-15,-18-6-19 0,10 8-57 0,-10-8-42 16,10 11-39-16,-3-4 1 0,-2 1-13 0,-5-8-80 15,6 11-115-15,-6-11-283 0,9 12-236 16</inkml:trace>
  <inkml:trace contextRef="#ctx0" brushRef="#br0">9240 4434 482 0,'2'-14'503'0,"2"2"-81"16,0 4-40-16,-4 8-45 0,4-16-57 0,-4 16-73 16,5-13-52-16,-5 13-48 0,0 0-12 0,0 0-8 15,0 0 15-15,0 0-3 0,0 0 12 0,9 12-1 16,-9-2 15-16,1 7-27 0,0 0-9 0,1 6-6 16,-1 2-6-16,-1 0-10 0,0 2-7 15,-1 3-11-15,-1 5-8 0,1 1-1 16,-3 1-8-16,-1-2-14 0,0 1-34 0,-3-1-33 15,1-1-34-15,0-1-30 0,-2-4-43 0,3-4-26 16,0-1-11-16,-1-5 5 0,3-3-1 0,-1-1-47 16,1-5-57-16,4-10-471 0,-5 15-286 0</inkml:trace>
  <inkml:trace contextRef="#ctx0" brushRef="#br0">9132 4736 631 0,'3'-15'551'0,"-3"15"-87"0,2-10-122 0,-2 10-32 16,8-8-86-16,-8 8-38 0,18-8-83 0,-18 8-12 15,24-3-77-15,-24 3 13 0,28-1-86 0,-28 1 28 16,29 1-60-16,-13 0-32 0,2 3-36 0,-3-1-75 16,3 0-88-16,4-1-234 0,0 1-66 15</inkml:trace>
  <inkml:trace contextRef="#ctx0" brushRef="#br0">9932 4670 635 0,'0'0'406'0,"7"-11"-1"0,-7 11-138 0,6-9 11 15,-6 9-101-15,4-8 51 0,-4 8-49 0,0 0 12 16,3-12-29-16,-3 12-19 0,0 0-25 0,0 0-26 16,0 0-22-16,0 0-15 0,0 0 16 15,0 0 25-15,0 0 11 0,-11 12-17 0,5-4-12 16,-2 3-14-16,-1 3-10 0,0-1-9 0,0 2-12 16,-1 0-8-16,2-1-3 0,1-1-5 15,0 1-7-15,2-3-17 0,1-1-16 0,-1 0-7 16,5-10-8-16,-7 15 0 0,7-15 3 0,-6 11 9 15,6-11 3-15,-2 9 10 0,2-9 8 0,0 0 3 16,0 0 5-16,0 0 1 0,0 0 2 0,0 0 1 16,0 0 5-16,18 0 11 0,-18 0 13 0,10-8 23 15,-10 8 4-15,10-8-6 0,-10 8-2 0,12-8 0 16,-12 8-11-16,7-5-7 0,-7 5-9 0,0 0-9 16,13-4-4-16,-13 4-3 0,0 0-5 0,17 0 1 15,-17 0-2-15,13 8 0 0,-13-8-1 16,15 9 2-16,-9-1-29 0,2-1-53 0,-1 0-41 15,1 0-52-15,-1 1-75 0,-1 1-12 0,-1-1-8 16,1 0-51-16,-6-8-49 0,8 9-421 0,-8-9-319 16</inkml:trace>
  <inkml:trace contextRef="#ctx0" brushRef="#br0">10116 4413 213 0,'10'-5'519'0,"-10"5"-117"0,16-8-90 0,-16 8-32 16,28 0-60-16,-9 7-35 0,0 0-32 15,-1 5 7-15,-3 3-5 0,2 2-5 0,-3 3 6 16,0-1 1-16,-5 2-2 0,-1 2 2 0,-1 1-6 16,-4 2 10-16,-3 0-21 0,-1 3-24 0,-3 4-18 15,-5 5-15-15,-3-2-14 0,-3 3-12 0,-7 7-13 16,-6 0-8-16,0-5-9 0,-5 0-20 0,-2-7-23 15,3 0-11-15,3-9-4 0,1-2-6 16,2-4-4-16,3-3-21 0,8-4-29 0,-2 0-37 16,6-3-40-16,1-5-44 0,10-4-39 0,-13 8-9 15,13-8-23-15,0 0-107 0,-17-2-307 0,17 2-226 16</inkml:trace>
  <inkml:trace contextRef="#ctx0" brushRef="#br0">10432 4628 620 0,'0'0'520'0,"15"-7"-113"0,-15 7-82 0,17-5-54 15,-17 5-58-15,12-6-57 0,-12 6-68 0,0 0-54 16,17-6-29-16,-17 6-25 0,0 0-10 0,0 0-12 16,0 0-19-16,13 5-51 0,-13-5-126 0,-4 8-381 15,-2 0-152-15</inkml:trace>
  <inkml:trace contextRef="#ctx0" brushRef="#br0">10750 5320 299 0,'1'14'605'0,"2"-3"-235"15,-2 2-25-15,2-1-25 0,-3 0-83 0,0 1 7 16,-3 4-63-16,1-1-6 0,-5 6-39 0,-2-4 2 15,-6 6-35-15,-6 1-19 0,-3 0-19 0,-12 4-52 16,-6 0-90-16,-5 3-59 0,-6-1-63 0,-3-7-168 16,-4 4-389-16,0-5-278 0</inkml:trace>
  <inkml:trace contextRef="#ctx0" brushRef="#br0">7619 3625 1257 0,'1'-9'531'0,"-1"9"-111"0,6-16-68 16,-6 16-88-16,4-15-58 0,-4 15-58 0,2-10-72 15,-2 10-49-15,5-9-32 0,-5 9-25 0,0 0-36 16,4-8-43-16,-4 8-24 0,0 0 5 0,0 0-20 15,0 0 4-15,0 0-80 0,4 9-170 0,-4-9-156 16,0 19-54-16</inkml:trace>
  <inkml:trace contextRef="#ctx0" brushRef="#br0">7734 4018 582 0,'4'10'440'0,"1"0"-152"0,-2 2-22 15,-1-3-67-15,2 3-1 0,-4 5-43 16,0-2-9-16,0 2-38 0,-5 4-4 0,-1-2-20 16,-6 7-19-16,-4-1-28 0,-4 2-26 0,0-4-54 15,-7 3-5-15,-1 0-130 0,-14 4-171 0,1-2-246 16,-1 0-129-16</inkml:trace>
  <inkml:trace contextRef="#ctx0" brushRef="#br0">4129 3886 413 0,'0'0'386'0,"-14"-4"-153"16,14 4 1-16,0 0-97 0,0 0 31 16,-15-4-80-16,15 4 43 0,0 0-61 0,0 0 43 15,-13-3-53-15,13 3 43 0,0 0-48 0,0 0 36 16,0 0-8-16,0 0-12 0,-12-5-12 0,12 5-12 15,0 0-5-15,0 0-11 0,0 0-16 16,0 0 5-16,0 0-6 0,0 0-4 0,0 0-1 16,0 0 2-16,0 0 5 0,0 0 5 0,34 2-12 15,-7-2 16-15,4-1-10 0,11-2 7 0,1 2-16 16,3-3 15-16,0 0-1 0,1-2-2 0,-2 3 1 16,0-1 7-16,-3 0 25 0,-2-1 8 0,-1 0 8 15,1 0-9-15,-4 0-2 0,-1 1-17 16,-4 3 0-16,-4-3-11 0,1 2 1 0,0 0-13 15,-4 0 5-15,-4 0-5 0,-1 0 2 0,0 1-13 16,-19 1 12-16,28-2-15 0,-28 2 11 0,21 0-7 16,-21 0 3-16,17 0-4 0,-17 0 6 0,0 0-9 15,21-3 5-15,-21 3-18 0,0 0-15 0,0 0-38 16,0 0-36-16,18-1-15 0,-18 1-39 0,0 0 25 16,0 0-75-16,0 0-61 0,0 0-92 0,0 0-237 15,0 0-127-15</inkml:trace>
  <inkml:trace contextRef="#ctx0" brushRef="#br0">4436 6045 390 0,'-9'-9'402'0,"9"9"-159"0,-9-7 2 0,9 7-96 0,-10-5 15 15,10 5-96-15,-9-7 52 0,9 7 3 16,-9-6-21-16,9 6-13 0,0 0 2 0,-13-7-13 16,13 7-5-16,0 0-3 0,-9-5-4 0,9 5 1 15,0 0 1-15,0 0-11 0,-9-7-6 0,9 7-6 16,0 0-5-16,0 0-14 0,0 0 16 0,0 0-23 15,0 0-8-15,-8-6-7 0,8 6-12 0,0 0 3 16,0 0 24-16,17-1 15 0,4 1 5 0,6-2 2 16,15-3 0-16,4 2 0 0,17-2-2 0,4 1-10 15,3-2-5-15,2 0 2 0,1 1 1 16,-2 2-6-16,2-2-9 0,0-2-2 0,0 2-8 16,-4 0 6-16,-4-2-1 0,-5 0 0 0,-11 1-2 15,-2 2 0-15,-5 2-1 0,-2-3-2 16,-6 3 1-16,-6-1 3 0,-2 1-8 0,0 0 6 15,-6 2 3-15,-2-3-2 0,-4 1-7 0,-14 2-3 16,24-2-13-16,-24 2-5 0,18-3-29 0,-18 3-49 16,14-4-17-16,-14 4-33 0,7-8-82 0,-7 8-139 15,-4-12-297-15,-3 4-197 0</inkml:trace>
  <inkml:trace contextRef="#ctx0" brushRef="#br0">4270 4025 126 0,'0'0'360'0,"0"0"-99"0,-9-9-49 0,9 9-40 15,-5-7-22-15,5 7-13 0,0 0-20 0,-8-9-21 16,8 9 28-16,0 0-47 0,-7-8 44 0,7 8-66 16,0 0 49-16,-10-8-46 0,10 8 32 0,0 0-42 15,0 0 22-15,-10-7-41 0,10 7 23 0,0 0-40 16,0 0 24-16,0 0-38 0,0 0 10 0,-5-7-17 16,5 7 26-16,0 0-20 0,21 2 37 0,-3 0-31 15,10-1 30-15,9 0-26 0,8 0 19 0,1-2-23 16,5 0 19-16,10-6-21 0,-10 6 17 15,-1-3 3-15,1 1 7 0,-2-2 7 16,-6 0 4-16,-2 1-3 0,0-1-1 0,-7-1 5 16,-6 5 9-16,-1-5-3 0,-4 3-4 0,0-2-7 15,-1 0-6-15,-5 2-3 0,-1-2-4 0,1 2-4 16,-17 3-4-16,23-7-1 0,-23 7 6 0,16-5-4 16,-16 5-7-16,15-4-2 0,-15 4-10 0,0 0-27 15,15-3-43-15,-15 3-24 0,0 0-14 0,0 0-19 16,0 0-66-16,0 0-62 0,0 0-36 0,0 0-292 15,-18 12-120-15</inkml:trace>
  <inkml:trace contextRef="#ctx0" brushRef="#br0">4262 5799 240 0,'0'0'542'16,"0"0"-178"-16,0 0-60 0,0 0-95 0,-10-3-32 15,10 3-44-15,0 0-16 0,0 0-21 0,0 0-17 16,0 0-13-16,0 0-10 0,0 0-11 0,0 0-4 15,0 0-1-15,14-4 6 16,-14 4 5-16,27-5-3 0,-3 2-1 0,3-2-9 16,8-2-17-16,1 2-5 0,2-1 13 0,-3-1-5 15,3 3-4-15,-4 0-1 0,1 0 0 0,-7 3 2 16,0-4 7-16,-3 3 9 0,1 1-11 0,-2-3-3 16,-5 2 0-16,1 2-1 0,-20 0-2 0,29-3-7 15,-29 3-11-15,24 0 1 0,-24 0 8 0,18 0 2 16,-18 0 8-16,0 0 9 0,21 0 6 0,-21 0 7 15,0 0 4-15,0 0 4 0,19-3-2 0,-19 3 3 16,0 0 4-16,0 0 1 0,0 0-3 0,0 0-6 16,15 1 1-16,-15-1-4 0,0 0-9 15,0 0-4-15,0 0-7 0,0 0-2 0,0 0-5 16,0 0 32-16,0 0-47 0,0 0 0 0,0 0-2 16,0 0-2-16,0 0 0 0,0 0 2 0,0 0-1 15,17 2 1-15,-17-2 1 0,0 0 0 0,0 0-2 16,0 0 0-16,0 0 0 0,0 0 0 0,0 0 0 15,0 0 0-15,0 0 0 0,0 0 12 0,0 0-12 16,0 0 0-16,0 0 0 0,0 0 1 16,0 0-2-16,0 0 3 0,0 0 3 0,0 0-1 15,0 0-3-15,0 0-2 0,0 0 2 0,0 0 0 16,0 0-1-16,0 0 1 0,0 0 0 0,0 0-1 16,0 0 0-16,0 0 1 0,0 0-1 0,0 0-1 15,0 0 1-15,0 0 0 0,0 0 3 16,0 0-3-16,0 0 2 0,0 0-2 0,0 0 0 15,0 0 1-15,0 0-2 0,0 0 1 0,0 0 1 16,0 0 0-16,0 0 0 0,0 0 0 0,0 0 0 16,0 0-1-16,0 0 0 0,0 0 3 0,0 0 1 15,0 0-4-15,0 0 0 0,0 0 0 0,0 0 2 16,0 0-2-16,0 0 1 0,0 0-1 0,0 0-9 16,0 0-33-16,0 0-42 0,0 0-55 0,0 0-65 15,0 0 10-15,0 0-125 0,0 0-152 0,0 0-288 16,-8-9-283-16</inkml:trace>
  <inkml:trace contextRef="#ctx0" brushRef="#br0">5825 3892 245 0,'0'0'389'0,"0"0"-156"15,0 0-30-15,-15-5-62 0,15 5 4 0,0 0-63 16,0 0 3-16,0 0-49 0,0 0 29 0,0 0-34 15,-14-2 36-15,14 2-39 0,0 0 42 0,0 0-48 16,0 0 44-16,0 0-72 0,0 0 64 16,0 0-59-16,0 0 52 0,0 0-59 0,0 0 46 15,0 0-49-15,0 0 51 0,0 0-50 16,0 0 55-16,16-5-55 0,-16 5 52 0,35 0-55 16,-12-2 36-16,1 2-39 0,3-3 52 0,0 3-60 15,0 0 60-15,-2-1-58 0,3-1 55 0,-5 1-52 16,-1 1 49-16,0 0-48 0,-3-1 44 0,0 1-41 15,-19 0 52-15,32-2-59 0,-14 1 63 0,-18 1-11 16,28 0-5-16,-28 0 1 0,26 0-4 0,-26 0-3 16,21 0-2-16,-21 0 3 0,18 0-1 0,-18 0 1 15,0 0-1-15,21 0 4 0,-21 0-10 16,0 0 13-16,0 0-4 0,19 0-10 0,-19 0 7 0,0 0-4 16,0 0-3-16,0 0-5 0,0 0 2 0,19 0 0 15,-19 0-7-15,0 0 3 0,0 0-1 16,0 0-13-16,0 0 0 0,0 0-2 15,0 0-16-15,0 0-11 0,0 0-14 0,0 0-72 16,0 0 6-16,0 0-55 0,0 0-53 0,0 0-74 16,0 0-160-16,-14 8 109 0</inkml:trace>
  <inkml:trace contextRef="#ctx0" brushRef="#br0">5816 3874 249 0,'0'0'233'0,"0"0"-68"16,0 0-27-16,0 0-30 0,0 0-14 16,0 0-13-16,0 0-5 0,0 0-16 0,0 0 1 15,0 0-16-15,0 0-1 0,0 0-27 0,0 0 14 16,0 0-13-16,0 0-7 0,0 0-4 0,0 0-11 15,0 0-21-15,0 0-21 0,0 0-22 0,0 0-98 16,0 0-159-16,0 0 267 0</inkml:trace>
  <inkml:trace contextRef="#ctx0" brushRef="#br0">7927 5409 169 0,'0'0'441'16,"0"0"-107"-16,0 0-56 0,0 0-19 15,0 0-80-15,-9 4-6 0,9-4-59 0,0 0 24 16,0 0-59-16,0 0 39 0,0 0-65 0,0 0 48 16,0 0-69-16,0 0 44 0,0 0-67 0,0 0 32 15,0 0-43-15,14-4 34 0,-14 4-47 0,22-7 67 16,-22 7-66-16,31-5 52 0,-14 3-28 0,2-1 18 15,2 1-54-15,2-2 55 0,-1 1-56 0,1-1 55 16,1 3-54-16,-1-2 56 0,-5 0-53 0,4 1 55 16,-3 0-52-16,0 1 54 0,-1 0-57 0,-1-2 69 15,-17 3-72-15,28-2 74 0,-28 2-65 0,24-2 62 16,-24 2-63-16,23 0 61 0,-23 0-62 16,19-1 63-16,-19 1-59 0,18-2 61 0,-18 2-59 15,0 0 60-15,22-2-59 0,-22 2 45 0,0 0-43 16,17-1 50-16,-17 1-67 0,0 0 55 0,0 0-37 15,17-1 47-15,-17 1-52 0,0 0 52 0,0 0-53 16,0 0 50-16,0 0-49 0,0 0 48 0,19-1-52 16,-19 1 46-16,0 0-47 0,0 0 43 15,0 0-40-15,0 0 43 0,0 0-69 0,0 0 62 16,0 0-34-16,0 0 44 0,0 0-48 0,0 0 47 16,0 0-52-16,0 0 53 0,0 0-51 15,0 0 46-15,0 0-49 0,0 0 45 0,18 0-49 16,-18 0 49-16,0 0-38 0,0 0 40 0,0 0-45 15,0 0 36-15,0 0-47 0,0 0 62 0,0 0-51 16,0 0 49-16,0 0-48 0,0 0 31 0,0 0-29 16,0 0 47-16,0 0-48 0,0 0 43 0,0 0-30 15,0 0 29-15,0 0-43 0,0 0 36 0,0 0-39 16,0 0 37-16,0 0-46 0,0 0 61 0,0 0-50 16,0 0 51-16,0 0-52 0,0 0 55 0,0 0-55 15,0 0 46-15,0 0-51 0,0 0 51 0,0 0-46 16,0 0 49-16,0 0-48 0,0 0 42 0,0 0-35 15,0 0 41-15,0 0-57 0,0 0 46 16,0 0-34-16,0 0 47 0,0 0-47 0,0 0 46 16,0 0-44-16,0 0 43 0,0 0-47 0,0 0 47 15,0 0-52-15,0 0 48 0,0 0-45 16,0 0 42-16,0 0-35 0,0 0 38 0,0 0-47 16,0 0 38-16,0 0-34 0,0 0 46 0,0 0-49 15,0 0 48-15,0 0-46 0,0 0 46 0,0 0-44 16,0 0 44-16,0 0-46 0,0 0 44 0,0 0-45 15,0 0 47-15,0 0-36 0,0 0 29 0,0 0-41 16,0 0 37-16,0 0-43 0,0 0 56 0,0 0-46 16,0 0 29-16,0 0-30 0,0 0 48 15,0 0-43-15,0 0 42 0,0 0-48 0,0 0 44 16,0 0-46-16,0 0 49 0,0 0-39 0,0 0 31 16,0 0-40-16,0 0 17 0,0 0-21 0,0 0 57 15,0 0-61-15,0 0 64 0,0 0-50 0,0 0 40 16,0 0-41-16,0 0 43 0,0 0-45 0,0 0 41 15,0 0-43-15,0 0 48 0,0 0-46 0,0 0 39 16,0 0-36-16,0 0 41 0,0 0-56 0,0 0 44 16,0 0-38-16,0 0 53 0,0 0-49 0,0 0 41 15,0 0-41-15,0 0 45 0,0 0-47 0,0 0 47 16,0 0-52-16,0 0 50 0,0 0-48 16,0 0 44-16,0 0-39 0,0 0 47 0,0 0-53 15,0 0 42-15,0 0-49 0,0 0 64 16,0 0-53-16,0 0 52 0,0 0-52 0,0 0 49 15,0 0-49-15,0 0 52 0,0 0-57 0,0 0 56 16,0 0-46-16,0 0 48 0,0 0-46 0,0 0 38 16,0 0-43-16,0 0 39 0,0 0-47 0,0 0 61 15,0 0-50-15,0 0 48 0,0 0-51 0,0 0 53 16,0 0-55-16,0 0 49 0,0 0-50 0,0 0 45 16,0 0-48-16,0 0 50 0,0 0-52 0,0 0 41 15,0 0-52-15,0 0 55 0,0 0-74 0,0 0 66 16,0 0-52-16,0 0 59 0,0 0-65 0,0 0 59 15,0 0-61-15,0 0 57 0,0 0-61 0,0 0 32 16,0 0-49-16,0 0 51 0,0 0-41 16,0 0-11-16,0 0-26 0,0 0-28 0,0 0-32 15,0 0-44-15,0 0-41 0,13-5-255 0,-13 5 35 16</inkml:trace>
  <inkml:trace contextRef="#ctx0" brushRef="#br0">9806 5092 322 0,'0'0'419'0,"0"0"-155"0,0 0-4 16,12 3-106-16,-12-3 10 0,0 0-39 0,0 0-21 15,0 0-22-15,0 0-27 0,0 0 12 0,12 5-3 16,-12-5-4-16,0 0-3 0,0 0-18 0,0 0 14 16,0 0-12-16,0 0-8 0,0 0 3 0,0 0-5 15,0 0-5-15,0 0-6 0,0 0-6 0,0 0-2 16,0 0-2-16,0 0-2 0,0 0-3 0,0 0-30 15,0 0 25-15,0 0 16 0,0 0-10 16,0 0 2-16,0 0 12 0,0 0-41 16,0 0 43-16,0 0-5 0,0 0-3 0,9 4-5 15,-9-4 0-15,0 0-2 0,0 0-2 0,0 0-5 16,0 0 6-16,0 0 0 0,0 0-7 0,0 0 10 16,0 0 0-16,0 0-1 0,0 0-1 0,0 0 0 15,0 0 1-15,0 0-3 0,0 0 0 0,0 0 4 16,0 0-6-16,0 0-4 0,0 0 5 0,0 0-12 15,0 0 3-15,0 0 12 0,0 0-2 16,0 0 2-16,0 0-2 0,0 0 0 0,0 0 0 0,0 0 0 16,0 0 0-16,0 0-1 0,0 0 0 15,0 0 1-15,0 0-3 0,0 0 3 0,0 0-3 16,0 0-2-16,0 0 4 0,0 0-19 0,0 0 19 16,0 0 1-16,0 0-1 0,0 0-1 0,0 0 1 15,0 0-1-15,0 0 1 0,0 0 6 0,0 0-5 16,0 0-1-16,0 0 5 0,0 0 0 15,0 0 5-15,0 0-1 0,0 0 2 0,0 0-10 16,0 0 5-16,0 0 14 0,0 0-2 0,0 0-1 16,0 0 2-16,0 0-3 0,0 0-3 0,0 0-2 15,0 0-3-15,0 0-3 0,0 0 2 0,0 0 16 16,0 0-27-16,0 0-31 0,0 0-32 0,0 0-28 16,0 0-36-16,6-5-108 0,-6 5-189 0,-1-11-180 15,1 11-135-15</inkml:trace>
  <inkml:trace contextRef="#ctx0" brushRef="#br0">7669 5484 258 0,'0'0'377'0,"0"0"-124"0,0 0-74 15,0 0-34-15,0 0-29 0,0 0-21 0,0 0-26 16,6 6-14-16,-6-6-10 0,0 0 4 0,0 0-4 16,0 0 2-16,0 0 16 0,0 0 2 15,0 0-2-15,0 0-10 0,0 0 5 0,0 0-16 16,0 0 9-16,0 0-21 0,0 0 18 0,0 0-32 16,0 0 20-16,0 0-25 0,0 0 10 15,0 0-11-15,0 0 22 0,0 0-21 0,0 0 22 0,8 6-35 16,-8-6 35-16,0 0-34 0,0 0 33 15,0 0-36-15,0 0 36 0,0 0-42 0,0 0 43 16,0 0-41-16,0 0 31 0,0 0-28 0,0 0 56 16,0 0-39-16,0 0 37 0,0 0-63 0,0 0 65 15,0 0-57-15,0 0 54 0,0 0-59 0,0 0 61 16,0 0-65-16,0 0 57 0,0 0-63 0,0 0 47 16,0 0-45-16,0 0 56 0,0 0-63 0,0 0 57 15,0 0-51-15,0 0 59 0,0 0-71 0,0 0 71 16,0 0-62-16,0 0 61 0,0 0-63 0,0 0-19 15,0 0 33-15,0 0 59 0,0 0-64 0,0 0 45 16,0 0-44-16,0 0 46 16,0 0-57-16,0 0 61 0,0 0-69 0,0 0 73 15,0 0-65-15,0 0 65 0,0 0-68 0,0 0 62 16,0 0-62-16,0 0 61 0,0 0-60 0,0 0 47 16,0 0-43-16,0 0 58 0,0 0-64 0,0 0 55 15,0 0-53-15,0 0 62 0,0 0-73 0,0 0 72 16,0 0-83-16,0 0 88 0,0 0-65 0,0 0 62 15,0 0-64-15,0 0 59 0,0 0-66 0,0 0 40 16,0 0-47-16,0 0 33 0,0 0-54 0,0 0 20 16,0 0-55-16,0 0-79 0,0 0-113 15,0 0-313-15,0 0-134 0</inkml:trace>
  <inkml:trace contextRef="#ctx0" brushRef="#br0">5897 3926 240 0,'0'0'373'16,"0"0"-77"-16,0 0-112 0,0 0-4 0,0 0-71 15,-17-1 7-15,17 1-55 0,0 0 20 0,0 0-46 16,0 0 30-16,0 0-42 0,0 0 34 16,0 0-59-16,0 0 59 0,0 0-42 15,0 0 37-15,0 0-55 0,0 0 40 0,0 0-47 16,0 0 56-16,0 0-38 0,0 0 52 0,0 0-49 15,0 0 54-15,14 2-49 0,-14-2 38 0,22-1-33 16,-22 1 46-16,24-1-41 0,-24 1 42 0,27-4-3 16,-13 1-3-16,3 2 0 0,-2-3-5 0,0 3 0 15,-2-2 4-15,4-1 5 0,-5 0-13 0,-12 4-7 16,25-5-7-16,-25 5 1 0,19-4-3 16,-19 4 6-16,18-5 0 0,-18 5 1 0,14-3-7 0,-14 3-3 15,0 0 1-15,15-6-5 0,-15 6-6 0,0 0-4 16,0 0-5-16,17-3-13 0,-17 3-40 15,0 0-52-15,0 0-31 0,15-3-17 0,-15 3 9 16,0 0-53-16,31 2-20 0,-11-1-79 0,-3 2-360 16,11-1-171-16</inkml:trace>
  <inkml:trace contextRef="#ctx0" brushRef="#br0">8194 5516 493 0,'0'0'442'0,"0"0"-130"15,0 0-27-15,0 0-102 0,0 0 9 0,0 0-92 0,0 0 38 16,0 0-77-16,0 0 52 0,0 0-60 15,0 0 62-15,0 0-77 0,0 0 81 0,0 0-58 16,0 0 50-16,0 0-46 0,0 0 36 0,8-6-50 16,-8 6 22-16,0 0-46 0,0 0 24 0,10-6-45 15,-10 6 34-15,19-5-22 0,-2 2 8 0,2-1-1 16,4 2-5-16,5-2-17 0,2 2-1 0,-1-3-25 16,7 3 34-16,-6 1-38 0,1 0 33 0,-1 0-35 15,0 1 41-15,-3-2-38 0,0 0 39 16,0 2-39-16,-7 0 41 0,1 0-37 0,0 0 38 15,-4 0-30-15,-17 0 35 0,34 0-51 0,-34 0 40 16,29 0-26-16,-29 0 38 0,23 0-42 16,-23 0 54-16,19-2-56 0,-19 2 43 0,0 0-4 15,20 0-32-15,-20 0 18 0,0 0-9 0,0 0 38 16,18 0-37-16,-18 0 37 0,0 0-30 0,0 0 24 16,0 0-38-16,0 0 26 0,0 0-26 0,19 0 10 15,-19 0-80-15,0 0 6 0,0 0-92 0,-4-10-135 16,-7 2-498-16,-3-1-347 0</inkml:trace>
  <inkml:trace contextRef="#ctx0" brushRef="#br0">7062 3341 217 0,'9'-10'409'0,"-1"4"-120"0,-1-2-57 0,1 0-31 16,-8 8-43-16,12-10-36 0,-12 10-22 0,9-11-18 15,-9 11-11-15,0 0-11 0,10-10 0 0,-10 10-17 16,0 0-3-16,0 0 1 0,7-7-9 0,-7 7-5 16,0 0-5-16,0 0 10 0,0 0 10 15,0 0 7-15,0 0 0 0,18 4 39 0,-18-4-45 16,7 11-1-16,-7-11-7 0,9 18-4 16,-7-9 6-16,3 1 2 0,-1 1-4 0,1 0 10 15,-1-1 0-15,-1 2-2 0,0-2 3 0,0 0-3 16,1 1-2-16,-2 0-1 0,1-2 1 0,-3-9 5 15,5 17 3-15,-5-17 4 0,6 15-5 0,-6-15 0 16,5 12 3-16,-5-12-5 0,6 9 4 0,-6-9 8 16,0 0 7-16,6 12 5 0,-6-12 7 0,0 0 3 15,7 5 12-15,-7-5 1 0,0 0-14 0,21 0-9 16,-6-4-11-16,6-3-9 0,2 0-9 0,8-4-10 16,-1 1-4-16,1-2-7 0,1 0-4 0,-1 3-8 15,-2-1 3-15,-1 0-3 0,-5 2 0 16,-1 0 39-16,-2 0-42 0,1 3-10 0,-2-3 4 15,-4 2 0-15,-2 0-1 0,4 1 0 0,-6 1 4 16,-11 4-2-16,21-7 1 0,-21 7 3 0,16-5-2 16,-16 5 2-16,10-5-3 0,-10 5 1 0,0 0 7 15,13-4-1-15,-13 4-12 0,0 0 4 16,0 0-1-16,14-5 0 0,-14 5 1 0,0 0 0 16,0 0-2-16,0 0-2 0,0 0 2 0,0 0 0 15,13-3 0-15,-13 3-1 0,0 0 1 0,0 0 8 16,0 0-9-16,0 0 1 0,0 0 2 0,0 0-2 15,0 0 0-15,0 0 4 0,0 0-3 16,0 0 0-16,0 0 1 0,11-4 0 0,-11 4 1 16,0 0 0-16,0 0-1 0,0 0 9 0,0 0 0 15,0 0-11-15,0 0 2 0,0 0 2 0,0 0-4 16,0 0 2-16,0 0 1 0,0 0-2 0,0 0-2 16,0 0 2-16,0 0 0 0,0 0 0 0,0 0 0 15,0 0 1-15,0 0 8 0,0 0-1 0,0 0-13 16,0 0 5-16,0 0 2 0,0 0-3 0,0 0 1 15,0 0 2-15,0 0-3 0,0 0 0 0,0 0 2 16,0 0-2-16,0 0 1 0,0 0 2 0,0 0 20 16,0 0-16-16,0 0-9 0,0 0 3 0,0 0 0 15,0 0-2-15,0 0 3 16,0 0 2-16,0 0-4 0,0 0 0 0,0 0-1 16,0 0-4-16,0 0-50 0,0 0-56 0,0 0-81 15,0 0-100-15,0 0-27 0,0 0 26 0,0 0-22 16,7 7-164-16,-7-7-235 0,0 0-241 0</inkml:trace>
  <inkml:trace contextRef="#ctx0" brushRef="#br0">9443 5081 628 0,'0'0'483'0,"0"0"-102"0,0 0-100 16,0 0-60-16,0 0-45 0,0 0-44 0,0 0-40 16,0 0-25-16,0 0-13 0,0 0-22 0,0 0-3 15,5 7-1-15,-5-7 3 0,0 0-7 16,2 14 31-16,-2-14 6 0,3 15 2 0,-3-15-5 16,5 21-2-16,-4-9-9 0,-1-1-7 0,1 3-7 15,-1 1-7-15,0-2 29 0,-1 1-43 16,1 1 29-16,0-2-30 0,-1 1 24 0,0-3-39 15,1-11 32-15,-3 21-13 0,3-21 30 0,0 13-29 16,0-13 23-16,0 13-25 0,0-13 23 0,3 12-24 16,-3-12 27-16,2 9-17 0,-2-9 18 0,10 8-6 15,-10-8 16-15,18 5-21 0,-18-5 11 0,26 1-22 16,-26-1 8-16,38-1-16 0,-17-1 8 0,3-3-13 16,2 2-2-16,-2-2 2 0,1 1-2 0,-1-1 2 15,-2 2 0-15,0-1 0 0,-5 1 0 0,1-1 2 16,-18 4-1-16,26-5 0 0,-26 5-1 0,27-4 3 15,-27 4 3-15,20-1-1 0,-20 1 0 0,17-3 3 16,-17 3 3-16,15-4 5 0,-15 4 1 16,0 0 1-16,19-4 2 0,-19 4 9 0,0 0-11 15,0 0-8-15,16-1 0 0,-16 1-5 16,0 0 1-16,0 0 2 0,0 0 3 0,17-3 2 16,-17 3 0-16,0 0 5 0,0 0 0 0,0 0 4 15,0 0 2-15,0 0 0 0,15-3 2 0,-15 3-2 16,0 0 8-16,0 0-4 0,0 0-23 0,0 0 11 15,0 0-17-15,0 0 14 0,0 0-14 0,0 0 14 16,0 0-17-16,0 0 11 0,0 0-15 0,0 0 13 16,0 0-15-16,0 0 14 0,0 0-15 0,0 0 13 15,0 0-12-15,0 0 19 0,0 0-16 16,0 0 10-16,0 0-16 0,0 0 19 0,14-2-16 16,-14 2 16-16,0 0-14 0,0 0 11 0,0 0-14 15,0 0 14-15,0 0-17 0,0 0 15 0,0 0-15 16,0 0 1-16,0 0-34 0,0 0-31 0,0 0-46 15,0 0-48-15,0 0-23 0,0 0-92 0,0 0 33 16,0 0-89-16,0 0-110 0,-21-2-361 0,21 2-366 16</inkml:trace>
  <inkml:trace contextRef="#ctx0" brushRef="#br0">5761 2859 270 0,'0'0'325'0,"-5"-9"-10"0,5 9-131 15,-5-11 32-15,5 11-90 0,-2-9 18 0,2 9-53 16,0 0 20-16,-6-13-27 0,6 13 7 0,0 0 0 16,-1-9-23-16,1 9 28 0,0 0-36 15,0 0-6-15,-1-12-5 0,1 12-8 16,0 0-7-16,0 0-8 0,0 0-2 0,0 0-2 15,0-12-2-15,0 12-2 0,0 0-8 0,0 0-6 16,0 0 3-16,0 0-2 0,0 0-3 0,0 0 0 16,0 0-4-16,0 0 2 0,0 0 2 0,0 0 2 15,0 0 3-15,0 0 7 0,1 12-11 0,-1-12-2 16,4 17 1-16,1-8 4 0,-1 1 0 0,0 0-2 16,-2-1 1-16,2-1 0 0,0 3-4 0,1-3 5 15,-5-8 1-15,8 15 0 0,-8-15 17 0,7 12-17 16,-7-12 23-16,7 14-6 0,-7-14 0 0,6 8 19 15,-6-8 24-15,7 10 24 0,-7-10 20 0,11 4 13 16,-11-4 5-16,18 0-11 0,-18 0-11 0,35-7-17 16,-13-1 35-16,8-1-64 0,2-5 26 15,0 2-56-15,-2 1 54 0,0-1-69 16,-2 0 45-16,-6 3-53 0,-2 4 40 0,-2-3-54 16,-3 1 44-16,-3 3-52 0,-12 4 46 0,20-7-47 15,-20 7 47-15,16-6-49 0,-16 6 40 0,0 0-50 16,16-5 47-16,-16 5-55 0,0 0 29 0,0 0-70 15,13-4-6-15,-13 4-99 0,0 0 10 0,0 0-46 16,0 0-8-16,10 9-75 0,-7 1 24 0,-3-10-519 16,2 19-340-16</inkml:trace>
  <inkml:trace contextRef="#ctx0" brushRef="#br0">8482 4235 154 0,'0'-11'543'15,"-1"0"-132"-15,1 11-91 0,0-18-52 0,0 18-57 16,-3-17-14-16,3 17-51 0,0-11-14 0,0 11-38 16,0-11-5-16,0 11-36 0,0 0 3 0,0-13-24 15,0 13 3-15,0 0-20 0,0 0 8 0,0 0-11 16,0 0 24-16,0 0 8 0,0 0-2 0,4 13 4 16,-3-3-7-16,-1 2-5 0,4 3-8 0,-3 1-2 15,2 1-7-15,-2-1-1 0,0 0-8 0,0-2 3 16,1-2-1-16,-1 0 11 0,-1 0 1 15,1-3 6-15,-1-9-4 0,4 16 14 0,-4-16-8 16,2 13 2-16,-2-13-4 0,3 11 10 0,-3-11 3 16,7 10 24-16,-7-10 3 0,12 8 28 0,-12-8-19 15,22 1 11-15,-22-1-29 0,32-1 15 0,-10-4-30 16,1 0 18-16,-1-1-7 0,-1-1-7 16,1 0-2-16,0-1-2 0,-3 1-2 0,-1 1-4 15,-3-1-8-15,-2 0-2 0,2 1 5 0,-15 6-9 16,20-8-11-16,-20 8-1 0,17-9-30 0,-17 9 23 15,13-7-8-15,-13 7-25 0,0 0-37 0,15-8-49 16,-15 8-65-16,0 0-72 0,8-5-47 0,-8 5 18 16,0 0-75-16,-5-9-85 0,5 9-292 15,-14-3-256-15</inkml:trace>
  <inkml:trace contextRef="#ctx0" brushRef="#br0">5936 3968 285 0,'0'0'256'0,"0"0"-65"0,0 0-35 0,0 0-28 0,-10-6-24 15,10 6-12-15,0 0-2 0,0 0-7 16,0 0 16-16,0 0-58 0,0 0 41 0,-6-7-43 16,6 7 20-16,0 0-30 0,0 0 36 0,0 0-49 15,0 0 43-15,0 0-49 0,0 0 47 0,0 0-49 16,0 0 51-16,0 0-55 0,0 0 49 0,0 0-49 16,0 0 41-16,0 0-69 0,0 0 49 0,0 0-34 15,7-8 55-15,-7 8-50 0,27 0 53 0,-4 0-50 16,5 0 47-16,6 0-52 0,5-1 48 0,7 1-53 15,-1-1 52-15,1 1-47 0,-1-2 38 0,1 1-24 16,-3 0 39-16,2-2-11 0,-3 0 5 16,-1 2-4-16,-3 0-6 0,-1-2-3 15,-6 0-6-15,-3 2-4 0,0-1-3 0,-2-1-4 16,-6 2 0-16,-2-1-3 0,0 1-6 0,-18 1 5 16,26-1-11-16,-26 1 2 0,20-1 11 0,-20 1-2 15,14-2-1-15,-14 2 0 0,0 0-4 0,0 0-12 16,22-1-13-16,-22 1-17 0,0 0-69 0,0 0 13 15,0 0-42-15,14 4-17 0,-14-4-41 0,0 0-80 16,-8 9-206-16,8-9 73 0</inkml:trace>
  <inkml:trace contextRef="#ctx0" brushRef="#br0">5847 3917 40 0,'0'0'350'0,"0"0"-93"15,0 0-72-15,0 0-49 0,0 0-14 0,0 0-30 16,0 0 0-16,0 0-30 0,0 0 9 0,0 0-29 16,0 0 8-16,0 0-21 0,0 0 20 0,0 0-31 15,0 0 14-15,0 0-32 0,0 0 16 0,0 0-15 16,0 0 8-16,0 0-40 0,0 0-14 0,0 0-29 16,0 0-41-16,0 0-57 0,0 0-182 0,0 0 238 15</inkml:trace>
  <inkml:trace contextRef="#ctx0" brushRef="#br0">8399 5176 73 0,'0'0'406'16,"0"0"-191"-16,0 0-64 0,0 0-61 0,0 0-23 0,0 12-23 15,0-12-11-15,0 0-15 0,0 0 1 16,0 0-12-16,2 11 14 0,-2-11-15 0,0 0 12 15,0 0 1-15,0 0 10 0,1 10-7 16,-1-10 3-16,0 0-9 0,0 0 2 0,0 0 0 16,0 0-14-16,3 8 4 0,-3-8 2 0,0 0-1 15,0 0-7-15,0 0 9 0,0 0 3 0,0 0 1 16,0 0-4-16,0 0 3 0,3 11-3 0,-3-11 14 16,0 0-28-16,0 0 20 0,0 0-13 0,0 0 7 15,0 0-1-15,0 0-5 0,2 8-13 0,-2-8 16 16,0 0-5-16,0 0 16 0,0 0-11 0,0 0 18 15,0 0-13-15,0 0 17 0,0 0-30 0,0 0 42 16,0 0-25-16,4 9 25 0,-4-9-3 16,0 0-8-16,0 0-2 0,0 0 9 0,0 0-11 15,0 0-2-15,0 0 4 0,0 0 3 0,0 0-7 16,0 0-15-16,0 0 18 0,0 0 1 0,0 0-5 16,0 0-6-16,0 0-9 0,0 0 1 15,0 0 0-15,0 0-1 0,0 0-2 0,0 0-2 16,0 0 0-16,0 0-3 0,0 0-14 0,0 0 2 15,0 0 17-15,0 0 1 0,0 0-5 0,0 0 7 16,0 0-14-16,0 0 5 0,0 0 0 0,0 0 2 16,0 0-3-16,0 0-1 0,0 0 3 15,0 0-3-15,0 0-18 0,0 0 23 0,0 0 3 16,0 0-2-16,0 0-2 0,0 0-6 0,0 0 7 16,0 0-4-16,0 0 0 0,0 0 0 0,0 0 1 15,0 0 4-15,0 0-1 0,0 0-22 0,0 0 6 16,0 0 14-16,0 0 6 0,0 0-6 0,0 0-11 15,0 0 9-15,0 0 3 0,0 0-3 0,0 0 4 16,0 0-3-16,0 0 0 0,0 0 1 0,0 0-16 16,0 0 4-16,0 0 14 0,0 0 4 0,0 0 0 15,0 0-7-15,0 0-10 0,0 0 11 16,0 0 0-16,0 0 0 0,0 0 0 0,0 0-1 16,0 0 0-16,0 0-1 0,0 0-14 15,0 0 17-15,0 0-2 0,0 0 3 0,0 0-5 16,0 0-10-16,0 0-12 0,0 0-9 0,0 0-17 15,0 0-22-15,0 0-36 0,0 0-39 0,0 0-27 16,0 0-276-16,0 0 129 0</inkml:trace>
  <inkml:trace contextRef="#ctx0" brushRef="#br0">18941 3184 349 0,'0'0'528'0,"-2"-14"-167"16,2 14-33-16,-1-11-63 0,1 11 0 0,0-13-25 15,0 13-42-15,-1-10-48 0,1 10-36 0,0 0-13 16,-3-11-25-16,3 11-1 0,0 0-32 0,0 0-17 16,0 0-3-16,0 0 8 0,0 0 10 0,-1 17 14 15,4-4-2-15,-2 7-4 0,0 5-9 16,2 2-4-16,-1 6-8 0,2 1-4 0,0-1-6 15,1 0-1-15,0-6-1 0,0-1-7 16,-1-1 4-16,3-1 1 0,-2-2-6 0,0-4 10 16,0-2 26-16,0-2 21 0,-2-4 28 0,-1 0 34 15,-2-10 49-15,7 15 7 0,-7-15 53 0,5 10-52 16,-5-10-5-16,0 0-47 0,0 0 7 0,21-6-20 16,-13-2 3-16,2-2-18 0,0-2 0 0,1-5-29 15,0-2-1-15,-2-2-25 0,1-7-1 0,3-1-21 16,-4-2 7-16,3 2-16 0,-1-3 1 0,-2 4-26 15,0-1-8-15,-1 6-48 0,-1 2-33 0,-3-2-44 16,1 4-55-16,-1 2-48 0,-3-1-50 16,1 5-58-16,-1-1-63 0,-1 14 48 0,0-16-34 15,0 16-35-15,0 0-430 0,-1-9-469 0</inkml:trace>
  <inkml:trace contextRef="#ctx0" brushRef="#br0">19405 3258 390 0,'0'0'506'0,"0"0"-90"0,0 0-91 0,0 0-41 16,14 2-61-16,-14-2-33 0,0 0-32 16,0 0-37-16,0 0-31 0,-7 15-11 0,2-8 3 0,-1 3-10 15,-2 0-10-15,2 4-12 0,-4 1-10 0,3 1-10 16,-2 4-4-16,3-3-9 0,-2 0-12 15,3-1-23-15,2 1 0 0,2-1-3 0,1-2-14 16,0-2 10-16,0-12 0 0,0 19 15 0,0-19 4 16,5 15 23-16,-5-15 39 0,8 10 17 15,-8-10 25-15,0 0 12 0,15 4-5 0,-15-4 14 16,11-6 11-16,-11 6-4 0,11-11-10 0,-6 3-11 16,0-3-3-16,-1-2-15 0,1 0-19 0,-1-4-31 15,1 0 20-15,-1-1-46 0,-3 2 21 0,2-2-34 16,-2 2 16-16,-1 2-48 0,0 2-6 0,0-1-42 15,1 4-30-15,-1 9-60 0,-1-16-81 0,1 16 4 16,0 0-44-16,0-11 29 0,0 11-17 16,0 0-116-16,0 0-275 0,-6 7-202 0</inkml:trace>
  <inkml:trace contextRef="#ctx0" brushRef="#br0">19633 3382 656 0,'5'-7'485'0,"-5"7"-39"0,8-14-37 15,-8 14-34-15,4-11-71 0,-4 11-63 0,6-9-64 16,-6 9-41-16,0 0-27 0,4-7-30 0,-4 7-21 16,0 0-16-16,0 0-7 0,0 0-5 0,0 0-3 15,0 0-6-15,5 12-5 0,-5-12-2 0,0 23-3 16,0-8-2-16,-1 1-48 0,-2 1-43 0,2 1-34 15,0-1-15-15,-2-1-26 0,1 1 29 0,-1-3-39 16,2-2-13-16,0-1-27 0,1-11-62 0,-3 17-374 16,3-17-172-16</inkml:trace>
  <inkml:trace contextRef="#ctx0" brushRef="#br0">19687 3192 402 0,'-2'-21'526'16,"2"5"-155"-16,-2 3-51 0,1-2-82 0,1 4-33 16,0 11-69-16,-1-18-52 0,1 18-88 0,0-11 14 15,0 11-65-15,0 0 8 0,0 0-82 0,11-6-81 16,-11 6-326-16,14 7-29 0</inkml:trace>
  <inkml:trace contextRef="#ctx0" brushRef="#br0">20026 3327 374 0,'0'0'600'0,"0"0"-136"15,0 0-79-15,-4-10-55 0,4 10-70 0,0 0-63 16,0 0-58-16,0 0-24 0,0 0-21 0,-19 3-26 15,19-3-12-15,-18 15-14 0,6-5-7 0,1 2-9 16,-2 2-7-16,0 2-2 0,2-1-6 0,0 1-9 16,2 2-4-16,1 0 4 0,1-1-16 0,2-3-19 15,1 1-3-15,2-3 3 0,0-2-1 16,2-10 8-16,0 17-2 0,0-17 14 16,3 13 2-16,-3-13 9 0,6 8 3 0,-6-8 9 15,16 4-10-15,-16-4 6 0,22-1-5 0,-7-3 4 16,3-5 2-16,0 0 11 0,-2-3 13 0,0-4 7 15,-1-1 4-15,0-8 4 0,2 1 8 0,-4-5-10 16,2-2 5-16,-5-1 5 0,2-2-4 0,-2 1 21 16,-4 1 6-16,1 0 18 0,-5 4-8 0,1 3 17 15,-2 0-19-15,-2 0 16 0,-2 2-30 0,-2 2 12 16,1 1 11-16,0 4 19 0,-2 1-22 0,2 3 22 16,-1 3-62-16,1 0 12 0,-1 0-45 15,5 9 19-15,-9-12-21 0,9 12-8 0,0 0 7 16,0 0-31-16,-23 10 22 0,14 1-35 0,-1 6 22 15,4 4-31-15,2 4 30 0,1 0-25 0,6 4 19 16,2 5 2-16,3 0-1 0,4 2 3 16,1-7-4-16,2 3 1 0,1-3-16 0,0-2-4 15,-2-2 5-15,3-2 2 0,-5-5 3 0,-1-1 2 16,3-2-6-16,-4-2-13 0,2-3-14 0,-5-1-11 16,1-2-5-16,-1 0-7 0,-7-7-8 0,10 11 1 15,-10-11-12-15,9 8-22 0,-9-8-58 0,9 5-31 16,-9-5 30-16,0 0-60 0,0 0-80 0,0 0-121 15,0 0-185-15,0 0-155 0</inkml:trace>
  <inkml:trace contextRef="#ctx0" brushRef="#br0">21366 3146 518 0,'0'-12'467'0,"-4"-1"-86"16,0 1-80-16,-3-2-82 0,-2 3-25 0,0-2-49 16,-4 3-10-16,4 1-39 0,-4 2-2 0,3 0-28 15,10 7-15-15,-22-4-29 0,22 4 0 16,-26 7-9-16,10 2 18 0,1 4-21 0,0 4 8 0,2 6-23 15,0 4-1-15,4 5-37 0,3-2-14 0,3-1 1 16,3 0-13-16,5-2 14 0,2 5 15 16,2-3 12-16,3-3 2 0,-3-3 9 0,2-4 0 15,1 0 5-15,-1-2 2 0,0-2 1 16,-1-2 2-16,-2 0 1 0,-3-5 1 0,1 1-5 16,-6-9 4-16,8 12 8 0,-8-12 6 0,5 12 9 15,-5-12 13-15,4 8 9 0,-4-8 6 0,0 0 1 16,4 10 10-16,-4-10-15 0,0 0-1 0,-8 9-15 15,8-9 3-15,-13 9-24 0,13-9 18 0,-21 7-23 16,21-7 4-16,-25 5-37 0,25-5 6 0,-24 5-40 16,24-5-28-16,-18 3-4 0,18-3-39 0,-19 0-69 15,19 0-375-15,-13-2-119 0</inkml:trace>
  <inkml:trace contextRef="#ctx0" brushRef="#br0">21433 3305 306 0,'0'0'545'0,"11"-11"-173"15,-11 11-82-15,8-8-77 0,-8 8-49 0,0 0-35 16,0 0-25-16,0 0-19 0,14 6-15 0,-14-6-8 16,4 15-15-16,-2-3-19 0,1 4-1 15,2-1-3-15,-1 2-8 0,1 3-3 0,1-2-3 16,-1 1-2-16,4-1-1 0,-4-6 4 0,2 1-17 15,-1-3 5-15,-1-2 11 0,-1 2 23 0,-4-10 53 16,10 12 52-16,-10-12 5 0,0 0-3 16,14 3-3-16,-14-3 14 0,16-5-18 0,-9 0-19 15,2-6-20-15,4-2-15 0,-3-1-19 0,1-5-6 16,-1 1-17-16,-1-1-8 0,0 0-11 0,-2-1-29 16,2-1-33-16,-4 2-45 0,1 4-47 0,-4-3-68 15,2 8 4-15,-3-3-38 0,2 2-7 16,-3 11-53-16,-4-14-137 0,4 14-165 0,-8-9-134 15</inkml:trace>
  <inkml:trace contextRef="#ctx0" brushRef="#br0">21698 3260 146 0,'0'0'516'15,"0"0"-168"-15,18 0-62 0,-18 0-54 0,0 0-55 16,0 0-38-16,21 3-23 0,-21-3-18 0,0 0-4 15,20 3 4-15,-20-3 7 0,17 8-19 0,-6-4-8 16,-2 3 2-16,1 0-14 0,2 3-17 0,-2 0-8 16,-1-1-8-16,1 4-4 0,-1-2-4 15,-2 1-8-15,-2-2-2 0,2 0 1 0,-2 0-7 0,-1-1 0 16,0 3-4-16,-4-12 0 0,4 16 2 16,-4-16 8-16,5 13-3 0,-5-13-14 0,4 13 1 15,-4-13 2-15,4 9 3 0,-4-9 5 0,0 0 17 16,4 9 34-16,-4-9 28 0,0 0 25 0,0 0 8 15,7 7-18-15,-7-7-20 0,0 0-18 0,13-5-11 16,-13 5-7-16,15-8-8 0,-7 1 9 0,1 1-21 16,4-1-7-16,-3-3-3 0,-1 3-4 15,1-1-1-15,-1 1-2 0,0 2-2 0,-9 5-2 16,14-10 0-16,-14 10-1 0,13-8-9 0,-13 8 1 16,10-5-1-16,-10 5-1 0,0 0 1 15,14-6-3-15,-14 6-8 0,0 0-5 0,0 0-2 16,0 0-2-16,19 0-4 0,-19 0 1 0,0 0 1 15,13 5-2-15,-13-5 2 0,9 6 0 0,-9-6 6 16,0 0 0-16,12 7 2 0,-12-7 6 0,0 0 5 16,10 6 3-16,-10-6 7 0,0 0 6 0,0 0 24 15,10 3 15-15,-10-3 16 0,0 0 9 0,0 0 10 16,0 0 7-16,0 0-2 0,21 0 1 0,-21 0-20 16,0 0-9-16,13-3-9 0,-13 3-13 0,0 0-8 15,15-6-7-15,-15 6-7 0,0 0-9 16,15-5-2-16,-15 5 5 0,0 0-6 15,18-1-14-15,-18 1-14 0,15 4-28 0,-15-4-21 16,16 8-28-16,-16-8-39 0,19 10-33 0,-9 0-2 16,3-2-35-16,-2 6-14 0,3-4-16 0,0 1-7 15,2 1-78-15,0-2-412 0,-3 1-263 0</inkml:trace>
  <inkml:trace contextRef="#ctx0" brushRef="#br0">23117 2950 568 0,'1'-11'393'0,"-1"11"-69"0,1-14-41 0,-1 14-31 16,0-14-11-16,0 14-28 0,0-11-31 0,0 11-35 16,0 0-38-16,-2-9-6 0,2 9 3 0,0 0 20 15,-17 6-1-15,6 2-13 0,-5 6-17 0,1 1-24 16,-6 7 2-16,1 4-18 0,-3 4-1 0,5 4-22 16,-5 11 4-16,5 1-10 0,-1 5-7 15,9 0-6-15,2-5-2 0,8-1-9 0,3 1-7 16,4-1 3-16,5 5-14 0,0-8 7 15,3-2-7-15,0-1 9 0,2-5-7 0,-2 0 0 16,4-5 6-16,-5-1 4 0,-1-3 3 0,1-8 0 16,-2 1-2-16,-1-3 3 0,1-2 2 0,-3-1 0 15,0-4 1-15,-2-1 1 0,-7-7 1 0,15 11-2 16,-15-11 0-16,15 7-2 0,-15-7-21 0,16 3-34 16,-16-3-39-16,0 0-46 0,19 0-17 0,-19 0-3 15,0 0-26-15,20-3-82 0,-20 3-146 0,12-9-231 16,-12 9-174-16</inkml:trace>
  <inkml:trace contextRef="#ctx0" brushRef="#br0">23767 3242 729 0,'7'-8'552'0,"-7"8"-116"0,7-13-47 16,-7 13-35-16,8-12-41 0,-8 12-73 0,4-9-21 15,-4 9-63-15,0 0-15 0,5-9-36 0,-5 9-11 16,0 0-34-16,0 0-6 0,6-7-27 0,-6 7 11 16,0 0-19-16,0 0 12 0,4 15-19 0,-4-15 11 15,3 22-2-15,-2-9-5 0,0 5-6 16,-1 0-22-16,3 0-25 0,-2 0-21 0,0-1-24 15,-2-2-26-15,1-1-53 0,0 1-18 0,-1-2-50 16,-2-1-18-16,3-2-69 0,0-10-462 16,-4 16-308-16</inkml:trace>
  <inkml:trace contextRef="#ctx0" brushRef="#br0">23947 3006 679 0,'7'-19'525'0,"-1"2"-123"0,3-2-55 0,-4 5-39 16,0 3-55-16,-1-3-64 0,1 4-54 0,-1 0-78 15,1 2-84-15,-5 8-43 0,6-14-36 16,-6 14-24-16,8-8-57 0,-8 8-134 0,0 0 41 16,0 0-237-16,13 4 6 0</inkml:trace>
  <inkml:trace contextRef="#ctx0" brushRef="#br0">24041 3134 62 0,'0'0'473'0,"11"16"-155"16,-3-7-72-16,-2 2-30 0,2 0-33 15,-2 3-37-15,4 0-26 0,-2 2-20 0,-1 0-11 16,0 2 0-16,-2-5-8 0,3 2-11 0,-3 0-6 15,0 0-8-15,0 2-3 0,-1-5-11 0,-1 1 2 16,0-2-15-16,1 0-10 0,-4-11 2 0,3 15-2 16,-3-15-1-16,2 14 19 0,-2-14 44 0,4 11 37 15,-4-11 34-15,0 0 24 0,4 11 14 0,-4-11-15 16,0 0-30-16,0 0-31 0,0 0-17 0,0 0-17 16,0 0-18-16,15-10-1 0,-15 10-15 15,8-13-1-15,-1 5-8 0,-2-1 5 0,1 1-1 16,4-2-5-16,-2-1-4 0,0 1-8 15,3-1 0-15,-1 3 4 0,-1-3-12 0,4 1-4 16,-1 2-2-16,0 0-23 0,0 0 28 0,-1 3-28 16,2-1 24-16,-3 3 19 0,-10 3-28 0,23-5-18 15,-23 5 20-15,23-2-26 0,-23 2 27 0,22 7-25 16,-5-4 6-16,-6 4-41 0,3 0-41 0,0 1-55 16,0 1-63-16,-1 3-62 0,2 1 32 0,-2 0-59 15,1 1-19-15,0 0-99 0,-1-1-263 0,4 1-212 16</inkml:trace>
  <inkml:trace contextRef="#ctx0" brushRef="#br0">25149 3266 538 0,'4'-15'500'0,"-1"2"-71"0,-2 1-49 15,-1 3-40-15,0-3-5 0,0 12-72 0,0-17-37 16,0 17-54-16,-2-12-29 0,2 12-45 0,-3-10-1 16,3 10-30-16,0 0-2 0,-20 0-23 0,20 0 5 15,-24 11-14-15,8 0-12 0,2 3-28 16,-1 1-51-16,2 2-48 0,0 0-43 16,1-1-15-16,3 2 12 0,2-3 22 0,2-3 15 15,0 1 12-15,1-3 15 0,3-2 11 0,1-8 13 16,-1 16 7-16,1-16 12 0,2 10 6 0,-2-10 12 15,0 0-2-15,12 6 17 0,-12-6 9 0,0 0 10 16,19-6 19-16,-9 0 10 0,-2-2 19 0,3 0 24 16,1-4-22-16,-1-2 20 0,2-1 4 0,-3 1 5 15,3-1 16-15,-3 1-6 0,2-3 15 16,-6 8-9-16,4-2 15 0,-5 2-16 0,1 2 4 16,-6 7-27-16,7-13-1 0,-7 13-36 0,5-6-1 15,-5 6-27-15,0 0 11 0,0 0 1 16,0 0 5-16,0 0-18 0,9 9 3 0,-9-9-7 15,0 19-1-15,0-4-3 0,0 2-1 0,1 2-4 16,1 5-40-16,0-1-40 0,0-1-53 0,0 1-65 16,3-1 20-16,2-1-23 0,3-1 14 0,1-3 5 15,5-3-45-15,-1-3-84 0,4-2-343 0,-1-1-182 16</inkml:trace>
  <inkml:trace contextRef="#ctx0" brushRef="#br0">25578 3004 960 0,'0'0'480'0,"11"-8"-133"0,-11 8-64 16,23 4-32-16,-5 5-19 0,5 7-56 0,1 6-12 16,1 6-26-16,-3 3-8 0,2 10 17 0,-1 4 5 15,-4 2 8-15,-4 1-8 0,-3-5-14 0,-3-1-21 16,-4 3-18-16,-5 0-40 0,-4 0 15 0,-9 7-41 15,-5-2-29-15,-5 0-58 0,-7-6-56 0,-6 0-46 16,-4-3-40-16,-6-3-30 0,-5-1 8 0,1-7-30 16,-5-2 9-16,-1 0-47 0,1-7-113 0,-1-3-230 15,2 0-160-15</inkml:trace>
  <inkml:trace contextRef="#ctx0" brushRef="#br0">18950 5400 927 0,'0'-13'551'0,"0"13"-129"16,1-17-58-16,-1 17-50 0,0-17-105 0,0 17-45 16,1-9-48-16,-1 9-19 0,0 0-25 0,0 0-11 15,9 9-13-15,-8 4-5 0,3 2 0 0,0 6-6 16,-1 4-2-16,3 6-6 0,-1 2-2 0,3 1-5 15,0 0 5-15,-1-1-14 0,2 0 11 16,-1 0-13-16,1-5 12 0,-1-3-5 0,-2-2 20 16,0-4-1-16,-1-4 29 0,-1 1 0 0,0-6 47 15,0-1 10-15,-4-9 43 0,5 15 55 0,-5-15 6 16,6 10 7-16,-6-10-9 0,0 0-46 0,0 0-38 16,12-7-33-16,-4-6-24 0,2-8-25 15,3-5-43-15,-2-6-39 0,4-2-28 0,-1-3-56 16,6-11-21-16,-5 9-3 0,2 1-26 0,-2 4-19 15,-1 2-20-15,-1 1-24 0,1 4-54 0,-5 10-45 16,0 0 8-16,-2 8-18 0,2 1 22 0,-9 8-18 16,17-9-111-16,-17 9-243 0,14 4-206 0</inkml:trace>
  <inkml:trace contextRef="#ctx0" brushRef="#br0">19608 5474 560 0,'0'0'546'15,"15"5"-168"-15,-15-5-15 0,0 0-100 16,14 7-52-16,-14-7-45 0,0 0-33 0,4 13-11 16,-4-13 3-16,-4 17-20 0,2-8-15 0,-2 3-16 15,-1 2-14-15,-2 1-11 0,4 2-11 0,-3-1-5 16,4 2-10-16,0-1-11 0,2 0-5 0,3-1 0 16,2 0-2-16,0-2 5 0,4-2-1 15,3-1-5-15,-1-4 4 0,3-1 15 0,-14-6 28 16,27 1 13-16,-10-2 25 0,-1-5 5 0,1-1 19 15,2-4 22-15,-2 2 17 0,-4-5-10 0,-2 2-5 16,-1-4-15-16,-1-1-40 0,-4 1 10 0,-1-1-32 16,-2 1 5-16,-1 0-40 0,-2 2 22 0,-1 1-40 15,0 0 5-15,-1 2-54 0,-1 2-25 0,4 9-50 16,-4-15-72-16,4 15-75 0,-5-9 10 16,5 9-38-16,0 0 5 0,0 0-60 0,0 0-35 15,0 0-412-15,-12 7-338 0</inkml:trace>
  <inkml:trace contextRef="#ctx0" brushRef="#br0">20026 5543 496 0,'0'0'571'0,"15"-7"-161"0,-15 7-9 0,14-4-73 16,-14 4-63-16,0 0-72 0,13-7-54 0,-13 7-30 15,0 0-19-15,0 0-3 0,10 7 1 16,-10-7-6-16,8 10-11 0,-8-10-8 0,2 20-3 15,-2-8-9-15,1 5-5 0,-1 0-15 0,-1 2 2 16,0 3-23-16,-2 1-44 0,1 0-55 0,-2-2-40 16,2-3-6-16,0-2-9 0,1 1-50 0,0-7 20 15,-2 3-83-15,3-13-123 0,-1 11-224 16,1-11-134-16</inkml:trace>
  <inkml:trace contextRef="#ctx0" brushRef="#br0">20105 5325 676 0,'-3'-25'470'0,"2"2"-55"0,-1 5-38 16,0 2-38-16,1 5-75 0,0 0-67 0,-2 3-84 15,3 8-74-15,0-14-53 0,0 14-22 0,0 0 9 16,7-8-53-16,-7 8 25 0,15 5-68 0,-2 2-14 16,3 6-95-16,2-1-405 0,4 5-166 0</inkml:trace>
  <inkml:trace contextRef="#ctx0" brushRef="#br0">20571 5510 238 0,'0'0'615'0,"0"0"-92"0,0 0-142 16,0 0-56-16,0 0-46 0,0 0-53 0,0 0-66 15,0 0-28-15,-20-1-1 0,20 1-17 0,-22 8-17 16,11 0-15-16,-6 3-14 0,4 0-7 0,-5 4-8 15,-1 8-11-15,-1 0-8 0,-2 3-9 16,5 1-25-16,1 2-27 0,3-3-32 0,2-4-19 16,4-2 10-16,1-2 8 0,3-3 10 0,1-4 6 15,0 0 10-15,2-11 7 0,4 12 7 0,-4-12 8 16,9 6 10-16,-9-6 0 0,21-6 14 0,-11-1 21 16,5-3 18-16,-1-6 2 0,4-6 11 15,-3-2 8-15,2-5 3 0,-4-2-3 0,1-4-13 16,-3-4-1-16,2-3-11 0,-1-11 0 15,-1 3 12-15,-3 3-18 0,-1 2 18 0,1 2-4 0,0-1 53 16,-3 6-16-16,2 1 44 0,-3 10-31 0,0 3 24 16,0 4-54-16,-3 3 6 0,2 4-55 0,-3 13 10 15,1-15-44-15,-1 15 30 0,0 0-23 0,0 0 25 16,8 10-39-16,-6 2 31 0,2 10-29 16,1 4 31-16,2 6-34 0,-1 4-22 0,3 3-28 15,-1 4-30-15,-2-1-58 0,3 0-43 0,1 0-56 16,1 2-9-16,1-3-35 0,6-3 54 0,1-4-67 15,1-5-80-15,4 0-343 0,4-8-257 16</inkml:trace>
  <inkml:trace contextRef="#ctx0" brushRef="#br0">21514 5407 786 0,'-8'-17'642'0,"-3"-1"-197"0,2 4-51 16,-2 0-64-16,2 4-79 0,2 1-68 0,7 9-41 16,-10-8-48-16,10 8-10 0,0 0-24 15,-15 8-6-15,11 1-20 0,0 3-14 0,3 8 10 16,2 4-11-16,4 3-17 0,0 6-10 0,3 3-28 16,5 0 12-16,1-4-2 0,1 0 11 0,1-1-2 15,-2-3 8-15,-3-5 3 0,-2-4 1 0,1-2-5 16,-5-4 34-16,-1-3 30 0,-4-10 48 0,4 16-5 15,-4-16 44-15,0 14-28 0,0-14 17 16,-9 13-49-16,0-8 12 0,-6-1-45 0,-1 1 15 16,0-1-38-16,-2 0 18 0,0 0-54 0,2-1-20 15,-1 0-80-15,17-3-42 0,-26 6-83 0,26-6-68 16,-19 3 32-16,19-3-77 0,0 0-73 16,0 0-335-16,0 0-279 0</inkml:trace>
  <inkml:trace contextRef="#ctx0" brushRef="#br0">21645 5603 521 0,'0'0'592'15,"11"-10"-155"-15,-11 10-107 0,10-5-70 0,-10 5-66 16,0 0-40-16,0 0-32 0,12 3-27 0,-12-3-27 16,8 13-18-16,-3 0-5 0,0-1-5 15,0 4-12-15,1 2-1 0,-2 1-9 0,3 0 5 16,0 0 2-16,1-1-11 0,-2-6 5 0,-1 3 11 15,2-5 28-15,-2-1 26 0,0-1 52 0,-5-8 35 16,6 11 87-16,-6-11-18 0,0 0-32 0,11 7-46 16,-11-7-33-16,10-8-27 0,-10 8-27 0,11-15-17 15,-7 3-16-15,5-5-41 0,-3-3-25 0,1 1-49 16,-1-3-39-16,1 0-64 0,0 1-65 16,-3 3-46-16,3-1 21 0,-4 5-13 0,1 2-63 15,-2-1-71-15,-2 13-363 0,1-16-305 0</inkml:trace>
  <inkml:trace contextRef="#ctx0" brushRef="#br0">21927 5532 183 0,'0'0'577'0,"14"3"-202"16,-14-3-60-16,13 5-69 0,-13-5-34 0,15 9-32 16,-6-4-30-16,0 2-21 0,3 2 3 0,-3-1-1 15,0 2-2-15,1 1 5 0,-3-2-11 0,1 0-17 16,1 1-20-16,-1 0 7 0,-1-1-32 0,-3 3-16 15,3-3-3-15,-3-1-17 0,2 2 3 0,-2-2-13 16,-4-8 6-16,7 16-11 16,-7-16 6-16,4 8-9 0,-4-8 20 0,0 0 22 15,5 11 48-15,-5-11 13 0,0 0 42 0,8 7-33 16,-8-7-27-16,0 0-18 0,0 0-8 0,0 0-21 16,14-7-8-16,-14 7-9 0,8-7-5 0,-8 7-7 15,12-9-5-15,-12 9-4 0,11-8-3 0,-11 8 3 16,9-7-9-16,-9 7-4 0,0 0 12 0,14-5-38 15,-14 5 12-15,0 0-25 0,11-5 21 0,-11 5-17 16,0 0 18-16,0 0-13 0,19 1 25 16,-19-1-22-16,0 0 24 0,14 4-11 0,-14-4 17 0,0 0-13 15,14 3 23-15,-14-3-14 16,0 0 36-16,0 0 2 0,16 4 41 0,-16-4-19 16,0 0 43-16,0 0-33 0,20-4-2 0,-20 4-2 15,0 0-6-15,22-2-6 0,-22 2 3 0,17-1-19 16,-17 1-3-16,19-5-10 0,-19 5-6 0,19-1-7 15,-19 1-27-15,22 0-44 0,-22 0-45 0,23 4-34 16,-23-4-92-16,24 5-61 0,-11 1-10 0,1 2-34 16,-3-1-12-16,-11-7-116 0,19 15-298 0,-8-5-293 15</inkml:trace>
  <inkml:trace contextRef="#ctx0" brushRef="#br0">23275 5125 1527 0,'0'0'640'0,"-10"-6"-80"0,10 6-155 15,0 0-34-15,0 0-121 0,0 0-45 16,0 0-96-16,-8 9 3 0,8-9-16 0,-6 21-32 0,1-7 33 15,-2 9-27-15,-1 8 40 0,0 3-46 16,0 6-5-16,-1 3-9 0,-1 15-10 0,-2 3-10 16,1 2-30-16,-2 2-40 0,3-1-71 15,0 0-28-15,1-3-27 0,5-2 29 0,3-14-61 16,3-2-40-16,2-7-40 0,5-2 39 0,2-4-33 16,4-5-82-16,1-5-444 0,-2-6-345 0</inkml:trace>
  <inkml:trace contextRef="#ctx0" brushRef="#br0">23752 5550 765 0,'5'-10'614'0,"-5"10"-164"16,6-15-53-16,-6 15-87 0,4-9-88 0,-4 9-50 15,0 0-31-15,0 0-11 0,0 0 14 0,0 0 3 16,14 9 13-16,-12 2-13 0,1 4-11 0,0 3-25 15,-2 5 6-15,0 2-47 0,1 3 11 0,-2 2-42 16,-3-1-21-16,0 5-89 0,1-2-57 0,-3-3-73 16,1-4-46-16,2-2-5 0,-1-1-17 0,2-5-64 15,-2-3-122-15,3-14-259 0,4 17-241 0</inkml:trace>
  <inkml:trace contextRef="#ctx0" brushRef="#br0">23941 5407 734 0,'6'-21'467'16,"-2"6"-113"-16,1 2-78 0,-1 0-40 0,0 2-94 15,-4 11-113-15,6-16-21 0,-6 16-89 0,4-10-42 16,-4 10-40-16,0 0-142 0,0 0-160 0,0 0 102 16</inkml:trace>
  <inkml:trace contextRef="#ctx0" brushRef="#br0">23882 5611 1108 0,'0'0'554'0,"0"0"-152"0,14-4-80 0,-14 4-75 16,0 0-62-16,10 6-40 0,-10-6-19 0,8 13-25 15,-3-5 5-15,-2 4-8 16,2 2 12-16,-1 1-31 0,0 2 4 0,1 3-23 16,-2-4 6-16,1 2-25 0,0-1 7 0,-3-1-20 15,2 1 7-15,-2-3-16 0,1-1 10 0,-1-3-21 16,-1-10 16-16,1 19-18 0,-1-19 25 0,0 14 14 15,0-14 64-15,3 10 15 0,-3-10 63 0,0 0-32 16,2 10-36-16,-2-10-17 0,0 0-28 0,12-7-15 16,-12 7-12-16,15-17 20 0,-2 5-38 0,-3-5 32 15,5 0-28-15,-2-2 25 0,4-2-20 0,-4 3 32 16,-1 2-30-16,2 0 4 0,-2 2-3 16,-1 2-8-16,-2 4-1 0,-2-2-10 0,-1 3-9 15,-6 7-7-15,12-9 0 0,-12 9-9 16,12-6-6-16,-12 6 6 0,21 6 20 0,-8-2-27 15,3 5 2-15,1 5-64 0,3 4-40 0,1 2-44 16,-2 2-76-16,-1-1-53 0,0 0-77 0,-2 1-47 16,-3-1 54-16,0-2-57 0,-7-6-70 0,3 2-341 15,-3-4-390-15</inkml:trace>
  <inkml:trace contextRef="#ctx0" brushRef="#br0">24747 5356 1129 0,'2'-11'553'16,"-2"11"-91"-16,2-16-84 0,-2 16-102 0,5-12-78 16,-5 12-32-16,0 0-32 0,0 0 14 0,0 0-1 15,-9 12 30-15,4 3-30 0,-4 4-10 0,0 4-17 16,-1 10-24-16,-3 1-16 0,2 4-17 0,-2 3 24 15,1 1-55-15,0 10 24 0,4-10-48 0,2 2 19 16,3-2-45-16,-1 1-11 0,8-4-54 0,-3-1-34 16,2-4-35-16,1-6-53 15,0-3-43-15,1-4 2 0,0-4-27 0,2-5-79 16,-3-3-502-16,-4-9-444 0</inkml:trace>
  <inkml:trace contextRef="#ctx0" brushRef="#br0">24502 5637 564 0,'-3'-8'668'16,"3"8"-191"-16,-2-14-105 0,2 14-75 0,2-15-63 15,-2 15-65-15,14-8-32 0,-14 8-22 0,22-7-26 16,-4 6-21-16,-1-2-14 0,1 1-52 0,2 0-73 16,-2 2-35-16,2-3-26 0,-1 3-96 15,-3-5-196-15,4-3-245 0,-4 1-201 16</inkml:trace>
  <inkml:trace contextRef="#ctx0" brushRef="#br0">24742 2978 358 0,'-13'22'379'0,"-5"3"-98"0,2 0-44 0,-2 4-102 16,-1 1 28-16,2 0-63 0,-1 2 17 0,4-1-42 15,0 1 8-15,3-3-35 0,3 0 18 0,-1-7-36 16,5 2 17-16,0-3-28 0,3-3 17 15,1 1-27-15,0-2 17 0,1 0-42 0,3-2-2 16,-2-1-90-16,0-5 57 0,2 3-158 0,0-4 63 16,-4-8-125-16,2 12-142 0,-2-12 182 0</inkml:trace>
  <inkml:trace contextRef="#ctx0" brushRef="#br0">24515 3171 539 0,'-8'-14'388'0,"8"14"-80"0,-4-10-52 0,4 10-65 16,0 0-45-16,-2-10-32 0,2 10-16 0,0 0-19 16,0 0-18-16,21-1-10 0,-4 4-4 0,5 2-14 15,6 6-12-15,2 2-31 0,1 3-67 16,1 0 27-16,0 5-135 0,0 2-48 0,-4-1 25 15,1 4-256-15,-2-2 105 0</inkml:trace>
  <inkml:trace contextRef="#ctx0" brushRef="#br0">25706 5520 411 0,'0'0'501'0,"-17"-3"-156"16,17 3-66-16,-17 0-62 0,17 0-39 0,-28 8-35 15,9-1-27-15,1 1-21 0,0 1-17 0,-1-1-17 16,4 2-14-16,-2 0-16 0,7 1-25 0,0-3 32 16,2 0-47-16,0 1 27 0,3-2-21 0,5-7 31 15,-5 14-34-15,5-14 29 0,-2 12-26 0,2-12 24 16,0 0-24-16,5 10 28 0,-5-10 1 16,0 0 32-16,0 0 31 0,20 0 36 0,-20 0 37 15,12-7 0-15,-6-1 16 0,2-1-24 0,-1-3 6 16,1 0-44-16,-1 0 0 0,-1 0 1 0,-1-2 6 15,1 3-2-15,-1 2-4 0,-1 1-16 0,-4 8-41 16,8-14 11-16,-8 14-19 0,5-11-25 0,-5 11-14 16,0 0-8-16,5-9-7 0,-5 9-1 15,0 0 3-15,0 0-2 0,0 0 1 0,0 0 1 16,1 13 0-16,-1-13 0 0,2 21 0 0,-2-11 26 16,0 5-28-16,1 1 14 0,0 1-66 0,1 1 1 15,0 4-50-15,3-2-9 0,3 2-23 0,2-2-36 16,2-1-71-16,5 2-54 0,3-3 30 0,-1-4-84 15,-2-6-124-15,4-3-290 0,-2-2-288 0</inkml:trace>
  <inkml:trace contextRef="#ctx0" brushRef="#br0">26053 5192 711 0,'0'0'493'0,"9"-6"-131"0,-9 6-85 15,10 5-46-15,1 5-34 0,1 6-21 0,1 9-10 16,-1 4-39-16,-1 4-13 0,-2 5 39 0,-1 1 0 16,-2 1-5-16,-2 6-17 0,-5-2 19 0,-1 2-49 15,-5-3-4-15,-1 1-19 0,-2-1-8 0,-7 6-20 16,-2-3-22-16,0-11 8 0,-8 2-43 16,3-6-32-16,-9 2-75 0,2-9-96 0,-2 0-31 15,-2-5-93-15,-5-4-169 0,4-3-272 0,1-2-305 16</inkml:trace>
  <inkml:trace contextRef="#ctx0" brushRef="#br0">26780 6285 1388 0,'0'0'496'15,"23"2"-126"-15,-23-2-144 0,22-1-164 16,-22 1-83-16,21-3-164 0,-21 3-217 0,11-5-156 16,-11 5-72-16</inkml:trace>
  <inkml:trace contextRef="#ctx0" brushRef="#br0">18439 3244 320 0,'0'0'334'0,"5"-10"-86"0,-5 10-78 16,0 0-10-16,2-9-26 0,-2 9-28 0,0 0-27 16,0 0-3-16,1-12 0 0,-1 12 0 0,0 0-12 15,0 0 0-15,-1-11-5 0,1 11-4 16,0 0-6-16,-4-7 0 0,4 7 30 0,0 0-39 16,-7-7 31-16,7 7-48 0,0 0 29 0,-8-7-44 15,8 7 32-15,0 0-43 0,-13-5 36 0,13 5-42 16,0 0-6-16,-19-1 11 0,19 1 2 0,-13 1 0 15,13-1-1-15,-21 5-1 0,21-5 0 0,-21 7 1 16,10 0 1-16,-2-2-1 0,3 2 3 0,-1-1-5 16,1 0-4-16,3 2 8 0,0-1 1 0,-1 3-1 15,2-3 0-15,1 2-3 0,5-9 2 16,-5 15 1-16,5-15 0 0,-4 21 3 0,4-21-4 16,0 21-6-16,3-11 3 0,-1 4 9 0,0-3-3 15,0 0-3-15,1 1 3 0,-1 0 0 0,3 1-1 16,-2-3 0-16,-1 4 0 0,2-2 1 15,-1 4-2-15,-2-4-8 0,2 4 9 0,-2-3 3 16,0 3-6-16,-1-4 0 0,-1 1 0 0,0 3-2 16,-2-2 3-16,2 2-1 0,-3-1 2 0,0-1 36 15,-2 2-53-15,-2 1 47 0,-1 0-45 0,0-2 40 16,-1-1-48-16,0 0 41 0,-2 1-51 0,1-2 51 16,-1 0-55-16,-2-1 59 0,3-3-5 0,-1 2-11 15,2-3 8-15,0 0-5 0,2-3 1 16,-2 1-1-16,10-6-2 0,-17 9 1 0,17-9-4 15,-14 6 5-15,14-6-6 0,-15 5-12 0,15-5 12 16,-17 4-3-16,17-4 7 0,0 0 0 0,-18 1 2 16,18-1-1-16,0 0 1 0,-19-2-4 0,19 2 2 15,0 0-2-15,-13-4-2 0,13 4-39 16,0 0 52-16,-12-8-53 0,12 8 58 0,0 0-45 16,-8-6 47-16,8 6-45 0,0 0 45 0,-7-10-46 15,7 10 46-15,0 0-47 0,-1-9 36 0,1 9-33 16,0 0 48-16,0-11-55 0,0 11 46 0,0 0-35 15,3-9 40-15,-3 9-44 0,0 0 46 16,5-9-47-16,-5 9 46 0,0 0-47 0,5-8 47 16,-5 8-47-16,0 0 47 0,0 0-53 0,9-8 55 15,-9 8-48-15,0 0 47 0,0 0-46 0,10-6 47 16,-10 6-46-16,0 0 45 0,0 0-44 0,0 0 37 16,13-3-38-16,-13 3 41 0,0 0-36 0,0 0 44 15,0 0-45-15,0 0 44 0,0 0-45 0,18 1 44 16,-18-1-44-16,0 0 43 0,0 0-42 15,10 3 29-15,-10-3-32 0,0 0 37 16,9 8-33-16,-9-8 40 0,6 6-40 0,-6-6 41 0,5 7-44 16,-5-7 43-16,7 9-6 0,-7-9-3 0,4 12-14 15,-4-12 12-15,4 13-27 0,-4-13 17 16,4 16 9-16,-4-16-9 0,3 12 8 0,-3-12-3 16,3 13 0-16,-3-13-1 0,2 12 2 0,-2-12 0 15,2 17-1-15,-2-17-5 0,1 15 8 0,-1-15-10 16,-1 18-1-16,1-5-17 0,-2 2 32 0,2-4-28 15,0 4 29-15,-1-3-30 0,0 1 27 0,-1-1-25 16,1 1 27-16,1-3-22 0,-2 4 25 0,1-3-32 16,-1 3 32-16,2-4-22 0,-2 5 21 0,-1-4-23 15,2 4 20-15,0 2-21 0,-2-5 21 0,0 4-19 16,1-1 16-16,-1 0-16 0,2-2 22 16,-3 1-20-16,3 0 27 0,-3-2-26 15,2 1 19-15,-1 1-16 0,-1 1 15 0,0 1-17 16,-1 0 27-16,1 4-15 0,-1 0 1 0,0-5-4 15,0-1-12-15,1 3 3 0,0-2 14 0,-1-1 3 16,1 1-1-16,0-1-1 0,0 1-1 0,0-1 44 16,-2 3-56-16,0-4 47 0,2 3-61 0,0 1 46 15,-2 2-54-15,4-4 62 0,-2 0-54 0,0 0 48 16,1 0-53-16,-1-2 50 0,3-1-52 0,-3 1 50 16,2-1-52-16,-1 0 50 0,-2 4-47 0,3-3 43 15,-2 3-44-15,1-3 7 0,-1 3-10 0,-1 2 7 16,1 1 13-16,-2-2 1 0,2 0 2 0,2-3-1 15,-4 1 1-15,3 2-1 0,-1-1 1 16,1-1 4-16,-1 1 3 0,-2 0-11 16,2 1-2-16,-1-4 9 0,1 2 1 0,0 0 0 15,0 0-2-15,1 2 0 0,-2-2 43 0,2-1-54 16,-1 3 49-16,-1-1-50 0,3-1 37 0,-2 0-40 16,1-3 33-16,-1 2-35 0,-1-1 46 0,3-1-49 15,-1-1 47-15,1 2-50 0,-1-2 48 0,-1 2-47 16,2-4 43-16,-1 2-41 0,-1 0 36 0,2 1-36 15,-1-4 12-15,-2 3-21 0,3-1 56 0,-1 1-46 16,-1-2 47-16,2 1-7 0,-2 1-4 16,4-11-4-16,-4 17-2 0,1-7-7 0,-3 0 3 15,5-1-8-15,-2 2 6 0,1-2-3 0,0 3-8 16,0-2 0-16,-1 0 14 0,1 1-3 0,0 1 2 16,-2-2-1-16,2 0-41 0,1 4 51 0,-2-3-44 15,-1 0 45-15,3 0-44 0,-3 0 43 16,4 3-29-16,-2-5 38 0,-1 2-43 0,2 1 32 15,-2 0-19-15,3 2 37 0,-2-3-39 0,0-2 32 16,1 3-36-16,0 0 32 0,-2-2-37 0,2 2 36 16,0-3-27-16,-1 2 22 0,2 2-33 0,0-13 26 15,-2 20-29-15,1-11 41 0,1-9-36 0,0 21 35 16,0-21-35-16,-2 18 34 0,2-18-36 0,-1 17 30 16,1-17-21-16,3 17 24 0,-3-17-31 0,3 16 23 15,-3-16-24-15,4 16 34 0,-4-16-28 16,8 14 29-16,-8-14-30 0,8 14 31 0,-8-14-31 15,12 13 26-15,-5-6-25 0,-7-7 31 0,15 11-32 16,-4-4 34-16,1-3-36 0,0 0 24 0,3-1-16 16,-1 0 26-16,4 1-24 0,-2-3 28 0,1 1-24 15,-17-2 27-15,32 4-21 0,-14-2 21 16,-18-2-7-16,27 0 18 0,-27 0-11 0,24 0 10 16,-24 0-10-16,23-1 11 0,-23 1-13 0,20 0 12 15,-20 0-12-15,18-3 8 0,-18 3-14 0,0 0 0 16,22-2-9-16,-22 2 10 0,0 0-17 0,0 0 9 15,22 0-10-15,-22 0 7 0,0 0-13 16,0 0 9-16,15-3-23 0,-15 3-6 0,0 0-45 16,0 0 3-16,0 0-56 0,15-2 0 0,-15 2-82 15,9-8-1-15,-3 1-79 0,1-2-106 0,-2-3-337 16,2 4-250-16</inkml:trace>
  <inkml:trace contextRef="#ctx0" brushRef="#br0">18428 3132 188 0,'0'0'260'0,"0"0"-80"0,0 0-23 0,0 0-35 15,0 0-19-15,0 0 0 0,0 0-12 16,0 0-10-16,0 0 7 0,6-7-5 0,-6 7-13 16,0 0 31-16,0 0-43 0,0 0 39 0,0 0-62 15,0 0 55-15,-2-9-61 0,2 9 52 0,0 0-58 16,0 0 46-16,0 0-54 0,0 0 41 0,0 0-57 15,0 0 47-15,0 0-57 0,-6-7 9 0,6 7-12 16,0 0 55-16,0 0-63 0,-13 1 59 0,13-1-54 16,-14 7 49-16,14-7-52 0,-17 11 2 0,7-4 7 15,1 0 1-15,-1 2 3 0,-1-1 1 16,0 2-6-16,2-1 7 0,-1 2-11 0,1 0 16 16,3 2 2-16,-1 0 0 0,-3 0-2 0,5 1 1 15,0 0 0-15,0-1 3 0,1 1-2 0,0 1-2 16,2-3-10-16,-1 2 3 0,3 1 3 15,0-3 1-15,1 2 7 0,3 1 1 0,0-1-2 16,1 1 1-16,0 0-2 0,2 0 2 0,-2-2-3 16,2 2 0-16,0 0-7 0,-1 1 10 0,-1-3-10 15,2 6 8-15,0-5 0 0,-3-1 1 0,1 3 46 16,-2-5-55-16,-2 3 48 0,2-2-54 0,-3 2 51 16,0 1-55-16,-3 2 37 0,1 0-33 0,-2-5 43 15,-3 5 1-15,1 2-6 0,0-5-1 0,-1-1-1 16,1 2-2-16,-3-4 1 0,1 0 0 15,0 0 1-15,2-1 3 0,-3-5-4 0,2 3-23 16,-1-1 28-16,8-7-4 0,-15 8-3 0,6-2-4 16,9-6-2-16,-13 4-3 0,13-4-4 0,0 0-3 15,0 0 5-15,-23-2-2 0,23 2-3 16,-12-3-22-16,12 3 15 0,-12-8 8 0,12 8 8 16,-11-8-12-16,11 8 0 0,-10-12 0 0,10 12-2 15,-8-11-2-15,8 11 4 0,-7-11-9 16,7 11 1-16,-7-12-12 0,7 12 23 0,-5-12-20 15,5 12 22-15,-5-13-21 0,5 13 22 0,0-12-22 0,0 12 22 16,-2-13-20-16,2 13 20 0,0-11-20 16,0 11 14-16,0 0-11 0,-2-14 21 0,2 14-26 15,0 0 24-15,0 0-25 0,0-11 23 0,0 11-24 16,0 0 24-16,0 0-20 0,0 0 22 0,0 0-31 16,0 0 32-16,0 0-24 0,0 0 24 0,9 8-24 15,-9-8 26-15,5 10-2 0,-5-10-1 0,4 15-8 16,-4-15 5-16,5 15-11 0,-2-6 11 15,-3-9-3-15,4 17-1 0,-2-5-26 0,1-1 34 16,-2 0-2-16,3 3-2 0,-4 3 1 0,1 1-5 16,-1 1 1-16,-1 4-6 0,-1 3 10 15,0 2-4-15,-2 5 3 0,-1 1-18 0,1 1 21 16,-1 0-2-16,-1 0-1 0,-2 4-17 0,3-1 15 16,-1 0 0-16,-1 4 0 0,1-1-10 0,-2 2 58 15,3 2-54-15,-1 3 46 0,-1 12-78 0,2 3 60 16,-2-2-53-16,0-3 6 0,3 2 2 0,-1 1 5 15,0-3 1-15,-4 0 48 0,1-3-50 0,3-9 48 16,0-1-48-16,1-3 62 0,-2 0-73 0,5 1 70 16,0-2-10-16,1 0-1 0,0-2-7 0,2 2-57 15,-2-4 60-15,6 1-58 0,-3 2 59 16,-1-1-58-16,2 2 48 0,-2-1-42 0,0 2 47 16,1-4-51-16,-2-2 62 0,-1-1-58 0,0-4 52 15,0-3-53-15,0 2 58 0,0-4-61 16,-1-2 58-16,1 1-59 0,0-5 49 0,0-2 6 15,1 0-13-15,-1-4 5 0,3 0 9 0,-1-1-1 16,3-1-6-16,0-4 0 0,-1 0-2 0,4 0-2 16,0 1-6-16,3-6-2 0,-11-3 2 0,21 7-7 15,-21-7 1-15,25 5-11 0,-25-5 12 0,27 2-2 16,-27-2-2-16,23 0 0 0,-23 0-1 0,20 0 0 16,-20 0-5-16,0 0 0 0,23 0 4 0,-23 0-10 15,0 0-6-15,18 0-21 0,-18 0-3 0,0 0-16 16,0 0-58-16,0 0 21 0,19 0-69 0,-19 0-124 15,0 0-102-15,7-9-212 16,-7 9-130-16</inkml:trace>
  <inkml:trace contextRef="#ctx0" brushRef="#br0">22245 3750 7 0,'-20'0'440'0,"-1"0"-144"0,2 0-99 0,-2 0-28 15,0 0-67-15,-1 0 10 0,-1 1-38 0,-1 5 0 16,5-6-41-16,-3 2 25 0,4-2-9 0,0 0 46 16,18 0-36-16,-32 0 52 0,32 0-61 0,-28 0 57 15,28 0-66-15,-21 0 51 0,21 0-55 16,0 0 32-16,-23-2-51 0,23 2 35 0,0 0-50 15,0 0 32-15,-16-2-34 0,16 2 35 0,0 0-27 16,0 0 46-16,16-5-17 0,-16 5 30 0,30-5-19 16,-7 2 8-16,4-1-17 0,1 2 1 0,3 0-16 15,7 2 5-15,-8-2-11 0,9 0 6 0,-1 4-13 16,1-2-4-16,-1 2 6 0,-2-2 6 16,2 2-3-16,-6-2 8 0,-1 2-4 0,-2-2 0 15,-3 4 1-15,0-4 2 0,-2 0-7 0,-4 1-6 16,-3 1 3-16,-17-2-4 0,29 0-3 0,-29 0-4 15,23 1-1-15,-23-1-22 0,0 0-37 16,26 1-12-16,-26-1-15 0,0 0-59 0,15 3 22 16,-15-3-45-16,0 0-75 0,6 12-91 0,-6-12-215 15,-10 13-49-15</inkml:trace>
  <inkml:trace contextRef="#ctx0" brushRef="#br0">23958 3778 511 0,'0'0'416'0,"0"0"-161"0,0 0 12 0,-11-3-119 15,11 3 23-15,0 0-78 0,0 0 27 0,0 0-63 16,-12-7 33-16,12 7-28 0,0 0 28 0,0 0-18 16,0 0 26-16,0 0-23 0,0 0 10 0,0 0-17 15,-11-5-6-15,11 5-3 0,0 0-2 0,0 0-14 16,0 0-8-16,0 0 6 0,0 0-9 0,0 0-1 15,0 0 0-15,21-4 12 0,-2 4 7 16,9 0 26-16,13 0-3 0,5 0 4 0,6 3-18 16,12-2-4-16,7 3-18 0,1 0 5 0,4 1-23 15,0 2 9-15,0-5-13 0,0 5 8 16,1-2-17-16,-3-2 9 0,-5 2-12 0,-1-1 9 16,-14-2-14-16,-3-1 14 0,-4 1-10 0,0 2 7 15,-4-1-12-15,-6-3 1 0,-7 0-3 0,-3 0-3 16,-3 0-13-16,-6 0-14 0,-18 0-23 0,32 1-28 15,-32-1-28-15,21 0-36 0,-21 0-27 0,16 2-19 16,-16-2-69-16,0 0-126 0,0 0-254 0,0 0-176 16</inkml:trace>
  <inkml:trace contextRef="#ctx0" brushRef="#br0">24190 6278 623 0,'0'0'441'0,"0"0"-103"0,-15-3-102 0,15 3-53 0,0 0-34 15,0 0-33-15,-14-4-19 0,14 4-24 0,0 0 19 16,0 0 4-16,0 0-3 0,-12-5-13 16,12 5-7-16,0 0-7 0,0 0-10 0,0 0-6 15,0 0-8-15,0 0-3 0,0 0-16 16,0 0 7-16,0 0-10 0,0 0 22 0,25-6 9 16,-1 5 13-16,5 0 8 0,12-1-5 0,4 2 7 15,4 3 51-15,4-2-75 0,12 2-6 0,3 1-2 16,-2 0-9-16,1 0-4 0,-1 2-7 0,-2-1-5 15,0 1 22-15,1 2-2 0,-5-1-5 0,-10-5-5 16,1 5-6-16,-3-3-2 0,0 0-4 0,-3 1 4 16,-3 1 4-16,-4 0 12 0,-1-4 2 15,0 4 2-15,-3-2 3 0,-8 0-2 0,-1-1 0 0,-1-1 6 16,-5 1 4-16,-2-1 15 0,-17-2-1 16,25 3 3-16,-25-3 12 0,21 2-1 15,-21-2-3-15,0 0-4 0,19 3-6 0,-19-3-12 16,0 0-9-16,0 0-1 0,17 1-20 0,-17-1-24 15,0 0-30-15,0 0-43 0,0 0-46 0,0 0-47 16,0 0-66-16,0 0-41 0,0 0-48 0,0 0-92 16,-9-9-569-16,9 9-688 0</inkml:trace>
  <inkml:trace contextRef="#ctx0" brushRef="#br0">25329 6443 472 0,'0'0'623'16,"0"0"-212"-16,0 0-219 0,0 0-261 0,0 0-410 16,0 0 75-16</inkml:trace>
  <inkml:trace contextRef="#ctx0" brushRef="#br0">21523 4117 40 0,'19'0'445'16,"-19"0"-162"-16,0 0-117 0,0 0-22 0,0 0-29 15,8-8-43-15,-8 8-38 0,0 0-29 0,0 0-17 16,0 0 8-16,0 0 0 0,8-6 16 16,-8 6 2-16,0 0 13 0,0 0 10 0,0 0-7 15,0 0 2-15,0 0 13 0,0 0-21 16,4-10 9-16,-4 10-14 0,0 0-4 0,0 0 2 15,0 0-2-15,0 0-2 0,0 0-8 0,0 0 1 16,0 0-1-16,0 0-14 0,4-8 14 0,-4 8 4 16,0 0-44-16,0 0 53 0,0 0-8 0,0 0 3 15,0 0 3-15,0 0-3 0,0 0-1 0,0 0-4 16,0 0 0-16,0 0-3 0,0 0-13 0,0 0 16 16,0 0-2-16,0 0-14 0,0 0 12 0,0 0-14 15,0 0 15-15,0 0-10 0,0 0-7 0,0 0-18 16,0 0-5-16,0 0-14 0,0 0-28 15,3-8-23-15,-3 8-47 0,0 0-218 0,0 0 228 16</inkml:trace>
  <inkml:trace contextRef="#ctx0" brushRef="#br0">24830 3892 128 0,'0'0'303'0,"0"0"-100"0,0 0-52 16,0 0-42-16,0 0-23 0,0 0-12 0,0 0-23 16,0 0-1-16,0 0-14 0,0 0 5 0,0 0 1 15,0 0-4-15,0 0 26 0,0 0-10 0,0 0-6 16,0 0-6-16,0 0 15 0,0 0-26 0,0 0 20 15,0 0-9-15,0 0 2 0,0 0-31 0,0 0 34 16,0 0-35-16,0 0 40 0,0 0-41 0,0 0 51 16,0 0-56-16,0 0 44 0,0 0-65 0,0 0 69 15,0 0-63-15,0 0 51 16,0 0-53-16,0 0 46 0,0 0-49 0,0 0 46 16,0 0-50-16,0 0 50 0,0 0-59 0,0 0 58 15,0 0-57-15,0 0 59 0,0 0-54 0,0 0 49 16,0 0-50-16,0 0 55 0,0 0-51 0,0 0 51 15,0 0-49-15,0 0 50 0,0 0-53 0,0 0 38 16,0 0-34-16,0 0 53 0,0 0-63 0,0 0 60 16,0 0-57-16,0 0 53 0,0 0-53 0,0 0 54 15,0 0-55-15,0 0 53 0,0 0-55 0,0 0 54 16,0 0-62-16,0 0 62 0,0 0-45 0,0 0 41 16,0 0-53-16,0 0 53 0,0 0-50 0,0 0 51 15,0 0-52-15,0 0 54 0,0 0-54 16,0 0 54-16,0 0-56 0,0 0 38 0,0 0-33 15,0 0 54-15,0 0-63 0,0 0 62 16,0 0-57-16,0 0 56 0,0 0-55 0,0 0 55 16,0 0-54-16,0 0 51 0,0 0-49 0,0 0 34 15,0 0-45-15,0 0 66 0,0 0-61 0,0 0 58 16,0 0-52-16,0 0 49 0,0 0-49 0,0 0 65 16,4 8-70-16,-4-8 55 0,0 0-55 0,0 0 64 15,0 0-78-15,0 0 54 0,0 0-37 0,0 0 53 16,0 0-58-16,0 0 61 0,0 0-55 0,0 0 55 15,0 0-53-15,0 0 48 0,0 0-51 16,0 0 51-16,0 0-51 0,0 0 53 0,0 0-64 16,0 0 65-16,0 0-60 0,0 0 59 0,0 0-53 15,0 0 51-15,0 0-51 0,0 0 55 0,0 0-56 16,0 0 54-16,0 0-52 0,0 0 52 0,0 0-55 16,0 0 41-16,0 0-39 0,0 0 53 0,0 0-60 15,0 0 56-15,0 0-70 0,0 0 15 16,0 0-81-16,0 0-91 0,0 0-334 0,-11-7-28 15</inkml:trace>
  <inkml:trace contextRef="#ctx0" brushRef="#br0">26331 4480 35 0,'0'0'340'0,"0"0"-103"0,0 0-74 15,0 0-76-15,0 0-43 0,0 0-56 0,0 0-82 16,0 0-146-16,0 0 68 0</inkml:trace>
  <inkml:trace contextRef="#ctx0" brushRef="#br0">21790 3771 10 0,'0'0'308'0,"0"0"-80"16,0 0-70-16,0 0-32 0,0 0-36 0,0 0-18 15,0 0-21-15,0 0-1 0,0 0-18 16,0 0 20-16,0 0 0 0,13-3-6 0,-13 3 7 16,0 0 8-16,0 0 1 0,0 0-12 0,0 0-4 15,0 0-6-15,0 0-9 0,0 0-19 0,0 0 12 16,0 0-2-16,0 0-8 0,0 0-3 0,0 0-9 15,12-5 0-15,-12 5 4 0,0 0-2 16,0 0-1-16,0 0 2 0,0 0-3 0,0 0 1 16,0 0-17-16,0 0 18 0,0 0 6 0,0 0-9 15,0 0-1-15,0 0-5 0,0 0 6 0,0 0-1 16,0 0 0-16,0 0 1 0,0 0-2 0,0 0 1 16,0 0-11-16,0 0 0 0,0 0 41 0,1 12-28 15,-1-12 20-15,0 0-26 0,-3 9 19 16,3-9-20-16,-3 8 22 0,3-8-24 0,-3 10 24 15,3-10-25-15,-4 10 28 0,4-10-42 0,-2 12 39 16,2-12-23-16,-3 10 34 0,3-10-35 0,-4 12 16 16,4-12-20-16,-4 13 31 0,4-13-27 0,-5 11 26 15,5-11-29-15,-2 10 30 0,2-10-33 0,-5 9 32 16,5-9-46-16,0 0 55 0,-4 12-35 0,4-12 39 16,0 0-50-16,0 0 54 0,-3 11-37 15,3-11 42-15,0 0-45 0,0 0 44 0,0 0-47 16,0 0 51-16,-2 9-70 0,2-9 51 15,0 0-35-15,0 0 46 0,0 0-51 0,0 0 43 16,14 4-41-16,-14-4 40 0,18-1-50 0,-18 1 49 16,28-3-48-16,-9 0 44 0,-1 2-44 0,5-3 31 15,0 3-46-15,0-2 65 0,-5 1-51 0,1 0 50 16,-1-1-52-16,1 2 47 0,-1 0-42 0,-18 1 45 16,28-3-47-16,-28 3 46 0,22-1-48 0,-22 1 46 15,21 0-59-15,-21 0 48 0,18-1-25 0,-18 1 40 16,0 0-48-16,18 0 42 0,-18 0-48 0,0 0 48 15,0 0-42-15,19 0 44 0,-19 0-42 0,0 0 45 16,0 0-45-16,0 0 13 0,0 0-21 0,17-2 60 16,-17 2-46-16,0 0 55 0,0 0-53 15,0 0 42-15,0 0-47 0,0 0 45 16,0 0-48-16,0 0 47 0,0 0-49 0,0 0 48 16,0 0-51-16,0 0 35 0,0 0-36 0,0 0 40 15,0 0-58-15,-4-9 11 0,4 9-60 0,0 0-34 16,0 0-47-16,0 0-293 0,-12-6 99 0</inkml:trace>
  <inkml:trace contextRef="#ctx0" brushRef="#br0">21835 3885 103 0,'0'0'403'0,"0"0"-106"16,0 0-108-16,0 0-14 0,0 0-61 0,0 0-6 16,0 0-45-16,-2 8-6 0,2-8-23 0,0 0-12 15,0 0-26-15,0 0 19 0,0 0-12 0,0 0 7 16,0 0-10-16,0 0 10 0,0 0-11 0,0 0 10 15,0 0-27-15,0 0 28 0,0 0-22 0,0 0-24 16,0 0-28-16,0 0-50 0,0 0-115 0,0 0-100 16,0 0 260-16</inkml:trace>
  <inkml:trace contextRef="#ctx0" brushRef="#br0">21706 3818 231 0,'0'0'254'0,"0"0"-87"0,0 0-29 16,0 0-40-16,0 0-25 0,0 0-4 0,0 0-12 15,0 0-7-15,0 0 0 0,0 0 0 0,0 0-1 16,0 0 7-16,0 0-9 0,0 0 13 0,0 0-28 15,0 0 9-15,0 0-26 0,0 0 16 16,0 0-19-16,0 0 12 0,0 0-19 0,8 7 5 16,-8-7 0-16,0 0 2 0,0 0-29 0,0 0 30 15,0 0-13-15,0 0 12 0,0 0-18 16,0 0 4-16,0 0-15 0,0 0-1 0,0 0-32 16,0 0-31-16,0 0-63 0,0 0-249 0,0 0 201 15</inkml:trace>
  <inkml:trace contextRef="#ctx0" brushRef="#br0">22340 3935 90 0,'0'0'301'0,"0"0"-101"0,0 0-58 16,0 0-30-16,0 0-51 0,0 0-54 0,0 0-84 15,0 0-172-15,0 0 73 0</inkml:trace>
  <inkml:trace contextRef="#ctx0" brushRef="#br0">26329 3457 142 0,'-16'-5'477'0,"16"5"-158"15,-16-3-79-15,16 3-42 0,-11-4-41 0,11 4-23 16,0 0-25-16,-17-3-16 0,17 3-13 0,0 0-10 16,0 0-9-16,-14-6-6 0,14 6-10 0,0 0-14 15,0 0 0-15,0 0-5 0,0 0-6 16,-15-4-6-16,15 4-2 0,0 0 0 0,0 0-3 16,0 0-3-16,0 0 0 0,0 0 1 0,0 0 2 15,0 0 0-15,0 0-2 0,0 0 10 0,-14-2 1 16,14 2-2-16,0 0 0 0,0 0-4 0,0 0-2 15,0 0 0-15,0 0-5 0,0 0 2 0,0 0 1 16,0 0-1-16,0 0-3 0,0 0 6 0,0 0 25 16,0 0 26-16,5 7 20 0,-5-7 10 15,16 5-11-15,-16-5-13 0,31 3-12 0,-12-3-10 16,8 1-6-16,3 0-7 0,0 2-8 0,2-3-4 16,8 1 6-16,-3-1-4 0,1 3-9 15,-5-3 3-15,3 1-4 0,-4-1 0 0,0 0-4 16,1 0-10-16,-1 0 11 0,-1 0 13 0,-1 0-19 15,2 1 4-15,-2-1-2 0,-3 0-4 0,-2 0 0 16,1-1 1-16,-7 1-1 0,-19 0 0 0,31 0 5 16,-31 0-15-16,20 1-30 0,-20-1-45 0,19-1-34 15,-19 1-18-15,0 0-8 0,21-1-5 0,-21 1-67 16,0 0-163-16,0 0-208 0,11-4-120 0</inkml:trace>
  <inkml:trace contextRef="#ctx0" brushRef="#br0">26891 3292 659 0,'-9'-12'378'0,"9"12"-82"0,-10-6-62 15,10 6-47-15,0 0-25 0,-7-8-31 0,7 8-32 16,0 0-14-16,0 0-14 0,-7-7-13 15,7 7-13-15,0 0-8 0,0 0 7 0,0 0-2 16,0 0-7-16,0 0 3 0,16 8-3 0,-5-3-3 16,3 1-2-16,1 2-3 0,1 0-8 0,3 2 4 15,0-2 10-15,0 0-11 0,2 0 0 16,-3-1 1-16,2 1 3 0,-2-1 4 0,-1-2 1 16,-2 0 2-16,0-1 9 0,0 1-6 0,0 0 7 15,0-2-5-15,-15-3-4 0,23 7-1 0,-23-7 4 16,18 4-4-16,-18-4-6 0,15 6-5 0,-15-6-2 15,0 0-2-15,17 4-5 0,-17-4-3 0,0 0 6 16,10 10 8-16,-10-10 13 0,3 12 15 16,-3-12 3-16,-5 18-3 0,-2-4-8 0,-5 4-5 15,-1 0 11-15,-4 4-25 0,-5 0-4 0,2 1-3 16,-1-3-5-16,1 1-4 0,-2-1 0 0,4-2-2 16,3-5-13-16,1 1 13 0,0 0-5 15,2-2 3-15,0-3-7 0,3 0 9 0,0-1-12 16,2-1 13-16,-2-2-14 0,9-5 18 0,-10 11-17 15,10-11 12-15,-10 9-10 0,10-9 13 0,0 0-9 16,-10 9 20-16,10-9-6 0,0 0 29 0,-7 5-21 16,7-5 25-16,0 0-21 0,0 0 22 15,-6 8-27-15,6-8 22 0,0 0-28 0,0 0 26 16,0 0-22-16,0 0 16 0,-7 7-30 0,7-7 22 16,0 0-28-16,0 0 20 0,0 0-25 0,0 0 8 15,0 0-50-15,0 0-26 0,0 0-53 0,0 0-77 16,0 0-53-16,0 0-47 0,0 0-14 0,0 0-87 15,0 0-379-15,0 0-314 0</inkml:trace>
  <inkml:trace contextRef="#ctx0" brushRef="#br0">26419 5832 258 0,'0'0'333'0,"0"0"-88"0,0 0-84 0,0 0-27 16,-7-8-13-16,7 8 26 0,0 0-23 0,0 0-2 15,-6-8-3-15,6 8-8 0,0 0-8 0,0 0-28 16,-8-7 10-16,8 7-16 0,0 0-1 0,0 0 4 15,-9-7 42-15,9 7-73 0,0 0 57 0,0 0-75 16,0 0 56-16,0 0-73 0,-5-8 62 0,5 8-79 16,0 0 64-16,0 0-56 0,0 0 52 15,0 0-57-15,0 0 48 0,0 0-63 0,0 0 46 16,0 0-57-16,0 0 74 0,5-10-62 0,-5 10 65 16,0 0-60-16,0 0 57 0,0 0-55 15,0 0 50-15,16 2-49 0,-16-2-8 0,0 0 22 16,14 6 2-16,-14-6-2 0,14 7 0 0,-14-7-1 15,11 5 1-15,-11-5 8 0,14 9-4 0,-14-9-5 16,13 11 16-16,-13-11 7 0,12 11 4 0,-5-4 3 16,-2 1 4-16,-5-8 14 0,9 16 7 0,-9-16-7 15,4 17-3-15,-4-17 0 0,3 17-2 16,-3-17 4-16,2 17 1 0,-2-7-4 0,0 0 10 16,0 2-8-16,2-1-10 0,0 3 8 0,-1-2-18 15,-1 2 11-15,3-2-19 0,-1 3 1 0,1 1 1 16,-2-1 11-16,1 2-7 0,0-1 15 0,-2-4 7 15,3 6 6-15,-1 1 3 0,2 2 20 0,-1 4 40 16,3 0 1-16,-1 1-14 0,0 5-2 16,4 1-13-16,-1-1-14 0,1 0-1 0,-3 1 3 15,3-1-1-15,1 1 2 0,-1-4 10 0,0 0-39 16,-4-4 17-16,4 0-44 0,-4 0 29 0,2-2-44 16,-2-2-2-16,0 1-2 0,-2-7-16 15,2 1-22-15,-3-2-15 0,1-1-9 0,-3-12-45 16,4 16-22-16,-4-16-21 0,2 14-62 0,-2-14-41 15,5 8-67-15,-5-8 15 0,0 0-67 0,0 0-59 16,17 2-392-16,-17-2-394 0</inkml:trace>
  <inkml:trace contextRef="#ctx0" brushRef="#br0">26890 6428 737 0,'0'0'631'0,"0"0"-125"0,-4-8-133 0,4 8-48 16,0 0-105-16,0 0-29 0,0 0-51 0,-5-9-12 15,5 9-31-15,0 0 18 0,0 0-3 0,0 0 9 16,0 0 1-16,0 0 4 0,0 0 19 15,0 0-34-15,0 0 16 0,3 14-53 0,-3-14 17 16,5 15-34-16,0-6 17 0,-1 1-35 0,1 1 24 16,0 2-23-16,1-1 29 0,2 1-35 0,-1-1 32 15,0 2-37-15,2-2 39 0,-1 2-51 0,-2-1 1 16,3-3 1-16,-1 2-3 0,-2 2-2 0,1-6 0 16,-2 1 0-16,-1 1-2 0,-4-10 2 15,8 14-2-15,-8-14 5 0,4 17 4 0,-4-17 20 16,0 19 44-16,-4-8-27 0,-2 3 31 15,-3 3-25-15,-1-2 16 0,-5 3-35 0,-5 2-1 16,-3-1-7-16,-3 1-8 0,-1 2-8 0,-4-3-3 0,-1 1-3 16,0-1-3-16,-2 0-4 0,-1-2-29 15,1 1 33-15,0-2-37 0,1 1 9 0,6-2-71 16,-1-1-29-16,8-2-24 0,1-4-50 0,3 1 14 16,4-3-98-16,3 0-32 0,9-6-32 0,-9 5-15 15,9-5-95-15,0 0-48 0,0 0-355 0,10-9-443 16</inkml:trace>
  <inkml:trace contextRef="#ctx0" brushRef="#br0">27423 6956 1307 0,'0'0'629'0,"17"5"-126"15,-17-5-115-15,11 4-78 0,-11-4-60 0,0 0-34 16,14 5-35-16,-14-5-12 0,0 0 16 0,0 0 33 16,14 6 14-16,-14-6 8 0,0 0-20 0,0 0-26 15,0 0-23-15,12 6-25 0,-12-6-21 0,0 0-19 16,0 0-18-16,0 0-20 0,0 0-13 0,9 4-14 16,-9-4-4-16,0 0-6 0,0 0-5 0,0 0-2 15,0 0 17-15,7 6-16 0,-7-6 2 16,0 0-8-16,0 0-3 0,0 0-2 0,0 0-4 15,0 0 0-15,0 0-2 0,12 5 1 0,-12-5-2 16,0 0 1-16,0 0 0 0,0 0 2 0,0 0-1 16,0 0 1-16,0 0 7 0,0 0-5 0,2 9-8 15,-2-9 0-15,0 0 0 0,0 0 0 0,0 0-1 16,0 0 4-16,0 0-2 0,0 0-2 16,-1 11 0-16,1-11 0 0,0 0 0 0,0 0-1 15,0 0 1-15,-5 8 13 0,5-8-10 0,0 0-8 16,0 0 0-16,0 0 2 0,0 0-34 0,-2 10 40 15,2-10 0-15,0 0 0 0,0 0-3 16,0 0-1-16,0 0 2 0,0 0-3 0,0 0-3 16,0 0 2-16,0 0 8 0,0 0-7 0,0 0-1 15,0 0 0-15,0 0-32 0,0 0 37 0,0 0 0 16,0 0-1-16,0 0-4 0,0 0-2 0,0 10-6 16,0-10-7-16,0 0-9 0,0 0-6 0,0 0-10 15,0 0 6-15,0 0-18 0,0 0-9 0,0 0-10 16,0 0 0-16,0 0-3 0,0 0-4 0,0 0-32 15,0 0 44-15,0 0-41 0,0 0 46 0,0 0-19 16,0 0 33-16,0 0-13 0,0 0 28 0,0 0-12 16,0 0 24-16,0 0-17 0,0 0 33 0,0 0-26 15,0 0 14-15,0 0-10 0,0 0 10 16,0 0-14-16,0 0 19 0,0 0-5 16,0 0 4-16,0 0-1 0,0 0 0 0,0 0-2 15,0 0 12-15,0 0-16 0,0 0 10 0,0 0 2 16,0 0 3-16,0 0 0 0,0 0 1 0,0 0 1 15,0 0-1-15,0 0 0 0,0 0 1 0,0 0-1 16,0 0 22-16,0 0-35 0,0 0-10 0,0 0-1 16,0 0-6-16,0 0-3 0,0 0 3 0,0 0 1 15,0 0-1-15,0 0 2 0,0 0 3 0,0 0 2 16,0 0 0-16,0 0-2 0,0 0-2 0,0 0-14 16,0 0-18-16,11-3-12 0,-11 3-12 0,0 0-13 15,0 0-34-15,0 0-34 0,0 0-18 0,0 0-19 16,1-11-56-16,-1 11-50 0,0 0-65 15,3-15-400-15,-3 15-300 0</inkml:trace>
  <inkml:trace contextRef="#ctx0" brushRef="#br0">28270 2143 406 0,'0'0'558'16,"-9"-9"-192"-16,9 9-77 0,-7-8-121 0,7 8-63 15,0 0-49-15,0 0-19 0,-9-6-7 16,9 6-5-16,0 0-5 0,0 0-6 0,-7 11 7 16,7-11-12-16,-5 11-1 0,5-11 16 0,-4 13-22 15,4-13 24-15,-5 14-27 0,5-14 24 0,-4 15-33 16,4-15 30-16,-6 17-7 0,6-17-2 0,-1 9-3 16,1-9 1-16,-3 12-7 0,3-12-9 0,-4 14 25 15,4-14 0-15,0 16-11 0,0-16 9 0,0 19-7 16,0-6 2-16,0-1-3 0,2 4 0 15,0 2 7-15,0 3-7 0,-2-1-10 0,1 3-38 16,-1 4-40-16,0 2-52 0,-3-2-62 0,-2 9-60 16,-1-2-231-16,-5 3 68 0</inkml:trace>
  <inkml:trace contextRef="#ctx0" brushRef="#br0">27874 4084 242 0,'0'11'474'15,"0"1"-169"-15,1 2-69 0,3 2-47 0,1 0-63 16,-1 5-19-16,1-3-32 0,0 3-19 0,1 0-4 15,-1-2-12-15,2-1 1 0,-2-1-6 0,2 3 60 16,-1-3-67-16,2 0 59 0,1 2-32 0,0-2 33 16,0 2-11-16,1 1-11 0,0-3-8 15,-1 1 0-15,1 1-5 0,-1-2 7 0,-2 0 11 16,-1-2 5-16,-1-1-7 0,-2-2-13 0,-1 0 5 16,-1 0-11-16,1-2-11 0,-4 1-7 15,0-1-2-15,-2 2-6 0,-3 0-38 0,-3-2-59 16,0-2-34-16,-2 1-38 0,-7 0-102 0,-3-4-179 15,-3-3-215-15,4-2-171 0</inkml:trace>
  <inkml:trace contextRef="#ctx0" brushRef="#br0">28210 1437 254 0,'-1'-11'436'0,"1"11"-116"0,-3-17-76 15,3 17-35-15,-3-18-26 0,3 18-5 0,-2-13-16 16,2 13-21-16,0-9-15 0,0 9-13 0,0 0-19 16,-2-10-19-16,2 10-22 0,0 0-13 0,0 0 6 15,0 0 14-15,0 0 28 0,0 0-8 0,-17 5-5 16,13 4-37-16,-2 2 32 0,-2 1-10 0,-2 3-6 16,0 1-5-16,-1 2-4 0,0 0-16 0,-3 5 10 15,2-3-3-15,-2 4-11 0,2-2-2 0,0-2-6 16,1 1-1-16,0-4 1 0,0 3 15 15,1-3-27-15,1 0 19 0,-1-1-26 0,3-4 22 16,1-1-20-16,0-2 20 0,3 0-11 0,3-9 33 16,-10 13 7-16,10-13 54 0,-7 7 20 0,7-7 20 15,0 0 21-15,-6 10 9 0,6-10-35 16,0 0-8-16,0 0-59 0,0 0 11 0,0 0-40 16,-12-7-11-16,12 7-1 0,-2-17 13 0,2 7-30 15,0-4 23-15,2-1-43 0,0-4 25 0,4-3-33 16,0-2 37-16,1 2-51 0,4-7 28 0,1 2-44 15,1 1 37-15,3-1-40 0,0-1 32 0,1 1-45 16,1 2 38-16,4 1 5 0,-3 2 8 0,-2 0-2 16,-3 6-2-16,0 1 6 0,-1 0 2 0,-2 3 0 15,2 2 0-15,-4 1 1 0,0 1-2 16,0-1 1-16,-2 2 1 0,-7 7-1 0,13-9 2 16,-13 9 3-16,12-11-3 0,-12 11-6 0,10-5 0 15,-10 5 1-15,0 0-1 0,13-5-2 0,-13 5 2 16,0 0 2-16,14 7 0 0,-14-7 2 0,9 10 2 15,-5-2 3-15,1 1 4 0,-1 3-1 0,-2 0-2 16,2 3-42-16,-2 2 53 0,0 0-43 16,-1 2 49-16,-1-2-38 0,0 3 51 0,-1-1-59 15,-1 0 48-15,2 4-5 0,-2 0-2 0,-2 1-2 16,2-2-2-16,-1 4 0 0,-1-3-1 0,2 2-2 16,-1-2 1-16,-1 1 0 0,0-1 12 0,2-2-17 15,0-3 2-15,0 2-2 0,-2-4 1 0,2 2 0 16,0-2 3-16,1 0-1 0,0-2-2 15,-2 1 0-15,3-3-1 0,0 0-1 0,0-1-11 16,0 0-5-16,0-11-27 0,1 17-42 0,-1-17-46 16,2 14-37-16,-2-14-33 0,0 12-47 0,0-12-42 15,0 0-27-15,0 0-53 0,-2 9-51 0,2-9-279 16,0 0-225-16</inkml:trace>
  <inkml:trace contextRef="#ctx0" brushRef="#br0">28036 1642 552 0,'0'0'419'0,"-10"-6"-102"15,10 6-76-15,0 0-56 0,0 0-29 0,-6-9-24 16,6 9-17-16,0 0-6 0,16-4-3 0,-16 4 1 16,21 0-26-16,-21 0-9 0,31 4-19 0,-12-3-22 15,4 5-35-15,-3-3-66 0,2 2-76 0,-2 1-63 16,-2 1-68-16,-4-3-14 0,0 3-202 0,-14-7 53 15</inkml:trace>
  <inkml:trace contextRef="#ctx0" brushRef="#br0">27658 1023 265 0,'0'0'394'16,"9"-13"-63"-16,-9 13-78 0,10-12 10 0,-10 12-76 15,5-10 0-15,-5 10-71 0,0 0 1 0,4-7-54 16,-4 7 33-16,0 0-4 0,0 0 52 0,-15 4-40 15,2 4 5-15,-5 2-46 0,-1 3 19 16,-5 5-43-16,2-4 22 0,7 1-39 0,-2 0 33 16,4 0-31-16,4 2 23 0,-1-2-28 0,5-1 24 15,4 3-35-15,2-2 0 0,3 6 2 16,5-2-2-16,2 1-1 0,4 2-21 0,4 0-45 16,0-2-66-16,0-1-11 0,1-1 1 0,-4-4-57 15,0-1-33-15,-3-3-22 0,1-3-13 0,-4 1 1 16,-10-8-205-16,18 8 109 0</inkml:trace>
  <inkml:trace contextRef="#ctx0" brushRef="#br0">25377 7110 374 0,'0'0'98'0,"0"0"-257"0,0 0 52 0</inkml:trace>
  <inkml:trace contextRef="#ctx0" brushRef="#br0">19338 8698 550 0,'-5'-8'532'0,"-3"-1"-68"0,-3-1-129 16,-2 0-10-16,-1 4-17 0,-3-2-52 0,2 2-46 16,-3 4-35-16,-1 2-20 0,-4 2-10 0,-1 4 6 15,-6 4-19-15,0 2-16 0,2 5-19 0,1 0-9 16,1 4-19-16,3 4-11 0,3-1-11 15,3 5-8-15,1 2-4 0,5 2-12 0,4 1-5 16,4-8-8-16,3 3-6 0,5-3-21 0,3 1-28 16,5 0-24-16,1-4-36 0,4-3-52 0,2-1-39 15,3-5-25-15,5-1 12 0,-4-6 1 0,3-5-24 16,0 0-16-16,0-4-39 0,1 0-4 16,3-10-53-16,-2 2-157 0,-3-5 35 0</inkml:trace>
  <inkml:trace contextRef="#ctx0" brushRef="#br0">19518 8598 194 0,'8'-29'506'0,"-1"3"-189"16,-3 2 1-16,2 2-89 0,-4 0 3 0,2 5-24 15,-1 1 9-15,-1 2-1 0,-2 3-14 0,3 2-23 16,-3 9-34-16,1-15-21 0,-1 15-40 0,1-10-13 16,-1 10-10-16,0 0 19 0,0 0-2 15,2 12 13-15,-5 1-18 0,3 5-11 0,-4 6-11 16,2 1-9-16,-2 8 4 0,0 2-16 0,0 4-10 15,-1 1-16-15,-1-1-54 0,3 1-54 0,1 1-61 16,0-1-26-16,2-5-15 0,2 0-26 16,0-6-58-16,3-7-153 0,3 1-198 0,1-5-171 0</inkml:trace>
  <inkml:trace contextRef="#ctx0" brushRef="#br0">19876 8736 848 0,'1'-12'500'0,"-2"-2"-129"0,1 1-15 15,-1 3-27-15,1 10-63 0,-1-18-75 0,1 18-39 16,-4-10-32-16,4 10-21 0,0 0-14 0,0 0-12 16,0 0-22-16,-21 5 5 0,14 2-27 0,-3 8-5 15,0 2-9-15,3 4-1 0,-2 4-2 16,1 2-5-16,-1 4-16 0,4-6-25 0,1 0-19 15,-2-2-2-15,3-2 2 0,2-4 10 16,1-3-2-16,-1-2 1 0,1 0 19 0,0-12-12 16,-1 17 19-16,1-17 11 0,2 9 2 0,-2-9-1 15,0 0 4-15,0 0-2 0,0 0 28 0,14-8-13 16,-9-2-9-16,0-5 5 0,3-1 5 0,2-5 17 16,-2 0 2-16,2-6-9 0,0-1 29 0,-1 7-20 15,-1-3 31-15,0 3-16 0,1 1 15 0,-2-2-10 16,0 4 3-16,-1 3 3 0,0 1-2 0,-2 2-1 15,-1 2-1-15,-3 10-2 0,5-15-8 0,-5 15-5 16,4-12-12-16,-4 12-10 0,2-10-7 16,-2 10-4-16,0 0 2 0,0 0-1 15,0 0-1-15,0 0 0 0,9 10 1 0,-4-1 3 16,-3 3-9-16,0 6 1 0,1 4 0 0,-1 1-1 16,1 3 2-16,-2 0-3 0,0 0 14 0,1 1-20 15,-1-1 15-15,-1 1-22 0,1-3 14 0,1-7-15 16,-1 1 15-16,0 0-12 0,-1-3 1 0,0-3 4 15,1 0 12-15,-1-12-10 0,3 18-1 0,-3-18 0 16,0 16 3-16,0-16 1 0,4 11 4 0,-4-11-1 16,0 0 23-16,1 14-14 0,-1-14 10 15,0 0 12-15,3 8 11 0,-3-8 10 16,0 0 14-16,0 0 4 0,0 0-5 0,0 0-13 16,0 0-8-16,0 0-10 0,0 0-7 0,11-4 0 15,-11 4-6-15,9-17 1 0,-1 5 7 0,1-4-10 16,0-2-4-16,3-4-1 0,1-4-3 0,1-5-19 15,3-2 18-15,1-2-18 0,2-9 10 0,3-2 9 16,-2 0-20-16,-1 3 19 0,-2 6 6 0,-3 3 15 16,-2 5 21-16,-3 0 7 0,-1 8 1 0,-2-1-2 15,-2 3 1-15,-1 4-2 0,-2 5-9 0,1-2-4 16,-3 12-10-16,4-15-12 0,-4 15-15 16,2-13-6-16,-2 13-12 0,0 0-3 0,0 0 1 15,0 0 2-15,0 0 2 0,5 11 3 16,-4 2-12-16,1 6-32 0,0 6 19 0,1 2-35 15,1 9-6-15,-2-1 11 0,0 3-9 0,-1-1 13 16,0 1 3-16,0-1 8 0,1-3 10 0,0-2 3 16,-2-5 3-16,2 0 10 0,1 1 1 0,-3-4 13 15,1-2-7-15,1-1-5 0,-2-4 10 0,1-4 3 16,-1 0 0-16,0-2 3 0,0-11 2 0,3 17 6 16,-3-17 29-16,0 14 3 0,0-14 2 0,0 0-9 15,1 10-7-15,-1-10-6 0,0 0-4 0,0 0-4 16,5-10-3-16,-5 10-1 0,5-21 7 15,2 3-14-15,0-3 4 0,2-8-16 16,3-3 16-16,0-2-20 0,1-3 17 0,1-3-11 16,-1 1 15-16,2 2 7 0,-2-1-11 0,-1 5 9 15,-1 3 9-15,-2 1 13 0,0 8 1 0,-4 1 3 16,1 6-11-16,0 0-3 0,-4 5-1 0,2 0-21 16,-4 9 0-16,7-10-4 0,-7 10 0 0,0 0-1 15,20 2 3-15,-10 6-2 0,4 4 0 0,0 5 10 16,7 6-24-16,-1 2 25 0,-2 5-29 0,2-3 26 15,-3 5-12-15,0-4 8 0,-6 3-2 16,-2 1-1-16,-4-3 8 0,-5 0-12 0,0-3 0 16,-10 3-9-16,1 0-12 0,-4-2-11 0,-1-3-15 15,-2 0 6-15,-2-4-39 0,4-5 4 16,-3 1-61-16,3-4-29 0,-1 2-49 0,2-3-51 16,3-4 16-16,2 1-9 0,8-8-72 0,-13 7-521 15,13-7-457-15</inkml:trace>
  <inkml:trace contextRef="#ctx0" brushRef="#br0">21613 8574 750 0,'4'-16'500'0,"-2"1"-53"16,3 3-45-16,-3 0-6 0,-2 12-122 0,4-16-57 16,-4 16-58-16,3-9-20 0,-3 9-32 0,0 0 29 15,0 0-11-15,0 0 9 0,3 9-30 16,-3-9-5-16,0 23-16 0,0-9-9 0,0 4-13 16,0 6-12-16,-2 1-9 0,1 1-3 0,0 2-10 15,-4 6-23-15,1-2-52 0,-2 1-32 16,-1-1-54-16,-2-1-41 0,4-7-38 0,-1-2 3 15,2 0 13-15,0-6-26 0,0-2 44 0,2-3-35 16,2-11-21-16,-3 15-54 0,3-15-341 0,0 0-161 16</inkml:trace>
  <inkml:trace contextRef="#ctx0" brushRef="#br0">21582 8732 458 0,'3'-34'435'0,"0"2"-141"0,3-1 4 15,0 3-87-15,0 4 1 16,2 4-40-16,0 0-10 0,2 4-38 0,-1 0 0 15,1 3-32-15,0 3-25 0,-1 3-4 0,3 1-9 16,-12 8-16-16,20-5-2 0,-20 5-14 0,19 2 3 16,-8 4 0-16,-1 3-7 0,-1-1-19 0,-2 2 8 15,0 4-7-15,-2 0-6 0,-2 1-8 0,-2 2-7 16,0-3 42-16,-2 3-63 0,1 1 10 0,-1-3 3 16,1 0 4-16,1-1 8 0,0 1 2 0,2 1 0 15,0 0 7-15,1-1-8 0,1 2 13 0,0-4 0 16,3 5 1-16,2-6 1 0,-1 5 1 15,-1 0 1-15,1-2 4 0,0-3-7 0,-1 2 8 16,-1-3-2-16,-2 2 3 0,3-1-2 16,-4 0 1-16,0-2-1 0,-2 0 0 0,-2-10 10 15,0 22-28-15,-4-10 18 0,-3 2-2 0,-6 1-14 16,-3-1 16-16,-1-2-21 0,-2 1 5 0,1 0-8 16,-3-3-59-16,3 0 29 0,-2 2-86 0,1-4-75 15,1-2-160-15,4 0-171 0,2-1-38 0</inkml:trace>
  <inkml:trace contextRef="#ctx0" brushRef="#br0">22760 8906 737 0,'12'-14'495'0,"2"3"-126"15,-3-3-92-15,0 0-57 0,1 1-44 0,0-1 16 16,2 2-90-16,-1-3 18 0,0 1-66 0,0 0 42 16,0-1-40-16,1-1 41 0,-2 0-26 0,-1-1 22 15,1 0-24-15,-3 2 2 0,0-1-8 16,-3 1-8-16,-2-1-8 0,-2 6-4 15,0-5-5-15,-2 5-5 0,-2-2-4 0,-1 1 10 16,-5-1-17-16,-4 2 10 0,-2 1-12 0,-3 1 9 16,1 3-13-16,-4 3 18 0,-2 3-16 0,-1 2 10 15,-1 4-14-15,-6 6-3 0,2 5 2 0,3 2 4 16,2 4-6-16,1 2 1 0,5 4-3 0,2-1 17 16,5 0-21-16,3 3 10 0,5-6-11 15,2-1 11-15,4 1-13 0,2-2 16 0,3 4-21 0,5-3 13 16,0-2-42-16,5-1-37 0,0-2-66 15,1-2-57-15,1-3-11 0,4 1-8 0,-6-6-76 16,1-3-53-16,-3-2-421 0,-2-1-283 0</inkml:trace>
  <inkml:trace contextRef="#ctx0" brushRef="#br0">23027 8770 436 0,'9'-12'538'0,"-5"4"-197"0,4 0-15 0,-2 2-128 16,-6 6 30-16,17-10-94 0,-17 10 37 0,16-2-83 16,-16 2 58-16,16 3-56 0,-16-3 8 0,19 9-20 15,-12-2-5-15,3 3 0 0,0 2-11 16,-3-1-11-16,0 2-9 0,-1-3-13 0,-2 1 14 0,2 2-13 16,-3-3-15-16,-2 0-1 0,2-1 3 15,-3-9-4-15,2 15 5 0,-2-15-7 16,0 15 17-16,0-15 14 0,0 10 29 0,0-10 20 15,0 0 17-15,0 0-30 0,0 0 4 0,0 0-28 16,0 0 14-16,0 0-37 0,0 0-5 0,4-8-3 16,-1-2-2-16,1 0-3 0,2-4 0 0,0 0 1 15,1 1 1-15,2-4 10 0,-4 3 4 0,2 0 7 16,2 1 2-16,-2 1-13 0,0 1 6 0,2 0-10 16,0 0 6-16,0 1-15 0,-2 2 12 0,3 1-12 15,-1 2-15-15,-9 5 9 0,20-8-10 0,-20 8 10 16,20-1-10-16,-20 1 4 0,21 2-8 15,-6 5 9-15,-2-1-3 0,-1 3 0 16,3 3 6-16,-3 2-6 0,0 1-35 0,0 1-24 16,-2 0-33-16,2 3-23 0,-3 0-34 0,-2 0-40 15,3 3-27-15,-5-5-10 0,1 5-1 0,-4 0-66 16,0-8-98-16,-2 3-384 0,0-2-299 0</inkml:trace>
  <inkml:trace contextRef="#ctx0" brushRef="#br0">23942 8815 422 0,'9'-16'480'16,"-4"0"-119"-16,-1 1-15 0,-3 0-111 0,2 2 35 15,-2-1-73-15,-1 2-35 0,0 0-20 0,0 0-8 16,-2 0-4-16,0 2-9 0,2 10-12 16,-1-16-28-16,1 16-17 0,-2-11-10 0,2 11-19 15,0 0-9-15,-7-13-6 0,7 13-3 0,0 0-3 16,0 0-5-16,0 0-7 0,-18 2 2 0,18-2 20 16,0 0-27-16,0 0 17 0,-11 6-17 15,11-6 24-15,0 0-23 0,0 0 24 0,0 0-18 16,-8 6 24-16,8-6-14 0,0 0 13 0,0 0-21 15,0 0 10-15,0 0-14 0,0 0 19 0,0 0-22 16,-8 5 1-16,8-5 2 0,0 0 16 0,0 0-18 16,0 0 0-16,0 0-1 0,0 0 2 0,0 0 0 15,0 0 5-15,0 0-2 0,0 0-5 0,7-8-2 16,-7 8-7-16,0 0-15 0,5-7-11 0,-5 7-12 16,0 0-7-16,0 0-9 0,2-10-11 15,-2 10-8-15,0 0-14 0,0 0-9 0,0 0 10 16,0 0 11-16,0 0 10 0,0 0 4 15,0 0-4-15,0 0-4 0,0 0-13 0,0 0-9 16,-10 10-4-16,10-10-5 0,0 0-7 0,-7 7-14 16,7-7-17-16,0 0-12 0,0 0-314 0,-11 5 86 15</inkml:trace>
  <inkml:trace contextRef="#ctx0" brushRef="#br0">24166 8715 258 0,'0'0'590'15,"-5"-19"-225"-15,-3 8-65 0,-3 1-50 16,-2-1-27-16,-4 0-21 0,-1 3-8 0,-2 2-9 16,-4 0-25-16,-1 3-13 0,2 1-18 0,-5 2-16 15,3 5-21-15,-4 1 4 0,4 0-37 0,-4 5 5 16,1 1-32-16,1 5 5 0,2 0-13 0,4 5-10 16,0-2-3-16,6 4-20 0,2-7-19 0,4 4-1 15,5-2-4-15,0-4 6 0,4-3 10 0,2 1 2 16,1-4-5-16,4 1 6 0,2-3 4 0,-9-7 2 15,24 5 0-15,-24-5 0 0,39-4 3 16,-16-3 7-16,5-4-5 0,-2-3-3 0,1-3 6 16,1-3-1-16,-2-4 2 0,1-4 0 15,3-7 23-15,0-3-20 0,-5 0 11 0,1-2 8 16,-6 5 1-16,-4-2 22 0,0 0 14 0,-1 2 21 16,-3 0 3-16,-3 1 9 0,0 2 9 0,-1 1-3 15,-3 7 1-15,-1 3 3 0,-2 4-5 0,2 2-14 16,-3 2-46-16,1 4 15 0,-2 9-24 0,2-12-3 15,-2 12-6-15,0 0-3 0,0 0-4 0,-6 17-1 16,-2-1-3-16,2 4-23 0,-6 9 34 0,1 3-34 16,-1 2 30-16,-1 1-29 0,3-1 0 0,0 1 4 15,1-2 2-15,5 1 1 16,-2-1 14-16,3-6-35 0,-1 0-32 0,4-1-17 16,0-1-48-16,0 1-41 0,2-2-59 0,1-3-20 15,3 0 7-15,0-2-75 0,1-2-48 0,1-3-443 16,0-3-353-16</inkml:trace>
  <inkml:trace contextRef="#ctx0" brushRef="#br0">24291 8810 619 0,'8'-7'386'0,"2"3"-79"0,0-4-69 0,2-1-56 15,0 2-48-15,5-3-10 0,-2-2-3 16,3 2 40-16,-2 1-68 0,0-3 47 0,0-2-71 15,0-1 34-15,0 3-62 0,-3-4-1 0,0 0 2 16,1 0 2-16,-3 1 18 0,-2 0 15 0,-2 3 0 16,-2-2-6-16,-2 4-5 0,-2 0 12 0,-1 10-17 15,0-17-2-15,0 17-19 0,-4-14 0 0,4 14-14 16,-14-8 4-16,14 8-11 0,-16-1 7 16,16 1-13-16,-26 11 14 0,10 0-14 0,0 1-1 15,0 9 1-15,-1 0-4 0,2 1-1 0,2 4-3 16,-1-1-3-16,6-2-1 0,0-2 12 0,2 3-12 15,5-2 13-15,0-3-13 0,3-2 7 16,0 0-6-16,4-1 3 0,-1-1-16 0,1-3-13 16,3 1-36-16,1-4-48 0,-1 1-41 0,3-2 1 15,-1-2-4-15,-11-6-7 0,23 3-63 0,-23-3-28 16,21-2-41-16,-10-4-333 0,2 2-155 0</inkml:trace>
  <inkml:trace contextRef="#ctx0" brushRef="#br0">24616 8717 178 0,'7'-10'505'0,"-3"0"-151"0,4 3-74 0,-8 7-54 16,9-12-57-16,-9 12-27 0,0 0-38 0,11-4 38 16,-11 4-66-16,0 0 42 0,14 4-58 0,-14-4 34 15,4 12-62-15,-4-12-5 0,5 17-14 16,-5-17 3-16,3 17-9 0,-3-17 6 0,1 20-2 16,-1-20-2-16,0 18-3 0,0-18 2 15,0 16 8-15,0-16 29 0,1 13 47 0,-1-13 46 16,0 0 32-16,3 12-22 0,-3-12-28 0,0 0-23 15,0 0-14-15,16-4-8 0,-16 4-4 0,16-10 8 16,-6 3-1-16,0-2-2 0,2 1 0 0,-1 0-3 16,1 0 2-16,-2 0-3 0,1 1-2 0,-2 0-19 15,-9 7-11-15,21-8-7 0,-21 8-5 0,18-4-5 16,-18 4-7-16,20 0-3 0,-20 0-2 0,23 5 2 16,-12-1-9-16,-1 6-13 0,1-2-26 0,1 0-49 15,-2 2-39-15,-1 1-49 16,-1 0-41-16,1-1-14 0,-1 0 3 0,1 2 23 15,0-3-38-15,5-1-53 0,-3-6-115 0,5 2-251 16,-2-1-188-16</inkml:trace>
  <inkml:trace contextRef="#ctx0" brushRef="#br0">25418 8280 821 0,'6'-19'443'0,"0"5"-61"16,-4 2-34-16,2 2-28 0,-4 10-63 0,5-17-77 15,-5 17-45-15,3-9-16 0,-3 9-6 0,0 0 21 16,0 0-3-16,0 0 3 0,1 15-33 16,-2-4 1-16,1 7-22 0,-3 5 1 0,3 3-32 15,-1 0 7-15,0 5-27 0,-1 3-3 0,0 0-3 16,-1 2-10-16,2-2-31 0,-2-5-47 0,1-2-42 16,0 2-52-16,-4-2-44 0,4-1-10 0,-1-2-61 15,-2 0-97-15,0-4-422 0,1-5-335 0</inkml:trace>
  <inkml:trace contextRef="#ctx0" brushRef="#br0">25258 8430 792 0,'3'-16'500'0,"-2"2"-81"0,2 1-47 15,-2 1-69-15,5 3-59 0,-2-1-72 0,3 3-43 16,-7 7-47-16,14-8-37 0,-14 8-63 15,20-2-74-15,-3 5 1 0,-2 4-83 0,4 2-51 16,-5 2-133-16,3 5-249 0,2 2-140 0</inkml:trace>
  <inkml:trace contextRef="#ctx0" brushRef="#br0">25584 8811 222 0,'0'0'565'0,"18"-6"-175"16,-10 0-52-16,-2-2-63 0,6-1-28 16,3-3-10-16,-1 0-13 0,5 2-31 0,-2-2-7 15,2 2 2-15,3 0-26 0,3-1-25 0,0 3-16 16,0 1-6-16,-2 3-14 0,3 1-18 0,-1 2-12 16,-4 1-19-16,2 3-10 0,0 2-8 0,-2-2-9 15,-3 5-4-15,0 1-5 0,0 3-9 0,-3 0-13 16,-2 2-16-16,-1-2-11 0,-5 1-25 0,0-1-5 15,-5 2-20-15,-2-3-11 0,-1 3-25 0,-5-2-8 16,-5 2-16-16,-5 0-2 0,-5-4-35 16,-3 2 41-16,-5-2-49 0,-2-3-60 15,3-4-96-15,0-1-250 0,0-2-126 0</inkml:trace>
  <inkml:trace contextRef="#ctx0" brushRef="#br0">26797 8375 1109 0,'0'0'516'0,"11"-10"-141"16,-11 10-83-16,9-7-59 0,-9 7-59 0,0 0-38 16,0 0-19-16,9 10-22 0,-9-10 8 0,-2 15 10 15,-2-3 8-15,-2 4-7 0,-2 4-31 0,-1 0 0 16,-4 6-27-16,-1-1 0 0,-1 1-18 16,1-2-8-16,-3-2-8 0,6-3-3 0,-2-1-3 15,0-2 13-15,1-1-20 0,2-4 12 16,3 1-10-16,0-4 23 0,7-8 8 0,-11 12 43 15,11-12 3-15,0 0-16 0,0 0-6 0,0 0-21 16,0 0-9-16,-16-9-3 0,16 9 30 0,4-25-49 16,1 7 23-16,4-4-34 0,3-5 22 0,3-4-22 15,-1 1 19-15,5-3-8 0,1-1-2 0,0-2 5 16,4-3 4-16,-3 7 4 0,-1 1 18 0,2 3-14 16,-4 2 33-16,2 2-31 0,-2 1 25 0,-4 7-42 15,1 1 27-15,0 2-38 0,0 4 29 16,-2 1-39-16,2 3 33 0,-15 5-36 0,27 2 28 15,-9 5-36-15,1 3 35 0,0 9-36 16,0 3 39-16,-1 3-35 0,-1 5 38 0,-2 2-39 0,-2 2 40 16,-3-1-43-16,0 3 2 0,-1 2-21 15,-4-2-30-15,-1-1-26 0,-4 0-30 0,0-6-16 16,-4 4-49-16,-2 0-50 0,-3-5-54 0,-4-1-1 16,-1-3-64-16,-4-9-119 0,-1 0-333 0,1-6-366 15</inkml:trace>
  <inkml:trace contextRef="#ctx0" brushRef="#br0">26720 8503 841 0,'5'-9'523'0,"4"0"-121"16,1 1-34-16,6 1-39 0,3 2-54 16,3 1-56-16,3 1-38 0,3 3-33 0,0 0-38 15,-2 2-9-15,2 3-33 0,-1-2-14 0,4 6-123 16,-2 1-103-16,-1 2-18 0,-2 0-108 15,-11 1-553-15,6-2-442 0</inkml:trace>
  <inkml:trace contextRef="#ctx0" brushRef="#br0">25557 9785 820 0,'-9'-18'502'0,"2"6"-136"0,-1 0-92 15,4 4-84-15,4 8-44 0,-9-4-47 0,9 4-24 16,0 0-24-16,-15 5-13 0,9 2-13 0,-1 2-8 16,3 3 2-16,-2 0-13 0,2 3 7 0,-1 1-1 15,3 0 3-15,-2 1 0 0,0-1 0 0,1 2-2 16,-1-2 1-16,-2 2 8 0,0 1-11 16,-1 2-11-16,-2-1 13 0,0-1-3 0,2 1 1 15,0 1 2-15,1 2 53 0,1 2-36 16,1 0 46-16,2 1-21 0,0 2 15 0,2 0-19 15,2 8-3-15,-1 1-4 0,0-1-9 0,-1 2-12 16,0-1-4-16,0 3-15 0,-2 0-70 0,0 3-56 16,-3-1-8-16,0 2-64 0,-5 11-85 0,-6 0-41 15,-3 2-327-15,-3 2-175 0</inkml:trace>
  <inkml:trace contextRef="#ctx0" brushRef="#br0">24549 12092 415 0,'-4'17'453'0,"1"-3"-127"0,1 4-59 0,2-1-52 15,5 6-60-15,-2 0 9 0,1-1-75 0,0 0 23 16,-1 1-46-16,1-1 38 0,0 2-51 0,1-2 53 15,0 2-38-15,-2-2 53 0,1 2 3 0,0-2-17 16,-2 2 7-16,2 0-9 0,0-2-15 16,-3 3 48-16,0-1-93 0,-2 2 8 15,1 2-1-15,-4-1-13 0,-2 5-12 0,-3-2-3 16,-5 3-23-16,-3-1 14 0,-3-3-30 0,-4 2-13 16,-7 1-15-16,-4 0 31 0,-2-3-42 0,-5-3 22 15,1-2-66-15,-4-2 37 0,-3-5-75 16,-2 3 5-16,-2-8-92 0,-8-3-210 0,-2-3-270 0,-2-2-230 15</inkml:trace>
  <inkml:trace contextRef="#ctx0" brushRef="#br0">18695 6113 117 0,'4'-11'474'15,"-2"0"-157"-15,-2 11-71 0,0-19-41 0,-2 10-48 16,-3 0 7-16,1 1-80 0,-1 3 28 0,-5-3-67 16,0-1 39-16,-4 4-57 0,0 1 0 0,-3 0-7 15,-2 2 7-15,-3 2-11 0,-6 2 6 0,1 3 7 16,-6 3 47-16,0-3-63 0,1 7 37 0,0 0-50 16,-1 2 40-16,-1 3-46 0,1 0 45 15,0 6-7-15,-8 3-11 0,4 3 2 0,1 4 9 16,-1 1-13-16,0 3-17 0,1 2 45 0,3 4-46 15,1 1 21-15,0-1-22 0,2 5 24 16,0-1-26-16,2 1 18 0,1 2-25 0,-1 0 22 16,5 0 5-16,-3 5-3 0,2-3 3 0,0-1-3 15,1 4-4-15,2 2-2 0,0-2-14 0,-1 4 16 16,2 2-13-16,-2-1 16 0,0 0-17 0,4 0 5 16,-1 2-1-16,0-2 13 0,4 1 0 0,-2 0 0 15,4-1 51-15,-2 6-61 0,5-4-24 0,-3 4 26 16,0 2-12-16,2-1 16 0,-1-1 19 0,3 1-16 15,0-1-2-15,-1-1-2 0,5-3 9 16,1 2 3-16,2 1 45 0,0 0-40 0,2-2-5 16,2 0-2-16,0 3-3 0,5-4 11 0,0 1-10 15,2 0-4-15,5 0-10 0,0-5 5 0,0 3 0 16,4-3 1-16,2 0 27 0,1 0-31 16,3 0 26-16,2-2-32 0,-2 3 7 0,4-2-9 15,-1 1 1-15,3-2 5 0,-1-1 1 0,3 1 1 16,1-4 0-16,0 0 1 0,2-2-4 0,-1-1 12 15,2-1 0-15,1-1 20 0,3-1-11 16,-2-3 27-16,2 3-32 0,2-4 21 0,-1-1-30 0,0 2 5 16,3-4 4-16,-1 0-3 0,2-1-3 15,2-2 2-15,1-1-1 0,2-2-1 0,1 0-1 16,1-2-2-16,3-1 1 0,-2 0 2 0,3-3 1 16,2 3-4-16,0-4 2 0,1 0 0 0,0-1 3 15,1 0 2-15,0-1 1 0,0 0 5 16,1-2-1-16,-1 0-3 0,4-1 9 0,0 0-13 15,1-1 8-15,4-3-16 0,4 1 11 0,1-1-2 16,4 0-16-16,-2-1 6 0,4-1-5 0,-1 2 12 16,1-2-13-16,3-1 12 0,-2 3-15 0,3-5 14 15,1 5-13-15,-2-3 1 0,1 1 0 0,-3 2 4 16,2-2-2-16,-2 2 4 0,-3-3 3 0,1 1 8 16,1-1 5-16,-2-2 9 0,0 0 6 15,-1-2 1-15,1 2-3 0,-1-1 8 0,-1-1 3 16,0 1 1-16,-1-2 1 0,-2 1-3 15,-2-2-3-15,-2 1 3 0,-4-2-16 0,-1 1-4 16,-2 0-3-16,-11-3-1 0,-4 0-7 0,0 2-3 16,-2-3-1-16,-5 0-3 0,-5 1 6 0,-6-1-17 15,-5-2-31-15,-6 0-21 0,-2 2-27 0,-16-4-25 16,25 0-39-16,-25 0-93 0,0 0-6 0,19-5-12 16,-19 5-22-16,5-7-66 0,-5 7-446 0,-1-14-339 15</inkml:trace>
  <inkml:trace contextRef="#ctx0" brushRef="#br0">22314 11090 160 0,'0'-14'459'15,"0"2"-135"-15,2-1-80 0,-2 13-41 0,0-19-44 16,0 19-34-16,-2-14-19 0,2 14-15 0,0-15-23 16,0 15 15-16,2-10-1 0,-2 10-7 0,0 0-7 15,0-12-7-15,0 12-12 0,0 0-13 0,3-9-8 16,-3 9 4-16,13-6 14 0,-13 6 7 0,19-1 2 15,-19 1-2-15,39 4 12 0,-16 2 1 16,9 1 35-16,3 3-39 0,0-1 34 16,2 4-30-16,1-1 17 0,4 3-7 0,8 3 16 15,0-1-21-15,-1 0 6 0,-1 2 6 0,-9-2-3 16,-1-2-4-16,-2 4-4 0,-4-5-2 0,-2 6-5 16,-2-5 5-16,-6 2 5 0,-3-3 0 0,-5 1 8 15,-1 0-9-15,-5 1-2 0,-4 0-4 0,-4 4-15 16,-5 2-5-16,-6 3-8 0,-7 0-6 0,-2 0-9 15,-7-1 5-15,-14 2-30 0,-5 0-1 0,-5-1-50 16,-2-1-59-16,-7-4-75 0,-2 2-77 0,2-4 13 16,0 1-42-16,6-4-38 0,11-6-83 15,3 0-420-15,7-4-408 0</inkml:trace>
  <inkml:trace contextRef="#ctx0" brushRef="#br0">25965 3860 281 0,'0'0'477'0,"0"0"-106"0,-19 0-131 0,19 0-23 16,0 0-100-16,0 0 10 0,0 0-75 0,-21 3 34 16,21-3-60-16,0 0 38 0,-5 12-66 0,5-12 9 15,-4 11-6-15,4-11 7 0,2 18 0 0,0-6-2 16,1-2-2-16,3 5 8 0,1-3-8 0,3 3 5 15,3 1 10-15,2 0-2 0,2-3-4 0,7 2 5 16,3-1-6-16,1-1-6 0,4-1 8 16,4-1-6-16,3-1 11 0,3-1-2 0,3-1-3 15,4-1-2-15,12-1 6 0,0 1-11 16,-8-5 0-16,-2 1-8 0,4-1 7 0,-2-3 0 16,2 0 1-16,-5-3 0 0,3-1-2 0,-4-2 2 15,6-2-3-15,0-3-5 0,0-2 6 0,-4 1-2 16,-1-6 0-16,3-3-1 0,-4 1 0 0,1-3-1 15,-1-1 15-15,-1-3-12 0,0 1-2 0,-2-6 2 16,-4 3 0-16,-1-5 0 0,-2 1 4 0,-2 0-8 16,-3 0 18-16,-8 6-4 0,0 1 35 15,-2-1-21-15,-3 3 40 0,-1-4-55 16,-1 4 44-16,-1 0-56 0,-1 3 42 0,-2-2-55 16,-1 0 41-16,-1 6-40 0,-1-2 3 0,4-1 4 15,-4 4-3-15,3-3 0 0,2 0 7 0,3 2 1 16,0 1-8-16,5 2-1 0,0 1 5 0,7-1 0 15,3 4 1-15,2 0-1 0,2 2 1 0,2 1 0 16,4-1 2-16,-3 4-1 0,2-1 1 0,-5 2 6 16,0 3-6-16,-3-3 1 0,-5 2 36 0,-4 1-7 15,-1 0-45-15,-1 1 7 0,-2-1 2 0,-2 1 1 16,-1 1 1-16,-1-2 1 0,2 2 0 0,-21-1 1 16,30 0 7-16,-30 0-8 0,30 1-4 0,-30-1-7 15,22 1-6-15,-22-1-18 0,19 0-16 16,-19 0-25-16,0 0-123 0,21-1 22 0,-21 1-164 15,7-6-166-15,-7 6 19 0</inkml:trace>
  <inkml:trace contextRef="#ctx0" brushRef="#br0">28556 2941 614 0,'0'0'386'0,"-15"-4"-91"0,15 4-81 0,0 0-44 15,0 0-44-15,0 0-15 0,0 0-23 16,13 14-4-16,-2-7 0 0,7 1-4 0,0 1-2 16,3 1 9-16,5 2 10 0,0 0-12 0,-2 2-10 15,3 1-7-15,-1-1 5 0,-1 1 11 0,1 0-3 16,-1-1-8-16,-3 3-12 0,1-3-13 16,-6 1 25-16,-2-2-44 0,0 0 47 0,-3-1-70 15,-3 0 37-15,0-2-43 0,-2 0 34 0,-1 0-38 16,-3 0 40-16,1 0-30 0,-4-10 41 0,0 18-39 15,-1-4 40-15,-3-3-45 0,-4 5 30 0,-6 0-35 16,0 1 22-16,-9 1-90 0,-5 1-18 0,-4-2-101 16,-6 3-39-16,-12-1 33 0,-5 3-116 15,-7 0 95-15,-5 3-121 0,-6-3-235 0,-2 1-94 16</inkml:trace>
  <inkml:trace contextRef="#ctx0" brushRef="#br0">19328 6767 51 0,'0'0'565'0,"-3"-15"-180"16,3 15-63-16,-6-10-53 0,6 10-44 0,-2-10-42 15,2 10-41-15,0 0-34 0,-2-11-25 0,2 11-10 16,0 0-21-16,0 0-12 0,0 0-6 0,-5 12-4 16,5-12 8-16,0 19-23 0,0-4 14 15,0 2-20-15,1 2 15 0,1-2-16 0,-1 4 5 0,0-2 13 16,-1-1-13-16,2-1 17 0,-2 3 9 16,1-2 6-16,-1-5 8 0,0 1 4 0,1-4 12 15,-1-10 25-15,0 20 31 0,0-20 39 0,1 13 16 16,-1-13 21-16,3 12 22 0,-3-12 5 0,0 0-34 15,0 0-35-15,0 0-28 0,0 0-24 16,0 0-2-16,15-7-16 0,-7-5-10 0,1 0-24 16,0-5 5-16,1 0-36 0,1-4 19 0,4-1-39 15,0-4 1-15,2 1-62 0,0 1 15 0,-3 0-62 16,4 1-6-16,-5 2-48 0,1 2-41 0,0 2-55 16,-1 0-50-16,0 2-15 0,-3 3 6 0,3 3 8 15,-6 2-8-15,-7 7-100 0,16-6-299 16,-16 6-239-16</inkml:trace>
  <inkml:trace contextRef="#ctx0" brushRef="#br0">19801 6826 566 0,'0'0'446'0,"9"-6"-45"0,-9 6-51 0,0 0-30 16,0 0-53-16,6-8-57 0,-6 8-64 15,0 0-34-15,0 0-17 0,0 0-22 0,0 0-1 16,-8 8-21-16,0-1-13 0,1 2-8 0,-2 1-10 16,3 3 0-16,-2-1-9 0,2 2 1 0,2 1 0 15,1 0-6-15,2-3-7 0,1-1 1 0,1 1 1 16,2 0-1-16,-2-2 1 0,-1-10 3 16,7 15 2-16,-7-15 23 0,10 12 25 0,-10-12-1 15,0 0 1-15,14 3 25 0,-14-3 0 0,13-6 13 16,-13 6-4-16,14-12 40 0,-9 2-53 0,-1-4 0 15,0 3-7-15,-2-5-9 0,-2 0-10 0,0 2-14 16,0 0-6-16,-1-2-11 0,0 2-9 0,-1-1-32 16,-3 3-35-16,2 0-42 0,3 12-55 0,-3-17-76 15,3 17-43-15,-7-11 11 0,7 11 14 16,0 0-17-16,0 0-154 0,0 0-256 0,-19 4-205 16</inkml:trace>
  <inkml:trace contextRef="#ctx0" brushRef="#br0">19966 6867 363 0,'6'-7'459'0,"-1"-1"-105"16,-5 8-45-16,9-12-49 0,-9 12-32 0,10-12-45 16,-10 12-39-16,7-8-28 0,-7 8-24 0,0 0-25 15,6-8 24-15,-6 8-58 0,0 0 8 0,0 0-12 16,0 0 15-16,9 12-42 0,-9-12-11 15,0 15 16-15,0-15 10 0,-1 22-38 0,-2-8-6 16,1 3-52-16,-2 0 22 0,1-2-71 16,-2-1-28-16,2 1-74 0,0-3-388 0,0-1-150 15</inkml:trace>
  <inkml:trace contextRef="#ctx0" brushRef="#br0">20104 6710 160 0,'4'-20'499'0,"0"0"-159"0,0 6-70 0,0-1-58 16,-1 2-61-16,-2 4-45 0,-1 9-65 15,5-12-40-15,-5 12-11 0,0 0-35 16,0 0-144-16,0 0 57 0,17 0-286 0,-17 0 178 16</inkml:trace>
  <inkml:trace contextRef="#ctx0" brushRef="#br0">20288 6837 49 0,'0'0'554'0,"0"0"-134"16,0 0-126-16,0 0-25 0,0 0-95 16,0 0-6-16,0 0-64 0,0 0 1 0,0 0-43 15,0 0 20-15,-11 12-44 0,6-3 19 0,-5 0-43 16,1 2 30-16,0 4-43 0,-1 1 33 0,1 2-25 15,0-2 0-15,5-1-13 0,-1-1 7 0,1-2-39 16,1 0 44-16,1-2-46 0,2-10 46 0,-4 17-42 16,4-17 56-16,-1 9-51 0,1-9 53 0,0 0-1 15,0 0 1-15,0 0 7 0,18-7 2 0,-13-1 0 16,4-3-3-16,0-5-18 0,0-4 34 16,1 0-10-16,-1-6 7 0,1-3-2 0,-1-1 2 0,0-3-16 15,-1-3 3-15,-2 2 18 16,2 0 30-16,-3 2 0 0,0 6 22 0,3 2 15 15,-6 5-2-15,0 3-7 0,0 4-24 0,1-1-23 16,-3 13-17-16,2-18-23 0,-2 18-7 0,0 0-4 16,0 0 4-16,0 0-7 0,4 10 0 0,-1 4-2 15,-2 3-1-15,5 7-38 0,-3 1-53 0,3 8-52 16,-2 1-25-16,3 0-30 0,-1 2 36 0,3-3-57 16,2-1-36-16,5-6-108 0,4-1-257 0,2-2-149 15</inkml:trace>
  <inkml:trace contextRef="#ctx0" brushRef="#br0">21099 6737 635 0,'-4'-9'395'0,"4"9"-78"0,-4-11-75 0,4 11-61 16,-5-8-38-16,5 8-28 0,0 0-24 0,0 0-20 16,-14 8-15-16,14-8-12 0,-5 18 0 0,8-4-17 15,-1 3-12-15,5 3 3 0,3 2 22 16,0-1-36-16,2 3 31 0,3 1-39 0,-1-4 35 16,0-4 1-16,-4-2-21 0,0-4 0 15,-1 0 9-15,-5-3 3 0,1 1 11 0,-5-9 20 16,8 12 19-16,-8-12 9 0,1 9 1 0,-1-9-13 15,-5 8-5-15,5-8-4 0,-13 12-14 0,1-6-14 16,-2 1 0-16,-2-3-11 0,-2 3-2 0,2-2-16 16,-4 0-32-16,0 2-36 0,2 0-43 0,3-1-5 15,-3-1-50-15,5-1-6 0,-1 3-96 0,14-7-122 16,-18 7-187-16,18-7-95 0</inkml:trace>
  <inkml:trace contextRef="#ctx0" brushRef="#br0">21203 6954 254 0,'0'0'560'15,"12"-8"-234"-15,-12 8-26 0,0 0-124 0,13-6 3 16,-13 6-78-16,0 0 23 0,12 6-72 0,-12-6 37 16,10 15-56-16,-4-6 33 0,-2-1-8 0,4 3-7 15,-1-1-1-15,1 1-16 0,0 0 33 0,3 0 7 16,-2-1 5-16,-1-2 24 0,1-1 12 0,-9-7 25 15,15 9 4-15,-15-9 9 0,15 4-30 16,-15-4 6-16,15-1-34 0,-15 1-3 16,17-10-29-16,-8 4-1 0,-1-4-29 0,0 0-9 15,1 1-50-15,-2-5-38 0,1 3-47 0,-3-4-37 16,4 5-42-16,-4-3 17 0,2 2-30 0,-2 2 10 16,-5 9-13-16,6-14-65 0,-6 14-107 0,6-10-194 15,-6 10-96-15</inkml:trace>
  <inkml:trace contextRef="#ctx0" brushRef="#br0">21514 6924 235 0,'0'0'410'0,"0"0"-117"15,13 9-53-15,-13-9-34 0,14 7-43 16,-14-7 9-16,13 10-76 0,-8-3 31 0,5 1-51 16,-5 1 31-16,2-1-48 0,-1-3 27 0,1 4-12 15,0-3-10-15,0 2-9 0,-7-8 3 0,9 14-14 16,-9-14 36-16,9 9 7 0,-9-9 18 0,10 10 14 15,-10-10 3-15,7 7 12 0,-7-7-11 0,0 0 5 16,13 7-17-16,-13-7 4 0,0 0-27 0,14 2-1 16,-14-2-30-16,0 0 1 0,16 3-26 15,-16-3 11-15,0 0-62 0,0 0-43 0,20 2-74 16,-20-2-62-16,15 3-1 0,-15-3-9 16,22 7-59-16,-22-7-80 0,23 7-433 0,-13-2-312 15</inkml:trace>
  <inkml:trace contextRef="#ctx0" brushRef="#br0">21978 7186 709 0,'0'0'423'0,"0"0"-109"0,0 0-74 16,12-5-67-16,-12 5-17 0,0 0-98 0,5-8-10 16,-5 8-102-16,-5-8-59 0,-3 2-86 0,0-1-313 15,-3-1 15-15</inkml:trace>
  <inkml:trace contextRef="#ctx0" brushRef="#br0">19069 6965 274 0,'-7'-7'320'0,"7"7"-85"0,0 0-70 0,0 0-18 15,0 0-28-15,-6-8-21 0,6 8-32 0,0 0-7 16,0 0-4-16,-5-9-4 0,5 9-2 16,0 0-4-16,0 0-19 0,-8-8 7 0,8 8 9 15,0 0-6-15,0 0 2 0,-5-9-4 0,5 9-4 16,0 0-4-16,0 0-15 0,-7-9 4 0,7 9-3 16,0 0 2-16,0 0-2 0,-6-12-1 0,6 12-2 15,0 0 0-15,-4-8-1 0,4 8-19 16,0 0 15-16,-5-8-5 0,5 8 17 15,0 0 0-15,-6-9-3 0,6 9 1 0,0 0-3 0,-8-10 0 16,8 10-2-16,0 0-7 0,-6-8 0 0,6 8-1 16,0 0 1-16,-7-8 5 0,7 8-3 0,0 0-1 15,-10-7 1-15,10 7-2 0,0 0-7 16,-11-8 6-16,11 8-4 0,0 0 6 0,-16-5-1 16,16 5 0-16,-10-4-2 0,10 4 1 0,0 0-2 15,-20-3-5-15,20 3 9 0,0 0-6 0,-21-3 3 16,21 3 2-16,-16-2-2 0,16 2 2 0,-21 2-1 15,21-2 0-15,-20 2-3 0,20-2-6 16,-26 2 4-16,26-2 6 0,-25 6 0 0,25-6 1 16,-26 2-2-16,26-2-2 0,-27 7 2 0,13-4-7 15,-2 2 8-15,0-2 1 0,0 3-3 0,0-3 1 16,-4 3 0-16,3-2 1 0,-2 0 42 0,-1 3-61 16,0 0 55-16,-1-3-58 0,2 3 10 15,-1 0 48-15,1-3-54 0,-1 1 50 0,-1 1-52 16,2 0 36-16,0 1-46 0,0-1 50 0,0 2-46 15,-2-3 54-15,3 2-50 0,-3-1 47 0,1 2-45 16,0 1 45-16,-2-2-50 0,1 1 34 16,0 1-33-16,-2-1 46 0,0 1-45 0,0-1 46 15,-1 1-48-15,-3 1 50 0,-1 2-50 0,1-2 48 16,-1 0-48-16,0 1 42 0,0 0-45 0,1 0 54 16,-1 0-50-16,2 1 48 0,-1 0-49 0,0-1 56 15,7 0-79-15,-3-2 28 0,4 3-3 0,-3 0 12 16,2-2 18-16,-2 7-18 0,3-6 7 15,-3 1-3-15,4 1 0 0,-5 2 1 0,0 2 1 0,0-1 7 16,-1 1-7-16,0-1-7 0,-1 2 2 16,0-1 2-16,1 3 8 0,-1-1 0 0,2-2 0 15,-1 2 2-15,1-2 0 0,1 2-3 0,-1 1-3 16,-1-2-7-16,0 1 3 0,1 2 8 16,1-2-2-16,-1-2 47 0,1 4-56 0,-2-2 48 15,2 0-54-15,0 2 50 0,0-2-61 0,2-1 59 16,-1 3-12-16,0-3 0 0,1 2-3 0,-1 1-6 15,2-2 0-15,0 4-47 0,0-3 60 0,-3 2-58 16,4 0 52-16,0 0-55 0,-1 0 58 0,1 2-57 16,-2 1 57-16,3 0-46 0,-2-1 51 0,0 2-53 15,0 0 9-15,1-1 1 0,0 3 4 16,-1 0-5-16,0-1 57 0,1 0-61 0,0-1 57 16,1 3-53-16,-1-4 51 0,-1 1-50 0,1 1 48 15,0-1-49-15,2 0 48 0,-3 2-18 16,1-2 12-16,0-2-9 0,1 2 2 0,-1-1-4 15,2 3 1-15,0-3-4 0,1 0-11 0,1 0 9 16,-1 0-4-16,2 0-12 0,-2 1-32 0,0 3 50 16,1 0-40-16,2 1 51 0,-2-4-48 0,-1 5 48 15,3 0-47-15,-2 1 50 0,1 0-49 0,-2 0 36 16,0 2 9-16,0-1-9 0,2 1 2 0,-2-3-3 16,0 1-1-16,1-1-1 0,0-1-1 0,-2 1 35 15,3-2-48-15,2 2 30 0,-4 1-31 0,2-3-1 16,0 3 5-16,1-2 1 0,1-1 2 15,2-2 1-15,0 2 1 0,0-2-40 16,0-3 12-16,2 3 39 0,-1 5 5 0,-1-1-2 16,0 3-2-16,1-1-1 0,2 1 25 0,-3-2-32 15,3 2-1-15,-3 0-9 0,2-2 11 0,-3 1-3 16,4 0 1-16,-2 2 44 0,0 1-55 0,0-3 47 16,1 1-52-16,1-2 35 0,-1 2-35 0,2-9 46 15,-2 1-53-15,3-2 61 0,-1 2-55 0,-1 0 4 16,3-3 4-16,-1 3 1 0,-3-1-1 0,4-1 4 15,-1 5-9-15,0-2 11 0,0-1-1 16,1 1 0-16,1 0 4 0,1 1-2 0,-2-2-2 16,-2 0 9-16,4 3-10 0,-2-3 54 15,2 3-70-15,-2 5 63 0,2 2-85 0,-2-2 89 16,2-5-67-16,1-2 55 0,0 1-57 0,0-3 45 16,0 1-44-16,0 0 46 0,0 0-60 0,1-3 69 15,1 3-63-15,-1 0 60 0,0-3-48 0,1 4 0 16,0-2 16-16,1 4-13 0,-1 0-10 0,3 3 18 15,-2-6-3-15,-1 3 1 0,1-1 1 0,1-2 0 16,-3 1 1-16,2 1 2 0,-2-1 3 16,3 0-11-16,-2 0 15 0,2 6 41 0,3 0-58 0,-1-1 51 15,-1 0-54-15,2-2 49 16,-2-3-51-16,2-2 43 0,0 0-24 0,-1-2-30 16,1 1 61-16,1-2-52 0,1 7 51 0,-1-7-53 15,0 2 47-15,1-1-36 0,1 3 26 0,0 0-51 16,3 1 61-16,-3-3-52 0,3 2 50 0,0 1-52 15,0 1 52-15,2-2-53 0,0 1 45 0,2 1-41 16,-2 1 40-16,4 0-40 0,2 0 52 0,-1-2-53 16,1 1 49-16,0-3-52 0,2 1 54 0,0-2-50 15,2 0 48-15,0-2-61 0,1 1 63 0,-1-1-51 16,3-1 51-16,2-1-52 0,-3 1 49 16,3 0-49-16,3 1 46 0,-2-2 3 0,0 1-62 15,1-1 63-15,-2 1-48 0,2-1 48 16,-2 2-50-16,0-1 47 0,-3-1-45 0,0 2 36 15,1-3-47-15,-2 0 62 0,-1 3-29 0,-2-2 23 16,1-1-50-16,-2 0 51 0,1-2-51 0,-2-1 41 16,-6-2-33-16,2-2 35 0,-3-1-41 0,1 2 50 15,-3-2-48-15,0-1 48 0,-1-3-50 0,-4 1 38 16,2-3-56-16,-9-5 44 0,14 12-72 0,-14-12 54 16,12 9-55-16,-12-9 24 0,9 5-42 0,-9-5-29 15,0 0-28-15,10 6-89 0,-10-6-112 16,0 0-188-16,8-6-32 0</inkml:trace>
  <inkml:trace contextRef="#ctx0" brushRef="#br0">16826 12646 8 0,'0'0'549'16,"-6"-7"-160"-16,6 7-95 0,0 0-22 16,0 0-59-16,-9-5-25 0,9 5-30 0,0 0-29 15,0 0-65-15,0 0 29 0,0 0-19 0,-10-5-15 16,10 5-12-16,0 0 17 0,0 0-5 0,0 0-31 16,15 5 38-16,-15-5-10 0,18 9 3 0,-7-1-12 15,2-2 1-15,2 1-18 0,3 0 8 16,0 1-7-16,0-1-5 0,-3-1-4 0,2-1-14 15,-2 0-36-15,2 0 47 0,-2 0-42 0,-15-5 38 16,24 6-35-16,-24-6 47 0,21 7-42 0,-21-7 56 16,14 5-48-16,-14-5 54 0,5 10-29 15,-5-10 24-15,-1 15-46 0,-6-4 29 0,-4 4-61 16,-4 1 24-16,-5 3-72 0,-3-1 38 0,-2 3-62 16,-2 0 8-16,-1-1-69 0,-1 1-59 0,-1-1-69 15,2-1-336-15,1 1-164 0</inkml:trace>
  <inkml:trace contextRef="#ctx0" brushRef="#br0">19417 7124 42 0,'4'-10'289'0,"-4"10"-72"15,1-11-58-15,-1 11-20 0,3-11-34 0,-3 11-10 16,4-13-10-16,-4 13-14 0,4-12-12 0,-4 12-6 15,4-14-5-15,-4 14-3 0,8-13-13 16,-8 13 10-16,8-12-9 0,-8 12-6 0,9-13 4 16,-4 6 0-16,3-2-6 0,-2 2-1 0,-1-1-25 15,3 2 17-15,1-2-1 0,1 0-12 0,1 0 15 16,1 0 0-16,4-2-1 0,0 2-3 0,2 0-1 16,0-1-14-16,0 1 15 0,1 0-2 15,3 3 0-15,-3-2-5 0,0-1 4 0,3 3-89 0,-3 0 101 16,4-1-90-16,0 0 102 0,1 2-93 15,-2-1 100-15,6 1-92 0,-1-2 96 0,1 4-93 16,4-5 93-16,-3 2-92 0,6 2 98 0,-2-2-46 16,-3 3 19-16,-1-1 6 0,-1-1-1 15,1 1-9-15,1 3-2 0,-1-2-3 0,-1-1-2 16,0 1-3-16,2 2-33 0,-1 2-45 0,1-2 92 16,0 4-84-16,-2-3 92 0,4 2-86 0,2 1 90 15,-5-1-87-15,4 2 90 0,-5-2-89 0,2 3 78 16,-2-3 5-16,0 2-85 0,-1-1 90 15,-3 1-10-15,4-2-4 0,-2 2-12 0,-1-2 5 16,3 3-4-16,-1-3-17 0,1 3 14 0,4 0-4 16,0-1-1-16,0 2-4 0,-5-2 1 0,-2 2 0 15,2-1 0-15,-2 0 0 0,-2 2-15 16,1-1 17-16,-1 0-5 0,-1-2 1 0,-2 4-1 16,2-4 5-16,-3 2-2 0,0-2-1 0,0 1-13 15,-1 0 14-15,-1-2-3 0,2 2 1 0,1 0 3 16,2-2-2-16,-3 1-2 0,2-1 1 0,-1 2-34 15,-1 0 73-15,-1-3-45 0,-3 4 36 0,0-4-42 16,0 2 5-16,-5-1-1 0,-10-4 1 0,18 8 3 16,-18-8-15-16,17 7 16 0,-17-7 3 0,11 7-4 15,-11-7 9-15,10 5-6 0,-10-5-5 0,0 0-8 16,11 6 16-16,-11-6-3 16,0 0 2-16,0 0-3 0,9 7 3 0,-9-7 0 15,0 0 0-15,0 0 0 0,6 7-12 0,-6-7 14 16,0 0-2-16,0 0 0 0,0 0 3 0,-1 9 1 15,1-9 3-15,0 0 4 0,-8 7 4 0,8-7-14 16,0 0 16-16,-13 8-7 0,13-8 4 0,-15 7 3 16,15-7-1-16,-23 5-2 0,6-1 2 0,-2-2-13 15,-1 1 2-15,-6 2 7 0,1-3-3 0,-2 1 1 16,-1-1-1-16,-3-2 0 0,-1 1 1 0,0-1-4 16,-5-1 4-16,-1 0-7 0,-2-2 7 15,2 0-3-15,1 1-1 0,2-3 1 16,6 3-5-16,1-3 2 0,2 3 27 0,3-1-43 15,6 0 44-15,17 3-69 0,-28-2 25 0,28 2-68 16,-23-3-25-16,23 3-25 0,-19-1-22 0,19 1-28 16,-22-2-292-16,22 2 93 0</inkml:trace>
  <inkml:trace contextRef="#ctx0" brushRef="#br0">6142 3980 208 0,'0'0'282'0,"0"0"-92"16,0 0-34-16,0 0-43 0,0 0-21 0,0 0-19 15,0 0-7-15,0 0-23 0,0 0-5 16,-15 1-7-16,15-1 3 0,0 0-15 16,0 0 13-16,0 0-7 0,0 0 2 0,0 0-12 15,0 0 2-15,0 0-9 0,0 0 4 0,0 0-22 16,0 0 4-16,0 0-8 0,-13 3-9 0,13-3-21 15,0 0 23-15,0 0 0 0,0 0 12 0,0 0 1 16,0 0 3-16,0 0 1 0,0 0 9 0,-10 6-1 16,10-6 14-16,0 0-2 0,0 0 1 0,0 0-4 15,0 0-8-15,0 0 14 0,0 0-7 0,0 0 6 16,0 0-10-16,0 0 6 0,0 0-8 0,0 0 6 16,0 0-19-16,0 0 19 0,0 0-7 0,-8 6 7 15,8-6-13-15,0 0 20 0,0 0-7 16,0 0 12-16,0 0-11 0,0 0 21 0,0 0-19 15,0 0 28-15,0 0-40 0,0 0 55 0,0 0-35 16,0 0 44-16,0 0-48 0,0 0 42 16,0 0-48-16,0 0 54 0,0 0-54 0,0 0 51 15,0 0-54-15,0 0 52 0,0 0-58 0,0 0 40 16,0 0-40-16,0 0 42 0,0 0-56 0,0 0 55 16,0 0-55-16,0 0 47 0,0 0-54 0,0 0 51 15,0 0-55-15,0 0 52 0,0 0-53 0,0 0 22 16,0 0-21-16,0 0 56 0,0 0-58 0,0 0 55 15,0 0-42-15,0 0 50 0,0 0-50 0,0 0 47 16,0 0-48-16,0 0 46 0,0 0-47 16,0 0 45-16,0 0-45 0,0 0 29 0,0 0-32 15,0 0 39-15,0 0-48 0,0 0 45 0,0 0-44 16,14-4 9-16,4 0 0 0,6 0 44 0,7-5-7 16,6-3-5-16,1 2-4 0,6 0-14 0,1 1 0 15,-3-1 13-15,13-2 45 0,-8 2-58 16,-1 1 0-16,-1 1 1 0,-2-2-1 0,-2 2-7 15,-3 1 8-15,1-1 0 0,-5 1-2 0,-2 0 2 16,-6 3-12-16,-1-3 4 0,-2 2 12 0,-5 1-8 16,-3 3-2-16,-15 1 13 0,26-6 1 0,-26 6 6 15,17-4 12-15,-17 4 8 0,12-4 13 0,-12 4 11 16,0 0-2-16,14-3-9 0,-14 3-4 16,0 0-12-16,0 0-11 0,0 0-36 0,14-4-40 15,-14 4-11-15,0 0-23 0,0 0-84 0,0 0-89 16,0 0-396-16,0 0-186 0</inkml:trace>
  <inkml:trace contextRef="#ctx0" brushRef="#br0">8336 5557 151 0,'0'0'528'16,"0"0"-144"-16,0 0-112 0,-13-6-24 0,13 6-78 15,0 0 20-15,0 0-77 0,-11-6 38 0,11 6-65 16,0 0 48-16,0 0-78 0,0 0 70 0,-13-3-86 16,13 3 58-16,0 0-54 0,0 0 45 0,0 0-48 15,0 0 26-15,0 0-9 0,-9-6-62 0,9 6 37 16,0 0-42-16,0 0 41 0,0 0-56 0,0 0 50 16,0 0-49-16,0 0 50 0,0 0-7 0,19-4-1 15,-3 1-8-15,4-1-1 0,8-3 0 16,7 0-7-16,3-5 0 0,7 5 5 15,8-6-1-15,-4 4-12 0,7-3 12 0,-1 3-3 16,-9 1-45-16,-1-2 56 0,-3 3-50 0,3-2 53 16,-7 1-1-16,0 1-5 0,0-1 0 0,-5 2 2 15,0-2 4-15,-9 5-1 0,0-4-3 0,-2 5 2 16,1-4 9-16,-6 2-41 0,-2 1 38 0,0-1-10 16,-2 1 35-16,-13 3-18 0,22-4 27 0,-22 4-18 15,18-6 21-15,-18 6-13 0,14-2 16 16,-14 2-8-16,0 0 5 0,15-5-7 0,-15 5 8 0,0 0-12 15,0 0 3-15,0 0 0 0,16-3-9 0,-16 3-5 16,0 0-4-16,0 0-5 0,0 0-5 16,0 0-3-16,11-4-3 0,-11 4-5 0,0 0-3 15,0 0 5-15,0 0-11 0,0 0 3 0,0 0-5 16,0 0 0-16,0 0 1 0,0 0-1 0,0 0 1 16,0 0 46-16,0 0-55 0,0 0-1 0,0 0 2 15,0 0 0-15,0 0 1 0,0 0 1 0,15-2 1 16,-15 2 5-16,0 0-6 0,0 0 2 0,0 0-5 15,0 0 6-15,0 0 2 0,0 0 0 16,0 0 1-16,0 0 3 0,0 0-5 0,0 0 0 16,0 0 1-16,0 0 1 0,0 0 0 0,0 0 0 15,0 0 43-15,0 0-47 0,0 0-7 16,0 0 5-16,0 0-3 0,0 0 3 0,0 0-3 16,0 0 5-16,0 0 2 0,0 0 0 0,0 0-2 15,0 0 0-15,0 0 1 0,0 0-1 0,0 0 0 16,0 0 1-16,0 0 1 0,0 0 21 0,0 0-28 15,0 0 4-15,0 0 1 0,0 0-3 0,0 0 2 16,0 0 3-16,0 0 0 0,0 0 2 0,0 0-2 16,0 0-1-16,0 0 0 0,0 0 1 0,0 0 0 15,0 0 0-15,0 0 0 0,0 0 0 16,0 0-1-16,0 0 8 0,0 0-7 0,0 0 0 0,0 0-2 16,0 0 2-16,0 0 2 0,0 0 2 0,0 0-4 15,0 0-1-15,0 0 1 0,0 0 0 0,0 0 0 16,0 0 0-16,0 0-1 0,0 0 1 15,0 0-5-15,0 0 13 0,0 0-10 0,0 0 1 16,0 0-3-16,0 0 4 0,0 0 0 16,0 0 4-16,0 0-3 0,0 0-2 0,0 0 6 15,0 0-7-15,0 0 2 0,0 0-5 0,0 0 5 16,0 0-1-16,0 0 6 0,0 0-9 0,0 0 0 16,0 0-1-16,0 0 4 0,0 0 1 0,0 0 1 15,0 0-1-15,0 0 14 0,0 0-17 0,0 0 1 16,0 0 0-16,0 0 0 0,0 0 2 0,0 0-1 15,0 0 0-15,0 0 4 0,0 0-4 16,0 0 0-16,0 0-5 0,0 0 4 0,0 0 2 16,0 0 2-16,0 0-1 0,0 0 3 0,0 0-8 15,0 0 3-15,0 0 1 0,0 0 0 0,0 0-3 16,0 0 1-16,0 0 2 0,0 0 7 0,0 0-9 16,0 0 2-16,0 0-2 0,0 0 1 0,0 0-2 15,0 0 4-15,0 0 0 0,0 0 2 0,0 0-3 16,9-7 0-16,-9 7-1 0,0 0 1 0,0 0 3 15,0 0-3-15,0 0-3 0,0 0 3 0,0 0-2 16,0 0 1-16,0 0 2 0,0 0-3 0,0 0-1 16,0 0 3-16,0 0 2 15,0 0 1-15,0 0-4 0,0 0-1 0,0 0 2 16,0 0 0-16,0 0-1 0,0 0 0 0,0 0 1 16,0 0 0-16,0 0 0 0,0 0 5 0,0 0-5 15,0 0-2-15,0 0 1 0,0 0 2 0,0 0 1 16,0 0 2-16,0 0-4 0,0 0 0 0,0 0 0 15,0 0 0-15,0 0 0 0,0 0 0 0,0 0 0 16,0 0 0-16,0 0-1 0,0 0 42 0,0 0-47 16,0 0-3-16,0 0 0 0,0 0 5 0,0 0 2 15,0 0 3-15,0 0-4 0,0 0 1 0,0 0 1 16,0 0 0-16,0 0-1 0,0 0 1 16,0 0-1-16,0 0 1 0,0 0-2 0,0 0 7 15,0 0-7-15,0 0-1 0,0 0-1 0,0 0 4 16,0 0 0-16,0 0 1 0,0 0 1 0,0 0-2 15,0 0 1-15,0 0 0 0,0 0-1 0,0 0-1 16,0 0 2-16,0 0-2 0,0 0 0 0,0 0 6 16,0 0-5-16,0 0 0 0,0 0-3 0,0 0 3 15,0 0 0-15,0 0 3 0,0 0-2 16,0 0-2-16,0 0 2 0,0 0-1 0,0 0 1 16,0 0-2-16,0 0 2 0,0 0 0 0,0 0 5 15,0 0-1-15,0 0-3 0,0 0-3 0,0 0 5 16,0 0-6-16,0 0 3 0,0 0 3 15,0 0-3-15,0 0 1 0,0 0-2 0,0 0 1 16,0 0-1-16,0 0 0 0,0 0 1 0,0 0 0 16,0 0 0-16,0 0 4 0,0 0-8 0,0 0 2 15,0 0-1-15,0 0 1 0,0 0 2 0,0 0 3 16,0 0-6-16,0 0 3 0,0 0 0 0,0 0-1 16,0 0 1-16,0 0-1 0,0 0 0 0,0 0 0 15,0 0 1-15,0 0 4 0,0 0-9 0,0 0 5 16,0 0-5-16,0 0 3 0,0 0 1 0,0 0 2 15,0 0-2-15,0 0-3 0,0 0 2 0,0 0-4 16,0 0 3-16,0 0-3 0,0 0 2 0,0 0-2 16,0 0 2-16,0 0 0 0,0 0-2 0,0 0 0 15,0 0 2-15,0 0-2 0,0 0 5 16,0 0 4-16,0 0-4 0,0 0-6 16,0 0 3-16,0 0-2 0,0 0 4 0,0 0-7 15,0 0 4-15,0 0-10 0,0 0 1 0,0 0-2 16,0 0 2-16,0 0-2 0,0 0 10 0,0 0-6 15,0 0 11-15,0 0-9 0,0 0 10 0,0 0-7 16,0 0 9-16,0 0-9 0,0 0 9 0,0 0-7 16,0 0 8-16,0 0-7 0,0 0 8 0,0 0-7 15,0 0 2-15,0 0-3 0,0 0 8 0,0 0-8 16,0 0 10-16,0 0 33 0,0 0-42 0,0 0-5 16,0 0 7-16,0 0-8 0,0 0 10 15,0 0-8-15,0 0 11 0,0 0-11 0,0 0 9 16,0 0-6-16,0 0 1 0,0 0-1 0,0 0 6 15,0 0-8-15,0 0 7 0,0 0-11 0,0 0 7 16,0 0-10-16,0 0 6 0,0 0-13 0,0 0 11 16,0 0-10-16,0 0 13 0,0 0-13 0,0 0 15 15,0 0-13-15,0 0 6 0,0 0-5 0,0 0 16 16,0 0-12-16,0 0 14 0,0 0-14 16,0 0 10-16,0 0-5 0,0 0 10 0,0 0-16 15,0 0 0-15,0 0 4 0,0 0 15 0,0 0-16 16,0 0 15-16,0 0-14 0,0 0 7 0,0 0-7 15,0 0 18-15,0 0-13 0,0 0 13 0,0 0-16 16,0 0 11-16,0 0-8 0,0 0 14 16,0 0-18-16,0 0 17 0,0 0-16 0,0 0 16 15,0 0-15-15,0 0 15 0,0 0-15 0,0 0 7 16,0 0-5-16,0 0 13 0,0 0-12 0,0 0 13 16,0 0-17-16,0 0 13 0,0 0-9 0,0 0 11 15,0 0-16-15,0 0 16 0,0 0-15 0,0 0 16 16,0 0-16-16,0 0 14 0,0 0-14 0,0 0 6 15,0 0-7-15,0 0 16 0,0 0-12 0,0 0 12 16,0 0-16-16,0 0 15 0,0 0-13 0,0 0 16 16,0 0-19-16,0 0 15 0,0 0-15 0,0 0 15 15,0 0-13-15,0 0 14 0,0 0-16 0,0 0 8 16,0 0-7-16,0 0 17 0,0 0-12 16,0 0 11-16,0 0-16 0,0 0 15 15,0 0-13-15,0 0 10 0,0 0-11 0,0 0 15 16,0 0-16-16,0 0 15 0,0 0-14 0,0 0 13 15,0 0-13-15,0 0 7 0,0 0-8 0,0 0 18 16,0 0-17-16,0 0 16 0,0 0-15 0,0 0 13 16,0 0-11-16,0 0 8 0,0 0-12 0,0 0 15 15,0 0-15-15,0 0 16 0,0 0-15 0,0 0 14 16,0 0-14-16,0 0 15 0,0 0-17 16,0 0 17-16,0 0-15 0,0 0 18 0,0 0-18 15,0 0 13-15,0 0-11 0,0 0 7 0,0 0-9 16,0 0 14-16,0 0 20 0,0 0-25 0,0 0-15 15,0 0 15-15,0 0-12 0,0 0 16 0,0 0-16 16,0 0 8-16,0 0-4 0,0 0 15 0,0 0-14 16,0 0 12-16,0 0-13 0,0 0 10 0,0 0-11 15,0 0 14-15,0 0-15 0,0 0 16 0,0 0-15 16,0 0 14-16,0 0-13 0,0 0 14 0,0 0-17 16,0 0 11-16,0 0-8 0,0 0 17 0,0 0-17 15,0 0 15-15,0 0-6 0,0 0 0 16,0 0-11-16,0 0 16 0,0 0-16 0,0 0 13 15,0 0-13-15,0 0 14 0,0 0-14 0,0 0 15 16,0 0-15-16,0 0 8 0,0 0-8 16,0 0 18-16,0 0-15 0,0 0 13 0,0 0-17 15,0 0 14-15,0 0-13 0,0 0 15 0,0 0-17 16,0 0 18-16,0 0-16 0,0 0 15 0,0 0-15 16,0 0 15-16,0 0-16 0,0 0 9 0,0 0-7 15,0 0 19-15,0 0-19 0,0 0 14 0,0 0-16 16,0 0 13-16,0 0-11 0,0 0 11 0,0 0-15 15,0 0 17-15,0 0-16 0,0 0 14 0,0 0-15 16,0 0 16-16,0 0-17 0,0 0 9 0,0 0-9 16,0 0 17-16,0 0-14 0,0 0 16 0,0 0-20 15,0 0 13-15,0 0-11 0,0 0 15 16,0 0-18-16,0 0 17 0,0 0-16 0,0 0 17 16,0 0-17-16,0 0 19 0,0 0-19 0,0 0 12 15,0 0-12-15,0 0 22 0,0 0-15 0,0 0 18 16,0 0-22-16,0 0 15 0,0 0-13 15,0 0 18-15,0 0-19 0,0 0 22 0,0 0-22 16,0 0 18-16,0 0-19 0,0 0 21 0,0 0-20 16,0 0 11-16,0 0-13 0,0 0 22 0,0 0-17 15,0 0 19-15,0 0-22 0,0 0 13 0,0 0-11 16,0 0 19-16,0 0-23 0,0 0 21 0,0 0-19 16,0 0 19-16,0 0-19 0,0 0 19 15,0 0-18-15,0 0 9 0,0 0-11 0,0 0 21 16,0 0-14-16,0 0 15 0,0 0-22 0,0 0 15 15,0 0-13-15,0 0 19 0,0 0-20 0,0 0 20 16,0 0-20-16,0 0 19 0,0 0-19 0,0 0 18 16,0 0-18-16,0 0 11 0,0 0-12 0,0 0 21 15,0 0-16-15,0 0 15 0,0 0-19 0,0 0 17 16,0 0-16-16,0 0 17 0,0 0-18 0,0 0 18 16,0 0-18-16,0 0 19 0,0 0-19 0,0 0 19 15,0 0-19-15,0 0 11 0,0 0-12 0,0 0 22 16,0 0-13-16,0 0 12 0,0 0-22 15,0 0 18-15,0 0-17 0,0 0 13 0,0 0-11 16,0 0 17-16,0 0-20 0,0 0 21 16,0 0-20-16,0 0 18 0,0 0-20 0,0 0 4 15,0 0 0-15,0 0 20 0,0 0-17 0,0 0 21 16,0 0-21-16,0 0 13 0,0 0-15 0,0 0 10 16,0 0-11-16,0 0 18 0,0 0-20 0,0 0 19 15,0 0-20-15,0 0 22 0,0 0-22 0,0 0 22 16,0 0-22-16,0 0 22 0,0 0-19 0,0 0 19 15,0 0-17-15,0 0 15 0,0 0-17 0,0 0 11 16,0 0-12-16,0 0 19 0,0 0-19 0,0 0 20 16,0 0-19-16,0 0 16 0,0 0-16 0,0 0 18 15,0 0-22-15,0 0 14 0,0 0-9 0,0 0 20 16,0 0-17-16,0 0 13 0,0 0-18 16,0 0 14-16,0 0-14 0,0 0 19 0,0 0-18 15,0 0 17-15,0 0-19 0,0 0 19 0,0 0-17 16,0 0 18-16,0 0-21 0,0 0 13 0,0 0-9 15,0 0 19-15,0 0-16 0,0 0 13 16,0 0-18-16,0 0 13 0,0 0-12 0,0 0 20 16,0 0-21-16,0 0 19 0,0 0-19 0,0 0 18 15,0 0-17-15,0 0 21 0,0 0-27 0,0 0 16 16,0 0-9-16,0 0 18 0,0 0-16 0,0 0 13 16,0 0-17-16,0 0 12 0,0 0-11 0,0 0 17 15,0 0-18-15,0 0 21 0,0 0-21 16,0 0 18-16,0 0-18 0,0 0 18 0,0 0-20 15,0 0 13-15,0 0-8 0,0 0 23 0,0 0-24 16,0 0 16-16,0 0 12 0,0 0-25 0,0 0-7 16,0 0 17-16,0 0-20 0,0 0 18 0,0 0-13 15,0 0 16-15,0 0-16 0,0 0 18 0,0 0-21 16,0 0 13-16,0 0-8 0,0 0 17 0,0 0-15 16,0 0 14-16,0 0-18 0,0 0 14 0,0 0-11 15,0 0 15-15,0 0-17 0,0 0 16 0,0 0-19 16,0 0 0-16,0 0-33 0,0 0 5 0,0 0-56 15,0 0 29-15,0 0-73 0,0 0 55 16,0 0-69-16,0 0 22 0,0 0-59 16,0 0-110-16,0 0-102 0,0 0-185 0,0 0-119 15</inkml:trace>
  <inkml:trace contextRef="#ctx0" brushRef="#br0">7343 3169 137 0,'-6'-7'306'0,"6"7"-87"16,0 0-36-16,0 0-37 0,0 0-19 0,0 0-17 16,0 0-13-16,0 0-32 0,0 0 9 0,0 0-18 15,0 0-61-15,0 0 56 0,0 0-14 0,0 0-3 16,0 0-6-16,0 0-6 0,0 0-3 0,0 0-6 16,0 0-3-16,0 0-38 0,0 0 27 0,0 0 14 15,0 0-3-15,0 0-17 0,0 0 16 16,0 0-11-16,-18 2 7 0,18-2-2 0,0 0-2 15,0 0 0-15,0 0-1 0,0 0 2 0,-9 6-16 16,9-6 14-16,0 0 6 0,0 0 5 0,0 0 42 16,0 0-42-16,0 0 2 0,0 0 11 0,0 0 2 15,0 0 1-15,0 0-2 0,-11 5-4 0,11-5-2 16,0 0-16-16,0 0 13 0,0 0-6 0,0 0 1 16,0 0-11-16,0 0 24 0,0 0 4 15,0 0 0-15,-18 0-1 0,18 0-1 0,0 0-4 16,0 0 0-16,0 0-1 0,0 0-6 0,0 0 3 15,0 0-5-15,0 0 0 0,0 0 8 0,0 0 2 16,0 0-3-16,0 0-1 0,0 0 0 16,0 0 0-16,0 0 0 0,0 0-2 0,0 0 2 15,0 0-1-15,0 0-4 0,0 0-7 0,0 0 7 16,0 0 64-16,-17 1-82 0,17-1 4 0,0 0 1 16,0 0 2-16,0 0-4 0,0 0-1 0,0 0-1 15,0 0 5-15,0 0-4 0,0 0-2 0,0 0-6 16,15-5 8-16,-15 5-1 0,13-5 2 0,-13 5 27 15,18-7-34-15,-18 7 29 0,22-8-31 0,-8 3 29 16,0 1-30-16,5-4 20 0,1 1-16 0,0 0 16 16,0 0-27-16,3 0 36 0,1 1-29 0,-3-1 28 15,2-2-29-15,1 2 27 0,-1-1-27 16,1 1 25-16,2 0-26 0,-2-1 1 16,7-1 7-16,-2 2-4 0,-2 1 2 0,-1-1-5 15,4-2 9-15,1 2 0 0,0-1 0 0,-2 0 1 16,-4 2-1-16,1 0 1 0,7-2 1 0,-8 1 3 15,4 0-7-15,2-1 10 0,1 1-9 0,-3-1-2 16,3 0-1-16,-1 1 9 0,-2-2-2 0,3 3 2 16,-1-2-1-16,-6 1 0 0,6-1-1 0,-6 2-1 15,2-1 0-15,0 3 6 0,0-4-2 16,0 3-5-16,3-2 29 0,2 0-34 0,-1 0 25 0,2 0-23 16,-1 2 21-16,3-2-23 0,1 1 20 0,-2-1-24 15,4 0 25-15,-2 1-23 0,0 1 31 16,0-1-36-16,-3 1 27 0,1 0-34 0,-5 1 33 15,-1-1-24-15,-2 2 2 0,1 1 2 16,0-2 10-16,1 1 9 0,-1-1 4 0,0 0 4 16,0-1 9-16,1 1-1 0,-1-1-8 0,1 1 2 15,-1 1 53-15,-2-2-53 0,1 1 49 0,-2-2-59 16,-2 4 47-16,-2-4-47 0,-1 4 45 0,-2-2-48 16,-1 1 40-16,-3 1-49 0,-13 2 41 0,26-5-49 15,-26 5 43-15,20-4-41 0,-20 4 30 0,16-3-78 16,-16 3-2-16,0 0-56 0,16-4-58 0,-16 4 39 15,0 0-137-15,0 0 107 0,16-4-123 0,-16 4 107 16,0 0-89-16,0 0-161 0,0 0 168 16</inkml:trace>
  <inkml:trace contextRef="#ctx0" brushRef="#br0">9480 2530 361 0,'-9'-7'415'0,"-3"0"-173"0,5 0 25 0,7 7-41 15,-13-8-52-15,13 8-30 0,-9-8-27 0,9 8-22 16,0 0-14-16,-13-9-20 0,13 9-4 0,0 0-4 16,-6-7-6-16,6 7-11 0,0 0 4 0,0 0-3 15,0 0-6-15,0 0-4 0,0 0-1 0,0 0 4 16,0 0 2-16,0 0 4 0,0 0 27 16,24 5-36-16,-24-5-1 0,28 7 47 0,-12-2-55 15,0-3 51-15,2 4-53 0,2-2 55 0,-2 0-49 16,0-1 44-16,0 0-38 0,-1-1 42 0,-2 2-44 15,-1-1 36-15,-14-3-44 0,27 3 34 0,-27-3-47 16,24 6 36-16,-24-6-43 0,18 3 36 0,-18-3-41 16,14 5 49-16,-14-5-49 0,14 2 35 15,-14-2-40-15,9 10 43 0,-9-10-41 0,7 10 42 16,-7-10-39-16,1 19 40 0,-4-9-41 0,-2 6 36 16,-4 1-32-16,-1 1 31 0,-2-2-44 0,0 2 20 15,0-2-81-15,2 1-40 0,-1-2-31 16,2 0-19-16,1-3-1 0,-1 2-9 0,3-1-45 15,-1-2-166-15,2 0-218 0,1 0-140 0</inkml:trace>
  <inkml:trace contextRef="#ctx0" brushRef="#br0">10553 2216 497 0,'3'-15'360'0,"-1"1"-40"0,1 2 5 15,-2 1-94-15,2-1-1 0,-3 12-74 0,2-17 40 16,-2 17-60-16,3-15 45 0,-3 15-29 0,1-11-2 15,-1 11-9-15,0 0-17 0,1-15-16 0,-1 15-20 16,0 0-16-16,0 0-14 0,3-10-11 0,-3 10-20 16,0 0-8-16,0 0-5 0,0 0-6 15,0 0-3-15,0 0 3 0,0 0 2 0,0 0-1 0,0 0-5 16,1 10-1-16,-1-10-30 0,-2 15 37 16,2-15-30-16,-3 19 35 0,3-9-34 15,-1 4 4-15,-1-2 3 0,1-1 6 0,1 2 1 16,-1 1 3-16,0 0 2 0,-2 0 29 0,3 0-36 15,-3 1 39-15,2-3-39 0,1 2 35 0,-1-1-35 16,0-1 39-16,-1-1-48 0,2-11 42 0,-1 18-41 16,1-18 40-16,-1 16-39 0,1-16 43 0,-4 12-36 15,4-12 48-15,0 13-46 0,0-13 40 0,-1 9-40 16,1-9 39-16,0 0-38 0,-1 13 37 0,1-13-44 16,0 0 40-16,-2 14-42 0,2-14 40 0,0 0-40 15,0 0 40-15,-1 11-39 0,1-11 44 0,0 0-50 16,0 0 44-16,0 0-42 0,0 11 43 15,0-11-38-15,0 0 40 0,0 0-46 0,0 0 43 16,0 0-44-16,0 0 42 0,0 12-43 0,0-12 41 16,0 0-37-16,0 0 43 0,0 0-50 0,0 0 44 15,0 0-44-15,0 0 43 0,0 0-40 0,0 0 41 16,0 11-45-16,0-11 44 0,0 0-44 16,0 0 44-16,0 0-43 0,0 0 43 0,0 0-38 15,0 10 43-15,0-10-48 0,0 0 42 16,0 0-42-16,0 0 43 0,0 0-39 0,3 11 40 15,-3-11-42-15,0 0 41 0,0 0-42 0,0 0 41 16,0 0-40-16,1 11 41 0,-1-11-27 0,0 0 30 16,0 0-47-16,0 0 44 0,0 0-42 0,0 0 45 15,0 0-36-15,0 0 46 0,0 0-32 0,0 0 75 16,0 0-15-16,-1 9 75 0,1-9-23 0,0 0 44 16,0 0-64-16,0 0-17 0,0 0-18 0,-2-15 4 15,2 15-25-15,-1-18-16 0,1 8-5 0,-1-6-8 16,1 0 2-16,0-2-2 0,1 1-2 0,-1-4-1 15,0-4-2-15,3 4-4 0,-1-4 1 0,2 1-2 16,-2-5 27-16,2 2-33 0,0-5 25 0,2-1-29 16,2 4 28-16,0-1-33 0,-2 5 30 0,2 2-31 15,-2 1 33-15,2 3-31 0,-2 0 30 0,-1 7-32 16,2-3 31-16,-2 4-35 0,-1 0 33 16,2 0-33-16,-1 3 30 0,-1 1-32 0,1-1 34 15,-5 8-34-15,13-12 32 0,-13 12-36 0,10-9 39 16,-10 9-34-16,12-8 32 0,-12 8-35 0,0 0 35 15,16-4-35-15,-16 4 36 0,0 0-34 0,17 5 35 16,-17-5-35-16,13 9 36 0,-7-1-35 0,2 1 38 16,-3 2-34-16,4 2 35 0,-3-1-35 0,1 6 36 15,-1 1-35-15,1-2 36 0,-1 4-35 0,-1-1 35 16,0-1-35-16,0 3 2 0,-1-3 5 0,0-1 3 16,-2 0 1-16,2-2-1 0,0 2 4 0,-3-2 1 15,3-1-1-15,-1 0 1 0,-1-2-3 0,0-1-19 16,0 0-29-16,-1 0-23 0,-1-12-36 15,3 18-41-15,-3-18-23 0,5 15-33 0,-5-15-37 16,1 13-12-16,-1-13 14 0,3 12 21 16,-3-12 21-16,0 0 16 0,1 10-7 0,-1-10-158 15,0 0 68-15,0 0-262 0,0 0-42 0</inkml:trace>
  <inkml:trace contextRef="#ctx0" brushRef="#br0">10696 2234 190 0,'0'0'515'15,"-10"-7"-152"-15,10 7-52 0,0 0-63 16,-9-7-36-16,9 7-46 0,0 0-35 0,0 0-22 16,0 0-14-16,-6-7-7 0,6 7-1 0,0 0 10 15,15-4 5-15,-15 4 7 0,20-6-9 0,-20 6-6 16,27-2-9-16,-27 2 0 0,22 0-14 0,-22 0-13 16,24 0-5-16,-24 0 21 0,22 0-50 0,-22 0-1 15,22 0-3-15,-22 0-9 0,18 1-2 16,-18-1-3-16,0 0 2 0,21 1-2 0,-21-1-2 15,0 0 0-15,17 3 1 0,-17-3-1 0,0 0-3 16,0 0 1-16,17 3 0 0,-17-3-9 0,0 0-4 16,0 0-38-16,0 0-41 0,0 0-44 0,0 0-21 15,0 0-12-15,0 0-8 0,14 1-3 16,-14-1-49-16,0 0-151 0,0 0-198 0,-12 8-103 16</inkml:trace>
  <inkml:trace contextRef="#ctx0" brushRef="#br0">9237 4924 365 0,'0'0'528'0,"0"0"-167"0,0 0-82 0,0 0-63 16,-10-7-47-16,10 7-39 0,0 0-41 0,0 0-37 15,0 0-29-15,0 0-23 0,0 0-17 0,0 0-47 16,-12-4 19-16,12 4-35 0,0 0 28 0,0 0-33 16,0 0-21-16,0 0-14 0,0 0-83 0,0 0-227 15,0 0 166-15</inkml:trace>
  <inkml:trace contextRef="#ctx0" brushRef="#br0">10650 4778 374 0,'0'0'390'0,"0"0"-147"0,-6-8 8 16,6 8-42-16,0 0-56 0,0 0-28 0,-6-9-23 15,6 9-14-15,0 0-7 0,0 0-6 0,0 0-22 16,0 0 14-16,-4-9-4 0,4 9-11 0,0 0 6 16,0 0-8-16,0 0-10 0,0 0-3 15,0 0-4-15,0 0-14 0,0 0-5 0,0 0-3 16,0 0 0-16,0 0-11 0,0 0 2 0,19 6 7 16,-19-6-9-16,20 8 0 0,-7-4 13 0,6 4 0 15,2-1 0-15,2 1 5 0,1 0 3 0,4 3 6 16,5-2 7-16,-3 4-4 0,2-2 2 0,1 2-1 15,0-1-1-15,2 0-1 0,-2 0 4 0,0 0 3 16,0 0-3-16,0 0-4 0,1 0-11 0,-2 1 16 16,-2-1-2-16,2-2 15 15,-1 1-6-15,-2 0 5 0,1-3-12 0,-6 0 4 16,-1-3-6-16,-1 4 14 0,-1-2-22 0,0-1 1 16,-2 1-4-16,-1-4 2 0,-4 4 1 0,1-3-13 15,1 0-1-15,-16-4-1 0,24 8-2 0,-24-8 0 16,23 7-1-16,-23-7-3 0,19 5 1 0,-19-5-1 15,17 5-1-15,-17-5-3 0,15 7-2 0,-15-7 1 16,14 3-11-16,-14-3-42 0,14 5-52 0,-14-5-33 16,0 0 0-16,15 4 9 0,-15-4-20 0,0 0-72 15,0 0-90-15,13-2-363 0,-13 2-202 0</inkml:trace>
  <inkml:trace contextRef="#ctx0" brushRef="#br0">11566 4884 374 0,'0'0'451'0,"-10"-8"-179"16,10 8-28-16,-5-6-28 0,5 6-29 0,0 0-42 15,-9-8-29-15,9 8-6 0,0 0-25 0,0 0-14 16,0 0-18-16,-8-6 2 0,8 6 1 0,0 0-15 15,0 0-5-15,0 0-5 0,0 0-4 16,0 0 25-16,0 0 22 0,0 0 7 0,0 0-8 16,8 11-14-16,-1-3-20 0,0-1-4 0,2 2 3 15,3 0-9-15,2 4-4 0,0-2-4 0,1-2-6 16,-1 1-1-16,1 1-3 0,-3-3 1 0,3 1-5 16,-3-2 0-16,-1 1 6 0,2-1 1 0,0 0-2 15,-3 0-5-15,-1-2-9 0,0 1 2 0,-1 1 6 16,-8-7-1-16,15 9 1 0,-15-9 8 15,12 8 10-15,-12-8 2 0,12 7 3 0,-12-7-2 16,7 5-3-16,-7-5 3 0,6 7 5 0,-6-7 2 16,0 0 1-16,8 9-5 0,-8-9 6 15,0 0 1-15,6 9 3 0,-6-9 1 0,0 0 1 16,1 13 3-16,-1-13 4 0,0 0 3 0,-1 12 6 16,1-12 2-16,-6 15 3 0,6-15-7 0,-8 16-10 15,2-8-9-15,-1 2-9 0,1 0-5 0,-3 2-3 16,0-1-5-16,3 2 1 0,-5-3-9 0,4 1-8 15,-1 0-29-15,-1 0-33 0,0 1-29 0,0 0-19 16,3-2-58-16,-1-1 26 0,1 1-60 0,0-2 43 16,1 1-17-16,5-9 24 0,-7 15-29 0,7-15-36 15,-4 11-55-15,4-11-48 0,0 0-255 0,0 11-102 16</inkml:trace>
  <inkml:trace contextRef="#ctx0" brushRef="#br0">12336 4863 418 0,'6'-8'449'0,"-6"8"-120"0,8-14-52 0,-8 14-69 16,6-14-38-16,-6 14-33 0,9-12-20 16,-9 12-10-16,4-10-13 0,-4 10 58 0,0 0-55 15,9-10-2-15,-9 10 1 0,0 0 1 0,4-9-8 16,-4 9-3-16,0 0-11 0,0 0-11 16,0 0-16-16,6-8-9 0,-6 8-2 0,0 0-16 15,0 0-8-15,0 0-5 0,0 0-2 0,0 0 1 16,0 0 5-16,0 0 13 0,4 7 8 0,-4-7 8 15,0 0-16-15,0 17 8 0,0-17 5 0,-1 19 4 16,1-7 2-16,-3 0 3 0,3 0 8 0,0 1-21 16,-1 1 10-16,-2 2-16 0,2 1 16 0,-2-1-23 15,1 1 10-15,-1 0-18 0,1 0 12 0,-2-1-19 16,1 1 2-16,2 0-1 0,-4-2-6 16,2-1 2-16,1 1-2 0,-2-1-2 0,4-2-14 15,-4 0-28-15,4-1-29 0,-2 0-38 0,0 0-33 16,2-11-23-16,0 18-7 0,0-18 8 0,0 12 4 15,0-12-32-15,0 13-50 0,0-13-53 0,0 0-40 16,0 16-209-16,0-16-44 0</inkml:trace>
  <inkml:trace contextRef="#ctx0" brushRef="#br0">12347 4892 128 0,'5'-13'556'0,"-1"1"-166"0,0 2-88 15,1-1-75-15,3 1-44 0,-3 1-26 0,3-1-40 16,1 2-12-16,3-1-12 0,-3 2 45 0,3-1-71 16,2 1 56-16,-1 1-69 0,-1 1 50 0,0 1-55 15,-12 4 39-15,24-4-53 0,-24 4 32 0,23-5-54 16,-23 5 36-16,23 4-44 0,-23-4 22 0,21 5-16 15,-21-5-8-15,16 8 3 0,-16-8-11 16,12 12 0-16,-12-12 8 0,6 16-4 0,-6-16 10 16,0 17-9-16,-2-7-2 0,-4 5 2 15,1-3-2-15,-3 2-3 0,1-4 0 0,2 3-1 16,0-3 3-16,0 0 4 0,1-2-1 0,0 2-5 16,4-10-8-16,-8 17 2 0,8-17 12 0,-5 14 3 15,5-14-1-15,-1 18 0 0,1-18 3 0,-1 18 1 16,1-18-4-16,2 17 5 0,-2-17-3 0,1 20-1 15,2-11 6-15,0 1 7 0,-1 0 2 0,2 0-2 16,-2 1 0-16,2-1 2 0,-1-1 9 0,1-1 3 16,-4-8 4-16,6 18 1 0,-6-18 0 15,7 15 4-15,-7-15 2 0,6 15 0 0,-6-15-1 16,4 10-3-16,-4-10 1 0,2 10 1 0,-2-10-3 16,0 0 32-16,4 14-42 0,-4-14 3 0,0 0 1 15,0 8-1-15,0-8 2 0,0 0 3 0,-4 11-1 16,4-11-5-16,-8 7-6 0,8-7-4 0,-17 8-8 15,0-4-39-15,3 0-58 0,-4 1-74 0,-5-1-61 16,0-1 36-16,-2 2-75 0,-2-3-97 0,-3 0-457 16,1 1-374-16</inkml:trace>
  <inkml:trace contextRef="#ctx0" brushRef="#br0">3163 4632 106 0,'0'0'475'0,"-2"-15"-150"16,2 15-74-16,-5-13-49 0,5 13-46 0,-3-9-41 16,3 9-21-16,-6-11-26 0,6 11-6 0,-4-8-8 15,4 8-16-15,0 0 3 0,-6-9-5 0,6 9-2 16,0 0 4-16,0 0 2 0,-4-10 0 15,4 10 1-15,0 0-6 0,0 0-4 0,0 0-3 16,-1-10-7-16,1 10-12 0,0 0 1 0,0 0 2 16,0 0-2-16,0 0 0 0,0 0-5 0,0 0 1 15,-3-9 1-15,3 9 2 0,0 0 1 16,0 0 1-16,0 0 1 0,0 0-6 0,0 0-4 16,0 0 4-16,0 0-2 0,0 0-1 0,0 0-3 15,0 0 0-15,0 0 2 0,0 0 0 0,0 0-1 16,0 0-1-16,0 0 3 0,0 0-2 0,0 0-2 15,0 0-7-15,0 0 8 0,0 0 3 0,0 0-3 16,0 0 0-16,0 0-1 0,0 0 2 0,0 0-2 16,0 0 1-16,0-11 0 0,0 11 3 0,0 0-4 15,0 0-6-15,0 0 0 0,0 0 10 0,0 0-2 16,0 0 0-16,0 0-1 0,0 0 0 16,0 0 2-16,0 0 0 0,0 0 1 0,0 0 2 15,0 0 1-15,0 0-1 0,0 0-10 16,0 0-1-16,0 0 6 0,0 0 2 0,0 0 3 15,0 0-5-15,0 0 0 0,0 0 0 0,0 0 1 16,0 0-3-16,0 0 6 0,0 0-2 0,0 0-15 16,0 0 9-16,0 0 8 0,0 0-2 0,0 0-1 15,0 0-1-15,0 0 0 0,0 0 1 0,0 0-1 16,0 0 0-16,0 0 0 0,0 0 4 0,0 0-2 16,0 0 2-16,0 0-11 0,0 0 7 0,0 0 0 15,0 0-2-15,0 0 1 0,0 0 1 0,0 0 0 16,0 0-1-16,0 0 1 0,0 0 16 0,0 0-16 15,0 0-8-15,0 0 35 0,0 0-82 0,0 0-9 16,0 0-22-16,0 0-5 0,0 0-10 16,0 0-35-16,0 0-62 0,20-1-320 15,-20 1 6-15</inkml:trace>
  <inkml:trace contextRef="#ctx0" brushRef="#br0">18924 4206 388 0,'0'0'316'0,"18"-9"-79"16,-18 9-68-16,12-5-26 0,-12 5-17 0,11-7-27 15,-11 7-24-15,0 0-19 0,12-7-11 0,-12 7 2 16,0 0-1-16,10-6-2 0,-10 6-1 0,0 0-3 16,0 0-2-16,0 0-18 0,11-5 8 0,-11 5-10 15,0 0 0-15,0 0-5 0,0 0-4 0,0 0-2 16,0 0-2-16,0 0 0 0,11-4-2 0,-11 4 0 16,0 0-1-16,0 0-24 0,0 0 16 15,0 0 13-15,0 0-7 0,0 0 0 0,0 0 7 16,0 0-5-16,0 0 3 0,0 0-3 15,0 0 0-15,0 0-1 0,0 0 0 0,0 0 0 16,0 0-12-16,0 0 4 0,0 0 13 0,0 0-6 16,0 0 7-16,0 0-1 0,0 0-2 0,0 0 2 15,0 0 0-15,0 0 1 0,0 0-1 0,0 0-2 16,0 0 1-16,0 0-13 0,0 0 5 0,0 0 9 16,0 0-6-16,0 0 8 0,0 0-3 0,0 0 3 15,0 0-4-15,0 0 1 0,0 0 4 0,0 0 1 16,0 0 2-16,0 0 1 0,0 0-6 0,0 0 1 15,0 0 8-15,0 0-10 0,0 0 9 0,0 0-2 16,0 0-1-16,0 0 0 0,0 0-1 16,0 0-1-16,0 0-1 0,0 0 0 0,0 0-3 15,0 0-1-15,0 0-3 0,0 0-32 0,0 0-10 16,0 0-36-16,0 0-86 0,0 0-166 0,0 0-158 16,0 0 62-16</inkml:trace>
  <inkml:trace contextRef="#ctx0" brushRef="#br0">20527 3650 345 0,'0'0'403'16,"0"0"-121"-16,0 0-58 0,0 0-37 0,0 0-56 16,0 0-21-16,0 0-22 0,0 0-16 0,0 0-18 15,0 0 5-15,0 0 6 0,0 0-5 0,0 0 3 16,0 0 10-16,0 0-1 0,0 0-7 0,0 0-5 16,0 0-10-16,0 0-9 0,0 0-3 15,0 0-7-15,0 0-15 0,0 0-8 16,0 0 2-16,2 10 0 0,-2-10-4 0,0 0-3 15,0 0 0-15,0 0-1 0,0 0 5 0,0 0-4 16,0 0-11-16,0 0-1 0,0 0-17 0,0 0-8 16,0 0-18-16,0 0-16 0,0 0-20 0,0 0-32 15,0 0-168-15,0 0 73 0,0 0-291 0,0 0 25 16</inkml:trace>
  <inkml:trace contextRef="#ctx0" brushRef="#br0">19720 4505 265 0,'0'0'440'0,"0"0"-75"0,0 0-131 0,0 0-8 15,0 0-103-15,0 0 18 0,0 0-76 0,0 0 32 16,0 0-66-16,0 0 40 0,0 0-60 0,0 0 29 15,0 0-47-15,0 0 58 0,0 0-61 0,0 0 55 16,13 4-50-16,-13-4 40 0,0 0-54 0,0 0 50 16,0 0-55-16,0 0 50 0,0 0-50 0,0 0 41 15,0 0-68-15,0 0 56 0,0 0-51 0,0 0 35 16,0 0-48-16,0 0 6 0,0 0-32 0,0 0-13 16,0 0-21-16,0 0-54 0,0 0-283 0,0 0 123 15</inkml:trace>
  <inkml:trace contextRef="#ctx0" brushRef="#br0">18932 4028 317 0,'0'0'396'0,"0"0"-110"0,7 6-50 16,-7-6-43-16,0 0-44 0,0 0-31 0,0 0-23 16,0 0-20-16,0 0-12 0,0 0-8 0,0 0-10 15,0 0-9-15,0 0-4 0,0 0-9 16,4-9-2-16,-4 9 0 0,0 0-15 0,0 0 4 0,0 0-34 15,0 0-48-15,11-8-51 0,-11 8-92 0,23 0-294 16,-4 0 21-16</inkml:trace>
  <inkml:trace contextRef="#ctx0" brushRef="#br0">21741 4515 87 0,'2'11'488'0,"-2"-11"-131"0,0 0-150 15,0 0-37-15,0 0 16 0,0 0-93 0,5 8-20 16,-5-8 24-16,0 0-55 0,0 0-8 0,0 0 2 16,0 0-22-16,0 0 18 0,0 0 48 0,0 0-50 15,0 0 44-15,0 0-54 0,0 0 44 0,0 0-58 16,8 7 45-16,-8-7-57 0,0 0 45 0,0 0-49 16,0 0 41-16,0 0-46 0,0 0 48 0,0 0-49 15,0 0 50-15,0 0-42 0,0 0 37 0,0 0-29 16,0 0 31-16,0 0-36 0,0 0 38 15,0 0-42-15,0 0 38 0,0 0-42 0,0 0 40 16,0 0-44-16,0 0 45 0,0 0-46 0,0 0 51 16,0 0-35-16,0 0 35 0,0 0-28 15,0 0 29-15,0 0-20 0,0 0 12 0,0 0-27 16,0 0 25-16,0 0-25 0,0 0 22 0,0 0-25 16,0 0 21-16,0 0-30 0,0 0-12 0,0 0-80 15,0 0-34-15,0 0-53 0,0 0-57 0,0 0-304 16,-23-3-62-16</inkml:trace>
  <inkml:trace contextRef="#ctx0" brushRef="#br0">15785 2435 513 0,'7'-19'345'0,"-3"0"-69"16,4-1-51-16,-6 3-36 0,2 3-36 0,1-1-28 15,-2 3-18-15,-2-2 40 0,4 4-65 0,-3-1-6 16,0-2 1-16,-1 5 5 0,-1 8 19 0,5-17 48 16,-5 17-45-16,3-16 35 0,-3 16-49 15,4-13 32-15,-4 13-54 0,2-11 22 0,-2 11-52 16,4-10 22-16,-4 10-47 0,0 0 29 0,1-8-45 15,-1 8 30-15,0 0-34 0,0 0 30 0,0 0-32 16,0 0 30-16,0 0-32 0,0 0 34 0,12 13-37 16,-8-4 8-16,-2 8 7 0,1 0 0 0,1 5 37 15,-2 3-40-15,1 1 36 0,-2 2-39 0,2 5 33 16,-2-2-1-16,-1 1 1 0,0 3 0 0,-1-3-9 16,1-3-1-16,-3 2 2 0,3-4-36 0,-1 0 44 15,1 2-36-15,-1-7 39 0,-1 2-33 16,2-3 44-16,0-4-38 0,-1 0 38 15,1-2-38-15,-1-1 49 0,1 0-42 0,0-4 33 16,0 1-42-16,0-11 44 0,0 16-43 0,0-16 47 16,0 12-32-16,0-12 53 0,0 13-36 0,0-13 66 15,0 0-31-15,0 12 19 0,0-12 15 0,0 0 14 16,2 9 4-16,-2-9 0 0,0 0-12 0,0 0-18 16,0 0-19-16,34-8-13 0,-9-3-11 0,7-6-3 15,5 0-10-15,14-8-4 0,7-6-16 0,7-3-6 16,24-9-1-16,7-4-3 0,5-1-1 0,5 1-1 15,3 2-2-15,1 1 0 0,1 4-1 16,-4 3 1-16,-3 4-3 0,-25 9 0 0,-5 2 0 16,-6 5-1-16,-8 0 2 0,-5 2-2 0,-17 5 2 15,-1 0-5-15,-5 1 6 0,-8 3 1 0,-1 1-2 16,-3-1 4-16,-4 2-2 0,-16 4 2 0,23-5-2 16,-23 5 2-16,18-6-2 0,-18 6 0 0,15-6-2 15,-15 6 0-15,0 0-1 0,17-3-2 0,-17 3-17 16,0 0-27-16,0 0-40 0,17-5-44 0,-17 5-47 15,0 0-20-15,0 0-81 0,0 0-63 0,0 0 25 16,0 0 26-16,0 0 33 0,-8 7 9 0,-10 1-85 16,-6-1 51-16,-12 0-139 0,-4 5-154 15,-7-2-104-15</inkml:trace>
  <inkml:trace contextRef="#ctx0" brushRef="#br0">16127 2284 522 0,'0'0'357'15,"1"-18"-146"-15,-1 18 24 0,4-18-93 0,-1 9 12 16,-1-2-63-16,2 1 27 0,0 1-54 0,1-2 19 16,0 1-13-16,2 1-11 0,-1-1 25 0,0 2-14 15,1-1 30-15,-1 3-39 0,-6 6 27 0,10-11-56 16,-10 11 26-16,7-9-46 0,-7 9 24 16,6-7-37-16,-6 7 35 0,0 0-42 0,0 0 52 15,0 0-49-15,12 9 30 0,-12-9-38 0,6 18 15 16,-5-5 12-16,2 4 15 0,-3 8 13 0,0-1 8 15,0 3 2-15,-3 9 42 0,2 3-41 0,-3 2 34 16,-1 3-17-16,-1-1-9 0,-1 4-9 16,2-2-41-16,-2 1 42 0,0-2-51 0,2-3 0 15,-3 0 2-15,3-5 1 0,1 0 2 0,1-9 4 16,0 1 5-16,0-4 1 0,2-2-10 0,-1-4 12 16,-1-2-9-16,3-4 12 0,-3 0 0 0,3-12 6 15,0 17 27-15,0-17 13 0,-1 13 34 0,1-13-1 16,3 12 25-16,-3-12-26 0,20 4 22 0,8-6-36 15,16-4 17-15,22-4-6 0,9-5-19 0,14-3-25 16,26-8-5-16,12-1-9 0,8-2-16 0,4 0 27 16,-2 1-42-16,-3 2 28 0,-10 1-34 15,-8 4 27-15,-29 5-35 0,-5 0 32 16,-9 3-36-16,-8-1 30 0,-9 5-27 0,-14 2 26 16,-5-1-27-16,-5 2 32 0,-8 0-36 0,-2 1 36 15,-6 3-20-15,-4 0 35 0,-12 2-18 0,21-5 24 16,-21 5-18-16,18-3 9 0,-18 3-8 0,0 0 5 15,16-3-12-15,-16 3 3 0,0 0-13 0,0 0 7 16,18-5-14-16,-18 5 1 0,0 0-1 0,0 0 6 16,0 0-4-16,14-3 1 0,-14 3-12 0,0 0 7 15,0 0-4-15,0 0 8 0,0 0-9 0,0 0 10 16,0 0-14-16,0 0 15 0,0 0-11 0,14-2 14 16,-14 2-14-16,0 0 0 0,0 0 3 0,0 0 6 15,0 0 2-15,0 0-3 0,0 0-5 0,0 0 8 16,0 0-7-16,0 0 6 0,0 0-7 15,0 0-2-15,0 0-80 0,0 0-66 0,0 0-148 16,0 0-132-16,0 0-84 0,8-9-616 0,-8 9-877 16</inkml:trace>
  <inkml:trace contextRef="#ctx0" brushRef="#br0">22746 2762 149 0,'0'0'341'0,"0"0"-97"0,0 0-60 16,0 0-39-16,-1-12-32 0,1 12-24 15,0 0-24-15,-4-12-26 0,4 12-37 0,0 0-33 0,-4-13-38 16,4 13-31-16,-1-9-40 0,1 9 16 15,-1-11-143-15,1 11 83 0</inkml:trace>
  <inkml:trace contextRef="#ctx0" brushRef="#br0">7260 2992 224 0,'0'0'30'0,"0"0"161"0,0 0-207 16,0 0 135-16,0 0-152 0,0 0 152 0,0 0-154 16,0 0 173-16,0 0-152 0,0 0 149 0,0 0-154 15,0 0 144-15,0 0-146 0,0 0 122 0,0 0-5 16,0 0-15-16,0 0-16 0,0 0-8 0,0 0-18 15,0 0 8-15,0 0-4 0,0 0-1 0,0 0 2 16,0 0 9-16,0 0-5 0,0 0-26 0,0 0-2 16,0 0 11-16,0 0-9 0,0 0-3 0,0 0-7 15,0 0-8-15,0 0-2 0,0 0-12 0,0 0-12 16,0 0-24-16,0 0-6 0,0 0-24 16,0 0-151-16,0 0-175 0,0 0 192 0</inkml:trace>
  <inkml:trace contextRef="#ctx0" brushRef="#br0">10130 2836 306 0,'-5'8'142'0,"5"-8"90"0,0 0-187 0,0 0 114 16,0 0-170-16,0 0 137 0,0 0-140 0,0 0 117 16,0 0-145-16,0 0 133 0,0 0-127 0,0 0 139 15,0 0-135-15,0 0 139 0,0 0-136 0,0 0 125 16,-5 10-138-16,5-10 133 0,0 0-128 0,0 0 119 15,0 0-132-15,0 0 122 0,0 0-111 0,0 0 112 16,0 0-107-16,0 0 102 0,0 0-96 16,0 0 100-16,0 0-101 0,0 0 82 0,0 0-77 15,0 0 89-15,0 0-90 0,0 0 91 16,0 0-84-16,0 0 84 0,0 0-6 0,0 0-9 16,0 0 26-16,0 0-40 0,0 0 2 0,0 0-16 15,0 0 4-15,0 0-6 0,0 0-1 0,0 0 6 16,0 0 2-16,0 0-3 0,0 0-1 0,0 0 1 15,0 0 2-15,0 0-4 0,0 0 3 0,0 0-2 16,0 0 1-16,0 0-1 0,0 0-13 0,0 0 2 16,0 0 5-16,0 0-2 0,0 0-3 0,0 0 0 15,0 0-4-15,0 0 4 0,0 0-9 0,0 0 4 16,0 0 14-16,0 0-19 0,0 0-6 0,0 0-5 16,0 0 2-16,0 0 7 0,0 0-2 0,0 0 3 15,0 0-3-15,0 0 0 0,0 0 1 16,0 0 0-16,0 0 1 0,0 0 2 15,0 0 0-15,0 0-4 0,0 0-5 0,0 0 8 16,0 0 0-16,0 0-2 0,0 0 0 0,0 0 2 16,0 0 0-16,0 0-1 0,0 0 2 0,0 0-1 15,0 0 2-15,0 0 1 0,0 0-4 0,0 0-9 16,0 0 9-16,0 0 0 0,0 0 0 0,0 0-1 16,0 0 0-16,0 0 2 0,0 0-2 0,0 0 1 15,0 0-1-15,0 0 4 0,0 0 0 0,0 0-6 16,0 0-5-16,0 0-2 0,0 0-24 15,0 0-33-15,0 0-41 0,0 0-97 0,0 0-400 16,0 0-134-16</inkml:trace>
  <inkml:trace contextRef="#ctx0" brushRef="#br0">7419 3060 8 0,'0'0'122'0,"0"0"-87"16,0 0 159-16,0 0-43 0,0 0-33 0,0 0-26 15,10 7-4-15,-10-7-19 0,0 0-11 0,0 0 1 16,0 0-28-16,0 0 23 0,0 0 16 0,0 0-13 15,0 0 5-15,0 0 0 0,0 0 1 16,0 0 0-16,0 0-24 0,0 0-1 0,0 0 6 16,0 0-11-16,0 0-4 0,0 0-12 0,0 0-3 15,0 0 1-15,0 0-7 0,0 0-3 16,0 0-6-16,0 0-8 0,0 0-8 0,0 0-20 16,0 0-2-16,0 0-17 0,0 0-18 0,0 0-23 15,0 0-42-15,0 0-219 0,0 0 233 0</inkml:trace>
  <inkml:trace contextRef="#ctx0" brushRef="#br0">7255 2980 130 0,'0'0'26'0,"0"0"179"0,0 0-203 0,0 0 139 16,9 7-166-16,-9-7 130 0,0 0-162 0,0 0 158 15,8 9-148-15,-8-9 146 0,0 0-173 0,5 9 173 16,-5-9-149-16,0 0 143 0,5 11-12 0,-5-11-16 16,4 9-11-16,-4-9-6 0,1 9-12 0,-1-9 0 15,4 8-1-15,-4-8-9 0,1 11-4 0,-1-11-2 16,3 14-132-16,-3-14 148 0,4 10-137 0,-4-10 153 16,3 11-134-16,-3-11 141 0,1 12-149 0,-1-12 151 15,3 10-128-15,-3-10 135 0,3 12-140 0,-3-12 139 16,2 12-138-16,-2-12 141 0,1 8-150 15,-1-8 152-15,0 0-140 0,3 12 140 0,-3-12-139 16,0 0 136-16,0 9-131 0,0-9 95 0,0 0-89 16,1 10 139-16,-1-10-145 0,0 0 140 15,0 0-152-15,2 12 152 0,-2-12-138 0,0 0 128 16,0 0-135-16,0 0 133 0,0 10-134 0,0-10 141 16,0 0-141-16,0 0 141 0,0 0-141 0,0 0 139 15,0 0-148-15,0 0 155 0,0 0-148 0,0 0 141 16,0 10-138-16,0-10 135 0,0 0-145 0,0 0 154 15,0 0-140-15,0 0 139 0,0 0-143 0,0 0 141 16,0 0-159-16,0 0 158 0,0 0-138 0,0 0 142 16,0 0-140-16,0 0 119 0,0 0-123 15,0 0 150-15,0 0-141 0,0 0 141 0,0 0-139 16,1 12 140-16,-1-12-137 0,0 0 130 0,0 0-121 16,0 0 135-16,0 0-125 0,0 0 126 0,0 0-129 15,0 0 129-15,0 0-129 0,0 0 121 0,0 0-126 16,0 0 120-16,0 0-130 0,0 0 106 15,0 0-118-15,0 0 123 0,15-6-132 0,-15 6 118 16,13-6-28-16,-13 6-21 0,19-5-14 0,-7 0-32 16,-12 5-143-16,25-10-125 0,-12 5 284 0</inkml:trace>
  <inkml:trace contextRef="#ctx0" brushRef="#br0">9443 3071 233 0,'0'0'267'0,"0"0"-91"0,0 0-26 16,0 0-30-16,0 0-18 0,0 0-11 0,0 0-5 16,0 0-4-16,0 0-16 0,0 0 2 0,0 0 13 15,0 0-4-15,0 0-7 0,0 0 39 0,6 6-53 16,-6-6 48-16,0 0-58 0,0 0 43 0,0 0-56 16,0 0 46-16,0 0-56 0,0 0 33 15,0 0-32-15,0 0 35 0,0 0-43 0,0 0 29 16,0 0-24-16,0 0 30 0,0 0-36 0,0 0 25 15,0 0-34-15,0 0 23 0,0 0-35 0,0 0 22 16,0 0-57-16,0 0 12 0,0 0-61 16,0 0 2-16,0 0-96 0,0 0-56 0,0 0-311 15,0 0-60-15</inkml:trace>
  <inkml:trace contextRef="#ctx0" brushRef="#br0">8330 4013 222 0,'0'0'328'16,"0"0"-112"-16,0 0-50 0,0 0-18 0,0 0-26 15,0 0-17-15,0 0-17 0,0 0 13 0,0 0-35 16,0 0 41-16,0 0-45 0,10 4 44 0,-10-4-59 16,0 0 47-16,0 0-70 0,0 0 39 0,0 0-43 15,0 0 39-15,0 0-61 0,0 0 56 0,0 0-61 16,0 0 51-16,0 0-55 0,0 0 52 15,0 0-52-15,0 0 50 0,0 0-52 0,0 0 53 16,0 0-54-16,0 0 56 0,0 0-67 0,0 0 60 16,0 0-37-16,0 0 42 0,0 0-41 0,0 0 36 15,0 0-44-15,0 0 40 0,0 0-40 0,0 0 38 16,0 0-39-16,0 0 28 0,0 0-29 16,0 0 35-16,0 0-47 0,0 0 49 0,0 0-41 15,0 0 37-15,0 0-40 0,0 0 43 0,0 0-45 16,0 0 34-16,0 0-35 0,0 0 43 0,0 0-23 15,0 0 12-15,0 0-32 0,0 0 30 16,0 0-44-16,0 0 45 0,0 0-62 0,0 0 39 16,0 0-69-16,0 0 11 0,0 0-63 0,0 0-24 15,0 0-29-15,0 0-332 0,0 0 5 0</inkml:trace>
  <inkml:trace contextRef="#ctx0" brushRef="#br0">3148 7821 352 0,'0'0'469'0,"9"-10"-205"0,-9 10 18 16,8-10-104-16,-8 10 2 0,6-11-73 0,-6 11 26 15,9-12-66-15,-9 12 43 0,8-13-36 0,-8 13 23 16,6-16-24-16,-6 16 1 0,7-16-13 15,-4 7 24-15,-3 9 34 0,5-18-13 0,-5 18 5 16,3-16-3-16,-3 16 19 0,0-16-6 16,0 16-10-16,-1-12-14 0,1 12-17 0,-9-11-17 15,9 11-16-15,-12-8-6 0,12 8-10 0,-21 0-10 16,5 2-7-16,-4 3 1 0,-1 3-7 0,1 1 3 16,1 1-2-16,-1 2-8 0,3-1-11 0,-2 9 10 15,6-5-9-15,1 2 9 0,2 0-11 0,2 3 3 16,3-1 11-16,4 0-17 0,1-2 9 0,2 4-10 15,6 0-3-15,0 0-26 0,3-3-16 0,6 2-39 16,1-4-38-16,2 0-9 0,1-4-6 0,2-2-50 16,1-3 18-16,4-5-64 0,0-2-85 15,3-2-293-15,3-4-157 0</inkml:trace>
  <inkml:trace contextRef="#ctx0" brushRef="#br0">3575 7515 179 0,'1'-20'550'0,"-1"0"-166"16,-1 3-57-16,1 4-24 0,0 0-14 0,-1-1-33 15,1 3-35-15,-2 2-40 0,2 9-33 0,-1-16-22 16,1 16-26-16,-1-12-29 0,1 12-17 0,0 0-8 16,0 0-12-16,0 0 24 0,0 0 15 0,-9 15-1 15,5 0-5-15,1 9-12 0,0-1-10 0,0 4-8 16,-1 0-7-16,2 7-6 0,-1-1-3 15,2-2-18-15,-3-2-2 0,3 0-45 0,2-1-31 16,3-1-35-16,0 1-38 0,2 0-22 0,3 1-4 16,0-7-57-16,4 0-43 0,-3-7-107 0,4-1-242 15,0-1-156-15</inkml:trace>
  <inkml:trace contextRef="#ctx0" brushRef="#br0">3957 7690 464 0,'0'-13'479'0,"-1"1"-91"0,-2 1-47 15,3 0-23-15,-4 3-24 0,4 8-41 0,-5-15-64 16,5 15-42-16,-6-12-33 0,6 12-23 0,0 0-14 16,-13-4-10-16,13 4-11 0,-13 11-12 0,5-1-9 15,0 1-7-15,-1 5-1 0,1 4-13 0,0 0 7 16,1 3-15-16,2 2-1 0,1-4-18 0,1 4-15 15,2-4-9-15,1-4-3 0,1 0 3 0,0-2 3 16,1-3 0-16,-1-1 2 0,2 0 2 16,-3-11 21-16,6 15-13 0,-6-15 4 0,9 6 3 15,-9-6-5-15,0 0 6 0,20-3 11 16,-8-3 1-16,-3-2 41 0,1-3-44 0,3-4 1 0,-3 0-2 16,-1-3 5-16,0-2-3 0,-3-2 0 15,2 2 3-15,-3-4 7 0,0 0 3 0,0-1-7 16,-1 3 4-16,0 1 3 0,-3 4 13 0,2 0 3 15,-2-3 17-15,-1 7 6 0,0-1 7 0,0 2-3 16,0 1 3-16,0 11 4 0,0-18-4 0,0 18-12 16,-1-13-10-16,1 13-9 0,0-11-9 0,0 11 3 15,0 0-15-15,0-11-6 0,0 11 1 0,0 0 0 16,0 0 1-16,0 0 1 0,4 8 0 0,-4-8 0 16,1 16 3-16,0-7-11 0,2 4 10 0,-2-1 0 15,2 4 1-15,-2-3-8 0,4 4 6 16,-4 0-6-16,3-2 8 0,-1 1-8 0,-1-1 2 15,-1 1 0-15,3 0 1 0,-1-1 0 0,-2-3 2 16,2 3 1-16,-2-3-3 0,2 2 0 16,-1 0 5-16,1-2 2 0,-2-1-1 0,0 2-3 15,2-2 5-15,-2 1-7 0,2-2 1 0,-3-10 0 16,2 15 0-16,-2-15 1 0,3 12 4 0,-3-12 13 16,4 10 15-16,-4-10 17 0,0 0 20 0,5 10 14 15,-5-10-1-15,0 0-10 0,0 0-14 0,0 0-9 16,20-10-8-16,-11-1-4 0,5-4-5 0,-1-3 0 15,5-4 10-15,-3-4 3 0,-1-1 23 0,-1 0-38 16,1-6 28-16,-4 2-34 0,1-3 38 16,-1-1-33-16,-3 1 16 0,1-1-33 0,-2 3 63 15,-1 4-4-15,-2 6 48 0,-2 2-23 0,0 3 7 16,-1 3-34-16,0 1 9 0,-1 3-32 0,1 10 6 16,-1-18-29-16,1 18 6 0,0-14-30 0,0 14 0 15,0 0-71-15,-1-11 34 0,1 11-23 0,0 0 55 16,9 17-43-16,-3-4 11 0,4 7-44 0,7 5 21 15,2 2-38-15,0-1 36 0,3 1-22 0,2-1 39 16,-1-1-15-16,0-1 37 0,0-2-20 0,-1 1 34 16,-1-5-16-16,-1 1 29 0,-5-2-35 15,-2-3 2-15,0 1 7 0,-3-5 0 16,-2 0 6-16,-2 0 3 0,-2 1 2 0,-4-11 7 16,5 17 2-16,-5-17 4 0,-4 18 3 0,0-9 3 15,-2 1 3-15,-2 0 1 0,-1 2 6 0,-2-3-11 16,1 2 0-16,-3-3-3 0,1-1 0 0,2 1-1 15,-1 2 0-15,0-4-2 0,11-6-3 0,-17 9-1 16,17-9 0-16,-16 11-8 0,16-11-14 0,-10 8-16 16,10-8-15-16,-10 6-8 0,10-6 14 0,0 0-19 15,-9 7 7-15,9-7 22 0,0 0-6 0,0 0 16 16,0 0 1-16,-9 8 3 0,9-8 5 0,0 0 3 16,0 0 5-16,0 0 3 0,0 0 3 15,0 0 2-15,0 0 1 0,0 0 3 0,-10 5 2 16,10-5 11-16,0 0 10 0,0 0 25 0,0 0-18 15,0 0-2-15,0 0-6 0,0 0-7 0,0 0-4 16,0 0-2-16,0 0-4 0,0 0 0 0,7-11-1 16,-7 11-1-16,13-11 3 0,-4 2 0 15,5-3-4-15,3-3-1 0,3-2 22 0,2-4-24 16,1-3 22-16,0-1-21 0,0-1 16 0,0-3-21 16,-4 0 22-16,1-3-6 0,-2-2-2 0,-1 0-3 15,-2-4-3-15,1 1 6 0,-2-2-22 16,-3 3 15-16,-2 2-14 0,0 2 27 0,-4 6-21 0,-1 2 21 15,-1 1-15-15,-3 5 23 0,0 3-17 0,0 3 24 16,0 0-22-16,-2 2 16 0,2 10-30 16,-1-16 15-16,1 16-34 0,0-10 16 0,0 10-22 15,0 0 17-15,0 0-14 0,8 7 24 0,-1 3-15 16,7 5 23-16,3 3-16 0,6 4 16 0,0-1-18 16,1 2 22-16,2 1-3 0,-3-4-1 0,0 3 0 15,-3-3-2-15,0 0 10 0,-1-2-4 0,-7-1-9 16,1-2 0-16,-1 2-19 0,-2-3 23 0,-1 1-15 15,-4-1 20-15,0 0-21 0,-1-1 19 0,-1 1-17 16,-1-2 14-16,-2 2-33 0,0 0-12 0,-1-2-48 16,-2 2-44-16,1-4-49 0,-1 3-29 15,-1-2-9-15,2-2-37 0,2-9-81 0,-7 15-457 16,7-15-341-16</inkml:trace>
  <inkml:trace contextRef="#ctx0" brushRef="#br0">6244 7149 666 0,'8'-8'577'0,"0"1"-137"0,-2-1-69 16,-6 8-61-16,13-9-64 0,-13 9-74 15,9-7-38-15,-9 7-27 0,0 0-19 0,0 0-2 16,0 0 27-16,14 7-1 0,-14-7 20 16,1 17-17-16,-1-2 6 0,0 3-13 0,0 5-8 15,0 6 10-15,-1 5-4 0,-4 5-17 0,2-2-15 16,-5 3-13-16,2-2-39 0,2-1 25 0,-1-3-29 16,0-8 46-16,3 1-33 0,-2-5 23 0,1 0-30 15,0-6 36-15,1-4-45 0,1 1 31 0,-2-4-33 16,3-9 59-16,-1 18-2 0,1-18 37 0,-2 10 20 15,2-10 16-15,0 0-46 0,0 0-5 16,0 0-36-16,0 0 5 0,-2-10-27 0,2-5 9 16,0-3-28-16,-1-9-1 0,3-3-12 0,-2-8 5 15,4-2-22-15,0-3 21 0,1-3-17 0,-1 5 13 16,6-2-18-16,-2 2 4 0,1 2 3 0,0 2 0 16,2 1 0-16,1 5 19 0,-1 5-19 0,-3 4 17 15,0 3-23-15,-3 5 22 0,0 2-25 0,1 2 16 16,-1 3-20-16,-5 7 17 0,9-9-10 0,-9 9 0 15,15 0 8-15,-4 7 3 0,4 3 3 0,0 5-5 16,4 5 0-16,-1 3 1 0,2 6-2 0,-4 2 22 16,2 2-24-16,-1 7 17 0,-2-4-34 15,-2 4-4-15,0 1-39 0,-2-3 3 16,-1 0-5-16,1-3-24 0,-4-2 13 0,1-1-58 16,-2-8-6-16,-3 1-59 0,1-4-82 0,-2-4-54 15,-2 0 2-15,0-3-54 0,-2-4-97 0,2-10-343 16,-6 15-409-16</inkml:trace>
  <inkml:trace contextRef="#ctx0" brushRef="#br0">6173 7310 1291 0,'-9'-8'604'0,"1"2"-151"0,8 6-87 15,-11-10-95-15,11 10-44 0,0 0-65 0,1-10-23 0,-1 10-47 16,15-4-26-16,-15 4-55 0,27-4-80 15,-9 3-83-15,4 1-20 0,3 0-57 0,5 0-2 16,2 0-84-16,7 1-433 0,5 1-272 0</inkml:trace>
  <inkml:trace contextRef="#ctx0" brushRef="#br0">7199 7667 40 0,'12'-13'563'0,"-12"13"-181"15,11-14-24-15,-6 5-82 0,0-2-16 16,0 1-37-16,3 2-19 0,-4-2-18 0,1 1 1 16,-5 9 11-16,6-11 25 0,-6 11-24 0,4-11-31 15,-4 11-26-15,0 0-29 0,4-11-25 0,-4 11-12 16,0 0-20-16,0 0-14 0,0 0-8 0,0 0-9 15,-19 7-5-15,9 0-4 0,1 1-9 0,-2 2-1 16,-1 3 14-16,1 0-19 0,2 4-22 0,-1-2 16 16,5-2-18-16,1 1 20 0,3 0-12 0,1-2 22 15,1 2-20-15,3-3 6 0,1 3 4 0,7 0 0 16,-2 0 2-16,5 0 1 0,-2-3 0 0,2 3 2 16,-1-3 0-16,2 1 0 0,-4-1-1 0,0 2-1 15,1-1 2-15,-3 2 1 0,-1 1-1 16,0 1 4-16,-3 4-5 0,-3 0-18 0,-3-1-76 15,-3 5-87-15,2 5-49 0,-9 3-51 0,-3 3-12 16,1 2-15-16,-3-3-117 0,1 3-226 16,-1-2-179-16</inkml:trace>
  <inkml:trace contextRef="#ctx0" brushRef="#br0">7820 9440 1110 0,'0'0'503'0,"0"0"-120"16,0 0-118-16,-4 11-26 0,4-11-89 15,-2 13-4-15,-1-3-67 0,2 0-6 0,-3 6-56 16,1-1-12-16,1 3-14 0,-1 6 0 16,2 0 5-16,-1-3-12 0,4 3-4 0,-1 0-5 15,4-2 2-15,2 0 1 0,3 0 15 0,3 2 9 16,0 2-1-16,3-1 8 0,-2-1-4 0,3 2-1 16,-1 0-4-16,-2 0-23 0,-1 0 30 0,0 3-5 15,-3-4 0-15,3 3 52 0,-3-3-59 0,0 4 69 16,2-2-75-16,-1 1 54 0,2 1-48 0,1-1 47 15,2 3-44-15,0-1 55 0,2 2-19 0,-3 0 15 16,4 1 11-16,-2 0 17 0,4 1 9 0,-2 0 10 16,-1-1 8-16,1 1 17 0,-3-1-2 0,4-1-9 15,-3 2-8-15,0-2-20 0,2-1-7 0,-1 0-10 16,-1 1-13-16,-2-1-22 0,-2-4 2 0,-4 4-19 16,-4-4-6-16,0-3-10 0,-5 1-21 0,-1 2-20 15,-7 3-24-15,-5-3-37 0,-6 3-32 16,-4-1-78-16,-5-1 34 0,-6 6-51 0,-5-4-32 15,1-1-76-15,-7-4-482 0,11-5-388 16</inkml:trace>
  <inkml:trace contextRef="#ctx0" brushRef="#br0">2103 4034 162 0,'-13'-9'247'0,"13"9"-71"0,-16-4-43 0,16 4-30 16,-20-1-26-16,20 1-20 0,-25 1-5 0,7 0 42 15,0 2 18-15,-5 2 5 0,0 0-11 0,3-1-29 16,0 2-21-16,1 1-11 0,1 0 10 15,2 1 16-15,-2 1 7 0,1 0-6 0,-2 5-12 16,4-1-10-16,-6 5-9 0,1 3-8 0,2 2 2 16,-4 3-7-16,2-1-12 0,-1 3-3 0,1 3-2 15,-2 1 8-15,4 1-11 0,-2-1 6 0,-1 4-13 16,2-3 12-16,0 2-3 0,-5 6 0 0,1 0 0 16,0 1-2-16,4-8-6 0,-3 9 0 15,3-5 4-15,-3 4-1 0,4-6 2 16,0 0-1-16,-1 10-2 0,4-9 4 0,-2 1-2 0,2 2 0 15,-2-3-4-15,4 2 13 0,-1 1-17 0,3-1 5 16,-1 2-11-16,2 0 9 0,1 0 2 16,0 2 12-16,2 3-14 0,0-3-2 0,3 5 6 15,-1 11-7-15,1-13 48 0,2 2-54 0,-1 0 14 16,-1 1-15-16,2 1 9 0,-2-4-6 0,3 2 0 16,-3-3 2-16,1-1 0 0,1-1 1 0,-2 1 0 15,1-1 44-15,1-2-47 0,-1-1 1 0,-2 0 1 16,4-5-1-16,-2 0-3 0,2 4 1 0,1 2 10 15,1-3 1-15,1 0 1 0,0-1-2 0,3-1 1 16,-1-1-3-16,1 1 3 0,3 4-1 0,0-5 3 16,2 4-1-16,0-4-1 0,0 2-9 15,3 0 3-15,-3-1 39 0,4 2-39 0,-1-6 39 16,1 2-40-16,-1-4 37 0,1 0-39 16,4 1 33-16,-4-1-37 0,4-1 32 0,0 3-30 15,0-2 28-15,1 0-35 0,1-3 28 0,-1 4-20 16,3-2 29-16,1 0-31 0,-1-1 29 0,1 2-28 15,6 7 25-15,-2 0-26 0,1-2 25 0,-2-3-26 16,-2-3 22-16,-1 1-22 0,2-2 21 0,1 1-12 16,1-1 24-16,0-1-5 0,-1-1-3 0,3 2-2 15,-2-2-3-15,8 3 55 0,0 3-67 0,-7-4 1 16,1-1-1-16,-2-1-2 0,1-1 1 0,2 0 5 16,-2-2-4-16,-1 0 2 0,-1 0 5 15,1 2 1-15,-1-4-14 0,1 0 19 0,-2 0 1 16,2 0 13-16,0 1-4 0,1-2-5 0,0 1 1 15,3 0-3-15,-2-1-1 0,3 0-5 0,0-1 3 16,0-2 7-16,0 1 7 0,4-2 5 16,-2-1-5-16,1 1 3 0,-1-1-7 0,1-1 5 15,1-2 14-15,-3 1-3 0,0-1-5 0,3 2-2 16,-3-4-5-16,0 1-1 0,-2 2-5 0,-1-1 13 16,1 0-27-16,0 0 27 0,-2 1-21 0,2-2 15 15,-1 2-30-15,2-2 25 0,0-1-29 0,2 0 35 16,-1 2-29-16,1-2 24 0,2-1-21 0,1 1 25 15,2 2-14-15,-2-2 18 0,0 0-20 0,1 2 8 16,-2-1-14-16,0-1 20 0,-2 0-13 16,-2 2 17-16,1-2-20 0,1 0 18 0,0 2-15 15,-2-1 9-15,0-1-6 0,0 3 16 0,0-2-16 16,-2-3 10-16,4 4-15 0,-1 1 9 0,0-2-13 16,3 2 1-16,0-2-7 0,1 2 13 0,-3-4-15 15,5 1 0-15,-2-2-1 0,0 1 2 0,2 0 2 16,-3-1 2-16,-1 0-5 0,-1 0 2 0,-1-1-1 15,-1 1 1-15,2-4 1 0,-9 2 12 0,3 1-13 16,-1-4 4-16,1 2-6 0,0-1 12 16,-1 1-13-16,2-3 14 0,1 3-14 0,3-1 13 15,-5 0-11-15,0-1 7 0,2 3-7 16,-2-4 23-16,0 4 11 0,-1-5 0 0,2 2-5 16,-1 2-1-16,0-2-12 0,0 1 0 0,1-1-1 15,-1 0-1-15,1 1-8 0,-1-1-2 0,3-3 1 16,6 5 3-16,-1-3-3 0,1 0 2 0,-2-2-7 15,1 3 4-15,3-1-3 0,-7-2 4 0,5 2-3 16,0 2 3-16,-3 0-3 0,-5-2 49 0,1 1-57 16,-1 0 5-16,-2 1-4 0,0 0 4 0,2-1-4 15,0 0 6-15,-3 1 0 0,1 0 1 0,-1-3-3 16,-1 2 4-16,-2 2-5 0,-1-2 5 0,-2-1-4 16,-1 2 4-16,0-3-3 0,-3 3 3 0,2-1 2 15,0-1-8-15,-1 0 5 0,-1 1 3 16,3-3 6-16,-2 2 7 0,2-2 2 0,-19 0-3 15,35 0 25-15,-35 0-4 0,30 0 1 0,-30 0-15 16,32 0 5-16,-32 0-15 0,27 0 5 0,-27 0-11 16,23 0 14-16,-23 0-17 0,18 0 5 15,-18 0-14-15,0 0 11 0,24 0-9 0,-24 0 11 16,0 0-11-16,21-2-3 0,-21 2-29 0,0 0-28 16,15-5-17-16,-15 5-47 0,0 0-22 0,11-7-82 15,-11 7 44-15,0 0-55 0,7-12-66 0,-7 12-98 16,-3-12-384-16,3 12-332 0</inkml:trace>
  <inkml:trace contextRef="#ctx0" brushRef="#br0">6264 8833 585 0,'0'0'608'0,"-8"-8"-145"16,8 8-97-16,-8-10-38 0,8 10-34 0,-4-8-59 15,4 8-40-15,0 0-38 0,-7-8-21 0,7 8-2 16,0 0-2-16,-5-10 2 0,5 10 0 16,0 0-2-16,0 0 2 0,0 0-10 0,0 0-8 15,-4-9-16-15,4 9-18 0,0 0-18 0,0 0-14 16,0 0-7-16,0 0 7 0,0 0 2 0,0 0-5 15,0 0-8-15,20 2-6 0,-20-2-6 0,18 1-4 16,-18-1 0-16,23 7 15 0,-23-7-12 0,28 7-3 16,-14-5-1-16,-14-2-2 0,26 10 7 0,-12-5-3 15,0-2-13-15,0 4-2 0,-1-3 3 0,2 3-2 16,-2-2-4-16,-3-2-3 0,3 4-1 0,-3-4 0 16,-10-3-3-16,22 7 3 0,-22-7 2 0,21 6-3 15,-21-6 2-15,17 3-23 0,-17-3 35 0,19 3-30 16,-19-3 36-16,17 0-25 0,-17 0 45 15,19 0 14-15,-19 0-3 0,0 0 2 0,22-3 3 16,-22 3 2-16,0 0 11 0,18 0-1 0,-18 0-1 16,0 0-1-16,0 0-1 0,16-3 9 0,-16 3-8 15,0 0 4-15,0 0 1 0,0 0 4 0,0 0 2 16,0 0-40-16,12 3 47 0,-12-3-16 0,-5 13 43 16,-2-2-46-16,-2 4 29 0,-6 4-58 15,-1 3 50-15,-3 4-65 0,-1-1 44 0,1 1-67 16,-3-2 44-16,2 1-54 0,2-1 41 0,-1 0-76 15,1-3 13-15,4-5-79 0,-2 0-4 16,4-1-51-16,0-3-56 0,2-1-67 0,2-6-48 16,3 3-15-16,5-8-26 0,-10 6-19 0,10-6-44 15,0 0-64-15,-14-6-83 0,14 6-323 0,-8-16-554 16</inkml:trace>
  <inkml:trace contextRef="#ctx0" brushRef="#br0">6202 3256 3 0,'-5'-10'290'0,"5"10"-229"0,0 0 144 15,0 0-191-15,-4-9 140 0,4 9-172 0,0 0 156 16,-2-8-159-16,2 8 135 0,0 0-147 0,-3-10 141 16,3 10-144-16,0 0 125 0,-3-10-136 0,3 10 141 15,0 0-136-15,0 0 126 0,-1-12-146 0,1 12 132 16,0 0-126-16,0 0 132 0,0 0-137 0,-1-9 117 16,1 9-118-16,0 0 135 0,0 0-145 0,0 0 144 15,0 0-135-15,0 0 131 0,0 0-143 16,0 0 135-16,-4-11-130 0,4 11 139 0,0 0-139 15,0 0 137-15,0 0-135 0,0 0 135 0,0 0-144 16,0 0 145-16,0 0-150 0,0 0 154 0,0 0-136 16,0 0 126-16,0 0-129 0,0 0 147 0,0 0-151 15,0 0 139-15,0 0-140 0,0 0 141 0,0 0-141 16,0 0 142-16,0 0-117 0,0 0 138 16,0 0-130-16,0 0 126 0,0 0-121 0,0 0 131 15,0 0-118-15,0 0 117 0,0 0-110 0,0 0 107 16,0 0-109-16,0 0 83 0,0 0-74 0,0 0 83 15,0 0-84-15,0 0 79 0,0 0-79 0,0 0 75 16,0 0-82-16,0 0 74 0,0 0-77 0,0 0 71 16,0 0-75-16,0 0 57 0,0 0-58 15,0 0 60-15,0 0-66 0,0 0 71 0,0 0-70 16,0 0 70-16,0 0-75 0,0 0 72 0,0 0-73 16,0 0 72-16,0 0-73 0,0 0 60 0,0 0-57 15,0 0 57-15,0 0-57 0,8 7 71 0,-8-7-68 16,0 0 75-16,0 0-80 0,0 0 73 0,0 0-58 15,4 8 61-15,-4-8-52 0,0 0 47 0,0 0-41 16,0 0 52-16,0 0-62 0,0 0 46 16,0 0-42-16,2 8 42 0,-2-8-46 0,0 0 44 15,0 0-47-15,0 0 45 0,0 0-47 16,0 0 38-16,0 0-32 0,0 0 37 0,0 0-47 16,0 0 50-16,0 0-47 0,0 0 40 0,0 12-40 15,0-12 44-15,0 0-45 0,0 0 44 0,0 0-45 16,0 0 38-16,0 0-33 0,0 0 42 0,0 0-47 15,3 9 46-15,-3-9-41 0,0 0 41 0,0 0-41 16,0 0 42-16,1 10-41 0,-1-10 42 0,0 0-42 16,1 10 32-16,-1-10-25 0,0 0 27 0,2 10-34 15,-2-10 38-15,0 0-35 0,0 12 4 0,0-12 32 16,0 12-36-16,0-12 5 0,1 10 3 16,-1-10 6-16,-1 12 31 0,1-12-18 0,0 15-9 15,0-15 0-15,-3 14 3 0,3-14 0 16,0 17 0-16,0-17-2 0,-3 16-2 0,3-16 0 15,-1 16 1-15,1-16-2 0,0 12 11 0,0-12-2 16,-2 13-12-16,2-13 2 0,-3 13 0 0,3-13 2 16,0 12-1-16,0-12-2 0,-1 17 1 0,1-17 14 15,-3 17-16-15,3-17 12 0,-1 16 14 0,1-16-21 16,-1 17-12-16,1-17 7 0,0 17-3 0,0-17 10 16,-2 16-7-16,2-16 6 0,2 13-6 0,-2-13 8 15,1 15-9-15,-1-15 7 0,1 17-8 0,-1-17 9 16,3 16-9-16,-3-16 1 0,2 16-1 0,-2-16 10 15,4 15-8-15,-4-15 5 0,4 16-2 16,-4-16 0-16,4 13 1 0,-4-13-3 0,4 13 0 16,-4-13-2-16,5 8 2 0,-5-8-18 15,4 9 12-15,-4-9-6 0,0 0-21 0,5 11-15 16,-5-11-13-16,0 0-20 0,6 8-25 0,-6-8-133 16,0 0 87-16,0 0-312 0,0 0 108 0</inkml:trace>
  <inkml:trace contextRef="#ctx0" brushRef="#br0">6151 3445 178 0,'0'0'442'16,"-9"-11"-228"-16,9 11 16 0,-5-9-118 0,5 9 44 15,0 0-106-15,-3-9 67 0,3 9-108 16,0 0-4-16,8-7 72 0,-8 7-93 0,18-7 79 15,-18 7-108-15,27-2 80 0,-27 2-155 0,32 0 76 16,-32 0-181-16,33 0-136 0,-14 2 230 0</inkml:trace>
  <inkml:trace contextRef="#ctx0" brushRef="#br0">2135 13243 393 0,'1'-9'397'0,"-1"9"-78"0,5-17-31 16,-5 17-63-16,1-16 27 0,-1 16-44 0,2-12 13 16,-2 12 36-16,-3-10-82 0,3 10 20 0,0 0-67 15,-5-12 15-15,5 12-52 0,0 0 35 0,-17 8-36 16,6 0 34-16,-2 7-55 0,0 2 35 0,-3 5-53 15,2 2-10-15,-3 2-8 0,4 3-5 0,2 2-3 16,2 2-2-16,1 1 30 0,4 0-55 16,1 1 31-16,1-5-76 0,4 4 15 0,3-6-57 15,2 2 21-15,1-9-54 0,5-1 35 0,1-4-87 16,4-3 3-16,0-4-30 0,1-6-47 0,0-3 48 16,8-6-117-16,4-3 100 0,-2-5-98 15,0-3 82-15,-2 0-231 0,0-5 109 0</inkml:trace>
  <inkml:trace contextRef="#ctx0" brushRef="#br0">2398 13290 40 0,'-1'-32'182'0,"-2"-3"159"0,-2 0-213 0,1-3 121 16,-2 4-135-16,1-1 91 0,0 0-91 0,1 1 46 15,-1 6-23-15,1 3-13 0,-1 3-5 0,1 0-4 16,0 3-1-16,0 2 13 0,2 5 11 0,-1 2-5 16,2 0-29-16,1 10-28 0,-7-14-17 0,7 14-16 15,-2-8-10-15,2 8 3 0,0 0 23 0,0 0 12 16,-5 8 4-16,5-8-3 0,0 26 25 0,1-9-50 15,3 8 29-15,-3-1-49 0,2 5 30 16,-1 0-41-16,2 5 28 0,0 1-43 0,0 0 0 16,1 1-3-16,0 0-13 0,1 1-50 0,1-4-65 15,0 1-30-15,3-2 30 0,1-2-43 0,-1-2 6 16,4-6-14-16,-1-2-40 0,2-6-128 0,-2-2 26 16,5-3-154-16,-4-2 82 0</inkml:trace>
  <inkml:trace contextRef="#ctx0" brushRef="#br0">2882 13126 219 0,'2'-12'561'0,"-2"-1"-180"15,-2 1-44-15,1-2-22 0,0 4-13 0,-2 0-20 16,-2 1 2-16,0-3-84 0,5 12 14 0,-6-12-70 15,6 12 12-15,-9-8-67 0,9 8 32 0,0 0-69 16,-17 2 28-16,11 6-53 0,-2 1 35 16,-1 8-51-16,0 0 37 0,3 5-42 0,-2 2 30 15,3-1-44-15,1 3-2 0,-2 1-2 0,3 0-7 16,2-2-26-16,1 0-12 0,1-1 0 0,2-5-6 16,-2-2 13-16,4-2 7 0,0-1 3 15,-1-3 3-15,1-2 12 0,-5-9 0 0,9 9 9 16,-9-9-2-16,0 0 10 0,19 3-3 0,-19-3 7 15,13-8 1-15,-5-1 2 0,-2-3 0 0,0 0 1 16,0-5 5-16,-1-3-1 0,1 2-6 0,-2-2 5 16,-2-4-1-16,1 0-2 0,0 1 38 0,-1-1-50 15,-2 2 35-15,3 1 41 0,-3 4-40 0,1-2 49 16,-1 4-44-16,0 0 31 0,0 3-47 0,0 0 36 16,1 2-48-16,-1 10 41 0,2-16-47 0,-2 16 30 15,0-12-43-15,0 12 40 0,0 0-44 0,1-10 44 16,-1 10-42-16,0 0 43 0,0 0-39 0,9 12 40 15,-9-12-42-15,5 15 46 16,-1-5-42-16,-2 4 46 0,2-2-39 0,-1 2 36 0,1 3-42 16,-2 2 41-16,3-2-44 0,-2-1 5 15,-1 2 3-15,1-2 5 0,-2 2 0 0,2-3-2 16,-2 2 1-16,3-1 2 0,-3-1-1 0,2 0 5 16,-2-3-3-16,2 0-1 0,-2 0 0 0,0-2 2 15,4 2 0-15,-4 0 0 0,-1-12-9 0,4 17 41 16,-4-17-48-16,3 15 16 0,-3-15-7 0,1 11 14 15,-1-11-3-15,4 11 25 0,-4-11-7 0,0 0 20 16,2 9-13-16,-2-9 23 0,0 0-10 0,0 0 24 16,7 7-35-16,-7-7 15 0,0 0-24 0,15-9 20 15,-7 3-17-15,1-6 0 0,2 0-6 16,2-5-4-16,0 0-2 0,1-9 1 0,1 1-6 16,-2-5 0-16,2-2-4 0,-3 0 0 0,-2-5 0 15,4-1-1-15,-4-5-2 0,2 6 8 0,-2-3 1 16,-2 6-20-16,-2 1 59 0,-2 7-11 15,-1 4 48-15,-2 5-35 0,1 1 29 0,-2 4-41 16,0 12 25-16,1-20-48 0,-1 20 20 0,2-14-59 16,-2 14 15-16,0 0-24 0,0 0 38 0,0 0-34 15,0 0 29-15,2 17-3 0,0-5-4 0,-1 5-4 16,3 8-1-16,-3 0-2 0,3 0-9 0,-1 4-15 16,-1 5-11-16,1 0-4 0,-2-5-5 0,4 4 1 15,-4-3 3-15,2-3 15 0,-2-1-3 16,2 0 10-16,-1-3-14 0,-2-5 28 0,3-1-16 15,-2 0 20-15,2-5-8 0,-2 0 18 0,-1-12-13 16,1 20 20-16,-1-20-17 0,3 14 22 0,-3-14-16 16,1 10 22-16,-1-10-10 0,0 0 12 0,0 0-19 15,4 10 18-15,-4-10-21 0,0 0 18 0,6-13 2 16,-6 13-6-16,4-19-2 0,0 2 0 0,0-4-3 16,0-5-1-16,-1-8 0 0,3-3 0 0,-3-5 18 15,0 1-15-15,-3 0 27 0,1 2 38 16,-4 2-15-16,1 3 47 0,-3 7-31 0,1 5 54 15,0 1-33-15,2 5 16 0,-2 4-48 0,3-2 8 16,-2 6-46-16,3 8 3 0,-3-11-45 16,3 11 29-16,0 0-35 0,0 0 22 0,17 8-50 15,-3 3 31-15,3 4-11 0,6 3-17 0,2 0 1 16,3 3 6-16,3-1 7 0,0 1 6 0,1 1 6 16,-3-3 1-16,2 1-2 0,-2-1-4 0,-2 1-4 15,-4-1 2-15,-1 0 22 0,-7-4-52 0,-2 0 54 16,-4 0-42-16,-3-2 12 0,-3 0 10 0,-3-1 3 15,-3 2 5-15,-2 1 4 0,-3 1 3 0,-2 1 2 16,1-1-10-16,-2-3-50 0,-1 4-58 16,0-4-77-16,4-1-46 0,-1 0-44 0,2-3 12 0,1-1 1 15,6-8-57-15,0 14-397 0,0-14-261 0</inkml:trace>
  <inkml:trace contextRef="#ctx0" brushRef="#br0">4358 12929 723 0,'8'-17'493'0,"-4"2"-85"0,0 2-46 0,-2 4-34 15,2-2-44-15,-4 11-70 0,5-16-36 16,-5 16-31-16,4-14-30 0,-4 14-20 0,4-8-19 15,-4 8-24-15,0 0-10 0,0 0-6 0,6-8 10 16,-6 8 5-16,0 0 4 0,9 12-1 0,-4-2-2 16,0 0-11-16,2 6-5 0,-5 0-7 15,3 6-4-15,-1-1-3 0,0 3-3 0,0-1-8 16,1 2-2-16,-3-1-2 0,1 1-3 0,2-4-3 16,-2 3-6-16,-1-1-24 0,1-4-49 0,-2-2-40 15,0 0-51-15,1-2-38 0,-1-1-37 0,-1-14-1 16,0 19-38-16,0-19-66 0,-1 10-346 0,1-10-220 15</inkml:trace>
  <inkml:trace contextRef="#ctx0" brushRef="#br0">4353 12954 497 0,'-9'-29'466'0,"1"8"-67"0,3-4-90 0,-1 5-53 16,5-2-38-16,0 6-31 0,1 1-42 0,2 1-28 15,3 2-39-15,0 0-10 0,0 5-20 0,3 1-3 16,-8 6-16-16,17-5-1 0,-17 5-10 15,18 4 4-15,-6 0-5 0,-1 4-13 0,1-1-5 16,0 7 1-16,-3-4-2 0,1 1 0 0,-2 2-1 16,2 0 0-16,1 3-1 0,-2-2 2 15,2 1-1-15,1-1 0 0,0 1 3 0,1-3 10 16,1-1 0-16,0 0-11 0,2 1 4 0,0-1-1 16,0 0 4-16,0-3 10 0,0 5 7 0,2-5 0 15,-1 1-3-15,-1 1-3 0,1-2-1 0,-2 3-1 16,1-3-4-16,-4-1 1 0,1 2 4 0,0-1-1 15,-2 1-4-15,0 2 5 0,-1-2 9 0,-4 0 3 16,-1 0 3-16,-1 2 1 0,-3-2-5 0,-2 3-4 16,-3 2-4-16,-3 2-7 0,-6 4-15 0,0-2-41 15,-6 1-49-15,-4 3-27 0,4-5-60 0,-6 3-1 16,0-4-136-16,1 1-402 0,-3 1-244 0</inkml:trace>
  <inkml:trace contextRef="#ctx0" brushRef="#br0">6159 12706 418 0,'0'0'478'0,"0"0"-122"16,0 0-109-16,0 0-33 0,0 0-83 0,-9 6 15 16,9-6-64-16,0 0 18 0,0 0-50 0,0 0 32 15,23-3-42-15,-23 3 22 0,23-9-10 0,-8 6-11 16,-1-4-12-16,5 0-6 0,-1-3 4 0,0 2-11 16,-3-1 11-16,-1 0-1 0,-2 1 0 0,-1 0 14 15,-2-1 0-15,-2 0-10 0,-2 1 24 16,0-1-3-16,-5 9-6 0,4-15-4 0,-4 15-6 15,-6-17-8-15,-1 10-6 0,-1 0 10 16,-2-1 1-16,10 8-3 0,-28-7-3 0,13 5 19 16,15 2-3-16,-31 0 4 0,16 0-11 0,-2 5 2 15,3 0-13-15,-1 6 8 0,2-1-16 0,0 5 11 16,4-1-13-16,3 2 6 0,3 2-7 0,2 1 1 16,2 3-9-16,4 2 10 0,3 1-6 0,2 4-4 15,4-2-2-15,2-1-3 0,2-2-1 0,1-2-2 16,-1-1-1-16,1-3-17 0,-4-2-46 0,0-4-47 15,2-1-22-15,-3-3-42 0,-1-2 6 0,2-4-19 16,-15-2-52-16,26 0-88 0,-13-5-281 16,-13 5-146-16</inkml:trace>
  <inkml:trace contextRef="#ctx0" brushRef="#br0">6460 12608 338 0,'0'0'391'0,"3"-15"-66"15,-3 15-116-15,1-11 10 0,-1 11-114 0,5-8 24 16,-5 8-45-16,0 0 39 0,8-7-58 0,-8 7 36 16,0 0-52-16,15 7 39 0,-15-7-14 15,12 8-10-15,-6 0-9 0,3-1-1 0,-1 1-5 0,-2 3-8 16,4-2-12-16,-1 3-4 0,-1 1-23 0,0-2 21 16,-1 1 5-16,1-1-5 0,-3 2 14 15,0-1 5-15,-1-4 2 0,0 1 8 0,-4-9 9 16,6 15 27-16,-6-15 18 0,4 10 29 0,-4-10 3 15,0 0 29-15,4 11-21 0,-4-11 20 0,0 0-58 16,0 0 2-16,0 0-44 0,0 0-11 0,0 0-14 16,0 0-9-16,6-11-6 0,-6 11-4 0,4-18 35 15,-1 9-50-15,-2-3-1 0,2 0-1 0,1-4 5 16,-1 3-2-16,2-3-8 0,-2 0 0 16,-2 2 1-16,4 2 2 0,-1 0 4 0,-4 1 23 15,4 0-27-15,1-1 32 0,-5 12-25 16,4-17 34-16,-4 17-32 0,4-12 31 0,-4 12-25 15,2-12 23-15,-2 12-43 0,0 0 35 0,3-11-39 16,-3 11 28-16,0 0-30 0,2-9 22 0,-2 9-27 16,0 0 27-16,0 0-30 0,0 0 30 0,4-10-31 15,-4 10 28-15,0 0-29 0,0 0 27 0,0 0-21 16,0 0 32-16,0 0-35 0,0 0 33 0,0 0-31 16,0 0 2-16,0 13 2 0,0-13 2 0,3 17 2 15,-3-17 0-15,2 21 3 0,2-11 0 0,1 1 1 16,-1 3 1-16,2 0 0 0,2-2 0 0,2 0 8 15,-1 0-3-15,2 1-10 0,0-2 1 0,-1-1-1 16,2 0-1-16,-1-2-5 0,-1 0 27 16,1 0-34-16,0-1 12 0,-2-2-45 0,1 0-17 15,-10-5-45-15,19 9-19 0,-19-9-44 0,17 5-41 16,-17-5-23-16,0 0 10 0,22 1-38 16,-22-1 4-16,14-3-61 0,-14 3-437 0,10-7-288 15</inkml:trace>
  <inkml:trace contextRef="#ctx0" brushRef="#br0">7035 12209 261 0,'-5'-11'579'15,"0"0"-129"-15,1 0-63 0,0 2-16 0,4 9-13 16,-6-13-65-16,6 13-73 0,-4-13-44 0,4 13-17 15,0 0 11-15,0 0 1 0,0 0 1 0,-9 13-25 16,5-1-24-16,4 2-15 0,2 4-13 16,0 6-14-16,2 1-14 0,0 1-39 0,1 6 19 15,1 0-34-15,1-1 25 0,-1 5-34 0,2-2 23 16,-2 0-33-16,-1-2-12 0,2 1-57 0,-1-2-36 16,-2-3-45-16,0-2-47 0,1-1-50 0,-1-1-2 15,0-3 27-15,-2-4-57 0,2-5-42 16,-4-12-456-16,1 18-316 0</inkml:trace>
  <inkml:trace contextRef="#ctx0" brushRef="#br0">6893 12580 290 0,'-10'-8'578'0,"4"0"-136"0,-3 3-93 0,9 5-48 15,-13-11-40-15,13 11-48 0,-6-7-45 16,6 7-53-16,0 0-19 0,0 0-22 0,6-11-9 15,-6 11-12-15,23-3 6 0,-6 2-9 16,3 1-3-16,6-1-11 0,-1-1-4 0,2 1-12 16,1 0 3-16,0-2-3 0,0 3-5 0,1-3-8 15,-4-3 6-15,1 3-10 0,-2-3 5 0,-2-2-6 16,-1-2 3-16,1 0-4 0,-3-1 7 0,-2 0-3 16,-7 1 25-16,0-4 3 0,-1 4 5 0,-5-4 23 15,0 3 18-15,-3-1 6 0,-1 1 5 0,-1-1 7 16,0-1-6-16,-2 4-6 0,-1 0-6 0,-1 0-12 15,1 1-12-15,4 8-14 0,-12-11-5 0,12 11-2 16,-15-4-7-16,15 4-14 0,-16 0-1 0,16 0-2 16,-18 12-2-16,8-4 1 0,1 4 0 0,1 0-3 15,-1 6-1-15,4 0-1 0,0 1-19 0,1 3 23 16,3 2-23-16,1-4 26 0,1 3-18 16,2 0-1-16,1-1-3 0,1 0-3 15,1-3 0-15,2 2 23 0,-2-4-41 0,3 0-15 16,0-5-43-16,1-3-31 0,2-1-60 0,-1 0-39 15,2-1-9-15,-13-7-2 0,27 5-38 0,-27-5-52 16,23-3-115-16,-8-2-215 0,-1-1-182 0</inkml:trace>
  <inkml:trace contextRef="#ctx0" brushRef="#br0">7397 12430 258 0,'0'0'426'0,"-2"-14"-141"0,2 14-56 16,0 0-64-16,0-12-27 0,0 12-28 0,0 0-13 15,0 0 6-15,0 0 31 0,0 0-54 0,16 2 33 16,-16-2-63-16,13 11 39 0,-8-3-46 0,1-1 19 16,-2 4 2-16,2-3-5 0,2 4-13 15,-2 0-4-15,1 0-11 0,-2 0 6 0,0-3 3 16,-1 1 3-16,2-1 7 0,-6-9 8 0,7 15 11 16,-7-15 5-16,6 14 3 0,-6-14 12 0,4 8 17 15,-4-8 15-15,0 0 10 0,4 12 7 16,-4-12 0-16,0 0-28 0,0 0 7 0,0 0-53 15,0 0-13-15,0 0-8 0,7-9-10 0,-7 9 15 0,2-15-31 16,0 4 25-16,1-1-33 0,-2-4 15 16,4-1-28-16,-2 0 23 0,2 0-23 0,-1-2 25 15,2 2-24-15,-2 3 22 0,1-1-20 0,0 1 28 16,-2 3-26-16,1 0 25 0,-2 1-28 0,-2 10 22 16,8-12 2-16,-8 12-8 0,5-10-8 0,-5 10 2 15,0 0-28-15,13-4 30 0,-13 4 0 0,15 5-1 16,-15-5-2-16,18 11-3 0,-5-2 1 0,1 0-25 15,1 3 27-15,2 0-23 0,-1 0 27 0,1 0-21 16,2-1 26-16,1 2-34 0,0-1 26 16,0-3-34-16,2 1 30 0,0-2-25 0,1-2 23 15,1-1-23-15,0-1 25 0,-2-2-23 16,0-2 27-16,2-2-30 0,-1-1 33 0,-4 0-19 16,3-3 28-16,-5 0-36 0,-2-1 30 0,1-3-27 15,-4 3 30-15,-3-3-26 0,1 1 27 0,-4-1-24 16,-1 2 28-16,-1-1 24 0,-4 9-14 0,3-20 34 15,-3 20-30-15,-1-19 44 0,1 19-23 0,-7-16 36 16,7 16-28-16,-6-15 12 0,6 15-38 0,-13-10 19 16,13 10-40-16,-13-4 25 0,13 4-46 0,-16 4 30 15,5 1-35-15,1 3 32 0,0 1-36 0,-2 3 32 16,3 5-34-16,1 1 30 0,0 1-34 0,4 1 1 16,0-2-3-16,4-3-10 0,-1 3 0 15,2-3-3-15,-1-1-9 0,3-1 4 0,-1-1 4 0,4-1 3 16,-1-2 5-16,2-2 6 0,-7-7 4 15,17 7 3-15,-17-7 13 0,24-2-1 0,-10-3-8 16,4-2 1-16,1-5 4 0,-1-1 0 16,4-5 32-16,-3-2-36 0,-2-4 32 0,-1-1-34 15,0-6 31-15,-1-1-33 0,-2-4 30 0,-3-5-34 16,0-1 41-16,-1-5-34 0,-2 3-6 0,-5-4 4 16,3 2 9-16,-5 1 1 0,0 0-8 0,-5 4 19 15,3 2 20-15,-5 3 6 0,2 3 7 16,-3 3 5-16,2 8 24 0,0 0-34 0,0 6 21 15,3 0-35-15,-4 4 17 0,2 0-35 0,5 12 21 0,-9-12-36 16,9 12 29-16,0 0-33 0,-17 6 29 16,7 2-24-16,1 4-4 0,0 6 2 0,2 3 10 15,-1 1 0-15,0 7-7 0,2 3 3 0,1-1 26 16,-1 4-30-16,3-2 28 0,-1 2-34 0,4-5 32 16,0 7-28-16,0-1 28 0,0 1-29 0,3-1 33 15,1 1-29-15,1 0 31 0,0-2-26 0,1-1 21 16,1 0-26-16,-1-1 7 0,3-3 3 0,-3-6-6 15,1-2 1-15,-1-1 2 0,3-1 2 0,-3-3 1 16,1-4 2-16,-1 0 5 0,-1-5 3 0,3 1 6 16,-8-9 3-16,11 10-32 0,-11-10 4 0,19 2 30 15,-19-2-2-15,27-7-3 16,-9-3 1-16,1-2-3 0,3-5-11 0,0-4 21 16,1-5-25-16,-1-3 18 0,-2-4-24 0,6-9 20 15,-3-3-21-15,-3-1 21 0,-6 5-22 0,-5 3 1 16,3-2 3-16,-7 4 13 0,-3 0 12 0,0 7 2 15,-5 0 8-15,-1 3 10 0,0 4-3 0,-1 2-6 16,-1 1-6-16,1 4-8 0,2 5-7 0,-2 1-9 16,5 9-13-16,-4-13-3 0,4 13 1 0,0 0 5 15,0 0-2-15,0 13 1 0,8 2-4 0,3 4 14 16,6 8-15-16,5 3 15 0,6 7-13 0,1 3 14 16,0-4-30-16,1 3 19 0,-7-9-19 0,0 0 25 15,1 1-16-15,-7-3 16 0,2 1-18 16,-2-4 28-16,-3 0-26 0,-4-5 18 0,-1-2-16 15,0 0 1-15,-4-3 1 0,0-2 4 0,-2-2-7 16,2-2 1-16,-5-9 2 0,2 17 1 0,-2-17 4 16,0 11-3-16,0-11-17 0,-9 11-26 0,9-11-26 15,-10 11-19-15,10-11-32 0,-13 5-27 0,13-5-55 16,-19 7-48-16,19-7-87 0,-19 3-14 16,19-3 26-16,-21 1-82 0,21-1-479 0,-24 0-527 15</inkml:trace>
  <inkml:trace contextRef="#ctx0" brushRef="#br0">9697 11751 94 0,'4'-9'516'0,"-4"9"-108"0,1-23-116 16,2 14-9-16,-3 9-54 0,1-17 9 0,-1 17-37 16,2-12-34-16,-2 12-38 0,2-10-30 0,-2 10-26 15,0 0-8-15,0 0 66 0,0 0-1 0,0 0 7 16,15 9-15-16,-7 4-16 0,-2 2-13 0,3 4-17 16,0 4-9-16,2 3-14 0,0 4 2 0,-3 0-18 15,2 1 28-15,-4 3-31 0,2-2-20 16,-2 1 10-16,0-1-15 0,0-7 12 15,-4 2-20-15,3-5 10 0,-1-2-11 0,-1-3 12 16,-2-3-16-16,2-4 37 0,-1 0 29 0,-2-10 75 16,0 15 3-16,0-15 40 0,4 10-30 0,-4-10-41 15,0 0-15-15,0 0-18 0,0 0-20 0,-4-13-11 16,2 4-9-16,-1-8-7 0,3-3-9 0,-3-4-2 16,2-3-33-16,0-2 39 0,1-9-36 0,-1-1 29 15,2 0-21-15,0-2 25 0,3 0 5 0,0 1-16 16,1 0 1-16,1 4-9 0,-2 1 0 0,3 3 11 15,-4 7 3-15,3 3 14 0,1 1-24 0,-2 1-1 16,-1 7-3-16,1-1-1 0,2 6-4 0,0 0 2 16,-7 8 0-16,16-7 1 0,-16 7 4 0,21 4-6 15,-8 2 2-15,4 5 5 0,-2 4-5 0,3 4-1 16,-1 3 0-16,-1 4 1 0,1 0-28 16,-2 2 33-16,0 2-34 0,-3 0-13 0,1 2 3 15,-2 1-58-15,-2 0-32 0,-1-3-30 0,-3-4-27 16,1-2-50-16,-1-2-70 0,-1 1 1 15,-1-6-11-15,-2-3-92 0,-1-2-484 0,0 0-523 16</inkml:trace>
  <inkml:trace contextRef="#ctx0" brushRef="#br0">9879 11961 654 0,'0'0'450'16,"-6"-14"-111"-16,6 14-96 0,4-14 7 0,4 7-100 15,2-1 16-15,9-2-76 0,2 2 30 0,8-3-80 16,3 4-18-16,3 0-108 0,0-1-154 0,5 1-401 16,0 2-170-16</inkml:trace>
  <inkml:trace contextRef="#ctx0" brushRef="#br0">7439 14338 67 0,'-24'-13'634'0,"3"2"-183"0,-3 1-115 15,2 3-61-15,2 1-65 0,4 2-25 0,16 4-55 16,-22 0-12-16,22 0-37 0,-23 10-1 0,14 0-35 15,0 3 6-15,1 4-11 0,-1 2-4 0,3 1-13 16,2 2-4-16,1 0-1 0,2 4-4 0,1-2 1 16,1-2-5-16,0 0-4 0,2 0-1 0,1 0 1 15,1-7-2-15,-1 1 1 0,1-1 3 0,-1-3 16 16,1 2-2-16,-1-4 17 0,2-2 31 16,1 1 8-16,3-2 5 0,3 0 6 0,3-1 2 15,5 0-6-15,0 2-13 0,4-1-6 0,-1 3 6 16,5-1-11-16,1 3-6 0,-5 0-10 0,2 4-2 15,0 0-5-15,-3 3-5 0,-2 3-5 0,-3 1-5 16,0 5 1-16,-2-1-31 0,-4 4-17 16,-2 1-66-16,2 3-69 0,-3 0-55 0,-1 1-34 15,1 1-9-15,-2 6-18 0,4 10-98 0,0 1 14 16,1-1-219-16,2-3-105 0</inkml:trace>
  <inkml:trace contextRef="#ctx0" brushRef="#br0">8539 16448 708 0,'0'0'410'0,"-2"17"-85"0,2-17-72 16,-4 20-75-16,3-8-12 0,-2-1-38 16,4 1-25-16,3 5-54 0,1-5 12 0,7 4-28 15,2-2 19-15,4-2-38 0,7 2 26 16,2-2-36-16,4 0 26 0,2-2-34 0,-1 0 28 15,1 2-32-15,-2-3 28 0,-2 3-30 0,-1 0 30 16,-8-2-30-16,-1 2 27 0,-4 1-15 0,-1-1 19 16,-2 3 33-16,-9-1 5 0,1 1 2 0,-4 3 25 15,-2 3 42-15,-6 2 7 0,-2 3-10 0,-4 0 20 16,-4 2-66-16,-4-2 23 0,-1-2-59 0,0 1-19 16,-4-3-56-16,-2 2-86 0,-1-3-75 0,0-1-31 15,-2-1-25-15,-1-4-47 0,-4-1-465 0,5-2-287 16</inkml:trace>
  <inkml:trace contextRef="#ctx0" brushRef="#br0">2249 5961 46 0,'0'0'272'0,"-4"-12"-62"0,4 12-62 15,-3-13-27-15,3 13-22 0,-5-10-19 0,5 10-13 16,-4-9-9-16,4 9 4 0,-6-11-9 0,6 11-6 15,-7-7-11-15,7 7-2 0,-6-8 17 0,6 8 4 16,-6-7 3-16,6 7 7 0,0 0-5 0,-12-10-11 16,12 10-6-16,0 0-10 0,-10-7-7 0,10 7-4 15,0 0-2-15,0 0-5 0,-19 3-7 0,19-3-3 16,-18 8 1-16,5 0 2 16,-1 1-3-16,-4 2-3 0,3 0-1 0,-2 1 0 15,2 0 2-15,-3 0-2 0,2 2 19 0,0 0-19 16,1 0-7-16,-2 0 2 0,-1 1 4 0,4 2 47 15,-2-1-52-15,0 1 42 0,0-1-51 0,1 2 47 16,3-1-7-16,-5 0-4 0,4 0 4 0,-2 1-21 16,2 1 7-16,-2 2-7 0,-2-1-38 0,1 3 64 15,-3 2 3-15,-2-1 11 0,-2 3-6 0,-5 3-5 16,-4 3-3-16,0 3-9 0,-3-1 1 0,1-2 10 16,1 1-5-16,-2-1-9 0,10-4-1 15,-6 6-2-15,8-9-3 0,-1 1-14 0,2 1 15 16,-1-1-15-16,0 2 19 0,0 0-19 0,0 3 24 15,-6 3-23-15,-2 0 6 0,0 3 0 0,-2-1-4 16,-1 2 3-16,-2 2 41 0,-1-2-40 16,-1 2 35-16,-1 1-40 0,1 1 38 0,1 2-43 15,-4-4 41-15,5 2-47 0,2 1 4 0,-2-3 9 16,2 1-6-16,4-1-1 0,-1 0 0 0,3-2 6 16,0 2 0-16,2-1 16 0,5-6-16 0,-5 7 17 15,8-6-18-15,-6 6 15 0,10-4-18 0,-4 0 3 16,5 1 9-16,-11 11 0 0,7 0-9 0,2 0-2 15,0 0-1-15,-2-2 6 0,4-5 0 0,-2 7-3 16,-3 0 17-16,7-8-20 0,-6 9 16 0,2-2-7 16,2-7 7-16,4 1-16 0,0 1 19 15,0 1-22-15,3 2 17 0,2-1 15 0,-1 1-29 16,2 0-4-16,-1 3 7 0,3-2 6 0,-3-1 8 16,4 1 1-16,-5-1 5 0,5 0 8 0,0-2-3 15,0 2-2-15,-1 0 2 0,2 1-4 0,-1-1-6 16,3 2-4-16,0 1 1 0,1 0 4 0,0 0-1 15,0 11-11-15,-1-9 1 0,-1-2-1 16,2 1-2-16,0-1 0 0,-2 1 0 0,1-1-2 16,2-3 2-16,-4 2-1 0,6-2 0 0,-6 0 1 15,4-2 0-15,-1 2 2 0,1-1 9 0,0 2 1 16,0-2-3-16,-2 1 15 0,1 3 1 16,-2-5 0-16,2 3-7 0,-1-1 2 0,-1 0-3 15,3-1-5-15,-1 0 0 0,1 1-1 0,-1-2-12 16,1 1 13-16,-1 0-7 0,3-2 6 0,0 2-5 15,1-1 2-15,-1 0-2 0,2 0 2 0,0-1-6 16,-1 3-1-16,1 0 0 0,0 0-1 0,1 5 0 16,-1-5 2-16,1-3-1 0,-1 3 0 0,0-3 0 15,1 2-8-15,2 5 10 0,-2-8-4 0,5 9 3 16,-3-9-6-16,0-1 14 0,0 1-15 0,5 6 10 16,-6-9-9-16,2 0 8 0,6 9-1 15,-1-2-1-15,0 4-1 0,4-4-2 0,-2 0 1 16,1-2-1-16,-1 0 1 0,3-3 2 0,-1 5-2 15,2 3-2-15,3-3-9 0,-3-1 17 16,3 0-14-16,-4-2 10 0,4 0-3 0,-2-5 0 16,1 4-2-16,1 1 1 0,-2 0-1 0,2 4 0 15,1-3 1-15,-2-3 2 0,1-2 2 0,-4-8 1 16,0 1-4-16,-1 0 5 0,0-2-5 0,3-1 0 16,-2 1-1-16,-2-2 0 0,2 2 2 0,2-1-2 15,-2 1-7-15,1-2 16 0,-2 3-21 0,2-4 14 16,-1 4-7-16,2-2 2 0,1 1-3 0,3 5 10 15,-5-6 1-15,1 0-4 0,-1-2-3 0,0 0 1 16,2 2 0-16,-4-3 0 0,2-2 39 0,0 1-48 16,-1 1 45-16,-1-3-49 0,1 0 40 15,0 2-43-15,-3-4 38 0,1 3-40 0,-1-2 44 16,1 1-46-16,-2-2 40 0,0 3-39 0,0-2 42 16,-2-1-43-16,2 4 5 0,-2-3 1 0,2 0 3 15,-2 1 3-15,-1-1 2 0,3 1 5 0,-2-2 1 16,1 4 0-16,0-4 9 0,1 0-12 15,0 4 10-15,-1-4-2 0,1 0 0 0,-1 0-1 16,4 0 1-16,-3 1-1 0,0 2 2 0,3-1-3 16,1 0 1-16,-3 0 2 0,2 0-3 0,0 1-2 15,1-2 6-15,-1 2-7 0,2-1 3 16,-1 0 39-16,2-3-47 0,1 2 43 0,-1-2-47 16,1 1 42-16,2 1-41 0,0-3 39 0,2 2-45 15,-2-3 42-15,0 3-42 0,1-3 7 0,-2 1 2 16,2 1-3-16,-1 1 5 0,2-2 5 0,-1 1 17 15,-1-1 2-15,2 2-2 0,2-1-2 0,-2 0-14 16,1 0 10-16,1-1-10 0,0 2 12 0,1-4-15 16,0 4 14-16,2-4-14 0,1 3 11 0,1 0-2 15,-2-1-1-15,3 0-2 0,-3-1-1 0,10 5 0 16,-4-1-1-16,-4-1 4 0,8 1-2 0,-11-3-5 16,11 3 0-16,-8-2-1 15,0-3 0-15,8 5 4 0,-7-6-4 0,3 0-2 16,0 0 3-16,7 1 0 0,-5-3-1 0,-2 0-1 15,10 0 7-15,-8-1-9 0,8 2 1 0,-6-3 1 16,-3 1 0-16,0-1 5 0,2 2-1 0,-3-1-6 16,1-1 1-16,-3 2 0 0,1 0 1 0,-1 0 1 15,1-1-1-15,0-1 5 0,-3 3-5 0,2-1-1 16,-1-2 1-16,0 1-1 0,-1 1-9 0,2-3 12 16,0 3-12-16,-1-3 15 0,2 4-14 0,-1-5 14 15,1 3-14-15,2-2 20 0,-2 1-18 0,1-1 11 16,2-1-10-16,-2 0 13 0,0 2-11 15,1-4 14-15,-1 1-17 0,1 0 13 0,2 0-12 16,-2 0 13-16,0-2-13 0,0 3 12 0,-1-2 17 16,1 1-16-16,0 0-19 0,3-2 15 15,-4 2-13-15,0-2 27 0,4 1-17 0,-3-1 0 16,1 0 1-16,-1-1-1 0,2-1 17 0,2-2-15 16,-1 1-5-16,1-3 2 0,1 2-1 0,-1-3 4 15,1 0-4-15,-1 0-11 0,3-1 16 0,-5 1-13 16,4-3 14-16,-4 3-11 0,1-3 16 0,0 1-17 15,-1 1 13-15,0-2-2 0,-3 2 4 0,1-1-1 16,0 0-4-16,-1-1-2 0,-1 0 1 0,-2-2-13 16,2 1 15-16,-1-1-11 0,0-1 18 0,-2 0-18 15,1-2 14-15,-1 1-13 0,-1 0 17 0,0-4-17 16,-2 3 13-16,1-2-12 0,-2 0 12 16,-1 0-10-16,1-2 10 0,-2 3-12 0,-1-2 11 15,0 0 0-15,-2 0 3 0,0-1-5 16,-1-1 0-16,-2 1-1 0,2-2 0 0,-1-1 1 15,-2 2 4-15,3-2-7 0,-4 0 0 0,0 0 0 16,-4 3 5-16,-1-2-4 0,0 2 0 0,-1-2 0 16,-2 1 0-16,-1 2 2 0,1-1 3 0,-2 0-3 15,1 0 0-15,0 2-1 0,0-2-2 0,-2 0 2 16,2-2 0-16,-3 2 1 0,2-3-1 0,1 1 5 16,-1 0-8-16,1-1 3 0,-1 1-1 15,-2 2 3-15,2-2-1 0,-3 3 1 0,0 1 4 16,-2 0 10-16,-3 1-2 0,3 0 1 0,-2 2 2 15,2-1-11-15,-2 1 3 0,-6 7-4 0,11-13-1 16,-11 13 2-16,11-11-5 0,-11 11 0 16,10-10-1-16,-10 10 1 0,9-9-1 0,-9 9 0 15,7-8 5-15,-7 8-6 0,0 0 0 0,10-8 3 16,-10 8-2-16,0 0 2 0,0 0 14 0,9-9-6 16,-9 9 23-16,0 0-14 0,0 0 28 0,0 0-27 15,6-5 18-15,-6 5-32 0,0 0 20 0,0 0-27 16,0 0 17-16,0 0-23 0,0 0 11 0,0 0-41 15,0 0-21-15,0 0-51 0,0 0-46 0,0 0-54 16,0 0-56-16,0 0 30 0,0 0-57 0,0 0-26 16,-14-7-477-16,14 7-336 0</inkml:trace>
  <inkml:trace contextRef="#ctx0" brushRef="#br0">7935 15058 290 0,'0'0'464'0,"0"0"-179"0,0 0-10 0,0 0-109 16,0 0 4-16,0 0-81 0,0 0 27 0,0 0-67 16,0 0 30-16,4-8-57 0,-4 8 42 0,0 0-56 15,0 0 51-15,0 0-61 0,0 0 72 0,0 0-28 16,0 0 38-16,0 0 7 0,0 0 8 0,0 0-9 16,18-3-5-16,-18 3-6 0,0 0-3 15,0 0 8-15,20 0-3 0,-20 0-5 0,0 0-10 16,27 2 2-16,-27-2-6 0,20 0-8 0,-20 0-6 15,27-2 1-15,-27 2-17 0,31 0 17 0,-31 0-11 16,32 0 3-16,-12 0-5 0,-2 0-1 16,0 0-2-16,2-1-2 0,0 0-7 0,-1 0-2 15,-1-1-3-15,-18 2-5 0,30 0 1 0,-30 0 2 16,30 0 5-16,-30 0-14 0,24 0 5 0,-24 0-3 16,22-1 3-16,-22 1 1 0,20 0 9 0,-20 0 13 15,17 3 11-15,-17-3 4 0,18 5 15 0,-18-5 18 16,15 9 22-16,-7 2 6 0,-2 0 29 0,-1 3-49 15,-1 4 28-15,0 2-51 0,-3 3 23 0,-1 1-36 16,0 1 17-16,0 1-48 0,-2 2 37 16,0-1-44-16,0-1 21 0,-1-3-38 0,2 1 32 15,-2-2-36-15,2-2 34 0,0-1-37 0,-2-3 33 16,2 0-28-16,0-4 25 0,-1 0-35 0,1-3 27 16,0 2-78-16,1-11-16 0,-4 15-56 15,4-15-15-15,-1 11-41 0,1-11-51 0,0 0-77 16,0 0 24-16,0 0-53 0,0 0-37 0,-8-5-452 15,5-9-424-15</inkml:trace>
  <inkml:trace contextRef="#ctx0" brushRef="#br0">14688 14334 465 0,'7'-12'442'0,"-5"1"-145"0,2-1 4 0,1-3-66 16,-1 1-28-16,-2 2-13 0,2 0 15 0,-2 0 5 15,-1 3-24-15,-1 9 9 0,0-19-20 0,0 19 14 16,-3-18-32-16,3 18-1 0,-5-13-40 0,5 13-3 16,-7-11-33-16,7 11 7 0,0 0-23 0,-21-1 33 15,7 8-19-15,-3 6 4 16,-3 4-1-16,-3 4-10 0,4 4-7 0,-2-1-23 15,4 5 27-15,0 1-48 0,4 0 23 0,2 0-39 16,2 1 28-16,1-1-37 0,7-4 26 0,1-2-27 16,1 2 18-16,5-4-45 0,-1 0 9 0,3-3-49 15,1-1 2-15,4-3-25 0,-3-1-33 0,4-5-18 16,-1-2-18-16,0-1-12 0,2-2-36 0,-15-4-8 16,32 0 0-16,-14-4 52 0,1 0-24 0,3-5 10 15,-2 0 24-15,1-4-5 0,2-3-13 16,0-2-3-16,-2-1-22 0,-1-3-42 0,-4-1-267 15,2-2 24-15</inkml:trace>
  <inkml:trace contextRef="#ctx0" brushRef="#br0">14956 14004 566 0,'-1'-17'398'0,"-1"1"-66"0,0 3-22 15,-1 2 4-15,0 0-3 0,3 11-43 16,-4-16-56-16,4 16-54 0,-2-11-31 0,2 11-23 15,0 0 4-15,0 0 50 0,0 0-5 0,0 0-13 16,-8 9-15-16,5 4-23 0,2 3-17 0,-2 3-17 16,2 4-12-16,-1 3-24 0,-2 0 6 0,1 3-24 15,1 5-3-15,-1-1 12 0,2 1-55 16,0-5-42-16,-1 0-60 0,2 1-53 0,2 0-36 16,-1-3-38-16,0 1-4 0,3-5-45 0,-1-7-145 15,4 5-210-15,0-8-196 0</inkml:trace>
  <inkml:trace contextRef="#ctx0" brushRef="#br0">15240 14176 130 0,'0'-11'692'0,"0"0"-148"16,0 11-81-16,-2-17-53 0,2 17-47 15,-3-14-111-15,3 14-44 0,-1-10-53 16,1 10-14-16,0 0-33 0,0 0-3 0,0 0-30 16,-13 7-2-16,13-7-25 0,-9 17-10 0,7-4-7 15,0 2-6-15,0 3-8 0,-1-1-26 0,3 1-32 16,1 2-25-16,1 0-23 0,-2-3-17 0,1 0-1 16,0-2-9-16,-1-4 19 0,2 1 19 0,-2-12 28 15,2 17 4-15,-2-17 22 0,1 10-8 0,-1-10 17 16,0 0 4-16,0 0 1 0,0 0-10 0,14-3 17 15,-14 3 6-15,8-17-3 0,-3 6 0 16,-1-4 5-16,3-4-3 0,0-3 3 0,-2 2-6 16,0-4 15-16,2 0 9 0,-1 2 27 15,2-2 6-15,-2 2-2 0,-1 4 18 0,-1 2 1 16,0 2 1-16,-1 2 2 0,-1 2-16 0,-2 10-11 16,6-17-11-16,-6 17-9 0,4-11-5 0,-4 11-7 15,0 0-5-15,4-10 3 0,-4 10-5 0,0 0 2 16,0 0 1-16,5 10-1 0,-5-10-9 0,2 14 13 15,-2-2-9-15,1 2 7 0,-1 0-8 0,0 1-2 16,-1 3-1-16,-1 1 2 0,2 0-1 0,-1 0-3 16,-3 5 11-16,3-3-12 0,-2 1 13 15,3-3-17-15,-2-1 13 0,-1-2-14 16,3-2 11-16,-1-2-11 0,-2-2 11 0,3-10-8 16,-1 18 12-16,1-18 20 0,0 13-15 0,0-13-5 15,0 10 26-15,0-10 2 0,0 0 41 0,4 11-37 16,-4-11 15-16,0 0-27 0,0 0 17 0,0 0-11 15,15-6 21-15,-15 6-31 0,12-12-7 0,-5 4 2 16,1-4 8-16,2-4-4 0,2 0 0 0,-1-2-6 16,0-2-2-16,2-5 20 0,0-3-31 0,3 1 31 15,-4-3-39-15,4-1 27 0,-3 0-32 16,-1 2 25-16,-3 0 2 0,-1 8 34 0,0-2-31 16,-1 1 25-16,0 4-1 0,-2 3 52 0,-1 4-29 15,-2 0 9-15,-2 11-30 0,5-15 8 16,-5 15-38-16,7-14 20 0,-7 14-39 0,2-9 24 15,-2 9-34-15,0 0 30 0,0 0-31 0,0 0 36 16,12 9-39-16,-8 0 30 0,-1 2-30 0,3 2 25 16,-2 5-26-16,2 1 30 0,-2 2-46 0,1-1-5 15,-1 2-2-15,-2-1-4 0,1 0-1 0,-2-5 3 16,0 4 4-16,2-1 5 0,-1-2 2 0,-2 0-4 16,0-2 4-16,1-2 3 0,-1 0 1 15,0-4 2-15,0 3 4 0,0-12 2 0,0 17 12 16,0-17-7-16,2 15 3 0,-2-15 1 0,0 10 4 15,0-10-3-15,0 0 6 0,1 13 0 0,-1-13 0 16,0 0 7-16,0 0-9 0,0 0 3 16,12-6 1-16,-12 6-3 0,12-14 4 0,-4 3-1 15,0-1 1-15,1-6 7 0,-1-2 19 0,2 0-32 16,0-6 27-16,-5 4-31 0,4-2 29 0,-3 2-21 16,-2 0 65-16,1 3-6 0,-2 2 29 0,-1 2-29 15,2 1 20-15,-3 2-24 0,2 2 15 16,-3 10-35-16,1-15 4 0,-1 15-30 0,7-9 20 15,-7 9-31-15,0 0 24 0,15 2-22 0,-5 5 14 16,4 4-25-16,0 3 13 0,6 5-54 0,-1 1-22 16,2 1-18-16,-4 2-8 0,1 0 8 0,-1 1 9 15,-2-2 13-15,-4-3 14 0,1 2-1 0,-3-2 4 16,0 0 21-16,-5-4-20 0,-2 1 27 16,-1-3-22-16,-1 1 24 0,-1-2-16 0,-4 2 26 15,-1 0-18-15,-5 0 21 0,-1-1-35 0,-3 0-10 16,0-1-31-16,-3 0-42 0,-1-3-66 0,-1 1-47 15,-1 1-37-15,-3 2-7 0,1-3-77 0,0 0-452 16,2 2-374-16</inkml:trace>
  <inkml:trace contextRef="#ctx0" brushRef="#br0">17572 13900 379 0,'4'-22'553'15,"-1"2"-101"-15,-1 5-71 0,1 3-40 0,-2 1-57 16,2 0-61-16,-3 11-62 0,6-13-34 16,-6 13-23-16,0 0-18 0,10-6 6 0,-10 6 8 15,9 8 9-15,-2 2 0 0,0 3-8 0,0 5-11 16,-2 4-11-16,-1 0-6 0,-1 2-19 0,0 1-8 15,2 1-4-15,-4 0-25 0,0-2 11 16,1 1-20-16,-1 1 12 0,-1-2-16 0,0 1-2 16,0-6-8-16,0 0-51 0,0 0-48 0,0-4-46 15,-1-2-66-15,1 1 10 0,-2-3-40 0,1 0 2 16,1-11-38-16,-5 12-78 0,5-12-276 16,-4 13-166-16</inkml:trace>
  <inkml:trace contextRef="#ctx0" brushRef="#br0">17705 13916 431 0,'10'-24'410'0,"-1"4"-125"0,0 2-7 15,-1 1-75-15,2 1-31 0,-1 3-1 0,0 2-61 16,2 3 13-16,0 1-44 0,-11 7 20 0,19-6 3 16,-19 6-8-16,20 5-8 0,-7 2 9 0,1 3 5 15,0 1-17-15,-1 3-13 0,2 2-13 0,-4 2-12 16,-2 1-6-16,1 0 2 0,-4 0-13 0,1 0-1 15,-5-1-5-15,3-2-5 0,-3 1-4 16,0-4 3-16,-1-1-9 0,-1 0 16 0,0-12-7 16,3 17 25-16,-3-17 15 0,1 12 35 15,-1-12 10-15,0 0 8 0,-1 14-31 0,1-14 0 16,0 0-14-16,0 0-10 0,0 0-10 0,0 0-10 16,-8-10-6-16,8 10-6 0,-1-18 3 0,1 4-11 15,1-1-4-15,1-3-2 0,0-5 2 0,4-2-4 16,2-4-1-16,0 0 2 0,1 0 0 0,2 0 10 15,-1 4 1-15,-1 4-4 0,3-1 4 0,-2 1-4 16,-1 1-6-16,2 5 23 0,0 1-26 0,-3 2 31 16,0 0-36-16,-3 4 23 0,3 1-29 15,-8 7 24-15,9-10-28 0,-9 10 24 0,14-5-20 16,-14 5 27-16,14 5-7 0,-14-5 27 16,15 13-30-16,-7-2 28 0,1 7 1 0,-1 1-10 15,-2 3 0-15,-1-2-3 0,0 3 0 0,1 3-9 16,0 0 1-16,0-1-9 0,-1 5-26 0,3-1 28 15,-1 3-30-15,1-3 32 0,1-1 3 0,2-1-3 16,0 2-34-16,-2-8 3 0,0-1-3 0,4-1-2 16,-2-2 2-16,3 0 2 0,-2-5 3 0,3 0 10 15,2-5-6-15,-1-2 3 0,0-1 2 0,3-3 2 16,-1-2 0-16,3-5 2 16,1-1 1-16,0-1 0 0,6-3 25 0,-4-4-27 15,2-4 31-15,-2-3-29 0,2 3 18 0,-3-3-25 16,-3-2 34-16,1 2-25 0,-5-1 43 0,-3 3-14 15,-3 0 47-15,-3 4-25 0,-2 0 38 0,-4 4-35 16,1-2 16-16,-4 6-35 0,0-2 19 0,-4-1-35 16,1 6 21-16,-5-2-33 0,10 7 19 0,-20-3-21 15,20 3 15-15,-23 0-26 0,23 0 31 0,-26 10-29 16,15-3 19-16,-2 1-28 0,-4 1 28 0,4 2-28 16,-2 2 26-16,2-1-11 0,1 3 10 0,1-1-30 15,2-4 30-15,-1 1-27 0,4 1 26 0,-1-2-21 16,2-2 22-16,1 3-24 0,4-11 32 0,-6 15-31 15,6-15 35-15,0 14-33 0,0-14 31 16,8 13-27-16,-8-13 26 0,9 13-21 0,-9-13 0 16,11 11 0-16,-1-5 1 0,-10-6 4 0,16 10-2 15,-6-4-2-15,-10-6 6 0,19 9-1 16,-19-9-8-16,22 8 0 0,-11-5 1 0,-1 2-3 16,2-1-3-16,-2 1-45 0,3-2-48 0,-3 4-40 15,2-2-45-15,-12-5-33 0,20 9-62 0,-20-9-78 16,19 8 28-16,-19-8-37 0,16 7-39 0,-16-7-482 15,0 0-508-15</inkml:trace>
  <inkml:trace contextRef="#ctx0" brushRef="#br0">18917 13963 350 0,'5'-10'511'0,"-1"-2"-103"0,2 4-25 0,-1-1-27 16,-1-1-33-16,-4 10-30 0,8-14-52 15,-8 14-43-15,7-9-33 0,-7 9-22 0,5-8 1 16,-5 8-1-16,0 0-6 0,0 0-10 0,0 0-9 16,18 4-13-16,-18-4-16 0,12 13-12 0,-10-4-15 15,3 2-10-15,-2 0-14 0,-2 4-5 0,0-3-30 16,1 3-9-16,-2 1-78 0,-2 1-63 0,1-1-80 16,-1 2-66-16,-2-3 28 0,1-3-43 0,1 0-43 15,-3-2-74-15,5-10-282 0,-4 15-233 16</inkml:trace>
  <inkml:trace contextRef="#ctx0" brushRef="#br0">19057 13750 28 0,'8'-36'596'16,"1"-3"-221"-16,1 5-15 0,0 0-68 0,-1 3-56 16,4 2-38-16,-4 7-45 0,-1 5-41 0,0-1-9 15,-1 4-41-15,-1 5-5 0,-6 9-23 0,9-10-26 16,-9 10-25-16,0 0-38 0,0 0-87 0,14 2-61 15,-14-2-79-15,3 16-271 0,-5-5-63 16</inkml:trace>
  <inkml:trace contextRef="#ctx0" brushRef="#br0">19158 13805 425 0,'15'6'399'0,"-15"-6"-86"0,12 6-42 0,-12-6-52 0,20 8-54 16,-12-1-21-16,1 2-30 0,2 1-10 0,-3 2-7 16,1-2 33-16,-1 7-24 0,2-1-3 0,-4 2-18 15,1-1-6-15,-3 0 0 0,-2-2-17 0,3 3-8 16,-4-2-8-16,2-1 6 16,-2-1 8-16,-1-2 13 0,0-12 3 0,1 19 32 15,-1-19 14-15,2 14 49 0,-2-14 0 0,0 10 58 16,0-10-26-16,0 0-33 0,0 0-31 0,4 10-26 15,-4-10-22-15,0 0-22 0,5-10-11 0,-5 10 19 16,9-16-42-16,-2 3 22 0,1-3-33 0,4-1 26 16,0 1-38-16,1-2 29 0,0 3-23 0,-3 0 40 15,4 0-30-15,-2 3 17 0,-1 0-32 0,-2 2 21 16,4 3-21-16,-5-2 16 0,1 4-29 0,-9 5 20 16,16-8-33-16,-16 8 29 0,0 0-25 15,22-1 20-15,-22 1-27 0,15 6 11 0,-15-6-64 0,13 13 0 16,-7-4-94-16,1 1-35 0,-1 0-59 15,-1 3-88-15,3 1-8 0,-2 0-42 16,-2-2-87-16,3 1-426 0,-2 1-545 0</inkml:trace>
  <inkml:trace contextRef="#ctx0" brushRef="#br0">20552 13418 606 0,'-2'-22'554'0,"-5"1"-144"0,3 7-108 15,-2 1-65-15,2 3-46 0,4 10-34 0,-9-12-44 16,9 12-25-16,0 0-25 0,-19 6-6 0,10 1-18 15,0 2-4-15,0 6-8 0,0 3 2 0,2 2-6 16,0 5-5-16,3-1-8 0,-2 2-11 0,5 2 7 16,1-2-8-16,1 0 6 0,0-2-7 0,4 0 2 15,-3-2 0-15,0 0 1 0,2 0 0 0,-1-5 2 16,-1 0 10-16,1 0-4 0,1 3-10 0,-2-2 1 16,3-2 2-16,0 0 3 0,-1 4 8 15,1-1 0-15,-1 1 0 0,3 1-4 0,0 0 19 16,-1 1-24-16,2 2-7 0,1-4-18 15,1 9-51-15,1-1-61 0,0-2-3 0,-1 0-120 16,2 3-463-16,-6-9-246 0</inkml:trace>
  <inkml:trace contextRef="#ctx0" brushRef="#br0">20088 16566 882 0,'0'0'548'16,"-11"10"-159"-16,11-10-83 0,-8 11-60 0,8-11-51 15,-1 16-60-15,2-4-76 0,4 2-48 0,3 5-17 16,1-1 3-16,1 1-5 0,1-2 0 0,1 2 2 16,1-2-1-16,0 1-2 0,-2-2 5 0,-2 1 1 15,3-1 4-15,-2-1 2 0,-2-3 0 0,0 1 0 16,-3-2 68-16,3 2-34 0,-4-3 58 0,1 1-43 16,0-2 41-16,0 2-30 0,-2 0 69 0,1-1-42 15,-2 0 34-15,2 4-45 0,-3-2 27 16,2 1-55-16,0-1 31 0,-1 2-52 0,-2-1 33 15,2 1-52-15,1 2 39 0,-2-2-50 0,1 0 37 16,0 0-45-16,0 0 36 0,-2 0-52 0,1-1 12 16,-2 1-65-16,-1 0 17 0,0 0-60 0,-6 2-23 15,2 0-25-15,-5 0-3 0,-1 1-4 0,-9 2 6 16,-3-3 0-16,-3 2-19 0,-5 0-156 0,-1-4 58 16,-3 3-265-16,-1-3-59 0</inkml:trace>
  <inkml:trace contextRef="#ctx0" brushRef="#br0">17241 14911 106 0,'0'0'369'0,"0"0"-142"0,0 0-42 0,4-9-49 16,-4 9-152-16,0 0 123 0,0 0-143 0,0 0 123 15,0 0-146-15,0 0 141 0,5-7-135 0,-5 7 120 16,0 0-125-16,0 0 127 0,0 0-132 0,0 0 131 16,0 0-139-16,0 0 145 0,0 0-134 0,0 0 133 15,0 0-100-15,0 0 134 0,0 0-6 0,0 0-29 16,0 0 8-16,0 0-10 0,0 0-7 15,0 0-3-15,4-8 0 0,-4 8-6 0,0 0-11 16,0 0 18-16,0 0-32 0,0 0 8 16,0 0-9-16,0 0-5 0,0 0-3 0,0 0 0 15,0 0-13-15,0 0 5 0,0 0-9 0,0 0 6 16,0 0-1-16,0 0 0 0,0 0 1 0,0 0 4 16,0 0-7-16,0 0-7 0,0 0 18 0,0 0-2 15,0 0 0-15,0 0-1 0,0 0-2 0,0 0 12 16,0 0-14-16,0 0-5 0,0 0 14 0,0 0-1 15,0 0 1-15,0 0 2 0,0 0-2 16,0 0 4-16,0 0-4 0,0 0-4 0,0 0 9 16,0 0-3-16,0 0 0 0,0 0-1 0,0 0 12 15,0 0-13-15,0 0-2 0,0 0-12 16,0 0 16-16,0 0-21 0,0 0 48 0,0 0-54 16,0 0 17-16,0 0-20 0,0 0 9 0,0 0-8 15,0 0 19-15,0 0-19 0,0 0 25 0,0 0-26 16,0 0 16-16,0 0-15 0,0 0 11 0,0 0-7 15,0 0 17-15,0 0-2 0,0 0-8 16,0 0-4-16,0 0 13 0,0 0-15 0,0 0 5 16,0 0-6-16,0 0 24 0,0 0-27 0,0 0 16 15,0 0-17-15,0 0 17 0,0 0-17 0,0 0 6 16,0 0-5-16,0 0 13 0,0 0-13 0,0 0 16 16,0 0-17-16,0 0 15 0,0 0-14 0,0 0 6 15,0 0-5-15,0 0 15 0,0 0-15 16,0 0 16-16,0 0-18 0,0 0 22 0,0 0-22 15,0 0 16-15,0 0-20 0,0 0 5 16,0 0 18-16,0 0-17 0,0 0 15 0,0 0-17 16,0 0 7-16,0 0-5 0,0 0 17 0,0 0-16 15,0 0 14-15,0 0-16 0,0 0 17 0,0 0-18 16,0 0 8-16,0 0-6 0,0 0 14 0,0 0-14 16,0 0 17-16,0 0-18 0,0 0 16 0,0 0-16 15,0 0 7-15,0 0-5 0,0 0 17 0,0 0 8 16,0 0-31-16,0 0 18 0,0 0-18 0,0 0 17 15,0 0-8-15,0 0-7 0,0 0 18 16,0 0-20-16,0 0 17 0,0 0-34 16,0 0 7-16,0 0-73 0,0 0-7 0,0 0-12 15,17-3-38-15,-17 3-32 0,0 0-121 0,19 3-209 16,-19-3 14-16</inkml:trace>
  <inkml:trace contextRef="#ctx0" brushRef="#br0">17942 15094 163 0,'0'0'464'16,"0"0"-178"-16,0 0-38 0,0 0-73 0,0 0 14 15,0 0-93-15,0 0 26 0,0 0-56 0,0 0 35 16,0 0-54-16,0 0 38 0,0 0-62 0,0 0 47 15,0 0-58-15,0 0 45 0,0 0-49 0,0 0 44 16,0 0-50-16,0 0 47 0,0 0-46 0,0 0 47 16,0 0-35-16,0 0 37 0,0 0-31 0,0 0 27 15,0 0-21-15,0 0 20 0,0 0-25 16,0 0-12-16,0 0 17 0,0 0-6 16,0 0-3-16,0 0-4 0,0 0-3 0,0 0-9 15,0 0-7-15,0 0 18 0,0 0-16 0,0 0 14 16,0 0-15-16,0 0 21 0,0 0-17 0,0 0 12 15,0 0 1-15,0 0 6 0,0 0 1 0,0 0 13 16,7 6-6-16,-7-6 8 0,0 0-3 0,0 0 8 16,0 0 2-16,0 0-9 0,0 0-2 0,0 0 2 15,0 0 7-15,0 0 0 0,0 0-1 0,0 0-10 16,0 0 11-16,14-5-12 0,-14 5 3 16,13-3-11-16,-13 3 0 0,20-4-6 15,-20 4 5-15,29-5-8 0,-13 2 13 0,2-1-1 16,4 0 14-16,-2 1-24 0,5-3 0 0,0 1 9 15,3 1 13-15,3-1-21 0,-3-2-11 0,0 3 9 16,-1-1-10-16,5-3 9 0,1 3-12 0,0 0 9 16,1-2-10-16,0-1 11 0,2-1-11 0,0 1 6 15,-1 4-6-15,-1-3 6 0,-6 2-10 0,-3 1 14 16,2-1-9-16,-4 3 6 0,0 0-11 0,1-2 12 16,-7-1-12-16,2 4 12 0,-2-2-3 15,-1 0-1-15,2 1 9 0,-2-1-9 0,0 0-4 16,2 1 4-16,0-3-4 0,-1 3 2 0,0-3 2 15,0 4-4-15,1-2 2 0,0 0-2 16,-3 2 0-16,-15 1 2 0,26-4 0 0,-26 4 2 16,24-2-3-16,-24 2 0 0,18-1 4 0,-18 1-4 15,17-2 1-15,-17 2-1 0,0 0 0 0,20-2 0 16,-20 2 3-16,0 0 0 0,17 0-1 0,-17 0 1 16,0 0-3-16,20 0 5 0,-20 0-2 0,0 0-3 15,22 0 1-15,-22 0 0 0,0 0 0 0,24-1 1 16,-24 1 1-16,0 0 1 0,24 0-4 0,-24 0 2 15,0 0-1-15,22-1 10 0,-22 1-7 0,0 0-7 16,17-1 1-16,-17 1 1 0,0 0 0 0,16-2 4 16,-16 2-4-16,0 0 3 0,0 0-3 0,18-4 0 15,-18 4 3-15,0 0-5 0,0 0-8 16,14-4 6-16,-14 4-38 0,0 0-43 16,0 0-45-16,0 0-42 0,13-4 19 0,-13 4-48 15,0 0-22-15,0 0-61 0,0 0-62 0,0 0-232 16,0 0-112-16</inkml:trace>
  <inkml:trace contextRef="#ctx0" brushRef="#br0">19011 14947 347 0,'-13'-5'438'0,"13"5"-77"0,0 0-103 16,-16-4-17-16,16 4-62 0,0 0-19 0,-12-5-52 16,12 5 4-16,0 0-26 0,0 0 35 0,0 0 0 15,-11-3-4-15,11 3-13 0,0 0-15 0,0 0-15 16,0 0-12-16,0 0-9 0,0 0-7 0,0 0-12 16,0 0-13-16,0 0 2 0,11-8-4 0,-11 8-1 15,23-6-5-15,-6 6 3 0,3-4-9 16,3 0 5-16,2 3 0 0,0-4-5 0,1 2-1 15,-1-1 29-15,1-1 10 0,-1 2 21 16,-3-2 1-16,1 2 25 0,-1-1-11 0,-2 1 9 16,2-2-14-16,-3 3 22 0,-2 0-16 0,-1-2 10 15,-16 4-39-15,27-4 15 0,-27 4-17 0,23-2 24 16,-23 2-32-16,18-3 26 0,-18 3-47 0,17-3 27 16,-17 3-41-16,0 0 27 0,18-4-34 0,-18 4 25 15,0 0-33-15,15-2 25 0,-15 2-29 0,0 0 24 16,0 0-1-16,0 0-59 0,14-2-76 0,-14 2-30 15,0 0-72-15,0 0-74 0,0 0 25 0,0 0-78 16,0 0-135-16,-19 2-303 0,19-2-328 0</inkml:trace>
  <inkml:trace contextRef="#ctx0" brushRef="#br0">19783 14466 220 0,'0'0'438'0,"1"-9"-128"16,-1 9-56-16,0 0-35 0,3-12-51 0,-3 12-21 16,0 0-23-16,2-12-8 0,-2 12 15 0,0 0-38 15,0 0 11-15,0 0-18 0,0-10 6 16,0 10-29-16,0 0-10 0,0 0-24 0,0 0 15 15,0 0-30-15,0 0 11 0,0 0-17 0,0 0 65 16,0 0 11-16,0 0 16 0,-1 18-1 0,-3-5 5 16,0-1-8-16,2 5-9 0,-6 5-15 0,4-2-9 15,-2 2-2-15,1 1-11 0,0 2-6 0,0-2-5 16,1 1 0-16,3 1-4 0,-1-1-6 16,2 2 1-16,2-1-6 0,0-1-2 0,4 0 1 15,-2-2-8-15,1-1-1 0,-1-1-2 0,4-3-12 16,-3-3 17-16,1 1-17 0,1-3 13 0,-2-2-16 15,0-1 13-15,0-1-13 0,3-1 13 0,-2 0-19 16,-6-7-24-16,14 11-52 0,-14-11-43 16,17 8-51-16,-17-8 2 0,15 4-14 0,-15-4-47 15,19 2-46-15,-19-2-111 0,18-2-273 0,-18 2-196 16</inkml:trace>
  <inkml:trace contextRef="#ctx0" brushRef="#br0">20210 14408 283 0,'2'-12'479'0,"1"2"-96"16,-3 10-126-16,4-15-30 0,-4 15-87 0,10-7 24 15,-10 7-47-15,15 3 21 0,-6 4-36 0,2 1 29 16,1 6-2-16,2 2-25 0,0 3-23 0,-3 1-1 16,1 5 5-16,0-1-11 0,-3 0-6 15,0-1 1-15,-2 0 0 0,-3 1 3 0,1-2-1 16,-2 2-1-16,-2-2-4 0,-1-2-2 0,0-2 4 16,-2-1-5-16,-1-1-6 0,-2 3-6 0,-3-1-4 15,1-1-19-15,-4-2 7 0,0 0-1 0,-2 0-22 16,0-6 6-16,-1 5-17 0,4-4-9 15,1-5-49-15,-2 4-47 0,2-5-74 0,0 4-52 16,0-3 21-16,9-5-85 0,-18 8-81 0,18-8-362 16,-17 4-262-16</inkml:trace>
  <inkml:trace contextRef="#ctx0" brushRef="#br0">18287 14683 238 0,'0'0'469'0,"3"-13"-148"16,-3 13-53-16,2-11-49 0,-2 11-47 0,0 0-46 16,2-11-16-16,-2 11-15 0,0 0-19 0,7-8-12 15,-7 8-5-15,0 0 2 0,11-4-7 0,-11 4-1 16,0 0-1-16,15 6 0 0,-15-6 0 0,13 12-13 16,-8-4-9-16,4 4 5 0,-4 0 3 0,2 2-13 15,-3-1-4-15,1 3-3 0,1-1-4 0,-3-1-3 16,-1 4-1-16,3-2-4 0,-2-1 0 0,-2 2 11 15,2-5-4-15,-2 0-5 0,2 1-51 16,-2-4 5-16,-1-9-51 0,1 17-13 0,-1-17-29 16,0 15-36-16,0-15-52 0,1 10-90 15,-1-10-198-15,0 0 26 0</inkml:trace>
  <inkml:trace contextRef="#ctx0" brushRef="#br0">18426 14716 288 0,'8'-8'432'0,"0"0"-122"0,0-1-74 15,-8 9-31-15,17-12-59 0,-7 8-24 16,-10 4-29-16,18-6-17 0,-18 6-11 16,18-2-10-16,-18 2-13 0,15 3-6 0,-15-3 1 15,18 7-15-15,-10-1 1 0,-2 1-3 0,3 0-2 16,-3 1-6-16,-2 2-2 0,3-2-2 0,-4 1-1 15,2 1-4-15,-1-1-1 0,-4-9 3 0,3 15-7 16,-3-15 6-16,1 13-17 0,-1-13 23 0,0 0 0 16,0 13 2-16,0-13-2 0,0 0 2 0,1 12 2 15,-1-12 0-15,0 0 5 0,0 0-4 0,-1 10 2 16,1-10-1-16,0 0 1 0,0 0-1 0,0 0-4 16,0 0 0-16,0 0-2 0,-6-9-4 0,6 9 5 15,-4-11-7-15,4 11-5 0,-1-15-2 16,1 15 7-16,0-17-1 0,1 6-1 15,3-1 1-15,-2-2-2 0,1 2-1 0,1-1 18 16,1 0-19-16,-1 2-2 0,1-1-4 0,1 3 1 16,-1-1 7-16,2 2 0 0,-1 1 0 0,1 0 0 15,-7 7 1-15,12-9-2 0,-12 9 3 0,13-7-1 16,-13 7 7-16,15-3-6 0,-15 3-4 0,0 0 11 16,22 3-7-16,-22-3 3 0,17 7-2 0,-10-1 3 15,3-1-2-15,-2 3 5 0,1-1-6 0,-1 3 4 16,-1 2 0-16,0-2-8 0,-2 0-4 0,0 4 3 15,-1-2 0-15,1 3-27 0,-1-1-26 16,0-2-26-16,-2 0-30 0,0 0-52 0,0-2-78 0,1 2-314 16,1 0-62-16</inkml:trace>
  <inkml:trace contextRef="#ctx0" brushRef="#br0">19041 14730 506 0,'2'-13'352'0,"-2"13"-81"0,0 0-48 16,3-12-52-16,-3 12-44 0,0 0-34 0,0 0-16 15,0 0-10-15,3-9-21 0,-3 9-45 0,0 0 67 16,0 0-6-16,0 0-12 0,-7 9-26 0,7-9-3 15,-5 11 16-15,-1-4-7 0,1 2-7 0,0 1 0 16,0 0-7-16,-1 2-10 0,3-3 8 0,-2 1-6 16,1 1 0-16,0-1 0 0,4-10-4 0,-3 16 0 15,3-16-19-15,-5 13 20 0,5-13 1 0,-3 12-8 16,3-12 4-16,0 10 8 0,0-10-6 0,0 0-2 16,1 10 2-16,-1-10-2 0,0 0 0 0,0 0-1 15,10 5 0-15,-10-5-6 0,0 0 12 16,13-4-5-16,-13 4-2 0,12-8 0 15,-12 8 0-15,11-13 7 0,-3 5-8 0,0-2-2 16,-1-1 2-16,2-1-7 0,-1 0 5 0,0 0 3 16,-1-2 0-16,1 2 0 0,0 2 5 0,-3-1 11 15,0 3 13-15,-5 8 10 0,7-13-2 0,-7 13 3 16,7-11-6-16,-7 11-3 0,5-10-4 0,-5 10-1 16,0 0-9-16,6-9-3 0,-6 9-6 0,0 0 0 15,0 0 3-15,9-8-10 0,-9 8 2 0,0 0 0 16,0 0 0-16,12 5-1 0,-12-5 0 0,10 11-1 15,-10-11 0-15,9 13 7 0,-3-5-9 16,-6-8-4-16,9 18 4 0,-5-10 1 0,0 2-2 16,2 0-27-16,-3-2-29 0,1 2-23 15,0-2-41-15,-1 1-24 0,3-1-60 0,-6-8-131 16,6 15-170-16,-6-15 25 0</inkml:trace>
  <inkml:trace contextRef="#ctx0" brushRef="#br0">19338 14695 74 0,'0'0'472'15,"7"-13"-143"-15,-7 13-58 0,4-8-51 0,-4 8-49 16,0 0-42-16,4-10-25 0,-4 10-17 16,0 0-11-16,0 0-1 0,0 0-8 0,0 0 1 15,16 3-13-15,-16-3-1 0,5 9 0 0,-5-9-8 16,5 13-6-16,-5-13-9 0,8 14-6 0,-8-14-4 15,4 14-4-15,-4-14-2 0,1 16-6 0,-1-16-11 16,0 16-22-16,0-16-28 0,0 13-24 0,0-13-35 16,-3 11-55-16,3-11-144 0,-2 10-206 0,2-10 9 15</inkml:trace>
  <inkml:trace contextRef="#ctx0" brushRef="#br0">19360 14437 381 0,'1'-18'365'0,"0"2"-70"0,1 2-107 15,-1 1 2-15,0 3-86 0,1 1-30 0,-2 9-92 16,0-15-73-16,0 15-70 0,2-12-231 0,-2 12 203 16</inkml:trace>
  <inkml:trace contextRef="#ctx0" brushRef="#br0">19437 14592 222 0,'0'0'405'0,"2"19"-113"15,0-9-57-15,-1-1-41 0,-1-9-41 0,2 20-40 16,-2-20-23-16,1 20-14 0,-1-20-5 0,3 16-1 15,-3-16-1-15,1 14-7 0,-1-14-4 0,2 9 6 16,-2-9 11-16,0 0 20 0,2 11 32 0,-2-11-21 16,0 0-23-16,0 0-1 0,13 5 7 0,-13-5 16 15,0 0-12-15,0 0-9 0,19-2-6 0,-19 2-15 16,0 0-11-16,16-3-11 16,-16 3-8-16,0 0-7 0,16-3-8 0,-16 3-4 15,0 0-1-15,19 3-8 0,-19-3-48 0,13 5-87 16,-13-5-36-16,14 7-31 0,-6 0-64 0,-2 1-529 15,-1 2-333-15</inkml:trace>
  <inkml:trace contextRef="#ctx0" brushRef="#br0">21274 14563 261 0,'0'0'596'0,"-11"-10"-177"0,11 10-117 0,0 0-65 16,-12-6-58-16,12 6-39 0,-8 8-23 0,8-8-25 16,-5 15-20-16,4-4-14 0,1 0-12 15,1 1-10-15,2 4-1 0,1-2-13 0,-2 2-11 16,5 5 4-16,-1-1-6 0,0-3 0 16,1 0-2-16,-1 0-3 0,-2-2 7 0,1-6-2 15,-1 4-8-15,0-4 6 0,-4-9-4 0,5 16 17 16,-5-16-5-16,4 12 1 0,-4-12 11 0,2 13 15 15,-2-13 26-15,0 12-38 0,0-12-1 0,-1 20 14 16,0-9-30-16,-2 0-7 0,1 2 2 0,-1 2-9 16,-2 2-78-16,3 0 1 0,-2 4-61 0,-2 0-24 15,3 3-101-15,-4-2-408 0,5 3-201 0</inkml:trace>
  <inkml:trace contextRef="#ctx0" brushRef="#br0">21245 15754 299 0,'-3'8'458'0,"3"-8"-84"0,-6 18-121 16,1-8-20-16,2 0-97 0,-1 2 16 0,2 0-73 15,-1 1 25-15,3 2-66 0,0 3-11 0,0-1-1 16,0 1-4-16,3 0-4 0,-1 4-8 15,2-2-7-15,1 1 5 0,3-2-2 0,-3 0-10 16,1-2 10-16,2 3-3 0,-2-8 0 16,-1 3-1-16,2 1-26 0,-2-1 32 0,0-1-18 15,0 1 9-15,2-1 19 0,-4 1 5 0,1-1 9 16,-1 3 2-16,-2-2 2 0,0 0 3 0,-1 1 5 16,-1 1 0-16,1 0-7 0,-4 5-6 0,-1-1-1 15,-1-1-10-15,-2 2-4 0,-1-3 11 0,1 0-22 16,0 1 5-16,-1-2-55 0,-2 0 25 0,0-2-69 15,1 0 13-15,-2 0-86 0,0-3-77 16,-1-1-349-16,6 0-122 0</inkml:trace>
  <inkml:trace contextRef="#ctx0" brushRef="#br0">4711 13733 78 0,'0'0'231'0,"0"0"83"0,-9-4-217 0,9 4 107 0,0 0-158 16,0 0 99-16,0 0-141 0,-8-7 105 15,8 7-128-15,0 0 116 0,0 0-132 0,0 0 116 16,0 0-111-16,0 0 62 0,0 0-74 0,0 0 139 16,0 0-93-16,0 0 94 0,0 0-20 0,0 0-9 15,0 0-2-15,0 0-7 0,0 0-6 0,0 0 6 16,0 0-4-16,0 0-2 0,0 0 6 0,17 3-15 15,-17-3-5-15,15-3-1 0,-15 3-4 0,27-7-4 16,-8 0-2-16,3 0 7 0,2-2 22 16,6-1-37-16,0-2 27 0,1 0-33 0,2 0 20 15,-1-3-24-15,0 1 14 0,0 2-20 0,-1-1 25 16,-5 4-32-16,-4-1 23 0,-1 2-26 16,-2 0-1-16,-5 2 3 0,1 0 23 0,-7 0-23 15,2 1 17-15,-10 5-22 0,15-5 18 0,-15 5-17 16,12-6 19-16,-12 6-28 0,0 0 9 0,13-6-60 15,-13 6 23-15,0 0-71 0,0 0-4 0,6-8-36 16,-6 8-19-16,0 0-39 0,0 0-286 0,0 0 39 16</inkml:trace>
  <inkml:trace contextRef="#ctx0" brushRef="#br0">4882 13907 267 0,'0'0'377'0,"0"0"-96"0,0 0-66 15,-14 5-40-15,14-5-28 0,0 0-44 0,0 0-19 16,0 0-16-16,0 0-18 0,-11 2 9 0,11-2-9 16,0 0-3-16,0 0-20 0,0 0 11 15,0 0-10-15,0 0-4 0,0 0 3 0,0 0-4 16,0 0 1-16,0 0 4 0,0 0 14 16,0 0 6-16,11-5 8 0,3 1 13 0,4-5-30 15,4-4-6-15,7 1-1 0,3-7 15 0,4 1 11 16,10-8 0-16,0-1 22 0,1 0 9 0,-2-2 1 15,2 1-10-15,-6 1-5 0,-8 5-8 0,-2 3-1 16,-3-1-11-16,-2 3 19 0,-7 5-1 0,-4-2 13 16,2 4-8-16,-7 0 2 0,3 1-19 0,-4 1-14 15,-9 8-6-15,12-13-9 0,-12 13-5 16,12-12-5-16,-12 12-5 0,9-13-3 0,-9 13-2 16,6-7-3-16,-6 7-1 0,0 0-3 0,8-8 0 15,-8 8-2-15,0 0-1 0,0 0 1 0,10-9-2 16,-10 9-1-16,0 0-1 0,0 0 0 0,0 0 0 15,4-8-1-15,-4 8 0 0,0 0-1 0,0 0-1 16,0 0-1-16,0 0 1 0,0 0 2 0,0 0-1 16,0 0 1-16,0 0 1 0,0 0 0 0,0 0-1 15,0 0-1-15,0 0 1 0,0 0 0 16,0 0 0-16,6-9-1 0,-6 9-3 0,0 0 4 16,0 0 1-16,0 0 0 0,0 0 1 0,0 0-2 15,0 0 3-15,0 0-3 0,0 0 0 16,0 0 2-16,0 0-2 0,0 0 2 0,0 0 0 15,0 0 0-15,0 0 0 0,0 0-2 0,0 0 4 16,0 0-1-16,0 0 10 0,0 0-12 0,0 0 1 16,0 0 1-16,0 0-4 0,0 0 1 0,0 0 1 15,0 0 1-15,0 0 0 0,0 0 1 0,0 0-2 16,0 0 0-16,0 0 0 0,0 0 1 0,0 0 11 16,0 0-10-16,0 0-2 0,0 0 13 0,0 0-19 15,0 0 14-15,0 0-11 0,0 0 10 0,0 0-11 16,0 0 13-16,0 0-13 0,0 0 17 0,0 0-20 15,0 0 13-15,0 0-9 0,-7 7 10 16,7-7-13-16,0 0 16 0,0 0-13 0,0 0 11 16,0 0-12-16,0 0 9 0,0 0-11 15,0 0 12-15,0 0-10 0,0 0 17 0,0 0-19 16,0 0 14-16,0 0-12 0,0 0 12 0,0 0-13 16,0 0 16-16,0 0-16 0,0 0 11 0,0 0-13 15,0 0 13-15,0 0-12 0,0 0 12 0,0 0-14 16,0 0 11-16,0 0-18 0,0 0-1 0,-9 7-23 15,9-7-5-15,0 0-29 0,-8 6-12 0,8-6-33 16,-9 6-30-16,9-6 10 0,-9 8-31 0,9-8 44 16,-10 12-38-16,10-12 9 0,-13 12-64 15,13-12-33-15,-10 12-85 0,10-12-185 0,-9 11-5 16</inkml:trace>
  <inkml:trace contextRef="#ctx0" brushRef="#br0">21803 15121 634 0,'0'0'435'0,"4"-12"-78"0,-4 12-90 0,0 0-45 15,5-9-38-15,-5 9-36 16,0 0-30-16,0 0-45 0,4-9 9 0,-4 9-1 15,0 0-4-15,0 0 18 0,0 0-4 0,0 0-1 16,10 9-3-16,-10-9 7 0,9 16 3 0,-6-6 7 16,3 4-2-16,-2 1 10 0,0 0-12 0,-2 2 13 15,1 3-19-15,-2-4 23 0,-1 3-33 0,0 1 10 16,0 0-34-16,-2 3 6 0,0-3-36 0,0 4 19 16,-1-3-35-16,0-4 20 0,2 1-34 0,-1-1 23 15,-1-2-31-15,1-1-6 0,-1-3-67 0,3-11-32 16,-1 19-45-16,1-19-75 0,-3 15-27 15,3-15 43-15,-1 11-43 0,1-11-32 16,0 0-77-16,0 0-349 0,-8 5-241 0</inkml:trace>
  <inkml:trace contextRef="#ctx0" brushRef="#br0">21783 15116 318 0,'5'-24'475'0,"1"3"-122"0,1 1-84 15,-1 2-31-15,4 2-79 0,-1 3 7 16,0 2-58-16,4 4 15 0,-4 0-38 0,-9 7 15 16,18-3-13-16,-18 3-16 0,16 6-10 15,-7-1-32-15,0 3 5 0,0 2-3 0,-2 2-10 16,1 2-8-16,-4 0 2 0,0-1-4 0,1 4-2 16,-3-1-7-16,0 0 3 0,-1 2-15 0,2-2 16 15,-2-2-16-15,1-2 18 0,0 2-17 0,2-1 18 16,0 0-16-16,-1 1 18 0,1-2-9 0,0 0-16 15,3 1 12-15,-1 0 16 0,2-1-16 0,-1 0 16 16,0-2-19-16,-1 2 14 0,0 0-16 0,2-3 16 16,-1 2-19-16,-2-3 20 0,1 0-17 0,0-1 15 15,-6-7-20-15,8 14 18 0,-8-14-16 16,5 12 17-16,-5-12-5 0,1 11-6 0,-1-11-1 16,-2 15 15-16,2-15-15 0,-9 14 14 0,0-5-15 15,1-1 20-15,-2 0-23 0,1 2 16 16,-2-2-30-16,2-2-2 0,-4 2-51 0,4-2 26 15,1 0-76-15,-1 0-64 0,9-6-81 0,-15 8-317 16,15-8-121-16</inkml:trace>
  <inkml:trace contextRef="#ctx0" brushRef="#br0">23096 14916 235 0,'3'-14'565'0,"-3"14"-144"0,-1-12-92 15,1 12-20-15,-7-9-5 0,7 9-36 0,-7-8-20 16,7 8-54-16,0 0-20 0,-18-1-28 0,18 1 7 16,-18 7-36-16,7-3-7 0,1 7-33 0,0-1-1 15,1 6-27-15,3 0-10 0,-2 2-5 0,2 0-10 16,3 0-1-16,-1 3-11 0,4-2-3 0,0-2-14 15,0 1-19-15,2 0-32 0,0-3 5 0,1-1-1 16,1-1 11-16,0-4-2 0,2 2 17 16,-1-3 2-16,-5-8 13 0,11 6-4 15,-11-6 10-15,0 0 1 0,19-1 5 0,-19 1 4 16,15-7 17-16,-8-3 8 0,2 2 18 0,-2-3 0 16,-2-3 2-16,2 1 1 0,-3-2 2 0,-1 0 13 15,-1-3-31-15,0 1 8 0,-1-2-25 0,-1-1 11 16,0 4-12-16,-1-3 1 0,1 3-21 0,-2 1 15 15,2 2-8-15,-2 2-37 0,2 11-41 0,-3-18-65 16,3 18-80-16,-1-11 13 0,1 11-43 0,0 0 17 16,-8-9-41-16,8 9-96 0,0 0-311 15,0 0-206-15</inkml:trace>
  <inkml:trace contextRef="#ctx0" brushRef="#br0">23361 14684 418 0,'0'0'530'0,"7"-12"-156"15,-7 12-68-15,8-8-89 0,-8 8-20 0,0 0 14 16,0 0-13-16,0 0 5 0,12 5-28 0,-12-5-17 16,5 14-13-16,-4-4-23 0,0 2-18 0,-1 3-25 15,0 4-12-15,-2-1-26 0,0 1 5 16,2 0-20-16,-3 0 2 0,0-1-14 0,3 0 7 15,-4-2-17-15,3 0 8 0,-2-2 1 0,2-2-9 16,1-12-2-16,-1 18 0 0,1-18 3 0,-1 14 1 16,1-14 8-16,0 10 12 0,0-10-3 0,0 0 7 15,0 0-14-15,0 0 5 0,7 6-15 16,-7-6 11-16,0 0-15 0,12-6 16 0,-12 6-21 16,11-5 14-16,-11 5-13 0,18-8 9 0,-18 8-14 15,17-7 14-15,-17 7-14 0,19-4 15 0,-19 4-16 16,17-3 12-16,-17 3-11 0,19 0 13 0,-19 0-15 15,15 5 11-15,-15-5-12 0,15 5 13 0,-15-5-10 16,11 7 1-16,-11-7 3 0,7 10 16 16,-7-10-16-16,5 8 5 0,-5-8 6 0,0 12 2 15,0-12 5-15,-5 12 4 0,5-12 2 0,-10 15-3 16,4-8 3-16,-1 0-7 0,-3-1-1 16,0 0-4-16,1 0-3 0,-4 2 3 0,13-8-6 15,-19 8-4-15,19-8-1 0,-19 6-3 0,19-6-50 16,-17 6-35-16,17-6-44 0,0 0-43 0,-20 0-13 15,20 0-11-15,0 0-4 0,0 0-71 0,-19-3-83 16,19 3-338-16,0 0-223 0</inkml:trace>
  <inkml:trace contextRef="#ctx0" brushRef="#br0">23624 14855 581 0,'11'-9'429'0,"-11"9"-78"0,0 0-114 0,9-7-20 16,-9 7-69-16,0 0 14 0,0 0-29 0,11 4 14 16,-11-4 2-16,4 12-11 0,-4-12-12 0,6 18-28 15,-5-4-23-15,4 0-10 0,-1 6-12 0,1 1-5 16,0 2 1-16,1-1-9 0,2 3-6 0,-1 0 2 16,1 3-7-16,-1-1-14 0,1-2 5 0,-2-1-10 15,-1-2 3-15,0-1-9 16,1 2 8-16,-3-7-9 0,-1 1 13 0,-2-2-3 15,0-3 16-15,-2 3-6 0,-1-3 15 0,-1-1-7 16,-1 1 6-16,-2 0-4 0,-2-4 16 0,-2 1 2 16,2-3-2-16,-2 0 4 0,0-2-12 0,11-4-7 15,-25 4-8-15,25-4-4 0,-25 4 0 0,25-4-12 16,-24 0-4-16,24 0-9 0,-26-4-63 0,26 4-63 16,-21-8-69-16,10 4-46 0,2-3 17 0,1-2-98 15,-5-4-505-15,6 0-407 0</inkml:trace>
  <inkml:trace contextRef="#ctx0" brushRef="#br0">23721 14623 608 0,'12'-16'574'0,"-3"5"-125"0,0-1-85 16,-3 3-67-16,0 4-60 0,-6 5-72 0,9-12-29 15,-9 12-37-15,9-5-18 0,-9 5-31 16,0 0-85-16,0 0-44 0,0 0-76 0,21 5-62 16,-21-5-551-16,6 8-292 0</inkml:trace>
  <inkml:trace contextRef="#ctx0" brushRef="#br0">24466 14800 386 0,'0'0'428'0,"0"-14"-139"0,0 14-47 0,0 0-50 15,1-14-35-15,-1 14-27 0,0 0-16 0,2-10 22 16,-2 10-42-16,0 0 28 0,0 0-33 16,1-11 18-16,-1 11-33 0,0 0-6 0,0 0-26 15,0 0-7-15,0 0 4 0,1-9 5 0,-1 9-8 16,0 0 0-16,0 0-11 0,0 0 1 0,0 0-2 15,0 0-16-15,0 0 1 0,0 0 3 0,0 0-6 16,0 0 3-16,0 0-12 0,0 0 10 16,0-10 8-16,0 10 2 0,0 0 16 0,0 0 8 15,0 0 8-15,0 0 9 0,0 0 3 0,0 0 9 16,0 0 7-16,0 0 1 0,0 0 10 0,0 0-2 16,0 0 5-16,0 0 0 0,0 0-2 15,0 0 10-15,0 0-10 0,0 0-4 0,5-9-38 16,-5 9 10-16,0 0-34 0,13-4 17 15,-13 4-30-15,17-7 27 0,-6 3-39 0,3 1 24 0,3-2-35 16,-2 0 2-16,-1 1-58 0,2-1-32 16,0-2-72-16,-3 3-77 0,0 0-39 0,-13 4 22 0,15-7-107 15,-15 7-476-15,0 0-441 0</inkml:trace>
  <inkml:trace contextRef="#ctx0" brushRef="#br0">24448 14894 660 0,'0'0'547'15,"-9"10"-135"-15,9-10-48 0,-5 12-20 0,5-12-24 16,0 12-56-16,0-12-31 0,8 12-27 0,0-7-22 16,2 0-29-16,4 2-17 0,2-2-32 0,4-1-22 15,3 0-17-15,0-2-14 0,-2 0-14 0,0-2-21 16,-1 0-49-16,6-2-56 15,-3 0-64-15,-1-1-71 0,0-2-18 0,4 0-35 16,-2-2-34-16,3-3-123 0,-4 0-293 0,0 1-251 16</inkml:trace>
  <inkml:trace contextRef="#ctx0" brushRef="#br0">25120 14541 7 0,'0'0'627'0,"2"-12"-191"0,-2 12-138 16,2-9-39-16,-2 9-58 0,0 0 13 0,10-6-4 16,-10 6 3-16,11 6 1 0,-11-6-23 0,16 13 6 15,-8-1-23-15,0 1-22 0,-1-1-26 0,2 7-25 16,-2-1-12-16,-2 0-14 0,2 1 6 0,-3-1-10 15,-1-3-15-15,-1 3-10 0,0-2-9 16,-2-2-20-16,1-2 23 0,-2 1-24 0,1-2 27 16,0-11-20-16,-2 18 26 0,2-18-23 0,-2 13 24 15,2-13-28-15,-3 13 24 0,3-13-25 16,0 0 16-16,-6 10-34 0,6-10 27 0,0 0-32 16,0 0 29-16,0 0-28 0,0 0 29 0,-8-7-21 15,8 7 19-15,0-13-33 0,3 2 29 0,1 0-30 16,3-4 24-16,1-1-28 0,1-1 26 0,2-3-26 15,0 4 32-15,0-1-34 0,0 1 27 0,2 1-24 16,-2 0 24-16,1 4-25 0,-3 0 26 16,0 2-26-16,1 1 34 0,-2 0-35 0,1 2 35 15,1 0-38-15,-10 6 34 0,13-4-20 0,-13 4 34 16,0 0-28-16,22 4 30 0,-22-4-19 0,15 14 21 16,-7-6-30-16,-2 2 30 0,-1 2-36 0,0 0 32 15,1 1-42-15,0-1 38 0,-4 2-27 16,2-2 21-16,1-2-34 0,-2 1 29 0,0-1-39 15,-1 2-17-15,1-2-72 0,-3-10-53 0,2 17-101 16,-2-17-88-16,4 13 33 0,-4-13-66 0,1 9-61 16,-1-9-373-16,0 0-386 0</inkml:trace>
  <inkml:trace contextRef="#ctx0" brushRef="#br0">25502 14725 78 0,'0'0'495'15,"13"-10"-161"-15,-5 3-90 0,1 3-47 16,2-4-38-16,2 1-27 0,4-3-16 0,1 0-18 0,1-1-16 16,1-2-12-16,3-2-11 15,-4 3-8-15,3-2-9 0,0-3-15 0,-2 0 0 16,0-2-5-16,-3 4-3 0,-1-1 39 0,-5 1-42 16,-2 0 40-16,-1 3-4 0,-3 0 15 0,-3 3-13 15,-2 9 6-15,0-18-26 0,0 18 13 0,-7-14-15 16,7 14 10-16,-12-9 4 0,12 9 9 0,-15-5-6 15,15 5 6-15,-17 4 5 0,17-4-5 0,-17 10-1 16,8 2-9-16,0 2 1 0,-3 1 4 0,4 6 0 16,1-1 3-16,0 0-6 0,1 1-7 15,0 1-7-15,-1 0-5 0,5 1-3 0,-4-2-6 16,5-3-2-16,-1-1 1 0,0 1-8 16,4-6 0-16,-2 3-1 0,2-2-10 0,1-3 8 15,1 1-30-15,1-4-30 0,-5-7-69 0,14 13-67 16,-14-13 28-16,15 6-60 0,-15-6-42 0,21 2-118 15,-21-2-273-15,25-6-183 0</inkml:trace>
  <inkml:trace contextRef="#ctx0" brushRef="#br0">26205 14388 258 0,'0'0'502'0,"0"0"-123"0,10-6-111 16,-10 6-13-16,0 0-46 0,0 0 6 0,7 8 20 16,-7-8-14-16,-1 14-19 0,1-14-38 0,-4 18-10 15,1-7-15-15,-3 5-22 0,-1-2-22 16,0 3-21-16,-2 0-14 0,-1 0-9 0,1-2-14 16,0 1-1-16,0-3-12 0,1-2-6 0,4-1-1 15,-2-2-5-15,6-8 0 0,-7 13 8 0,7-13-10 16,-6 8 10-16,6-8 16 0,0 0-2 0,0 0-3 15,0 0-13-15,0 0-5 0,3 8-2 0,-3-8 1 16,0 0-9-16,20-1-2 0,-20 1-4 16,19-4-3-16,-19 4 3 0,21-3-6 0,-21 3-4 15,23 0-6-15,-23 0 10 0,25 1-9 16,-25-1 13-16,26 4 2 0,-26-4 4 0,27 3-5 16,-15 1-1-16,2-1 10 0,-14-3-10 0,26 5 5 15,-26-5 0-15,26 2 2 0,-26-2 2 0,25 3-3 16,-25-3 1-16,26-3 1 0,-26 3 5 0,25-4-1 15,-13 0 14-15,2-2 3 0,-1-1 8 0,-1-1 12 16,0-1-9-16,-1-1-6 0,3-3-4 16,-3-1-23-16,-1-1 16 0,0-1-21 0,-1-3 14 0,-1 1-16 15,1-3 11-15,-3 2-31 0,-1-3-14 16,2 5-48-16,-4 0-54 0,1 1-84 16,1 3 11-16,-5 1-44 0,0-2-126 0,-2 4-433 15,-5 0-380-15</inkml:trace>
  <inkml:trace contextRef="#ctx0" brushRef="#br0">27556 14088 413 0,'2'-16'499'0,"-2"16"-135"0,0 0-65 0,3-13-40 16,-3 13-21-16,0 0-39 0,0 0-24 0,0 0 40 16,0 0-25-16,0 0 0 0,1 8-18 0,-1 4-21 15,-2 0-21-15,0 8-33 0,1 3-1 0,-1 1-31 16,-1 1 4-16,-2 1-31 0,1 1 8 0,0-1 0 16,-1-1-14-16,-1 2-12 0,1-4-1 0,-3 2-4 15,2-3-1-15,2 2-10 0,-3-3-4 0,2-1-33 16,-4-3-39-16,4-3-41 0,0 1-53 15,3-5-44-15,-1-1-10 0,3-9 10 16,-5 15 3-16,5-15-37 0,0 0-170 0,-3 10-216 0,3-10-160 16</inkml:trace>
  <inkml:trace contextRef="#ctx0" brushRef="#br0">27634 14064 233 0,'15'-17'468'0,"-2"3"-147"16,0 2-58-16,1-2-51 0,-4 6-50 0,1 0-26 16,-1 4-32-16,-10 4-13 0,17-8-11 0,-17 8-7 15,0 0-6-15,18 0-7 0,-18 0-4 16,10 10-16-16,-10-10-14 0,4 17 2 0,-2-7-4 16,-2 3 20-16,0 0-37 0,-2 4 28 0,0 0-28 15,0 0 10-15,-1 1-21 0,-2 0 28 0,2-2-5 16,-1 2-30-16,2-3 28 0,0 0-30 15,-2 1 28-15,2 1-31 0,-1-2 32 0,2-1-27 16,0-2 29-16,-1 2-23 0,4 0 28 0,0-1-11 16,0 4 6-16,3-2-18 0,1 2 18 0,3 1-16 15,1-2 14-15,1-2-19 0,1 3 0 0,0-2 9 16,-2-1-9-16,0 1-4 0,-1-2 10 0,-1-2-7 16,-4-1 4-16,1 2 15 0,-3-2 16 15,-2-10 0-15,-2 19 25 0,-2-6-32 0,-2-1-2 16,-2-3-1-16,-2 3-3 0,-2-4-4 15,-3 1-5-15,-2 1-2 0,1-2-3 0,0-1 10 16,1-3-16-16,1 1-44 0,2-1-35 0,12-4-25 16,-21 5-25-16,21-5-87 0,-17 1-169 0,17-1-182 15,0 0-92-15</inkml:trace>
  <inkml:trace contextRef="#ctx0" brushRef="#br0">28255 14046 358 0,'0'0'462'0,"0"0"-148"0,1-10-55 16,-1 10-34-16,0 0-10 0,0 0 16 15,-12 6-3-15,5 2-9 0,-1 4-22 0,-1 1-24 16,-1 3-3-16,1 4-33 0,0 1-8 0,-1 1-31 16,0 7-9-16,2 0-25 0,0-1-3 0,0 2-13 15,1-5-10-15,3 1-8 0,-1 5-5 16,1-4 0-16,-1 2-11 0,3-4-2 0,-1 3-4 16,2-2-1-16,-2-1-11 0,3-5-67 0,-1-4-49 15,1-2-35-15,1-1 7 0,2-1 6 0,1-2-25 16,3 0-1-16,-7-10 4 0,14 9-47 15,-14-9-162-15,20 2-238 0,-20-2-145 0</inkml:trace>
  <inkml:trace contextRef="#ctx0" brushRef="#br0">28609 14030 439 0,'9'-7'398'0,"0"0"-114"0,-9 7-48 0,20-5-43 16,-20 5-22-16,18 0-13 0,-18 0-12 0,22 10-3 16,-12-2 31-16,0 5-2 0,-1 7-21 0,-4-3-19 15,-1 7-28-15,-1-2-9 0,-1 4-22 0,-3 1-6 16,-3-1-6-16,2 1-4 0,-5 5 3 15,1 0-4-15,-2-1-11 0,-2-2-5 0,-2-1-11 16,0 0-7-16,-1-2-5 0,0-2-3 16,0-5-3-16,-1-1-5 0,0-2 0 0,1 2-22 15,1-9-47-15,1 3-51 0,4-7-47 0,7-5-25 16,-16 9-32-16,16-9-93 0,0 0-430 0,0 0-263 16</inkml:trace>
  <inkml:trace contextRef="#ctx0" brushRef="#br0">29064 13987 659 0,'11'-12'404'0,"-11"12"-86"0,9-5-82 0,-9 5-47 16,0 0-31-16,8-7-29 0,-8 7 3 0,0 0-27 15,0 0-17-15,0 0-19 0,13 4-16 0,-13-4-13 16,7 12-73-16,-7-12-70 0,4 16-101 15,-1-5-450-15,-3-1-186 0</inkml:trace>
  <inkml:trace contextRef="#ctx0" brushRef="#br0">29212 14786 603 0,'-3'14'424'15,"2"-2"-61"-15,-3 1-109 0,-1 1-18 0,1 2-57 16,-3-1-18-16,-3 3-48 0,-1 1-8 0,-4-1-23 16,-3 2-62-16,-4 0-45 0,-3 1-125 0,-6-3-129 15,-10 8-323-15,-7-2-136 0</inkml:trace>
  <inkml:trace contextRef="#ctx0" brushRef="#br0">23303 16197 151 0,'0'0'160'0,"0"0"127"16,3-14-190-16,-3 14 118 0,1-12-160 0,-1 12 120 16,4-15-117-16,-4 15 107 0,4-18-26 0,-4 18-32 15,4-16 1-15,-2 6-13 0,-2 10 3 0,4-16 0 16,-4 16 3-16,5-16 6 0,-5 16 8 15,3-14 17-15,-3 14 16 0,2-11-24 0,-2 11-4 16,0 0-15-16,4-11-15 0,-4 11-16 16,0 0-13-16,1-11-11 0,-1 11-11 0,0 0-4 15,0 0-10-15,0 0-8 0,4-9-3 0,-4 9-3 16,0 0 1-16,0 0 5 0,0 0 1 0,0 0 4 16,4 12-2-16,-4-12-3 0,3 12 2 0,-3-12 39 15,1 15-47-15,-1-15 38 0,1 17-48 0,-1-17 35 16,2 16-37-16,-2-16 31 0,2 15-41 0,-2-15 39 15,0 13-43-15,0-13 46 0,0 12-48 16,0-12 40-16,0 0-34 0,4 12 37 0,-4-12-24 16,0 0 60-16,0 0-36 0,0 14 55 15,0-14-55-15,0 0 46 0,0 0-50 0,0 0 37 16,1 9-51-16,-1-9 47 0,0 0-55 0,0 0 54 16,0 0-58-16,0 0 49 0,0 0-56 0,0 0 41 15,-5 8-43-15,5-8 42 0,0 0-49 0,0 0 47 16,0 0-42-16,0 0 39 0,0 0-49 0,0 0 49 15,-9-5-50-15,9 5 50 0,0 0-50 16,-4-9 46-16,4 9-45 0,-4-9 44 0,4 9-53 16,-4-12 11-16,4 12 0 0,-2-15 3 0,2 15 4 15,-3-18 3-15,3 18 10 0,-6-16-6 0,6 16 1 16,-1-15 7-16,1 15-5 0,-3-14 3 0,3 14 0 16,-5-11 0-16,5 11 7 0,-1-9-7 0,1 9 0 15,0 0-1-15,-3-11 5 0,3 11-4 16,0 0 1-16,-5-8-2 0,5 8 1 0,0 0 5 15,0 0-4-15,0 0 0 0,0 0 5 0,0 0-3 16,-20 4-5-16,12 3 10 0,0 3 2 16,-2 3 51-16,1-1-53 0,0 6 52 0,-2-1-48 15,3 3 38-15,-1 0-54 0,3-1 48 0,-2 2-50 16,4 2 49-16,2-3-54 0,-1 1 52 0,3-2-53 16,0 0 44-16,0-2-51 0,3 0 6 0,1-2 3 15,-2-3 11-15,3-1-6 0,3-3 3 0,-2 0 4 16,1-1-1-16,-7-7 6 0,14 5-6 0,-14-5 0 15,0 0 10-15,24-2-11 0,-24 2 50 0,19-10-35 16,-10 2-27-16,0-1 46 0,-5-3-50 16,2-1 47-16,-2-2-48 0,1-1 37 15,-2-2-52-15,-2-4 38 0,-1 3-48 0,0-4-10 16,-2-2 4-16,-1 3 8 0,-1-1 8 0,0 1 13 16,-1 1-1-16,1 1 4 0,0 3 8 0,-2 2 0 15,4 1 1-15,-1 1 4 0,-1 2 1 0,4 11 7 16,-2-18-6-16,2 18 2 0,-2-15-2 0,2 15-4 15,2-15-5-15,1 6-3 0,4 0-2 0,4 0 1 16,0-2-6-16,4 2-5 0,0 0 18 0,-2 1-14 16,2 3 15-16,-2-3-6 0,1 1 11 15,0 1-9-15,0 0 17 0,-2 0-11 0,-2 1 9 16,1-1-11-16,0 2 13 0,-11 4-10 16,18-10 10-16,-18 10-10 0,12-8 16 0,-12 8-18 15,13-6 15-15,-13 6-6 0,0 0 4 0,12-8-12 16,-12 8 10-16,0 0-10 0,0 0 14 0,11-7-16 15,-11 7 9-15,0 0-7 0,0 0 14 0,0 0-10 16,10 13 13-16,-10-13-11 0,0 16 13 0,2-3 2 16,-4 1-7-16,2 5 0 0,0 1 7 0,-2 1-11 15,2 1-2-15,-5 2 2 0,5-4 37 16,0-1-43-16,0 1 33 0,0-1-43 0,0 0 43 16,2-2-47-16,-2-3 45 0,1 0-46 0,1-1 46 15,0-4-41-15,-2-9 39 0,2 16-41 16,-2-16 46-16,3 13-45 0,-3-13 47 0,8 8-48 15,-8-8 45-15,0 0-42 0,14 3 37 0,-14-3-44 16,0 0 2-16,16-1 10 0,-16 1-4 0,0 0 0 16,17-4 5-16,-17 4 4 0,0 0-5 0,16-3 2 15,-16 3-1-15,0 0 6 0,19 0-5 0,-19 0 0 16,13 2 1-16,-13-2 17 0,16 5-19 16,-16-5 1-16,13 9-2 0,-13-9 7 0,14 9-4 15,-14-9 2-15,9 13-1 0,-9-13 2 0,7 13 4 16,-7-13-1-16,3 12 39 0,-3-12-42 0,2 13-2 15,-2-13 42-15,-5 14-50 0,5-14 45 0,-10 15-43 16,4-8 37-16,-3-1-48 0,-2 3 39 16,-1-2-75-16,1 1-6 0,0-3-98 0,1 1-66 15,10-6-23-15,-18 10 3 0,18-10-109 0,-13 8 48 16,13-8-405-16,0 0-238 0</inkml:trace>
  <inkml:trace contextRef="#ctx0" brushRef="#br0">23943 16083 620 0,'0'0'571'0,"15"-8"-127"0,-15 8-106 16,11-6-66-16,-11 6-57 0,0 0-48 16,12-6-36-16,-12 6 13 0,9 7 1 0,-9-7 4 15,10 17 35-15,-3-3-70 0,-2 4 21 0,3 1-66 16,0 3 28-16,-2 0-62 0,3 2 33 0,-2 0-50 15,-1 0 32-15,3 1-51 0,-3-2 40 0,-2 2-51 16,1-3 9-16,-1-1-6 0,0 1 1 0,-2-6 6 16,-2-1-4-16,0-2 4 0,-2-1 2 0,-2 0 1 15,2-1 7-15,-5-3-6 0,3 2 1 0,-3-3 8 16,-2 0-11-16,9-7 0 0,-20 8 1 16,20-8-1-16,-23 5 4 0,23-5-5 15,-20 0 0-15,20 0-2 0,-27-4-2 0,13-2-48 16,1-1-46-16,-5-2-56 0,4-2-59 0,-1-3-13 15,2 0-2-15,-1-4-4 0,4-1-157 0,-3-8-9 16,8 1-172-16,0-6-95 0</inkml:trace>
  <inkml:trace contextRef="#ctx0" brushRef="#br0">23930 15828 220 0,'8'-20'514'15,"0"3"-144"-15,-3 1-51 0,2 3-69 0,-5 4-47 16,3 0-39-16,-5 9-29 0,7-15-37 0,-7 15-29 15,5-10-44-15,-5 10-28 0,0 0-43 0,0 0-64 16,6-7-124-16,-6 7-335 0,0 0-90 0</inkml:trace>
  <inkml:trace contextRef="#ctx0" brushRef="#br0">24374 16191 857 0,'0'0'635'15,"0"0"-140"-15,0 0-137 0,0 0-76 16,0 0-45-16,0 0-78 0,0 0 0 0,0 0-69 16,0 0 16-16,0 0-54 0,-10 6 29 15,10-6-58-15,0 0 30 0,0 0-49 0,0 0 21 16,0 0-47-16,-8 7 44 0,8-7-39 0,0 0 45 15,0 0-38-15,0 0 38 0,0 0-36 0,0 0 32 16,0 0-36-16,0 0 41 0,0 0-20 0,0 0 59 16,0 0-46-16,8-9 45 0,-8 9-46 0,0 0 39 15,0 0-55-15,5-10 41 0,-5 10-51 0,0 0 42 16,0 0-58-16,0 0-16 0,0 0-114 0,5-6-73 16,-5 6-23-16,0 0-5 15,0 0-152-15,0 0-58 0,1 9-182 0,-1-9-176 0</inkml:trace>
  <inkml:trace contextRef="#ctx0" brushRef="#br0">24950 15812 67 0,'4'-10'577'0,"-4"10"-190"0,2-15-86 16,-2 15-61-16,-2-17-44 0,2 17-21 0,-9-12-39 15,9 12-14-15,-11-10-21 0,11 10-1 0,-13-7-35 16,13 7 5-16,0 0-30 16,-20 3 7-16,20-3-13 0,-16 10-1 0,10-3-21 15,0 2 14-15,0 1-18 0,4 1 13 0,-1 2-14 16,2 2 13-16,0-1-14 0,1 3-11 0,2 2-3 15,0-1 4-15,0 0 0 0,1 0 2 0,1-3 2 16,-1 5-3-16,2-4 12 0,-1 1-14 0,1-1-1 16,-1-2 4-16,-1 1 1 0,1-4-1 0,-2 0 0 15,1 0 1-15,-3-11 10 0,5 16-13 0,-5-16 0 16,2 14 3-16,-2-14 0 0,2 11 5 16,-2-11 5-16,0 0 2 0,0 12 11 0,0-12-8 15,0 0-2-15,-4 11 4 0,4-11-9 0,-10 7 0 16,10-7-3-16,-13 8-3 0,13-8 12 0,-17 5-28 15,17-5-42-15,-18 4-18 0,18-4-18 0,-19 5-23 16,19-5-162-16,0 0 50 0,-24 0-350 16,24 0-110-16</inkml:trace>
  <inkml:trace contextRef="#ctx0" brushRef="#br0">25037 15928 493 0,'0'0'494'0,"9"-5"-151"16,-9 5-63-16,0 0-90 0,0 0-2 0,0 0-40 15,0 0-5-15,19 2-46 0,-19-2 3 0,7 13-34 16,-2-5-16-16,-1 0-11 16,1 3-7-16,0-2-7 0,0 3 5 0,0-3-20 15,0 4 1-15,-1-4-2 0,3 0-1 0,-1-2 1 16,-6-7 5-16,6 14 21 0,-6-14 37 0,7 9 32 15,-7-9 34-15,6 7 21 0,-6-7 36 0,0 0-61 16,0 0-4-16,0 0-18 0,0 0-8 0,19-2-17 16,-19 2-19-16,4-12-14 0,-4 12-13 0,3-13-13 15,-3 13 1-15,1-17-22 0,-1 6-51 0,0 1-54 16,-1-2-69-16,1-3-74 0,0 1-28 0,0-1 37 16,0 0-69-16,0 1-29 15,0 0-444-15,0 1-300 0</inkml:trace>
  <inkml:trace contextRef="#ctx0" brushRef="#br0">25266 15770 390 0,'0'0'417'0,"17"-3"-127"0,-17 3-55 0,0 0-33 16,0 0-3-16,14 3-60 0,-14-3 21 0,0 0-40 15,12 8 9-15,-12-8-28 0,9 12 8 16,-9-12-18-16,8 14-15 0,-8-14-10 0,8 17-15 16,-4-7-22-16,-2 0 7 0,2-1-11 0,-1 3 3 15,-1-4-10-15,-2-8-6 0,5 17 0 0,-5-17 8 16,3 16-13-16,-3-16-1 0,2 12 7 0,-2-12 24 16,5 8 22-16,-5-8 12 0,0 0 9 15,4 11 11-15,-4-11 3 0,0 0-7 0,0 0-19 16,0 0-13-16,9 4-12 0,-9-4-4 0,11-4-11 15,-11 4-2-15,12-9-18 0,-12 9 14 0,14-9-20 16,-14 9 10-16,13-11-12 0,-5 5 10 0,-8 6-13 16,13-8 13-16,-13 8-13 0,12-8 12 0,-12 8-15 15,9-4 11-15,-9 4-11 0,9-5 10 16,-9 5-14-16,0 0 14 0,0 0-9 0,14-4 7 0,-14 4-10 16,0 0 10-16,0 0-11 0,0 0 9 15,0 0-10-15,18 1 11 0,-18-1-10 16,0 0 6-16,0 0-10 0,12 5 7 0,-12-5 2 15,0 0 0-15,0 0 1 0,0 0 5 0,11 5-2 16,-11-5 19-16,0 0-17 0,0 0-13 0,0 0 15 16,0 0-2-16,0 0 1 0,15 4 0 0,-15-4-1 15,0 0-1-15,0 0 4 0,17 0-5 0,-17 0-1 16,0 0 0-16,19 1 0 0,-19-1 4 0,17 2-5 16,-17-2 1-16,15 3 2 0,-15-3-4 15,17 6-4-15,-17-6-38 0,14 7-47 16,-14-7-79-16,13 7 0 0,-13-7-56 0,11 8-8 15,-11-8-77-15,8 6-436 0,-8-6-273 0</inkml:trace>
  <inkml:trace contextRef="#ctx0" brushRef="#br0">26120 15508 585 0,'3'-17'441'0,"0"5"-58"0,-3-1-46 0,1 2-18 0,-1 11-22 16,0-17-49-16,0 17-60 0,-4-9 12 0,4 9 21 16,0 0 7-16,-12 7-2 0,5 4-35 0,0 5-24 15,-1 4-25-15,2 5-23 0,-1 7-23 16,2 2-19-16,1 0-12 0,3 4-22 0,0-1 8 16,3 4-44-16,-2-2 23 0,3 2-9 0,-1 0-4 15,2 0-6-15,-1-2-3 0,-1-1-2 16,4-1 6-16,-4-2-5 0,4-8-5 0,-3-2-2 15,1-4 2-15,-2-3 2 0,2-2 0 0,-1-3 2 16,-1-2 6-16,-2-11-10 0,4 15 1 0,-4-15-36 16,9 10-33-16,-9-10-37 0,0 0-11 0,12 5-84 15,-12-5-50-15,0 0-41 0,11-5-12 0,-11 5 1 16,10-10-152-16,-10 10-342 0,7-14-340 0</inkml:trace>
  <inkml:trace contextRef="#ctx0" brushRef="#br0">26705 15617 229 0,'0'0'491'0,"6"-14"-154"0,-6 14-59 16,3-15-48-16,-3 15-32 0,1-12-16 16,-1 12-11-16,0-11-10 0,0 11-12 0,-1-10-11 15,1 10-34-15,0 0-21 0,-3-13-17 16,3 13-5-16,0 0-15 0,0 0-13 0,0 0-1 15,0 0 0-15,-19 6-11 0,19-6-5 0,-11 10-2 16,4-2 5-16,3 1-11 0,-2-1 0 0,2 0-1 16,0 2-3-16,-1 0 0 0,4-1-2 0,1-9 2 15,-3 21 7-15,2-11-8 0,0 1-1 0,1-11-3 16,1 21 2-16,0-12 1 0,-1 2 0 16,0-1-2-16,0 2 8 0,0 0-7 0,2-2-5 0,-2 1 9 15,0-11-3-15,0 19 0 16,0-19 0-16,1 19-2 0,-1-19 9 0,0 19-7 15,0-19 1-15,0 18-1 0,0-18-1 0,0 12 0 16,0-12 0-16,-1 13 0 0,1-13 1 0,-2 12 6 16,2-12-8-16,0 9-2 0,0-9 0 0,-5 9 0 15,5-9-11-15,-9 7-56 0,9-7-37 0,-12 6-33 16,12-6 1-16,-16 3-14 0,16-3-58 0,-16-1-74 16,16 1-316-16,-19-5-131 0</inkml:trace>
  <inkml:trace contextRef="#ctx0" brushRef="#br0">26737 15445 479 0,'11'-12'439'16,"-2"3"-110"-16,0 1-57 0,0 0-63 0,-9 8-32 15,19-10-26-15,-19 10-22 0,21-6-12 16,-21 6-32-16,20 0-14 0,-20 0-11 0,32 3-14 15,-13 2-11-15,3 0-11 0,-1-1-30 0,0 3-50 16,-1-1-46-16,0 1-57 0,-4-3-165 0,-1 3-245 16,0-1-92-16</inkml:trace>
  <inkml:trace contextRef="#ctx0" brushRef="#br0">27128 15617 538 0,'0'0'594'0,"0"0"-97"0,0 0-62 0,0 0-21 16,0 0-59-16,0 0-44 0,0 0-36 0,15 2-41 16,-15-2-43-16,0 0-40 0,0 0-28 15,0 0-21-15,0 0-44 0,0 0-78 0,0 0-86 16,0 0-92-16,0 0-78 0,17-2-17 15,-17 2-25-15,0 0-97 0,0 0-374 0,0 0-328 16</inkml:trace>
  <inkml:trace contextRef="#ctx0" brushRef="#br0">27459 15544 515 0,'0'0'391'0,"0"0"-99"0,0 0-55 0,0 0-35 15,0 0-12-15,0 0-18 0,-18 6-2 0,10 2-16 16,-2 0 1-16,0 3-21 0,1-1-32 0,-1 2-16 16,1 4-16-16,0 0-13 0,2 0-9 15,-3 2-7-15,6 0 3 0,-1-1-15 0,4-1 0 16,0 1-10-16,1-2 0 0,1-1-5 0,1 2-2 15,2 0-1-15,0-3 6 0,1 0-8 0,2-3 4 16,-1-2-1-16,2 2 2 0,-8-10 12 0,16 10 15 16,-16-10 21-16,18 7 9 0,-18-7 8 0,21 1 7 15,-21-1 1-15,21-1 4 0,-21 1-1 16,20-7-30-16,-8 2 16 0,0-3-37 0,-2 0 11 16,3 0-12-16,-3-5-11 0,1 1-7 0,0-4-7 15,-2 1-18-15,1-2-52 0,-2-2-66 16,-3 1-62-16,0-1-67 0,-4 2-4 0,-1 0-4 15,-2 0-140-15,-6-4-28 0,-1 4-230 0,-4 2-186 16</inkml:trace>
  <inkml:trace contextRef="#ctx0" brushRef="#br0">27115 15617 244 0,'0'0'357'15,"0"0"-204"-15,0 0 82 0,0 0-51 0,-10 6-21 16,10-6-28-16,0 0 10 0,0 0-61 0,-9 8-28 15,9-8-1-15,0 0-3 0,0 0-12 0,-8 6-6 16,8-6-5-16,0 0 5 0,0 0-4 16,0 0 14-16,0 0-2 0,-5 8 17 0,5-8 1 15,0 0-1-15,0 0 3 0,0 0-2 0,0 0 0 16,0 0-23-16,0 0-4 0,0 0-6 0,0 0-7 16,0 0-3-16,0 0-2 0,0 0 22 15,0 0-31-15,0 0-5 0,0 0 3 0,0 0-1 16,19 0 0-16,-19 0-2 0,0 0 0 0,0 0 5 15,0 0-8-15,0 0-5 0,0 0 5 0,0 0-1 16,0 0 0-16,0 0 0 0,9 5 1 16,-9-5 7-16,0 0-14 0,0 0 7 0,0 0 0 15,-5 8 1-15,5-8 1 0,0 0-2 0,0 0 9 16,-8 8-5-16,8-8-2 0,0 0 28 0,0 0 25 16,0 0 25-16,0 0 17 0,-10 6 9 0,10-6-16 15,0 0-17-15,0 0-9 0,0 0-3 0,0 0-25 16,0 0-7-16,-5-9-26 0,5 9-50 0,0 0-53 15,0 0-32-15,4-11-28 0,-4 11-6 16,0 0-16-16,5-8-77 0,-5 8-135 0,0 0-155 16,10-10-59-16</inkml:trace>
  <inkml:trace contextRef="#ctx0" brushRef="#br0">27459 15590 251 0,'0'0'326'0,"0"0"9"0,2-8-75 0,-2 8-42 15,0 0-46-15,4-10-36 0,-4 10-13 0,0 0-17 16,0 0-11-16,5-10-11 0,-5 10-10 15,0 0-14-15,0 0-13 0,5-7-10 16,-5 7-11-16,0 0 0 0,0 0-4 0,0 0-2 16,11-5-2-16,-11 5-2 0,0 0 2 0,0 0-4 15,0 0 0-15,0 0-9 0,0 0-1 0,20 2 1 16,-20-2 1-16,0 0-4 0,17 6 0 0,-17-6-4 16,14 8 4-16,-14-8-2 0,18 9 0 15,-9-5 0-15,0 3-8 0,-9-7-23 0,16 11-13 16,-16-11-13-16,14 11-17 0,-14-11-20 0,10 9-45 0,-10-9-146 15,7 8-236-15,-7-8-2 16</inkml:trace>
  <inkml:trace contextRef="#ctx0" brushRef="#br0">27737 15282 130 0,'2'-12'517'0,"-2"12"-179"0,2-16-66 16,-2 16-51-16,5-13-50 0,-5 13-20 0,0 0-15 15,9-7 8-15,-9 7-13 0,16 11 0 0,-6 0-11 16,1 5-12-16,5 7-30 0,-1 2-12 15,0 7 3-15,1 2 13 0,-4 2 5 0,3 3 8 16,-3 1-3-16,-1 1 7 0,-1 0 4 0,-3 1 5 16,-2-1 24-16,1 2 11 0,-4 1-16 0,0-5-4 15,-2 0-12-15,-4 0 20 0,-3-1-15 0,1-2-25 16,-4-2-16-16,-1 0-9 0,-3-5-14 0,-2 0-6 16,0 0-14-16,-3-5-7 0,0-2-4 15,0 0-6-15,0-3-1 0,2-6 0 0,2 0-9 0,0-2 0 16,4-3-23-16,-2-2-33 0,13-6 1 15,-19 9-95-15,19-9-30 0,-14 3-98 16,14-3-31-16,0 0-3 0,-18-4-45 0,18 4 57 16,-5-12-146-16,5 12-262 0,-4-13-230 0</inkml:trace>
  <inkml:trace contextRef="#ctx0" brushRef="#br0">28254 15638 78 0,'10'-7'648'0,"0"-1"-222"0,-1 2-84 0,-9 6-73 16,15-12-26-16,-5 8-17 0,-10 4-9 0,17-10 13 16,-17 10-65-16,15-5 15 0,-15 5-67 0,15-7 2 15,-15 7-48-15,11-3 18 0,-11 3-58 0,0 0-27 16,17 1-142-16,-17-1-44 0,0 0-22 0,9 9-165 15,-9-9-378-15,0 0-274 0</inkml:trace>
  <inkml:trace contextRef="#ctx0" brushRef="#br0">28311 15983 557 0,'0'0'382'0,"0"0"-86"0,0 0-38 15,0 0-29-15,-6 8-8 0,6-8 22 16,0 0 20-16,0 0-8 0,0 0-7 0,0 0-1 16,0 0-6-16,0 0-14 0,0 0-36 0,0 0-16 15,5 9-14-15,-5-9 0 0,0 0 3 0,0 0-12 16,0 0-20-16,14 2-8 0,-14-2-15 0,0 0-12 16,10 6-13-16,-10-6-1 0,0 0-4 0,10 11-1 15,-10-11-4-15,4 8-10 0,-4-8-3 0,5 10-12 16,-5-10-11-16,0 14 0 0,0-14-7 0,-4 16-6 15,-1-6-4-15,-3 3-6 0,-4 1-15 16,-6-2-32-16,-4 5-67 0,-1-2-78 0,-5 2-93 16,-6-1-13-16,-3 0-113 0,-11 4-79 0,1 0-59 15,-3-3-502-15,0 1-789 0</inkml:trace>
  <inkml:trace contextRef="#ctx0" brushRef="#br0">13703 4642 340 0,'0'0'520'0,"8"-14"-140"0,-8 14-75 15,3-8-56-15,-3 8-43 0,0 0-62 0,7-9-8 16,-7 9-28-16,0 0-25 0,0 0-15 0,8-7-16 15,-8 7-10-15,0 0-6 0,11 6 7 0,-11-6 5 16,10 10 5-16,-6 0-1 0,3 2 5 16,-4 0 16-16,4 2-10 0,-5 4-6 0,2-1-18 15,-1 5 4-15,-2 2-14 0,0-2-2 0,-1 3-10 16,-1 0 3-16,-2 0-11 0,2 1 0 0,-3 1-17 16,0-1-89-16,-1-1-9 0,2 0-57 0,-1-1 34 15,1-3-71-15,-1-4-90 0,-1-1-110 0,5-2-153 16,-1-6-63-16</inkml:trace>
  <inkml:trace contextRef="#ctx0" brushRef="#br0">13893 4434 462 0,'-12'-23'368'16,"0"5"-93"-16,-2 2-40 0,1 2-45 0,-3 3-47 16,-1 2-20-16,2 3-27 0,-2 4-14 0,-2 3 2 15,-5 5-1-15,-7 6 19 0,2 5-34 0,-2 4 17 16,-5 8-11-16,-1 3 6 0,3 3-13 16,3 4 4-16,1 2-12 0,4 4-12 0,0 1-16 15,6 2 2-15,-1 4-4 0,3-2-5 0,4 1-14 16,2 2-5-16,4-11 3 0,3 3 3 0,2-3-6 15,3-2 6-15,4-1-5 0,1 2 2 0,4-2-1 16,3-3 42-16,2-3-46 0,2-3 36 0,2-1-41 16,0-5 49-16,6-2-34 0,-1-5 28 0,4-5-32 15,1-1 7-15,-1-6-7 0,1-1 31 0,4-4-30 16,4-3 33-16,2-1-25 0,-2-2 12 16,1-1 14-16,-5-2 6 0,0 0 8 0,-4-2 15 15,0 2 3-15,-7-3 0 0,-3 3 34 16,1-2-21-16,-4 1 23 0,-2 1-30 0,-2-2 18 15,1 3-37-15,-6 3 23 0,3-5-41 0,-2 3 22 16,-7 7-38-16,8-13 23 0,-8 13-39 0,7-10 31 16,-7 10-35-16,4-9 12 0,-4 9-43 0,0 0-27 15,2-13-97-15,-2 13-63 0,0 0-86 0,-9-11 18 16,9 11-30-16,-19-5 9 0,19 5-35 0,-29-11-127 16,15 8-198-16,-3-2-188 0</inkml:trace>
  <inkml:trace contextRef="#ctx0" brushRef="#br0">13561 4758 235 0,'8'-26'581'0,"1"-3"-191"16,2 1-63-16,1 0-70 0,1 2-20 0,3 4-32 15,2-1-35-15,-5 7-17 0,2 1-12 0,-1 4-24 16,-1-2-4-16,1 7-15 0,-2 2-4 0,-12 4-7 16,23-2 7-16,-23 2-8 0,24 12 19 0,-11 1-36 15,1 2-7-15,-5 3-13 0,0 1-3 0,-2 4-9 16,-2 1 4-16,-4 2-16 0,-2 3 8 16,1 0-20-16,-5 4 9 0,0 0-15 0,-3-3 10 15,2 0-14-15,0-5 11 0,-2 1-14 0,4-4 16 16,-1-1-19-16,1-3 13 0,4-2-12 0,0-1 17 15,3 2-12-15,5 0 19 0,7-1-16 0,8 1 12 16,5-3-16-16,6-2 15 0,1 1-18 0,5-6 16 16,-1 1-17-16,1-4 16 0,-3 1-15 15,-1-2 19-15,-4-2-23 0,-3 0 19 0,-1-1-18 16,-2-1 16-16,-5 1-14 0,-3-1 13 0,-1-2-24 16,-4 0-25-16,-1-1-66 0,-12 4-52 15,17-9-45-15,-17 9 2 0,6-13-40 0,-6 13 38 16,-1-13-35-16,-4 2-2 0,-3 1-40 0,-8-2-66 15,2 0-194-15,-2 3-32 0</inkml:trace>
  <inkml:trace contextRef="#ctx0" brushRef="#br0">13990 4359 594 0,'3'-8'437'0,"-3"8"-135"16,3-14-77-16,-3 14-58 0,0 0-21 0,21 5-9 15,-4 7 4-15,7 5-44 0,0 5 5 0,5 6 0 16,5 9-5-16,1 2-14 0,-1 6 29 0,-2 0-36 15,3 5 12-15,-2 1 18 0,-6 3-13 0,-2 3 47 16,-2-3-20-16,-4 3-12 0,-6-1-25 0,-1-2 10 16,-5-7-28-16,-7-1-13 0,-4-1-6 0,-6 10-5 15,-5-3 4-15,-7-5-15 0,-5 1-6 0,-6-4-4 16,-4 1-4-16,-6-7-8 0,-3 0-11 16,-5-4-23-16,-4-1-29 0,-3-5-40 0,2 1-66 15,-4-6-41-15,1-2 6 0,-1-5-46 0,0-3-88 16,0-2-469-16,9-8-342 0</inkml:trace>
  <inkml:trace contextRef="#ctx0" brushRef="#br0">10084 3050 555 0,'0'0'460'0,"0"0"-104"0,0 0-96 0,0 0-58 16,0 0-37-16,0 0-31 0,15 0-27 0,6-5-21 15,7 1-15-15,13-3-7 0,5-1 7 16,19 0-5-16,9-1 9 0,3-4 15 0,9 3-23 16,2-1-12-16,5-1-5 0,2 1-1 0,-1 0-10 15,2-1-2-15,-5 0 1 0,-4 0-2 0,-7 0 3 16,-6 4 2-16,-6-2 5 0,-11 1 3 0,-16 2 1 16,-4 0-4-16,-9 3-4 0,-2 0-7 0,-4 2-8 15,-7-1-3-15,-15 3-7 0,26-5-14 0,-26 5-49 16,16-4-72-16,-16 4-62 0,17-3 22 0,-17 3-110 15,10-6-118-15,-10 6-322 0,13-8-234 0</inkml:trace>
  <inkml:trace contextRef="#ctx0" brushRef="#br0">12246 2447 787 0,'9'-12'532'0,"-1"3"-93"0,-3-1-45 16,0 3-56-16,-1-2-73 0,-4 9-60 0,9-11-47 15,-9 11-29-15,5-11-24 0,-5 11-15 0,0 0-9 16,5-8-13-16,-5 8-17 0,0 0-12 16,0 0-2-16,0 0 22 0,0 0 13 0,8 14-5 15,-7-4-11-15,4 5 0 0,-4 4-12 0,2 5-13 16,-2 3-5-16,2 3-5 0,-2-2-3 0,-1 4-3 15,-1 4-8-15,-2 3-9 0,2 1-7 0,-3-3-90 16,0 1-65-16,1-3-43 0,-1-1-39 0,-1 0 40 16,1-3 8-16,-2-5-59 0,0-4-83 0,1-3-390 15,-3-1-256-15</inkml:trace>
  <inkml:trace contextRef="#ctx0" brushRef="#br0">11956 2435 114 0,'-9'-16'570'0,"-1"-1"-232"0,1 7-28 0,3-2-112 16,-2 3 0-16,3 1-82 0,5 8 18 0,-10-7-70 16,10 7 30-16,0 0-57 0,-23 7-4 0,11 5 6 15,-2 5 10-15,-1 4-13 0,0 7-4 0,4 0-5 16,0 6 8-16,1 5 3 0,2-3-2 0,3 5-9 15,0 0-1-15,2 1 13 0,4 1-25 0,-1-1 14 16,3 1-7-16,2-2 6 0,4-1-11 16,1-1-2-16,4-3-16 0,3-1 5 15,2-1-6-15,9 4 9 0,-4-10-7 0,4-3 16 16,3-1-14-16,2-6 19 0,3-3-15 0,6-1 15 16,-1-6-13-16,0-6 20 0,5 0-6 0,0-6 19 15,3-4 4-15,8-4 16 0,-2-2 3 0,0-6 3 16,0-1 14-16,-1-4 6 0,-2-4 12 0,-3-3 8 15,-2-2-17-15,-4-4-1 0,1-3-13 0,-6-1-5 16,-1-5 1-16,-3-2-11 0,-4-3-9 0,-3 0-5 16,-5 2 6-16,-7 0-9 0,-6 7-9 15,-5 0-5-15,-8 2-12 0,-5 1-21 0,-5 4 7 16,-12-6-20-16,-7 5-43 0,-4 6-45 0,-9 5-44 16,-5 7-62-16,-7 7-21 0,-3 3-8 0,-8 11-5 15,-4 5-50-15,-8-2-492 0,1 13-322 0</inkml:trace>
  <inkml:trace contextRef="#ctx0" brushRef="#br0">11405 2704 124 0,'0'0'216'0,"0"0"-41"0,0 0-46 16,7-10-15-16,-7 10-12 0,0 0-11 0,0 0-7 15,6-8-13-15,-6 8-6 0,0 0-2 0,0 0-1 16,0 0-5-16,4-8-2 0,-4 8-9 0,0 0-5 15,0 0-4-15,0 0-4 0,0 0 6 0,0 0-19 16,5-7 0-16,-5 7-8 0,0 0-7 0,0 0 0 16,0 0 2-16,0 0 0 0,0 0-3 0,0 0-1 15,0 0 0-15,0 0-2 0,0 0 1 0,0 0 0 16,0 0 4-16,0 0 1 0,0 0 8 0,0 0 2 16,0 0 7-16,0 0 0 0,0 0-4 0,8-7-4 15,-8 7-3-15,0 0-3 0,0 0-3 16,0 0-4-16,0 0-7 0,0 0-57 15,0 0-45-15,0 0-46 0,0 0-19 0,16 4-21 16,-16-4-147-16,13 17 253 0</inkml:trace>
  <inkml:trace contextRef="#ctx0" brushRef="#br0">8045 9099 570 0,'0'0'405'0,"0"0"-155"0,17-2-3 16,-17 2-115-16,0 0 22 0,0 0-79 0,16-3 33 16,-16 3-69-16,0 0 39 0,0 0-63 0,0 0 46 15,0 0-59-15,15-2 40 0,-15 2-32 0,0 0 22 16,0 0-37-16,0 0 51 0,4-7-75 0,-4 7 15 15,0-10-93-15,0 10-72 0,-6-19-119 16,1 2-182-16,0-3 72 0</inkml:trace>
  <inkml:trace contextRef="#ctx0" brushRef="#br0">3177 5776 40 0,'0'0'463'0,"8"8"-165"0,-8-8-84 0,0 0-46 16,0 0-36-16,0 0-29 0,0 0-40 0,7 8-19 16,-7-8 6-16,0 0-11 0,0 0-4 0,0 0-7 15,0 0 7-15,0 0 1 0,0 0 6 0,5 7 4 16,-5-7 0-16,0 0 1 0,0 0 0 0,0 0-15 16,0 0 3-16,0 0 1 0,0 0-11 0,0 0 6 15,0 0-2-15,0 0-4 0,0 0 1 0,0 0-2 16,0 0 0-16,0 0 13 0,0 0-7 15,0 0 0-15,0 0 10 0,0 0 1 0,0 0-5 16,0 0-6-16,0 0 3 0,0 0-2 0,0 0-6 16,0 0-2-16,0 0-1 0,0 0-3 0,0 0-1 15,0 0 4-15,0 0-11 0,0 0-2 0,0 0-3 16,0 0-3-16,0 0 0 0,0 0-5 16,0 0-3-16,0 0-44 0,0 0-25 0,0 0-25 15,0 0-25-15,0 0-2 0,0 0-13 0,10 5-148 16,-10-5 59-16,0 0-243 0,9 13 89 0</inkml:trace>
  <inkml:trace contextRef="#ctx0" brushRef="#br0">8300 15250 10 0,'0'0'483'0,"0"0"-132"16,0 0-129-16,0 0-4 0,0 0-86 0,0 0 3 16,0 0-83-16,0 0 30 0,0 0-41 0,18 0 43 15,-18 0-57-15,0 0 44 0,0 0-51 0,0 0 50 16,0 0-61-16,0 0 47 0,0 0-57 16,0 0 56-16,0 0-56 0,0 0 39 0,0 0-46 15,0 0 63-15,0 0-66 0,0 0 62 0,0 0-56 16,0 0 52-16,0 0-4 0,0 0-1 0,0 0-5 15,0 0-8-15,0 0-3 0,14 0-6 0,-14 0-14 16,0 0-2-16,0 0 9 0,0 0-9 16,0 0 2-16,0 0-18 0,0 0-26 0,0 0-71 15,0 0-19-15,0 0-60 0,0 0-85 0,0 0-242 16,0 0 11-16</inkml:trace>
  <inkml:trace contextRef="#ctx0" brushRef="#br0">8686 15303 527 0,'0'0'317'0,"0"0"-169"0,0 0-172 15,0 0-260-15,0 0 85 0</inkml:trace>
  <inkml:trace contextRef="#ctx0" brushRef="#br0">10948 2777 185 0,'8'-6'139'16,"-8"6"-29"-16,0 0-30 0,6-7-24 0,-6 7-28 15,0 0-16-15,0 0-10 0,0 0-16 16,0 0 0-16,0 0 5 0,0 0-9 0,17 3-1 16,-17-3-23-16,6 12-4 0,-6-12-25 0,9 15-59 15,-3-4 44-15</inkml:trace>
  <inkml:trace contextRef="#ctx0" brushRef="#br0">11376 5625 130 0,'0'0'526'0,"0"0"-227"0,0 0-20 16,-6 9-103-16,6-9 0 0,0 0-97 0,0 0 26 15,0 0-46-15,-9 7 28 0,9-7-62 0,0 0 34 16,0 0-54-16,0 0 43 0,0 0-86 0,0 0 44 16,0 0-64-16,0 0-50 0,-5 8-43 0,5-8-349 15,0 0 42-15</inkml:trace>
  <inkml:trace contextRef="#ctx0" brushRef="#br0">6656 7433 240 0,'0'0'414'0,"0"0"-133"16,0 0-49-16,0 0-32 0,0 0-41 0,0 0-36 15,0 0-17-15,0 0-3 0,0 0-25 0,1 9 6 16,-1-9-22-16,0 0 33 0,0 0-42 0,0 0 48 16,0 0-70-16,0 0 57 0,0 0-49 0,0 0 48 15,0 0-77-15,0 0 56 0,0 0-90 16,0 0 84-16,0 0-69 0,0 0 57 0,0 0-63 15,0 0 63-15,0 0-70 0,0 0 57 0,0 0-73 16,0 0 34-16,0 0-83 0,0 0-23 0,0 0-68 16,13-5-104-16,-13 5-316 0,5-13-132 0</inkml:trace>
  <inkml:trace contextRef="#ctx0" brushRef="#br0">3681 4052 306 0,'0'0'123'0,"0"0"82"0,0 0-156 16,0 0 135-16,0 0-179 0,0 0 143 15,0 0-140-15,0 0 127 0,0 0-130 0,0 0 101 16,0 0-100-16,0 0 117 0,0 0-128 0,0 0 100 16,0 0-106-16,0 0 89 0,0 0-103 0,0 0 90 15,0 0-98-15,0 0 99 0,10-5-107 0,-10 5 71 16,0 0-72-16,0 0 100 0,0 0-101 0,0 0 97 16,0 0-96-16,0 0 91 0,0 0-93 0,0 0 93 15,0 0-96-15,0 0 98 0,0 0-98 16,0 0 80-16,0 0-80 0,0 0 99 0,0 0-97 15,0 0 95-15,0 0-95 0,0 0 90 0,0 0-92 16,0 0 98-16,0 0-97 0,0 0 96 0,0 0-94 16,0 0 96-16,0 0-97 0,0 0 95 0,0 0-92 15,0 0 88-15,0 0-90 0,0 0 90 0,0 0-89 16,0 0 93-16,0 0-95 0,0 0 87 16,0 0-25-16,0 0-122 0,0 0 90 0,0 0-122 15,0 0 111-15,0 0-146 0,0 0 129 0,0 0-137 16,0 0 93-16,9-5-191 0,-9 5 84 0</inkml:trace>
  <inkml:trace contextRef="#ctx0" brushRef="#br0">4031 4071 181 0,'0'0'96'0,"0"0"142"0,0 0-228 0,0 0 149 15,0 0-171-15,0 0 143 0,0 0-183 0,0 0 166 16,0 0-144-16,0 0 144 0,0 0-136 16,0 0 138-16,0 0-142 0,0 0 133 0,0 0-149 15,5 7 138-15,-5-7-14 0,0 0-19 0,0 0-15 16,0 0-134-16,0 0 142 0,0 0-133 15,0 0 135-15,0 0-131 0,0 0 135 0,0 0-133 16,0 0 122-16,0 0-126 0,0 0 147 0,0 0-137 16,0 0 132-16,0 0-139 0,0 0 135 0,0 0-126 15,0 0 134-15,0 0-137 0,0 0 137 0,0 0-136 16,0 0 97-16,0 0-97 0,0 0 143 0,0 0-134 16,0 0 127-16,0 0-135 0,0 0 128 0,0 0-128 15,0 0 135-15,0 0-135 0,0 0 133 0,0 0-135 16,0 0 138-16,0 0-145 0,0 0 144 0,0 0-124 15,0 0 122-15,0 0-17 0,0 0-134 0,0 0 139 16,0 0-10-16,0 0-126 16,0 0 140-16,0 0-136 0,0 0 136 0,0 0-135 15,0 0 131-15,0 0 5 0,0 0-9 0,0 0-16 16,0 0-5-16,0 0-12 0,0 0 4 0,0 0-6 16,0 0-1-16,0 0-3 0,0 0-3 0,0 0-3 15,0 0-15-15,0 0 2 0,0 0 16 0,0 0 2 16,0 0-8-16,0 0-8 0,0 0 1 0,0 0 12 15,0 0-7-15,0 0 1 0,0 0-3 0,0 0 1 16,0 0-2-16,0 0-11 0,0 0-1 0,0 0 16 16,0 0 0-16,0 0-2 0,0 0-7 15,0 0 3-15,0 0 7 0,0 0-3 0,0 0 0 0,0 0-1 16,0 0 0-16,0 0-1 0,0 0-12 0,0 0 15 16,0 0 0-16,0 0 0 0,0 0-3 15,0 0-3-15,0 0-1 0,0 0 8 0,0 0-2 16,0 0 0-16,0 0 1 0,0 0-2 15,0 0 1-15,0 0-15 0,0 0 27 0,0 0-13 16,0 0 1-16,0 0-3 0,0 0-5 0,0 0 9 16,0 0-2-16,0 0 1 0,0 0-1 0,0 0 1 15,0 0-1-15,0 0 2 0,0 0-19 0,0 0-7 16,0 0-13-16,0 0-23 0,0 0-144 0,0 0 84 16,0 0-237-16,0 0 235 0</inkml:trace>
  <inkml:trace contextRef="#ctx0" brushRef="#br0">4190 3871 297 0,'0'0'269'16,"0"0"-91"-16,0 0-76 0,0 0 6 0,0 0-10 16,0 0-16-16,0 0-12 0,0 0-11 0,0 0-13 15,0 0 1-15,0 0-8 0,0 0-5 16,0 0-10-16,0 0-12 0,0 0 0 15,0 0-36-15,0 0 22 0,0 0-15 0,0 0-32 16,0 0-37-16,0 0-64 0,0 0-182 0,0 0 261 16</inkml:trace>
  <inkml:trace contextRef="#ctx0" brushRef="#br0">4888 3917 103 0,'0'0'347'15,"0"0"-127"-15,0 0-50 0,0 0-46 16,0 0-15-16,0 0-28 0,0 0-16 0,0 0-15 16,0 0 6-16,0 0 2 0,0 0-3 0,0 0-10 15,0 0-1-15,0 0-5 0,0 0 16 0,0 0-49 16,0 0 13-16,-10 4-1 0,10-4-3 0,0 0 17 15,0 0-36-15,0 0-18 0,0 0-19 0,0 0-24 16,0 0-33-16,0 0-48 0,0 0-249 16,0 0 201-16</inkml:trace>
  <inkml:trace contextRef="#ctx0" brushRef="#br0">6497 3805 128 0,'0'0'269'0,"0"0"-95"0,0 0-38 0,0 0-27 16,0 0-33-16,0 0-15 0,0 0-18 16,0 0-24-16,0 0-27 0,0 0-35 0,0 0-101 15,0 0-102-15,0 0 72 0</inkml:trace>
  <inkml:trace contextRef="#ctx0" brushRef="#br0">5686 4037 395 0,'0'0'277'0,"0"0"-71"0,0 0-69 0,0 0-15 16,0 0-25-16,0 0-20 0,0 0-21 0,0 0-23 16,0 0 7-16,0 0-14 0,0 0-4 0,0 0-5 15,0 0-2-15,0 0-5 0,0 0-13 0,0 0-22 16,0 0-24-16,0 0-42 0,0 0-50 0,0 0-214 15,0 0 235-15</inkml:trace>
  <inkml:trace contextRef="#ctx0" brushRef="#br0">6804 4156 154 0,'0'0'367'0,"0"0"-116"0,0 0-72 0,0 0-37 16,15-5-33-16,-15 5-48 0,0 0-19 0,0 0-57 16,0 0 3-16,0 0-17 0,0 0-135 0,0 0 114 15,8-5-251-15,-8 5 84 0</inkml:trace>
  <inkml:trace contextRef="#ctx0" brushRef="#br0">2002 4028 245 0,'0'0'64'0,"0"0"162"0,0 0-223 16,0 0 172-16,0 0-173 0,4-8 145 0,-4 8-158 15,0 0 139-15,0 0-147 0,0 0 128 0,0 0-121 16,0 0 131-16,0 0-130 0,0 0 125 0,0 0-128 15,0 0 126-15,0 0-132 0,0 0 116 0,2-10-120 16,-2 10 103-16,0 0-104 0,0 0 78 0,0 0-82 16,0 0 91-16,0 0-97 0,0 0 10 0,0 0 83 15,0 0-90-15,0 0 95 0,0 0-99 0,0 0 95 16,0 0-101-16,0 0 97 0,0 0-102 0,0 0 84 16,0 0-80-16,0 0 94 0,0 0-100 0,0 0 94 15,0 0-94-15,-15 3 57 0,15-3-49 16,0 0 8-16,0 0 6 0,-12 7 7 15,12-7 13-15,-10 10 8 0,10-10 0 0,-9 12 3 16,9-12 0-16,-11 10 0 0,11-10-2 0,-10 11 1 16,10-11 0-16,-10 12 8 0,10-12-10 0,-11 16 1 15,6-10 4-15,-1 4 2 0,-1 0 2 0,0-1-3 16,-1 2 4-16,3 2 2 0,-6-3 1 0,4 0 1 16,2-2 4-16,0 2-4 0,-2 1 0 0,2-1 0 15,-2-1 3-15,0 2-9 0,-2 2-3 0,3-2 3 16,-3 0 1-16,2 2 1 0,1-2-5 0,-2 1 0 15,2-1 0-15,-3 2 1 0,4-4-3 0,-2 1 0 16,2 2 4-16,-2-2-5 0,2 1 44 16,-2-1-57-16,2 0 63 0,1 1-63 0,-1-1 54 15,0 2-61-15,0-3 36 0,1 3-35 16,0-1 60-16,0 2-13 0,1-2-16 0,-1 0-2 16,-2 2 12-16,0-1-15 0,2 1 7 0,1-4-4 15,-1 3 1-15,0 0-4 0,-1 1-2 0,1-1 1 16,-1-1 5-16,1 3-8 0,-1-1-2 0,1 3-7 15,0-3-1-15,0 3 12 0,-2 0-10 0,4-2 9 16,-2 2-3-16,0-1 0 0,0 0 1 0,0 0 0 16,0-1-2-16,2-1-1 0,-3 3-34 0,1-4 42 15,0 3-31-15,0-1 33 0,2 1-39 16,-2-1 40-16,0 1-31 0,0 0 37 0,-1 0-33 16,1-2 34-16,0 1-31 0,1 0 32 0,0-2-23 15,-1 3 31-15,-1-1-1 0,1 0-8 0,-1 0-2 16,1 1-9-16,0-3-1 0,1 2 6 0,-1-1-3 15,-1 1-1-15,1-1-1 0,-1-1-1 0,1 2-2 16,0-5 1-16,0 3-6 0,-1 1 3 16,1-2 1-16,0-1 0 0,-1 3-7 0,2-5 2 15,0 3 8-15,-1-1-1 0,2 1 2 0,2-11-5 16,-7 17 0-16,3-9 1 0,2 2-1 16,-3-1-1-16,1 1 12 0,0-1-12 0,0 3 39 15,0-2-54-15,0-2 38 0,1 2-33 0,-1 1 39 16,-1 0-41-16,1 0 41 0,0-1-40 0,-1-1 41 15,1 3-36-15,0-2 35 0,-1 2-34 0,0 0 26 16,0-2-27-16,1 0 21 0,-1 4-27 0,1-3-6 16,-1 2 18-16,0-4-1 0,1 2 0 0,-1 3 1 15,1-6-2-15,0 3 3 0,-1 2 3 0,0 4 59 16,-1-1 32-16,-2 2-6 0,3 1-18 0,0-4-5 16,0 1-22-16,0 2-7 0,0-2-6 0,1 1-4 15,1-1-8-15,-1 0-3 0,2 1-4 0,-1 0-2 16,-1 0-5-16,2-1 1 0,-2 1-2 15,0 0 1-15,2-2-2 0,-1 3 16 0,0-2-13 16,1 1-8-16,1 0 9 0,-2 0-9 0,2-1-1 16,-1-3 0-16,1 1 0 0,0 3-1 15,-1-2-1-15,1 1 5 0,0 1-5 0,-1 0 5 16,-1-2-9-16,3 3 11 0,-1-2 2 0,-2 1 3 16,2-4-12-16,1 3 2 0,-1 1-6 0,-1 0 10 15,1 2-4-15,1-2 3 0,-1 1-4 0,-1-2 5 16,1 3-2-16,0 0 1 0,0 2 1 0,-2 3-3 15,2-3-2-15,-2 1 18 0,1 1-12 0,-2-1-7 16,3 0 13-16,-1 2-11 0,1 1-2 0,0-1 0 16,0-2 0-16,1-1 1 0,-2-4 2 0,2 3-1 15,-1 1 1-15,1-3 0 0,-1 3-2 16,1 1 2-16,-3 2 0 0,3 2 7 0,0-1-15 16,-1 1 14-16,1-1-15 0,-2-2 5 0,1-2 2 15,1-2-1-15,-1 0 2 0,1 2 2 16,0-1-1-16,0 4-1 0,0 3 7 0,0 2-12 15,0-2 13-15,0 2-9 0,1-1 14 0,0-3-9 16,1 1-6-16,-1 1 7 0,2-1-6 0,-2 3 5 16,3 5-9-16,-3-7 10 0,3 0-9 0,1-1 8 15,-1-1-6-15,-2-1 9 0,2 0-13 0,0-1 12 16,0 0-7-16,1 3 12 0,4 4-15 0,-3-1 0 16,1-5 0-16,-1 0 2 0,-1-4 3 15,3 2 0-15,-3-2 1 0,3 1 0 0,-2-2-1 16,2 1 28-16,-2 0-32 0,-1-2 21 0,2 2-27 15,0 4 3-15,2-2 16 0,-1-3-10 0,0 3-6 16,-2-4 1-16,4 2 0 0,-2 1-2 0,0-4 6 16,2 2 0-16,-1-1 2 0,0-3-2 0,2 2 0 15,-2 0 0-15,3 0 1 0,-1 1-4 0,3 6-10 16,3 0 6-16,-3-2 2 0,0-4 12 0,0 1-10 16,1 2 0-16,-1-4-3 0,-1-1 2 0,2 1 5 15,0-1 2-15,-2 1-1 0,2-1-2 0,0-3 7 16,-1 2-8-16,2-1 1 0,0-2 1 15,2 2 1-15,1-1 4 0,-1 0 14 0,6 3-18 16,2 1-6-16,-2-1 3 0,-2-1-2 16,-2-4 21-16,0 1-19 0,0 0 27 0,0-1-32 15,0-1 30-15,1 2-33 0,2-1 30 0,-1 0-34 16,-3 1 27-16,1-2-27 0,2-1 36 0,-3 1-3 16,3 1-29-16,0-3 25 0,1 2-3 0,-1-2-12 15,-1-1-1-15,3-1 16 0,2 2-5 0,-3-2 0 16,5 1-1-16,4-3-2 0,4 1-2 0,-2 1-1 15,2-2-27-15,0 1 24 0,1-1-23 0,1 1 34 16,-2-2-12-16,0 4 9 0,0-2-26 0,-3-1 26 16,0 2-29-16,-3-2 27 0,-2 1-22 0,0-2 30 15,0 3-29-15,0-3 28 0,0 0-28 0,0 1 28 16,0 0-28-16,2 0 23 0,-4-1-2 16,4 1 5-16,-3-3-2 0,1 1 0 0,0 2-4 15,3-3-2-15,-3-1-27 0,1 2 21 0,2-2-15 16,-2-2 29-16,3 2-28 0,-1 0 29 0,-1 0-29 15,1 0 28-15,0 0-27 0,0 0 28 16,-2 2-32-16,0-2 28 0,1 2-21 0,-1 0 30 16,-1-1-26-16,0 0 23 0,0 0-31 0,0 1 22 15,-1-2 8-15,1 3-4 0,-1-3 0 0,-1 2-2 16,-2-2-2-16,3 0-2 0,-3 2 1 0,3-1-1 16,-3 0-6-16,1 2 0 0,0-2-9 15,2 1 18-15,-3 0 3 0,3 1-5 0,0-1 2 16,1-1-10-16,0 1 1 0,-2 3 9 0,3-3-1 15,-2 3-1-15,1-3 1 0,0 4 1 0,2-2-2 16,3 1 1-16,-5-1-19 0,-1 1 21 0,-1 0 0 16,3 0 7-16,-4 2 3 0,0-4-27 0,0 4 18 15,2-2-3-15,-3-2-7 0,2 4 0 0,-2-3 7 16,-1 1-3-16,0 1 2 0,1-2 0 0,2 0 0 16,-4 0-1-16,4 2 0 0,0-3 4 0,-3 1-9 15,1-1 6-15,-1-1 7 0,0 3 3 0,0-3 2 16,3 0-2-16,-3 2-1 0,0-1-5 15,0-2-3-15,-2 4 5 0,1-3 0 0,-3 3-2 0,0-3 0 16,1 1 0-16,-1 0-5 0,0-1 0 16,-1 0-17-16,1 2 11 0,0-3 10 15,-2 2-3-15,2-2 2 0,-1 2-4 0,5 0 0 16,-3-1-4-16,0-1 1 0,0 3 5 0,0-4-4 16,1 1 3-16,1 6 0 0,-1-7 1 0,-1 1-1 15,-1 0 2-15,1-1 0 0,-2 2-9 16,1-2 2-16,-1 3 7 0,0-1 3 0,1-2-7 0,-2 0 3 15,1 3 0-15,1-2-6 0,-4 1-1 0,4-1 2 16,-2 0 0-16,2-1 7 0,-1 2-6 0,1-2 1 16,2 1 2-16,-1 0 7 0,-2 2 3 0,6-1-6 15,-1 0 1-15,-1 3 5 0,-3-3-2 16,4 1 0-16,-1 0 1 0,2 1 7 0,-1 0 1 16,0 0-2-16,-1-3-5 0,2 2-1 0,-6 0-3 15,1-1-2-15,2 1-3 0,-4-1-1 0,0 1-1 16,1-1 1-16,-18-2-6 0,28 5 1 0,-28-5 4 15,26 5-1-15,-26-5-4 0,23 2 5 0,-23-2 1 16,21 6-2-16,-21-6 0 0,19 2 0 0,-19-2-1 16,17 3-1-16,-17-3 0 0,0 0-1 15,23 0 0-15,-23 0-1 0,0 0-11 0,19 0-23 16,-19 0-19-16,0 0-19 0,22-4-38 0,-22 4-42 16,14-7-11-16,-14 7-23 0,13-9-80 0,-13 9-111 15,9-13-407-15,-9 13-320 0</inkml:trace>
  <inkml:trace contextRef="#ctx0" brushRef="#br0">6203 8811 138 0,'-10'-8'710'0,"10"8"-241"0,-10-6-119 0,10 6-70 16,-9-6-36-16,9 6-39 0,0 0-48 0,-13-8-43 15,13 8-17-15,0 0-30 0,0 0-5 0,-9-6 9 16,9 6 1-16,0 0 2 0,0 0 1 0,0 0 7 16,0 0 5-16,-10-5-5 0,10 5-3 0,0 0-8 15,0 0-3-15,0 0-2 0,0 0-6 0,0 0-7 16,9 11-7-16,-9-11-7 0,10 9-7 0,-10-9-3 15,19 7-6-15,-8 0 0 0,0-3-1 0,2 1-3 16,0-3 1-16,2 2 2 0,-1 0-2 16,3-1-1-16,-2 1 1 0,2-1 29 0,-2-1-36 0,1 1-3 15,0-3 0-15,3 3 2 0,-4-2-4 0,2 2 1 16,-17-3-3-16,31 1-1 0,-31-1-1 16,26 2-1-16,-26-2 1 0,26 1-2 0,-26-1 3 15,19 1 5-15,-19-1 6 0,0 0 19 0,21 5 12 16,-21-5 39-16,10 3-15 0,-10-3 0 0,13 9 1 15,-13-9-6-15,6 16 7 0,3-5 40 0,-9 0-34 16,0 0-39-16,0 3 40 0,-1-2-21 0,-3 5 47 16,-1 3-19-16,-3 0 32 0,-2 3-10 15,1-4-8-15,-1 6-48 0,-4 1 15 0,1-2-43 16,-1 1 37-16,4-4-39 0,-2-3 29 0,-1 0-41 16,3 0 29-16,-3-3-38 0,3-1 28 0,1-2-41 15,3-3-3-15,-3 1-25 0,4-2-25 16,5-8-30-16,-9 7-40 0,9-7-4 0,-8 9-19 15,8-9-18-15,0 0-99 0,-11 6-10 0,11-6-99 16,0 0-82-16,-18-6-80 0,18 6-422 0,-18-13-656 16</inkml:trace>
  <inkml:trace contextRef="#ctx0" brushRef="#br0">3129 5974 62 0,'0'0'123'0,"0"0"156"0,0 0-235 0,0 0 136 16,0 0-175-16,0 0 142 0,0 0-146 0,0 0 112 15,0 0-139-15,0 0 141 0,0 0-142 0,0 0 126 16,0 0-136-16,0 0 125 0,0 0-15 0,0 0-13 15,0 0-141-15,0 0 132 0,0 0-117 0,0 0 131 16,0 0-12-16,0 0-140 0,0 0 141 0,0 0-5 16,0 0-8-16,0 0-27 0,4 8-19 0,-4-8-144 15,0 0 118-15,0 0-139 0,15 3 4 0,-15-3-93 16,15-2 78-16</inkml:trace>
  <inkml:trace contextRef="#ctx0" brushRef="#br0">5186 5683 85 0,'0'0'412'0,"0"0"-136"15,8 7-72-15,-8-7-42 0,0 0-30 16,0 0-30-16,0 0-23 0,0 0-37 0,0 0 4 16,0 0-10-16,13 3-3 0,-13-3-5 0,0 0-9 15,0 0-2-15,0 0 3 0,0 0-6 0,0 0 3 16,0 0-7-16,0 0 2 0,0 0 5 0,0 0-10 15,0 0 21-15,6 7 0 0,-6-7-3 0,0 0 2 16,0 0-2-16,0 0 5 0,0 0-10 0,0 0-11 16,0 0 6-16,0 0-2 0,0 0-11 15,0 0-45-15,0 0-36 0,0 0-43 0,0 0-119 16,0 0-207-16,21-7 135 0</inkml:trace>
  <inkml:trace contextRef="#ctx0" brushRef="#br0">8768 5293 313 0,'0'0'341'0,"5"10"-91"0,-5-10-61 0,0 0-43 16,0 0-33-16,0 0-30 0,0 0-36 0,0 0-24 15,0 0-15-15,0 0-16 0,9 5 1 0,-9-5-3 16,0 0-17-16,0 0-39 0,0 0-74 15,19 2-227-15,-19-2 225 0</inkml:trace>
  <inkml:trace contextRef="#ctx0" brushRef="#br0">9963 5317 67 0,'0'0'225'16,"0"0"-35"-16,0 0-63 0,0 0-24 0,0 0 9 15,0 0-52-15,0 0-12 0,0 0-8 0,0 0-5 16,0 0-10-16,2 8-1 0,-2-8-1 0,0 0 11 15,0 0-13-15,0 0 21 0,0 0 24 0,0 0 4 16,0 0 26-16,0 0-23 0,0 0 14 0,0 0-28 16,0 0 28-16,0 0-46 0,0 0 38 0,0 0-54 15,0 0 36-15,0 0-53 0,0 0 28 0,0 0-34 16,0 0 40-16,0 0-50 0,0 0 46 0,0 0-46 16,0 0 48-16,0 0-47 0,0 0 17 15,0 0-12-15,0 0 45 0,0 0-48 16,0 0 43-16,0 0-65 0,0 0 45 0,0 0-32 15,0 0 48-15,0 0-50 0,0 0 47 0,0 0-56 16,0 0 53-16,0 0-50 0,0 0 42 0,0 0-43 16,0 0 48-16,0 0-47 0,0 0 47 0,0 0-60 15,0 0 61-15,0 0-54 0,0 0 56 0,0 0-51 16,0 0 50-16,0 0-58 0,0 0 55 0,0 0-46 16,0 0 51-16,0 0-27 0,0 0 21 0,0 0-50 15,0 0 35-15,0 0-32 0,0 0 51 0,0 0-58 16,0 0 59-16,0 0-52 0,0 0 42 0,0 0-40 15,0 0 49-15,0 0-50 0,0 0 51 0,0 0-54 16,0 0 52-16,0 0-66 0,0 0 54 16,0 0-34-16,0 0 50 0,0 0-57 0,0 0 55 15,0 0-52-15,0 0 53 0,0 0-51 0,0 0 50 16,0 0-50-16,0 0 49 0,0 0-53 16,0 0 53-16,0 0-61 0,0 0 62 0,0 0-56 15,0 0 54-15,0 0-49 0,0 0 50 0,0 0-52 16,0 0 53-16,0 0-55 0,0 0 52 0,0 0-52 15,0 0 43-15,0 0-55 0,0 0 25 0,0 0-42 16,0 0 55-16,0 0-41 0,0 0 37 0,0 0-40 16,0 0 35-16,0 0-23 0,0 0 27 0,0 0-24 15,0 0 24-15,0 0-24 0,0 0 24 0,0 0-34 16,0 0 36-16,0 0-14 0,0 0 28 16,0 0-22-16,0 0 5 0,0 0-11 0,0 0 31 15,0 0-23-15,0 0 22 0,0 0-22 0,0 0 23 16,0 0-24-16,0 0 22 0,0 0-39 0,0 0 45 15,0 0-26-15,0 0 26 0,0 0-27 0,0 0 21 16,0 0-24-16,0 0 30 0,0 0-23 0,0 0 27 16,0 0-30-16,0 0 34 0,0 0-29 15,0 0 21-15,0 0-36 0,0 0 47 0,0 0-34 16,0 0 30-16,0 0-43 0,0 0 37 0,0 0-27 16,0 0 30-16,0 0-32 0,0 0 29 0,0 0-29 15,0 0 28-15,0 0-68 0,0 0 68 0,0 0-30 16,0 0 12-16,0 0-46 0,0 0-22 15,18-3-28-15,-18 3-22 0,0 0-86 0,0 0-173 16,0 0 212-16</inkml:trace>
  <inkml:trace contextRef="#ctx0" brushRef="#br0">5788 5608 242 0,'0'0'308'0,"0"0"-98"0,0 0-57 0,0 0-35 0,0 0-26 15,0 0-48-15,0 0-29 0,0 0-48 16,0 0-59-16,0 0-215 0,0 0 303 0</inkml:trace>
  <inkml:trace contextRef="#ctx0" brushRef="#br0">1979 6041 80 0,'0'0'53'16,"-16"1"170"-16,16-1-204 0,0 0 148 0,0 0-207 15,0 0 169-15,0 0-158 0,-15 3 134 0,15-3-153 16,0 0 142-16,0 0-153 0,-14 5 147 0,14-5-154 16,0 0 150-16,-14 7-150 0,14-7 146 15,-11 8-160-15,11-8 157 0,-17 11-149 0,7-3 147 16,-2 2-141-16,-3 0 139 0,2 3-134 0,-3-2 138 16,0 3-145-16,1-2 145 0,2 0-20 0,-2 0-9 15,1 1-19-15,-2-1-2 0,4 2 4 0,-2 1-7 16,-2-2-3-16,2 1 0 0,0 0-136 0,0-1 161 15,-1 2-133-15,-1 0 142 0,1-2-134 0,0 3 149 16,-1-3-146-16,1 3 142 0,1-2-141 16,1 1 143-16,-3 0-131 0,-1 2 138 0,2 2-152 15,-4 1 150-15,2 2-135 0,-2-1 140 0,1 2-141 16,-1 2 141-16,-2-2-143 0,2 2 110 0,0 2-114 16,0-2 149-16,-1 2-136 0,1-2 132 0,0 1-165 15,1 1 159-15,-1-2-135 0,2-2 144 0,0 1-141 16,0 0 134-16,-1 0-19 0,-1-3-8 15,4 2-15-15,-6 0 11 0,3-2-17 0,-1 3-2 16,0-1-6-16,0 2-138 0,-3-1 163 0,2 2-136 16,-1-1 147-16,1 2-139 0,-2-1 148 0,3 3-144 15,-3-2 142-15,2 1-141 0,-2 1 142 0,4-2-126 16,-2 2 135-16,2 1-150 0,-1-3 146 16,1 2-132-16,1-1 139 0,2 1-13 0,-1-2-12 15,1 2-3-15,1 0-15 0,0-1-14 0,1 1 5 16,0 0-5-16,1 0-4 0,0 1 0 0,2-1-9 15,0 3 6-15,2-3 0 0,-3 3-1 0,3 0-1 16,-1 0 0-16,1 1 0 0,-2-1-2 0,4 3-8 16,-2-2 2-16,0 2 12 0,2-1-5 0,0 1-3 15,-2-1-7-15,0 3 1 0,1-3-1 0,0 3 8 16,-2-2-1-16,3 3 1 0,-4-1-6 16,2 0 3-16,0-1-11 0,2 2 20 15,-3-1-7-15,0 1 1 0,1-1 2 0,2 1-9 16,-3 1 5-16,1 0 6 0,1 0-4 0,-1 2 2 15,-1-2 6-15,3 2-6 0,-2 0 3 0,1-1 5 16,1 2-61-16,1-1 67 0,0 0-11 0,1 3 4 16,0-3-9-16,3 5 3 0,2 2-9 0,2 4-1 15,-1 8 7-15,1 0-6 0,-1-11 7 0,2-1-4 16,-1-1 7-16,3 1-19 0,-2 11 16 0,1-10-7 16,3 7 6-16,-3-9 28 0,4 10-38 0,-1 1-4 15,-2-2 12-15,3-2 2 0,-2-7 1 0,2 9-6 16,-2-11 5-16,2 1-6 0,1-1 7 0,-1 7-10 15,0-8 3-15,2-1-4 0,1-1 3 0,-2 2-14 16,4 6 14-16,-2-7-1 0,2 8 1 0,-4-10-1 16,2 3 3-16,2 7-2 15,0-2 5-15,0-9 4 0,1 9 0 0,0-2-7 16,2 1 4-16,-3-9-2 0,4 9-8 0,0-3 8 16,-4-6 1-16,4-1 0 0,-2-1 9 0,1 1-13 15,3 5 0-15,2 1 4 0,-1-2 4 0,-4-5-14 16,0-2 17-16,1 0 0 0,1 1 7 0,3 8-5 15,2-1 1-15,0 2 3 0,1-1-6 0,-3 0 10 16,-2 1 1-16,3-3 5 0,-6-6-13 0,-1-1 19 16,3 1-32-16,-5 2 35 0,9 6-26 0,0 0 20 15,-1 0-36-15,0-2 37 0,-1 1-21 0,0-1 23 16,2 1-3-16,1 1-6 0,3-2-5 16,1 6-7-16,0 0-23 0,4-2 2 0,-2 0 10 15,-6-5 5-15,-2-7 6 0,-2-2-40 0,-3-3 55 16,1 3-22-16,-4-2 40 0,1 0-41 0,-2-1 39 15,1-2-41-15,-4 0 39 0,3-2-62 16,-4-3 49-16,0-2-32 0,-2 3 45 0,4-4-52 16,-1 3 44-16,-1-2-51 0,2 5 45 15,2-1-7-15,1 2-2 0,-1-2-3 0,-2-2-5 0,1-3 11 16,-2-1-26-16,3 2 1 0,-3-2 12 0,2-1 5 16,-1 1-8-16,2 0-9 0,0-1 7 0,-3-2 4 15,1 2-1-15,2 0 0 0,0 0-6 0,0-2-7 16,-3 3-33-16,0-2 20 0,2 2-41 15,-2-2 28-15,0 2-31 0,3 2-14 0,-3-2 10 16,0 2 7-16,3 0 8 0,-4-1-17 0,3 1 16 16,-2 1 3-16,-1-4-5 0,1 2-4 0,0-1-51 15,-1-2 18-15,0 1-33 0,1 0-114 0,-1-2 69 16</inkml:trace>
  <inkml:trace contextRef="#ctx0" brushRef="#br0">4628 13372 422 0,'0'0'412'0,"0"0"-109"0,-9 8-55 0,9-8-66 16,-5 7-15-16,5-7-54 0,0 0-7 16,-8 10-39-16,8-10 4 0,-5 7-28 0,5-7 14 15,-6 9 0-15,6-9-1 0,0 0-4 0,-4 9-2 16,4-9-26-16,0 0-3 0,-5 8 10 0,5-8 2 15,0 0-1-15,0 0-22 0,-7 8-2 0,7-8-1 16,0 0-3-16,0 0 0 0,0 0-3 0,-5 9 0 16,5-9 0-16,0 0-34 0,0 0 26 0,0 0 9 15,0 0 7-15,0 0-41 0,-4 9 45 0,4-9-40 16,0 0 39-16,0 0-38 0,0 0 37 0,0 0-34 16,0 0 38-16,0 0-42 0,0 0 24 0,0 0-43 15,0 0 39-15,0 0-12 0,13 3 26 0,-13-3-30 16,0 0 22-16,0 0-17 0,18-4 20 15,-18 4-14-15,10-5 14 0,-10 5-13 0,14-3 18 16,-14 3-15-16,13-6 14 0,-13 6-36 16,14-8 34-16,-14 8-26 0,13-4 13 0,-13 4-24 15,14-8-25-15,-14 8-6 0,15-8-40 0,-15 8 1 16,13-9-66-16,-13 9 13 0,12-7-57 0,-12 7-200 16,11-6 183-16</inkml:trace>
  <inkml:trace contextRef="#ctx0" brushRef="#br0">4752 13672 542 0,'0'0'393'0,"0"0"-89"0,0 0-78 16,5 9-59-16,-5-9-56 0,0 0 4 0,0 0-34 15,5 10 1-15,-5-10-39 0,0 0-12 0,8 9-4 16,-8-9-7-16,0 0-5 0,9 7-2 0,-9-7 1 15,0 0 1-15,7 8 0 0,-7-8 3 0,0 0-8 16,0 0 20-16,9 6-24 0,-9-6 0 0,0 0-10 16,0 0 2-16,0 0 9 0,11 7-13 0,-11-7-2 15,0 0-4-15,0 0-7 0,0 0-11 16,0 0-31-16,0 0-20 0,0 0-46 0,0 0-54 16,7 6-52-16,-7-6-220 0,0 0 125 15</inkml:trace>
  <inkml:trace contextRef="#ctx0" brushRef="#br0">4615 13046 527 0,'0'0'402'16,"0"0"-160"-16,0 0 5 0,0 0-117 0,0 0 4 15,0 0-68-15,0 0 44 0,0 0-77 0,0 0 46 16,0 0-66-16,0 0 46 0,0 0-52 0,0 0 40 15,0 0-55-15,0 0 48 0,0 0-55 0,0 0 50 16,0 0-67-16,0 0 52 0,0 0-39 0,0 0 60 16,0 0-63-16,0 0 52 0,0 0-56 0,0 0 54 15,0 0-54-15,0 0 53 0,0 0-60 0,0 0 45 16,0 0-58-16,0 0 18 0,0 0-44 0,0 0-20 16,0 0-45-16,0 0-51 0,0 0-281 0,0-14 99 15</inkml:trace>
  <inkml:trace contextRef="#ctx0" brushRef="#br0">4641 12896 106 0,'0'0'479'16,"0"0"-198"-16,0 0-41 0,0 0-81 15,0 0 2-15,0 0-76 0,0 0 11 0,0 0-66 16,0 0 39-16,0 0-42 0,0 0 29 0,0 0-45 15,0 0 25-15,0 0-38 0,0 0 34 0,0 0-37 16,11 4 31-16,-11-4-37 0,0 0 36 0,0 0-56 16,0 0 45-16,0 0-25 0,0 0 34 0,0 0-53 15,0 0 5-15,0 0-35 0,0 0-15 0,0 0-42 16,0 0-118-16,0 0-165 0,0 0 192 0</inkml:trace>
  <inkml:trace contextRef="#ctx0" brushRef="#br0">5046 12804 231 0,'0'0'230'0,"0"0"-72"0,0 0-11 0,0 0-30 15,0 0-15-15,0 0-10 0,0 0-13 16,0 0-3-16,0 0-14 0,0 0 10 0,0 0-18 15,0 0-36-15,0 0 27 0,0 0-17 0,0 0 14 16,0 0-23-16,0 0 18 0,0 0-24 0,0 0 20 16,0 0-37-16,0 0 34 0,0 0 10 0,0 0 9 15,0 0-17-15,0 0-4 0,0 0 1 0,0 0 2 16,0 0-5-16,0 0 11 0,0 0-2 0,0 0-1 16,0 0 0-16,0 0-20 0,0 0-1 15,0 0 13-15,0 0-2 0,0 0-4 0,0 0-6 16,0 0-5-16,0 0 1 0,0 0-2 0,0 0-2 15,0 0-1-15,0 0-2 0,0 0 0 0,0 0 0 16,0 0-17-16,0 0 20 0,0 0-2 0,0 0 2 16,0 0-4-16,0 0-3 0,0 0-6 0,0 0 9 15,0 0-2-15,0 0-17 0,0 0-11 0,0 0-17 16,0 0-27-16,0 0-41 0,0 0-55 16,0 0-348-16,0 0 9 0</inkml:trace>
  <inkml:trace contextRef="#ctx0" brushRef="#br0">10019 12296 469 0,'0'0'386'0,"0"0"-115"0,0 0-56 16,0 0-47-16,0 0-36 0,-1-12-17 0,1 12-14 15,0 0-8-15,0 0-8 0,0 0-6 0,0 0-19 16,0 0 12-16,-7-8-16 0,7 8-2 16,0 0 68-16,0 0-82 0,0 0 63 0,0 0-74 15,-10-6 50-15,10 6-68 0,0 0 50 0,0 0-64 16,0 0 57-16,0 0-54 0,0 0 56 0,0 0-51 15,0 0 54-15,0 0-18 0,-6-6-16 0,6 6 28 16,0 0-44-16,0 0 22 0,0 0-41 0,11-5 46 16,-11 5-43-16,14-3 38 0,-14 3-42 0,24-5 37 15,-24 5-58-15,31-4 59 0,-17-1-39 16,3 3 32-16,-3-1-37 0,0 1 41 0,-14 2-33 16,25-5-2-16,-25 5 2 0,24-4 28 0,-24 4-33 15,20-4 9-15,-20 4 38 0,19-4-33 0,-19 4 28 16,17-4-14-16,-17 4 10 0,12-5 7 15,-12 5 7-15,0 0-4 0,16-4-6 0,-16 4-2 16,0 0-2-16,13-7-4 0,-13 7-9 0,0 0 0 16,0 0-3-16,11-6-7 0,-11 6 4 0,0 0-1 15,0 0-2-15,0 0 0 0,10-5 0 0,-10 5-1 16,0 0-1-16,0 0-3 0,0 0 1 0,0 0 2 16,0 0 1-16,0 0-3 0,0 0-30 0,0 0 12 15,11-6-40-15,-11 6 34 0,0 0-64 0,0 0 49 16,0 0-64-16,0 0 48 0,0 0-53 0,0 0-2 15,0 0-17-15,0 0-5 0,0 0-22 0,0 0-26 16,-21 3-12-16,21-3-33 0,-14 3-19 0,14-3-226 16,-17 5 93-16</inkml:trace>
  <inkml:trace contextRef="#ctx0" brushRef="#br0">9963 12288 274 0,'0'0'314'0,"0"0"-92"0,-18 5-25 16,18-5-48-16,0 0 5 0,-18 0-16 0,18 0-26 15,0 0-3-15,-14 4-8 0,14-4-3 16,0 0-6-16,0 0-4 0,0 0-11 0,-15 3-6 16,15-3-24-16,0 0 8 0,0 0-19 0,0 0 4 15,0 0-6-15,0 0-6 0,0 0-4 0,0 0-4 16,16-7 45-16,-16 7-63 0,17-2 58 0,-17 2-65 15,23-7 50-15,-23 7-51 0,24-3 39 16,-24 3-39-16,26-5 37 0,-26 5-39 0,23-4 65 16,-23 4-60-16,24-4 69 0,-24 4-71 0,20-4 65 15,-20 4-60-15,17-2 57 0,-17 2-49 0,17-2 50 16,-17 2-41-16,0 0 43 0,18-4-45 0,-18 4 37 16,0 0-32-16,0 0 30 0,16-2-35 15,-16 2 20-15,0 0-36 0,0 0 21 0,13-3-30 16,-13 3 38-16,0 0-36 0,0 0 31 0,0 0-34 15,0 0 32-15,0 0-37 0,0 0 36 0,16-3-35 16,-16 3 29-16,0 0-31 0,0 0 35 0,0 0-29 16,0 0 3-16,0 0-5 0,0 0 24 0,0 0 5 15,0 0-31-15,0 0 31 0,0 0-31 0,0 0 34 16,0 0-35-16,0 0 33 0,0 0-30 0,0 0 30 16,0 0-37-16,0 0 34 0,0 0-29 0,0 0 32 15,15-1-26-15,-15 1-5 0,0 0 24 0,0 0-28 16,0 0 39-16,0 0-35 0,0 0 33 15,0 0-33-15,0 0 3 0,0 0 31 0,0 0-34 0,0 0 34 16,0 0-37-16,0 0 30 0,0 0-24 16,0 0 4-16,0 0 4 0,0 0-7 15,0 0 33-15,0 0-40 0,0 0 35 0,0 0-30 16,0 0 33-16,0 0-34 0,0 0 31 0,0 0-30 16,0 0 29-16,0 0-31 0,0 0 24 0,0 0-27 15,0 0 35-15,0 0-31 0,0 0 28 0,0 0-23 16,0 0-15-16,0 0 34 0,0 0-27 0,0 0 38 15,0 0-36-15,0 0 33 0,0 0-33 0,0 0 1 16,0 0 35-16,0 0-36 0,0 0 34 0,0 0-39 16,0 0 33-16,0 0-30 0,0 0 33 0,0 0-28 15,0 0-2-15,0 0 22 0,0 0-29 0,0 0 41 16,0 0-36-16,0 0 34 0,0 0-36 16,0 0 34-16,0 0-34 0,0 0 34 0,0 0-35 15,0 0 32-15,0 0-34 0,0 0 39 0,0 0-29 16,0 0 0-16,0 0-3 0,0 0 24 0,0 0-31 15,0 0 42-15,0 0-37 0,0 0 32 0,0 0-45 16,0 0 28-16,0 0-44 0,0 0 44 0,0 0-53 16,0 0 45-16,0 0-61 0,0 0 56 15,0 0-69-15,0 0 42 0,0 0-54 0,0 0-22 16,0 0-30-16,0 0-61 0,0 0-35 0,0 0-87 16,0 0-197-16,0 0-9 0</inkml:trace>
  <inkml:trace contextRef="#ctx0" brushRef="#br0">14585 15283 313 0,'2'-8'619'0,"-2"8"-103"0,4-18-95 0,-4 18-50 16,3-16-53-16,-3 16-76 0,2-15-47 0,-2 15-37 15,3-11-33-15,-3 11-20 0,1-8-19 0,-1 8-5 16,0 0-12-16,4-11-2 0,-4 11 2 0,0 0 6 16,0 0 2-16,18-1-8 0,-18 1-4 15,14 6 23-15,-5 1-25 0,2 1 13 0,-2 4-33 16,0 0 21-16,-4 2-28 0,4 2 12 16,0 2-36-16,-1-1 24 0,-2 3-32 0,1-1 22 15,-2 0-33-15,-1-2 25 0,-2 1-31 0,2 0 35 16,-3-1-78-16,2 3-8 0,-1-3-48 0,-2-4-27 15,0 3-54-15,0-3-65 0,0 1 20 0,-2-2-33 16,1 0 47-16,1-12-37 0,-3 17-32 0,3-17-61 16,-5 10-252-16,5-10-136 0</inkml:trace>
  <inkml:trace contextRef="#ctx0" brushRef="#br0">14654 15380 69 0,'-3'-22'519'0,"0"1"-107"0,1-3-132 0,2 5-3 15,2-4-57-15,1-1-38 0,2 3-25 0,2-1-25 16,-1 1-28-16,7 1-3 0,-3 2 4 0,4 0-2 16,4 3-9-16,0 0-15 0,0 4-16 0,1 3-16 15,1 1-6-15,-6 2-4 0,-14 5-13 16,30 0-10-16,-17 5 4 0,2-1-5 0,-2 1-6 16,-2 3-2-16,-1-1 2 0,-2 3-7 0,-3-2-1 15,0 3 2-15,-1-2 7 0,-4-9-2 0,1 20-5 16,-2-11-5-16,-2 2 11 0,0-1 0 0,-5 2 1 15,-1-3 0-15,-1 2 3 0,-3-3-3 16,0 2 2-16,-3-2 1 0,2-2-1 0,-3 1-7 16,2-4 14-16,-2 2-8 0,2-4-2 0,15-1-14 15,-26 3 12-15,26-3-7 0,-24-1-1 0,24 1-42 16,-23-7-10-16,23 7-13 0,-14-8-9 0,14 8-9 16,-13-8 2-16,13 8-46 0,-9-12 21 0,9 12-75 15,0 0-43-15,0-15-44 0,0 15-277 16,4-11-52-16</inkml:trace>
  <inkml:trace contextRef="#ctx0" brushRef="#br0">14907 15071 89 0,'0'0'707'0,"0"0"-287"0,15-5-24 15,-15 5-96-15,0 0-9 0,5 9-42 0,-5-9-52 16,4 12-50-16,-4-12-33 0,1 18-19 0,2-8-17 15,-2 2-18-15,0 1-18 0,3 0-6 16,0 1-3-16,0 0-6 0,2 1-6 0,-1-2-13 16,2 0 4-16,-1-1-15 0,1-1-1 0,-1-2-4 15,-6-9 6-15,10 11 5 0,-10-11 4 0,9 9 3 16,-9-9 22-16,0 0-7 0,0 0 16 0,15-4 14 16,-15 4 12-16,8-12-5 0,-3 4-11 0,-1-4-11 15,-1 3-11-15,2-4-5 0,-3 1-5 0,2-5-3 16,-3 2-5-16,2 1 9 0,-2 2-29 15,0-1-31-15,1 1-17 0,-1 0-26 0,-1 1-28 16,1-1-35-16,2 4-12 0,-2-4 5 0,-1 12-7 16,4-16-27-16,-4 16-54 0,6-17-56 0,-4 7-50 15,-2 10-185-15,5-15-18 0</inkml:trace>
  <inkml:trace contextRef="#ctx0" brushRef="#br0">15138 14881 7 0,'8'-14'451'0,"-8"14"-94"15,6-9-119-15,-6 9 20 0,8-10-83 0,-8 10 4 16,7-7-79-16,-7 7 14 0,0 0-50 0,0 0 30 16,0 0-18-16,13-2 31 0,-13 2-5 15,9 7-8-15,-9-7-9 0,10 16-24 0,-6-6-2 16,1 5-10-16,-1-1-6 0,-1 1 37 0,-1 3-61 16,1 2 42-16,-2 0-59 0,-1-3 46 0,0 5-58 15,-1 2 5-15,0-3-1 0,-1 1-1 0,-2-2-9 16,2-3 1-16,-1-1 14 0,1 1 1 0,-1-6 0 15,0 0 5-15,3-11-6 0,-1 18 2 0,1-18-1 16,-5 12 6-16,5-12-3 0,0 0 0 0,0 0 2 16,0 0-2-16,0 0-3 0,0 0-11 0,0 0 17 15,0 0-3-15,0 0 1 0,9-10 4 0,-9 10-6 16,9-11 2-16,-9 11-2 0,9-11 6 16,-1 3 39-16,-2 1-54 0,-6 7 49 15,12-14-46-15,-12 14 41 0,12-8-49 0,-12 8 40 16,13-7-39-16,-13 7 44 0,13-5-47 0,-13 5 45 15,0 0-47-15,15-4 1 0,-15 4 3 0,0 0 1 16,0 0 2-16,13 4 9 0,-13-4-8 0,0 0 7 16,0 0 1-16,10 8 1 0,-10-8 1 0,0 0-1 15,-5 12 1-15,5-12 3 0,-10 13-5 0,10-13-8 16,-9 11 2-16,1-6 6 0,8-5-1 0,-15 13-14 16,15-13-24-16,-13 9-11 0,13-9-18 0,-12 9 4 15,12-9-12-15,-11 6-33 0,11-6-88 16,0 0-71-16,0 0-347 0,0 0-146 0</inkml:trace>
  <inkml:trace contextRef="#ctx0" brushRef="#br0">15367 14807 642 0,'7'-12'509'0,"1"4"-78"0,-3 0-86 16,-5 8-54-16,9-13-61 0,-9 13-6 16,9-7-41-16,-9 7-20 0,0 0-26 15,18 7 11-15,-18-7-49 0,10 14-7 0,-5-3-26 16,-1 3 1-16,1 2-28 0,-2 2-7 0,-2 4-6 16,2 0-6-16,-3-3-8 0,0 1 9 0,0 5-24 15,0-1-37-15,-3-2-18 0,2 2-22 0,-2-1-41 16,1-2-39-16,-1-3 2 0,0-2-22 0,1 1-67 15,0-4-69-15,-1-2-398 0,3-11-240 0</inkml:trace>
  <inkml:trace contextRef="#ctx0" brushRef="#br0">15602 15008 78 0,'6'-8'747'0,"-6"8"-194"0,8-12-77 15,-8 12-52-15,9-9-69 0,-9 9-85 0,6-7-54 16,-6 7-46-16,0 0-35 0,5-6-19 0,-5 6-3 16,0 0-11-16,0 0-13 0,0 0-21 0,4 13-5 15,-4-13-16-15,-1 16-10 0,-3-6-15 0,3 2-21 16,-2 1-32-16,-2 2-28 0,1-2-35 0,-2 1-38 16,2-3-40-16,0 1-21 0,0-1-7 0,1-1-69 15,3-10-79-15,-7 16-424 0,7-16-294 16</inkml:trace>
  <inkml:trace contextRef="#ctx0" brushRef="#br0">15779 14758 240 0,'4'-11'584'0,"0"1"-132"0,-1-2-104 0,-3 12-66 15,4-14-58-15,-4 14-36 0,2-15-48 0,-2 15-34 16,1-12-63-16,-1 12-26 0,4-8-43 0,-4 8-31 15,0 0 26-15,0 0-87 0,0 0-65 0,14-4-78 16,-14 4-302-16,0 0-76 0</inkml:trace>
  <inkml:trace contextRef="#ctx0" brushRef="#br0">15903 14790 748 0,'0'0'474'0,"0"0"-46"16,-5 12-60-16,5-12-39 0,-6 14-41 0,1-5-61 15,0-1-36-15,-2 5-32 0,1-1-24 0,1 0-10 16,-2 1-20-16,4 0-23 0,0-1-11 0,0 1-14 16,2-1-9-16,1 0-10 0,3-1-15 0,-2 0-1 15,3 1-31-15,0-1 1 0,3-4-23 16</inkml:trace>
  <inkml:trace contextRef="#ctx0" brushRef="#br0">16528 14650 566 0,'4'-10'379'0,"-4"10"-53"16,0 0-59-16,0-11-24 0,0 11-56 0,0 0-9 15,0 0-43-15,-7-11 0 0,7 11-16 0,0 0-7 16,-13-2-9-16,13 2-29 0,0 0-7 0,-19 0-10 16,19 0-9-16,-12 4-7 0,12-4-6 0,-14 6-8 15,14-6 2-15,-13 7-13 0,13-7-2 16,-9 9-6-16,9-9 0 0,-6 13-7 0,6-13 1 15,-4 12-15-15,4-12-2 0,4 15-15 0,-4-15-20 16,6 16 8-16,1-9-17 0,0 1 23 16,1-1-7-16,3-2 23 0,0 2-10 0,0-2 21 15,-1 0-17-15,2-1 22 0,-12-4-16 0,20 8 17 16,-20-8-16-16,13 7 15 0,-13-7-15 0,10 5 14 16,-10-5 27-16,7 9-10 0,-7-9 15 0,5 8-11 15,-5-8 8-15,-1 12-14 0,1-12 6 16,-6 17 0-16,2-7-17 0,1 0 10 0,-4-1-8 15,1 1-13-15,2 0-3 0,-1-1-16 0,-1 1-14 16,-2 0-14-16,4-3-5 0,4-7-30 0,-9 14-65 16,9-14-30-16,-8 10-38 0,8-10-346 0,0 0-95 15</inkml:trace>
  <inkml:trace contextRef="#ctx0" brushRef="#br0">16624 14492 35 0,'4'-14'631'0,"0"2"-203"0,-3 0-93 0,3 4-81 15,-4 8-48-15,5-14-42 0,-5 14-35 0,4-10-27 16,-4 10-10-16,0 0 0 0,0 0-10 0,0 0-4 16,15 8-18-16,-10 1-1 0,-1 2-9 0,1 4-14 15,-1 3-1-15,1 5-14 16,0 0 6-16,-2 2-13 0,-2 2-8 0,2 0-8 15,-3 1-6-15,0 0-24 0,0-1-10 0,-3-1-9 16,3-1 9-16,-1-1-5 0,1-6 6 0,0 0-4 16,-2-3-14-16,1-3-35 0,1 0-64 0,-2 0-41 15,2-12-60-15,-4 14-279 0,4-14-35 0</inkml:trace>
  <inkml:trace contextRef="#ctx0" brushRef="#br0">16443 14708 499 0,'0'0'455'0,"-12"-7"-74"0,12 7-116 0,0 0-39 16,-9-10-72-16,9 10-7 0,0 0-58 0,0 0 13 16,0 0-45-16,0 0 13 0,0 0-36 0,12 10 16 15,-12-10-27-15,18 7 14 0,-8-2-35 16,1-1 24-16,2-1-25 0,4 2 19 0,-2-1-21 15,3-2 18-15,-3 0-5 0,3-2 0 0,-18 0-1 16,36 0 3-16,-18-1-23 0,0-1 18 0,2-3-22 16,2 0 24-16,-4 0 3 0,2-2 6 0,-2-1-13 15,0-1-7-15,0 0 11 0,-1-2 3 16,-1-2-3-16,-2 2 6 0,3 0 17 0,-4 0 14 16,-4 1 9-16,1 2-9 0,-3 1-3 0,-7 7 8 15,13-11-8-15,-13 11-6 0,9-8-12 0,-9 8-10 16,0 0-2-16,9-6 8 0,-9 6-2 15,0 0 8-15,0 0-6 0,3 16-2 0,-3-16-5 16,-4 16-3-16,1-7 3 0,-2 4-5 0,1 0 1 16,-1 3-12-16,-1 0 8 0,1-1-7 0,-1 0 0 15,0-2 0-15,2 2-3 0,-2-5 4 0,2 2 3 16,2-2-6-16,2-10-1 0,-6 12 5 0,6-12 3 16,-2 10 4-16,2-10 3 0,0 0-5 0,0 0 7 15,0 0-9-15,0 0 0 0,0 0 1 0,0 0 5 16,0 0 3-16,0 0 6 0,15-6 1 15,-15 6 1-15,12-8-3 0,-12 8-1 0,11-8-5 16,-11 8-3-16,12-7-1 0,-12 7-1 16,9-7 1-16,-9 7-11 0,0 0 8 0,15-4-12 15,-15 4 9-15,0 0-9 0,22 3 9 0,-22-3-11 16,16 5 2-16,-16-5-20 0,16 10-18 0,-10-4-17 16,4 0-26-16,-5 1-25 0,2 1-16 0,-1-2 2 15,-6-6 1-15,12 12-4 0,-12-12-61 0,9 12-45 16,-9-12-53-16,6 6-332 0,-6-6-150 0</inkml:trace>
  <inkml:trace contextRef="#ctx0" brushRef="#br0">17125 14372 655 0,'0'-13'455'16,"0"2"-30"-16,0 11-154 0,0-18 0 0,0 18-88 15,0-12 5-15,0 12-97 0,0 0 40 0,3-9-43 16,-3 9 5-16,0 0-7 0,5 7-13 0,-5-7-7 16,7 20-9-16,-3-6-17 0,1 3-3 15,-1 6-10-15,1-1-3 0,-1 3-3 16,1 1-5-16,-1-1-11 0,-3 3 11 0,2 1-12 16,-3-1 1-16,0 0-6 0,0-1-7 0,0-1-5 15,0-4 6-15,0-1-6 0,-3-2-5 0,3-2-10 16,-1 0-37-16,-2-3-12 0,2-2-32 0,-1 0 17 15,-1 0-14-15,3-12-38 0,-4 16-63 0,4-16-80 16,-6 13-70-16,6-13-166 0,0 0-4 0</inkml:trace>
  <inkml:trace contextRef="#ctx0" brushRef="#br0">17057 14645 174 0,'0'0'513'0,"0"-19"-113"0,0 19-133 15,3-15-26-15,-3 15-50 0,6-16-33 0,1 8-22 16,0 1-23-16,5-1-17 0,-2 1-11 0,4 3-10 16,-14 4-12-16,24-3-15 0,-24 3 7 15,28 4-11-15,-12 1 1 0,-1 3 4 0,-1 1-12 16,-1 3 1-16,2 0-9 0,-7 0 6 0,1 1-13 16,-3-1 34-16,1 2-49 0,-2 2 0 0,-1-2 0 15,-2-2-4-15,0 0-15 0,-2 0-17 0,-2 2-11 16,2-1-15-16,-2 0-10 0,-1-3-19 0,3-10-68 15,-4 16-31-15,4-16-66 0,0 0-94 0,-4 9-176 16,4-9 2-16</inkml:trace>
  <inkml:trace contextRef="#ctx0" brushRef="#br0">17346 14529 201 0,'8'-15'559'0,"-3"1"-175"15,-1 2-82-15,0 3-63 0,-2 0-54 0,-2 9-28 16,5-16-35-16,-5 16-29 0,4-9-29 0,-4 9-28 15,6-8-42-15,-6 8-17 0,0 0-84 0,0 0-76 16,8-7-86-16,-8 7-243 0,0 0 16 0</inkml:trace>
  <inkml:trace contextRef="#ctx0" brushRef="#br0">17515 14495 528 0,'0'0'454'0,"-3"10"-86"0,3-10-77 15,-4 15-41-15,-1-6-35 0,0 3-23 0,0 2-21 16,-1 1-33-16,0 2-31 0,1-3-13 0,0 1-21 16,2 2-13-16,-1 0-14 0,1 0-13 0,3 0-2 15,0-1-43-15,1 0-13 0,3 0 15 16,2-2 2-16,2-1 5 0,0 0 2 0,0-2 1 16,3-3 4-16,-2-2 18 0,0 1-13 0,-9-7 0 15,19 5 5-15,-19-5-5 0,19 3 12 16,-19-3-1-16,0 0-5 0,20 0-2 0,-20 0-4 15,12-6-9-15,-12 6-16 0,9-6-27 0,-9 6-21 16,7-8-10-16,-7 8-13 0,3-9-2 0,-3 9-62 16,3-13-23-16,-3 13-53 0,0-13-91 0,0 13-230 15,-1-12-52-15</inkml:trace>
  <inkml:trace contextRef="#ctx0" brushRef="#br0">17621 14446 33 0,'0'0'591'0,"5"-15"-151"0,-5 15-101 16,4-11-72-16,-4 11 6 0,5-9-104 0,-5 9 27 15,8-6-74-15,-8 6-8 0,0 0-19 0,0 0 7 16,20 3-5-16,-20-3-13 0,9 14-19 0,-5-5-12 15,1 2-8-15,0 4-2 0,-1 0-14 0,-2 1-9 16,1 0-1-16,-2 0 0 0,0-3-4 0,1 1 5 16,-1-3 6-16,2 3 8 0,-3-14 9 0,1 20 12 15,-1-20 17-15,1 16 18 0,-1-16 16 16,1 15 17-16,-1-15 7 0,0 0 9 16,2 11-5-16,-2-11-24 0,0 0-19 0,0 0-20 15,0 0-15-15,0 0-11 0,11-5-4 0,-11 5-9 16,9-18-36-16,-4 4-30 0,-1-1-30 0,4-4-20 15,-2 1-25-15,1-1-30 0,-2 5-26 0,0 0-41 16,-3 4 24-16,3 1-47 0,-5 9-11 0,4-13-55 16,-4 13-35-16,4-9-436 0,-4 9-289 0</inkml:trace>
  <inkml:trace contextRef="#ctx0" brushRef="#br0">17936 14432 219 0,'0'0'611'0,"0"0"-187"0,0 0-77 16,0 0-68-16,0 0-43 0,0 0-23 0,0 0-23 15,13 7-33-15,-13-7-22 0,0 15-27 0,0-15-20 16,-4 17-18-16,3-5-16 0,0-1-8 0,-2 1-4 16,2 1-18-16,0 0-16 0,-2-4-10 0,3 5-9 15,0-4-10-15,0-10-6 0,0 18-1 0,0-18 1 16,0 18 11-16,0-18-5 15,1 12 14-15,-1-12 12 0,4 9 14 0,-4-9-3 0,0 0 17 16,0 0 11-16,13 3 5 0,-13-3-2 0,13-5-1 16,-13 5 7-16,11-13 5 0,-4 6 0 15,0-4-5-15,-2 2-12 0,-1-4-5 0,0 1-7 16,1-2-5-16,-1 2-12 0,-4-3-24 0,1 1-32 16,2 1-35-16,-6-1-53 0,2 2-23 0,0 0 31 15,-3 0-62-15,1 0-60 0,1 3-66 0,2 9-406 16,-8-15-242-16</inkml:trace>
  <inkml:trace contextRef="#ctx0" brushRef="#br0">18044 14307 386 0,'0'0'575'0,"6"-7"-58"16,-6 7-140-16,0 0 0 0,5-8-54 0,-5 8-61 15,0 0-65-15,0 0-32 0,7-8-44 16,-7 8-16-16,0 0-36 0,0 0-9 0,0 0-21 16,0 0 6-16,0 0-23 0,0 0-6 0,0 0-24 15,9 7-20-15,-9-7-33 0,2 10-42 0,-2-10-20 16,0 13-11-16,0-13-3 0,-2 16-7 0,-1-6-51 16,1 0-67-16,-5 4-135 0,3 1-197 0,-2 1-130 15</inkml:trace>
  <inkml:trace contextRef="#ctx0" brushRef="#br0">18344 14449 644 0,'0'0'456'0,"-4"-10"-86"0,4 10-85 0,-6-6-30 16,6 6-43-16,0 0-34 0,-12-8-31 0,12 8-39 15,0 0-24-15,-16 2-12 0,16-2-12 0,-14 6-9 16,14-6-15-16,-14 13-14 0,7-5-10 0,-1 1-7 16,2 0-13-16,0-1-10 0,1 3-11 0,1-2-5 15,1 0-4-15,3-9 0 0,-6 16-4 0,6-16 7 16,-3 11 16-16,3-11-5 0,0 0 18 0,-3 12 9 16,3-12 4-16,0 0 7 0,0 0 5 15,0 0 4-15,13-8 6 0,-6 0 8 0,-2 1 5 16,4-4 10-16,-3-3 4 0,1 0 1 0,-1-6-1 15,1 1 3-15,0-3-11 0,-2 1 16 0,-1-1-15 16,1-3 18-16,-3 1-22 0,0 0 0 0,-2 6 14 16,0 2 7-16,0 2-7 0,0 1-4 0,0 3-12 15,-2-2-10-15,2 12-9 16,-2-14-8-16,2 14-21 0,-2-12-22 0,2 12-17 0,0 0-29 16,0 0-43-16,0 0-39 0,-22 0 33 15,16 7-58-15,-3 3-81 0,0 2-52 0,-5 4-443 16,2 1-279-16</inkml:trace>
  <inkml:trace contextRef="#ctx0" brushRef="#br0">21807 15737 474 0,'0'0'370'0,"0"0"-134"0,0 0-6 16,0 0-75-16,0 0 10 0,0 0-80 0,3-8 27 16,-3 8-60-16,0 0 44 0,0 0-63 0,0 0 51 15,0 0-24-15,0 0 6 0,0 0-16 0,0 0-2 16,0 0-7-16,0 0-4 0,0 0 7 0,0 0-9 16,0 0-8-16,0 0 9 0,0 0-6 15,0 0 16-15,0 0 4 0,0 0 9 0,0 0 8 16,0 0 6-16,0 0 2 0,0 0 1 15,0 0-25-15,7-9 1 0,-7 9 0 0,0 0-9 16,17-5 5-16,-17 5 2 0,18-7-4 0,-18 7 0 16,24-6-4-16,-11 4-4 0,1 0-7 0,-14 2-1 15,27-3-1-15,-11 2-3 0,2-2 3 0,-4-1 0 16,0 3 6-16,3-2 1 0,-17 3 1 0,28-5 6 16,-15 1-4-16,-13 4-5 0,27-3 11 0,-13-2-17 15,-14 5 6-15,24-3-19 0,-24 3 11 0,23-6-21 16,-23 6 14-16,20-5-17 0,-20 5-3 0,18-3-31 15,-18 3-9-15,16-5-41 0,-16 5-33 16,11-4-51-16,-11 4-25 0,0 0-3 0,13-6-70 16,-13 6-18-16,0 0-105 0,0 0-288 15,0 0-201-15</inkml:trace>
  <inkml:trace contextRef="#ctx0" brushRef="#br0">21896 15733 33 0,'0'0'643'16,"-9"-6"-221"-16,9 6-87 0,0 0-87 0,-10-6-47 15,10 6-32-15,0 0-34 0,0 0-27 0,-7-6-18 16,7 6-28-16,0 0-3 0,0 0-7 0,0 0-9 15,12-7-10-15,-12 7-7 0,0 0 5 0,25-1-17 16,-25 1-4-16,24-2-1 0,-24 2-10 0,28-2 13 16,-28 2 1-16,28-3 13 0,-28 3 12 0,28-2 21 15,-28 2 16-15,26-3 18 0,-26 3 12 16,23-3 0-16,-23 3-2 0,18-4-5 0,-18 4-15 16,16-5-15-16,-16 5-13 0,17-3-13 15,-17 3-23-15,13-4-35 0,-13 4-55 0,11-6-81 16,-11 6-39-16,14-7-43 0,-5 1-128 0,-9 6-437 15,15-6-346-15</inkml:trace>
  <inkml:trace contextRef="#ctx0" brushRef="#br0">5530 13140 235 0,'0'0'580'0,"0"0"-163"0,0 0-88 15,0 0-92-15,-1 10-47 0,1-10-56 0,0 0-34 16,0 0 9-16,0 0-16 0,0 0-8 16,0 0 19-16,0 0 10 0,0 0 4 0,0 9 1 15,0-9-19-15,0 0-4 0,0 0-24 0,0 0-2 16,0 0-26-16,0 0 1 0,0 0-12 16,0 0-13-16,0 0-39 0,0 0-14 0,0 0-35 15,0 0-8-15,0 0-18 0,0 0-5 0,0 0-11 16,0 0-38-16,0 0 36 0,0 0-79 0,0 0-77 15,0 0-101-15,0 0-169 0,0 0-35 0</inkml:trace>
  <inkml:trace contextRef="#ctx0" brushRef="#br0">23388 16512 96 0,'0'-11'518'0,"0"11"-171"16,0 0-81-16,0 0-58 0,0 0-54 0,3-10-40 15,-3 10-23-15,0 0-10 0,0 0-10 0,0 0-12 16,6-8-7-16,-6 8-5 0,0 0-13 0,0 0-5 15,0 0-7-15,0 0-14 0,11-4-17 0,-11 4-17 16,0 0-20-16,15 3-29 0,-15-3-40 0,14 5-147 16,-14-5 12-16,20 7-170 0,-10-3 172 0</inkml:trace>
  <inkml:trace contextRef="#ctx0" brushRef="#br0">24393 16163 181 0,'0'0'315'0,"0"0"2"16,9-6-151-16,-9 6 57 16,0 0-111-16,0 0 54 0,0 0-111 0,8-7 56 15,-8 7-81-15,0 0 47 0,0 0-63 0,0 0 53 16,0 0-69-16,0 0 61 0,0 0-70 0,0 0 59 16,0 0-62-16,0 0 50 0,0 0-58 0,0 0 61 15,0 0-63-15,0 0 64 0,0 0-64 0,15 3 53 16,-15-3-43-16,0 0 47 0,0 0-39 0,0 0 48 15,0 0-33-15,0 0 38 0,0 0 0 0,0 0 0 16,0 0-5-16,0 0 11 0,0 0 0 16,0 0 1-16,0 0 1 0,0 0-2 0,0 0 7 15,0 0-24-15,0 0-10 0,0 0-5 0,0 0-4 16,0 0 0-16,0 0 0 0,13-3-1 16,-13 3-7-16,0 0 11 0,0 0-14 0,0 0-7 15,0 0 0-15,0 0 1 0,0 0-2 0,0 0 1 16,0 0-2-16,0 0-3 0,15 3 3 0,-15-3 1 15,0 0 0-15,0 0-3 0,0 0 3 0,5 9 9 16,-5-9-9-16,0 0-4 0,0 0 5 16,0 0 1-16,0 0-1 0,3 9 3 0,-3-9 2 15,0 0 15-15,0 0-3 0,0 0-9 0,-6 8-7 16,6-8 11-16,0 0-3 0,0 0 0 0,-14 3 0 16,14-3 1-16,0 0 12 0,0 0-10 0,0 0 5 15,-17 1 9-15,17-1 3 0,0 0-2 16,0 0-3-16,0 0-2 0,0 0 20 0,-10-6 14 15,10 6-47-15,0 0-3 0,0 0-5 0,0 0 0 16,0 0-2-16,4-10-3 0,-4 10-3 0,0 0 13 16,0 0-11-16,0 0 0 0,12-5-1 15,-12 5 0-15,0 0-1 0,0 0-1 0,0 0 1 16,13 3 10-16,-13-3-14 0,0 0 3 0,10 6-4 16,-10-6 7-16,0 0 1 0,0 0 0 0,4 10 0 15,-4-10 11-15,0 0-8 0,0 0-9 0,3 10 7 16,-3-10-8-16,0 0-24 0,0 0-16 0,0 0-19 15,0 0-30-15,1 12-11 0,-1-12-163 0,0 0 37 16,0 0-358-16,0 0-129 0</inkml:trace>
  <inkml:trace contextRef="#ctx0" brushRef="#br0">25008 16426 374 0,'0'0'360'0,"0"0"-40"15,0 0-64-15,0 0-58 0,0 0-25 0,0 0-24 16,0 0-14-16,0 0 15 0,0 0-30 0,0 0 7 15,0 0 11-15,-14-3-3 0,14 3-22 16,0 0-8-16,0 0-10 0,0 0-7 16,0 0-3-16,0 0 2 0,0 0 33 0,0 0-47 15,0 0 28-15,0 0-60 0,0 0 28 0,0 0-47 16,10-4 26-16,-10 4-43 0,0 0 33 0,14-5-43 16,-14 5 34-16,14-4-39 0,-14 4 39 0,18-3-42 15,-18 3 38-15,26-3-39 0,-26 3 42 0,25-4-43 16,-9 1 38-16,0 1-40 0,2 1 43 0,-1-3-37 15,0 2 36-15,3 1-40 0,-2-3 48 16,2 2-45-16,-3-1 44 0,2 0-38 0,3 1-2 16,-1-2 50-16,-2 0-52 0,4 1 1 0,-1-1 39 15,-3 2-44-15,2 0 42 0,-3-1-40 16,1 1 41-16,-1 1-37 0,0 0 36 0,1 0-39 16,-19 1 44-16,30 0-46 0,-30 0 45 0,26 0-41 15,-26 0 43-15,27 0-35 0,-27 0 38 0,23 0-41 16,-23 0 46-16,20 0-48 0,-20 0 45 0,0 0-50 15,24 0 43-15,-24 0-40 0,0 0 38 0,21 0-47 16,-21 0 48-16,0 0-49 0,18-1 45 16,-18 1-71-16,0 0 20 0,0 0-71 0,0 0 4 15,15-4-75-15,-15 4-54 0,0 0 4 0,0 0 7 16,0 0-44-16,0 0 74 0,-1-8-140 16,1 8 101-16,-14-4-104 0,14 4-212 0,-22-2-22 0</inkml:trace>
  <inkml:trace contextRef="#ctx0" brushRef="#br0">25322 16362 122 0,'0'0'480'0,"0"0"-194"0,-15 3-1 0,15-3-65 16,0 0-20-16,0 0-30 0,0 0-6 0,0 0-11 15,-15 5 3-15,15-5 12 0,0 0 8 0,12 6-27 16,-12-6-15-16,16 7-16 0,-16-7-19 0,21 7-13 15,-6-2-7-15,0 0 3 0,-1-1-18 16,1-1-4-16,1 1 3 0,-2-1-18 16,-14-3-4-16,26 5-9 0,-26-5-7 0,25 3-4 0,-25-3-3 15,23 2-5-15,-23-2-6 0,20 2-41 16,-20-2-50-16,18-2-74 0,-18 2-34 0,19-2-18 16,-19 2-21-16,13-6-171 0,-13 6-309 0,18-8-237 15</inkml:trace>
  <inkml:trace contextRef="#ctx0" brushRef="#br0">26780 15515 345 0,'0'0'151'0,"0"0"90"0,0 0-163 0,0 0 117 15,0 0-144-15,0 0 104 0,0 0-123 0,0 0 108 16,0 0-119-16,0 0 79 0,2-11-86 0,-2 11 82 16,0 0-85-16,0 0 77 0,0 0-75 15,0 0 71-15,0 0-62 0,0 0 45 0,0 0-30 16,0 0 34-16,0 0-23 0,0 0 14 0,0 0-20 15,0 0 4-15,0 0 4 0,0 0-25 0,0 0 8 16,8-5-12-16,-8 5 0 0,0 0-4 0,0 0 16 16,17-3-8-16,-17 3 16 0,0 0-24 15,26 0 39-15,-26 0-38 0,21-1-1 0,-21 1 0 16,22 0-3-16,-22 0 6 0,23-3-10 0,-23 3 3 16,24 0 0-16,-24 0 1 0,25 0 0 15,-25 0 1-15,22 2-3 0,-22-2 2 0,22 1 9 16,-22-1-5-16,22 1-5 0,-22-1-1 0,24 0 2 15,-24 0-6-15,20 1-2 0,-20-1-1 0,20 3 8 16,-20-3-13-16,20 1 0 0,-20-1 4 0,17 1-1 16,-17-1-2-16,0 0 1 0,22 2 3 0,-22-2 4 15,0 0-12-15,15 3-2 0,-15-3 3 0,0 0-1 16,0 0-1-16,0 0 2 0,0 0-1 16,19 0 27-16,-19 0-32 0,0 0-2 15,0 0 4-15,0 0 1 0,0 0 1 0,0 0-3 16,0 0-1-16,0 0-1 0,0 0 9 0,0 0-12 15,0 0 6-15,0 0 3 0,0 0 0 0,0 0-1 16,0 0 1-16,-5-10-1 0,5 10 11 0,-15-6-11 16,15 6-4-16,-21-8 8 0,6 2-2 0,2 2 2 15,-3-3-2-15,0 2 3 0,-3-1 7 0,1-1 32 16,-2 0-49-16,-1 2 42 0,2-2-48 0,4 4 43 16,-3-2-48-16,3 1 45 0,-2 0-34 0,17 4 33 15,-23-6-52-15,23 6 11 16,-24-5 43-16,24 5-46 0,-19-4 46 0,19 4-47 15,-16-4 47-15,16 4-48 0,-14-3 54 0,14 3-56 16,0 0 48-16,-15-4-47 0,15 4 45 0,0 0-42 16,-14-4 51-16,14 4-54 0,0 0 55 0,0 0-55 15,0 0 48-15,-14-3 1 0,14 3-9 0,0 0-45 16,0 0 54-16,0 0-51 0,0 0 48 0,0 0-45 16,0 0 48-16,0 0-49 0,0 0 49 0,-15-2-50 15,15 2 48-15,0 0-51 0,0 0 32 16,0 0-33-16,0 0 42 0,0 0-48 0,0 0 20 15,0 0 34-15,-8 5-37 0,8-5 43 0,-7 8-52 16,7-8 51-16,-7 13-46 0,0-5 53 16,2-3-47-16,-1 5 51 0,1-2-36 0,-2 2 42 15,-2 0-46-15,3 1 51 0,-2 2-44 0,1-1 42 16,-2 1-46-16,1-2 41 0,0 3-36 0,-1-2 38 16,1 1-51-16,0-1 42 0,1-1-44 0,0 0 2 15,-1-2 3-15,4 2 2 0,-2-3 10 16,6-8-6-16,-8 14-2 0,8-14 4 0,-6 10 2 15,6-10 0-15,-5 10 2 0,5-10-1 0,0 0 7 16,-5 11-6-16,5-11 1 0,0 0 6 0,0 0 2 16,-6 9 3-16,6-9 1 0,0 0 28 0,0 0-21 15,0 0 39-15,-3 9-43 0,3-9 41 16,0 0-37-16,0 0 35 0,0 0-38 0,0 0 36 16,0 0-40-16,0 0 42 0,0 0-42 0,0 0 32 15,0 0-47-15,0 0 36 0,0 0-42 0,0 0 35 16,0 0-42-16,0 0 42 0,0 0-46 15,0 0 40-15,14-6-43 0,-14 6 40 0,0 0-39 16,14-7 37-16,-14 7-40 0,0 0 27 0,15-3-26 16,-15 3 39-16,0 0-44 0,19-3 42 0,-19 3-41 15,0 0 39-15,19-2-41 0,-19 2 40 0,0 0-44 16,0 0 39-16,18 0-40 0,-18 0 39 0,0 0-32 16,14 8 33-16,-14-8-35 0,9 8 39 15,-9-8-41-15,9 12 0 0,-9-12 7 0,7 14 4 0,-7-14 3 16,10 15-1-16,-6-8 3 15,-2 2 5-15,-2-9-5 0,7 16 2 0,-7-16 1 16,5 16 0-16,-5-16 1 0,4 17-2 0,-4-17 3 16,3 16 0-16,-3-16-1 0,2 12 0 0,-2-12-2 15,0 15-1-15,0-15 3 0,-2 14-1 0,2-14 2 16,-6 15 0-16,6-15 2 0,-5 15-1 0,5-15 1 16,-8 14 2-16,8-14 0 0,-9 13 0 0,9-13 33 15,-12 11-38-15,12-11 40 0,-13 8-45 0,13-8 36 16,-15 10-38-16,15-10 42 0,-20 7-44 0,20-7 4 15,-21 7 36-15,21-7-39 16,-25 4 4-16,25-4 1 0,-25 3 3 0,25-3 5 16,-23 2-5-16,23-2 3 0,-21 0 1 0,21 0 8 15,-20 0-4-15,20 0 2 0,-18-1 3 0,18 1 6 16,-17-1-3-16,17 1 2 0,-13-3 1 0,13 3 4 16,0 0-3-16,-15-4 2 0,15 4-2 0,0 0 1 15,-13-5 1-15,13 5-4 0,0 0-2 0,0 0 1 16,-14-5-3-16,14 5-3 0,0 0 0 0,0 0 0 15,-10-7 4-15,10 7-5 0,0 0 1 16,0 0 4-16,0 0-4 0,-5-9 0 0,5 9-3 16,0 0 1-16,0 0 4 0,0 0-5 0,1-13 0 15,-1 13 2-15,0 0-6 0,0 0 0 0,3-8-7 16,-3 8-17-16,0 0-23 0,0 0-33 16,0 0-34-16,4-9-63 0,-4 9-7 0,0 0-48 15,0 0-21-15,0 0-51 0,6-7-462 0,-6 7-292 16</inkml:trace>
  <inkml:trace contextRef="#ctx0" brushRef="#br0">27075 15758 377 0,'12'-4'159'0,"-12"4"108"0,0 0-75 16,0 0-5-16,0 0-23 0,10-6-22 0,-10 6-23 15,0 0-19-15,0 0-8 0,0 0-15 0,0 0-16 16,0 0-9-16,0 0-3 0,0 0-12 15,7-7-8-15,-7 7-5 0,0 0-4 0,0 0-7 16,0 0 4-16,-12-4-7 0,12 4 7 0,0 0-2 16,-18-4 5-16,18 4 2 0,0 0 8 0,-14-4 8 15,14 4-3-15,0 0 16 0,0 0 0 0,-14-3 4 16,14 3 3-16,0 0-6 0,0 0-3 0,-9-6 3 16,9 6 20-16,0 0 0 0,0 0-1 15,-6-11-4-15,6 11-9 0,0 0-11 0,2-9-8 16,-2 9-6-16,0 0-1 0,0 0-10 15,0-10-2-15,0 10-8 0,0 0-2 0,0 0-20 16,0 0-36-16,4-10-39 0,-4 10-22 0,0 0-21 16,0 0-12-16,0 0-18 0,0 0-134 0,0 0 69 15,6-8-126-15,-6 8-162 0,0 0 18 0</inkml:trace>
  <inkml:trace contextRef="#ctx0" brushRef="#br0">27601 15604 240 0,'0'0'222'0,"0"0"74"0,12-6-171 0,-12 6 93 16,0 0-118-16,0 0 80 0,7-7-112 0,-7 7 64 16,0 0-93-16,0 0 52 0,4-8-62 0,-4 8 55 15,0 0-66-15,0 0 50 0,0 0-62 16,-2-8 52-16,2 8-48 0,0 0 38 0,0 0-49 15,-9-6 44-15,9 6-37 0,0 0 38 0,0 0-24 16,-17-4 23-16,17 4-18 0,0 0 5 0,-21 0 3 16,21 0 1-16,-17 1 7 0,17-1-10 0,-21 4 1 15,21-4 3-15,-24 6-14 0,11 0 2 16,-1-2-4-16,2 1 2 0,-1 1 0 0,-1 1 0 16,1 0 5-16,1-1-9 0,2 2-5 0,-1-1 6 15,-1 2-4-15,1-1-1 0,2 0-2 16,-1 0 0-16,2-1 7 0,-1 1-2 0,1 3-10 15,-1-2-5-15,2-1 18 0,-2 0-24 0,3 1 23 16,0-2-20-16,-1 2 16 0,2-2-17 0,0 3 2 16,-1-2-2-16,0 1 20 0,6-9-17 0,-6 15 14 15,6-15-17-15,-6 14 15 0,6-14-15 0,-7 15 14 16,7-15-15-16,-4 14 13 0,4-14-12 0,-6 15 12 16,6-15-13-16,-1 10 2 0,1-10 0 0,-3 13 12 15,3-13-6-15,0 12-6 16,0-12 1-16,0 12 34 0,0-12-38 0,2 10 4 15,-2-10 1-15,2 11 10 0,-2-11-10 0,6 9-7 16,-6-9 9-16,4 12 0 0,-4-12 1 0,5 8 1 16,-5-8 35-16,5 9-30 0,-5-9-9 0,8 8 2 15,-8-8 5-15,12 8 1 0,-12-8 4 0,10 6 2 16,-10-6 1-16,11 5 24 0,-11-5 15 0,16 5-41 16,-16-5 3-16,13 2 5 0,-13-2 5 0,0 0 4 15,21 2 3-15,-21-2 1 0,18-2 2 16,-18 2 1-16,19-2-2 0,-19 2-4 0,23-6-3 15,-12 2-3-15,4-1-5 0,-1-1-4 0,0-2-1 16,3 1-3-16,-2-1-6 0,2-2 0 0,-1 1-1 16,0-2-1-16,0 0 1 0,-2 1 2 15,3 0 2-15,-6 0 4 0,2 1 3 0,-1-3-4 16,-2 0-3-16,1 0-3 0,-1-1 3 0,-2 1 0 16,2-1 1-16,-3 0 36 0,-2 0-46 0,-1-1 33 15,-2 2-44-15,0-2 35 0,-1 4-54 0,-2-4-9 16,-3-4-91-16,-1 4-67 0,-6-5-9 15,-3 3-80-15,-4-3 43 0,-3-2-176 0,-2 7-213 16,-3 0-162-16</inkml:trace>
  <inkml:trace contextRef="#ctx0" brushRef="#br0">27910 15911 103 0,'0'0'450'15,"0"0"-146"-15,0 0-68 0,0 0-28 0,7-7-31 16,-7 7-27-16,0 0-17 0,0 0-10 0,0 0-15 15,0 0-14-15,0 0-22 0,0 0-6 16,0 0-13-16,0 0-9 0,0 0-9 0,8-7-5 16,-8 7-1-16,0 0-15 0,0 0 4 0,0 0-4 15,0 0-3-15,0 0-3 0,0 0 2 0,0 0 16 16,0 0-26-16,0 0 13 0,0 0-42 0,0 0-11 16,0 0-13-16,0 0-11 0,0 0-15 0,0 0-36 15,0 0-32-15,0 0-45 0,0 0-334 16,0 0-12-16</inkml:trace>
  <inkml:trace contextRef="#ctx0" brushRef="#br0">28122 15616 165 0,'0'0'59'0,"0"0"123"0,0 0-175 0,-13-3 111 0,13 3-136 16,0 0 93-16,0 0-111 0,0 0 85 0,0 0-97 15,0 0 43-15,0 0-64 0,0 0 21 16,0 0-100-16,0 0 50 0</inkml:trace>
  <inkml:trace contextRef="#ctx0" brushRef="#br0">28047 15579 206 0,'0'0'48'15,"0"0"100"-15,0 0-159 0,6-5 78 0,-6 5-151 16,0 0-45-16,0 0 46 0</inkml:trace>
  <inkml:trace contextRef="#ctx0" brushRef="#br0">28026 15544 358 0,'0'0'135'0,"0"0"109"0,0 0-168 0,0 0 110 16,0 0-137-16,0 0 105 0,0 0-124 15,0 0 106-15,0 0-119 0,0 0 97 0,0 0-112 16,0 0 84-16,0 0-99 0,0 0 84 0,0 0-96 16,0 0 91-16,0 0-100 0,0 0 78 0,0 0-91 15,0 0 81-15,0 0-127 0,0 0 92 0,0 0-138 16,0 0 98-16,0 0-134 0,0 0 104 15,0 0-110-15,0 0 21 0,0 0-85 0,0 0 70 16</inkml:trace>
  <inkml:trace contextRef="#ctx0" brushRef="#br0">28026 15544 128 0,'0'0'62'16,"0"0"134"-16,0 0-164 0,0 0 123 0,0 0-146 15,0 0 138-15,0 0-144 0,0 0 141 0,0 0-154 16,0 0 139-16,0 0-145 0,0 0 125 0,0 0-138 15,0 0 127-15,0 0-137 0,0 0 104 16,0 0-113-16,0 0 126 0,0 0-139 0,0 0 126 16,0 0-146-16,0 0 138 0,0 0-139 0,0 0 125 15,0 0-128-15,0 0 122 0,0 0-132 16,0 0 115-16,0 0-122 0,0 0 93 0,0 0-101 0,0 0 72 16,0 0-68-16,0 0-1 0,0 0-66 15,0 0 41-15</inkml:trace>
  <inkml:trace contextRef="#ctx0" brushRef="#br0">28026 15544 115 0,'0'0'95'0,"0"0"143"0,0 0-207 0,0 0 123 16,0 0-168-16,0 0 136 0,0 0-138 0,0 0 125 15,0 0-137-15,0 0 128 0,0 0-134 16,0 0 122-16,0 0-131 0,0 0 129 0,0 0-144 16,0 0 144-16,0 0-133 0,0 0 131 0,0 0-131 15,0 0 127-15,0 0-122 0,0 0 128 0,0 0-139 16,0 0 141-16,0 0-132 0,0 0 135 0,0 0-140 16,0 0 141-16,0 0-132 0,0 0 63 0,0 0-48 15,0 0 134-15,0 0-142 0,0 0 112 0,0 0-108 16,0 0 123-16,0 0-123 0,0 0 113 15,0 0-110-15,0 0 102 0,0 0-102 0,0 0 85 16,0 0-87-16,0 0 97 0,0 0-101 16,0 0 93-16,0 0-97 0,0 0 96 0,0 0-101 15,0 0 98-15,0 0-97 0,18 1 91 0,-18-1-93 16,0 0 94-16,0 0-96 0,0 0 67 0,0 0-63 16,0 0 92-16,0 0-94 0,0 0 94 0,0 0-96 15,0 0 94-15,0 0-94 0,0 0 78 0,0 0-77 16,0 0 93-16,0 0-95 0,0 0 94 15,0 0-94-15,0 0 93 0,0 0-101 0,0 0 96 16,0 0-100-16,0 0 94 0,0 0-96 0,0 0 100 16,0 0-107-16,0 0 106 0,0 0-109 0,0 0 105 15,0 0-112-15,0 0 103 0,0 0-119 0,0 0 109 16,0 0-127-16,0 0 110 0,0 0-121 16,0 0 121-16,0 0-161 0,0 0 149 0,0 0-104 15,0 0 79-15,0 0-88 0,0 0 4 0,-8-8-83 16,8 8 43-16</inkml:trace>
  <inkml:trace contextRef="#ctx0" brushRef="#br0">4906 5660 114 0,'8'-8'471'0,"-8"8"-113"16,0 0-121-16,9-10-13 0,-9 10-84 0,0 0 16 15,0 0-82-15,8-8 34 0,-8 8-68 0,0 0 45 16,0 0-57-16,0 0 43 0,0 0-60 0,0 0 47 16,0 0-46-16,0 0 49 0,11 6-47 0,-11-6 32 15,3 14-33-15,-3-2 28 0,1 0-34 0,-1 5 35 16,1-1-42-16,1 2 35 0,-2-1-43 15,0 2 39-15,1-5-40 0,-1-1 39 0,0-1-28 16,1 0 41-16,-1-12-4 0,0 17 22 0,0-17 9 16,3 16 22-16,-3-16 8 0,1 10-4 15,-1-10 3-15,9 8-18 0,-9-8-1 0,18 2-20 16,-18-2-2-16,33-3-17 0,-10-1 1 0,2 1-17 16,1-2 4-16,1 0-3 0,-4-2-1 0,3 1-5 15,-4-1 4-15,1 3 2 0,-2-3-2 0,-2 2 1 16,0 1-1-16,-6-2-6 0,-13 6 0 0,23-7 0 15,-23 7 3-15,18-6-2 0,-18 6 5 0,14-6 4 16,-14 6 9-16,0 0 3 0,15-5-7 0,-15 5 0 16,0 0-4-16,0 0-3 0,14-4 0 0,-14 4-4 15,0 0-2-15,0 0-10 0,0 0-4 0,12-5-1 16,-12 5-4-16,0 0 0 0,0 0-5 16,0 0-7-16,0 0-15 0,0 0-12 0,0 0-7 15,0 0-1-15,0 0-7 0,13-3-13 0,-13 3 0 16,0 0-23-16,0 0-15 0,0 0-26 15,0 0-36-15,0 0 19 0,0 0-41 0,0 0 33 16,0 0-68-16,0 0-53 0,0 0-400 0,0 0-206 16</inkml:trace>
  <inkml:trace contextRef="#ctx0" brushRef="#br0">3468 14037 467 0,'0'0'421'0,"0"0"-60"0,0 0-112 16,0 0-23-16,0 0-75 0,11 5 2 0,-11-5-39 16,0 0 5-16,0 0-19 0,0 0 15 0,0 0 6 15,0 0-2-15,9 6 23 0,-9-6-6 16,0 0 9-16,0 0-17 0,0 0 11 0,0 0-20 16,0 0 17-16,0 0-34 0,0 0 2 0,0 0-38 15,0 0 12-15,0 0-37 0,0 0 14 0,0 0-32 16,0 0 12-16,0 0-27 0,0 0 13 0,0 0-38 15,0 0-9-15,0 0-39 0,0 0-17 0,0 0-48 16,0 0-38-16,0 0-27 0,0 0-5 0,0 0-28 16,0 0 33-16,0 0-58 0,0 0-88 15,12-7-332-15,-9-4-202 0</inkml:trace>
  <inkml:trace contextRef="#ctx0" brushRef="#br0">4652 3860 588 0,'4'-8'442'0,"-4"8"-142"15,5-14-42-15,-5 14-79 0,4-11-8 16,-4 11-73-16,4-9 7 0,-4 9-48 0,0 0 24 15,5-8-56-15,-5 8 38 0,0 0-56 16,0 0-2-16,4-10 2 0,-4 10 33 0,0 0-32 16,0 0 34-16,0 0-15 0,0 0 14 0,0 0-8 15,0 0 35-15,0 0-44 0,6 10 21 0,-6-10-14 16,4 8 8-16,-4-8-12 0,4 12 4 0,-4-12-11 16,2 12 6-16,-2-12-9 0,4 16 2 0,-4-16 1 15,4 14 9-15,-4-14-5 0,5 16 2 0,-5-16-7 16,4 17-8-16,-4-17 8 0,6 16-3 15,-6-16-2-15,8 14 0 0,-8-14-2 0,6 15-1 16,-6-15 1-16,4 11 0 0,-4-11 0 0,4 10 5 16,-4-10 9-16,0 0 14 0,8 11 8 0,-8-11 17 15,0 0 15-15,11 5 5 0,-11-5-3 0,14 0-1 16,-14 0-7-16,27-10-22 0,-8 3 8 0,-1-2-24 16,1 1 9-16,2-3-21 0,-3 2 16 0,1-3-27 15,-1 0 12-15,1 0-20 0,0 1 14 0,-1-1-17 16,0-2 14-16,0 4-6 0,0-2-6 15,-2 3-1-15,0-2-11 0,-3 3-26 0,-1 0-22 16,-3 3-25-16,-9 5-28 0,17-9-41 0,-17 9-33 16,9-7-30-16,-9 7-8 0,0 0 3 15,0 0 14-15,0 0-12 0,0 0-74 0,0 0-69 16,0 0-161-16,-16 12 1 0</inkml:trace>
  <inkml:trace contextRef="#ctx0" brushRef="#br0">4823 3927 299 0,'-11'-6'423'0,"11"6"-70"16,0 0-128-16,0 0 9 0,0 0-103 0,0 0-6 0,0 0-43 15,-4-9 34-15,4 9-78 0,0 0 40 0,0 0-57 16,0 0 40-16,0 0-60 0,0 0 45 15,0 0-51-15,0 0 52 0,0 0-42 0,8 8 41 16,-8-8-46-16,3 10 37 0,-3-10-33 0,8 15 31 16,-8-15-44-16,7 17 12 0,-5-7 5 0,2 0 2 15,1-1-1-15,0 0 2 0,-5-9 31 0,7 16-32 16,-7-16 26-16,6 14-33 0,-6-14 26 0,6 13-20 16,-6-13 14-16,10 14-10 0,-10-14 31 0,12 10-24 15,-12-10 24-15,15 10-3 0,-15-10 4 0,17 8 2 16,-17-8 1-16,19 3 0 0,-19-3 1 0,23 0 0 15,-23 0 0-15,21 0-10 0,-21 0 10 0,20-4 3 16,-20 4-6-16,19-5-4 0,-19 5 2 16,17-3 0-16,-17 3-7 0,15-2-3 15,-15 2-1-15,12-6-6 0,-12 6-5 0,10-3-2 16,-10 3-6-16,0 0 0 0,15-6-3 0,-15 6-3 16,0 0 0-16,8-7-2 0,-8 7-1 0,0 0 0 15,0 0-27-15,10-5-29 0,-10 5-33 0,0 0-33 16,0 0-41-16,9-8 22 0,-9 8-46 0,0 0-21 15,0 0-28-15,0 0-20 0,0 0-123 0,0 0-159 16,0 0-22-16</inkml:trace>
  <inkml:trace contextRef="#ctx0" brushRef="#br0">4150 4201 203 0,'0'0'388'0,"14"4"-124"15,-14-4-53-15,0 0-54 0,0 0-27 16,0 0-30-16,0 0-31 0,0 0-13 0,14 4-22 16,-14-4 18-16,0 0-5 0,0 0-5 0,0 0 6 15,0 0-5-15,0 0 0 0,0 0-2 0,0 0-6 16,0 0-2-16,0 0-6 0,0 0-2 0,12 3-11 16,-12-3 6-16,0 0 2 0,0 0-6 0,0 0 9 15,0 0 4-15,0 0 6 0,0 0-4 16,0 0-1-16,0 0 2 0,0 0-3 0,0 0-4 15,0 0-3-15,0 0 2 0,0 0-8 0,0 0-6 16,0 0-8-16,0 0 7 0,0 0-2 0,0 0-3 16,0 0-3-16,0 0-12 0,0 0-11 0,0 0-12 15,0 0-6-15,0 0-16 0,0 0-31 0,0 0-20 16,0 0-18-16,0 0-151 0,0 0 40 0,0 0-199 16,0 0 159-16</inkml:trace>
  <inkml:trace contextRef="#ctx0" brushRef="#br0">5041 9024 875 0,'-6'11'472'16,"6"-11"-126"-16,-6 6-74 0,6-6-68 0,0 0-54 16,-10 8-46-16,10-8-34 0,0 0-71 0,0 0 32 15,-8 7-49-15,8-7 26 0,0 0-23 0,0 0 49 16,0 0-51-16,0 0 75 0,-6 6-59 0,6-6 78 15,0 0-2-15,0 0-5 0,0 0-9 16,0 0-9-16,0 0-11 0,0 0-8 0,0 0-9 16,0 0-6-16,0 0-4 0,0 0-4 0,-5 7-2 15,5-7 1-15,0 0-12 0,0 0 2 16,0 0 10-16,0 0-11 0,0 0 1 0,0 0 13 16,0 0-2-16,0 0-3 0,0 0 1 0,0 0-2 15,0 0 0-15,0 0 3 0,0 0-5 0,0 0-6 16,0 0-21-16,0 0-15 0,0 0-20 0,0 0-45 15,0 0-71-15,0 0-156 0,0 0-379 0,0 0-236 16</inkml:trace>
  <inkml:trace contextRef="#ctx0" brushRef="#br0">27716 15183 158 0,'0'0'483'15,"4"-10"-104"-15,-4 10-139 0,2-10 1 0,-2 10-110 16,5-8 25-16,-5 8-78 0,0 0 22 0,2-14-51 16,-2 14 36-16,3-8-55 0,-3 8 45 0,3-9-61 15,-3 9 46-15,5-11-12 0,-5 11-17 0,5-9 5 16,-5 9 8-16,5-9 4 0,-5 9-3 0,5-8-2 16,-5 8-6-16,7-8 3 0,-7 8 5 0,0 0 23 15,5-13-18-15,-5 13-3 0,4-8 14 0,-4 8 6 16,0 0 11-16,2-11-6 15,-2 11 8-15,0 0-12 0,1-10 12 0,-1 10-17 16,0 0 6-16,0-12-23 0,0 12 7 0,0 0-14 16,0 0 8-16,-2-10-17 0,2 10 7 0,0 0-20 15,0 0 9-15,0 0-21 0,-3-10 7 0,3 10-15 16,0 0 13-16,0 0-14 0,0 0 23 0,0 0-21 16,-14 7 13-16,14-7-14 0,-6 10 10 0,6-10-11 15,-8 11 10-15,8-11-12 0,-9 18 14 0,4-11-10 16,0 4 10-16,1-1-10 0,2-1 8 0,-2 3 1 15,1-4-2-15,-1 4-1 0,2 0 3 16,-2-3-6-16,3 3 0 0,0-2 6 16,-1 2-7-16,1 0 1 0,0-3 0 0,1-9-1 15,0 20 6-15,0-8-4 0,0-12-5 0,0 19 7 16,0-19-4-16,0 20-1 0,0-20 0 0,0 19 0 16,0-19 4-16,0 18-4 0,0-18 0 0,-2 19 3 15,2-19-3-15,-1 15 0 0,1-15-1 0,-1 16 1 16,1-16 4-16,-3 15 9 0,3-15-16 0,-2 14 11 15,2-14-12-15,-5 15 0 0,5-15 2 0,-6 14-2 16,6-14 6-16,-8 14-8 0,8-14-3 16,-9 12 0-16,9-12 3 0,-9 11-6 0,9-11-5 15,-13 12-4-15,13-12-4 0,-14 9-4 16,14-9-6-16,-17 11-4 0,8-5-5 0,9-6-11 16,-15 5-10-16,15-5-15 0,-15 5-22 0,15-5-19 15,-13 4 13-15,13-4-42 0,0 0 8 0,-17-2 2 16,17 2-15-16,-9-7-29 0,9 7-31 0,-5-9-104 15,5 9-201-15,-5-13 2 0</inkml:trace>
  <inkml:trace contextRef="#ctx0" brushRef="#br0">27553 15240 434 0,'0'0'398'0,"0"0"-47"0,3-10-121 0,-3 10-12 16,0 0-86-16,0 0 17 0,0 0-55 16,4-11 25-16,-4 11-46 0,0 0 30 0,9-7-26 15,-9 7 26-15,14-4-12 0,-14 4 3 0,20-4-8 16,-20 4-7-16,26-4 6 0,-26 4-9 0,30-5-2 16,-12 2-15-16,-2 1-4 0,0-1-13 0,-16 3-8 15,30-3-14-15,-30 3-5 0,30-3-24 0,-14 2-19 16,-16 1-11-16,28-5-17 0,-28 5-1 0,25-3-24 15,-25 3 9-15,25-2-29 0,-25 2 38 0,21-1-43 16,-21 1 42-16,18-2-75 16,-18 2 27-16,0 0-63 0,19-2-46 0,-19 2-76 15,0 0-193-15,0 0 55 0</inkml:trace>
  <inkml:trace contextRef="#ctx0" brushRef="#br0">27155 16038 199 0,'0'0'407'0,"-10"9"-93"15,10-9-108-15,0 0 14 0,-11 8-85 0,11-8 23 16,0 0-73-16,-9 6 43 0,9-6-66 16,0 0 46-16,-10 9-63 0,10-9 32 15,-10 8-42-15,10-8 33 0,-11 9-43 0,11-9 37 16,-11 8-40-16,11-8 39 0,-9 6-21 0,9-6 35 15,0 0 16-15,-9 6 1 0,9-6 16 0,0 0-10 16,0 0-7-16,0 0-19 0,0 0-8 0,3-12-12 16,3 0 12-16,8-2-4 0,0-2 14 0,6-6-16 15,4-3-1-15,1-2-2 0,10-8-1 0,2-1-5 16,4-3-3-16,0 0 9 0,2-1-16 0,1-1 15 16,-2 0-32-16,2-1 13 0,-3 1-10 15,1 3-9-15,-3 1-14 0,-3 3 11 0,-11 10-23 16,-1 2 1-16,-4 6-25 0,-4 0-19 15,-3 4-31-15,-3 3-33 0,-3 1-38 0,-7 8-35 16,11-9 28-16,-11 9-45 0,0 0 36 0,3-9-57 16,-3 9-55-16,0 0-74 0,0 0-197 0,-16 4-64 15</inkml:trace>
  <inkml:trace contextRef="#ctx0" brushRef="#br0">27100 15862 358 0,'-16'4'479'0,"4"-1"-195"0,12-3 4 16,-27 2-75-16,27-2-38 0,-26-2-40 15,26 2-6-15,-23-7-16 0,23 7-9 0,-15-12-19 16,10 4-6-16,5 8-9 0,-3-20-10 0,7 5-6 15,4-5-5-15,3-5 0 0,7-1-13 0,5-3 10 16,5-6 2-16,7-4-1 0,-1 3-7 0,6-3 3 16,-2 2-7-16,2-1 2 0,-1 2-16 15,1 1-3-15,-2 1-7 0,-3 2-2 0,-7 6-7 16,-5 4-9-16,1 3-16 0,-6 5 4 0,-4-1-30 0,0 5-20 16,-5 3 5-16,0 0 0 0,0 0-4 15,-9 7-48-15,8-6 31 0,-8 6-45 16,0 0 15-16,0 0-55 0,0 0-34 0,-3 15-60 15,-1-7-233-15,-4 3 46 0</inkml:trace>
  <inkml:trace contextRef="#ctx0" brushRef="#br0">27207 15755 252 0,'0'0'402'0,"-6"7"-129"16,6-7-4-16,0 0-37 0,-5 8-48 0,5-8-27 15,0 0-20-15,0 0-15 0,0 0-24 0,-6 10-17 16,6-10 25-16,0 0-3 0,0 0 2 0,13-7-2 16,0-1-5-16,4-3 2 0,8-7-8 15,6-1 4-15,9-7-12 0,4-3-9 0,4-1-22 16,1-3-3-16,2-1-14 0,-1-1-4 0,1 1-14 15,-2-1 8-15,-3 3-8 0,-4 1-1 16,-2 4-13-16,-8 5 9 0,-4 0-9 0,-2 3-4 16,-2 1-9-16,-5 4-21 0,-3 3 5 0,-3 0-41 15,-4 2-36-15,1 4 1 0,-10 5-3 0,12-10-1 16,-12 10-6-16,0 0-59 0,6-8 16 0,-6 8-18 16,0 0-17-16,0 0-8 0,0 0-42 0,-15 8-250 15,15-8 58-15</inkml:trace>
  <inkml:trace contextRef="#ctx0" brushRef="#br0">27617 15455 162 0,'0'0'426'0,"0"0"-162"0,0 0-54 0,0 0-48 16,0 0-22-16,0 0-35 0,18-4-30 0,-18 4-16 15,17-5-11-15,-17 5-11 0,23-8-8 0,-8 3-12 16,2-1-23-16,1 0-14 0,1 0-11 0,1-3-105 16,-2 1-321-16,-1 0 119 0</inkml:trace>
  <inkml:trace contextRef="#ctx0" brushRef="#br0">18234 3287 112 0,'3'-17'357'16,"-3"17"-241"-16,2-17 124 0,-2 17-167 0,0-16 108 16,0 16-23-16,4-18-41 0,-4 18-12 0,3-17-26 15,-3 17-6-15,2-18-12 16,-2 18-5-16,4-16-4 0,-4 16-12 0,4-17 12 15,-4 17-2-15,1-16-14 0,-1 16 4 0,4-13-7 16,-4 13 40-16,1-12-55 0,-1 12-4 0,4-12 1 16,-4 12-2-16,1-10-3 0,-1 10 2 0,0 0-10 15,3-11 7-15,-3 11-18 0,0 0 11 0,0 0 4 16,1-10 1-16,-1 10-6 0,0 0 1 0,0 0-2 16,0 0-3-16,3-8-1 0,-3 8 1 0,0 0 1 15,0 0-8-15,0 0 8 0,0 0-6 0,0 0 2 16,5 8 12-16,-5-8-3 0,4 13 2 0,-4-13-1 15,4 16 4-15,-1-7-3 0,0 2-1 0,-2 0 5 16,2-1-5-16,-1 3-5 0,0-1 5 0,-1 2-4 16,-1-2-25-16,1 2 36 0,-1 1-26 15,0-2 30-15,0 2-32 0,1-1 33 16,-1-2-32-16,2 2 33 0,-2 0-32 0,0-4 29 16,1 2-18-16,0 0 12 0,-1-12 11 0,2 17 11 15,-2-17 3-15,2 17 1 0,-2-17 5 0,5 14 4 16,-5-14 7-16,9 11 2 0,-9-11-3 0,14 9 5 15,-14-9-7-15,23 7-6 0,-23-7-6 0,33 2 7 16,-12-2-15-16,-2 0-10 0,7-1-4 0,-1 0 1 16,1-4-5-16,2 2 1 0,-1-3-3 0,6-1-1 15,-1-1-4-15,-2 0 1 0,1-1 0 0,0 2-2 16,-2-2 0-16,-3 1 0 0,3 0 11 16,-4-1-16-16,-1 5 2 0,-1-4-3 0,-3 4-22 15,-4 0-19-15,-4 0-22 0,-12 4-21 0,20-5-23 16,-20 5-97-16,0 0 111 0,12 5-114 0,-12-5 95 15,-6 16-145-15,-7-1-223 0,-5 4 65 0</inkml:trace>
  <inkml:trace contextRef="#ctx0" brushRef="#br0">18364 4796 211 0,'0'0'528'0,"0"0"-240"0,4-9-9 16,-4 9-112-16,0 0-20 0,0 0-74 0,0 0 39 15,0 0-58-15,0 0 29 0,0 0-63 0,0 0 38 16,0 0-51-16,11 10 51 0,-11-10-57 0,3 12 49 16,-3-12-54-16,0 16 46 0,0-16-60 0,2 18 47 15,-2-6-37-15,0 0 46 0,0 0-57 0,0 0 54 16,0 0-50-16,-2 1 48 0,2-4-53 0,0 2 51 16,2-2-53-16,-2-9 56 0,1 18-55 15,-1-18 43-15,0 15-56 0,0-15 87 0,2 14-50 16,-2-14 49-16,7 11-25 0,-7-11 33 0,11 10-34 15,-11-10 28-15,25 7-8 0,-25-7-16 16,34 0-6-16,-13 0-7 0,4 0-2 16,3-2-9-16,0-1 5 0,-2-2-4 0,2-1-11 0,-1 2-13 15,-2 0 23-15,1 0-21 0,-3-2 21 0,-2 4 9 16,-5-4-29-16,2 3-52 0,-5-1 30 0,-13 4-65 16,20-4-14-16,-20 4-72 0,17-4-61 0,-17 4-300 15,0 0-52-15</inkml:trace>
  <inkml:trace contextRef="#ctx0" brushRef="#br0">21251 3837 194 0,'0'0'231'0,"0"0"-62"16,0 0-34-16,0 0-27 0,0 0-17 0,0 0 1 15,0 0-12-15,-4-7-5 0,4 7-16 0,0 0-3 16,0 0 6-16,0 0-7 0,0 0-14 0,0 0-8 16,-5-9 1-16,5 9-1 0,0 0-7 15,0 0-3-15,0 0-1 0,0 0-12 0,0 0 11 16,0 0 5-16,0 0 1 0,0 0-7 0,0 0 7 16,0 0-4-16,0 0-8 0,0 0-3 0,0 0-16 15,0 0 15-15,0 0-6 0,0 0 3 0,7-8-6 16,-7 8 6-16,0 0-2 0,0 0-3 15,17 4 2-15,-17-4-2 0,0 0-7 0,18 5 1 16,-18-5 7-16,16 4-1 0,-16-4 3 0,15 4-1 16,-15-4-1-16,17 4 2 0,-17-4-16 0,16 3 16 15,-16-3-2-15,17 5 2 0,-17-5-6 0,17 4 10 16,-17-4-7-16,17 4-1 0,-17-4 1 16,16 3 6-16,-16-3-21 0,18 6 17 0,-18-6 0 15,16 4-5-15,-16-4-5 0,17 3 6 0,-17-3 4 16,18 2-1-16,-18-2-2 0,15 4 3 0,-15-4-17 15,15 3 16-15,-15-3-2 0,0 0 4 0,22 5-3 16,-22-5-2-16,0 0 2 0,19 4 0 16,-19-4-2-16,0 0 1 0,19 2-11 0,-19-2 18 15,0 0-9-15,17 3-1 0,-17-3 0 0,0 0 3 16,18 3-1-16,-18-3 1 0,0 0-1 0,17 3-13 16,-17-3 7-16,0 0 8 0,19 2 6 0,-19-2-8 15,0 0 1-15,19 3 3 0,-19-3-2 16,0 0-1-16,18 1 0 0,-18-1-12 0,0 0 14 15,19 0-2-15,-19 0 5 0,0 0-5 0,17 1 1 16,-17-1 1-16,0 0-1 0,0 0-2 0,24 2 1 16,-24-2-11-16,0 0 8 0,0 0 4 0,23 0-3 15,-23 0 3-15,0 0-3 0,0 0 2 16,24 0 0-16,-24 0-13 0,0 0 11 0,21 0 3 16,-21 0 2-16,0 0-5 0,21 1 2 0,-21-1 0 15,0 0-1-15,21-1 0 0,-21 1-12 0,0 0 1 16,24-2 17-16,-24 2-6 0,0 0 3 0,19-1-2 15,-19 1 2-15,0 0-2 0,23-1 2 0,-23 1-3 16,0 0-14-16,22-3 16 0,-22 3-1 0,0 0 37 16,23-2-41-16,-23 2 35 0,0 0-44 15,24-3 38-15,-24 3-41 0,18 0 31 0,-18 0-31 16,0 0 44-16,24-3-49 0,-24 3 42 0,0 0-40 16,18-2 39-16,-18 2-41 0,0 0 41 15,21-1-41-15,-21 1 44 0,0 0-52 0,19-2 48 16,-19 2-42-16,0 0 44 0,15-2-49 0,-15 2 52 15,0 0-56-15,19-4 59 0,-19 4-49 0,0 0 45 16,14-3-41-16,-14 3 40 0,0 0-40 0,17 0 40 16,-17 0-56-16,0 0 44 0,14-4-30 0,-14 4 44 15,0 0-45-15,14-4 48 0,-14 4-47 16,0 0 46-16,0 0-46 0,14-4 28 0,-14 4-40 16,0 0 58-16,0 0-49 0,0 0 7 0,0 0 39 15,14-3-40-15,-14 3 41 0,0 0-45 16,0 0 5-16,0 0-31 0,0 0 42 0,0 0-1 15,14-1 3-15,-14 1-1 0,0 0 3 0,0 0-1 16,0 0 0-16,0 0 9 0,0 0-24 0,13-6 17 16,-13 6-5-16,0 0 3 0,0 0 1 0,0 0 1 15,0 0-2-15,0 0 2 0,0 0-15 0,0 0 18 16,0 0-9-16,0 0 12 0,0 0-14 0,0 0-3 16,0 0 4-16,0 0-1 0,0 0-4 0,0 0 4 15,0 0-18-15,0 0-8 0,0 0-31 16,0 0-29-16,0 0-37 0,0 0-76 0,-9-7-216 15,9 7 175-15</inkml:trace>
  <inkml:trace contextRef="#ctx0" brushRef="#br0">22061 3912 169 0,'0'0'256'16,"0"0"-76"-16,0 0-39 0,0 0-35 0,0 0-26 16,0 0-12-16,0 0-19 0,0 0 0 15,0 0-10-15,0 0-11 0,0 0-5 0,0 0-2 16,0 0-1-16,0 0-12 0,0 0-3 0,0 0-18 16,0 0-18-16,0 0-23 0,0 0-36 0,4-10-216 15,-4 10 304-15</inkml:trace>
  <inkml:trace contextRef="#ctx0" brushRef="#br0">24030 3895 299 0,'0'0'235'15,"0"0"-69"-15,0 0-31 0,0 0-22 16,0 0-3-16,0 0-3 0,0 0-7 0,-12-3-13 16,12 3-13-16,0 0-7 0,0 0-17 0,0 0 9 15,0 0 12-15,6-8-43 0,-6 8 30 0,0 0-35 16,15-6 23-16,-15 6-34 0,16-3 24 0,-16 3-28 15,20 0 32-15,-20 0-46 0,28 0 38 0,-28 0-34 16,35 0 35-16,-16 0-38 0,0 0 21 0,0 0-22 16,2 0 34-16,-2 0-38 0,0 0 35 15,0 3-39-15,-19-3 35 0,32 0-37 0,-32 0 26 16,28 0-24-16,-28 0 37 0,23 0-39 16,-23 0 33-16,21 0-37 0,-21 0 31 0,0 0-42 15,21 0 12-15,-21 0-41 0,0 0-28 0,0 0-33 16,18 2-14-16,-18-2-48 0,0 0-231 0,0 0 180 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1T05:00:56"/>
    </inkml:context>
    <inkml:brush xml:id="br0">
      <inkml:brushProperty name="width" value="0.05292" units="cm"/>
      <inkml:brushProperty name="height" value="0.05292" units="cm"/>
      <inkml:brushProperty name="color" value="#FF0000"/>
    </inkml:brush>
  </inkml:definitions>
  <inkml:trace contextRef="#ctx0" brushRef="#br0">10350 5750 203 0,'-3'-17'483'0,"-1"-5"-137"0,-2 3-28 0,-3 1-112 15,0 0-10-15,-1 2-73 0,-4 0 25 0,1 0-43 16,-1 3 19-16,0 1 6 0,-2 0-36 0,0 3-5 16,2 1-35-16,3 4-1 0,-1-1-12 0,12 5-7 15,-27 0-19-15,27 0 0 0,-29 5-8 0,11 4 14 16,1-1-17-16,2 3 11 0,1 3-19 16,1 0 11-16,4 0-19 0,3 0 0 15,1 1 0-15,4 2 17 0,4-1-15 0,1 4 6 16,5 2 5-16,5 0-8 0,4 0 0 0,1 1 1 15,3-3 1-15,1 0 3 0,0-1-2 0,0-2 1 16,-4 1 2-16,0-4 0 0,-3-2 8 0,0 2-10 16,-4-3 0-16,-2-1-3 0,-1 0-2 0,-3 0 6 15,-1-1 1-15,-2-1 19 0,1 1-18 0,-8 1 18 16,0 3-20-16,-4 1 17 0,-3 3-18 0,-4-2 15 16,-5 3-19-16,0-1 6 0,0-2-17 0,3-1-31 15,-1 2 9-15,0-5-7 0,3 2-20 0,0-2-34 16,0 1-64-16,5-2-44 0,-1-5-73 15,11-5-242-15,-11 9-9 0</inkml:trace>
  <inkml:trace contextRef="#ctx0" brushRef="#br0">10422 5934 58 0,'7'-14'540'0,"1"4"-173"15,-2 0-84-15,-2 3-60 0,-4 7-62 0,8-10-35 16,-8 10-25-16,6-9-23 0,-6 9-14 0,0 0-11 16,0 0-13-16,8 9-7 0,-8-9-4 15,1 16-12-15,2-5 1 0,-1 3-1 0,1-1-4 16,1 2-2-16,-1 0-1 0,4 0 2 0,-1-2 0 16,2 1 40-16,-2-3-43 0,2-3 39 0,-2 0-2 15,1 1 38-15,-1-4 28 0,-6-5 1 0,17 8-6 16,-17-8-16-16,18 0 6 0,-18 0-15 0,21-5-5 15,-8 1-11-15,0-4-11 0,-2 0-10 16,2-3-9-16,-3 0-8 0,1 1-20 0,-3-3-50 16,0 0-61-16,-3-1-58 0,-1 4-21 0,0-1-18 15,-1 0-55-15,-3 11-172 0,0-19-164 0,0 19-124 16</inkml:trace>
  <inkml:trace contextRef="#ctx0" brushRef="#br0">10722 5850 19 0,'0'0'526'15,"19"-1"-174"-15,-19 1-107 0,0 0-50 0,0 0-39 16,12 8-32-16,-12-8-28 0,6 13-17 0,-1-5-11 16,-1 5-13-16,0 0-10 0,-2 3-9 15,-1 1-9-15,2-1-12 0,-2 4 3 0,2-3-24 16,-2 0 16-16,-1 0 49 0,0 0-57 0,3-5 43 15,-3 0-52-15,0-1 46 0,0-11-53 16,0 19 48-16,0-19-51 0,0 14 57 0,0-14-25 16,0 9 51-16,0-9-36 0,0 0 22 0,0 0-22 15,0 0 19-15,0 0-30 0,0 0 23 0,-8-7-29 16,8 7 22-16,-1-19-26 0,1 6 0 0,1-5 0 16,2-1 0-16,-1-4 6 0,2-1-10 0,3-1 12 15,1-4 0-15,1 1 15 0,3 1 4 0,-1 0-5 16,-2 8 0-16,3-3 2 0,-1 5-3 0,2 0-1 15,0 0-14-15,0 3 6 0,0 3-9 16,-1 4-3-16,-3 0-4 0,-9 7 0 0,20-7-4 0,-20 7 10 16,21 0-12-16,-21 0 0 0,17 5-1 0,-7 2 0 15,-10-7 1-15,13 12 0 0,-8-4 2 16,-3 0-1-16,-2-8-2 0,-1 23-2 16,-3-8-34-16,-2 2-28 0,-3 0-27 0,-5 1-15 15,-2 5-35-15,-5-2-61 0,-4 1-119 0,4-3-252 16,0-1-99-16</inkml:trace>
  <inkml:trace contextRef="#ctx0" brushRef="#br0">11113 5917 83 0,'20'-9'501'0,"1"0"-183"0,-1-2-78 16,-1 0-39-16,-2 1-46 0,1 2-22 0,-5-1-10 15,3-1-12-15,-3-1-10 0,0 3-10 0,-3 0-10 16,-1-3-11-16,-2 3-10 0,-1 0-4 16,-6 8 2-16,6-16-19 0,-6 16-4 0,0-16 1 15,0 16 1-15,-4-13 1 0,4 13-6 0,-6-14-7 16,6 14-5-16,-13-10-3 0,13 10-4 0,-11-8-4 16,11 8 6-16,0 0-9 0,-21 0-2 0,21 0-2 15,-14 11 0-15,4-2 2 0,4 4 1 0,-2 5-3 16,1 1-1-16,1 1 0 0,5-3 0 15,0-1-2-15,3 2-2 0,0-1 1 0,4-1 12 16,-1-1-15-16,1-2-8 0,2 1-18 0,2-3-20 16,-1-1-21-16,1 0-28 0,2 0-29 0,-2-8-65 15,-10-2-111-15,24 7-226 0,-24-7-22 0</inkml:trace>
  <inkml:trace contextRef="#ctx0" brushRef="#br0">11404 5774 349 0,'0'0'321'0,"17"-6"-89"16,-17 6-70-16,24 2-3 0,-7 4-13 0,1 2-22 0,1 0-14 15,0 1-17-15,0 3-5 0,0 0-40 16,-2 0 10-16,-2 2-12 0,1 0-6 0,-3-1-8 16,-1 2 0-16,-3-1-15 0,1-4 6 0,-3 0-8 15,-2-1 3-15,0-1 11 0,-5-8 7 0,5 14 24 16,-5-14 48-16,6 8 25 0,-6-8 17 0,0 0-20 15,0 0-19-15,0 0-6 0,0 0-11 0,-7 7-1 16,7-7-8-16,0 0-15 0,-9-12-13 0,9 12-22 16,-5-14-49-16,5 3-73 0,2-1-68 0,1-9-20 15,3 1-20-15,4-4-52 0,1-3-151 16,9-1-222-16,2 3-152 0</inkml:trace>
  <inkml:trace contextRef="#ctx0" brushRef="#br0">12411 5678 46 0,'14'-4'568'0,"-4"-3"-150"0,-1 1-146 15,-9 6-22-15,14-10-112 0,-14 10-3 0,12-7-101 16,-12 7-38-16,0 0-105 0,9-7-89 0,-9 7-260 16,0 0 112-16</inkml:trace>
  <inkml:trace contextRef="#ctx0" brushRef="#br0">12617 7074 92 0,'0'0'376'0,"0"0"-128"16,0 0-83-16,4-8-33 0,-4 8-31 0,0 0-13 15,0 0-19-15,0 0-23 0,0 0 5 16,0 0-16-16,2-9 1 0,-2 9-18 0,0 0 6 0,0 0-62 15,0 0 76-15,0 0-18 0,0 0 47 16,0 0 20-16,0 0 8 0,0 0 19 0,0 0-29 16,0 0-6-16,0 0-4 0,-8 5-4 0,8-5 1 15,0 0-15-15,0 0-4 0,0 0 48 0,0 0-59 16,0 0 47-16,0 0-60 0,0 0 58 0,0 0-44 16,0 0 23-16,0 0-43 0,0 0 40 0,0 0-67 15,0 0 45-15,0 0-41 0,0 0 43 0,0 0-53 16,0 0 44-16,0 0-51 0,0 0 47 15,0 0-56-15,0 0 44 0,0 0-73 0,0 0 37 16,0 0-70-16,0 0 27 0,0 0-58 16,0 0-55-16,0 0-59 0,0 0-22 0,0 0-322 15,0 0-105-15</inkml:trace>
  <inkml:trace contextRef="#ctx0" brushRef="#br0">11472 7722 126 0,'11'-7'500'0,"-11"7"-123"15,10-7-117-15,-10 7-32 0,0 0-111 0,11-8 22 16,-11 8-79-16,0 0-28 0,0 0-34 0,9-8 37 16,-9 8-38-16,0 0 33 0,0 0-42 15,0 0 33-15,9-6-71 0,-9 6-11 0,0 0-60 16,0 0-79-16,0 0-239 0,0 0 148 0</inkml:trace>
  <inkml:trace contextRef="#ctx0" brushRef="#br0">7419 11566 306 0,'0'0'249'0,"0"0"-60"16,0 0-40-16,0 0-50 0,0 0-9 0,0 0-21 15,0 0-11-15,0 0-13 0,0 0-3 0,0 0-1 16,0 0 6-16,0 0-12 0,0 0 10 0,0 0-22 16,0 0 17-16,0 0-33 0,0 0 36 0,0 0-3 15,-5-8-3-15,5 8-10 0,0 0-7 0,0 0 7 16,0 0-12-16,0 0-4 0,0 0-1 0,0 0-1 15,0 0-4-15,0 0-1 0,0 0-6 16,0 0 6-16,0 0 3 0,0 0-1 0,0 0-5 16,0 0-3-16,0 0 1 0,0 0 6 0,0 0 2 15,0 0 1-15,0 0 3 0,0 0 1 0,0 0-6 16,0 0 2-16,0 0 10 0,0 0 2 0,0 0-6 16,0 0-1-16,0 0-13 0,0 0 10 0,0 0-1 15,0 0-2-15,0 0-3 0,0 0-1 16,0 0 2-16,0 0-13 0,0 0 11 0,0 0 5 15,0 0-6-15,0 0-4 0,0 0 0 0,0 0 5 16,0 0-2-16,0 0 2 0,0 0-1 0,0 0-1 16,0 0 1-16,0 0-7 0,0 0 4 15,0 0 13-15,0 0 4 0,0 0-4 0,0 0 3 16,0 0-14-16,0 0 3 0,0 0-1 0,0 0 0 16,0 0-1-16,0 0 0 0,0 0 1 0,0 0 5 15,0 0-3-15,0 0 27 0,0 0 0 0,0 0 3 16,0 0 3-16,0 0-3 0,0 0-4 0,0 0-2 15,0 0-7-15,0 0-3 0,0 0-5 0,0 0-3 16,0 0-4-16,0 0-19 0,0 0-11 0,0 0-2 16,0 0-20-16,0 0-37 0,0 0-49 0,0 0-60 15,0 0-344-15,-8-8-28 0</inkml:trace>
  <inkml:trace contextRef="#ctx0" brushRef="#br0">11546 7757 334 0,'14'-2'441'0,"-14"2"-170"0,0 0-5 16,0-10-101-16,0 10-2 0,0 0-79 0,-1-10 31 15,1 10-68-15,0 0 37 0,0 0-64 0,-4-10 44 16,4 10-59-16,0 0 4 0,0 0-15 0,0 0 55 16,-3-10-64-16,3 10 57 0,0 0-56 0,0 0 48 15,0 0-51-15,0 0 48 0,0 0-51 0,0 0 44 16,-3-8-54-16,3 8 42 0,0 0-23 0,0 0-21 16,0 0-26-16,0 0 36 0,0 0-35 0,0 0-15 15,0 0-36-15,10 8-49 0,-10-8-325 0,6 10 69 16</inkml:trace>
  <inkml:trace contextRef="#ctx0" brushRef="#br0">10746 13754 377 0,'0'0'373'15,"-13"5"-122"-15,13-5-56 0,0 0-61 16,0 0-54-16,-16 0-35 0,16 0-35 0,0 0-15 16,-13-9-7-16,13 9-1 0,-10-4-1 0,10 4 6 15,-9-8-17-15,9 8 0 0,-12-5-16 0,12 5-6 16,-11-11-34-16,3 5-15 0,2-2-222 16,-1 0 284-16</inkml:trace>
  <inkml:trace contextRef="#ctx0" brushRef="#br0">12451 7578 160 0,'0'0'263'0,"0"0"-84"16,0 0-40-16,0 0-44 0,0 0-11 0,14-3-14 16,-14 3-13-16,0 0-6 0,0 0-5 0,0 0-7 15,0 0 1-15,0 0-6 0,6-7-3 0,-6 7-2 16,0 0-6-16,0 0-2 0,0 0-11 16,0 0 19-16,0 0-14 0,0 0-4 0,0 0-19 15,0 0 13-15,7-7 3 0,-7 7-1 0,0 0-2 16,0 0-2-16,0 0 2 0,0 0-3 0,0 0-9 15,0 0 12-15,0 0-2 0,0 0 0 0,0 0 0 16,0 0-7-16,0 0 2 0,0 0 9 16,0 0-2-16,0 0 3 0,0 0 3 0,0 0-1 15,0 0 1-15,0 0-10 0,0 0 12 0,0 0 10 16,0 0 1-16,0 0-23 0,0 0 6 0,0 0 8 16,0 0-7-16,0 0-3 0,0 0 0 0,0 0-3 15,0 0 0-15,0 0-12 0,0 0 3 0,0 0 13 16,0 0 0-16,0 0-4 0,0 0-23 0,0 0 20 15,0 0 6-15,0 0-8 0,0 0 10 0,0 0 0 16,0 0-4-16,0 0-14 0,0 0 13 16,0 0 0-16,0 0-1 0,0 0-11 0,0 0-29 15,0 0 8-15,0 0-27 0,0 0-64 0,0 0-274 16,0 0 198-16</inkml:trace>
  <inkml:trace contextRef="#ctx0" brushRef="#br0">24856 7002 513 0,'0'0'394'0,"17"-8"-134"15,-17 8 13-15,21-10-109 0,-9 4 31 0,0-2-39 16,1 3 5-16,4-4-9 0,0-1-9 0,0 0-8 16,4-2-21-16,-3 0-5 0,1 1 15 0,-2 0 9 15,-1-1 10-15,-2 1 7 0,-2 3 6 0,-2-2-1 16,-4 3-11-16,1-1-13 0,-7 8-23 0,5-10-18 16,-5 10-12-16,-7-13-21 0,-3 8-12 15,-1 2-6-15,-7 0-11 0,-3 3-5 0,-7 3-3 16,1 0-6-16,-3 3 6 0,-2 2-13 15,2 4-21-15,3 0 21 0,3 2-20 0,5-4 16 16,4 5-25-16,1-3 11 0,2 4-23 0,7 0-12 16,1-2-21-16,4-1-20 0,3 3-21 0,6 3-29 15,1-2-38-15,10 1-21 0,5-2 7 0,1 1-33 16,5-5 37-16,4 0-57 0,-1-3-41 0,-2-3-108 16,0 1-190-16,-5-4-114 0</inkml:trace>
  <inkml:trace contextRef="#ctx0" brushRef="#br0">25522 6715 133 0,'7'-23'599'16,"-3"3"-153"-16,1 1-74 0,-1 2-26 0,0 3-9 16,-2 1-26-16,0-1-33 0,0 4-28 0,-2 10-28 15,1-18-32-15,-1 18-33 0,2-14-25 0,-2 14-36 16,1-9-22-16,-1 9-19 0,0 0-8 0,0 0-14 15,0 0-5-15,0 0-5 0,0 0-4 0,-16 14 3 16,8-4-9-16,-1 7-1 0,-1 0-2 16,-1 3-4-16,2 1-1 0,-2 4-12 0,1 2-26 15,-2 2-66-15,2-3-59 0,0 2-44 16,2 2-22-16,2-1-38 0,1-1 22 0,2-3-65 16,3-6-110-16,3 6-250 0,4-2-195 0</inkml:trace>
  <inkml:trace contextRef="#ctx0" brushRef="#br0">25736 6832 457 0,'3'-18'394'0,"-2"4"-99"0,-1-1-38 15,1 1-46-15,1 2-15 0,-2 2-6 0,0 10-6 16,0-17-36-16,0 17-32 0,0-14-17 0,0 14-40 15,0 0-21-15,-3-9-8 0,3 9 0 0,0 0-5 16,-14 8-5-16,5 0-3 0,-2 7-3 16,-3 2 8-16,1 0-16 0,-2 7 12 0,-1-2-17 15,2 3 11-15,3 0-17 0,0-3 10 0,3 0-4 16,0-1-23-16,1-2-3 0,2 2-6 0,3-5-3 16,0 1-32-16,0-7 44 0,2 1-33 0,0-11 35 15,0 20-30-15,0-20 57 0,2 10-39 0,-2-10 44 16,7 8-40-16,-7-8 44 0,0 0-2 15,15-1-10-15,-15 1 3 0,17-12 10 0,-8 3-2 16,3-3-32-16,1-3 39 0,-2-1-30 0,1-2 41 16,0-1-16-16,-1-1 6 0,-2-1 0 15,3 0 22-15,-2 0-8 0,-1 0 22 0,-1 2 0 16,-1 1 0-16,1 0 18 0,-2 3-5 0,-1 1-6 16,-1 3-16-16,0-1-13 0,-1 3-4 0,2-1-8 15,-5 10-3-15,5-14-3 0,-5 14-1 0,4-11 2 16,-4 11-7-16,5-8-3 0,-5 8-8 0,0 0-5 15,4-10 1-15,-4 10-2 0,0 0-1 0,0 0 1 16,0 0 6-16,0 0-4 0,14 3-3 0,-14-3 1 16,7 13 1-16,-7-13 0 0,4 17 0 0,0-6 2 15,-3 2 5-15,1 0-5 16,-1 2 3-16,0-1-2 0,-1 3-1 0,0 1 0 16,-1 1 1-16,0-3-6 0,-1 6 8 0,-3-1 2 15,1 2 0-15,-1-4-5 0,-1 0 3 0,1-2-4 16,-2 0 3-16,2-5-4 0,-1 2 5 0,1 1-2 15,-2-5 0-15,4-1-6 0,-3 1 9 0,6-10-5 16,-5 13 4-16,5-13-2 0,-6 10 2 0,6-10 0 16,-3 8 11-16,3-8-10 0,0 0 17 0,-5 11 8 15,5-11 37-15,0 0-1 0,0 0 25 0,0 0-11 16,0 0-1-16,0 0-31 16,0 0 6-16,0 0-25 0,0 0 7 0,19-8-16 15,-8 0-3-15,3-3 21 0,0-3-21 0,2 1 13 16,2-5-14-16,3-3 28 0,0 2 0 0,1-5-3 15,-1-1-7-15,0-1-5 0,2 1 1 0,-4-3-13 16,4-1-4-16,0 2 0 0,-2-2 0 0,-3 2 4 16,0 1 3-16,-4 2-1 0,-2 4 4 0,-4 1-12 15,1 2-1-15,-2 4 1 0,-4 2-1 0,4 2-5 16,-7 9-4-16,6-13-7 0,-6 13-18 0,5-12-11 16,-5 12-2-16,0 0 7 0,0 0 10 15,0 0-9-15,0 0-5 0,0 12-3 0,0-12 5 16,0 17 4-16,0-5 1 0,0 5 5 0,1 0 2 15,3 4 5-15,-2 1 3 0,2 1 5 16,0 0-1-16,0 1 1 0,0-3 3 0,0 2-11 16,-1-1 18-16,-1 2-15 0,-1-4 11 0,2-1-13 15,-2 0-2-15,1 0 8 0,-2-4-13 0,1 2 6 16,-2-5-10-16,1 3 9 0,-2 1-12 0,2-5 7 16,-2 0-5-16,-1 1 12 0,3-12-6 0,-6 15 14 15,6-15-3-15,-8 12 12 0,8-12-7 16,-11 9 14-16,11-9 1 0,-9 5 31 0,9-5-2 15,0 0 20-15,0 0-12 0,0 0 9 0,-18-4-21 16,18 4 6-16,0 0-21 0,1-17 12 0,5 7-21 16,1-5 11-16,3-2-19 0,3-3 13 15,2-3 13-15,2-3-13 0,2 0-9 0,5-2-3 16,0-1 2-16,8-4-6 0,-5 6 2 0,-1 2 5 16,-2 2 18-16,-3 0 4 0,-2 4-10 0,-5 2 0 15,0 3 0-15,-4 4-6 0,-1 0-2 0,-1 2-5 16,-2 0-4-16,-6 8 1 0,9-10-19 15,-9 10-42-15,6-5-10 0,-6 5 16 0,0 0 9 16,9 5 7-16,-9-5 5 0,5 18 2 0,1-4 1 16,-1 2-2-16,2 3 7 0,2 1 7 0,0 1-2 15,-2-1 5-15,2 1 4 0,-2-2 0 0,1 1 3 16,-4-5-4-16,-2 2 0 0,1 0-11 16,-2-3 8-16,-1-1-13 0,-1 0-2 0,-2-2-29 15,-2 1-35-15,1 0-35 0,-2 2-19 0,-3-2-54 16,1-2 6-16,-1-1-84 0,2-3-481 0,-2 1-283 15</inkml:trace>
  <inkml:trace contextRef="#ctx0" brushRef="#br0">27359 6986 420 0,'5'-14'453'0,"0"2"-119"16,-1 2-56-16,-1 0-50 0,-3 10 2 0,4-16 5 15,-4 16-17-15,3-15-44 0,-3 15-49 0,4-8-32 16,-4 8-21-16,0 0-16 0,0 0 0 0,0 0-19 16,0 0-5-16,0 0-7 0,-16 14-4 0,4-2-3 15,-1 4-4-15,-2 1-2 0,0 5 1 16,-2-1 4-16,-2 1-14 0,0 3 4 0,0-1-1 16,1-3-1-16,0 1-2 0,4-5-1 0,0-2 0 15,2-3 6-15,3 1-4 0,-1-4 8 16,4 0 14-16,-1-2 29 0,7-7 37 0,-9 10 34 15,9-10 26-15,0 0-32 0,-11 6-20 0,11-6-19 16,0 0-17-16,-3-13-7 0,3 13-15 0,3-21-27 16,1 5 16-16,3-5-14 0,5-6 6 0,2-4-23 15,4 2 11-15,9-10 3 0,-6 5-6 16,5-2 0-16,-3 4-2 0,0 1 4 0,1 2-4 0,-1-1 3 16,-2 4 14-16,0 0-3 0,0 4 1 15,-3 3-3-15,-3 3-2 0,-1 1 4 0,-1 3-12 16,-2 1-4-16,-2 2-6 0,1 4 1 15,-10 5-4-15,17-7 0 0,-17 7-2 0,17 4 41 16,-8 1-45-16,1 4 38 0,-1 4-50 0,0 2 6 16,-3 6 2-16,1-1-1 0,-1 4 0 0,-4 0-1 15,0 3 3-15,-1 2-10 0,-2-3-19 0,1 3 16 16,-2 1-32-16,-4-3-5 0,4-1-12 0,-2 2-12 16,0-3-16-16,-1 1-32 0,1-2-35 0,0-2-32 15,-2 0-5-15,3-4-6 0,-1-3-30 16,0-4-167-16,3 1-249 0,-3-2-190 15</inkml:trace>
  <inkml:trace contextRef="#ctx0" brushRef="#br0">27489 7077 138 0,'7'-10'472'0,"-1"2"-162"0,6 0-104 15,0-1-16-15,5 2-37 0,4 0-44 0,0 3-33 16,-3 0-4-16,1 2-22 0,2 1-51 15,-5 2-76-15,-16-1-135 0,29 0-231 0,-29 0 146 16</inkml:trace>
  <inkml:trace contextRef="#ctx0" brushRef="#br0">31024 7021 101 0,'0'0'488'16,"13"-10"-170"-16,-13 10-81 0,15-9-60 0,-7 2-89 15,4-1 58-15,-1 0-51 0,0-1 26 0,3 3-31 16,-2-4 8-16,-1 2-13 0,1 0 2 16,-1 1 46-16,-1-3-37 0,-3 4 21 0,-1-2 11 15,-6 8 34-15,9-15-41 0,-9 15 22 0,4-14-55 16,-4 14 21-16,-4-12-56 0,4 12 27 0,-11-13-54 16,11 13 29-16,-23-7-44 0,3 6 31 15,-4 2-41-15,-4 2 33 0,-4 4-43 0,0 0 45 16,2 4-49-16,0-2 6 0,5 5 2 0,-1 0 0 15,9 2 1-15,2-2 0 0,4 2 3 0,1 1-2 16,4-2 1-16,4 0-5 0,2-1 5 0,4 3-3 16,6 1-19-16,3 0-35 0,6 2-30 15,5-3-43-15,4 0-20 0,3-3-7 0,2-4-67 16,-1 1 52-16,5-4-165 0,-8-4 60 0,3 0-262 16,-1-3-38-16</inkml:trace>
  <inkml:trace contextRef="#ctx0" brushRef="#br0">31562 6640 479 0,'2'-18'429'0,"2"3"-52"0,-1 1-80 0,-2 4-3 16,-1 10-23-16,4-17-26 0,-4 17-20 0,1-14-98 15,-1 14 4-15,0 0-65 0,2-10 25 0,-2 10-52 16,-7 7 47-16,3 3-59 0,-5 6 33 0,-2 2-50 15,-2 8 42-15,-1 1-51 0,1 4 37 16,0 2-42-16,-2 0-10 0,4 1-52 0,-1 1-47 0,2-1 6 16,2 1-50-16,-1-2 37 0,2-2-50 15,3-4-59-15,0-3-138 0,3 0-208 0,1-4-102 16</inkml:trace>
  <inkml:trace contextRef="#ctx0" brushRef="#br0">31727 7008 458 0,'5'-16'355'0,"-1"1"-33"0,-1 0-37 16,-1 3-56-16,-1 2 43 0,0-1-53 0,-1 11 30 16,0-15-88-16,0 15-6 0,0-13-80 15,0 13 25-15,0 0-61 0,0 0 38 0,-14-6-61 16,14 6 1-16,-18 12-5 0,6-7-3 0,1 5-7 15,-4 2-3-15,2 2-3 0,2 0-47 0,-1 1 6 16,2 2-26-16,2-2 0 0,0-3 4 0,2 0 13 16,1-2 6-16,1-1 2 0,4-9 13 0,-5 14 4 15,5-14 8-15,0 0 5 0,0 11 7 0,0-11 1 16,0 0 0-16,0 0-2 0,21 0 10 16,-10-3 0-16,3-6 2 0,4-3 1 0,-2-1-2 15,3 1 3-15,2-6 2 0,-3 0 36 16,0 0-10-16,-2 1-12 0,-2 2 40 0,0 0-41 15,-2 0 60-15,-1 2-45 0,-4 1 45 0,1 0-45 16,-2 4 39-16,-1 1-55 0,2-1 44 0,-7 8-11 16,8-11-12-16,-8 11-7 0,7-9-11 0,-7 9-6 15,0 0-7-15,7-8-13 0,-7 8-44 0,0 0 53 16,0 0-45-16,0 0 53 0,0 0-12 16,-2 13 11-16,2-13-47 0,-7 17 57 0,2-6-61 15,-2-1 17-15,3 2 4 0,-2 1 4 0,-2-1 1 16,1 3 15-16,0-2-9 0,1 0-2 0,1 1 7 15,-3 1 2-15,2-2-1 0,-1 1-5 0,2-2 7 16,0 0 0-16,0 0 9 0,1 0-11 16,0-2-1-16,-1 1 1 0,1-1 0 0,2 0 1 15,2-10 1-15,-5 14-2 0,5-14 3 0,-6 14 7 16,6-14 41-16,-4 10-56 0,4-10 8 0,0 0 24 16,-4 11 61-16,4-11-20 0,0 0 62 15,0 0-25-15,-4 10 59 0,4-10-35 0,0 0 49 16,0 0-60-16,0 0 20 0,0 0-70 0,0 0-8 15,12-4-18-15,-4 0-10 0,2-5-2 0,6-5-8 16,-1 0-3-16,7-6-2 0,1-1-3 0,1-5 4 16,0 1 32-16,3-4-53 0,5-5 43 0,0-1-51 15,-8 6 46-15,1 2-53 0,-2 1 58 0,-4 1-28 16,-3 2 37-16,-3 3-41 0,-3 2 38 0,1 4-40 16,-5 2 33-16,-1 2-45 0,0 3 34 15,-5 7-54-15,10-12-9 0,-10 12-91 16,0 0 43-16,7-7 18 0,-7 7 11 0,0 0 10 15,1 17-6-15,-1-5-1 0,1 3 10 0,1 6-34 16,-1 0 51-16,0 4-25 0,2 0 32 0,-2-1-31 16,4 2 7-16,-2-2 12 0,-1 1 17 0,1 1-6 15,-1-4 4-15,0 2 36 0,-1-6-40 0,-1 1 32 16,0-2-40-16,-1 0 40 0,-2-1-39 0,-1-2 51 16,-1 1-50-16,-1-3 41 0,-2 1-36 0,0-4 37 15,-4 1-41-15,0-2 35 0,-1-1-63 0,-4-3 11 16,0 1-74-16,0-1 18 0,1-1-73 15,16-3-7-15,-28 3-27 0,28-3 43 16,-20 2-129-16,20-2 9 0,0 0-344 0,-15-3-155 16</inkml:trace>
  <inkml:trace contextRef="#ctx0" brushRef="#br0">32744 6920 57 0,'0'0'488'0,"0"0"-287"0,11-5 58 0,-11 5-115 15,0 0 61-15,0 0-60 0,0 0 9 16,0 0-32-16,13-6-6 0,-13 6-21 0,0 0-19 16,0 0-12-16,14-7-10 0,-14 7 18 0,11-5-8 15,-11 5 59-15,12-7-53 0,-12 7 58 0,12-7-64 16,-12 7 48-16,11-9-9 0,-11 9 8 16,12-13-12-16,-12 13-10 0,9-15-8 0,-9 15-12 15,6-14-10-15,-6 14-4 0,6-15-4 0,-6 15-2 16,2-14-14-16,-2 14-4 0,0-11-8 0,0 11-8 15,-4-9 0-15,4 9-9 0,-13-9 1 16,13 9 1-16,-29 0-5 0,5 3-2 0,-8 4 0 16,-3 1 3-16,-1 4 1 0,-3 2-37 0,0 4 33 15,5 2-33-15,2-1-3 0,4 1-4 0,4 4 4 16,4 0 4-16,6 0 8 0,5-4 4 0,5 3 8 16,2-5 34-16,6 5-37 0,2 0 38 0,7-4-40 15,2 3 43-15,7 0-5 0,1-2 4 16,0-2-11-16,3-3-1 0,0 2 8 0,-1-5-6 0,-2-2 4 15,-3 1 4-15,4-2-4 0,-3-2 4 16,-1 1-10-16,1-2 0 0,-1 0 2 16,-4 0-7-16,-1-5 0 0,-2 3-2 0,-13-4-1 15,20 5 6-15,-20-5-14 0,14 4-15 0,-14-4-15 16,0 0-53-16,17 3-72 0,-17-3-71 0,0 0-44 16,0 0-47-16,9-7 23 0,-9 7-414 0,-7-7-237 15</inkml:trace>
  <inkml:trace contextRef="#ctx0" brushRef="#br0">32718 6895 390 0,'0'0'204'0,"0"-12"-32"0,0 12-6 16,2-9-10-16,-2 9 10 0,0 0 13 15,0-15-14-15,0 15-14 0,0 0-6 0,0-14-39 16,0 14-1-16,-2-11-14 0,2 11 54 0,0 0-49 16,0-14 53-16,0 14-23 0,0 0-11 0,0 0-17 15,-1-12-15-15,1 12-9 0,0 0-22 0,0 0-10 16,0 0-12-16,0-10-6 0,0 10-8 0,0 0-10 16,0 0-1-16,0 0 1 0,0 0-6 0,0 0 0 15,0 0 0-15,-11 13-2 0,8-2-39 0,-2 3 49 16,-3 4-37-16,3 3 44 0,-4-1-44 15,2 2 6-15,0 1 8 0,-1-2 3 0,0 2 1 16,1 2 2-16,-2-3 11 0,1 0 31 0,0 2-46 16,1-2 45-16,-1-1-49 0,3-1 45 15,-1-1-5-15,-2 0-3 0,5-4-5 0,-3 2-1 16,4-3-1-16,-1-2-9 0,-1 0-3 0,4-12-17 16,-4 17-28-16,4-17-77 0,-3 17-14 0,3-17-10 15,-3 15-76-15,3-15-69 0,-2 11-39 0,2-11-238 16,0 0-89-16</inkml:trace>
  <inkml:trace contextRef="#ctx0" brushRef="#br0">32681 6899 142 0,'18'-21'403'16,"3"3"-128"-16,0 3-68 0,0 4-23 15,6 1 44-15,-2 1-65 0,3 5 3 0,-1 3-31 16,1 2-3-16,0 3-44 0,0 5 15 0,-1 1-57 16,0 2 21-16,-4 3-35 0,-4-1-7 0,-5 3-4 15,-1 0-4-15,-4 1-4 0,-2 1-2 0,-5-3 19 16,-3 4-28-16,-3-3-2 0,-4 4-2 0,-6-1-4 16,-2-1-2-16,-5 0 24 0,1-1-27 15,4-4 15-15,-1 0-14 0,2-4 40 0,0 1-45 16,5-3 14-16,1-1-14 0,0 0 23 0,3 1-38 15,-1 0 25-15,3 1-5 0,4-9 9 16,-5 18-8-16,6-8 10 0,2 2 29 0,-2-1-31 16,3 4 7-16,1-1 7 0,1 0 8 0,0-1 6 15,0 1-25-15,-1-2 34 0,-1 0-25 0,1 0 49 16,-2-3-60-16,-3-9 39 0,4 16-39 0,-4-16 39 16,3 12-41-16,-3-12 53 0,-6 14-4 0,-3-7 1 15,-2 0-20-15,-7 1-3 0,-3-3-52 0,-1 1-59 16,-2-2-62-16,-4 1-70 0,-5 2-83 0,-4-4-46 15,2 3-172-15,-4 2 5 0</inkml:trace>
  <inkml:trace contextRef="#ctx0" brushRef="#br0">32709 6832 268 0,'0'0'278'0,"4"-12"-53"0,-4 12-25 16,0 0 2-16,5-12-18 0,-5 12-16 0,3-9-21 15,-3 9-16-15,0 0-14 0,4-14 28 0,-4 14-22 16,0 0-37-16,4-11 57 0,-4 11-59 0,0 0 59 16,2-9-26-16,-2 9-11 0,0 0-11 0,0 0-9 15,5-8-18-15,-5 8-13 16,0 0-13-16,0 0-3 0,0 0-19 0,0 0-4 16,2-12-6-16,-2 12-6 0,0 0 2 0,0 0-2 15,0 0-2-15,-7 14 6 0,1-6-8 0,-1 4 2 16,-2 5-37-16,-1 2 45 0,-3 6-41 0,-2 0 18 15,2 2-3-15,-1-2 3 0,0 4 4 0,0 0 1 16,0 0 3-16,1 0 39 0,-1 3-45 0,0-4 40 16,0 4-37-16,1-4 31 0,-1 2 4 0,0-2-11 15,2-3-3-15,1 1-2 0,2-5 7 0,0 0-12 16,0 0 0-16,2-4-3 0,0 1 6 16,-1-4-6-16,2 2-1 0,1-3 0 15,-1-1-2-15,2-1 4 0,-1-1-2 0,-1 1-2 16,2-2 5-16,0 1-10 0,4-10-55 0,-7 15 8 15,7-15-76-15,-6 12 3 0,6-12-23 0,-5 14-60 16,5-14 54-16,-6 8-138 0,6-8 39 0,0 0-316 16,0 0-89-16</inkml:trace>
  <inkml:trace contextRef="#ctx0" brushRef="#br0">32556 7009 226 0,'0'-13'341'0,"-1"1"-1"0,0-2-149 0,1 2 41 15,2 0-81-15,-2 0 17 0,4-1-15 0,-2 1-31 16,2-2 2-16,3 1-38 0,0 1 10 0,3 1-37 16,3-2 21-16,4 1-35 0,0 3 24 15,2 1-41-15,1 2 84 0,3 1-97 0,3 2 46 16,1 0-46-16,2 3 47 0,0 0-54 0,-1 3 46 16,6 2-43-16,-2 2 39 0,-6-2-57 15,0 3 47-15,-4 1-54 0,-1 0 4 0,0 3-7 16,-6-2 8-16,2 4 13 0,-6-1-12 0,-3 3 1 15,0-3 4-15,-6 3 2 0,-1-3 2 0,-2 4-2 16,-5 3-2-16,-2-1 0 0,-5-3 12 0,-2 2-14 16,-2 1-1-16,-4 0-1 0,-2-4 0 0,0-1 47 15,1-4-58-15,-1 2 50 0,-1-4-45 0,3-1 38 16,-2-1-55-16,2 1 56 0,1-1-53 16,4-4 54-16,4 4-57 0,12-6 57 0,-23 4-54 15,23-4 56-15,-18 5-56 0,18-5 56 16,0 0-49-16,-15 4 54 0,15-4-46 0,0 0 59 15,-13 5-38-15,13-5 60 0,0 0-37 0,0 0 48 16,0 0-48-16,0 0 33 0,-9 5-53 0,9-5 36 16,0 0-46-16,0 0 38 0,14 7-46 0,-14-7 44 15,16 11-11-15,-5-4-6 0,6 5 10 0,1 2-19 16,-2-2 3-16,2 2-9 0,3 2-1 0,-1 1 4 16,-3-1-8-16,-2-2-1 0,0 1 0 0,-2 0-1 15,-2 1 1-15,0-1-5 0,-3-3 2 16,-1 0 3-16,-3 1-7 0,2-2 1 15,-2 0-2-15,-2-1 1 0,-2-10 8 0,-2 22-4 16,-2-11 2-16,-2-1 7 0,-2 0-6 0,-1 1 3 16,-3-1 0-16,-2-1 2 0,-3-1 9 0,0 1 0 15,-2-2 6-15,3-4 9 0,-2 2 0 0,-1-4 0 16,-1 1 3-16,0-1-1 0,-2-2 3 0,-2-1-9 16,-3 1 4-16,0-5 4 0,0 0 4 0,2 1 1 15,-1-2 9-15,2-1 12 0,2 1-37 16,1 0 44-16,0-1-38 0,3 0 48 0,4 0-50 15,1 3 40-15,2-2-54 0,1 0 40 0,1 1-55 16,9 6 43-16,-15-12-77 0,15 12-14 16,-12-9-96-16,12 9-34 0,-12-9-106 0,12 9-55 15,-11-8 47-15,11 8-139 0,-13-8-340 0,13 8-299 16</inkml:trace>
  <inkml:trace contextRef="#ctx0" brushRef="#br0">24043 10933 64 0,'0'0'525'0,"0"0"-151"16,-13-5-134-16,13 5 18 0,0 0-122 15,0 0 26-15,-12-6-74 0,12 6 29 0,0 0-71 16,0 0 15-16,-7-8-41 0,7 8 48 0,0 0-58 16,-5-10 43-16,5 10-56 0,-4-11 47 0,4 11-47 15,-2-10 55-15,2 10-52 0,-8-12 50 16,8 12-44-16,-10-15 7 0,0 5-8 0,-4 3 37 15,-6-2-40-15,-3 3 45 0,-10-1-43 0,-3 2 40 16,-3 3-13-16,-5 0 36 0,-2 4-6 0,0 3 17 16,-1 2 10-16,2 0-21 0,-2 3 7 0,6 2-12 15,3 2-8-15,2 1-6 0,4 2-10 0,9 3-1 16,1-2-2-16,5 4-8 0,6-2-3 0,3 3 0 16,7-1-9-16,1 0-6 0,4 2-4 15,4 1-24-15,6 0-37 0,1 0-30 0,3 0-12 16,3-6-6-16,0 0-44 0,5-4 49 15,1-4-46-15,-3-4 4 0,2-3-32 0,2-1-25 16,0-5-8-16,-1-2-78 0,6-3-191 0,-1-1 84 16</inkml:trace>
  <inkml:trace contextRef="#ctx0" brushRef="#br0">24177 10583 131 0,'0'0'581'16,"3"-15"-148"-16,-3 15-113 0,0-12-69 0,0 12-70 15,0 0-28-15,0-13-33 0,0 13 31 0,0 0 10 16,0 0 3-16,0 0-18 0,0 18-22 0,-3-3-11 16,2 3-12-16,-1 5-28 0,-2 3-19 0,1-1-3 15,-1 8-18-15,-1-1 2 0,1 2-14 0,-1 1-5 16,0 2 0-16,0-1 2 0,0-1-18 15,0-2-51-15,0 1-26 0,2-6-33 0,-1-3-4 16,3 2-5-16,0-3-58 0,2-5 26 16,3-2-69-16,0-2-75 0,-2-4-323 0,6-3-151 15</inkml:trace>
  <inkml:trace contextRef="#ctx0" brushRef="#br0">24372 10925 345 0,'5'-16'458'0,"-1"0"-75"16,-2 3-93-16,2 1-34 0,-1 1-50 0,0 2 26 15,-3 9-5-15,3-17-23 0,-3 17-45 0,2-12-43 16,-2 12-19-16,0 0-28 0,2-11-10 16,-2 11-13-16,0 0-2 0,0 0-11 0,0 16 2 15,-3-4-4-15,-1 3-15 0,-3 6-1 0,2-1-1 16,-3 2-2-16,0 4-1 0,-1 1-2 0,0 2-5 15,2-2 5-15,-1-3-6 0,2-3-6 16,-1 1 6-16,5-5-8 0,-1-2 1 0,0-3-5 16,2-3 0-16,1-9-1 0,-1 20 9 0,1-20-8 15,2 12 9-15,-2-12-8 0,8 7 2 0,-8-7-1 16,0 0 0-16,22-2-1 0,-12-3 6 0,1-2 3 16,2-5-9-16,2-2 7 0,-3-3 29 15,4-6-34-15,0-3 2 0,-2 4 2 0,0-3-3 16,-2-1 8-16,-1 5 14 0,-2 1 10 0,-2 1-1 15,-1 1 9-15,2-1-3 0,-5 4 7 0,1 0-4 16,0 4 15-16,-4-1-8 0,3 2 8 16,-3 10-11-16,4-14 3 0,-4 14-17 0,2-12 4 15,-2 12-15-15,1-10 10 0,-1 10-20 0,0 0 7 16,3-11-14-16,-3 11 11 0,0 0-15 0,0 0 22 16,0 0-24-16,0 0 12 0,0 0-11 0,0 0 12 15,-4 9-9-15,4-9 12 0,-4 19-13 0,0-9 11 16,2 2-10-16,-1 2-1 0,-3 2 3 0,0 2 0 15,1-2 3-15,1 0-1 0,-2 1 2 0,3-2-1 16,-3 3 0-16,3-2 0 0,-2-1 0 0,1 1 2 16,0 0-2-16,-1-1 1 0,2-1-4 15,-2 1 6-15,3-2-4 0,0-2 2 16,-1-2 7-16,1 1-11 0,2-10 14 0,-5 16-16 16,5-16 11-16,-2 13-11 0,2-13 15 0,-2 10-15 15,2-10 11-15,0 0-7 0,0 11 11 0,0-11-7 16,0 0 23-16,0 0-3 0,0 0 18 0,0 11-21 15,0-11-2-15,0 0 1 0,11-7 5 0,-11 7 3 16,12-12 8-16,-3 2-8 0,0-4 8 0,5 0-9 16,-1-6-4-16,4-2-5 0,-1-6-1 0,3-2-1 15,3 0-1-15,-4-4 19 0,1 0-27 0,-2-1 21 16,-2-1-23-16,2 2 18 0,-3 1-26 16,-4 6 25-16,0 3-18 0,-2 4 41 0,-4 5-38 15,0 0 23-15,0 4-32 0,-2 1 21 16,-2 10-33-16,8-15 6 0,-8 15-28 0,0 0 25 15,0 0-11-15,0 0 17 0,15 5-5 0,-9 9-25 16,5 2 5-16,-2 7-25 0,2 4 10 0,2 4-15 16,-3-2 12-16,5 4-9 0,-4 0 12 0,0-2 8 15,3 1 3-15,-2-1 4 0,0-1 6 0,0-4 4 16,0 0 14-16,-2-3-9 0,-1-2 13 0,-2-2-7 16,1-1 7-16,-2-4-8 15,-2 0 8-15,1-2-10 0,-2-2 10 0,-3-10-9 16,4 17 13-16,-4-17-10 0,0 15 14 0,0-15-11 15,-5 15 15-15,5-15-15 0,-11 13 11 0,11-13-10 16,-14 11 14-16,14-11-15 0,-16 9 12 0,16-9-12 16,-14 9 14-16,14-9-15 0,-12 4 6 0,12-4-31 15,0 0-33-15,-14 7-62 0,14-7-59 0,0 0 15 16,0 0-40-16,0 0 1 0,0 0-99 0,-18 0-414 16,18 0-248-16</inkml:trace>
  <inkml:trace contextRef="#ctx0" brushRef="#br0">25405 10790 550 0,'-5'-9'453'0,"1"-1"-135"15,-3 3-41-15,-1-1-90 0,0 1 2 16,-1 0-35-16,1 0 6 0,8 7-44 0,-13-5-9 16,13 5-31-16,0 0-5 0,0 0-11 15,-17 5-21-15,17-5-10 0,-2 14 12 0,4-3-18 16,3 4 2-16,3 3-8 0,1 1-1 0,0 3-3 16,1-3 5-16,0 3-11 0,-1 0 28 0,1-2-48 15,-3 2 42-15,-1-3-52 0,1 2 44 0,-2-1-49 16,1-1 2-16,-2-4 3 0,0 2 4 0,0 0 1 15,-2-4 4-15,1 0 3 0,-1-2 1 0,-2-11 2 16,2 18-10-16,-2-18 13 0,1 17 3 0,-1-17 1 16,-3 16 3-16,3-16-1 0,-7 16 0 0,0-7 3 15,-4 1-6-15,-1-2-16 0,-2 1 23 16,-1-2-19-16,2 1 20 0,-2-1-20 0,2-1 8 16,0-1-40-16,13-5 0 0,-15 8-54 15,15-8 12-15,-12 7-63 0,12-7-42 0,0 0-79 16,0 0-273-16,5 7-45 0</inkml:trace>
  <inkml:trace contextRef="#ctx0" brushRef="#br0">26545 10897 238 0,'10'-14'489'16,"-10"14"-117"-16,8-14-126 0,-8 14-9 0,8-14-86 15,-3 3 2-15,1 2-12 0,2-4 7 16,2-1-29-16,0-1 17 0,-1-2 17 0,0 8-5 15,-4-4 14-15,3 2 4 0,-4 1 16 0,-2 3 12 16,-2 7-13-16,4-15-28 0,-4 15-26 0,0-10-24 16,0 10-21-16,0 0-4 0,-21-2-17 0,6 4-28 15,-4 8 17-15,-1 1-28 0,-3 6 15 16,0 3-26-16,1 2 22 0,3 2-18 0,1 3-12 16,4 2 2-16,3 2 0 0,5 1-2 0,5-5 4 15,4 2-2-15,3 5-4 0,4-4-8 0,6 1 15 16,1-2-47-16,3-3 0 0,3-5-17 15,2 3 8-15,2-7-12 0,0 0 21 0,1-4-4 16,-2-2 19-16,-3-1-7 0,-2-2 18 0,0-2-8 16,-7-1 18-16,2 0-22 0,-16-5-1 0,20 6-33 15,-20-6-18-15,16 4-62 0,-16-4-82 0,0 0 10 16,18 3-57-16,-18-3-58 0,0 0-472 0,0 0-341 16</inkml:trace>
  <inkml:trace contextRef="#ctx0" brushRef="#br0">28090 10901 83 0,'0'0'650'0,"0"0"-270"0,15-7-62 0,-15 7-111 16,0 0-19-16,17-9-58 0,-17 9 20 16,19-6-34-16,-7 0 4 0,4 1-36 0,-3 1-1 15,2-3-31-15,0 1-23 0,-3 3 2 16,2-3 22-16,-2 0 0 0,-12 6 16 0,18-10 7 15,-18 10-1-15,14-11-9 0,-14 11 0 0,7-13-15 16,-7 13-4-16,0-12-5 0,0 12-4 0,-5-14-5 16,0 5-2-16,-4 1 2 0,-2 0 0 0,0-1 6 15,-3 2-4-15,3 2-2 0,-2 1-10 0,13 4-7 16,-20-4-1-16,20 4-3 0,-21 4 1 0,8 2-3 16,-2 2 0-16,4 3 2 0,-5 5-6 15,5-2 0-15,-2 3-7 0,4 2 8 0,-1 0-11 16,1 2 12-16,1-1-7 0,3 2 0 0,1-3-1 15,2-1 3-15,2 1-2 0,0-2 1 16,2 0-1-16,5 1 10 0,-1 0-13 0,7-2-5 16,0-1-36-16,3-3-27 0,2 1-31 0,3-1-38 15,0-4 7-15,0-1-41 0,1 1 20 0,-1-2-43 16,3-3-71-16,-24-3-117 0,30 1-187 0,-30-1-92 16</inkml:trace>
  <inkml:trace contextRef="#ctx0" brushRef="#br0">28560 10830 138 0,'8'-8'542'0,"-2"1"-190"0,3 0-82 16,-9 7-59-16,17-7-43 0,-17 7-7 0,16-4-19 15,-16 4-7-15,17 0 6 0,-17 0-37 16,19 8 6-16,-19-8-26 0,18 12-3 0,-10-5-20 15,-2 3 4-15,-1-1-7 0,-1 4-10 0,-2-1-5 16,0 0-10-16,-2 0-8 0,-1 2 3 0,0-2-4 16,-1 1-5-16,-2 2 18 0,-1-3-16 0,1 2-13 15,-1-4 8-15,0 0 1 0,0-1 18 0,1-2-26 16,4-7 1-16,-7 15-2 0,7-15 8 0,-6 10-10 16,6-10 5-16,-5 9 0 0,5-9 30 0,0 0 21 15,-5 9 36-15,5-9-24 0,0 0-2 16,0 0-22-16,0 0 3 0,0 0-25 15,2-11 7-15,4 3-18 0,2-3 8 0,1-2-11 16,3-3 13-16,2-1-11 0,4-6 2 0,1 2 5 16,3-3-7-16,0 0 7 0,-3 1 22 0,3 2 8 15,-3 0 14-15,-6 7 1 0,-1 0 11 0,-3 2 1 16,-3 3 5-16,1 2 2 0,-7 7-38 0,10-11 23 16,-10 11-43-16,7-10 25 0,-7 10-45 0,0 0 21 15,6-9-8-15,-6 9-3 0,0 0-4 16,0 0-4-16,0 0-1 0,-5 11 2 0,1-2-8 0,0 3-26 15,-2 0 28-15,1 5-27 16,0 4 31-16,1-1-32 0,1 2 19 0,1-1-49 16,1 3-8-16,1-4-12 0,1 2-13 0,3 0-2 15,2-2-23-15,3 1-9 0,6-4-29 0,2 2-32 16,5-2-33-16,1-1-28 0,0-6 33 0,0-2-52 16,1 0-42-16,0-4-487 0,-1-2-327 0</inkml:trace>
  <inkml:trace contextRef="#ctx0" brushRef="#br0">29336 10631 368 0,'1'-20'476'0,"-1"3"-139"16,3 3-43-16,-2 2-69 0,-1 0-33 0,0 12-22 15,1-17-38-15,-1 17-32 0,0-10-8 0,0 10 27 16,0 0-10-16,0 0-17 0,7 10-8 0,-5 2-15 15,0 2-7-15,0 3 4 0,1 6-10 16,-1-2-1-16,0 5-13 0,-1 1-5 0,0 0-7 16,2 0-5-16,-2 2-5 0,1 2 3 0,-2-2-13 15,0 0 4-15,2 0-5 0,-2 1-1 16,-2-1-10-16,0-2-13 0,-2-1-55 0,3 0-53 16,-2-3 5-16,2-5-35 0,0-1 6 0,-1-3-17 15,1-2-6-15,1-12-19 0,0 15-65 0,0-15-299 16,0 0-59-16</inkml:trace>
  <inkml:trace contextRef="#ctx0" brushRef="#br0">29213 10856 308 0,'-9'-7'484'0,"0"0"-160"0,9 7-67 15,-12-8-66-15,12 8-52 0,-11-7-12 0,11 7-16 16,0 0 1-16,0 0-9 0,0 0-17 15,0 0-2-15,-6 7 1 0,6-7-41 0,10 9 14 16,3-1-29-16,1-2 12 0,6 2-25 16,2-2 12-16,3 0-15 0,1-1 6 0,1-2-24 15,3 2 22-15,-2-3-23 0,0-2 20 0,0-1-24 16,-1-1 24-16,-3-4-16 0,2 2 19 0,-3-4-19 16,-2 0 12-16,-3-4-11 0,-1 3 26 0,-2-4 11 15,-3 1 22-15,-3 0 34 0,-2 1-38 0,-3 2 4 16,1 0-5-16,-2 0 1 0,-3 9-5 0,2-16-5 15,-2 16-7-15,0-14-8 0,0 14-7 0,0-10-7 16,0 10 1-16,0 0-3 0,0 0-6 16,0 0 2-16,0 0-2 0,-14 3-2 0,9 7 1 15,-3 1-1-15,1 5 4 0,-3 2-5 16,3-1 1-16,-2 3 0 0,3 0-7 0,-2-1 6 16,4 0-5-16,-1 2 6 0,3-4-8 0,0 0 6 15,2-1-3-15,2-1-15 0,0 0-11 0,3-3-30 16,1 2-39-16,2-3-17 0,1 1-10 0,0-2-72 15,3-3-9-15,-1 1-109 0,-11-8-361 0,23 7-201 16</inkml:trace>
  <inkml:trace contextRef="#ctx0" brushRef="#br0">29860 10800 411 0,'0'0'424'0,"6"-14"-118"0,-6 14-57 0,5-10-59 16,-5 10-33-16,7-7-14 0,-7 7-13 0,0 0-19 16,15-2-12-16,-15 2-21 0,12 4-4 15,-12-4-8-15,14 12-3 0,-9-2 16 0,0-1-23 16,-3 3 4-16,1 0-13 0,-2 4 2 0,-2-3-12 16,0 3-2-16,-2-2-9 0,-1 2-1 0,0 0-8 15,-1-3 8-15,0 0-10 0,1-4-8 0,1 3 5 16,-1-4-3-16,4-8 0 0,-5 15 0 0,5-15 0 15,-6 12 4-15,6-12 24 0,0 0 6 16,-3 9-6-16,3-9-5 0,0 0-6 0,0 0 0 16,0 0-11-16,3-8 2 0,-3 8-7 0,8-16 8 15,-1 4-5-15,2-3-8 0,3-3-2 16,-1-3 6-16,4 0 6 0,0 0 7 0,2-2 5 16,-4 5 17-16,1 1-1 0,0 0 7 0,-3 2 2 15,3 2 0-15,-2 0-10 0,-3 2-8 0,-2 4-1 16,0 0-10-16,-7 7 31 0,11-10-49 0,-11 10-6 15,10-7 0-15,-10 7-1 0,0 0 37 0,0 0-41 16,17 0-2-16,-17 0 1 0,10 7 40 0,-10-7-45 16,8 10 2-16,-8-10-1 0,6 17 4 15,-4-7 4-15,0 2 2 0,-2 0-4 0,0 2 0 16,0-2 6-16,-1 2-6 0,0-1 3 16,1 1 0-16,-2 1 0 0,2-3 5 0,-1 5-11 15,2-5 9-15,-1 1-9 0,3-2 11 0,0 3-10 16,2-4 11-16,2 2-9 0,0 0 14 0,0-4-13 15,5 2 12-15,-1-4-11 0,2-1 18 0,2-1-18 16,2-3 15-16,-17-1-10 0,36-1 17 0,-14-3-6 16,1-3 20-16,-2 0-11 0,7-4 18 0,-2-2-5 15,-2-4-7-15,2 1-1 0,-1-4 1 16,0 2 19-16,-4-3-5 0,-3 1 10 0,1 2-1 16,-6 0-2-16,-1 1-5 0,-2 3-3 15,-4-1-5-15,1 4-7 0,-1-1 2 0,-4 0-4 16,-2 12-15-16,6-16-2 0,-6 16-7 0,2-12-2 15,-2 12-4-15,-2-9-1 0,2 9 7 0,-10-5-9 16,10 5 1-16,-17 0-2 0,17 0-2 0,-27 9-2 16,9-1-2-16,0 1-1 0,-1 4-1 0,0-1 7 15,1 3-8-15,0-1-2 0,3 1-5 0,1-1-7 16,1 2-1-16,3 0-1 0,0-5-2 0,3 4 5 16,2-3-6-16,1-1 0 0,2-1 0 15,0 0-8-15,2-10 9 0,0 15-5 0,0-15 17 16,4 17-6-16,-4-17 21 0,9 12-13 15,-9-12 14-15,15 7-5 0,-15-7 11 0,17 3-11 16,-17-3 15-16,24-5-13 0,-9 2 19 0,0-3-6 16,4-2 0-16,-1-3-1 0,1-4 0 0,3-1 0 15,-2-5-3-15,1-1 3 0,-3-2-2 0,3-5 2 16,1-2-6-16,3-10-4 0,2 1 5 0,-5-1-2 16,2 0 0-16,-6 6-1 0,0-2 0 0,-3 3 4 15,0 2-1-15,-3 0 2 0,-1 2 1 16,-2 3-9-16,-1 3 13 0,-3 4 3 0,2 3-2 15,-3 1-1-15,-2 3 5 0,2 2-5 0,-4 11-2 16,6-15 1-16,-6 15-8 0,3-12-3 0,-3 12 0 16,0 0-1-16,0 0 8 0,0 0-6 15,0 0 4-15,0 0 4 0,-8 9-5 0,5 6 1 16,-3-1 0-16,1 6 0 0,-1 1 5 0,-2 2-5 16,-1 6 40-16,2 2-47 0,-2-2 40 0,0 0-45 15,-1 3 42-15,1-1-45 0,-3-1 43 0,3 0-40 16,-1 1-1-16,-1-3 3 0,0 3 5 15,2-2-1-15,-2-4 3 0,3-1 0 0,0-1 1 16,1-3 4-16,-1 1-7 0,2-1-3 0,2-6-5 16,0 1 1-16,1-3-14 0,1 1 10 0,2-13-7 15,-1 17 12-15,1-17-5 0,2 17 17 16,-2-17-10-16,9 12 15 0,-9-12-12 0,17 6 12 0,-17-6-4 16,23 3 19-16,-23-3 23 0,32-3 0 15,-12-3 2-15,2-1 3 0,2-2 5 0,2-4-7 16,1-3 2-16,1-5-1 0,0 1-5 0,-1-6-1 15,1-1 35-15,2-7-64 0,-4 5 47 16,-3-1-41-16,-4 3 14 0,-4 0 9 0,0 2 4 16,-6 4 4-16,-1 3-17 0,-4 2-7 0,1 2-5 15,-1 3-7-15,-1 2-5 0,-3 9-7 0,5-15-18 16,-5 15 6-16,0 0-8 0,0 0-1 0,0 0-1 16,7 10 44-16,-5 2-56 0,2 10 40 0,2 0-66 15,-1 2 38-15,3 8-48 0,-1 2-3 0,1-5 9 16,0 1 16-16,0 0 7 0,-1-6 8 15,-2 1 7-15,2-4 4 0,-1 0-9 0,-1-1 20 16,-1-3-11-16,-2-2 21 0,1-4-14 16,-2 0 18-16,-1-11-11 0,0 20 15 0,0-20-12 15,-4 18 11-15,1-10-12 0,-4 0 2 0,-2 0-59 16,2-1-72-16,-5 0-80 0,1 1-63 0,-2-1-52 16,1-2-544-16,0 2-484 0</inkml:trace>
  <inkml:trace contextRef="#ctx0" brushRef="#br0">31963 10630 573 0,'9'-19'428'15,"-4"7"-89"-15,1-2-70 0,0 5-34 0,-6 9-20 16,6-15-27-16,-6 15-24 0,5-10-50 16,-5 10-27-16,0 0-18 0,0 0-4 0,0 0 36 15,0 0-62-15,0 17 38 0,-4-2-46 0,-3 3 29 16,-1 5-48-16,-5 3 39 0,0 0-50 0,-2 4 0 15,2-1 2-15,-4 3-2 0,0-2 10 16,-1-1-10-16,0 2 2 0,1-5-4 0,2 0 4 16,1-3-2-16,0-4 0 0,5-3-3 0,-1-1 1 15,3-5 10-15,0-1-4 0,2 0 0 0,5-9 60 16,-9 12 46-16,9-12 21 0,0 0-24 0,-7 8-13 16,7-8-18-16,0 0-10 0,0 0-5 15,-1-12-12-15,1 12-8 0,3-19-10 0,0 5-4 16,3-3 1-16,1-3 32 0,2-2-54 0,3-5 43 15,1-4-54-15,4 0 47 0,1-1-49 0,1 0 49 16,4-1-35-16,4-7 38 0,1 0-41 16,-6 12 65-16,1-2-48 0,1 3 47 0,1 2-47 0,-4 1-3 15,1 3 3-15,-1 2 13 0,-4 4 4 16,-3 0-18-16,3 1-4 0,-3 2-5 0,-1 3-3 16,0 2-2-16,-2-2-2 0,-2 4 4 0,0-2-12 15,-9 7 1-15,14-7-6 0,-14 7 1 16,14-2-3-16,-14 2 1 0,0 0-2 0,18 7 2 15,-18-7 10-15,10 15-8 0,-7-3 1 0,-1 0-2 16,0 5 44-16,-1 2-48 0,-2 5 42 0,-1 0-46 16,-1 1 42-16,-3 7-43 0,-2 1 49 0,1-2-53 15,-3 1 45-15,-1 2-46 0,0-2 5 0,0 2 2 16,-2-1 2-16,1-2-1 0,0-1-24 16,0 1-5-16,3-2-25 0,-1-2 7 0,2-3-10 0,3-4-15 15,1 1-22-15,-1-2-26 0,1-4-31 16,-1-2-40-16,4-1-33 0,-1-3-3 15,2-9 2-15,-3 19-26 0,3-19-184 0,-3 8-192 16,3-8-170-16</inkml:trace>
  <inkml:trace contextRef="#ctx0" brushRef="#br0">31993 10816 397 0,'0'-11'409'0,"1"0"-172"15,-1 11 6-15,4-14-80 0,-4 14-5 0,9-12-15 16,-9 12-21-16,16-4-4 0,-16 4-34 0,24 3-16 16,-8 1-12-16,3 1-28 0,1 5-42 0,0 1-28 15,-1 0-46-15,1 0-89 0,-1 2-374 0,-1 1-57 16</inkml:trace>
  <inkml:trace contextRef="#ctx0" brushRef="#br0">32488 11105 525 0,'0'0'373'15,"0"0"-94"-15,0 0-54 0,12 7-58 0,-12-7-28 16,0 0-11-16,6 10-8 0,-6-10-12 0,0 9-13 16,0-9-7-16,-1 16-16 0,-2-5-13 0,-2 3-9 15,-2 1-10-15,-2 3 0 0,-2 0-18 0,-1-1-2 16,-1 1-6-16,0 1-4 0,0 0-18 15,-2-1-29-15,4-2-23 0,0 1-35 0,-1-3-112 16,1 0 56-16,2-6-173 0,1 2-172 0,2-1 46 16</inkml:trace>
  <inkml:trace contextRef="#ctx0" brushRef="#br0">32977 10861 510 0,'12'-10'458'0,"-3"1"-121"0,0 2-81 0,1 1-57 16,-10 6-15-16,11-11 2 0,-11 11-37 0,7-8-18 16,-7 8-36-16,0 0-14 0,0 0-13 0,0 0-10 15,9 8-11-15,-9-8-4 0,-5 16-5 0,5-8 10 16,-4 5-20-16,-1 0 1 15,1 1-4-15,0 3-5 0,-1 1-3 0,-3 0-2 16,0 2-5-16,1 0-4 0,0-2 7 0,-1 4-9 16,0-4-4-16,1 1-9 0,0 1-59 0,-3-2-33 15,4-1-16-15,-1-2-24 0,1-3-18 0,1 0-153 16,-1-2 88-16,6-10-332 0,-6 15-66 0</inkml:trace>
  <inkml:trace contextRef="#ctx0" brushRef="#br0">33052 10798 504 0,'13'-16'362'0,"1"1"-66"16,0-1-40-16,2 4-61 0,-2 0-7 0,4 3 16 16,-4 1-18-16,0 3-14 0,-1 1-45 0,-13 4-29 15,23-1-24-15,-23 1-16 0,18 1-9 0,-18-1-12 16,18 10-8-16,-13-3 21 0,2 1-26 0,-4 1-17 15,-3-9 0-15,1 20-7 0,-2-11-6 16,-2 3-3-16,-3 2-1 0,1-2-8 0,-1 1-16 16,-1 1-1-16,0-1-27 0,2-2 32 0,0 1-31 15,2-1 42-15,0 2-35 0,2-1 33 0,1-2-34 16,0 4 59-16,3-3-41 0,-2 1 48 0,0 0-49 16,2 0 55-16,-2 0-47 0,2-2 38 15,-1 3-45-15,-2-2 62 0,3 3-48 0,-2-2 48 16,2 1-50-16,-2-2 52 0,1 2-52 0,-2-1 8 15,2 0-4-15,-2 0 9 0,0-12 9 16,0 20 3-16,-2-10 7 0,2-10 1 0,-6 17 2 16,2-9 4-16,-1 0-8 0,-4 1 5 0,-3-4-1 15,0 2-4-15,-1-1 0 0,-2-1-2 0,-1 0 14 16,0-1-48-16,0 0-44 0,-1-3-60 0,-2 4-237 16,2-3-166-16,0 1-29 0</inkml:trace>
  <inkml:trace contextRef="#ctx0" brushRef="#br0">33070 11540 683 0,'0'0'402'0,"0"0"-175"16,-13-1-104-16,13 1-249 0,-18-7-54 0,18 7-145 15,-28-7 267-15</inkml:trace>
  <inkml:trace contextRef="#ctx0" brushRef="#br0">26341 11530 382 0,'0'0'340'0,"0"0"-103"0,0 0-72 0,0 0-16 16,0 0-32-16,0 0-30 0,0 0-17 0,-14-4-14 15,14 4-7-15,0 0 2 0,0 0-29 0,0 0 9 16,0 0 3-16,0 0-2 0,-16 0 8 0,16 0-7 16,0 0-2-16,0 0-2 0,0 0 6 0,0 0-20 15,0 0 1-15,0 0-2 0,0 0-3 16,0 0-3-16,0 0 0 0,0 0-12 0,0 0 14 16,-14 5-1-16,14-5 10 0,10 7 46 0,-10-7-52 15,31 8 43-15,-8-2-54 0,13 2-3 0,2-2 12 16,7 0 0-16,2-2 16 0,4 1 40 15,-3-2-29-15,0-2 27 0,-2 1-23 0,-4 0 11 16,-6 1-24-16,-3-3 11 0,-6 0-20 0,1 1 27 16,-8-1-16-16,-20 0 18 0,33 2-3 0,-33-2 2 15,24 1 3-15,-24-1 6 0,18 0-8 0,-18 0-1 16,0 0-5-16,19 0-9 0,-19 0 2 16,0 0-10-16,0 0 1 0,18 0 4 0,-18 0-12 15,0 0-17-15,0 0 4 0,0 0-11 0,0 0-45 16,18-1-40-16,-18 1-51 0,0 0 11 0,0 0-65 15,0 0-50-15,0 0-61 0,0 0-309 0,0 0-146 16</inkml:trace>
  <inkml:trace contextRef="#ctx0" brushRef="#br0">29015 11564 377 0,'0'0'293'0,"0"0"-81"16,0 0-55-16,0 0-21 0,7-9-21 0,-7 9-21 15,0 0-7-15,0 0-11 0,0 0-10 0,0 0-19 16,0 0 6-16,7-7-8 0,-7 7-13 16,0 0-7-16,0 0-3 0,0 0-4 0,0 0-2 15,0 0-19-15,0 0 14 0,0 0 1 0,0 0-4 16,0 0-1-16,0 0 1 0,0 0-1 16,0 0-1-16,0 0-2 0,0 0-4 0,0 0 3 15,0 0-4-15,0 0 2 0,0 0 0 0,0 0-4 16,0 0-9-16,8-5 17 0,-8 5-4 0,0 0-1 15,0 0 3-15,0 0 2 0,0 0-3 0,0 0 8 16,0 0-25-16,0 0 18 0,0 0 0 0,0 0-4 16,0 0 1-16,0 0-2 0,0 0-14 15,0 0-22-15,0 0-82 0,0 0-108 0,0 0-28 16,0 0-118-16,0 0 218 0</inkml:trace>
  <inkml:trace contextRef="#ctx0" brushRef="#br0">27187 7524 69 0,'0'0'194'0,"0"0"-32"0,0 0-52 0,-14-7-26 16,14 7-9-16,0 0-14 0,0 0 3 0,-16-5-20 15,16 5-11-15,0 0-5 0,-16-2-1 16,16 2-4-16,0 0-12 0,0 0 10 0,-16-2-6 16,16 2-9-16,0 0 2 0,0 0 5 0,0 0 1 15,-11 7 18-15,11-7 11 0,6 9 6 0,3-2-2 16,5 3-4-16,8-1 0 0,6 6-11 0,4-2 6 16,1 1 2-16,7 0 18 0,11 3 3 0,2-4 12 15,6 1-3-15,-1-4 4 0,3-1 10 16,-3-4-5-16,-7-1 22 0,-1-1-16 0,-3-1 11 15,0-3-26-15,-6 0 22 0,1-2-34 16,-5 2 44-16,-7-2-12 0,-5-1-3 0,-2 1 13 16,-4 1 1-16,-1-1-4 0,-18 3-20 0,25-4-14 15,-25 4 2-15,19-1-28 0,-19 1-8 0,0 0-8 16,19-5-30-16,-19 5-43 0,0 0-60 0,0 0-35 16,0 0-35-16,0 0-12 0,9 6-1 0,-9-6-13 15,-8 11-24-15,2-3 71 0,-2 0-120 0,4 0-172 16,4-8 126-16</inkml:trace>
  <inkml:trace contextRef="#ctx0" brushRef="#br0">31632 7803 40 0,'0'0'154'0,"0"0"2"0,0 0-23 0,-4-10-22 16,4 10 13-16,0 0-18 0,-5-10-26 0,5 10-14 16,0 0-11-16,-4-10-10 0,4 10-5 15,0 0-9-15,-5-12-7 0,5 12 4 0,0 0-4 16,0 0-8-16,-2-9-1 0,2 9-5 0,0 0-3 15,0 0-4-15,0 0 7 0,0 0-7 0,0 0 0 16,0 0-1-16,-3-10 1 0,3 10 0 0,0 0 12 16,0 0 14-16,0 0 1 0,15 10 6 0,-2-5 2 15,5 2-3-15,10 4 5 0,4 0 0 16,5 4 46-16,12 3-66 0,1-1 53 0,3 4-68 16,0-2-1-16,-2 1 3 0,0-1 1 15,-1-1-1-15,-3 0 4 0,-12-3-7 0,4 0 4 16,-2-4 4-16,-3 3-1 0,-4-5 4 0,-4 1 8 0,-5-3 17 15,-4-3 3-15,-2 1 8 0,-2-1 9 16,-2 0 3-16,-11-4-3 0,19 4-4 0,-19-4-8 16,15 4-6-16,-15-4-10 0,0 0-8 0,17 4-4 15,-17-4 0-15,0 0-14 0,12 4 1 16,-12-4 9-16,0 0-6 0,0 0-9 0,0 0-1 16,14 2 0-16,-14-2-1 0,0 0 0 0,0 0 8 15,0 0-10-15,0 0 3 0,0 0 0 0,0 0 1 16,13 4 4-16,-13-4 4 0,0 0 5 0,0 0 14 15,0 0-5-15,0 0-2 0,0 0 0 0,0 0-3 16,0 0-2-16,0 0-1 0,0 0 8 0,0 0-13 16,0 0 5-16,0 0-7 0,0 0-2 15,0 0-1-15,0 0 1 0,0 0-2 16,0 0 8-16,0 0-3 0,0 0-12 0,0 0 1 16,0 0-3-16,0 0-3 0,0 0-3 0,0 0-35 15,14 3-34-15,-14-3-40 0,0 0-20 0,0 0-26 16,0 0-17-16,0 0-1 0,0 0-12 0,0 0-15 15,-18 1-193-15,18-1 190 0</inkml:trace>
  <inkml:trace contextRef="#ctx0" brushRef="#br0">26286 11897 306 0,'0'0'267'0,"27"0"-58"16,-27 0-57-16,31-4 22 0,-12 3-33 0,0 0 18 16,1-1-52-16,1-2 27 0,2 1-17 0,-2 1-14 15,1-2-13-15,-3 0-11 0,4-1-17 0,-1 0 2 16,-3 1-7-16,3-3-7 0,-1 2-9 0,-1 5-19 15,1-7 18-15,2 1-21 0,0-1 4 16,-1 2-3-16,2-2-6 0,1 0 1 16,-1 1-6-16,1-2-20 0,-3 2 21 0,1-1-7 15,0 0-35-15,0 2 50 0,-2-4-3 0,0 1-2 16,-2 2-1-16,1-2-41 0,0-2 47 0,-1 0-48 16,0 1 55-16,2-2-42 0,-2-2 41 0,4 0-39 15,1-2 37-15,-1 0-36 0,0-3 36 0,-1 1-47 16,2 0 47-16,-1-4-37 0,0 3 37 0,-1-2-37 15,2-1 40-15,1-1-36 0,-1 0 36 0,-2 0-39 16,-1 1 42-16,2 0-34 0,-2-4 37 16,1 3-42-16,-2-2 31 0,0 1-21 0,0-2 19 15,-1 0-25-15,0-1 25 0,-1 0-3 0,1-3-1 16,-1 0-3-16,0-1 0 0,-3-1-5 0,4 0-19 16,-2-2 15-16,-2 3-13 0,2-4 22 0,-3 2-17 15,-1 3 24-15,-2-3-16 0,-3 2 14 16,-4 3-10-16,-2 2 6 0,-2 1-10 0,-2-2 8 15,-3 1-20-15,-4-4 20 0,-3 0-17 0,-1-2 16 16,-1 3-16-16,-2 1 13 0,-1-2-13 0,-1 2 9 16,-1 1-6-16,1 1 14 0,-2 0-16 15,1 0 20-15,1 2-2 0,-3-1 1 0,2 3-4 16,1-2-2-16,-2 1 5 0,0 0-18 0,-4 1 9 16,1 0-20-16,-2 1 22 0,-1 0-17 0,-2 1 17 15,1 0-17-15,-2 2 17 0,-1 1-15 16,0 3 8-16,0-1-5 0,0 2 18 0,0-1-19 15,3 3 20-15,3 3-20 0,1 0 17 0,0 2-19 16,1-1 20-16,-1 0-14 0,2 5 10 0,-1-1-19 16,0 0 22-16,2 0-17 0,-2 2 16 0,-2 2-15 15,-2 1 16-15,1-1-12 0,-1 3 9 0,-5 3-20 16,-1 1 22-16,1 3-15 0,-3 2 15 16,0 1-17-16,-1 3 16 0,0 1 1 0,0-1-2 15,2 4 1-15,0-2 1 0,-1 1-2 0,4 0-14 16,0 1 12-16,1 0 1 0,1 0-18 15,1 0 17-15,0 1-16 0,4-2 18 0,-1 4-14 16,2 0 6-16,-1 0-1 0,3 2 18 0,-1 1-19 0,0-2 20 16,3 0-16-16,-3 3 13 0,2-1-13 15,2 4 14-15,-2-1-3 0,1 0 2 0,-1 3-16 16,0 0 15-16,1-2 0 0,-1 2 2 0,2-1-2 16,-2-1 3-16,4 2 0 0,1-2 0 0,1-1-6 15,0 2-8-15,3 0 5 0,0 1 3 16,3-1 5-16,4 1-4 0,0 1 5 0,3 0 23 15,1 1-25-15,3 2-6 0,1-3 0 0,4 1-1 16,0 0-1-16,4-1 0 0,0 0-6 0,1-2 4 16,2 0 8-16,0-4-7 0,2-1-7 0,1-3 10 15,1-3-3-15,1-2 1 0,2-1-1 0,0-3-17 16,1-1 17-16,0-1 5 0,-2-3-24 0,-2-2-40 16,1 1 42-16,-1 0-63 0,-3-1 38 0,1 1-44 15,-3-2 18-15,3 3-15 0,-6-3-4 16,0-3-22-16,1 3-16 0,0 0-26 15,-4-3-26-15,0 0-48 0,-9-5-68 0,19 10-168 16,-19-10 119-16</inkml:trace>
  <inkml:trace contextRef="#ctx0" brushRef="#br0">26631 11836 197 0,'0'0'563'0,"14"-10"-174"16,-14 10-84-16,10-9-90 0,-10 9-56 0,8-6-44 15,-8 6-30-15,0 0-36 0,0 0-10 0,9-7-65 16,-9 7 26-16,0 0-52 0,0 0-3 0,0 0-45 16,0 0-43-16,0 0-25 0,0 0-296 0,0 0 102 15</inkml:trace>
  <inkml:trace contextRef="#ctx0" brushRef="#br0">26884 11307 268 0,'0'0'277'16,"0"0"-79"-16,0 0-39 0,0 0-40 0,0 0-12 15,0 0-19-15,0 0 10 0,0 0-8 0,0 0-18 16,0 0-10-16,0 0-9 0,0 0-11 0,0 0-33 16,0 0 22-16,0 0-3 0,0 0-8 15,0 0-6-15,0 0-2 0,0 0-4 16,0 0 0-16,0 0-21 0,0 0 13 0,0 0-8 15,0 0-19-15,0 0-6 0,0 0-20 0,0 0-29 16,0 0-45-16,0 0-296 0,0 0 172 0</inkml:trace>
  <inkml:trace contextRef="#ctx0" brushRef="#br0">27575 11023 110 0,'14'-5'503'0,"-14"5"-120"0,9-8-139 16,-9 8-19-16,0 0-112 0,13-7 41 15,-13 7-79-15,0 0 36 0,7-4-71 0,-7 4 40 16,0 0-61-16,0 0 28 0,10-7-46 0,-10 7 52 16,0 0-56-16,0 0 46 0,0 0-54 0,0 0 49 15,9-5-56-15,-9 5 36 0,0 0-47 0,0 0 51 16,0 0-64-16,0 0 34 0,0 0-68 0,0 0-33 15,6-8-85-15,-6 8-48 0,0 0-216 0,-8-13 115 16</inkml:trace>
  <inkml:trace contextRef="#ctx0" brushRef="#br0">25050 7682 46 0,'0'0'296'16,"0"0"-204"-16,-15-5-16 0,15 5 116 0,0 0-162 15,0 0-5-15,-14-6 0 0,14 6-4 16,0 0 12-16,0 0 12 0,0 0-20 0,-11-6 17 15,11 6-9-15,0 0-1 0,0 0-4 16,0 0-15-16,0 0 7 0,0 0-4 0,0 0-2 16,0 0 7-16,8-7 5 0,-8 7 4 0,19-1-2 15,-19 1 7-15,27 0 28 0,-9 0-24 0,8-3 4 16,0 1 3-16,4 1-3 0,7-1-6 0,-3-4-2 16,5 3-7-16,-2 0 0 0,0-1-4 0,0-1-4 15,-1 2-3-15,1 1-1 0,-8-3-3 0,-1 4-4 16,-1-1-3-16,1 1 1 0,-2-2-2 15,-1 3-1-15,1-3 0 0,-1 3-2 0,0 0 2 16,0-1-4-16,1 1 1 0,1-1 3 16,-1-1-4-16,3 1-2 0,1 0 6 0,0 1 1 15,2-3 0-15,5 3-3 0,0 0 7 0,2 0-3 16,-7 0 2-16,0-2 1 0,7 4 0 0,-2-2 3 16,1 3-6-16,-10-3 0 0,3 4 2 0,-2-2-3 15,2 0-1-15,-2 2 2 0,1-1 7 0,-1 0-8 16,-1 2 1-16,1-2 5 0,2 0 2 15,-1-1-3-15,4 2 0 0,3-1 1 0,-1 0 4 16,0 1 7-16,1-1-16 0,1-1 1 0,0 0-1 16,1 1 3-16,-2 0 0 0,-3-1 5 0,-3 1-5 15,-3-1 30-15,0 0-36 0,-5 0 36 0,-1-1-44 16,-6 1 35-16,-16-2-37 0,30 0 31 0,-30 0-31 16,22 3 37-16,-22-3-28 0,16 0 26 15,-16 0-24-15,0 0 23 0,19 1-1 0,-19-1-7 16,0 0-13-16,0 0 10 0,18 3-10 0,-18-3 8 15,0 0-10-15,0 0 7 0,0 0-5 16,0 0 1-16,0 0-23 0,0 0 10 0,16 1-56 16,-16-1 34-16,0 0-97 0,0 0 73 0,-13 4-144 15,13-4 89-15,-14 6-113 0,14-6 18 0,-14 11-189 16,7-6 200-16</inkml:trace>
  <inkml:trace contextRef="#ctx0" brushRef="#br0">31333 7856 78 0,'0'0'93'0,"0"0"196"16,0 0-210-16,0 0 126 0,0 0-146 16,-9-7 99-16,9 7-144 0,0 0 121 0,0 0-132 15,-6-8 139-15,6 8-109 0,0 0-2 0,-5-10-5 16,5 10-5-16,0 0 1 0,-8-9 2 0,8 9 2 15,0 0 0-15,-4-10 6 0,4 10-1 0,0 0 2 16,-4-9-1-16,4 9 8 0,0 0-18 0,0 0-5 16,-5-8 8-16,5 8-13 0,0 0-4 15,0 0 0-15,0 0 0 0,0 0 0 0,0 0-3 16,0 0 7-16,0 0 9 0,0 0 3 16,0 0 5-16,7-6 3 0,-7 6 8 0,28 6 21 15,-5 0-40-15,7 1 24 0,4 2-27 0,5 1 23 16,3 3-30-16,11 0 23 0,2 2-27 0,4-1-1 15,3 3 2-15,2-1 1 0,5 2-3 0,1 1 4 16,3 3-1-16,1-2 0 0,-2 4 0 0,0-2-2 16,-2-1-1-16,-3 1 0 0,-3-1-1 0,-4-1 2 15,-5-2 1-15,-5-2-2 0,-12-4 8 0,-2 0-3 16,-4-2 11-16,-9-3 18 0,0 1-2 16,-2-1 1-16,-5-3 4 0,-2 2-8 0,-14-6 6 15,22 7-5-15,-22-7-7 0,14 2-1 0,-14-2-11 16,14 6-2-16,-14-6-2 0,0 0 0 0,14 4-1 15,-14-4-2-15,0 0-3 0,0 0-2 0,14 2-1 16,-14-2-15-16,0 0-39 0,0 0-45 0,0 0-63 16,0 0-44-16,0 0-62 0,0 0-27 0,-42-2-195 15,8-6 65-15</inkml:trace>
  <inkml:trace contextRef="#ctx0" brushRef="#br0">27310 7925 3 0,'4'-8'479'16,"-4"8"-157"-16,7-18-69 0,-7 18-45 0,4-14-35 15,-4 14-39-15,2-11-32 0,-2 11-10 0,2-12-53 16,-2 12 35-16,0 0-14 0,1-12-13 0,-1 12-57 15,0 0 54-15,0 0-24 0,0 0-2 16,0 0 2-16,0 0-4 0,0 0 0 16,-1 15 5-16,-1-1 1 0,-2 9-11 0,2 0 21 15,-2 10-14-15,0 5 20 0,-1 2-2 0,-1 2-8 16,2 4 8-16,-1 0-12 0,0 2 21 0,1 10-29 16,-3 1-6-16,1-1 6 0,0 0 29 0,-1-1-34 15,1 0 0-15,-3-1-5 0,1-1 7 0,-2 1-8 16,0-3 4-16,-2-1-1 0,2-9-2 0,-3 0-1 15,0 9 0-15,-2-3-3 0,2-8 8 0,2-1-11 16,-2-2 22-16,3 0-20 0,-1-4 18 16,0 0-24-16,2 0 23 0,0-2-3 0,0-4-15 15,3-3-6-15,1-3 1 0,-2-1 20 16,2 1-22-16,0-3 20 0,0-2-22 0,1-2 20 16,0 0-37-16,2-6 8 0,-1 2-34 0,3-11-9 15,-4 16-1-15,4-16 2 0,-6 14 6 0,6-14-13 16,0 0-49-16,-2 10-46 0,2-10-102 0,0 0-244 15,0 0 25-15</inkml:trace>
  <inkml:trace contextRef="#ctx0" brushRef="#br0">27539 7803 261 0,'0'0'213'0,"2"-10"53"16,-2 10-176-16,0 0 76 0,-6-7-124 15,6 7 111-15,0 0-135 0,-10-5 108 0,10 5-129 16,0 0 109-16,-14-3-120 0,14 3 84 0,0 0-87 16,-16 3 98-16,16-3-90 0,0 0 89 15,-22 4-85-15,22-4 90 0,-20 8-83 0,7-1 66 16,-4 1-21-16,0 4 9 0,-2 1-6 0,-4 4-9 15,-2 1-2-15,-2 4-7 0,-1-2-11 0,0 3-38 16,-2 1 44-16,-2 1-42 0,2-1 43 0,0 2-46 16,1-5 5-16,1 1 4 0,1 0 8 15,1-2-7-15,2-1 5 0,5-2 4 0,0-2 0 0,3-4-1 16,-1 2 2-16,2-3 7 0,1-1-8 0,4-2 0 16,-1 1 5-16,2-1-2 0,9-7 5 15,-14 10 3-15,14-10 6 0,-12 7 16 16,12-7 2-16,-9 7 10 0,9-7 2 0,0 0 14 15,0 0 26-15,-11 5-15 0,11-5-42 0,0 0 24 16,0 0-39-16,0 0 20 0,0 0-40 0,1-15 28 16,3 8-29-16,1-5 30 0,0 1-33 0,4-3 28 15,1 0-27-15,2-3 26 0,0-2-31 0,1 2 28 16,6-3-28-16,-3-1 0 0,2 1 9 0,-3 3-7 16,3 0-1-16,-3 1 5 0,2 2 3 0,-2 2 1 15,2-2 0-15,-2 3 0 0,2-2 6 16,-2 3-5-16,0 2-5 0,-2 0 5 15,1 1 0-15,-3 4-1 0,0-3-1 0,-11 6 0 16,19-4 5-16,-19 4-6 0,22 0-3 0,-22 0 6 16,27 9 1-16,-12-1-1 0,4 3 1 0,4 3 28 15,0 3-29-15,3 2 23 0,3 3-30 0,2 3 22 16,8 2-48-16,-2 3-30 0,1-1-55 0,-9-2-33 16,-2-2-31-16,0 4-31 0,-7-3-37 0,-1 2-232 15,-1-3 68-15</inkml:trace>
  <inkml:trace contextRef="#ctx0" brushRef="#br0">31172 8489 277 0,'7'-12'251'0,"-2"3"-71"0,0-2-30 16,2-2-5-16,-3 2-4 0,1 2-5 0,1-1 8 15,-1-1-28-15,2 1-10 0,-2 0-3 0,-1 2 17 16,0-1-19-16,-4 9-17 0,8-15 0 0,-8 15-6 15,6-11-19-15,-6 11-8 0,6-8 13 16,-6 8-43-16,0 0-11 0,6-10-1 0,-6 10-2 16,0 0 0-16,0 0-3 0,5 11 0 0,-5-11 11 15,-2 25-13-15,1-5 0 0,-3 9-8 16,-2 3 10-16,-4 5-11 0,1 3 7 0,-4 11 11 16,-2 2-1-16,-2 3-20 0,3 2 21 0,-1 0-7 15,-1 1 3-15,2 1 1 0,-1-3-3 0,1-1-11 16,0 2 16-16,1-7 32 0,2-7-59 0,0-3 3 15,2 2 5-15,1-3 3 0,-1-2-2 16,2 0 6-16,-1-1-9 0,1-4 24 0,-1 1-18 16,4-4 17-16,0-6-20 0,1 3 19 0,-3-1-16 15,2-4 15-15,0 3-23 0,1-2 24 16,-1 1-24-16,2-4 12 0,0-3-20 0,2 2-18 16,-2-4 2-16,-1-1-35 0,3-1-21 0,-1-2-18 15,1-11-19-15,-1 17-18 0,1-17-21 0,-3 11-47 16,3-11-220-16,0 0 155 0</inkml:trace>
  <inkml:trace contextRef="#ctx0" brushRef="#br0">31333 8456 135 0,'10'-20'265'0,"-1"3"-71"0,0 0-12 16,-2 5-9-16,2 0-19 0,-3 0-17 0,-1 2-14 15,2-1-19-15,-2 2-21 0,-5 9 33 0,7-14-47 16,-7 14-8-16,7-11-7 0,-7 11-8 0,5-8-7 15,-5 8-3-15,0 0-2 16,6-11 3-16,-6 11-15 0,0 0-4 0,0 0-2 0,3-10-8 16,-3 10 0-16,0 0 0 0,0 0 6 15,0 0-6-15,-10-6 2 0,10 6 3 0,-21 0 3 16,21 0-3-16,-32 2 3 0,10 2-8 0,-3 0 10 16,-1 1-6-16,-6 4 8 0,0-1-2 0,-4 6 8 15,0 0 6-15,-3 2 0 0,-6 7 6 0,-4 0-36 16,2 1 29-16,3 2-20 0,9-9 17 0,1 4-24 15,4-4 2-15,6 3 0 0,1-4 5 16,5-4-8-16,2 2 4 0,3-5 3 0,2 1 21 16,2-3-30-16,2 0 24 0,7-7-23 0,-14 9 17 15,14-9 10-15,-9 8 32 0,9-8 19 0,0 0-5 16,0 0-12-16,0 0-12 0,0 0-7 16,0 0-10-16,0 0-6 0,0-9 3 0,9-3 31 15,6 2-56-15,1-4 35 0,4-1-9 0,4-1-4 16,3 0-4-16,-2-2-7 0,0 2-5 0,3 0-4 15,-2 3 8-15,-1 1-5 0,-4 0-1 16,-1 3-1-16,1 2-4 0,-2 1-2 0,1-1-1 16,-2 3-2-16,0 2 5 0,1 1-6 0,2 2-1 15,2 1 0-15,0 5 3 0,2 0-4 0,3 7 2 16,-1 1 0-16,1 4 5 0,2 1-43 0,-2 3 46 16,0 4-37-16,1-1 11 0,3 11-17 0,0-3-24 15,1 2 19-15,-1 3-63 0,-1-2 14 0,0 2-34 16,-3-3-43-16,-5-5-37 0,-3 0-48 0,-2-4-46 15,-5 0-262-15,-2-5-72 0</inkml:trace>
  <inkml:trace contextRef="#ctx0" brushRef="#br0">23826 8590 154 0,'0'0'353'0,"0"0"-75"16,0 0-69-16,0 0-26 0,-15-4-20 0,15 4 25 15,0 0-71-15,0 0 30 0,0 0-70 0,0 0 34 16,-13-2-66-16,13 2 37 0,0 0-59 0,0 0 47 15,0 0-62-15,0 0 32 0,0 0-32 0,0 0 46 16,0 0-42-16,0 0 37 0,0 0-44 0,11 6 33 16,-11-6-41-16,12 4 36 0,-12-4-35 0,11 9 38 15,-3-2-38-15,1 1 39 0,0 0-27 0,1 2 30 16,0 1-23-16,2 3 18 16,-2 1-19-16,5 2 16 0,-2 0-14 0,1 5-12 15,2 2 2-15,0 0 0 0,0 2 1 0,1 1-2 16,0 4 3-16,2-2 1 0,-1 4 9 0,1 2-9 15,4 6-4-15,0 1 3 0,0-1 1 0,2 2 9 16,-1-2-13-16,1 1 7 0,-4-9-8 0,-2 1 9 16,1-2 2-16,-1-1-14 0,1-3 9 0,-4 2-12 15,0-5 8-15,0-2-10 0,-4-4 8 0,-1-1-8 16,1-3 12-16,-3 0-10 0,0-3 6 0,-2-3-9 16,0 0 9-16,-2 0-9 0,1-1 9 15,-6-8-10-15,9 14 12 0,-9-14-18 0,7 8 7 16,-7-8 2-16,5 10 9 0,-5-10-21 15,0 0-15-15,6 8-32 0,-6-8 16 0,0 0-50 16,0 0 40-16,5 9-66 0,-5-9-30 0,0 0-98 16,0 0-363-16,0 0-144 0</inkml:trace>
  <inkml:trace contextRef="#ctx0" brushRef="#br0">24659 8726 181 0,'10'-18'417'0,"-1"0"-147"0,2 1-63 16,1-3-32-16,-3 4-17 0,3 1-6 0,-2 3-11 16,-1 2-16-16,-3 1-18 0,-1 2-20 0,-5 7-16 15,11-12-16-15,-11 12-11 0,0 0-9 0,0 0 10 16,0 0 12-16,0 0 30 0,-21 10-23 0,0 7 22 16,-9 2-16-16,-7 7-12 0,-7 5 11 0,-3 2-10 15,-9 5 4-15,-3 1 2 0,-3 7-1 16,-18 8 1-16,1 2-7 0,2-3-3 15,0 2-6-15,15-12-6 0,-16 12-3 0,16-13-9 16,-15 11 11-16,14-12-8 0,-1 0-4 0,4 3 4 16,0-6-15-16,8-1 11 0,-3-3-11 0,6-1 9 15,2-2-10-15,4-4 7 0,8-5-3 0,5-2-5 16,5-3-1-16,2-2-4 0,4-4-3 0,5 0-1 16,0-6-1-16,5 2-3 0,9-7-2 0,-13 9-23 15,13-9-34-15,-14 7-34 0,14-7-50 16,-7 7-55-16,7-7 7 0,0 0-78 0,0 0-140 15,0 0-296-15,0 0-226 0</inkml:trace>
  <inkml:trace contextRef="#ctx0" brushRef="#br0">24906 9150 425 0,'0'0'416'0,"11"-11"-172"0,-11 11 6 15,10-8-100-15,-10 8 8 0,8-8-73 0,-8 8 45 16,8-7-64-16,-8 7 38 0,0 0-62 0,6-7 34 15,-6 7-65-15,0 0 48 0,0 0-65 16,0 0 54-16,0 0-53 0,0 0 51 0,0 0-52 16,14 5 49-16,-14-5-46 0,3 10 44 0,-3-10-38 15,1 15 27-15,-2-6-43 0,1-9 45 0,-3 21 4 16,1-9-6-16,-1-1-3 0,1 3-4 0,0-2-3 16,0-2-2-16,-1 2-10 0,2-1 8 0,1-11-9 15,-3 18 17-15,3-18 3 0,0 16 18 0,0-16 16 16,2 13 18-16,-2-13 5 0,7 12-1 0,0-5-3 15,4-2-16-15,2 0-6 0,2-1-9 16,3-1-4-16,3-2-6 0,3 0-5 0,3-1-12 16,-3-1-1-16,4 0 3 0,2-2-10 15,-1-1-3-15,5-1-2 0,5 0-4 0,-2-2-14 16,0 4-13-16,1-3-22 0,-3 2-10 0,0 0-24 16,-9 0-18-16,0 0-9 0,-3 0 12 0,-6 1 0 15,-17 3-1-15,25-3-66 0,-25 3-28 0,18-6-55 16,-18 6-65-16,0 0-242 0,0 0-56 0</inkml:trace>
  <inkml:trace contextRef="#ctx0" brushRef="#br0">25572 9474 268 0,'0'0'395'16,"0"0"-112"-16,16 2-58 0,-16-2-54 0,0 0-36 15,8-7-37-15,-8 7-30 0,4-9-32 0,-4 9-43 16,4-10-37-16,-4 10-54 0,3-14-106 0,-3 14-187 16,0-12 202-16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1T05:02:24"/>
    </inkml:context>
    <inkml:brush xml:id="br0">
      <inkml:brushProperty name="width" value="0.05292" units="cm"/>
      <inkml:brushProperty name="height" value="0.05292" units="cm"/>
      <inkml:brushProperty name="color" value="#FF0000"/>
    </inkml:brush>
  </inkml:definitions>
  <inkml:trace contextRef="#ctx0" brushRef="#br0">20014 5993 492 0,'8'-7'321'0,"-2"-1"-71"16,2 1-38-16,-3-1-34 0,5-2-32 0,-2 3-16 16,-2-1-2-16,2-1 23 0,-3 0-40 0,5 4 40 15,-3-3-15-15,-1 1 10 0,1-1-11 0,-7 8-2 16,12-13 0-16,-12 13-6 0,9-10-6 0,-9 10-10 15,8-8-12-15,-8 8-19 0,0 0-15 0,10-9-13 16,-10 9-14-16,0 0-9 0,0 0-11 0,8-7-7 16,-8 7-4-16,0 0-1 0,0 0 0 0,0 0 3 15,0 0 8-15,2 14-2 0,-2-14-3 0,-2 15-3 16,-1-5 0-16,2 1 2 0,0 1-4 0,-1-2 0 16,0 2-3-16,0 1 13 0,0-2-7 15,0 3 18-15,0-2-17 0,-2 2 12 16,3 2-12-16,-3-4 10 0,3 3-12 0,0-1 16 15,-2 3-14-15,0-2 4 0,2-2 5 0,-1 1 24 16,0-5 14-16,2-9 20 0,-1 19 29 0,1-19 29 16,1 15 2-16,-1-15 50 0,7 17-22 0,-1-12 23 15,8 4-46-15,5-4-7 0,6-1-43 0,3 0 2 16,10-1-38-16,4-2 13 0,3-1-20 0,6-1-6 16,2 0-11-16,14-2-7 0,2 0-4 0,-1-1-6 15,0 1-4-15,-1-1-6 0,-3 0-1 16,-10 1-14-16,-3-1-11 0,-2 1-13 0,-2-1-3 15,-4 0-12-15,-7 2-8 0,-5-1-18 0,-4 1-21 16,-6 1-32-16,-4 0-24 0,-17 1-21 16,27-3-16-16,-27 3-40 0,19-2-49 0,-19 2-64 15,0 0 30-15,0 0-2 0,0 0 59 0,0 0-52 16,0 0-91-16,0 0-346 0,-33 2-268 0</inkml:trace>
  <inkml:trace contextRef="#ctx0" brushRef="#br0">16652 13250 741 0,'0'0'447'16,"0"-13"-108"-16,0 13-42 0,0 0-26 0,-1-12-2 15,1 12-7-15,0 0-59 0,-3-10-24 0,3 10-41 16,0 0-23-16,0 0-31 0,4-13-11 0,-4 13-23 16,0 0 1-16,7-9-22 0,-7 9 8 0,0 0-18 15,7-9 13-15,-7 9-12 0,0 0 14 16,0 0-4-16,0 0 11 0,0 0-13 0,0 0 4 15,0 0-15-15,-18-2 10 0,7 6-17 16,-8 3 9-16,-1 1-13 0,-1-1 12 0,-1 3-11 16,2 1 12-16,-1-1-13 0,1 2 9 0,3 0-4 15,1 0-2-15,1 0 0 0,3 1 0 0,4-1-1 16,2 2 1-16,-1-1-3 0,6-1-2 0,1 0 1 16,2 0-3-16,5 4-10 0,1-5-17 0,6 3-23 15,0-1-32-15,3-1-32 0,3-3-33 0,0 0-34 16,2-2-5-16,0-2-8 0,-1-1-51 15,-3-3-78-15,3 0-422 0,-3-2-268 0</inkml:trace>
  <inkml:trace contextRef="#ctx0" brushRef="#br0">16935 13036 532 0,'2'-11'428'0,"-1"0"-55"16,-1 11-53-16,3-17 7 0,-3 17-15 0,1-13-19 16,-1 13-80-16,0-9-34 0,0 9-45 0,0 0-17 15,0 0-12-15,0 0 14 0,0 0 8 0,-5 15-43 16,3-3-28-16,-1 3 1 0,0 2-24 16,0 7 7-16,-2-2-19 0,1 2 7 0,1 1-16 15,-2 0-3-15,4 0-1 0,-1 1-20 0,1 1-36 16,1-1-51-16,0 2-17 0,1-2-82 0,2 1 13 15,2-3-51-15,-1 0-52 0,4-5-69 0,-1 0-348 16,2-3-232-16</inkml:trace>
  <inkml:trace contextRef="#ctx0" brushRef="#br0">17240 13205 133 0,'1'-9'516'0,"-1"9"-113"0,-2-17-123 16,2 17-13-16,-4-13-81 0,4 13 3 0,0 0-50 15,-3-12 1-15,3 12-33 0,0 0 1 0,0 0-34 16,-18 5-5-16,18-5-22 0,-11 13-1 0,3-3-24 16,3 4 10-16,-3-2-17 0,2 5 9 0,-2 0-2 15,2 4-6-15,0-4-2 0,1 3-2 0,1-3-16 16,1-1 53-16,1 1-58 0,0-4 1 0,0-1 1 15,-1 2-1-15,3-14 1 0,-1 18 4 0,1-18 0 16,0 14-6-16,0-14 18 0,0 9 14 16,0-9-7-16,0 0 0 0,0 0-3 0,0 0 3 15,19 0 2-15,-10-5-9 0,1-4-10 16,3-3 9-16,1-3-2 0,0 1-1 0,-1-3-6 16,2-1 1-16,-2-1 7 0,-2 0 9 0,1 0-14 15,-3 1 10-15,2 0 9 0,-2 0 19 0,1 1 8 16,-4 5 14-16,-1 0-7 0,-1 0 9 0,0 2-15 15,-4 10 12-15,5-16-15 0,-5 16 23 0,4-13-40 16,-4 13 2-16,2-10-19 0,-2 10 5 0,0 0-11 16,5-9 5-16,-5 9-13 0,0 0 9 15,0 0 14-15,0 0-21 0,0 0-9 0,3 11 11 16,-3-11-4-16,-3 13 2 0,2-3-5 0,-3 2 8 16,2 0-9-16,-1 1 9 0,-1 3-8 15,0-1 12-15,-1 2-12 0,1-3 6 0,-3 6-3 16,2-7-1-16,1 3 1 0,-1-2 0 0,1-2 1 15,1 1 1-15,-1-2-3 0,-2-2 6 0,4 4-3 16,-1-5 0-16,3-8-1 0,-5 15 0 0,5-15 1 16,-3 12-2-16,3-12-2 0,-2 11 3 0,2-11 3 15,0 0-4-15,-3 11 0 0,3-11 1 16,0 0 2-16,0 0 3 0,5 8-1 0,-5-8-1 16,0 0 3-16,0 0 2 0,0 0 0 0,21-3 0 15,-21 3 1-15,15-8 2 0,-5 3 0 0,2-3-2 16,-2-3 2-16,5 0-1 0,-1-1 7 15,2-4 6-15,0-4-7 0,2 1-8 0,0-5 12 16,-1 4-9-16,-1-4 23 0,-3 0-16 0,1 0 22 16,-2 6-6-16,-2-1 22 0,-1 2-14 0,-2 3 34 15,0 0-22-15,-3 4 38 0,1 0-56 0,-5 10 21 16,6-14-37-16,-6 14 19 0,5-11-35 0,-5 11 18 16,4-9-33-16,-4 9 19 0,0 0-18 15,0 0 17-15,0 0-24 0,0 0 36 0,12 12-50 16,-6-5 9-16,-1 3-16 0,5 0 17 15,-3 2-18-15,2-1 27 0,2 5-21 0,-1-2 22 0,2 1-10 16,2-1 0-16,-2 1 5 0,4 0 3 16,-4 1 0-16,0-1 4 0,0 2-1 0,-2-4 0 15,3 3-1-15,-3 0 0 0,-1-3-2 0,2 4 2 16,-3-5 10-16,1 0-8 0,0 2 0 0,-4-3 1 16,0-2 4-16,-1 1 0 0,-4-10 2 0,8 15-1 15,-8-15 0-15,4 13 2 0,-4-13-1 16,5 14 2-16,-5-14 1 0,2 12 1 0,-2-12-1 15,-1 13 4-15,1-13-2 0,-3 10-1 0,3-10-1 16,-5 12 2-16,5-12 0 0,-5 9-1 0,5-9 0 16,-5 10 2-16,5-10-2 0,-6 8 0 0,6-8-1 15,0 0 0-15,-13 9 0 0,13-9 3 16,0 0-3-16,-9 7 0 0,9-7 3 0,0 0-2 16,0 0 2-16,-9 5 2 0,9-5 4 0,0 0 7 0,0 0 14 15,0 0-1-15,0 0-2 0,0 0-2 16,0 0-8-16,0 0-3 0,0 0-2 15,0 0-5-15,0 0 2 0,0-12-4 0,0 12-3 16,5-10 1-16,0 3 1 0,2-4-3 0,2 0-1 16,1-6 2-16,0 1-4 0,7-6-1 0,-2-1-9 15,4-3-2-15,0 0 15 0,2-3-18 0,2 0 13 16,1 0-14-16,0 4 19 0,-4 1-13 0,-3 3 32 16,-4 5-21-16,-1 2 23 0,-5 2-16 0,0 0 16 15,-1 3-17-15,-6 9 21 0,8-13-24 16,-8 13 24-16,6-11-13 0,-6 11-25 0,5-8 18 15,-5 8-6-15,0 0-2 0,0 0-1 16,0 0 1-16,0 0 0 0,13 4 8 0,-13-4-27 16,8 18 22-16,-4-8-17 0,-2 6 14 0,3 0-19 15,-2 2 14-15,-1-1-16 0,2 0 3 0,0 3 4 16,-2-2 0-16,1 0 4 0,0-2 5 0,-1 0-1 16,-2 0-4-16,1-4-3 0,-1 1-3 0,0-1-5 15,-1 2-12-15,-1-2 1 0,-4 1-23 0,0-1-35 16,-3-1-33-16,2 0-40 0,-5 0-11 15,3-3-13-15,-1 1 8 0,2-2-70 0,8-7-87 16,-14 8-367-16,14-8-233 0</inkml:trace>
  <inkml:trace contextRef="#ctx0" brushRef="#br0">18816 13164 479 0,'12'-8'397'16,"-12"8"-56"-16,0 0-118 0,14-6-5 15,-14 6-63-15,0 0 20 0,8 9-42 0,-8-9-9 16,3 11-25-16,-3-11 9 0,0 18-42 16,0-6 3-16,-3 0-18 0,2 5-10 0,-2-1-12 15,-1 2-1-15,2-2-4 0,-4 3-15 0,0 0 8 16,3-3 46-16,-1 1-62 0,-1-2 10 0,2-5 10 15,-1 4 10-15,-1-4 17 0,5-10 15 0,-5 15 31 16,5-15 32-16,-4 12 25 0,4-12 8 0,0 0-27 16,0 0-19-16,0 0-8 0,0 0-13 0,0 0-3 15,-9-8-4-15,9 8-13 0,1-25-14 16,3 7-11-16,0-3-8 0,0-4 25 0,6-7-47 16,-1 1 21-16,3-1-28 0,0-2 19 0,0 2-33 15,1 2 27-15,-2 1-30 0,1 4 26 0,-1 3-22 16,-2 1 23-16,0 2-32 0,2 2 28 15,-2 2-29-15,-1 1 26 0,0 3-32 0,-2 0 27 16,2 4-22-16,-3-1 18 0,-5 8-28 0,12-8 29 16,-12 8-24-16,0 0 26 0,19 0-26 0,-19 0 27 15,15 11-25-15,-7 1 32 0,-2 0-32 0,2 5 27 16,-1 0-24-16,-2 4 15 0,1-1-16 16,-3 2 29-16,1 2-28 0,0 0 38 0,-1-1-40 15,-2 2 28-15,2-1-31 0,-1 1 5 0,-1-3-2 16,1-2-1-16,-1-2-16 0,-1-2-20 0,1 4-13 15,0-4-12-15,2-2-19 0,-2 0-28 0,1-1-36 16,0-2-37-16,1 1-10 0,-3-12 5 0,4 16-33 16,-4-16-40-16,2 11-80 0,-2-11-340 15,0 0-222-15</inkml:trace>
  <inkml:trace contextRef="#ctx0" brushRef="#br0">18825 13268 536 0,'0'0'413'0,"-7"-10"-141"16,7 10-12-16,0 0-102 0,9-7 24 0,-9 7-58 15,19-4 12-15,-19 4-59 0,32-4 8 0,-14 3-41 16,3 1 0-16,0 0-63 0,6-1 27 0,1 2-80 16,0-1-12-16,3 0-62 15,-2 3-77-15,-6-2-299 0,-1 2-5 0</inkml:trace>
  <inkml:trace contextRef="#ctx0" brushRef="#br0">21440 13150 224 0,'-7'-8'579'0,"7"8"-173"0,-7-8-91 0,7 8-57 16,0 0-46-16,0 0-12 0,-6-8-27 16,6 8-20-16,0 0-38 0,0 0-24 0,0 0-11 15,9-5-33-15,-9 5 3 0,16-3-11 16,-16 3-7-16,31 0-8 0,-12 0-4 0,2 0-11 0,-1 0-18 15,1 3-42-15,0-3-53 0,1 0 30 16,-3 0-49-16,0-3 34 0,-19 3-48 0,30-2-29 16,-30 2-6-16,23-5 8 0,-23 5-3 0,12-7 20 15,-12 7-67-15,6-7 134 0,-6 7-77 0,0 0 191 16,-2-15 30-16,2 15 15 0,-7-15 15 0,7 15-1 16,-12-12-5-16,12 12 3 0,-9-12-17 15,9 12 10-15,-11-12 41 0,11 12-54 0,-10-9-9 16,10 9-6-16,-9-5 33 0,9 5-32 0,0 0 23 15,-13 3-21-15,13-3 40 0,-9 11-26 0,4-2 7 16,2 1-9-16,-1-1-7 0,3 5-8 0,-2 0-8 16,2 0-3-16,1 1-3 0,0 2-9 15,3 0-8-15,-1 1-5 0,1 0-8 0,-2 1-43 16,2-2-43-16,-1 2-15 0,-2-2-18 0,2 1-17 16,-2-4-70-16,-2 2-61 0,-2-5-78 15,2 1-225-15,-5 2-72 0</inkml:trace>
  <inkml:trace contextRef="#ctx0" brushRef="#br0">21360 13407 158 0,'0'0'632'0,"-21"-6"-204"0,21 6-64 16,-19-5-45-16,19 5-8 0,-11-5-21 0,11 5-36 16,0 0-33-16,-11-7-38 15,11 7-37-15,0 0-29 0,0 0-25 0,0 0-18 16,13-4-15-16,-13 4-25 0,22 1-52 0,-8 2-55 15,2 0-49-15,5 1-35 0,-1 1-20 0,2 0-6 16,0-2-57-16,-4 1-83 0,1 1-382 0,-1-3-233 16</inkml:trace>
  <inkml:trace contextRef="#ctx0" brushRef="#br0">21624 13265 481 0,'0'0'417'0,"8"-9"-155"0,-8 9 4 0,0 0-107 16,15-5 26-16,-15 5-55 0,14 3 10 0,-14-3-32 15,16 10 11-15,-7-3-22 0,1 2-13 0,-1 1-14 16,0 0-11-16,0 2-12 0,-2 1-7 0,2 0-6 16,-2 0-26-16,0-1 72 0,0 0-58 0,-2-3-1 15,0 2 3-15,-5-11 2 0,5 13-3 16,-5-13 7-16,6 14-6 0,-6-14 5 0,7 11 37 15,-7-11 18-15,0 0 16 0,6 8-8 16,-6-8-20-16,0 0-9 0,0 0-10 0,0 0-10 0,10-4-6 16,-10 4-7-16,9-8-1 0,-9 8-7 15,9-11-2-15,-9 11-5 0,9-12 4 0,-9 12 2 16,12-11 10-16,-12 11-20 0,9-11-1 0,-9 11 8 16,10-11-14-16,-10 11 11 0,8-7-18 0,-8 7 11 15,0 0-14-15,16-7 1 0,-16 7-1 0,0 0-1 16,19-1-1-16,-19 1-7 0,13 1-10 15,-13-1-16-15,17 8-26 0,-8-3-33 0,0 0-45 16,1 2 43-16,1 1-54 0,-2 1-3 0,3-1-15 16,-2 1-35-16,0 1-64 0,-1-5-118 15,3 3-173-15,-3-2-82 0</inkml:trace>
  <inkml:trace contextRef="#ctx0" brushRef="#br0">22243 12965 325 0,'5'-20'526'0,"-1"5"-120"0,-2 0-68 0,1 4-46 15,-2 0-13-15,-1 11-8 0,5-17-22 0,-5 17-58 16,2-12-23-16,-2 12-46 0,0 0-8 0,6-7-5 16,-6 7 11-16,0 0-30 0,6 14 3 0,-6-2-18 15,4 5 8-15,-3 5-9 0,1 3-12 0,-1 3-9 16,-1-1-24-16,0 4 7 0,-1 4-15 0,-1 1 11 15,0 0-24-15,-1 0 3 0,3-7-6 0,-1 0-1 16,0 2-1-16,1-4-4 0,0-2 0 16,0 1-18-16,0-6-16 0,0-1-14 15,0-4-22-15,1-1-29 0,-1-2-31 0,1-2-27 16,-1-10-17-16,0 17-2 0,0-17 10 0,1 9-27 16,-1-9-63-16,0 0-79 0,0 0-345 0,0 0-210 15</inkml:trace>
  <inkml:trace contextRef="#ctx0" brushRef="#br0">22165 13242 133 0,'-8'-8'560'15,"2"1"-139"-15,6 7-114 0,-12-11-48 0,12 11-47 16,-7-8-10-16,7 8-2 0,0 0-12 16,-9-10-21-16,9 10-34 0,0 0-7 0,0 0-13 15,0 0-1-15,0 0-19 0,0 0 1 0,24 6-21 16,-10-2-4-16,2 1-23 0,5-1 2 0,3 1-18 15,-1 0 3-15,0 0-14 0,2-3 5 0,0 3-10 16,2-3 6-16,-2-2-13 0,2-2 7 0,-1 2-11 16,1-5 7-16,-3 2-10 0,2-3 14 15,-3-1-16-15,-2 1 11 0,-3-2-14 0,-4 0 7 16,-2-4-11-16,-3 3 9 0,-2-2-4 0,-4 2 17 16,-3 9-2-16,1-21 3 0,-1 21 4 15,-4-18 11-15,-2 8-3 0,3 1 2 0,-2-1 2 16,0 3-3-16,5 7 6 0,-9-13-10 0,9 13-8 15,-9-9 4-15,9 9-7 0,0 0-1 0,0 0 4 16,-18 8-2-16,12-1 10 0,-3 4-8 0,5 4 1 16,-2 1 5-16,3-1-24 0,-1 5 15 0,3 1-15 15,0-1 15-15,1-2-17 0,1 7 4 16,4-5-4-16,-2 2 0 0,3-3 1 0,1-2 0 16,3 0-11-16,-4-6-5 0,3 0-75 0,1 0-55 15,-1-3-44-15,0-3 8 0,-9-5-36 0,18 9-37 16,-18-9-57-16,16 3-482 0,-16-3-342 0</inkml:trace>
  <inkml:trace contextRef="#ctx0" brushRef="#br0">22692 13156 406 0,'0'0'429'0,"8"-11"-175"0,-8 11 7 0,9-7-110 15,-9 7 25-15,0 0-69 0,19-1 36 0,-19 1-55 16,20 5 20-16,-9 0-57 0,-1 4 18 0,-1-1-31 15,3 3 21-15,-5 2-30 0,2-1 28 0,-1 0-7 16,-2 1-6-16,-2 3-4 0,0-1-6 0,-1 1-5 16,-3-2-11-16,-2 0 6 0,1 2-10 0,-3 0 61 15,0-2-57-15,-1-1 7 0,-1 1 7 16,1-3 7-16,0-2 12 0,-2 0 15 16,3-2-1-16,4-7 11 0,-11 14 6 0,11-14 9 15,-9 7 3-15,9-7 3 0,0 0-10 0,0 0-8 16,0 0-8-16,-18-1-10 0,18 1-17 0,0-15-10 15,6 1-7-15,1-4-6 0,3-3 11 0,5-7-25 16,2-1 6-16,2-4-23 0,5-13 11 0,0 3-20 16,0-3 12-16,-1-1-8 0,1 4 12 0,-1 1-12 15,-5 6 13-15,0 2-9 0,-3 1 17 0,-2 6-10 16,-2 0 4-16,-3 3 1 0,-3 5 3 16,0 4 1-16,0 1 1 0,-3 4-2 0,-2 10-3 15,5-17 0-15,-5 17-9 0,0 0 3 16,4-9-2-16,-4 9 1 0,0 0 15 0,2 16-16 15,-2-3 11-15,3 11-14 0,1 2 16 0,2 11-4 16,-2-1 1-16,2 0-1 0,1 3 0 0,0-1 2 16,-2 1-4-16,2-2-9 0,0 1 14 0,-1-2-14 15,-1-1 11-15,1-1-9 0,-1-1 2 0,-2-1 3 16,-1-4 1-16,-2-1 12 0,1-2-11 0,-1-1 17 16,-1 0-16-16,0-2 15 0,-2-4-13 15,-1 0 14-15,2-2-13 0,-4-2 13 0,-1-1-15 16,1 0 29-16,-1-2-34 0,-3-1 11 0,3-3-16 15,-2 1-15-15,-2-3-48 0,11-5-37 0,-20 8-46 16,20-8-59-16,-22 1 24 0,22-1-55 0,-25-8-42 16,9 0-132-16,0-2-251 0,2-2-198 15</inkml:trace>
  <inkml:trace contextRef="#ctx0" brushRef="#br0">22864 13143 90 0,'0'0'506'0,"11"-10"-120"16,-11 10-141-16,19-10 11 0,-5 8-105 0,3-1 37 15,7 1-47-15,2 0 10 0,3 2-35 0,-1 0 0 16,2 0-39-16,2 1 2 0,5 2-25 0,-1-3-4 16,1 3-31-16,0-1 14 0,-5 0-21 15,-1-1 11-15,8-1-20 0,-1-1 11 16,-7-1-14-16,-3 1 9 0,0 0-20 0,-2-4 18 15,-3 2-15-15,-5-3 23 0,-2 0-23 0,-2 1 12 16,2-2-11-16,-6-1 18 0,0-1-15 0,0 2 33 16,-5-3-3-16,2 3 20 0,-7 7 5 0,8-14 0 15,-8 14 6-15,6-10-1 0,-6 10-12 0,4-10-14 16,-4 10 1-16,0 0-10 0,0 0 1 0,-4-10-7 16,4 10 0-16,0 0 14 0,-22 5-18 0,12 3-9 15,-3 1 9-15,-1 4 4 0,-1 0 1 16,2 2-3-16,-2 2-8 0,4 3 8 15,0-3-2-15,-1 3-1 0,5-2-9 0,2-3 8 16,1 0-7-16,1-3 3 0,-1 0-5 0,3-2 4 16,1-10 0-16,0 18 0 0,0-18-5 0,5 13-2 15,-5-13-3-15,9 5-22 0,-9-5-8 0,0 0 0 16,0 0 10-16,24-3 10 0,-16-3-3 0,0-3-3 16,1-3 11-16,2-4 2 0,-3-1 3 0,1-3 4 15,0 3 4-15,-2-2 9 0,1 1 19 0,-3 3-8 16,-1 3 13-16,2 1-4 0,-2 0 4 15,-4 11-10-15,4-15-3 0,-4 15-13 0,5-8 6 16,-5 8-11-16,0 0 8 0,0 0-10 0,0 0 4 16,-5 8-6-16,5-8 5 0,-5 15-10 15,2-4 11-15,2 0-2 0,1-2 4 0,1 5-10 16,-1-3 5-16,4 1-7 0,0 1 11 0,3-1-11 16,0-2 12-16,5 2-2 0,-2-3 0 0,3-1-7 15,1-4 2-15,2 2 1 0,2-4 5 0,1-1-5 16,1-1 4-16,4-2-8 0,0-3 11 0,4-1-11 15,2-3 5-15,-2-5-8 0,0-1 8 16,-1-2-9-16,-2 3 9 0,-2-1-6 0,-5 1 33 16,-4 0 11-16,0 3 16 0,-2 1 10 0,-5 0 1 15,2 2-2-15,-5 0-7 0,-4 8-3 0,7-13-17 16,-7 13-9-16,0 0-3 0,0-11-8 16,0 11-4-16,0 0-3 0,0 0-2 0,0 0 4 15,-22 4-6-15,14 2-1 0,-1 5 0 0,-1 1 0 16,1 5-5-16,1 0-11 0,2 0 15 0,-3 2-15 15,5-3 25-15,2 2-26 0,-1-2 19 0,2 0-13 16,1-2 12-16,1-2-14 0,4 1 18 16,-1-1-17-16,6 0 22 0,0-3-23 0,2-4 15 15,5 2-18-15,0-5 18 0,1 0-20 0,3-4 13 16,4-3-30-16,7-2-1 0,0-4-11 0,0-4 16 16,1-2-14-16,-1-5 12 0,-1-2-7 0,-3-2 15 15,-2 1-2-15,-6-1 24 0,-2 2 0 0,-4 0 19 16,-4 4-5-16,-6 3 13 0,1 0-6 0,-5 4 19 15,-1 2-20-15,-3 1 10 0,0 1-21 16,4 9 18-16,-15-12-28 0,15 12 21 0,-17 0-8 16,7 4 18-16,-3 4-4 0,2 4-3 15,-2 5 5-15,4 0-7 0,3 1-11 0,1 5-21 16,2-1 20-16,6 4-22 0,-1 0-6 0,6 4-47 16,2-3-23-16,4 1-45 0,0-3-52 0,4 1-45 15,0-5-1-15,5-1-28 0,1-3-95 0,-1 0-475 16,3-3-395-16</inkml:trace>
  <inkml:trace contextRef="#ctx0" brushRef="#br0">25242 12942 349 0,'6'-10'497'0,"-1"3"-111"0,2-2-110 0,-7 9-36 16,12-12-61-16,-12 12-15 0,11-8-31 0,-11 8 35 15,0 0 3-15,25 4-29 0,-12 4-16 0,2 1-16 16,-4 8-8-16,1-1-16 0,2 2 8 0,-1 1-7 15,1 6-12-15,-5-6 6 0,0 1-15 0,1 1 4 16,-2-4-15-16,-3 2 13 0,0-2-20 16,-1-1 8-16,-4-2-19 0,0-1 17 0,0 1-23 15,-1 0 13-15,-2-1-16 0,-3 1 12 16,-2 0-18-16,0-1 17 0,-3-2-22 0,1-1 28 16,-2-1-12-16,2 1 12 0,2-3 43 0,1-4-36 15,7-3 5-15,-14 12 9 0,14-12-12 0,-12 6 8 16,12-6 3-16,0 0 7 0,-14 8 7 0,14-8 5 15,0 0-11-15,0 0-13 0,0 0-14 0,0 0-10 16,-9-5-4-16,9 5-13 0,3-12-2 0,3 1-8 16,4-4-6-16,2 0 3 0,6-7-16 15,2-2-8-15,3-1 3 0,5-1 17 0,8-8-30 16,3 1 23-16,1-4-37 0,1 2 33 16,0 3-28-16,1 0 37 0,-3 3-13 0,-10 6 22 15,-2 3-35-15,-4 3 50 0,-8 2-36 0,-1 3 12 16,-2 3 2-16,-6 3-2 0,-6 6 0 0,14-11-6 15,-14 11 36-15,0 0-40 0,0 0 41 0,0 0-48 16,-15 4 38-16,-2 6-34 0,-2 0 34 0,-5 7-37 16,2 4 37-16,-1-1-37 0,1 4 35 0,1 1-28 15,5 1 25-15,1 5-31 0,5-2 29 0,3 0-36 16,6 0 34-16,4 3-34 0,6 2 4 16,4-3-19-16,7 0 2 0,4-3 1 0,4-2 2 15,9 5 5-15,2-6 5 0,-4-6 3 0,2 2 3 16,-1-4 11-16,1-2-5 0,-2 0 1 15,-3-3 4-15,-3 0-2 0,-5-3 3 0,-3-2-2 16,-6-1 6-16,-1-2 12 0,-5 1-10 0,-9-5 2 16,19 7-5-16,-19-7-10 0,0 0-29 0,14 3-42 15,-14-3-22-15,0 0-61 0,0 0-22 0,0 0-59 16,0 0-34-16,0 0 1 0,0-12-81 0,0 12-540 16,-11-8-536-16</inkml:trace>
  <inkml:trace contextRef="#ctx0" brushRef="#br0">27778 13009 317 0,'-9'-12'489'0,"9"12"-143"0,-6-11-48 16,6 11-61-16,0 0-19 0,-5-11-16 0,5 11-34 15,0 0-20-15,0 0-18 0,10-11-53 0,-10 11-14 16,19-5-13-16,-19 5-2 0,32-1-6 16,-13 1-12-16,6 1-2 0,0 3 2 15,1-2 16-15,-3 1-77 0,2 0-35 0,-2-2-22 16,-4 3-6-16,-1-3-26 0,-2 2-8 0,-16-3-94 16,23 3 56-16,-23-3-113 0,16 1 66 0,-16-1-248 15,0 0 108-15</inkml:trace>
  <inkml:trace contextRef="#ctx0" brushRef="#br0">28066 12945 35 0,'0'0'289'16,"-8"-6"54"-16,8 6-153 0,0 0 51 0,0 0-42 15,-9-7-35-15,9 7-40 0,0 0-4 0,0 0-4 16,0 0-1-16,-6 7-13 0,6-7 2 16,-3 12-8-16,2-2-9 0,1 2-1 0,-1 1 1 15,-1 5-2-15,2-2-6 0,-3 3-3 0,1 0-14 16,1 0-17-16,1 3-10 0,0 0-6 0,0 2-5 15,-2 1-34-15,2 1-31 0,0-2-60 0,-2 1 27 16,-2-2-75-16,0 1-46 0,1 0-54 16,-4-7-105-16,0 3-159 0,3-6 12 0</inkml:trace>
  <inkml:trace contextRef="#ctx0" brushRef="#br0">27790 13343 117 0,'0'0'570'0,"-12"-11"-183"0,12 11-57 16,-7-8-63-16,7 8-42 0,-6-8-16 0,6 8-35 15,0 0-17-15,6-10-20 0,-6 10-32 0,14-6-20 16,-14 6-17-16,25 0-13 0,-6 0-4 0,-1 4-25 16,5-2-63-16,0 1-15 0,0 0-57 0,-2 1 15 15,-2 0-91-15,-1 0-48 0,-18-4-92 0,25 5-232 16,-25-5-68-16</inkml:trace>
  <inkml:trace contextRef="#ctx0" brushRef="#br0">28096 13273 210 0,'0'0'423'0,"9"-5"-136"0,-9 5-58 0,0 0-51 15,15-3 2-15,-15 3-41 0,0 0-7 0,19 6-16 16,-19-6-14-16,14 5-16 0,-5 2-10 0,-2-3-4 15,0 4 13-15,-1-3-37 0,3 4 25 0,-3-2-27 16,0 1 16-16,0-1-21 0,-6-7 18 16,11 12-11-16,-11-12 14 0,7 8 8 0,-7-8-6 15,6 8 12-15,-6-8 1 0,0 0 12 0,9 8-3 16,-9-8 9-16,0 0-18 0,10 6-1 0,-10-6-25 16,0 0 2-16,0 0-14 0,18-1-8 15,-18 1-3-15,15-5-6 0,-15 5-1 0,16-5-8 16,-16 5-2-16,15-7 1 0,-15 7-6 0,16-4 0 15,-16 4-4-15,16-5 1 0,-16 5 1 0,12-5-4 16,-12 5 1-16,0 0-3 0,18-3 3 0,-18 3-5 16,0 0 13-16,18 0-16 0,-18 0 2 15,12 3 1-15,-12-3 0 0,14 7-5 0,-5-1-11 16,-9-6-31-16,17 12-34 0,-9-6-35 0,2 2-23 16,-4-1-30-16,3-1 33 0,1 2-49 0,-1-2-1 15,-9-6-76-15,14 9-116 0,-14-9-189 0,18 5-95 16</inkml:trace>
  <inkml:trace contextRef="#ctx0" brushRef="#br0">28795 13009 568 0,'4'-17'392'0,"-3"5"-81"15,3 0-52-15,-4 12-49 0,2-17-24 0,-2 17-40 16,2-12-33-16,-2 12-13 0,0 0 1 0,0 0 7 15,0 0-16-15,5 10-24 0,-5-1-10 16,0 8-12-16,0 3 0 0,0 3-17 0,0 5-6 0,0-1-2 16,-1 4-4-16,1-2 1 0,-1 8-8 15,-2-2-28-15,3-6-14 0,-2 1-9 16,0-3-5-16,0-1-36 0,-1-2 36 0,3-2-46 16,-2-4-22-16,0-3 4 0,2-3-25 0,-3-2-29 15,3-10-56-15,-4 15-310 0,4-15-16 0</inkml:trace>
  <inkml:trace contextRef="#ctx0" brushRef="#br0">28697 13234 422 0,'-2'-9'328'0,"2"9"-21"0,-6-13-106 16,6 13 4-16,-3-11-72 0,3 11 11 0,0 0-3 15,0 0-6-15,0 0-15 0,3-8-16 0,-3 8-24 16,0 0-18-16,18 7-7 0,-18-7-6 0,21 8-12 15,-9-5-5-15,3 2-7 0,0-1 1 0,0-1-13 16,2-1 7-16,-2 3-17 0,-15-5-7 0,28 1-8 16,-28-1 1-16,26-2-4 0,-15-2 6 15,-11 4-8-15,21-8 10 0,-12 0 6 0,-2 3 5 16,0-3 3-16,-1-2 4 0,-2 0 9 0,-1 0 5 16,-1 0 9-16,-2 10 17 0,4-19 3 0,-4 19 1 15,1-16-1-15,-1 16-1 0,1-15-4 0,-1 15-13 16,0-10 8-16,0 10-27 0,0 0-6 15,0 0-1-15,0 0-2 0,0 0 1 0,0 0-1 16,0 0 1-16,-6 12 1 0,5 1 8 0,0 4-8 16,-1 2 1-16,2 0-4 0,-1 5 1 0,0-2-3 15,3 2 5-15,0-2-7 0,-1-3 25 16,4 1-8-16,-1-1 7 0,1 1-11 0,1-7 1 16,1 3-11-16,3-4-32 0,0 2-63 0,0-6-56 15,4 4 8-15,-1-7-79 0,2-1-66 0,-15-4-440 16,25 3-246-16</inkml:trace>
  <inkml:trace contextRef="#ctx0" brushRef="#br0">29158 13133 468 0,'0'0'176'0,"0"0"90"0,16-4-140 16,-16 4 72-16,16 4-89 0,-6 0 56 0,3 1-87 15,1 3 44-15,-1 6-25 0,-2-2-17 0,0 5-22 16,-5-5-3-16,-2 5-15 0,1 0-3 0,-5 1-6 16,0-2-6-16,-4 2-2 0,-1 0 35 15,-1 2-59-15,-3-2 50 0,-1-2-56 16,-2 0 8-16,2-3 3 0,-3-1 6 0,3-2 12 16,-3-2 44-16,4-1-11 0,9-7 28 0,-15 9 33 15,15-9 6-15,-13 7 2 0,13-7-19 0,0 0-16 16,0 0-22-16,-9-5-11 0,9 5-17 0,9-14 2 15,4 2-17-15,2-3-10 0,8-5-18 0,5-5-14 16,6-5-25-16,1-4-21 0,1-2-11 0,4-3 6 16,-1-2-7-16,2-3 9 0,1 3 12 0,-5 2 12 15,-3 1 13-15,-9 9 22 0,-5 2 2 16,-3 1 4-16,-3 4 29 0,-2 4-8 0,-4 4 10 16,-1 2 2-16,-3 2-5 0,-4 10-6 0,9-16-10 15,-9 16 7-15,5-8-12 0,-5 8-4 0,0 0 3 16,0 0 0-16,-3 20 2 0,0 4-2 0,-1 0-1 15,-2 10 0-15,0 2 5 0,1 5-8 16,1 1 3-16,-1 2-1 0,1-1 0 0,-1 1 6 16,2-1-5-16,-1 0 6 0,-1-2-1 0,1-2-8 15,0-3-4-15,0-2 3 0,0-7 0 0,-1-2 1 16,0-4-1-16,-1 3-1 0,0-5 1 16,3-2 2-16,-4-3-18 0,2 0-20 0,1-5-22 15,1 0-26-15,3-9-26 0,-11 12-46 0,11-12-146 16,-11 7 14-16,11-7-265 0,0 0-62 0</inkml:trace>
  <inkml:trace contextRef="#ctx0" brushRef="#br0">29424 13249 513 0,'4'-10'302'16,"-4"10"-24"-16,11-14-117 0,-3 6 38 0,4 0-66 15,4 4-1-15,5-3-40 0,0 2 6 0,6 2-18 16,1 1-16-16,2 0-12 0,-1 0-11 0,6 2-8 16,-5 0-6-16,11 0-13 0,-1-1 5 0,-2 0-3 15,4 0-6-15,-3-4-24 0,-4 3 26 16,0-4-17-16,-8 2 7 0,-2-1-13 0,-3 1 24 16,-3-3-8-16,-1 2 21 0,-4 0 24 15,-2 0-5-15,-12 5-5 0,16-8-6 0,-16 8 6 16,14-9-4-16,-14 9-2 0,9-10-5 0,-9 10 1 15,5-9 15-15,-5 9 7 0,0 0-13 0,3-13 1 16,-3 13 9-16,0 0 2 0,1-11-5 0,-1 11 31 16,0 0-53-16,-5-8-4 0,5 8 35 0,0 0-48 15,0 0 41-15,-27 2-45 0,14 4 38 16,-1 2-44-16,0 3 3 0,-3 1 3 0,1 2 7 16,0 2-6-16,3 0-2 0,-1 1 0 0,3 0-1 15,4 3-1-15,0-7-2 0,2 2-1 0,2-4 3 16,0 0-5-16,3-11 2 0,-1 18 0 0,1-18 3 15,5 12 0-15,-5-12 0 0,11 11 0 16,-11-11 0-16,16 2 7 0,-16-2-5 0,23-4-2 16,-9 1 1-16,4-4 3 0,-1-3 5 0,-1 0 3 15,2-2 6-15,-3 0 15 0,0-2 45 0,-1 4-37 16,-1 0 41-16,-4 1-44 0,-1 2 34 16,-8 7-47-16,14-10 23 0,-14 10-46 0,9-9 29 15,-9 9-38-15,0 0 35 0,0 0-42 0,0 0 39 16,15 6-40-16,-15-6 35 0,6 13-45 0,-6-13 28 15,7 15-43-15,-3-7-7 0,1 2-1 16,1-2 2-16,-1 1 2 0,4-2 2 0,0 1 11 16,0-4-2-16,3 3 3 0,-12-7 3 0,24 6 5 15,-24-6 3-15,29 1 1 0,-8-2-1 0,3-4 4 16,0-3 11-16,-2 1-5 0,8-5 1 0,-4-4 4 16,1 1-1-16,0-5 0 0,-3-1 1 15,0 1 8-15,-4-1 11 0,-1 1 43 0,-5 3-25 16,-1 0 35-16,-2 0-30 0,-1 5 39 0,-5 0-39 15,1 2 39-15,-6 10-56 0,7-14 29 0,-7 14-42 16,0 0 30-16,0 0-41 0,-9-7 37 0,9 7-43 16,-21 12 45-16,5 0-46 0,2 3 41 0,-3 0-37 15,0 6 35-15,0 1-38 0,7-1 42 16,0-1-40-16,2 4 9 0,2-3 1 0,3 4 3 16,2-8 12-16,2 4-11 0,3 1 0 0,2-3 0 15,3 1-13-15,0-2 7 0,6-2-47 16,0-2-21-16,6 4-48 0,5-2-54 0,2-4-5 15,1 1-35-15,1-2 10 0,2-3-12 0,0-3-48 16,-6-2-163-16,0-2-168 0,0-1-120 0</inkml:trace>
  <inkml:trace contextRef="#ctx0" brushRef="#br0">30993 13320 33 0,'0'0'369'0,"0"0"1"0,0 0-182 16,5-11 64-16,-5 11-45 0,0 0-44 15,9-9-29-15,-9 9-50 0,0 0 10 0,14-9-21 16,-14 9-25-16,8-7-87 0,-8 7 42 0,0 0-114 15,11-7 71-15,-11 7-164 0,0 0 73 0,8-6-314 16,-8 6 143-16</inkml:trace>
  <inkml:trace contextRef="#ctx0" brushRef="#br0">31087 13314 46 0,'0'0'235'15,"16"-5"82"-15,-16 5-225 0,21-5 124 16,-21 5-161-16,26-4 110 0,-26 4-131 0,31-3 102 16,-31 3-133-16,30-2 106 0,-30 2-132 0,26-4 111 15,-26 4-133-15,25-8 102 0,-25 8-129 16,18-10 108-16,-10 3-129 0,-2-1 127 0,-3 0-135 0,0-1 135 15,-2-1-139-15,-1 10 152 0,-2-23-127 16,-1 12 143-16,-1 0-112 0,-2-1 154 0,0 2-124 16,0 1 113-16,1 1-112 0,5 8 119 0,-9-14-130 15,9 14 109-15,-10-7-108 0,10 7 112 0,0 0-97 16,-17 0 81-16,10 7-79 0,-6 2 89 0,3 5-96 16,-4 1 82-16,2 4-93 0,-4 3 86 15,0 0-91-15,2 1 85 0,4-3-13 0,2 1-6 16,3-1-5-16,1 2 0 0,4-4-19 0,4 5-39 15,1-2-172-15,2-1 15 0,4 0-256 16,6 2 142-16</inkml:trace>
  <inkml:trace contextRef="#ctx0" brushRef="#br0">32237 13182 471 0,'2'-12'401'0,"-2"1"-128"0,0 11-18 15,4-17-53-15,-4 17-34 0,3-13-22 0,-3 13-37 16,0 0 32-16,0 0-47 0,0 0-15 0,0 0-3 16,-4 9-4-16,0 3-2 0,-4 8-8 0,2 0-5 15,-2-1 13-15,-1 6 9 0,3-5 9 0,1 5-1 16,0-4 17-16,2 1 7 0,1-3 5 0,0-2 7 16,2-3 7-16,2-2 24 0,0 3 13 0,3-6 20 15,0 1-2-15,2 0-7 0,4-5-51 16,3 0 14-16,3-1-42 0,1-1 18 15,3-5-43-15,1 0 18 0,2-5-38 0,7-1 9 16,0-2-31-16,-1-2 12 0,2-5-11 0,0 0-20 16,0-3-25-16,0-1-40 0,-2-1-46 0,-1-1 14 15,-3 3-77-15,-3-2 7 0,-4 3-64 0,-7 4-19 16,1 3-99-16,-5-1-12 0,-3 5 42 0,-5 8-61 16,-4-11 2-16,4 11 71 0,-20-8-386 0,20 8-206 15</inkml:trace>
  <inkml:trace contextRef="#ctx0" brushRef="#br0">32474 13247 154 0,'-11'7'438'0,"11"-7"-115"16,-19 14-56-16,9-6-9 0,-1 0-31 0,3 0 50 15,1 4 17-15,-1-4 1 0,2 2-28 0,-1 1-14 16,2 2-3-16,-1 0-23 0,0 3 16 0,-1 2-40 16,3 3 22-16,-2-2-50 0,1 4 15 0,-1 0-27 15,0 3-27-15,-1 3-25 0,-1 1-18 0,-1 1-20 16,0 0-17-16,-1 1-8 0,-2-1-7 0,2 1-11 15,-1-1-7-15,-3 0-36 0,1-1-68 16,0 0-70-16,0-1-32 0,-3-1-81 0,0-1-63 16,1 1-75-16,0-4-76 0,-3-3 14 0,2 0-410 15,1-5-483-15</inkml:trace>
  <inkml:trace contextRef="#ctx0" brushRef="#br0">16194 15633 502 0,'0'0'418'0,"0"0"-110"0,0 0-64 0,0 0-85 15,0 0-14-15,0 0-31 0,0 0-5 0,0 0-9 16,0 0-10-16,0 0-13 0,0 0-12 15,3-10-4-15,-3 10-18 0,9-7-7 0,-9 7 5 16,11-8 1-16,-11 8 15 0,11-12 15 0,-11 12 1 16,8-13-2-16,-8 13-13 0,2-14-6 0,-2 14-15 15,-2-15-11-15,-2 6-7 0,-4 0-2 0,1 2-4 16,-4-1-4-16,-3 2 0 0,0 1 6 0,-1 2-15 16,15 3 5-16,-31 0-2 0,13 1 5 0,-3 6-5 15,-2 2 0-15,-2 5 2 0,2 3 13 0,3 2 2 16,3 1-6-16,1 1 3 0,5-3 1 15,1 3-2-15,4-2-2 0,3 0 1 0,2 1-3 16,2-3 2-16,4 3-5 0,4 0 1 16,1-2-9-16,5-3 13 0,1-1-20 0,4 0-48 15,6-3-45-15,-3-2-32 0,5-3 28 0,-1-4-50 16,2 2-11-16,2-4-41 0,-3 0-47 0,5-6-85 16,-1 0-186-16,-1-3-5 0</inkml:trace>
  <inkml:trace contextRef="#ctx0" brushRef="#br0">16697 15242 525 0,'10'-22'374'15,"-1"1"-39"-15,-1 1-95 0,-2-1-10 16,1 1-21-16,-4 6 11 0,2-2 1 0,-1 5 6 16,-1 0-17-16,-3 11-16 0,2-16-15 0,-2 16-40 15,4-13-15-15,-4 13-39 0,2-11-10 0,-2 11-27 16,0 0 3-16,0 0-14 0,0 0 1 0,-4 11 9 15,0 3-17-15,-1 5 13 0,-2 4-12 0,4 4-5 16,-4 5-4-16,2 3-1 0,2 0-3 0,1 2-6 16,-1-1-5-16,3 0 1 0,-1 1-8 0,1-1-46 15,-1-5-52-15,1-2-69 0,1 3-34 0,0-3-39 16,1 0 30-16,0-5-59 0,1-2-88 0,-2-4-365 16,4-2-248-16</inkml:trace>
  <inkml:trace contextRef="#ctx0" brushRef="#br0">17016 15362 144 0,'3'-13'529'0,"-1"1"-170"16,-2 12-66-16,4-20-21 0,-4 20-82 0,2-14-3 15,-2 14-51-15,0 0 4 0,0-12-8 0,0 12 6 16,0 0-23-16,-9 5-31 0,2 3-14 0,2 1-11 15,-1 3-13-15,-2 7-8 0,-1-1-9 16,3 3-1-16,-2 0-10 0,3 0-2 0,0 1-3 16,-1 0-6-16,2-1 0 0,1 0 1 0,1-2-12 15,0-1-9-15,2-4-4 0,0-1 2 0,2-2-16 16,-1-1 8-16,-1-10 29 0,4 17-25 16,-4-17 5-16,7 10-1 0,-7-10-10 0,0 0 3 15,18 2 2-15,-18-2 17 0,17-8-11 0,-10-1-3 16,4 0 23-16,0-5-15 0,-2-1 1 0,0-3 3 15,1-1 3-15,-3-3 14 0,-1-2-1 0,1 0-10 16,-2 1 1-16,2-1 16 0,-3 0 17 0,1 4 12 16,-2 2 5-16,-1 2 3 0,2 1 4 15,-2 3-10-15,0 1 6 0,-2 11 7 0,3-17-8 16,-3 17-15-16,3-13-7 0,-3 13-3 0,3-12-8 16,-3 12-8-16,0 0-6 0,1-11-5 0,-1 11 1 15,0 0 1-15,0 0-1 0,0 0 0 0,9 9-1 16,-9-9 3-16,5 18-3 0,-1-6 2 0,-3 3-2 15,2 0-2-15,1 2 0 0,0 2-1 0,-3-1 2 16,0 0 1-16,-1 1 3 0,0 0-1 16,0 1 5-16,-1-1-2 0,-2-1 4 0,2 1-5 15,-4-1 3-15,4-2 1 0,-2 0 3 0,1-1 1 16,-1-3 1-16,-1 0 1 0,2 1 0 16,0-2 2-16,0-3-3 0,-1 1 2 0,3-9 1 15,-2 14 11-15,2-14 11 0,-3 10 10 0,3-10 4 16,0 0 1-16,-4 10 11 0,4-10-2 0,0 0 3 15,0 0 1-15,-1 12-18 0,1-12 20 0,0 0-22 16,0 0 30-16,0 0-34 0,0 0 27 0,0 0-33 16,8 8 18-16,-8-8-33 0,10-6 34 0,-10 6-38 15,14-8 27-15,-4 2-34 0,2-2 29 0,0-1-39 16,1-3 34-16,4-2-37 0,-2-1 38 16,6-6-14-16,-2-1 3 0,0-3-40 0,0-3 30 15,-2-2-33-15,1-1 31 0,-4 0-31 0,2-1 33 16,-5 1-32-16,-1 3 33 0,1 2-30 15,-4 5 37-15,-2 1-38 0,-1 3 43 0,-2 2-38 16,0 1 2-16,1 6 5 0,-3 8-2 0,3-16-1 16,-3 16 29-16,2-12-39 0,-2 12 26 0,0 0-47 15,3-13 20-15,-3 13-17 0,0 0 24 0,0 0-20 16,9 14 13-16,-5-3-38 0,4 5 21 0,2 5-11 16,-1 0-2-16,3 6-1 0,-2 0 3 0,2-1 7 15,3 1 6-15,-2-4 13 0,1 2-2 0,-1-1 4 16,-3-5 2-16,-1 2 2 0,0-2 4 0,-1 0-1 15,-2 0 3-15,-1-3-1 0,0-1 2 0,-3-1 1 16,-2-2 2-16,2 1 7 0,-2-1-10 16,0-12 6-16,0 17 0 0,0-17 3 15,-2 16 4-15,2-16 6 0,0 11 8 0,0-11 16 16,0 0-10-16,-2 13 52 0,2-13-42 0,0 0 17 16,0 0-10-16,0 0-16 0,0 0-32 0,8-14 31 15,-3 1-40-15,5-2 32 0,-2-4-7 0,1-3-5 16,0-5-6-16,5-2-12 0,-2-2-2 0,0-2-23 15,1 3 31-15,-1-2-16 0,0 5 30 0,-4 5-31 16,-2 3 36-16,2 2-31 0,-4 3 30 0,0 3-28 16,0 0 28-16,-4 11-35 0,5-13 24 15,-5 13-32-15,4-10 16 0,-4 10-17 0,0 0 26 0,0 0 8 16,17 10-10-16,-8 0 2 0,4 5-8 0,-1 5-4 16,3 3-4-16,2 3 0 0,0 0 4 15,-1 0 3-15,0-1 2 0,0-1 3 16,0-1 1-16,-5-3 9 0,0-1-9 0,-1 0 3 15,-1-3-1-15,-2-2 3 0,-2-3 0 0,0 2-2 16,-3-4 1-16,-2-9 0 0,3 18 1 0,-3-18-8 16,-1 14-33-16,1-14-59 0,-4 12-80 0,4-12-101 15,-8 12 0-15,8-12-86 0,-9 5-147 0,9-5-278 16,0 0-338-16</inkml:trace>
  <inkml:trace contextRef="#ctx0" brushRef="#br0">19049 15180 245 0,'0'0'509'0,"0"-13"-159"16,0 13-76-16,0 0-33 0,2-9-93 0,-2 9 10 15,0 0-48-15,0 0 29 0,0 0-31 16,2 12 16-16,1-2-25 0,-3 2 0 0,2 4-22 16,0 4-8-16,-1 2-6 0,0 2-8 0,-1 0-5 15,3 1-5-15,-2-2-10 0,-1 2-3 0,0-1 1 16,1-2-15-16,-1-2 1 0,2-2-8 0,-2 2-3 15,0-5 1-15,0-1-4 0,0-2-5 0,0 0-18 16,-2-3-39-16,2-9-22 0,-1 18-26 0,1-18-6 16,0 12-23-16,0-12-47 0,0 0-64 0,-4 8-126 15,4-8-161-15,0 0-22 0</inkml:trace>
  <inkml:trace contextRef="#ctx0" brushRef="#br0">19046 15337 409 0,'6'-24'293'15,"0"2"-75"-15,2-2-46 0,4-1-31 0,0 5 49 16,1-2-73-16,1 3 36 0,0 3-60 0,3 1 33 16,-2 2-63-16,-1 1 34 0,-1 3-62 0,0 1 24 15,-4 4-40-15,-9 4 34 0,19-9-49 0,-19 9 52 16,14-3-50-16,-14 3 44 0,0 0-48 16,14 5 50-16,-14-5-53 0,6 10 36 0,-6-10-39 15,0 14 25-15,0-14-34 0,-6 20 9 0,4-7 0 16,-2 0 0-16,-2 2 1 0,4-3 4 0,-2 1 3 15,3 0 4-15,-2 0 4 0,3-1-7 16,0 1 10-16,3 1-1 0,-1-3-2 0,3 3 0 16,1 0-3-16,0-2 0 0,3 2-2 0,1-2 4 15,-1 1-7-15,4 0-6 0,-3-2 4 0,-1 1 4 16,2-3 0-16,0 1 8 0,-3 2-1 0,2-3 5 16,-4 0 14-16,-1 2-1 0,-1-2 25 0,1-1 7 15,-5 4-4-15,0-12 0 0,-2 20-7 0,-5-11-10 16,1 4-2-16,-7-1-9 0,-1 1-6 15,-4-4 2-15,3 3-4 0,-3-2-3 0,1-1-18 16,2-2-41-16,2 0-61 0,3-3-36 0,-2 1-23 16,12-5-75-16,-14 8-178 0,14-8-193 15,0 0-137-15</inkml:trace>
  <inkml:trace contextRef="#ctx0" brushRef="#br0">20036 15451 651 0,'8'-6'504'0,"0"-1"-124"16,-8 7-106-16,16-11-43 0,-6 5-57 0,3-2-36 15,1 2-29-15,1-1-14 0,1-1-24 0,3 2-17 16,0-1-11-16,-1-1-10 0,-2 3-17 0,-3-1-2 15,2 0-20-15,1 1 11 0,-2-2-4 0,-14 7-12 16,19-9 22-16,-19 9-7 0,17-10 18 0,-17 10-10 16,10-8 7-16,-10 8-7 0,4-10 9 0,-4 10-7 15,0 0 11-15,-5-8-5 0,5 8-12 0,0 0 4 16,-21-2 1-16,21 2-1 0,-23 1 19 16,8 3 10-16,-2 1 3 0,-2 2 10 0,1 1 9 0,2 2-1 15,-2 0 11-15,2 1-8 0,0 1-11 16,3 0-7-16,0 1-1 0,4-1 0 15,0 0-8-15,4 1-5 0,0-2-5 0,1 0-1 16,4 0-7-16,0-11-5 0,4 19-2 0,1-9-4 16,3-1-31-16,0-1-46 0,3-1-51 0,2-2-47 15,0 2-28-15,1-4-11 0,-14-3-16 0,24 3-61 16,-24-3-465-16,23-5-273 0</inkml:trace>
  <inkml:trace contextRef="#ctx0" brushRef="#br0">20341 15262 507 0,'0'0'361'0,"11"-6"-92"15,-11 6-35-15,0 0-43 0,0 0-22 0,19 2-10 16,-19-2 14-16,11 8-10 0,-11-8-12 0,13 13 7 16,-8-2-29-16,0-1-19 0,0 2-11 0,2 1-8 15,-5-1-7-15,1 1-13 0,-1 0-5 0,-2 2-8 16,0-2-9-16,-1 1-3 0,0 0-10 0,-2-1-2 15,2-4-2-15,1-9-6 0,-3 17 4 16,3-17 5-16,-3 15 6 0,3-15 5 0,-3 10 11 0,3-10 19 16,0 0 2-16,-2 12-13 0,2-12-14 15,0 0-8-15,0 0-14 0,0 0-8 0,0 0-8 16,8-13-8-16,-4 4-10 0,3-2 0 16,-1-3 4-16,3-2-10 0,1-3 3 0,-1 1-2 15,0-2 2-15,2-1 3 0,-1 0 1 0,0 3 9 16,-1-1-1-16,-2 2 7 0,-2 3 10 0,2-1-5 15,-3 5 21-15,1 0-8 0,-5 10 21 0,6-17-26 16,-6 17 13-16,5-11-27 0,-5 11 16 0,0 0-31 16,4-8 22-16,-4 8-3 0,0 0-2 0,5 8-3 15,-5-8-3-15,4 20 0 0,-4-6-2 0,1 4 0 16,1 0 7-16,-1 1-10 0,3 5 1 16,-3-1 2-16,0 0-4 0,0-1-18 0,2-1-20 15,2-5-23-15,-1 0-29 0,1-1-24 16,3-3-42-16,-1 0-53 0,5-4-39 0,3 1-10 15,1-5-24-15,-16-4-150 0,36 1-293 0,-17-3-252 16</inkml:trace>
  <inkml:trace contextRef="#ctx0" brushRef="#br0">20989 15049 197 0,'3'-16'512'0,"-2"5"-160"0,-1 11-14 0,1-17-112 16,-1 17-13-16,4-17-63 0,-4 17 0 15,0 0-6-15,3-9 23 0,-3 9-8 16,0 0-25-16,5 11-16 0,-4 0-20 0,2 3-12 16,-1 4-21-16,-1 6-10 0,2-1-9 0,-3 5-10 15,3 1-8-15,-3 1-5 0,0 7-8 0,0-8-11 16,0 9-36-16,0-11-34 0,1 0-26 0,1-2-13 16,0-2-17-16,-1-5-8 0,0-2-7 0,-1-2-48 15,0-14-148-15,0 17-23 0,0-17-157 0,3 10 14 16</inkml:trace>
  <inkml:trace contextRef="#ctx0" brushRef="#br0">20832 15258 552 0,'0'0'402'0,"-8"-6"-96"0,8 6-63 15,0 0-67-15,0 0-21 0,11-5 0 0,-11 5 23 16,21 3-12-16,-6-1-5 0,2 2-16 0,6 2-38 15,0-2-13-15,3 2-20 0,-1 1-13 0,9-3-13 16,-9 1-8-16,3-2-7 0,-2 3-9 0,1-3 3 16,-2 0-12-16,1-1-10 0,-6-2-13 0,2-1-13 15,0-3-7-15,-2 0-8 0,0-2-1 16,0-1 2-16,-6 0 20 0,1-3 2 0,-5 1 6 16,1-1-4-16,-4 1 16 0,-2 0 2 0,-1 0 14 15,-1 0 5-15,-3 9-3 0,1-16 4 16,-1 16 0-16,-5-16-10 0,5 16-14 0,-9-16 9 15,9 16-3-15,-12-10 0 0,12 10-2 0,-11-6 1 16,11 6-4-16,0 0 4 0,-22 7 4 0,13 0 0 16,-1 2-5-16,0 5 1 0,1 4-4 0,-1 0-1 15,2 0 1-15,2 2-2 0,-1 4-1 0,3-5 16 16,3 0-19-16,0-1 2 0,2-2 4 0,3 1-6 16,0-2 1-16,0-1-7 0,2-2-34 15,0 0-39-15,4-3-23 0,-2-2-24 0,3-1-1 16,-11-6-2-16,21 8-38 0,-21-8-155 15,17 1 40-15,-17-1-250 0,16-4-24 0</inkml:trace>
  <inkml:trace contextRef="#ctx0" brushRef="#br0">21452 15241 441 0,'5'-8'321'16,"1"0"-77"-16,1-1-34 0,-7 9-24 0,14-9-33 15,-14 9-20-15,11-6-11 0,-11 6-11 0,0 0-7 16,19 1-14-16,-19-1-2 0,12 7-23 15,-6 0-3-15,-2 3-5 0,1 0 0 0,-1 1-3 16,-1 0-5-16,-1 2-1 0,-1-1-7 16,1 2-6-16,-2 0 6 0,1-2-17 0,-1 2-2 15,-1-1-6-15,1-3 0 0,-2 0 1 0,2-10 2 16,-1 18-3-16,1-18 1 0,-2 14 17 0,2-14 1 16,0 11 20-16,0-11 22 0,0 0-8 0,0 0-8 15,0 0-7-15,0 0-8 0,0 0-4 0,0 0-6 16,0 0-3-16,7-6-9 0,-3-3-2 0,3-1-5 15,1-2-2-15,0-1-1 0,0 0 5 16,1 0 1-16,-2 1 8 0,2-1 7 0,-2 2 0 16,-1 1-2-16,2 2 3 0,-3 0-3 0,1 0-1 15,-6 8-1-15,9-12-7 0,-9 12-11 0,8-10 5 16,-8 10-18-16,6-5 1 0,-6 5 0 0,0 0-1 16,0 0 0-16,21 2 2 0,-21-2 2 15,14 12-4-15,-4-4 0 0,0 2 2 0,4 1-3 16,-1 4 0-16,0 0 1 0,-2-1-1 0,5 1 1 15,-4 1 3-15,4-1-3 0,-1-1 0 0,2-1 5 16,-2 0-1-16,4 0-3 0,-2-3 1 0,1 0-1 16,1-1 0-16,0-2-1 0,0-2-1 15,4 1-9-15,0-4-1 0,-5 0 15 0,4-2-14 16,-3-2 3-16,0 0 0 0,2-2 3 0,-3-3 4 16,-2-1-2-16,0-5 1 0,-4 4 4 0,-3-3 11 15,0-1 1-15,-4-2-2 0,0 3 4 16,-3-2 2-16,-2 2-3 0,-3-2 4 0,-2-1-8 0,-1 2-1 15,-2 1-2-15,-1-1 1 0,-1 5-6 16,0-1-2-16,-1 4 0 0,11 5-1 0,-20-7-1 16,20 7 4-16,-22 4-4 0,9 1-2 0,2 4 0 15,-2-2 4-15,4 6-5 0,1-1 1 0,1 3-1 16,2-1-3-16,1 0 7 0,3 0-3 16,1-1 0-16,1 0 2 0,1 0 6 0,4-1-3 15,2 1 0-15,-1-4-2 0,3-1 4 0,-1-1 8 16,4-2-8-16,-13-5-2 0,25 3 4 0,-25-3-6 15,32-3 1-15,-16-1 2 0,3-4-1 0,0-3 16 16,1-4-18-16,2-5-4 0,0 0 1 0,-3-3 4 16,0-4-7-16,0-2 0 0,-1-2 0 15,-1-2-14-15,-2-2 17 0,0 0-11 0,-2 0 14 16,0 1-3-16,-3 2 6 0,-1 0-1 0,-5 7-1 16,4 3 1-16,-6 1 4 0,1 5 1 0,-1 2-1 15,0 1 10-15,0 3-12 0,-2 10-4 16,0-14-3-16,0 14-2 0,0 0-1 0,0 0 2 15,-4-8 3-15,4 8 0 0,-10 9 0 0,5-1 6 16,-1 4-5-16,-2 1 2 0,0 4-6 0,-3 2 16 16,1 0-11-16,-1 6 24 0,-3 0 6 0,3 2 0 15,-3 0 8-15,2 1-8 0,0-1 2 0,1 1 13 16,2 1 2-16,-1 0 0 0,4 3-4 0,1-7-3 16,-1 0-1-16,4-2 11 0,-1 1-1 15,3-6 3-15,0 0 9 0,2-4 4 0,-1-2 12 16,0 0 6-16,3-3 5 0,1 0-8 0,2-2-9 15,-7-7-12-15,21 4-8 0,-21-4-11 16,31-2 0-16,-11-3 4 0,3-4-17 0,2-3-3 16,0-4-5-16,2-5-4 0,0-3-6 0,-2-2-19 15,7-9 17-15,-5-1-24 0,-5 4 12 0,1 1-24 16,-5-2 11-16,-3 4-7 0,-2 1 28 0,-5 6-26 16,-1-2 26-16,-3 6-25 0,0 3 25 0,1 1-19 15,-2 4 20-15,-3 10-26 0,2-15 14 16,-2 15-43-16,5-8 41 0,-5 8-26 0,0 0 34 15,0 0-27-15,9 16 9 0,0 1 10 0,0 4 22 16,1 5-29-16,4 6 29 0,-1-3-32 0,-1 5 32 16,2-1-31-16,-3 1 32 0,2 1-4 15,-3-1-1-15,-1-3-2 0,1 0 4 0,-3-2-8 16,-1-5-30-16,-2-2 35 0,-1 0-32 0,-1-5 33 16,0 0-32-16,-2-2 26 0,0-1-21 0,0-2 19 15,-2 0-61-15,2 0 21 0,-4-2-51 0,2 1-2 16,-2-3-18-16,-1 2-16 0,-2-3-32 0,-1 1-44 15,0-3-43-15,-3 0-52 0,0-1 31 0,11-4-29 16,-23 7-8-16,23-7-63 0,-29 1-423 16,11-2-324-16</inkml:trace>
  <inkml:trace contextRef="#ctx0" brushRef="#br0">24126 15125 187 0,'0'0'560'0,"3"-20"-228"0,-1 10-9 16,0-2-108-16,-2 12 2 0,3-17-29 0,-3 17 22 15,6-15-4-15,-6 15-20 0,4-14-29 0,-4 14-22 16,3-10-22-16,-3 10-19 0,0 0-11 0,5-11-20 15,-5 11-9-15,0 0-17 0,0 0-9 0,3-8 18 16,-3 8-21-16,0 0 11 0,0 0-6 16,-3 17 11-16,2-5-5 0,-3 2-3 0,1 1-10 15,-1 7-3-15,-3-1 0 0,3 2-3 0,-1 0 1 16,-1-1-5-16,-2 1 34 0,2-1-41 16,1 1 33-16,-2-2-45 0,1-1 39 0,0-1-40 15,-1-4 46-15,3-2-48 0,-1 1 44 0,1-4-39 16,2-1 36-16,2-9-38 0,-8 17 45 0,8-17-42 15,-4 9 51-15,4-9-44 0,-2 10 55 0,2-10-35 16,0 0 48-16,-4 10-44 0,4-10 51 0,0 0-47 16,0 0 9-16,-4 9-6 0,4-9 1 15,0 0-11-15,0 0-2 0,0 0-5 0,0 0-2 16,0 0-2-16,0 0 6 0,0 0-10 0,0 0 0 16,0 0-5-16,0 0 2 0,-3-9-3 0,3 9 1 15,0 0-2-15,0 0 0 0,0 0 13 16,0 0-16-16,0 0-1 0,0 0 1 0,0 0-1 15,0 0-1-15,-1-10 1 0,1 10-1 0,0 0 7 16,0 0-9-16,0 0 1 0,0 0 1 0,0 0-1 16,0 0-3-16,0 0 3 0,0 0-1 0,0 0 5 15,0 0-13-15,0 0-10 0,0 0-15 16,0 0-18-16,0 0 26 0,0 0-65 0,0 0 25 16,0 0-69-16,0 0-57 0,-1-10-15 15,1 10-16-15,0 0 11 0,0 0 15 0,0-9 15 0,0 9 14 16,4-12-1-16,0 3-90 0,1 1 148 0,1-4-109 15,3 2 149-15,-1-2-87 0,1 3 134 16,-2-4-103-16,2 2 134 0,2 0-103 16,-4 0 124-16,2 0 22 15,6-13 78 1,-7 10-55-16,7-10 61 0,-8 13-49 16,-1-3 39-16,2 2-37 0,-3-2 30 0,-1 5-16 15,0-2 22-15,-2-1 2 0,-2 12 9 0,4-17 3 16,-4 17-6-16,5-14 2 0,-3 2 112 0,-2 12-139 0,0 0-8 15,1-14-20-15,-1 14-12 0,1-10 27 0,-1 10-59 16,0 0-8-16,0 0-5 0,4-10-6 16,-4 10 4-16,0 0-10 0,0 0 1 15,0 0-9-15,0 0-3 0,1-5-18 0,-1 5 10 16,0 0-10-16,1-10-5 16,-1 10-3-16,0 0-7 15,0 0 0-15,0 0 1 16,0 0-174-16,0 0 137 0,0 0-3 0,0 0 1 15,0 0-12-15,0 0 17 0,0 0-10 0,0 0 25 16,0 0 4-16,0 0 22 0,0 0-15 0,0 0 18 16,0 0-8-16,0 0 22 0,0 0-14 0,0 0 19 15,0 0-10-15,0 0 22 0,0 0-19 0,0 0 20 16,0 0-15-16,0 0 17 0,0 0-14 0,0 0 12 16,0 0 2-16,0 0 25 0,0 0-12 0,0 0 8 15,0 0-18-15,0 0 14 0,0 0-8 16,-11-4 21-16,11 4-2 0,0 0 4 0,0 0 2 15,0 0 1-15,0 0 1 0,0 0 4 0,0 0-1 16,-3-9 3-16,3 9-4 0,0 0 5 0,0 0-3 16,0 0-2-16,0 0-6 0,0 0-6 0,0 0-3 15,-1-11-6-15,1 11-8 0,0 0-1 0,0 0-9 16,0 0-3-16,0 0 0 0,0 0-1 0,0 0 1 16,0 0-1-16,0 0 2 0,-5 12 4 15,5-12-10-15,-4 12 8 0,4-12-8 0,-4 14 10 16,4-14-1-16,-5 15 1 0,5-15 0 0,-5 16-2 15,5-16 3-15,-6 16-4 0,6-16 2 0,-4 12-1 16,4-12 3-16,-3 10 5 0,3-10 0 16,-2 8 4-16,2-8 1 0,0 0 5 0,-3 12-1 15,3-12 1-15,0 0 0 0,0 0 4 0,-2 9 4 16,2-9-4-16,0 0-4 0,0 0 6 0,0 0-3 16,0 0-3-16,0 0-3 0,0 0-4 0,0 0 3 15,0 0-11-15,0 0-3 0,0 0 4 16,0 0-4-16,0 0-3 0,0 0 1 0,0 0-1 15,0 0 6-15,9-8-7 0,-9 8 3 0,0 0-3 16,0 0 3-16,0 0-4 0,2-9 0 0,-2 9-3 16,0 0-1-16,0 0 1 0,0 0-7 0,0 0 1 15,0 0 6-15,0 0-1 0,0 0 0 0,-4 14-1 16,2-7 2-16,-2 6 6 0,0-1-6 0,-2 5 1 16,1 2 0-16,-2 0 42 0,-1 2-48 15,1 2 43-15,-1-1-47 0,-2 7 49 16,0-4-53-16,-2 2 45 0,3-4-47 0,0-1 43 15,-1 0-44-15,1-1 43 0,0-2-45 0,0 1 5 16,2-3 10-16,0-2-6 0,1-1 4 0,2-5 6 16,-2-1 2-16,6-8 8 0,-7 15 22 0,7-15 23 15,-5 11 28-15,5-11 14 0,0 0 21 0,-4 10-9 16,4-10-28-16,0 0-15 0,0 0-16 0,0 0-8 16,4-11-1-16,-4 11-17 0,9-18 3 0,-1 3-13 15,-1-1-2-15,4-6-5 0,3-2-2 16,0-3-2-16,2-4-2 0,1-1 0 0,3-1-6 15,3-8-40-15,1 0 30 0,1 0-22 16,-5 11 34-16,7-11-27 0,-9 10 32 0,4-1-30 16,-2 1 40-16,-2 2-7 0,1 1-2 0,-1 3-4 15,-2 4 3-15,-6 3-1 0,1 3-2 0,-2 4-1 16,-1 0 2-16,-2 2-17 0,1 3-9 0,-7 6-15 16,10-13 0-16,-10 13 2 0,9-4 7 0,-9 4 3 15,0 0 6-15,15 4 8 0,-15-4-7 0,9 17 8 16,-5-5 5-16,-1 5-19 0,0 2 29 0,-3 5-20 15,0 2 26-15,-3 1 8 16,1 2-10-16,-3 7 1 0,3-2 0 0,-4 0-3 0,3-2 0 16,-5 1 0-16,4-6-1 0,-1 0 7 15,3-1-8-15,-2-2 1 0,1 1-6 0,-1-2-20 16,3-3-23-16,-2 0-23 0,3-3-22 0,-2-3 20 16,2-2-75-16,-2 0-30 0,1-1-59 0,1-11-5 15,0 16 5-15,0-16 4 0,1 11-125 0,-1-11-55 16,0 0-220-16,0 0-162 0</inkml:trace>
  <inkml:trace contextRef="#ctx0" brushRef="#br0">24349 15315 349 0,'0'0'542'0,"-16"-10"-154"0,16 10-87 0,-13-5-62 16,13 5-9-16,0 0 5 0,-10-9 9 0,10 9-43 15,0 0-28-15,0 0-26 0,0 0-19 0,0 0-20 16,0 0-19-16,24 3-15 0,-6 0-17 16,7 0-11-16,0 2-8 0,1-2-19 0,-1 0-36 15,1-1-38-15,-2 1-44 0,0 1-42 0,-1-4-19 16,-6 3-5-16,2-1 4 0,-19-2-4 0,30 4-46 16,-30-4-129-16,23 1-266 0,-23-1-136 0</inkml:trace>
  <inkml:trace contextRef="#ctx0" brushRef="#br0">25758 15058 488 0,'-6'-16'391'15,"6"16"-97"-15,-4-10-49 0,4 10-52 0,0 0-31 16,-3-12-20-16,3 12-21 0,0 0-24 0,0 0 3 16,4-9-33-16,-4 9-11 0,0 0 24 0,26 4-42 15,-10-2 17-15,1 3-33 0,3 0 16 0,2 0-21 16,-3 1 7-16,3 0-25 0,-2-1 18 15,0 0-44-15,-3-1 18 0,-1-1-51 16,-2 1-14-16,1-3-17 0,-15-1 6 0,23 4-8 16,-23-4-19-16,0 0 3 0,24-1-15 0,-24 1 7 15,0 0 13-15,13-7 14 0,-13 7 12 0,0 0-7 16,4-10-70-16,-4 10 138 0,-1-10-99 0,1 10 124 16,-3-10-115-16,3 10 134 0,-7-12-101 0,7 12 123 15,-8-12-103-15,8 12 142 0,-9-11-112 0,9 11 140 16,-8-9-105-16,8 9 130 0,-6-6-92 15,6 6 81-15,0 0-25 0,-5-8-12 0,5 8-9 16,0 0-18-16,0 0 0 0,-12-7 2 0,12 7-9 16,0 0-6-16,0 0-3 0,0 0 8 0,0 0 5 15,0 0-1-15,0 0-6 0,-18 3 3 16,18-3-1-16,-7 9 27 0,7-9-9 0,-8 12 5 16,4 1-16-16,2-2-1 0,-2-1-5 0,3 5-19 15,-1-1-4-15,0 2-11 0,0 0-3 0,2 2-4 16,0 0-26-16,2 1-55 0,-2-2-34 15,1 5-12-15,0-3-62 0,-1-2 40 0,2 5-137 16,-2-3 95-16,0-4-133 0,1 1-193 0,0-1 39 16</inkml:trace>
  <inkml:trace contextRef="#ctx0" brushRef="#br0">25725 15333 226 0,'0'0'520'0,"-8"-8"-162"16,8 8-74-16,0 0-68 0,-9-8-39 0,9 8-21 15,0 0-8-15,0 0-23 16,0 0-14-16,0 0-6 0,0 0-27 0,8-9-14 0,-8 9-17 15,16 4-13-15,-16-4-8 0,24 4-18 16,-11 0-29-16,3-1-16 0,-1-1-21 0,1 3-81 16,-16-5 51-16,25 3-141 0,-25-3 71 0,24 4-143 15,-24-4-185-15,22 3 66 0</inkml:trace>
  <inkml:trace contextRef="#ctx0" brushRef="#br0">26117 15153 224 0,'0'0'382'0,"5"-15"-111"0,-5 15-60 15,1-9-45-15,-1 9-2 0,4-12-27 16,-4 12 24-16,4-9-65 0,-4 9 30 0,0 0-66 15,5-10 16-15,-5 10-43 0,0 0 32 0,0 0-49 16,0 0 4-16,19 0-4 0,-19 0-2 0,9 10-1 16,-4-2-4-16,1 1 1 0,-2 2 0 0,0 0-3 15,0 3-1-15,0-2-18 0,-1 2-1 0,-1-2 23 16,0 1 0-16,-1 0-8 0,0-1-14 16,-1-1 22-16,0-1-19 0,0 2 21 0,0-12-19 15,-1 17 18-15,1-17-8 0,-1 14 9 16,1-14-7-16,-2 11 12 0,2-11 2 0,0 0 2 15,0 13 6-15,0-13 3 0,0 0 3 0,0 0 13 16,-1 12 6-16,1-12 6 0,0 0 6 0,0 0 1 16,0 0-12-16,0 0-13 0,0 0 8 0,0 0-17 15,0 0-2-15,0 0-4 0,0 0-6 0,0 0-2 16,0 0-5-16,3-10-1 0,-3 10 5 0,3-8-11 16,-3 8 0-16,7-11-1 0,-7 11-3 0,9-13 0 15,-9 13 0-15,9-16-2 0,-3 9 10 16,1 0-11-16,1-1 0 0,-1 1 1 15,1 1-1-15,-1-2 0 0,3 2-2 0,-1 1 1 16,-9 5-1-16,13-9 8 0,-13 9-11 0,12-5 0 16,-12 5 0-16,0 0-1 0,15-4 0 0,-15 4-4 15,0 0 1-15,15 1 8 0,-15-1-8 0,9 8-4 16,-9-8 2-16,9 12 1 0,-9-12-2 0,10 17 1 16,-6-7-3-16,0 1 4 0,0 0-25 0,-2 2-9 15,2 2-10-15,0-3-9 0,0 1-31 0,-2-2 6 16,2 2-82-16,-1-2 78 0,-2-1-140 15,4-2 88-15,-5-8-129 0,5 15-191 16,-5-15 101-16</inkml:trace>
  <inkml:trace contextRef="#ctx0" brushRef="#br0">26621 14982 110 0,'10'-15'305'0,"0"3"34"16,-2 2-191-16,-1 2 81 0,0 1-122 0,-7 7 73 15,12-8-100-15,-12 8 53 0,0 0-67 0,0 0 42 16,21 4-23-16,-21-4-16 0,6 16-6 16,-4-4-11-16,-1 1-6 0,-2 2-10 0,-1 4-6 15,0 3-10-15,-2 1 0 0,-1 2-13 16,0-1-20-16,0 1 11 0,-2-1-82 0,0-1 57 15,0 0-118-15,1-2 73 0,-1-2-130 0,1-1 69 16,-3-4-328-16,5-2 113 0</inkml:trace>
  <inkml:trace contextRef="#ctx0" brushRef="#br0">26523 15129 274 0,'-2'-8'495'16,"2"8"-205"-16,-6-15-59 0,6 15-58 0,-2-11-43 16,2 11-15-16,0 0-4 0,0 0 33 0,10-7-59 15,-10 7 23-15,17 2-56 0,-17-2-10 0,30 5-15 16,-9 0 0-16,3-1-5 0,-1 0-4 0,-1 0-4 16,1 0-5-16,0 0-11 0,3-2-3 15,-7 0-25-15,1-1 23 0,1-1-27 0,-3-1 4 16,1-2 10-16,-4-1-2 0,0 0-7 0,-2-1 16 15,-13 5 3-15,18-11 1 0,-10 4 7 16,-2 0 5-16,-2-1 1 0,-4 8 4 0,4-17-3 0,-4 17 5 16,0-12 11-16,0 12 2 0,-4-13 3 0,4 13-8 15,-5-10-5-15,5 10-3 0,-8-6 3 16,8 6-5-16,0 0 12 0,0 0 1 0,-19 5-1 16,19-5 31-16,-10 15-34 0,5-6-1 15,0 6-8-15,1 0 3 0,0 1-1 0,2 4-2 16,2-3-2-16,0 1 0 0,1 1 3 0,0-2-7 15,3 1-5-15,0-3 6 0,1 2-22 0,1-2-31 16,1-1 7-16,1-4-79 0,-1 0 43 0,1-4-121 16,-1 1 64-16,-7-7-148 0,17 5-185 0,-17-5 96 15</inkml:trace>
  <inkml:trace contextRef="#ctx0" brushRef="#br0">27063 15133 87 0,'18'4'375'0,"-18"-4"-256"0,0 0 124 0,2 17-164 15,-2-17 118-15,0 15-122 0,0-15 93 0,-1 18-112 16,-2-6 73-16,2-2-103 0,-3 3 61 16,2-2-74-16,-2 1 68 0,0-2-71 0,0 0 67 15,4-10-58-15,-6 14 61 0,6-14-26 0,-5 11 28 16,5-11-5-16,-4 8 10 0,4-8 7 0,0 0 10 15,-5 7-13-15,5-7-16 0,0 0-15 16,0 0-9-16,0 0 0 0,0 0-20 0,2-10-10 16,-2 10-4-16,12-16-5 0,-1 3-11 0,1-1-19 15,2-4 13-15,5-1-13 0,1-4 6 0,2-2-28 16,1-1 28-16,3-2-41 0,6-5-1 0,0-1 4 16,-2 0 6-16,-5 5 1 0,-1 1-1 15,-5-1 34-15,-1 3 2 0,-2-1 17 0,-3 4 24 16,-4 2 6-16,-2 6 37 0,0 1-45 0,-3 2 40 15,0 3-54-15,-4 9 36 0,6-15-54 16,-6 15 37-16,0 0-44 0,0 0 45 0,0 0-51 16,0 0 3-16,0 9 3 0,-2 9 5 0,-1 5 0 15,2 3 2-15,0 3 2 0,-2 6 18 0,2 3-19 16,-1-1-5-16,1 4 6 0,1-3-2 0,0-1 1 16,0 1 1-16,-1-1-2 0,-2-3 1 15,3-8 9-15,-1 0 39 0,-1-3-59 0,-1-4 44 16,2-1-49-16,-2-2 48 0,1-3-52 0,-1-1 45 15,-1-3-46-15,0 0 26 0,4-9-69 0,-11 12-23 16,11-12-68-16,-13 5 27 0,13-5-168 0,0 0 30 16,-20-5-277-16,20 5-42 0</inkml:trace>
  <inkml:trace contextRef="#ctx0" brushRef="#br0">27316 15145 342 0,'0'0'337'16,"14"-12"-104"-16,-3 6-30 0,1 1-22 0,3-1-28 16,0 2-31-16,6-2-16 0,1 0-26 0,1 1-27 15,2 0-2-15,3-1-12 0,4 2-8 0,1-4-8 16,3 2 2-16,1-2-4 0,0 4-10 0,-4-3-7 16,3 2 11-16,-9 0 6 0,-1 1 10 15,-3 1 1-15,-7-2 10 0,1 3 6 0,-17 2 4 16,23-6 10-16,-23 6 13 0,18-4-15 15,-18 4 17-15,13-4-29 0,-13 4 4 0,0 0-28 16,0 0 13-16,14-4-23 0,-14 4 11 0,0 0-17 16,0 0 1-16,0 0-3 0,-12 6 14 0,12-6-21 15,-9 9 16-15,9-9-18 0,-9 10 16 0,9-10-7 16,-9 14-8-16,3-6-1 0,2 1-4 0,4-9-1 16,-4 18 3-16,4-18-4 0,-2 16-3 15,2-16-6-15,0 13 6 0,0-13 3 0,2 14 14 16,-2-14-12-16,7 10 2 0,-7-10 8 0,10 6-5 15,-10-6 0-15,0 0 8 0,19 3 27 0,-19-3-6 16,19-3 3-16,-19 3 4 0,19-6-8 16,-8 0 9-16,-11 6 8 0,21-10-11 0,-12 3 5 15,-9 7 12-15,16-9 7 0,-16 9-9 0,14-9-5 16,-14 9-14-16,0 0 0 0,11-8-16 0,-11 8-2 16,0 0-11-16,12-3 2 0,-12 3-1 0,0 0 2 15,0 0-4-15,11 6 3 0,-11-6 0 16,7 9-16-16,-7-9-7 0,10 11-5 0,-10-11 0 15,11 11 5-15,-11-11-1 0,12 10 4 0,-12-10 7 16,16 9-13-16,-16-9 1 0,22 5 5 0,-22-5 3 16,23 4 3-16,-23-4 4 0,30-1-1 0,-15-2 9 15,0 0-1-15,0-2 4 0,2-1 6 0,0-1 4 16,2-4 3-16,-4 2 4 0,2-1 7 16,-3-1 20-16,0-2-15 0,-4 5 8 0,0 0 8 15,-2 0 4-15,1 3 8 0,-9 5 1 0,10-12-2 16,-10 12-15-16,9-9-10 0,-9 9-9 15,0 0-10-15,8-8-4 0,-8 8-2 0,0 0 0 16,0 0-2-16,0 0-3 0,-3 11 2 0,3-11-4 16,-3 13 2-16,3-13-4 0,-2 17-1 0,2-17 0 15,0 17-1-15,0-5 1 0,2-3-3 0,1 2 24 16,0-1-52-16,1 2-17 0,-2-3-11 0,5 0-11 16,0 0-19-16,2-1-6 0,1 0 5 0,3-1-5 15,1-2 4-15,-1 0 11 0,-13-5 6 0,26 3 14 16,-26-3 14-16,25 0 7 0,-25 0 2 15,28-6 17-15,-15-1-3 0,2 2 6 16,0-5 3-16,-3 1 6 0,1-1 9 0,-3 0 4 16,0 0 41-16,-2-1-12 0,1-2 24 0,-4 4-17 15,0 1 11-15,-5 8 12 0,7-17 2 0,-7 17-2 16,4-12 2-16,-4 12-16 0,2-9-15 0,-2 9-8 16,0 0-4-16,1-12-3 0,-1 12 0 0,0 0-2 15,0 0 7-15,-14 5-7 0,14-5 3 0,-10 10-4 16,10-10-2-16,-11 14-2 0,5-6 0 0,1 2-5 15,-2 2 7-15,2-1-9 0,1 1 2 16,1 0-8-16,-1 1-23 0,2-4-39 16,-1 3-43-16,3-12-24 0,-4 17-63 0,4-17 39 15,-5 13-174-15,5-13 15 0,0 0-257 0,0 0-92 16</inkml:trace>
  <inkml:trace contextRef="#ctx0" brushRef="#br0">28785 14858 53 0,'5'-15'560'0,"2"4"-224"0,-4-1-25 0,3 1-42 15,-4 2-56-15,-2 9 14 0,8-12-82 0,-8 12-34 16,6-9-22-16,-6 9-25 0,0 0-36 0,14-6-55 16,-14 6-9-16,0 0-117 0,12 7 52 0,-12-7-166 15,9 14-263-15,-9-14-16 0</inkml:trace>
  <inkml:trace contextRef="#ctx0" brushRef="#br0">28868 15011 217 0,'0'0'450'16,"0"0"-157"-16,0 0-82 0,0 0-23 0,0 0-40 15,0 0-22-15,0 0-16 0,0 0-19 0,0 0-11 16,9 9-15-16,-9-9-13 0,-2 12-4 15,2-12-7-15,-5 18-6 0,2-7-4 0,-2-1-6 16,1-1-3-16,-5 3 3 0,3 1-13 0,1-3 18 16,-2 0-22-16,2-2-3 0,-1 0 1 15,6-8-3-15,-9 14 1 0,9-14-3 0,-8 12 8 16,8-12-1-16,-5 8 22 0,5-8 17 0,0 0 25 16,-8 8 35-16,8-8-4 0,0 0-22 0,0 0 7 15,0 0-23-15,0 0 44 0,0 0-37 0,0 0 0 16,0 0-4-16,5-10-9 0,-5 10-9 15,5-11-6-15,-5 11-2 0,9-16-4 0,-1 7-10 16,0-2-6-16,1 0-8 0,2-4 3 0,2 3-1 16,-3 3-4-16,-1-1 1 0,3 2-8 0,-5 1 2 15,2 0-6-15,-9 7-2 0,14-9-2 0,-14 9 0 16,12-5 1-16,-12 5-1 0,0 0-2 0,0 0 5 16,22 0-5-16,-22 0 2 0,11 9 1 15,-4-2 0-15,1 1 1 0,3 1-6 0,-2 1-2 16,5 2-7-16,-2 0-7 0,4 0-2 0,-2 0 0 15,1-3 3-15,-3-1 39 0,-1 1-43 16,-1-4 39-16,1 1-25 0,-11-6 26 0,17 6-34 16,-17-6 37-16,16 2-38 0,-16-2 4 0,12-3 4 15,-12 3 7-15,11-8-3 0,-11 8 4 0,8-8-1 16,-8 8 0-16,7-10 3 0,-7 10 2 0,4-11-2 16,-4 11 6-16,2-9-5 0,-2 9 5 0,0 0-4 15,4-11-4-15,-4 11-4 0,0 0 1 16,0 0 1-16,0 0 7 0,0 0-3 0,0 0 3 15,3 16 0-15,-4-7 33 0,1 5-42 0,-2 5 36 16,2 1-41-16,-2 4 38 0,-1 1-39 16,2 1 42-16,-3 0-9 0,3 1-6 0,-3 0 0 15,2-3-4-15,0 4 2 0,-2-2-6 0,-1-1 1 16,1-3-33-16,-1 2 38 0,0 0-34 0,0-3 37 16,1 1-35-16,-2-1 41 0,-1-2-35 0,1-4 33 15,1-1-32-15,0-3 0 0,0 0 10 0,1-3 17 16,4-8 21-16,-9 13 6 0,9-13 0 0,-11 6 27 15,11-6-31-15,0 0 49 0,-17-2-29 0,17 2 43 16,-14-8-50-16,7 0 40 0,2 0-57 16,1-2 34-16,2-2-51 0,-2 0 19 15,4 0-96-15,6-5-43 0,0 0-120 0,4-3-40 16,0 3-1-16,9-5-123 0,0-1 27 0,1 5-377 16,-4 3-262-16</inkml:trace>
  <inkml:trace contextRef="#ctx0" brushRef="#br0">29394 15528 318 0,'0'0'579'15,"13"5"-73"-15,-13-5-134 0,13 5 11 0,-13-5-46 16,0 0-11-16,21 3-89 0,-21-3-5 0,0 0-69 16,18 0-29-16,-18 0-103 0,0 0-37 0,16-3-134 15,-16 3-79-15,0 0-28 0,5-5-165 16,-5 5-362-16,-7-9-300 0</inkml:trace>
  <inkml:trace contextRef="#ctx0" brushRef="#br0">27166 15879 443 0,'-14'-8'429'0,"1"0"-103"16,2 0-55-16,-2 1-46 0,4 1 15 0,1 0 3 16,8 6 3-16,-12-10-25 0,12 10-56 0,-3-10-36 15,3 10-26-15,15-8-24 0,2 6-10 16,14 0-17-16,13 0-10 0,5 4-9 0,21 1-7 0,4 3-5 15,6 1-6-15,-2 1 2 0,2 0-3 16,-3 0-8-16,-2-2 1 0,-3 2-4 0,-1-1 0 16,-6-2-2-16,-15-1 0 0,0-1 4 15,-3-1-5-15,-4 0 4 0,-5-1-4 0,-9 0 2 16,-3-1 0-16,-6 0 3 0,-20 0 1 0,30 0-2 16,-30 0-27-16,22-2-32 0,-22 2-40 0,17-4-30 15,-17 4-22-15,11-5-7 0,-11 5-10 0,0 0-50 16,7-9-101-16,-7 9-315 0,0 0-160 0</inkml:trace>
  <inkml:trace contextRef="#ctx0" brushRef="#br0">30168 15126 265 0,'2'-9'511'0,"2"0"-155"0,-4 9-70 0,5-13-54 16,-5 13-22-16,6-12-18 0,-6 12-18 0,6-10-34 0,-6 10-26 15,0 0 11-15,0 0 19 0,0 0-13 16,16 6-11-16,-9 2-17 0,0 5 20 0,0 2-50 16,-1 3 19-16,-1 3-49 0,1 0 25 0,0 1-13 15,-2 2-8-15,1 0-12 0,-1 0-8 0,1-2-3 16,1 3-6-16,-2-3-4 0,2 1-32 15,-2-4-38-15,1 1-31 0,-1-5-55 0,0-1-45 16,-1-2-31-16,-1-2-17 0,-2-10-19 0,6 15-45 16,-6-15-53-16,0 0-191 0,0 0-42 0</inkml:trace>
  <inkml:trace contextRef="#ctx0" brushRef="#br0">30505 15133 546 0,'0'0'438'0,"12"-8"-110"16,-12 8-23-16,0 0-115 0,12-9 3 0,-12 9-34 15,0 0 12-15,0 0 29 0,0 0 4 0,0 0-22 16,0 0-26-16,-7 13 7 0,-3-5-67 0,-5 5 22 16,-4 0-62-16,-4 4 23 0,-3 2-47 0,0-2 23 15,-2 3-11-15,-2 1-31 0,0-1-41 16,0 1-31-16,1 0-43 0,2 0-50 15,2-3-38-15,2 3-24 0,5-2-11 0,2-5-18 16,3 1-58-16,3-4-7 0,1 0-244 0,7-2-56 16</inkml:trace>
  <inkml:trace contextRef="#ctx0" brushRef="#br0">30496 15449 249 0,'0'0'407'16,"18"-2"-134"-16,-18 2-67 0,17-2-31 0,-17 2 5 16,0 0 9-16,0 0-26 0,20 2 12 15,-20-2-44-15,0 0 29 0,12 11-69 0,-12-11 46 16,2 9-74-16,-2-9 28 0,3 16-52 0,-3-16 28 16,-2 18-60-16,1-8 46 0,-1 1-56 0,0 0 23 15,-2 0-80-15,1 0-28 0,-1 0-7 16,0-1-91-16,0 0 58 0,4-10-160 0,-6 12 34 15,6-12-263-15,-5 10 6 0</inkml:trace>
  <inkml:trace contextRef="#ctx0" brushRef="#br0">31051 15129 219 0,'2'-10'500'16,"-2"10"-187"-16,2-15-26 0,-2 15-53 0,2-13-53 16,-2 13-16-16,0 0-24 0,0-13-25 0,0 13-21 15,0 0-22-15,3-12-11 0,-3 12-18 0,0 0-12 16,0 0-2-16,0 0-7 0,16 9-6 0,-16-9-4 16,13 8 23-16,-3 0-36 0,4-2 27 15,-1 2-33-15,1-4 23 0,-1 3-25 0,0-3 23 16,-13-4-22-16,18 7 24 0,-18-7-31 15,15 5 25-15,-15-5-20 0,10 5 15 0,-10-5-22 16,0 0 19-16,13 9 6 0,-13-9-1 0,5 12-25 16,-5-12 30-16,3 17-23 0,-2-5 25 0,-1 2-2 15,0 1-1-15,-1 2 8 0,-1 4-2 0,1-3-12 16,-2 6 2-16,2-1-2 0,-4-1 4 0,0 0 0 16,1 1 1-16,-2-3 0 0,-1 0 11 15,0-1-7-15,-1-3 10 0,2-2 2 0,-1-2 8 16,0 0 13-16,0-4 17 0,1 0 17 0,-1-1 20 15,7-7 22-15,-10 11 2 0,10-11-8 0,-10 4-11 16,10-4-6-16,0 0-2 0,0 0-12 0,-18-4-5 16,18 4-16-16,-9-10-13 0,9 10-11 15,-7-12-11-15,7 12-14 0,-3-17-24 0,2 6-41 16,1 1-39-16,0-2-36 0,1-2-59 0,2-1-82 16,3-4-57-16,0 1-41 0,5 1-57 15,0 0-297-15,2 1-243 0</inkml:trace>
  <inkml:trace contextRef="#ctx0" brushRef="#br0">31824 15512 934 0,'0'0'572'15,"24"-4"-120"-15,-24 4-44 0,22-6-30 0,-22 6-44 16,15-7-32-16,-5 0-44 0,-3 1-46 0,1-1-44 15,-8 7-34-15,11-13-50 0,-11 13-91 0,10-11-100 16,-10 11-117-16,5-10-130 0,-5 10-108 0,0 0-438 16,0 0-536-16</inkml:trace>
  <inkml:trace contextRef="#ctx0" brushRef="#br0">23464 13791 49 0,'-20'-8'150'0,"20"8"164"0,-16-7-231 16,16 7 78-16,-13-9-86 0,13 9 109 0,-13-8-122 16,13 8 115-16,-11-9-112 0,11 9 90 0,-10-5-97 15,10 5 55-15,0 0-52 0,-9-9 52 16,9 9-46-16,0 0 20 0,0 0-38 0,0 0 14 15,9-10-29-15,-9 10 14 0,44-1-13 0,-5 1 8 16,11 0 1-16,5 1-3 0,19 1 12 0,4 0-18 16,7 2 43-16,1 3-50 0,4-1 27 0,-1 1-45 15,-3 1 39-15,-2 1-41 0,-2-1 3 0,-3 3-2 16,-6-3 40-16,-6 2-51 0,-2-1 40 16,-7-1-48-16,-15-1 36 0,-4 0-41 0,-4-1 26 15,-7-1-42-15,-6-1 12 0,-3-1-37 0,-4-1-14 16,0 2 11-16,-15-4-64 0,20 3 57 15,-20-3-120-15,0 0 80 0,16 5-151 0,-16-5 27 16,0 0-232-16,0 0 109 0</inkml:trace>
  <inkml:trace contextRef="#ctx0" brushRef="#br0">23951 13931 19 0,'0'0'453'16,"-10"-5"-74"-16,10 5-173 0,13-6 29 0,5 2-114 15,10 2 21-15,13-3-83 0,8 5 45 0,17-2-67 16,5 0 59-16,3 1-32 0,4 1 28 0,1 1-19 16,2 0 3-16,-2 2-7 0,4 0-23 0,-6 2 3 15,-2 0-17-15,-8 2-3 0,-5 2-27 0,-17-4-59 16,-2 3 14-16,-5-1-76 0,-5 2 56 15,-9-3-134-15,-4 2 93 0,-5 0-124 0,-6-4-236 16,-1 3 102-16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1T05:04:04"/>
    </inkml:context>
    <inkml:brush xml:id="br0">
      <inkml:brushProperty name="width" value="0.05292" units="cm"/>
      <inkml:brushProperty name="height" value="0.05292" units="cm"/>
      <inkml:brushProperty name="color" value="#FF0000"/>
    </inkml:brush>
  </inkml:definitions>
  <inkml:trace contextRef="#ctx0" brushRef="#br0">17322 6017 30 0,'0'0'397'0,"0"0"-120"0,0 0-72 0,13-4-46 15,-13 4-37-15,0 0-2 0,0 0-35 0,0 0 11 16,0 0-39-16,0 0 26 0,0 0-38 0,0 0 18 16,0 0-32-16,0 0 37 0,0 0-53 0,0 0 32 15,0 0-53-15,0 0 48 0,0 0-44 16,3-9 36-16,-3 9-42 0,0 0 29 0,0 0-28 15,0 0 32-15,0 0-28 0,0 0 47 0,0 0-52 16,0 0 51-16,0 0-51 0,0 0 55 0,0 0-56 16,0 0 48-16,0 0-49 0,0 0 50 0,0 0-53 15,0 0 50-15,0 0-55 0,0 0 49 0,0 0-52 16,0 0 49-16,0 0-52 0,0 0 46 16,0 0-53-16,0 0 45 0,-5-5-65 0,5 5 59 15,0 0-53-15,0 0 40 0,0 0-47 0,0 0 35 16,0 0-32-16,0 0 32 0,0 0-23 0,0 0 31 15,0 0-37-15,0 0 41 0,-13 2-16 0,13-2 33 16,0 0-35-16,0 0 38 0,0 0-30 0,0 0 26 16,-12 3-27-16,12-3 33 0,0 0-28 0,0 0 33 15,0 0-43-15,0 0 52 0,0 0-24 16,0 0 32-16,0 0-43 0,0 0 33 0,-12 5-38 16,12-5 35-16,0 0-36 0,0 0 35 0,0 0-40 15,0 0 3-15,0 0 5 0,0 0 46 0,0 0-48 16,0 0 46-16,0 0-37 0,0 0 49 15,0 0-50-15,0 0 52 0,0 0-52 0,0 0 37 16,0 0-44-16,0 0 60 0,0 0-64 0,0 0 56 16,0 0-44-16,0 0 42 0,0 0-52 0,0 0 48 15,0 0-54-15,0 0 50 0,0 0-52 0,0 0 34 16,0 0-36-16,0 0 47 0,0 0-56 0,0 0 57 16,0 0-57-16,0 0 50 0,0 0-63 15,0 0 32-15,0 0-72 0,0 0-26 0,0 0-67 16,0 0-370-16,0 0-49 0</inkml:trace>
  <inkml:trace contextRef="#ctx0" brushRef="#br0">17181 6045 345 0,'0'0'302'0,"0"0"-92"0,0 0-51 0,0 0-50 15,0 0-7-15,0 0-27 0,0 0 13 0,0 0-24 16,-2 9 15-16,2-9-31 0,0 0 15 0,0 0-25 16,0 0 33-16,0 0-48 0,0 0 40 0,0 0-45 15,0 0 47-15,0 0-42 0,0 0 43 0,0 0-51 16,0 0 51-16,0 0-60 0,0 0 47 15,0 0-38-15,0 0 40 0,0 0-44 0,0 0 44 16,0 0-11-16,0 0-8 0,0 0-6 0,0 0-7 16,0 0-47-16,0 0 46 0,0 0-47 0,0 0 36 15,0 0-43-15,0 0 52 0,0 0-67 0,0 0 50 16,0 0-58-16,0 0 34 0,0 0-62 16,0 0-7-16,0 0-56 0,0 0-72 0,0 0-289 15,0 0 25-15</inkml:trace>
  <inkml:trace contextRef="#ctx0" brushRef="#br0">17485 6050 258 0,'0'0'315'0,"0"0"-92"0,0 0-70 15,0 0-22-15,0 0-35 0,0 0-12 16,0 0-25-16,0 0-7 0,0 0-23 0,0 0-3 15,0 0-17-15,0 0-8 0,4-9-4 0,-4 9-10 16,0 0-3-16,0 0 0 0,0 0 0 16,0 0-13-16,0 0-22 0,0 0-25 0,0 0-66 15,0 0-168-15,0 0 292 0</inkml:trace>
  <inkml:trace contextRef="#ctx0" brushRef="#br0">17110 7533 522 0,'3'-9'322'15,"-3"9"-51"-15,0 0-96 0,0 0 4 16,0 0-88-16,17 0 18 0,-17 0-74 0,0 0 56 15,0 0-60-15,19-2 53 0,-19 2-61 0,0 0 34 16,0 0-52-16,0 0 46 0,23 0-57 0,-23 0 48 16,0 0-54-16,0 0 40 0,0 0-49 0,0 0 70 15,0 0-8-15,18 0-10 0,-18 0-20 0,0 0-37 16,0 0-90-16,0 0-113 0,0 0-305 0,0 0-24 16</inkml:trace>
  <inkml:trace contextRef="#ctx0" brushRef="#br0">17430 7479 460 0,'0'0'436'16,"0"0"-111"-16,0 0-68 0,-14-4-64 0,14 4-40 16,0 0-28-16,0 0-17 0,-15-2-19 0,15 2-23 15,0 0 4-15,0 0-20 0,0 0 0 0,0 0-14 16,-13-6-7-16,13 6-14 0,0 0-16 16,0 0-16-16,0 0-45 0,0 0-53 0,0 0-16 15,0 0-57-15,0 0-129 0,0 0-163 0,0 0 75 16</inkml:trace>
  <inkml:trace contextRef="#ctx0" brushRef="#br0">20230 7783 78 0,'0'0'563'16,"0"0"-182"-16,0 0-109 0,0 0-48 0,13 6-71 16,-13-6-14-16,0 0-43 0,0 0 12 15,0 0-47-15,0 0 60 0,14 1-67 0,-14-1 48 16,0 0-70-16,0 0 39 0,0 0-74 0,0 0 0 16,0 0-62-16,0 0-79 0,0 0-71 0,13-4-75 15,-13 4-217-15,0 0 25 0</inkml:trace>
  <inkml:trace contextRef="#ctx0" brushRef="#br0">18180 9058 87 0,'11'-8'536'0,"-11"8"-224"16,6-8-23-16,-6 8-100 0,0 0 7 0,10-8-79 15,-10 8 40-15,0 0-57 0,0 0 26 0,7-10-53 16,-7 10 19-16,0 0-48 0,0 0 20 15,0 0-41-15,6-7 22 0,-6 7-47 0,0 0 37 16,0 0-35-16,0 0 31 0,0 0-35 16,0 0 31-16,0 0-31 0,0 0 29 0,0 0-18 15,0 0 18-15,10 7-7 0,-10-7 24 0,-3 10-8 16,3-10 12-16,-3 12-16 0,3-12 3 0,-4 15-11 16,4-15 8-16,-1 15-15 0,1-15 10 0,-3 16-13 15,3-16-3-15,-1 17 2 0,1-17 7 0,-1 12-8 16,1-12 6-16,0 12-7 0,0-12 4 0,0 11 3 15,0-11-4-15,1 11-4 0,-1-11 6 0,0 0 1 16,1 10 8-16,-1-10 12 0,0 0 7 16,4 9 31-16,-4-9 10 0,0 0 1 0,19 4-9 15,-19-4 10-15,23 0-21 0,-23 0 5 0,35-2-22 16,-17 0 9-16,7 0-27 0,-2-1 6 16,0 1-18-16,-1-1 14 0,0-1-21 0,-1 1 9 15,1-2-14-15,-5 3 16 0,-1-4-21 0,-16 6 13 16,25-4-19-16,-25 4-2 0,20-4-31 0,-20 4-11 15,18-4-34-15,-18 4-25 0,0 0-33 0,14-6-29 16,-14 6 2-16,0 0-40 0,0 0 56 0,0 0-34 16,-10-9-14-16,10 9-13 0,-18-1-7 15,18 1-25-15,-24-2-266 0,24 2 15 0</inkml:trace>
  <inkml:trace contextRef="#ctx0" brushRef="#br0">18325 9139 329 0,'0'0'344'0,"0"0"-49"0,0 0-95 16,0 0 24-16,0 0-87 0,0 0 16 0,-13 4-67 16,13-4 35-16,0 0-67 0,0 0 39 0,0 0-39 15,-6 9 34-15,6-9-40 0,0 0 30 0,-4 14-41 16,4-14 26-16,-1 10-33 0,1-10 22 16,0 13-13-16,0-13 8 0,0 14-22 0,0-14 6 15,1 15-2-15,-1-15-3 0,2 17-4 0,-2-17-5 16,3 14 2-16,-3-14 3 0,4 12 12 0,-4-12 6 15,4 14-4-15,-4-14 16 0,8 10 14 0,-8-10 10 16,16 8 7-16,-16-8-6 0,24 8-3 16,-5-6-1-16,-2 0-9 0,9 0-7 0,-1-2-6 15,3 0-4-15,0-2-6 0,-1 0-6 0,0 1-3 16,-1-1-1-16,-2 0-1 0,0 0-2 0,-6-1 8 16,1 3-16-16,-19 0-6 0,27-4 2 15,-27 4-4-15,19-3-5 0,-19 3-26 0,16-3-43 16,-16 3-30-16,0 0-53 0,15-2-41 0,-15 2-9 15,0 0-33-15,0 0-75 0,0 0-489 0,0 0-335 16</inkml:trace>
  <inkml:trace contextRef="#ctx0" brushRef="#br0">18900 9489 187 0,'0'0'563'0,"0"0"-161"0,0 0-141 15,0-12-97-15,0 12-87 0,0 0-70 0,-9-10-69 16,9 10-59-16,-8-7-319 0,8 7 148 0</inkml:trace>
  <inkml:trace contextRef="#ctx0" brushRef="#br0">20157 10374 467 0,'0'0'336'0,"0"0"-90"0,0 0-66 0,9-7-24 15,-9 7-27-15,0 0-19 0,0 0-8 0,0 0-21 16,0 0 3-16,0 0-18 0,0 0-18 0,9-7-5 16,-9 7-18-16,0 0-5 0,0 0-21 15,0 0-31-15,0 0-8 0,0 0-14 0,0 0-30 16,0 0-30-16,0 0-53 0,0 0-71 15,0 0-166-15,0 0 191 0</inkml:trace>
  <inkml:trace contextRef="#ctx0" brushRef="#br0">17963 11205 268 0,'0'0'348'0,"0"0"-102"0,0 0-64 0,0 0-34 15,0 0-29-15,-5-8-12 0,5 8-12 0,0 0-20 16,0 0-2-16,0 0-11 0,0 0-7 15,0 0 18-15,0 0-53 0,0 0 8 0,0 0-2 16,0 0-9-16,0-12-3 0,0 12 3 0,0 0 2 16,0 0 4-16,0 0-12 0,0 0 15 0,0 0 7 15,0 0-18-15,0 0-9 0,0 0 10 0,0 0-4 16,0 0-2-16,0 0-16 0,0 0 14 0,0 0 0 16,3-10-20-16,-3 10-16 0,0 0-22 0,0 0-20 15,9-6-29-15,-9 6-21 0,0 0-22 0,14-4-89 16,-14 4-186-16,0 0 178 0</inkml:trace>
  <inkml:trace contextRef="#ctx0" brushRef="#br0">18733 11175 1 0,'0'0'403'0,"0"0"-138"16,0 0-63-16,0 0-45 0,0 0-29 0,0 0-19 16,0 0-3-16,0 0-11 0,0 0-16 15,0 0-17-15,0 0-5 0,0 0-5 16,0 0-16-16,0 0-19 0,0 0 8 0,0 0-7 15,0 0-1-15,0 0-12 0,0 0 5 0,0 0 5 16,0 0-9-16,-6-7-3 0,6 7 1 0,0 0-1 16,0 0 1-16,0 0-9 0,0 0 10 0,0 0 5 15,0 0-6-15,0 0-3 0,0 0 6 0,0 0 6 16,0 0-7-16,0 0-10 0,0 0 12 0,0 0 2 16,0 0-19-16,0 0 18 0,0 0 2 0,0 0 0 15,0 0 1-15,0 0-3 0,0 0 6 16,0 0 5-16,0 0-7 0,0 0-2 15,0 0 0-15,0 0-5 0,0 0 1 0,0 0-31 0,0 0 32 16,0 0 4-16,0 0-18 0,0 0 13 16,0 0-3-16,0 0 0 0,0 0 0 0,0 0-13 15,0 0 13-15,0 0 4 0,0 0-16 0,0 0 12 16,0 0-4-16,0 0-18 0,0 0-30 0,0 0-36 16,0 0-52-16,0 0-42 0,0 0-295 0,0 0 88 15</inkml:trace>
  <inkml:trace contextRef="#ctx0" brushRef="#br0">20428 11191 28 0,'0'0'306'0,"0"0"-77"0,0 0-38 15,0 0-36-15,0 0-34 0,0 0 1 0,0 0-14 16,0 0-7-16,0 0-24 0,0 0-24 15,0 0-5-15,0 0-12 0,0 0-11 0,0 0 8 16,0 0-14-16,0 0-1 0,0 0 0 0,0 0-2 16,0 0 12-16,0 0-5 0,0 0-1 0,0 0 3 15,0 0 0-15,0 0 2 0,0 0 1 0,0 0-10 16,0 0 16-16,0 0-8 0,0 0 2 16,0 0-8-16,0 0-5 0,0 0-1 0,0 0-3 15,0 0-29-15,0 0 23 0,0 0-29 0,0 0-41 16,0 0-57-16,0 0-51 0,0 0-312 15,0 0 65-15</inkml:trace>
  <inkml:trace contextRef="#ctx0" brushRef="#br0">17563 9160 277 0,'0'0'240'16,"0"0"-63"-16,0 0-47 0,0 0-25 0,0 0-17 16,0 0-12-16,0 0-9 0,0 0-6 0,0 0-12 15,0 0 7-15,0 0 0 0,0 0-12 0,0 0 1 16,1-10-8-16,-1 10-6 0,0 0-4 0,0 0-17 15,0 0 11-15,0 0-4 0,0 0-8 0,0 0 5 16,0 0-5-16,0 0 4 0,0 0-6 0,0 0-1 16,0 0-14-16,0 0 15 0,0 0-1 0,0 0-6 15,0 0 5-15,0 0-2 0,0 0-1 16,0 0-1-16,0 0-5 0,0 0-20 16,0 0 5-16,0 0-12 0,0 0-21 0,0 0-5 15,0 0-18-15,0 0-42 0,0 0-56 0,0 0-153 16,0 0 262-16</inkml:trace>
  <inkml:trace contextRef="#ctx0" brushRef="#br0">17395 10188 313 0,'0'0'336'15,"0"0"-94"-15,0 0-56 0,0 0-39 0,0 0-25 16,0 0-13-16,0 0-18 0,0 0-6 0,0 0-3 16,-3-10-9-16,3 10-20 0,0 0 8 15,0 0-11-15,0 0-12 0,0 0-11 0,0 0-3 16,0 0-6-16,0 0-3 0,0 0-3 0,0 0-8 16,0 0 8-16,0 0 0 0,0 0-5 0,0 0-3 15,0 0 1-15,0 0 0 0,0 0-2 0,0 0-1 16,0 0-16-16,0 0 12 0,0 0-15 0,0 0-26 15,0 0-12-15,0 0-25 0,6-7-25 16,-6 7-56-16,0 0-47 0,0 0-225 0,0 0 159 16</inkml:trace>
  <inkml:trace contextRef="#ctx0" brushRef="#br0">17571 10715 30 0,'0'0'452'0,"0"0"-190"0,0 0-51 0,0 0-65 16,0 0-4-16,0 0-40 0,0 0-3 0,0 0-37 16,0 0 30-16,0 0-42 0,0 0 29 15,0 0-66-15,0 0 54 0,-13-4-54 0,13 4 28 16,0 0-43-16,0 0 29 0,0 0-41 0,0 0 28 15,0 0-48-15,0 0 44 0,0 0-31 0,0 0 10 16,0 0-37-16,0 0 12 0,0 0-19 0,0 0-15 16,0 0-14-16,0 0-49 0,12 4-53 0,-12-4-169 15,0 0 238-15</inkml:trace>
  <inkml:trace contextRef="#ctx0" brushRef="#br0">17134 12155 94 0,'0'0'398'0,"0"0"-136"0,0 0-61 15,-10-5-32-15,10 5-41 0,0 0 12 0,0 0-14 16,-12-7-13-16,12 7-7 0,0 0 33 0,0 0-62 16,0 0 30-16,-9-7-61 0,9 7 27 0,0 0-49 15,0 0 33-15,0 0-50 0,0 0-2 0,18-5 2 16,-18 5-2-16,22 0 0 0,-22 0-7 16,24-1 8-16,-24 1-1 0,31 1 0 0,-31-1 0 15,28-1-4-15,-28 1 3 0,32 0-3 0,-32 0-5 16,29 1 7-16,-29-1-1 0,30-1 1 15,-30 1-1-15,28 0-4 0,-28 0-11 0,22 1-22 16,-22-1-13-16,0 0-18 0,24 0-28 0,-24 0-16 16,0 0-10-16,0 0-14 0,15 2-105 0,-15-2-197 15,0 0 159-15</inkml:trace>
  <inkml:trace contextRef="#ctx0" brushRef="#br0">17285 12120 263 0,'0'0'378'0,"0"0"-123"0,0 0-52 15,0 0-78-15,0 0 13 0,0 0-22 0,0 0-24 16,0 0-11-16,0 0-11 0,0 0-22 16,0 0-4-16,15-4-3 0,-15 4-9 0,0 0-4 15,26 1-6-15,-26-1-5 0,20 4-4 0,-20-4-21 16,22 4-1-16,-22-4-9 0,20 5-27 0,-20-5-26 15,22 6-48-15,-22-6-76 0,17 7-252 0,-17-7 139 16</inkml:trace>
  <inkml:trace contextRef="#ctx0" brushRef="#br0">17531 13539 94 0,'0'0'405'16,"0"0"-154"-16,0 0-57 0,0 0-55 0,0 0-24 16,0 0-92-16,0 0 66 0,0 0-32 0,0 0 19 15,0 0-26-15,0 0 19 0,0 0-27 0,0 0 14 16,0 0-34-16,0 0 39 0,0 0-41 15,0 0 37-15,0 0-39 0,0 0 44 0,0 0-66 16,0 0 57-16,0 0-49 0,0 0 45 0,0 0-46 16,0 0 43-16,0 0-53 0,0 0 55 0,0 0-58 15,0 0 63-15,0 0-53 0,0 0 58 16,0 0-5-16,0 0-6 0,11-5-6 0,-11 5-2 16,0 0-17-16,24 0 10 0,-24 0-11 0,24 0 3 15,-24 0-4-15,28 0-2 0,-28 0-3 0,30 0-3 16,-30 0-9-16,29 3 11 0,-29-3-13 15,31 2 10-15,-31-2-3 0,27 2 6 0,-27-2-2 16,21 1-9-16,-21-1 0 0,21 0-1 0,-21 0-7 16,0 0 9-16,20 3-9 0,-20-3 0 0,0 0 5 15,17 1-9-15,-17-1-15 0,0 0-15 0,0 0-26 16,16 3-63-16,-16-3-14 0,0 0-37 0,0 0-58 16,14 2-280-16,-14-2 6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6:37:36"/>
    </inkml:context>
    <inkml:brush xml:id="br0">
      <inkml:brushProperty name="width" value="0.05292" units="cm"/>
      <inkml:brushProperty name="height" value="0.05292" units="cm"/>
      <inkml:brushProperty name="color" value="#FF0000"/>
    </inkml:brush>
  </inkml:definitions>
  <inkml:trace contextRef="#ctx0" brushRef="#br0">5249 5034 14 0,'0'0'76'0,"-3"-10"158"0,3 10-200 0,0 0 143 0,0 0-177 16,0 0 144-16,0 0-168 0,-2-11 154 0,2 11-161 15,0 0 116-15,0 0-114 0,0 0 136 16,0 0-154-16,0 0 148 0,0 0-143 0,-4-9 134 16,4 9-144-16,0 0 131 0,0 0-137 0,0 0 137 15,0 0-141-15,0 0 138 0,0 0-142 0,0 0 141 16,0 0-151-16,0 0 145 0,0 0-136 15,0 0 142-15,0 0-145 0,0 0 140 0,0 0-142 16,0 0 155-16,0 0-139 0,0 0 144 0,0 0-131 16,0 0 131-16,0 0-154 0,0 0 149 0,0 0-124 15,0 0 141-15,0 0-136 0,0 0 130 0,0 0-130 16,0 0 144-16,14-1-149 0,-14 1 125 0,18-3-130 16,-18 3 123-16,18 3-128 0,-18-3 106 15,20 0-107-15,-20 0 120 0,16 3-120 0,-16-3 115 16,16 4-120-16,-16-4 117 0,13 3-117 0,-13-3 116 15,13 5-116-15,-13-5 119 0,10 7-124 0,-10-7 107 16,9 4-100-16,-9-4 115 0,11 5-117 0,-11-5 118 16,9 7-134-16,-9-7 123 0,0 0-139 0,14 8 120 15,-14-8-147-15,0 0 105 0,11 7-150 16,-11-7 56-16,0 0-192 0,0 0 84 0</inkml:trace>
  <inkml:trace contextRef="#ctx0" brushRef="#br0">5262 5068 53 0,'0'0'134'0,"0"0"148"0,0 0-244 15,-11-5 150-15,11 5-176 0,0 0 138 0,0 0-170 16,0 0 113-16,-10-5-96 0,10 5 128 0,0 0-145 16,0 0 128-16,0 0-144 0,0 0 120 15,0 0-140-15,0 0 147 0,0 0-141 0,0 0 134 16,0 0-149-16,0 0 137 0,9-8-132 0,-9 8 139 16,0 0-139-16,0 0 139 0,26 0-149 0,-26 0 155 15,0 0-142-15,23 0 143 0,-23 0-127 0,16-1 129 16,-16 1-129-16,0 0 115 0,22-3-121 0,-22 3 124 15,0 0-126-15,17 0 117 0,-17 0-120 0,0 0 119 16,0 0-133-16,0 0 122 0,0 0-134 0,20 0 114 16,-20 0-158-16,0 0 117 0,0 0-147 15,0 0 99-15,0 0-120 0,0 0-102 0,0 0 84 16</inkml:trace>
  <inkml:trace contextRef="#ctx0" brushRef="#br0">5278 5037 138 0,'0'0'38'0,"0"0"128"16,0 0-174-16,0 0 145 0,0 0-174 0,0 0 127 15,0 0-133-15,0 0 128 0,0 0-138 16,0 0 141-16,0 0-130 0,0 0 128 0,0 0-133 16,0 0 129-16,0 0-136 0,0 0 136 0,0 0-141 15,0 0 129-15,0 0-130 0,0 0 128 0,0 0-143 16,0 0 162-16,0 0-147 0,0 0 142 0,0 0-142 16,0 0 146-16,0 0-146 0,0 0 144 0,-9-5-148 15,9 5 142-15,0 0-143 0,0 0 146 0,0 0-160 16,0 0 158-16,0 0-144 0,0 0 141 15,0 0-122-15,0 0 113 0,0 0-133 0,0 0 127 16,0 0-133-16,0 0 146 0,0 0-137 0,0 0 137 16,0 0-138-16,0 0 140 0,0 0-123 0,0 0 129 15,0 0-134-15,0 0 136 0,0 0-141 0,0 0 139 16,0 0-147-16,0 0 153 0,0 0-141 16,0 0 139-16,0 0-156 0,0 0 150 0,0 0-139 15,0 0 141-15,0 0-144 0,0 0 142 0,0 0-146 16,0 0 143-16,0 0-153 0,0 0 154 0,0 0-140 15,0 0 137-15,0 0-145 0,0 0 138 0,0 0-133 16,0 0 140-16,0 0-142 0,0 0 140 0,0 0-137 16,0 0 136-16,0 0-149 0,0 0 150 0,0 0-141 15,0 0 140-15,0 0-142 0,0 0 137 16,0 0-138-16,0 0 144 0,0 0-142 0,0 0 143 16,0 0-145-16,0 0 127 0,0 0-133 0,0 0 146 15,0 0-133-15,0 0 141 0,0 0-145 0,0 0 134 16,0 0-134-16,0 0 143 0,0 0-135 0,0 0 132 15,0 0-143-15,0 0 142 0,20 0-147 0,-20 0 136 16,0 0-128-16,0 0 143 0,0 0-144 16,0 0 135-16,0 0-143 0,0 0 152 0,0 0-144 15,16 2 145-15,-16-2-146 0,0 0 143 0,0 0-152 16,0 0 109-16,0 0-95 0,0 0 147 0,14 3-145 16,-14-3 135-16,0 0-148 0,0 0 154 15,0 0-143-15,0 0 141 0,0 0-143 0,0 0 142 16,18 3-153-16,-18-3 145 0,0 0-128 0,0 0 132 15,0 0-138-15,0 0 144 0,0 0-157 0,14 2 153 16,-14-2-143-16,0 0 142 0,0 0-142 0,0 0 142 16,0 0-150-16,0 0 145 0,18 0-137 0,-18 0 146 15,0 0-145-15,0 0 134 0,0 0-141 0,0 0 151 16,17 2-143-16,-17-2 144 0,0 0-168 0,0 0 181 16,0 0-176-16,0 0 160 0,19 1-138 0,-19-1 142 15,0 0-144-15,0 0 136 0,0 0-142 16,0 0 154-16,0 0-142 0,20 0 135 15,-20 0-144-15,0 0 143 0,0 0-144 0,0 0 135 16,0 0-132-16,0 0 144 0,17 0-147 0,-17 0 121 16,0 0-123-16,0 0 153 0,0 0-145 0,0 0 141 15,0 0-143-15,0 0 146 0,20 0-160 0,-20 0 154 16,0 0-129-16,0 0 142 0,0 0-137 0,0 0 133 16,21-1-147-16,-21 1 149 0,0 0-143 0,0 0 140 15,0 0-142-15,20-2 138 0,-20 2-139 0,0 0 125 16,21 0-122-16,-21 0 137 0,0 0-136 0,19-1 131 15,-19 1-139-15,0 0 142 0,19-3-138 0,-19 3 137 16,0 0-138-16,0 0 135 0,19-2-137 16,-19 2 124-16,0 0-126 0,0 0 145 0,0 0-128 15,22-2 128-15,-22 2-133 0,0 0 127 16,0 0-125-16,0 0 128 0,0 0-131 0,0 0 127 16,0 0-132-16,15 0 130 0,-15 0-138 0,0 0 138 15,0 0-139-15,0 0 116 0,0 0-162 0,0 0 111 16,0 0-153-16,0 0 110 0,0 0-108 0,0 0 1 15,0 0-80-15,0 0 62 0</inkml:trace>
  <inkml:trace contextRef="#ctx0" brushRef="#br0">5480 5040 49 0,'0'0'70'0,"0"0"156"16,4 9-228-16,-4-9 173 0,0 0-178 0,0 0 147 15,0 0-156-15,18 1 154 0,-18-1-166 0,0 0 147 16,20-1-163-16,-20 1 148 0,0 0-136 0,22 0 134 15,-22 0-157-15,0 0 155 0,18 0-136 16,-18 0 143-16,0 0-129 0,0 0 141 0,19 0-129 16,-19 0 118-16,0 0-108 0,0 0 120 0,0 0-117 15,18-3 91-15,-18 3-105 0,0 0 85 16,0 0-96-16,0 0 90 0,0 0-100 0,14-4 88 16,-14 4-103-16,0 0 92 0,0 0-124 0,0 0 102 15,0 0-143-15,0 0 93 0,0 0-159 0,0 0 97 16,0 0-108-16,0 0-89 0,0 0 86 0</inkml:trace>
  <inkml:trace contextRef="#ctx0" brushRef="#br0">5561 5058 7 0,'0'0'19'0,"0"0"12"0,0 0-26 0,0 0-27 16</inkml:trace>
  <inkml:trace contextRef="#ctx0" brushRef="#br0">5561 5058 74 0,'0'0'4'0,"0"0"-31"16</inkml:trace>
  <inkml:trace contextRef="#ctx0" brushRef="#br0">5561 5058 30 0,'-12'3'5'15,"12"-3"2"-15,0 0-3 0,0 0-20 0</inkml:trace>
  <inkml:trace contextRef="#ctx0" brushRef="#br0">5549 5061 5 0,'0'0'11'0,"0"0"-1"16,0 0-1-16,0 0 0 0,0 0 9 0,0 0-18 15,0 0 9-15,0 0 0 0</inkml:trace>
  <inkml:trace contextRef="#ctx0" brushRef="#br0">5549 5061 67 0,'0'0'-5'0,"-13"-3"8"0,13 3 3 0,0 0-15 16,0 0-13-16,0 0 8 0</inkml:trace>
  <inkml:trace contextRef="#ctx0" brushRef="#br0">7136 5037 26 0,'0'0'193'16,"0"0"-181"-16,0 0 175 0,0 0-247 0,0 0 219 15,0 0-172-15,0 0 142 0,0 0-159 0,0 0 149 16,0 0-160-16,0 0 157 0,0 0-170 0,0 0 162 16,0 0-151-16,0 0 136 0,14-3-147 0,-14 3 140 15,0 0-133-15,0 0 137 0,0 0-148 0,0 0 150 16,0 0-156-16,0 0 139 0,0 0-150 0,0 0 152 16,0 0-132-16,12-5 128 0,-12 5-144 15,0 0 136-15,0 0-151 0,0 0 123 0,0 0-148 16,0 0 93-16,15 3-126 0,-15-3-65 0,0 0 47 15</inkml:trace>
  <inkml:trace contextRef="#ctx0" brushRef="#br0">8764 5087 222 0,'0'0'55'0,"0"0"156"0,0 0-221 0,0 0 155 0,0 0-165 16,0 0 146-16,0 0-164 0,0 0 154 0,19 1-159 16,-19-1 147-16,0 0-152 0,0 0 153 15,0 0-139-15,21-1 137 0,-21 1-154 0,0 0 141 16,0 0-136-16,23 1 146 0,-23-1-144 16,0 0 131-16,24 4-124 0,-24-4 101 0,18 0-100 15,-18 0 136-15,24 3-136 0,-24-3 126 0,26 4-136 16,-26-4 124-16,25 3-121 0,-25-3 114 0,23 5-122 15,-23-5 130-15,26 2-128 0,-26-2 124 0,31 6-132 16,-15-4 134-16,0 1-122 0,0 1 117 0,2-2-129 16,0 0 121-16,0 3-17 0,-3-3-109 0,4 1 119 15,-2 0-117-15,1-2 118 0,-1 2-117 0,2-1 118 16,-3 1-122-16,2-3 125 0,1 3-118 0,-2-2 120 16,1 2-119-16,-1-2 108 0,0 2-108 15,1-2 116-15,-4 2-115 0,-14-3 113 0,30 2-112 16,-30-2 111-16,29 3-118 0,-29-3 101 0,32 4-93 15,-32-4 125-15,31 2-126 0,-31-2 106 0,28 3-107 16,-28-3 110-16,28 3-109 0,-28-3 111 16,28 2-114-16,-28-2 114 0,27 3-121 0,-27-3 106 15,25 4-95-15,-25-4 112 0,27 3-112 0,-27-3 96 16,26 2-93-16,-26-2 108 0,25 3-109 0,-25-3 108 16,26 4-111-16,-26-4 109 0,25 3-110 0,-25-3 97 15,27 3 5-15,-27-3 1 0,28 0-20 0,-28 0-7 16,22 1-9-16,-22-1-3 0,23 0-4 15,-23 0 7-15,23 0-2 0,-23 0-4 0,22 0 1 16,-22 0-3-16,24 1-15 0,-24-1 17 0,30 0-2 16,-30 0 2-16,30 2-6 0,-30-2-5 0,31 3 1 15,-13-3 6-15,-18 0-1 0,29 2-1 0,-29-2 1 16,27 2-2-16,-27-2 0 0,23 2-14 0,-23-2 16 16,19 3-2-16,-19-3-95 0,0 0 116 0,23 0-8 15,-23 0 2-15,0 0-3 0,0 0-2 16,19 3 10-16,-19-3-17 0,0 0-13 0,0 0-53 15,0 0-95-15,0 0 128 0,17 1-148 0,-17-1 76 16,0 0-240-16,0 0 247 0</inkml:trace>
  <inkml:trace contextRef="#ctx0" brushRef="#br0">9872 5176 181 0,'0'0'18'0,"0"0"121"0,0 0-135 15,0 0 114-15,0 0-149 0,0 0 115 0,0 0-122 16,0 0 108-16,0 0-120 0,0 0 52 0,0 0-165 16,0 0 49-16</inkml:trace>
  <inkml:trace contextRef="#ctx0" brushRef="#br0">5365 5052 7 0,'0'0'14'0,"0"0"-3"0,0 0-4 0,0 0 2 16,0 0-8-16,0 0 5 0,0 0-3 0,0 0-24 15</inkml:trace>
  <inkml:trace contextRef="#ctx0" brushRef="#br0">5365 5052 44 0,'0'0'7'16,"0"0"-3"-16,0 0-4 0,0 0 0 0,0 0-6 16,0 0-11-16,0 0 4 0</inkml:trace>
  <inkml:trace contextRef="#ctx0" brushRef="#br0">5396 5054 39 0,'0'0'19'0,"0"0"20"15,0 0-8-15,0 0-8 0,0 0-11 0,0 0-12 16,0 0-57-16,0 0 20 0</inkml:trace>
  <inkml:trace contextRef="#ctx0" brushRef="#br0">5382 5045 30 0,'0'0'105'0,"0"0"146"0,0 0-238 0,0 0 123 16,0 0-171-16,0 0 88 0,0 0-121 0,0 0 68 15,0 0-161-15,0 0 50 0</inkml:trace>
  <inkml:trace contextRef="#ctx0" brushRef="#br0">9229 6363 55 0,'0'0'262'15,"0"0"-202"-15,0 0 120 0,0 0-180 0,0 0 137 16,4-9-155-16,-4 9 132 0,0 0-28 0,0 0-148 16,0 0 141-16,0 0-133 0,0 0 128 0,-2-9-131 15,2 9 136-15,0 0-6 0,0 0 2 0,0 0-14 16,0 0-1-16,-6-9-3 0,6 9-1 0,0 0 0 16,0 0-9-16,0 0 5 0,-3-9-7 0,3 9-1 15,0 0-1-15,0 0-2 0,0 0-4 0,-3-8-5 16,3 8-11-16,0 0 13 0,0 0-6 0,0 0-2 15,0 0 1-15,0 0-5 0,0 0-3 16,-3-10-2-16,3 10-1 0,0 0-5 0,0 0-2 16,0 0-3-16,0 0 0 0,0 0-14 0,0 0 3 15,0 0 9-15,0 0-8 0,0 0 6 0,0 0-1 16,0 0-1-16,0 0 4 0,0 0 4 16,0 0-6-16,0 0 0 0,0 0-1 0,-6 11 0 15,6-11 0-15,-4 11-13 0,4-11 13 0,-5 14-1 16,5-14 0-16,-4 15 4 0,4-15-4 0,-4 16 1 15,4-16 3-15,-3 18-1 0,3-18-76 0,-3 17 90 16,3-17-77-16,-3 14 86 0,3-14-80 0,-2 18 86 16,2-18-81-16,-2 16 80 0,2-16-77 15,-3 12 82-15,3-12-80 0,0 13 84 0,0-13-84 16,0 0 85-16,0 11-82 0,0-11 82 0,0 0-70 16,4 12 62-16,-4-12-46 0,12 5 57 0,-12-5-66 15,22 5 69-15,-5-2-69 0,1-3 64 0,1 0-69 16,3 2 71-16,3-2-75 0,1 0 67 0,-1 0-67 15,0-2 55-15,0 2-51 0,-4 0 64 0,0 0-70 16,-1-3 67-16,0 3-58 0,0-2 56 0,-3 0-65 16,1 0 67-16,-18 2-65 0,28-3 63 15,-28 3-64-15,23-4 65 0,-23 4-63 0,19-4 51 16,-19 4-68-16,19 0 58 0,-19 0-117 0,0 0 73 16,21 0-142-16,-21 0 105 0,0 0-145 15,19 3-164-15,-19-3 212 0</inkml:trace>
  <inkml:trace contextRef="#ctx0" brushRef="#br0">9459 6865 46 0,'0'0'239'16,"0"0"97"-16,13-7-200 0,-13 7 78 0,0 0-149 15,9-6 101-15,-9 6-116 0,0 0 95 0,9-6-111 16,-9 6 73-16,0 0-100 0,0 0 76 0,0 0-93 16,10-6 63-16,-10 6-76 0,0 0 81 15,0 0-91-15,0 0 88 0,0 0-89 0,0 0 94 0,8-6-102 16,-8 6 87-16,0 0-88 0,0 0 88 15,0 0-90-15,0 0 74 0,0 0-74 0,0 0 92 16,0 0-92-16,0 0 90 0,0 0-90 0,0 0 88 16,0 0-88-16,0 0 93 0,0 0-91 15,0 0 90-15,0 0-89 0,0 0 92 0,0 0-90 16,0 0 88-16,0 0-89 0,0 0 84 0,0 0-82 16,0 0 83-16,0 0-83 0,0 0 86 0,14 3-85 15,-14-3 82-15,0 0-84 0,0 0 84 0,0 0-79 16,0 0 71-16,0 0-75 0,5 8 86 15,-5-8-90-15,0 0 91 0,0 0-89 0,0 0 83 16,4 9-8-16,-4-9-8 0,0 0-6 0,0 0-2 16,0 0-4-16,1 11-17 0,-1-11 0 0,0 0 15 15,0 0-5-15,0 0 3 0,3 10-6 0,-3-10 0 16,0 0 3-16,0 0-4 0,0 0 2 0,0 0-3 16,1 10 0-16,-1-10 8 0,0 0-24 0,0 0 3 15,0 0 16-15,0 0-5 0,0 0 4 0,0 0-3 16,0 10-1-16,0-10 13 0,0 0-12 15,0 0 0-15,0 0-1 0,0 0 0 0,0 0 1 16,0 0-10-16,0 0-2 0,0 0 16 0,0 0-5 16,0 0 4-16,0 0-5 0,3 9 4 15,-3-9 0-15,0 0 0 0,0 0-1 0,0 0-1 16,0 0 0-16,0 0 0 0,0 0-14 0,0 0 3 16,0 0 15-16,0 0 0 0,0 0 0 0,0 0-2 15,0 0-3-15,0 0 2 0,0 0 0 0,0 0 4 16,0 0-6-16,0 0 0 0,0 0-28 0,0 0 4 15,0 0-8-15,0 0-6 0,0 0-31 0,0 0-32 16,0 0-139-16,0 0-194 0,0 0 160 0</inkml:trace>
  <inkml:trace contextRef="#ctx0" brushRef="#br0">9458 6812 60 0,'0'0'111'0,"0"0"163"16,0 0-227-16,0 0 142 0,0 0-161 0,0 0 128 15,0 0-168-15,0 0 127 0,11-4-137 0,-11 4 130 16,0 0-141-16,0 0 133 0,0 0-136 0,0 0 124 16,0 0-140-16,11-5 140 0,-11 5-134 0,0 0 128 15,0 0-140-15,0 0 128 0,0 0-131 0,0 0 134 16,0 0-136-16,0 0 132 0,0 0-135 0,0 0 133 15,0 0-142-15,0 0 134 0,0 0-122 0,0 0 134 16,0 0-137-16,0 0 128 0,0 0-130 0,15 4 141 16,-15-4-135-16,0 0 136 0,0 0-134 15,5 10 130-15,-5-10-126 0,0 0 123 16,0 11-121-16,0-11 129 0,0 0-130 0,0 16 124 16,0-16-133-16,0 0 133 0,0 16-130 0,0-16 120 15,0 14-120-15,0-14 129 0,0 12-15 0,0-12-22 16,-1 13-7-16,1-13 4 0,0 12-5 0,0-12-2 15,-1 13-8-15,1-13-8 0,-3 11 5 0,3-11-3 16,0 0 0-16,0 14-1 0,0-14-2 0,0 0-1 16,-1 9 19-16,1-9-34 0,0 0 16 0,0 0-3 15,0 10 2-15,0-10-2 0,0 0-5 0,0 0-1 16,0 0 5-16,1 10 12 0,-1-10 5 16,0 0 2-16,9 8 1 0,-9-8-16 0,17 1 3 15,-17-1 15-15,30 2 0 0,-10-2-2 0,5-2 0 16,4 1-1-16,2-1-5 0,0 2-3 0,1-2 1 15,-3 2 1-15,2-4 0 0,-4 2-2 16,-1 1-17-16,-1-2 17 0,-6 1-11 0,0 2 7 16,-19 0 1-16,31-3-6 0,-31 3 0 0,25-2 5 15,-25 2-4-15,22-3 4 0,-22 3-5 0,17-1-1 16,-17 1-2-16,0 0-28 0,20-1-13 0,-20 1-10 16,0 0-28-16,0 0-20 0,19-2-83 0,-19 2-235 15,0 0 177-15</inkml:trace>
  <inkml:trace contextRef="#ctx0" brushRef="#br0">10410 7651 238 0,'0'0'105'16,"0"0"133"-16,0 0-202 0,0 0 137 0,0 0-152 16,4-8 128-16,-4 8-135 0,0 0 118 15,0 0-137-15,0 0 127 0,0 0-137 0,0 0 109 16,5-10-118-16,-5 10 117 0,0 0-131 0,0 0 107 15,0 0-114-15,0 0 123 0,0 0-130 0,0 0 121 16,0 0-128-16,0 0 117 0,0 0-117 0,0 0 122 16,0 0-120-16,0 0 120 0,0 0-124 0,0 0 85 15,0 0-85-15,0 0 132 0,0 0-123 0,5 10 119 16,-5-10-35-16,0 0 4 0,0 10 0 0,0-10-10 16,0 13-6-16,0-13-2 0,0 12-5 0,0-12-1 15,-2 15-15-15,2-15 2 0,-3 15 13 0,3-15-1 16,-4 14-2-16,4-14-6 0,-1 11 3 15,1-11 6-15,-3 12-1 0,3-12 3 16,-1 10-5-16,1-10 0 0,0 0-1 0,-4 12-16 16,4-12 5-16,0 0 10 0,0 0-1 0,0 11-1 15,0-11-5-15,0 0-1 0,0 0 7 0,-1 11-2 16,1-11 3-16,0 0-4 0,0 0 2 0,0 0 2 16,0 0-11-16,-3 10 41 0,3-10-22 0,0 0 43 15,0 0-45-15,0 0 36 0,0 0-38 0,0 0 50 16,0 0-58-16,0 0 48 0,8 5-57 0,-8-5 47 15,0 0-48-15,24-1 5 0,-24 1-21 0,26-1 66 16,-10 0-60-16,2 0 4 0,0 0 26 16,1-3 26-16,2 2-53 0,-3-1 50 0,1 2-47 15,-1-3 42-15,0 1-53 0,-2 2 5 0,-3-2 50 16,-13 3-63-16,26-4 65 0,-26 4-62 0,15-5 3 16,-15 5-1-16,0 0 27 0,19-2-61 0,-19 2-11 15,0 0-19-15,0 0-18 0,16-6-28 16,-16 6-43-16,0 0-261 0,0 0 153 0</inkml:trace>
  <inkml:trace contextRef="#ctx0" brushRef="#br0">10413 7696 35 0,'0'0'285'0,"0"0"-223"0,0 0 129 0,0 0-186 16,0 0 132-16,0 0-173 0,0 0 158 0,0 0-138 15,10 4 140-15,-10-4-137 0,0 0 127 16,0 0-23-16,1 10-22 0,-1-10 10 0,0 0-18 15,4 12-10-15,-4-12-17 0,0 0-3 0,-4 14 4 16,4-14-8-16,-1 11-4 0,1-11-4 0,-4 10-2 16,4-10 7-16,-1 10-18 0,1-10 14 0,0 0-7 15,-3 11 12-15,3-11 19 0,0 0-32 16,0 0 33-16,1 15-21 0,-1-15 40 0,0 0-46 16,8 9 39-16,-8-9-46 0,13 8 37 0,-13-8-59 15,18 7 42-15,-18-7-33 0,20 7 45 0,-20-7-56 16,23 7 47-16,-23-7-52 0,24 5 48 0,-24-5-47 15,20 4 53-15,-20-4-54 0,20 2 45 0,-20-2-47 16,19 1 46-16,-19-1-60 0,14 5 64 0,-14-5-55 16,0 0 48-16,0 0-53 0,22 0 24 0,-22 0-48 15,0 0 9-15,0 0-37 0,0 0-62 16,0 0-30-16,0 0-284 0,0 0 117 16</inkml:trace>
  <inkml:trace contextRef="#ctx0" brushRef="#br0">7198 10946 48 0,'0'0'308'0,"0"0"-223"0,0 0 118 16,0 0-167-16,0 0 134 0,-9-6-174 0,9 6 133 15,0 0-139-15,0 0 132 0,0 0-12 0,-8-8-18 16,8 8-5-16,0 0-6 0,0 0-26 0,0 0-7 15,-9-6-7-15,9 6-3 0,0 0-16 0,0 0-7 16,0 0 28-16,0 0-18 0,0 0 1 0,-5-8-5 16,5 8 14-16,0 0-10 0,0 0-3 15,0 0-1-15,0 0 0 0,0 0-5 0,0 0-2 16,0 0-14-16,0 0 2 0,0 0 18 0,0 0-10 16,0 0 8-16,0 0-2 0,0 0-2 0,0 0 0 15,0 0-2-15,0 0-3 0,0 0 0 0,0 0-1 16,0 0-1-16,0 0-10 0,15-1 1 0,-15 1 9 15,17 1-7-15,-17-1 8 0,20 6-4 0,-20-6-2 16,26 2 2-16,-26-2-2 0,23 6 4 0,-23-6-4 16,27 4 0-16,-13-1-13 0,-14-3 8 15,26 4 8-15,-11-1 44 0,-15-3-61 0,25 5 55 16,-9-1-56-16,-1-1 49 0,-2 1-52 0,2 0 48 16,-1 2-52-16,1-2 50 0,-1 1-54 15,2 0 53-15,-2 1-61 0,1 1 49 0,1-3-38 16,0 1 48-16,-2 2-49 0,3-3 49 0,-2 2-52 15,0-1 53-15,1-2-52 0,-2-1 51 0,-1 2-52 16,-13-4 48-16,25 3-53 0,-25-3 35 0,27 2-46 16,-27-2 61-16,24 3-57 0,-24-3 48 0,18 0-54 15,-18 0 30-15,0 0-43 0,22 0 7 0,-22 0 8 16,0 0-69-16,15-3-34 0,-15 3-51 0,0 0-255 16,0 0 128-16</inkml:trace>
  <inkml:trace contextRef="#ctx0" brushRef="#br0">7200 10932 80 0,'-10'-6'327'0,"10"6"-259"0,0 0 127 15,0 0-172-15,-13-2 125 0,13 2-154 16,0 0 139-16,0 0-131 0,0 0 133 0,0 0 7 16,0 0-16-16,-9-7-9 0,9 7-22 0,0 0-17 15,0 0-9-15,21 0-11 0,-21 0-6 0,22 0-2 16,-22 0-11-16,28 1-7 0,-28-1-9 0,29 3-7 15,-29-3 10-15,28 1-12 0,-28-1 4 0,28 2 3 16,-28-2-12-16,26 1-1 0,-26-1-3 0,21 1 1 16,-21-1-8-16,23 0-7 0,-23 0-15 0,22 4-50 15,-22-4-8-15,26 3-37 0,-26-3-105 0,25 6-242 16,-25-6 103-16</inkml:trace>
  <inkml:trace contextRef="#ctx0" brushRef="#br0">9058 11019 94 0,'0'0'335'0,"0"0"-113"0,0 0-47 16,0 0-40-16,8-8-22 0,-8 8-22 0,0 0 4 16,0 0-7-16,0 0-10 0,0 0-13 0,6-8-23 15,-6 8-8-15,0 0-2 0,0 0-8 0,0 0-5 16,0 0-3-16,0 0-4 0,0 0-2 0,0 0-16 16,0 0 18-16,12-4 0 0,-12 4-2 0,0 0 10 15,0 0-8-15,17 1 26 0,-17-1-26 0,16 1 28 16,-16-1-28-16,23 5 35 0,-23-5-37 15,32 4 36-15,-13 0-55 0,2 0 46 0,1-1-35 16,3 2 44-16,-2-1-48 0,1 1 40 16,-2 0-45-16,-1-1 42 0,2 2-46 0,-2-1 43 15,-2-1-46-15,0-1 44 0,-19-3-46 0,31 5 32 16,-31-5-29-16,22 4 38 0,-22-4-43 0,19 4 60 16,-19-4-44-16,13 1 50 0,-13-1-47 0,0 0 51 15,15 5-43-15,-15-5 46 0,0 0-43 0,0 0 37 16,0 0-49-16,0 0 24 0,18-1-31 0,-18 1 28 15,0 0-47-15,0 0 41 0,0 0-56 0,7-7 35 16,-7 7-66-16,0 0 21 0,0 0-75 0,0 0-46 16,0 0-33-16,13-6-302 0,-13 6 24 0</inkml:trace>
  <inkml:trace contextRef="#ctx0" brushRef="#br0">12051 11180 1 0,'14'5'246'0,"1"2"-194"16,-2-1 138-16,2 2-171 0,-3-3 138 0,-1 1-159 15,1 0 150-15,-12-6-148 0,19 8 126 0,-19-8-134 16,17 9 123-16,-17-9-134 0,19 8 136 16,-19-8-14-16,18 10-12 0,-7-6-18 0,-2 1-9 15,-9-5-9-15,19 9-13 0,-19-9-8 16,13 8-4-16,-13-8-20 0,15 8 10 0,-15-8-3 16,0 0-3-16,13 5-6 0,-13-5 2 0,0 0 0 15,9 4-5-15,-9-4-15 0,0 0-44 0,0 0-98 16,0 0 71-16,0 0-138 0,0 0-133 0,0 0 238 15</inkml:trace>
  <inkml:trace contextRef="#ctx0" brushRef="#br0">9909 5050 51 0,'0'0'70'0,"0"0"-12"0,0 0-29 16,0 0-100-16,-14-4 23 0</inkml:trace>
  <inkml:trace contextRef="#ctx0" brushRef="#br0">9853 5245 78 0,'0'0'119'16,"0"0"-7"-16,0 0-26 0,0 0-9 0,-9-8-35 15,9 8-10-15,0 0-10 0,0 0-22 0,0 0 3 16,0 0 4-16,0 0-7 0,0 0-10 0,0 0-33 15,0 0 14-15,-10 6 5 0,10-6-35 0,0 0-82 16,-4 8 47-16</inkml:trace>
  <inkml:trace contextRef="#ctx0" brushRef="#br0">14177 9976 366 0,'8'-7'322'0,"-8"7"-97"0,11-11-39 0,-11 11-28 0,12-9-21 15,-12 9-24-15,10-10-16 0,-10 10-16 0,10-9-5 16,-10 9 1-16,9-11 37 0,-9 11-58 16,8-5 22-16,-8 5-39 0,0 0 27 0,9-8-47 15,-9 8 35-15,0 0-48 0,0 0 38 0,9-6-46 16,-9 6 42-16,0 0-40 0,0 0 34 16,0 0-48-16,0 0 52 0,9-7-42 0,-9 7 37 15,0 0-42-15,0 0 41 0,9 5-32 0,-9-5 36 16,12 10-34-16,-3-1 26 0,-1 4-34 0,7-1 39 15,-4 4-30-15,1-1 26 0,2 3-28 0,0 0 23 16,3 1-19-16,0 4 17 0,-2-2-7 16,1-1 2-16,0 3-9 0,-3-5-2 0,2 5 9 15,-1-4-12-15,-2-1 8 0,-1 1-2 0,0 0-3 16,0-1-18-16,-2-2 21 0,1 1-20 0,-5-2 18 16,1-3-20-16,0-2 22 0,-2 1-21 0,0-1 21 15,-4-10-16-15,7 15 15 0,-7-15-17 16,5 14 9-16,-5-14-29 0,3 11 20 0,-3-11-41 15,1 9 27-15,-1-9-49 0,0 0 27 0,0 16-65 16,0-16-27-16,0 0-44 0,-5 10-49 0,5-10-300 16,0 0-15-16</inkml:trace>
  <inkml:trace contextRef="#ctx0" brushRef="#br0">14863 10186 32 0,'10'-8'406'0,"1"1"-137"15,-1 0-66-15,-1 2-47 0,-1-3-41 0,-2 1-4 16,4 2-13-16,-10 5-13 0,12-13-5 0,-12 13-6 16,12-11 28-16,-12 11-48 0,8-8 30 0,-8 8-69 15,5-7 46-15,-5 7-53 0,0 0-1 0,0 0 29 16,0 0-32-16,0 0 38 0,0 0-42 0,-9-9 40 15,9 9-53-15,-23 1 54 0,3 0-51 16,-3 2 47-16,-3-1-48 0,-1 0 46 0,-1-1-47 16,-1 1 47-16,-7 2-45 0,-1-1 34 15,-1 1-42-15,1-3 62 0,1 3-44 0,0 0 36 16,4-1-50-16,-2 2 46 0,7-3-48 0,1 2 38 16,1 0-43-16,0-1 58 0,4 2-62 0,4-3 58 15,1 2-49-15,16-4 48 0,-26 4-47 0,26-4 46 16,-22 3-49-16,22-3 46 0,-19 4-49 0,19-4 48 15,-18 2-52-15,18-2 51 0,-14 6-42 0,14-6 43 16,0 0-44-16,-16 2 42 0,16-2-45 16,0 0 46-16,-13 5-54 0,13-5 50 0,0 0-38 15,0 0 45-15,0 0-3 0,-12 2-3 0,12-2-3 16,0 0 0-16,0 0-3 0,0 0 0 16,0 0-10-16,0 0 9 0,0 0-2 0,-14 5-1 15,14-5-3-15,0 0-2 0,0 0-1 0,0 0-2 16,0 0-1-16,0 0-1 0,0 0-7 0,0 0 6 15,0 0-16-15,0 0 3 0,0 0-14 0,0 0-14 16,0 0-28-16,0 0-58 0,0 0-25 0,0 0-53 16,0 0-98-16,-15 2-188 0,15-2 62 0</inkml:trace>
  <inkml:trace contextRef="#ctx0" brushRef="#br0">14502 9894 203 0,'0'0'283'16,"0"0"-95"-16,0 0-35 0,0 0-45 0,0 0-11 15,-4-9-24-15,4 9-63 0,0 0 68 0,0 0-11 16,0 0 0-16,0 0-22 0,0 0-20 0,0 0 2 15,0 0-3-15,0 0-8 0,0 0-9 0,0 0 4 16,0 0-1-16,0 0 4 0,0 0 6 0,0 0 4 16,0 0 0-16,2 12 2 0,-2-12 1 15,2 11-10-15,-2-11 0 0,2 19-2 0,-2-7-1 16,1 0-2-16,1 5-3 0,-1-2-11 16,-2 3 11-16,2-1-3 0,-1 3 25 0,1-2-31 15,-1 0 19-15,0 0-24 0,0 0 21 0,-1-1-23 16,0 3 16-16,1-7-16 0,0 3 27 0,0-2-34 15,0 1 33-15,0-1-27 0,0 1 27 0,1 0-27 16,0-3 26-16,-1 0-41 0,0 0 42 0,2 0-26 16,-2-12 14-16,1 17-19 0,-1-17 29 0,1 16-36 15,-1-16-5-15,3 13-29 0,-3-13-25 0,-3 12-28 16,3-12-90-16,0 0-204 0,-6 9 195 0</inkml:trace>
  <inkml:trace contextRef="#ctx0" brushRef="#br0">14700 10152 158 0,'0'0'248'0,"0"0"-67"0,0 0-39 15,0 0-27-15,0 0-22 0,4-8-8 0,-4 8-14 16,0 0-5-16,0 0-9 0,4-9 6 0,-4 9 3 15,0 0-9-15,0 0-23 0,7-8 5 0,-7 8-7 16,0 0-10-16,0 0 4 0,5-9-13 0,-5 9 5 16,0 0 4-16,0 0-24 0,0 0 10 15,0 0-12-15,0 0 23 0,5-7-21 0,-5 7 4 16,0 0 0-16,0 0 1 0,0 0-12 16,0 0 15-16,0 0 1 0,0 0-6 0,-19 4 4 15,19-4 2-15,-15 6 1 0,15-6-1 0,-27 7 15 16,9-2-31-16,0 1 30 0,-2-1-26 0,-1 2 25 15,1-1-27-15,-2 1 24 0,0 0-20 0,3-2 18 16,-3 2-21-16,2 3 18 0,2-3-15 0,-2-1 20 16,2 3-27-16,-1-2 26 0,1 1-22 0,1-1 22 15,-1 0-23-15,4 0 21 0,0-1-31 0,0 1 32 16,0-2-23-16,5 1 24 0,-1-1-29 0,10-5 27 16,-15 5-22-16,15-5 25 0,-12 7-24 15,12-7 20-15,0 0-14 0,-15 7 34 16,15-7-35-16,0 0 36 0,0 0-34 0,-12 7 35 15,12-7-39-15,0 0 22 0,0 0-34 0,0 0 43 16,-10 4-38-16,10-4 34 0,0 0-37 0,0 0 36 16,0 0-35-16,0 0 33 0,0 0-37 0,0 0 24 15,-13 4-29-15,13-4 25 0,0 0-41 0,0 0 10 16,0 0-42-16,0 0-32 0,0 0-35 0,0 0-322 16,0 0 115-16</inkml:trace>
  <inkml:trace contextRef="#ctx0" brushRef="#br0">9771 5537 26 0,'0'0'52'0,"0"0"137"16,0 0-188-16,0 0 140 0,0 0-155 0,0 0 123 16,0 0-134-16,0 0 106 0,0 0-120 15,0 0 119-15,0 0-128 0,0 0 111 0,0 0-123 16,0 0 124-16,0 0-128 0,0 0 128 16,0 0-116-16,0 0 112 0,0 0-111 0,0 0 111 15,0 0-116-15,0 0 120 0,0 0-122 0,0 0 116 16,0 0-118-16,0 0 120 0,0 0-127 0,0 0 133 15,0 0-122-15,0 0 115 0,0 0-115 0,0 0 116 16,0 0-113-16,0 0 114 0,0 0-114 0,0 0 71 16,0 0-76-16,0 0 123 0,0 0-130 0,0 0 127 15,0 0-113-15,0 0 114 0,0 0-118 0,0 0 118 16,0 0-113-16,0 0 118 0,0 0-124 0,0 0 132 16,0 0-127-16,0 0 123 0,0 0-120 15,0 0 125-15,0 0-104 0,0 0 97 0,0 0-133 16,0 0 132-16,0 0-129 0,0 0 127 0,0 0-134 15,0 0 134-15,0 0-127 0,0 0 122 16,0 0-126-16,0 0 128 0,0 0-129 0,0 0 130 16,0 0-125-16,0 0 126 0,0 0-132 0,0 0 129 15,0 0-135-15,0 0 140 0,0 0-132 0,0 0 128 16,0 0-130-16,0 0 129 0,0 0-141 0,0 0 146 16,0 0-130-16,0 0 129 0,0 0-132 0,0 0 139 15,0 0-153-15,0 0 149 0,0 0-133 0,0 0 126 16,0 0-125-16,0 0 114 0,0 0-126 15,0 0 146-15,0 0-132 0,0 0 123 0,0 0-113 16,0 0 118-16,0 0-132 0,0 0 133 0,0 0-134 16,0 0 128-16,0 0-127 0,0 0 131 0,0 0-137 15,0 0 146-15,0 0-128 0,0 0 139 0,0 0-135 16,0 0 128-16,0 0-132 0,0 0 124 16,0 0-145-16,0 0 146 0,0 0-125 0,0 0 121 15,0 0-135-15,0 0 135 0,0 0-126 0,0 0 121 16,0 0-124-16,0 0 119 0,0 0-136 0,0 0 100 15,0 0-135-15,0 0-112 0,0 0 56 0</inkml:trace>
  <inkml:trace contextRef="#ctx0" brushRef="#br0">16762 9639 336 0,'11'-7'358'16,"0"-1"-61"-16,-1-1-103 0,0-1 3 0,-1-1-68 16,0 2 22-16,0-1-58 0,-1-1 35 0,-3 0-16 15,1-1-17-15,-2 3-15 0,0-4 8 16,-1 2-30-16,-3 11-2 0,3-16-11 0,-3 16-6 15,-5-18-8-15,0 11-6 0,0-2-2 0,-5 2-14 16,-4-1-27-16,-4 1 28 0,-4 2-24 0,-2-1 34 16,-3 4-36-16,-1-3 34 0,-3 5-33 0,1 0 33 15,-1 3-3-15,-4 1-12 0,3 2 8 0,7-1-10 16,-1 2 8-16,4 2 4 0,2 3-36 0,1-2 32 16,4 2-30-16,-1 2 35 0,5 0-30 0,0 2 22 15,4 1-20-15,3-3 34 0,3 3-34 16,2-2 31-16,2 2-32 0,4 4 23 0,2-2-56 15,3-1-21-15,3-1-23 0,2-1-39 16,3 1-77-16,-1-4-373 0,1-1-114 0</inkml:trace>
  <inkml:trace contextRef="#ctx0" brushRef="#br0">16867 9644 374 0,'0'0'370'0,"-9"-9"-140"0,9 9-29 0,-8-7-61 15,8 7-3-15,0 0-61 0,-16-4-15 0,16 4-7 16,0 0-24-16,-21 4 8 0,21-4-6 0,-16 9-6 16,9-3-7-16,-2 2 1 0,4 1-2 0,5-9 4 15,-10 15-13-15,10-15-16 0,-5 16 16 0,5-16-4 16,-3 12-1-16,3-12 2 0,-1 13 0 0,1-13-2 15,0 0-1-15,3 10-14 0,-3-10 18 0,0 0-4 16,0 0 1-16,0 0-4 0,11 5 3 0,-11-5 0 16,0 0 7-16,10-8-2 0,-10 8-10 15,11-12 12-15,-11 12 2 0,11-12 30 16,-5 4 9-16,-1 0-47 0,3 0 36 0,-1 1-41 16,1-3 26-16,0 3-39 0,2-1 56 0,0 2-52 15,-1 1 43-15,2-1-47 0,-11 6 46 0,20-7-50 16,-20 7 48-16,23-3-60 0,-23 3 60 0,22 1-54 15,-22-1 10-15,23 7 10 0,-23-7-6 0,19 10 5 16,-10-5 0-16,-1 4 3 0,1-1-9 0,-4 1 11 16,0 1-5-16,-1 0 7 0,0 2 1 0,-2-2-1 15,-1 0-3-15,-1-10 3 0,2 19 0 0,-2-19-7 16,0 16 8-16,0-16 8 16,1 14-6-16,-1-14 10 0,0 0 13 0,0 14 16 0,0-14 12 15,0 0 17-15,0 0-6 0,0 11-3 16,0-11-19-16,0 0 8 0,0 0-26 0,0 0 14 15,0 0-22-15,11-7 14 0,-11 7-22 0,11-10 17 16,-11 10-11-16,10-12-11 0,0 7 3 0,-1-2-7 16,-1 0 17-16,1 2-19 0,0-1 13 0,-9 6-15 15,14-9 5-15,-14 9 4 0,14-9 2 0,-14 9-23 16,9-4 19-16,-9 4-17 0,0 0 18 0,0 0-17 16,16-4 15-16,-16 4-15 0,0 0 7 15,9 6-6-15,-9-6 20 0,0 0-19 0,7 12 1 16,-7-12 2-16,4 8 1 0,-4-8 8 0,0 0 1 15,2 11-8-15,-2-11 1 0,0 0 1 0,0 0 9 16,6 9-4-16,-6-9 5 0,0 0 16 16,0 0 15-16,0 0 4 0,0 0-17 0,7 6-2 15,-7-6-4-15,0 0-2 0,0 0-2 0,14-6-1 16,-14 6 2-16,11-4 3 0,-11 4 7 0,12-5-15 16,-12 5 1-16,15-8-1 0,-15 8-1 0,16-4 1 15,-16 4-7-15,15-5-3 0,-15 5-1 0,13-3 15 16,-13 3-21-16,0 0 2 0,21 0-2 15,-21 0 1-15,0 0-1 0,17 3 3 0,-17-3-3 16,14 7-1-16,-14-7-1 0,12 10-7 0,-6-2-37 16,-1 1-24-16,4 0-8 0,-4-1-11 15,4 4-9-15,-2-1-9 0,1-1-37 0,0 1-5 16,0 0-22-16,-2-3-23 0,2 1-85 0,-1-3-187 16,1-1 93-16</inkml:trace>
  <inkml:trace contextRef="#ctx0" brushRef="#br0">17563 9860 28 0,'0'0'369'15,"16"-11"-82"-15,-10 3-58 0,3 0-29 16,-1 0-23-16,-2 1-27 0,2-3-33 0,-1 3-31 16,-7 7 14-16,11-10-16 0,-11 10-15 0,9-9-15 15,-9 9-12-15,0 0-9 0,0 0-6 0,0 0-12 16,0 0 4-16,0 0-6 0,10 10 2 16,-14-1-1-16,0 0 0 0,-2 4-4 0,-2-1-3 15,0 5 4-15,-2-1-13 0,-1-1 8 0,-1 2 0 16,3-1-2-16,0-5-2 0,0 1-1 0,-1 0 0 15,4-2 1-15,-1-3-6 0,1 1 8 16,6-8 0-16,-10 11 19 0,10-11 20 0,-8 7 3 16,8-7-7-16,0 0-6 0,0 0 5 0,0 0-13 15,0 0-4-15,-8-9 6 0,8 9 3 0,3-17-2 16,2 5-3-16,0-2 1 0,5-4 11 0,-1 1-9 16,2-1 6-16,1-3-17 0,4 0 4 0,0-1-7 15,0 3 14-15,0-1-13 0,-2 6 7 0,4-1-16 16,-1 1 25-16,-1 4-25 0,0 2-10 15,0 0-2-15,-3 5 11 0,-13 3-13 0,23-4 13 16,-23 4-17-16,20 4 16 0,-20-4-13 16,20 9 13-16,-11-6-20 0,-3 6 7 0,-2-1 1 15,-4-8 2-15,6 17 0 0,-6-17 21 0,0 17-19 16,0-7 13-16,0-10-16 0,-5 19 8 0,1-10-4 16,-1-1 10-16,-1 1-10 0,-2-2 14 0,-1-2-15 15,-2 0 14-15,-2-2-6 0,-3 1 36 0,0-1-65 16,16-3 13-16,-32 0-24 0,32 0 14 0,-27-2-29 15,27 2-3-15,-25-5-14 0,25 5-13 0,-16-5-37 16,16 5-52-16,-7-10-74 0,7 10-328 0,1-10-96 16</inkml:trace>
  <inkml:trace contextRef="#ctx0" brushRef="#br0">18007 9739 370 0,'0'0'367'16,"16"-3"-105"-16,-16 3-49 0,0 0-35 0,16-1-41 16,-16 1-41-16,0 0-6 0,0 0-8 15,16 1-8-15,-16-1-2 0,0 0-11 0,11 11-7 16,-11-11-7-16,6 11-6 0,-6-11-7 0,3 16-1 16,-3-16 2-16,-2 18-13 0,2-9-5 0,-2 5-1 15,-1-2-4-15,2 1-1 0,-4 0-1 16,1 1-10-16,-1 0 8 0,-2-5-13 0,2 4-16 15,1-4-21-15,4-9-26 0,-6 15-78 0,6-15-108 16,-5 9-272-16,5-9-8 0</inkml:trace>
  <inkml:trace contextRef="#ctx0" brushRef="#br0">18267 9680 460 0,'13'-24'416'16,"-1"2"-140"-16,-3 0-3 0,0 3-109 0,0-5 13 15,1 6-26-15,-3-1-22 0,1 2-28 0,1 5-54 16,-4 1 25-16,0 3-29 0,-5 8-68 0,9-12 11 16,-9 12-82-16,0 0-59 0,0 0-75 0,0 0-291 15,0 0-1-15</inkml:trace>
  <inkml:trace contextRef="#ctx0" brushRef="#br0">18197 9932 81 0,'0'0'542'15,"0"0"-186"-15,10 7-81 0,-10-7-48 0,0 0-49 16,21-5-25-16,-21 5-2 0,25-10-22 16,-7 1-20-16,3-1-20 0,-1-2 2 0,3-5-32 15,0 2 2-15,3-2-38 0,-2-1 20 0,2-1-30 16,-1-3 13-16,1-1-22 0,-1 0 18 0,-1-2-22 15,-3 1 12-15,2-2-12 0,-3 1 5 0,-2 3 0 16,0-1-1-16,-5 5-29 0,0 2 33 0,-4 0-8 16,-2 5 2-16,0 1-8 0,-1 2 7 0,-6 8 5 15,6-15-10-15,-6 15 2 0,0 0 0 0,4-9-5 16,-4 9 8-16,0 0 13 16,-14 2-15-16,4 5 0 0,0 1 2 0,-4 6-29 15,-2 3 34-15,-1 4-20 0,-1 4 25 0,1 0-29 16,2 4 11-16,-2 0 2 0,5 0 2 0,1 0 3 15,2 0 3-15,0 0 1 0,5-5 16 0,-1 1-29 16,4 1-2-16,5-2-29 0,0 1 20 0,3-1-72 16,1 0-19-16,7 0-86 0,-6-7-97 0,5 0-240 15,2 0-24-15</inkml:trace>
  <inkml:trace contextRef="#ctx0" brushRef="#br0">18755 10002 1 0,'8'-11'456'0,"-8"11"-176"0,8-10-63 0,-8 10-50 16,11-9-30-16,-11 9-23 0,11-9-24 0,-11 9 1 15,16-12-20-15,-16 12-9 0,17-10-10 0,-11 4-11 16,4-1-5-16,-2 1-7 0,2-2-15 0,2-1 14 16,-3-3-10-16,0 2-2 0,-1 0 0 15,0-4-3-15,0-1 1 0,-3 3-3 0,2-2-17 16,-1-1 13-16,-2 4 4 0,-1 0 2 0,0-1 2 15,1 1 1-15,-4 11-2 0,4-15-16 0,-4 15 14 16,1-11-7-16,-1 11 4 0,0 0 0 0,-4-8 2 16,4 8 0-16,0 0-3 0,0 0-1 0,-18 2-9 15,6 4 21-15,4 1 8 0,0-2 8 16,1 4 2-16,-1 2 7 0,0-1 6 0,3 2-1 16,-1 2-15-16,1 0 3 0,1-1-7 15,1 1-3-15,3 1-5 0,0-2-4 0,0 3 21 16,0 1-27-16,4 0-1 0,1 3-47 0,4-2 15 15,1 1-77-15,2-1-17 0,2-2-92 0,1-2-127 16,2-3-188-16,3-3-2 0</inkml:trace>
  <inkml:trace contextRef="#ctx0" brushRef="#br0">19347 9825 74 0,'0'0'446'0,"10"-7"-153"0,-10 7-79 0,0 0-25 16,20-3-20-16,-20 3-20 0,19 10-29 0,-8-2-6 16,3 6-18-16,-2-1-12 0,0 3-12 0,-1 4 27 15,-1 0-60-15,-1 0 43 0,-3 2-66 0,-2 2 39 16,1-1-58-16,-2-2 49 0,-1 1-14 0,0-4 0 16,-4 0-15-16,1-1 6 0,0 0-10 15,-2-5 6-15,1-1-2 0,-1-1 0 0,3-10 3 16,-6 15 6-16,6-15-26 0,-8 9 38 15,8-9 0-15,0 0 4 0,0 0-11 0,-22-4 19 16,15-3-6-16,0-1 34 0,2-4-3 0,-1-2-3 16,3-2 6-16,1-2-8 0,2-2-4 0,2-1-10 15,2-2-8-15,3 0-8 0,2 1-5 0,4-1-1 16,3-2-11-16,2 5-4 0,2 2-6 0,5 2 1 16,0 2-9-16,3 2-3 0,2 2-13 0,-6 5-22 15,1 2-40-15,-5 2-49 0,4 2-11 16,0 2-47-16,2 2-18 0,-1 3-69 0,-1 1-484 15,2 1-276-15</inkml:trace>
  <inkml:trace contextRef="#ctx0" brushRef="#br0">20254 10190 311 0,'0'0'528'15,"0"0"-165"-15,0 0-68 0,21-1-86 0,-21 1-31 16,0 0-35-16,17-4-29 0,-17 4-27 0,0 0-48 16,0 0-68-16,0 0-117 0,16-2-188 0,-16 2-179 15,0 0 14-15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6:39:58"/>
    </inkml:context>
    <inkml:brush xml:id="br0">
      <inkml:brushProperty name="width" value="0.05292" units="cm"/>
      <inkml:brushProperty name="height" value="0.05292" units="cm"/>
      <inkml:brushProperty name="color" value="#FF0000"/>
    </inkml:brush>
  </inkml:definitions>
  <inkml:trace contextRef="#ctx0" brushRef="#br0">5356 10072 297 0,'0'0'232'0,"0"0"-95"0,-18 2-21 16,18-2-42-16,0 0-15 0,-6 11-25 0,6-11-8 15,0 13-16-15,0-13 12 0,1 13-17 16,2 1 10-16,1-4-21 0,2 4-10 0,-1-1 12 16,5 6-53-16,-1-6-20 0,4 3-181 15,0 1 78-15</inkml:trace>
  <inkml:trace contextRef="#ctx0" brushRef="#br0">6484 7749 142 0,'0'0'216'0,"0"0"-49"0,0 0-45 0,3-12-16 15,-3 12-20-15,0 0-11 0,0 0-21 0,1-10-12 16,-1 10-5-16,0 0-7 15,0 0-8-15,0 0-3 0,2-9-11 0,-2 9 3 16,0 0 4-16,0 0-2 0,0 0-3 0,0 0-3 16,0 0-2-16,0 0-1 0,0 0-3 0,0 0 0 15,0 0-3-15,0 0 1 0,0 0 3 0,1-11-6 16,-1 11 14-16,0 0 8 0,0 0 10 0,0 0 6 16,0 0 18-16,0 0-6 0,0 0-9 0,6-7 3 15,-6 7 14-15,0 0 26 0,0 0-38 0,7-7 37 16,-7 7-51-16,0 0 54 0,6-7-53 0,-6 7 45 15,0 0-56-15,5-9 45 0,-5 9-47 0,0 0 37 16,3-10-47-16,-3 10 55 0,0 0-64 0,0 0 52 16,-2-13-56-16,2 13 50 0,0 0-57 15,-6-7 51-15,6 7-55 0,0 0 70 0,-14-4-80 16,14 4 54-16,-22 6-64 0,8-2 51 16,-5 5-35-16,0 3 48 0,-2-3-54 0,1 6 58 15,2-3-57-15,0 2 56 0,3-1-57 0,0 2 56 16,2-1-1-16,0 1-10 0,5-1-5 0,2 1-1 15,2-3-16-15,4 1-31 0,0 0 55 0,4 0-56 16,1 2 65-16,7 1-50 0,2-2 51 0,1-2-51 16,4 2 53-16,-1-3-53 0,4-3 50 0,-2-1-53 15,2 1 54-15,-3-2-23 0,-1-4 7 0,-3 2-9 16,1-1-21-16,-16-3-87 0,22 1 36 0,-22-1-63 16,20-2-33-16,-20 2-34 0,15-6-290 15,-6-1 61-15</inkml:trace>
  <inkml:trace contextRef="#ctx0" brushRef="#br0">6657 7660 195 0,'5'-15'358'0,"1"1"-145"0,0 0-8 16,-3 3-13-16,0 0-28 0,2 1-22 0,-5 10-23 15,4-15-13-15,-4 15 39 0,5-12-50 0,-5 12 8 16,4-10-68-16,-4 10 39 0,0 0-62 0,4-12 12 15,-4 12-27-15,0 0 44 0,0 0-53 0,0 0 2 16,0 0 10-16,0 0 48 0,0 0-58 16,0 12 49-16,0-12-54 0,-4 17 42 0,1-5-46 15,2 1 53-15,-3-1-58 0,3 2 35 0,1-2-43 16,0 3 41-16,1-1-70 0,1-2 24 0,2 2-67 16,2 2-16-16,-1-1-27 0,1-2-54 0,2 0-270 15,2-1 92-15</inkml:trace>
  <inkml:trace contextRef="#ctx0" brushRef="#br0">7066 7700 163 0,'1'-14'372'0,"-1"14"-110"16,0-12-63-16,0 12-33 0,0-10-21 0,0 10-34 15,-2-12 0-15,2 12-19 0,-4-9-15 0,4 9 2 16,0 0-17-16,-5-10-10 0,5 10-11 0,0 0-9 16,0 0-8-16,-5-9-4 0,5 9-6 0,0 0-3 15,0 0-12-15,-13 4 58 0,13-4-66 16,-12 12 56-16,6-5-58 0,1 3 48 16,-2-3-55-16,2 1 52 0,0 2-56 0,0-1 53 15,1 0-56-15,4-9 52 0,-5 18-53 0,5-18 38 16,-2 14-36-16,2-14 48 0,-3 13-56 0,3-13 61 15,1 12-8-15,-1-12-5 0,3 9-48 0,-3-9 54 16,0 0-4-16,5 8-51 0,-5-8 54 0,0 0-52 16,16-5 32-16,-16 5-22 0,16-8 50 0,-6 2-61 15,-1-3 60-15,3 0-55 0,-2-1 56 0,-1 1-53 16,-3 1 51-16,2 1-54 0,-2-1 6 0,-6 8 6 16,12-13 8-16,-12 13-14 0,6-10 18 0,-6 10-4 15,8-7 3-15,-8 7 8 0,0 0 1 0,7-8-2 16,-7 8 1-16,0 0-1 0,8-8-2 15,-8 8-1-15,0 0 0 0,0 0-12 0,0 0 4 16,0 0 11-16,0 0-6 0,0 0 7 16,0 0 46-16,9 9-57 0,-9-9 53 0,3 14-54 15,-2-1 50-15,-1-13-59 0,3 18 57 0,-2-7-54 16,1 0 36-16,-1 0-2 0,1 2 16 0,-1-4-11 16,2 1-2-16,-1 3 0 0,-2-13-4 0,4 16-1 15,-4-16-5-15,5 14-1 0,-5-14 1 0,5 13 1 16,-5-13-1-16,4 8 4 0,-4-8 2 0,0 0 20 15,12 8 47-15,-12-8-68 0,11-5 51 0,-2-2-85 16,8-4 21-16,-1-3 0 0,2-6-1 0,1-2-1 16,1-4-4-16,0-1-16 0,-1 1 25 15,-1 1-21-15,-1-4 22 0,-3 3-11 0,-2 2 11 16,-3 4 3-16,-1 3 30 0,0 3-9 0,-5-2-6 16,1 5 0-16,0-2-1 0,-3 4-7 0,-1 9 2 15,3-18-8-15,-3 18 3 0,4-13-10 0,-4 13-1 16,1-11-12-16,-1 11 2 0,0 0-19 15,4-10 16-15,-4 10-1 0,0 0 3 0,0 0-14 16,17 7 3-16,-10-1 9 0,5 2 13 0,-2 2-18 16,4 1 20-16,3 3-13 0,-2-1 13 15,3 0-13-15,-4 3 13 0,4-4-12 0,-5 5 11 0,-1-3 0 16,0 2 1-16,-2 0-15 0,-5-4-11 0,0 5 16 16,-1-2 14-16,-3-4 0 0,1 2-5 15,-4-3 6-15,1 2-6 0,1-2 2 0,0-10 2 16,-4 16 5-16,4-16 2 0,-2 14 3 0,2-14 5 15,-4 12 9-15,4-12 4 0,-4 8-9 0,4-8-4 16,0 0 0-16,-5 9-2 0,5-9-4 0,0 0-7 16,0 0-8-16,5-9 4 0,-5 9 1 0,8-17-3 15,-1 5 1-15,2-5-8 0,3-1 5 0,-2-1-4 16,5-7 19-16,0 2-13 0,1 0-8 0,-2 0 4 16,-4 5 0-16,2 1-3 0,-3-1 2 0,0 4 0 15,-3 1 0-15,2 2 0 0,-3 2-1 0,-1 2-1 16,-4 8-1-16,6-12-3 15,-6 12 1-15,6-9 4 0,-6 9-1 0,0 0-9 16,8-7 1-16,-8 7 1 0,0 0-2 0,12 7 4 16,-12-7 0-16,10 10 3 0,-5-3-1 0,0 2 4 15,2 0 0-15,-4-1-1 0,3 2 0 0,-2-2 4 16,-4-8 7-16,7 17 0 0,-6-7-9 0,-1-10-4 16,2 16 7-16,-2-16-4 0,-2 20 0 0,0-11-12 15,-1 2 5-15,-2 0-75 0,-1 1-37 0,-1 0 22 16,1 2-66-16,-2-2 30 0,-1 1-80 0,4-5-56 15,0 0-21-15,5-8-236 0,-8 11-11 0</inkml:trace>
  <inkml:trace contextRef="#ctx0" brushRef="#br0">7969 7752 210 0,'0'0'444'15,"12"6"-178"-15,-12-6 0 0,0 0-90 0,13 7 8 16,-13-7-86-16,0 0 24 0,0 0-61 0,11 3 44 15,-11-3-73-15,0 0 43 0,0 0-36 0,0 0-19 16,0 0-89-16,0 0-69 0,0 0-87 0,0 0-264 16,-4 13 58-16</inkml:trace>
  <inkml:trace contextRef="#ctx0" brushRef="#br0">29549 8301 306 0,'0'0'403'15,"0"0"-149"-15,0 0-6 0,-1-10-87 0,1 10 24 16,0 0-63-16,0 0 28 0,-4-8-83 0,4 8 46 16,0 0-71-16,0 0 45 0,0 0-67 15,-5-9 33-15,5 9-45 0,0 0 43 16,0 0-50-16,0 0 49 0,0 0-56 0,0 0 51 16,0 0-51-16,-5-8 36 0,5 8-30 0,0 0 34 15,0 0-26-15,0 0 36 0,0 0-4 0,0 0-5 16,0 0-3-16,0 0-12 0,0 0 2 0,0 0-5 15,0 0-4-15,0 0 19 0,0 0-26 0,0 0-3 16,0 0 1-16,0 0-5 0,0 0 4 0,0 0-2 16,0 0 2-16,0 0-3 0,0 0 1 0,0 0-1 15,0 0 0-15,0 0-5 0,0 0-8 16,0 0-6-16,0 0 25 0,0 0-3 0,0 0 0 16,0 0 0-16,0 0-1 0,0 0-4 15,0 0-6-15,0 0-11 0,0 0 27 0,0 0-5 16,0 0 4-16,0 0-2 0,0 0-1 0,-5-8-1 15,5 8-10-15,0 0-10 0,0 0 27 0,0 0-2 16,0 0 4-16,1-10-1 0,-1 10-2 0,0 0 2 16,0 0 4-16,-2-9 13 0,2 9-9 0,0 0 16 15,0 0-5-15,0 0-2 0,-2-11-2 0,2 11-6 16,0 0 1-16,0 0 15 0,0 0 1 16,-19 4-3-16,19-4 4 0,-15 8-1 0,1 0 10 15,2 1-16-15,-4 0 7 0,0 1-6 0,1 0-4 16,2 2-12-16,2-3 8 0,0 2-12 15,4-3 1-15,-2 3-3 0,1 1-5 0,2-1 3 16,3 0 1-16,1 0-10 0,2 0 0 0,2-1 0 16,1 2-21-16,3-1-47 0,4 2-45 0,1-3 17 15,2-1-47-15,4 1-34 0,-4-3-69 0,4 0-51 16,-2-6-77-16,3 5-162 0,0-4-29 0</inkml:trace>
  <inkml:trace contextRef="#ctx0" brushRef="#br0">30004 8111 492 0,'5'-13'435'0,"0"2"-150"0,-2 2 1 0,-3 9-67 16,5-17-25-16,-5 17-16 0,5-12-5 0,-5 12-9 15,3-8-26-15,-3 8-29 0,0 0 2 16,0 0-15-16,0 0-11 0,0 0-7 0,-21 8-13 15,11 0-11-15,-3 4 11 0,1 4-19 0,-1 0 10 16,-4 7-17-16,3-3-3 0,1 4-16 0,-2 0-3 16,3-5-4-16,2 2-4 0,0-2-1 0,2 1-3 15,0 0-8-15,0-3-26 0,1 0-58 0,1-1-55 16,1-4 1-16,1 1-10 0,0-3-44 0,4-10-75 16,-5 17-118-16,5-17-209 0,0 10-130 15</inkml:trace>
  <inkml:trace contextRef="#ctx0" brushRef="#br0">30187 8351 285 0,'8'-7'484'0,"-1"-2"-93"15,-2 1-105-15,1 1-35 0,-6 7-35 0,8-14 15 16,-8 14 1-16,4-13 0 0,-4 13-52 0,5-10-12 15,-5 10-40-15,0 0-14 0,2-11-35 16,-2 11-6-16,0 0-17 0,0 0-7 16,0 0-16-16,-17-3 4 0,17 3-17 0,-15 5 5 15,3 2-16-15,1 2 10 0,-1 0-12 0,-3 2 11 16,1-1-17-16,-3 2 10 0,4 0-12 0,-2 0-1 16,2-1-2-16,-1 3 3 0,2-5 4 0,1 2-6 15,1-2-1-15,4-2-4 0,-1 0 0 0,7-7 1 16,-9 9 0-16,9-9-1 0,-6 9 5 0,6-9 5 15,0 0-5-15,0 0 1 0,6 9-1 0,-6-9 1 16,0 0 0-16,20-1 1 0,-20 1-2 0,23-7 2 16,-12 3 11-16,4-3-14 15,1-3 15-15,2 0-16 0,-1-1 12 0,-1 0-12 16,0-3 12-16,0 3-15 0,0-3 16 0,-3 3-7 16,2-2 6-16,-4 1-9 0,0 3 10 0,-1-4-11 15,1 3 12-15,-4 1-3 0,0 2 26 0,0-2-15 16,-7 9 8-16,11-10-17 0,-11 10 11 0,9-8-18 15,-9 8 8-15,8-8-12 0,-8 8 14 0,0 0-18 16,7-7 14-16,-7 7-7 0,0 0 7 0,0 0-17 16,0 0 15-16,0 0-12 0,0 0 14 0,0 14-16 15,0-14 15-15,-7 12-11 0,1-3 17 16,2 1-18-16,-2 0 10 0,1 0-10 16,-3 1 13-16,-1 2-15 0,-2 0 16 0,0 2-9 15,1-4 12-15,3 2-17 0,-2-1 0 0,0-1 2 16,2 0 2-16,0 0 2 0,0 0-4 0,1-2 6 15,0 0-2-15,0 0 0 0,6-9 0 0,-6 9 0 16,6-9-1-16,-5 10 4 0,5-10 0 0,0 0 3 16,-7 12 7-16,7-12 1 0,0 0 10 0,0 0-6 15,0 0-2-15,8 9-3 0,-8-9 0 0,17-3-5 16,-17 3 1-16,30-6 0 0,-7 1 16 16,0-2-17-16,0-3 16 0,7 1-13 0,-2-4 23 15,-2 1-15-15,2-2 15 0,-2-1-23 0,1 1 21 16,-1-2-3-16,-3 0 50 0,-5 3-25 15,0 0 34-15,-3-2-41 0,0 3 34 0,-3-1-47 16,-2 2 51-16,-1 0-50 0,-3 1 34 0,-2 2-32 16,3 0-2-16,-7 8-7 0,8-14-5 0,-8 14 15 15,4-11-20-15,-4 11-14 0,3-11 0 0,-3 11-5 16,0 0-2-16,2-9-8 0,-2 9 20 0,0 0-42 16,0 0 34-16,0 0-11 0,0 0 7 0,0 0-41 15,0 0 40-15,0 0-32 0,-2 9 31 16,2-9-25-16,-1 16 35 0,1-16-31 0,-2 16 31 15,1-7-18-15,0 3 23 0,-1 1-30 0,1-2 2 16,0 3 6-16,-1-1-1 0,1-1-2 0,1 0-17 16,-3 1 0-16,1-1 4 0,1 1 7 15,-2 0-9-15,2-1-1 0,-3-1-5 0,2 2-2 16,-2-3 4-16,0 1 1 0,-1-2 5 0,-3 4 4 16,1-2-2-16,-1-2 1 0,-1 1 2 0,0 0 6 15,1-4 2-15,-1 1 2 0,9-7 3 0,-15 9 1 16,15-9 5-16,-11 9-1 0,11-9 1 15,-9 7 2-15,9-7 4 0,0 0-3 0,-12 8 0 16,12-8-2-16,0 0-1 0,0 0 3 0,0 0-3 16,0 0 4-16,13-11 1 0,-5 5-2 0,3-2 2 15,6-3-2-15,2-1 3 0,5-3 28 0,3-1-23 16,0-2 29-16,1-2-25 0,0 1 27 16,-1 1-27-16,0-3 25 0,-2 2-4 0,0-1 4 15,-2 2 4-15,-2-1-14 0,-4 4 2 0,-2 2-26 16,-1-1 35-16,0 1-27 0,-5 2 39 0,0 2-32 15,-1 2 40-15,-2 0-52 0,-6 7 33 16,11-9-44-16,-11 9 27 0,9-8-36 0,-9 8 26 16,0 0-30-16,0 0 28 0,0 0 17 0,21 5-16 15,-13 3-33-15,1 1 32 0,0 6-29 0,0-1 31 16,1 2-29-16,-1 1 32 0,0 2-23 0,-1-2 25 16,0 0-34-16,-4-1 34 0,0-2-31 0,-1 2 31 15,-1-2-29-15,-2 0 30 0,0-1-30 0,0-1 39 16,-2-1-44-16,0 0 8 0,-3 2 1 0,1-2 2 15,-3-1 42-15,0 2-52 0,-2-3-9 16,2-1-22-16,-3 1 8 0,-1-1-87 16,1-4-40-16,-1 1-52 0,11-5-40 0,-20 10 12 15,20-10-4-15,-17 9-67 0,17-9-34 0,-11 8-413 16,11-8-288-16</inkml:trace>
  <inkml:trace contextRef="#ctx0" brushRef="#br0">31600 8485 641 0,'18'-8'449'0,"-4"1"-132"0,-2 1-49 0,-1-1-20 16,-2 1 19-16,-9 6 19 0,17-8-48 0,-17 8-35 15,10-3-40-15,-10 3-32 0,0 0-32 0,12-5-21 16,-12 5-11-16,0 0-14 0,0 0 7 0,2 14-24 15,-2-14 4-15,-6 16-18 0,-1-4 10 0,0 0-19 16,-5 0-2-16,3 3-4 0,-4-3 0 0,-1 3 0 16,0-1 0-16,2-1 0 0,0-1 0 15,2-2-3-15,-2-1 1 0,5-2 2 0,-1 0 3 16,8-7 3-16,-9 10 11 0,9-10 12 0,-10 7 13 16,10-7 18-16,-8 7 20 0,8-7-1 15,0 0-12-15,0 0-24 0,0 0 2 0,0 0-5 16,0 0 0-16,1-11-12 0,-1 11-3 0,12-14 2 15,-2 3 37-15,2-3-47 0,2-1 29 0,4-2-42 16,2-1 40-16,1-2-50 0,0 2 41 0,3 0-41 16,-2 0 35-16,-1 3-41 0,-4 1 35 0,0 2-40 15,2-2 36-15,-1 4-29 0,-2-1 27 16,-3 0-38-16,0 2 37 0,-2 1-41 0,-1 3 40 16,-1-2-40-16,0 3 36 0,-9 4-30 0,18-10 26 15,-18 10-38-15,16-7 36 0,-16 7-35 0,14-3 36 16,-14 3-37-16,0 0 36 0,18-2-35 15,-18 2 45-15,0 0-44 0,15 6 48 0,-15-6-43 16,8 11 35-16,-8-11-39 0,4 12 38 0,-4-12-35 16,1 16 34-16,-2-6-24 0,0 2 33 0,-2-1-48 15,-1 4 41-15,-1-1-38 0,-1-1 39 0,-2 5-38 16,-1-2 2-16,1 1 14 0,1-1-13 0,-3 0 6 16,1 1-5-16,0-3 2 0,-1 1-4 15,1-1-6-15,0 0-9 0,1 0 0 0,0-2 12 16,-1 1-18-16,3-1-9 0,-2 1 19 0,3-3-44 15,1-1 3-15,-1 1-36 0,5-10-4 0,-6 14-30 16,6-14-24-16,-5 15-17 0,5-15-21 16,-2 10 8-16,2-10 10 0,0 0-52 0,2 10-4 15,-2-10-54-15,0 0-54 0,0 0-231 0,0 0-105 16</inkml:trace>
  <inkml:trace contextRef="#ctx0" brushRef="#br0">31743 8533 370 0,'-5'-8'434'16,"0"-1"-66"-16,5 9-121 0,-7-13-12 0,7 13-74 16,-3-9 4-16,3 9-40 0,0 0 17 0,0 0-20 15,0 0-2-15,0 0-17 0,23 3-35 0,-13 2-20 16,3 1 2-16,1 3-20 0,2-1 0 0,1 2-8 16,0 0-5-16,-2-2 16 15,4 3-24-15,-2-1-55 0,0-3-3 0,-5 1-16 16,2-4-20-16,-14-4-49 0,18 8-91 0,-18-8-83 15,0 0-265-15,18 2-95 0</inkml:trace>
  <inkml:trace contextRef="#ctx0" brushRef="#br0">27254 7993 30 0,'0'0'157'0,"0"0"-10"16,0 0-50-16,0 0 0 0,0 0-43 0,0 0 27 16,-6-7-46-16,6 7 29 0,0 0-29 0,0 0 20 15,0 0 0-15,0 0 14 0,0 0 18 0,0 0 5 16,0 0 18-16,0 0 6 0,0 0 4 16,0 0 4-16,-10-5-9 0,10 5-1 0,0 0-2 15,0 0 34-15,0 0-62 0,0 0 31 0,-3-10-52 16,3 10 50-16,0 0-68 0,0 0 56 15,0 0-77-15,0 0 59 0,0 0-71 0,0 0 55 16,0 0-67-16,0 0 54 0,0 0-68 0,0 0 57 16,0 0-75-16,0 0 78 0,0 0-41 0,0 0 56 15,-9 6-45-15,9-6 37 0,-9 16-39 0,2-6 43 16,0 2-36-16,-2 5 11 0,0 0-1 0,-1-1-4 16,1 0-4-16,0 3 1 0,-1 0-3 0,1 1 14 15,1-1-20-15,-2 1-6 0,3 1 2 0,-1-2-4 16,1 2 0-16,-1-3-4 0,1-1 0 15,-1 1-2-15,3-3-5 0,-1 0 21 0,0-2-45 16,-1 1 11-16,3-5-53 0,-1 0 23 16,3 2-61-16,-2-4 48 0,4-7-54 0,-6 13-13 15,6-13-10-15,-6 10-49 0,6-10-97 0,0 0-12 16,0 0-264-16,0 0-69 0</inkml:trace>
  <inkml:trace contextRef="#ctx0" brushRef="#br0">27158 8085 224 0,'7'-14'544'0,"-1"1"-177"16,-2 4-31-16,3-5-134 0,-1 4 9 0,0 0-83 16,-1 1 21-16,2 1-58 0,2 0 33 0,-2 1-92 15,0 1 78-15,-7 6-81 0,18-7 49 0,-18 7-70 16,16-4 19-16,-16 4-26 0,21 0 48 0,-21 0-55 15,18 6 63-15,-18-6-64 0,20 9 58 0,-11-4-65 16,1 2 4-16,-1 3 1 0,-2-2-21 0,-1 1 34 16,0 3-10-16,-2-3 16 0,1 1-1 0,-2 0 5 15,-2 2 5-15,-1-12 12 0,0 17-4 0,0-6 4 16,0-11-5-16,-4 19-6 0,4-19 15 16,-6 16 5-16,6-16 8 0,-10 15-2 15,3-8-1-15,-2 0 13 0,9-7 13 0,-14 8 5 16,14-8 4-16,-14 4-3 0,14-4-3 0,0 0 20 15,-23-2-35-15,23 2 0 0,-16-5-4 0,16 5-5 16,-16-5-4-16,16 5-8 0,-11-8-10 0,11 8-8 16,-12-7-4-16,12 7 5 0,-6-8-18 0,6 8-36 15,-8-6-35-15,8 6-45 0,0 0-49 0,-6-10 27 16,6 10-62-16,0 0 6 0,-3-10-26 0,3 10-32 16,0 0-60-16,0 0-106 0,1-13-155 15,-1 13-91-15</inkml:trace>
  <inkml:trace contextRef="#ctx0" brushRef="#br0">27606 8051 460 0,'0'0'462'0,"20"-7"-120"15,-20 7-67-15,14-8-58 0,-14 8-28 0,10-4-25 16,-10 4 64-16,0 0-96 0,13-6-15 0,-13 6-32 15,0 0-20-15,0 0-12 0,0 0-9 0,0 0 0 16,16 6 2-16,-16-6-16 0,0 9-12 0,0-9 3 16,-3 16-2-16,0-6-4 0,1 1-3 15,-2 1 0-15,0 1-6 0,-1 0-2 0,3-1 0 16,-2 1 6-16,1-3-6 0,-1 1-4 0,3-1-9 16,1-10 7-16,-4 17 0 0,4-17 0 0,1 12 1 15,-1-12 0-15,2 10 2 0,-2-10 1 0,0 0-2 16,9 8 1-16,-9-8 7 0,0 0 19 15,0 0 3-15,21 0 14 0,-21 0 2 0,13-5 0 16,-4-2-1-16,-1 1 9 0,-2-1-5 0,3-1 5 16,-4 0-5-16,4 0-15 0,-2 0-5 0,-2-1-6 15,1 4-5-15,-1-3-4 0,-5 8-4 0,10-14-2 16,-10 14-7-16,6-10-49 0,-6 10-43 0,5-9-51 16,-5 9-16-16,5-7-14 0,-5 7-55 15,4-10-81-15,-4 10-439 0,0 0-268 0</inkml:trace>
  <inkml:trace contextRef="#ctx0" brushRef="#br0">28052 7928 46 0,'16'-11'686'16,"-16"11"-330"-16,13-9 9 0,-13 9-158 0,9-5 27 0,-9 5-102 15,0 0 45-15,13-6-90 0,-13 6 42 16,0 0-70-16,0 0 66 0,0 0-70 0,9 6 46 16,-9-6-51-16,0 14 33 0,-3-3-55 0,1 1-8 15,-2 0 9-15,-1 3-7 0,-3 4 1 0,0-2-3 16,1 2-4-16,-1-1-3 0,-2-1-4 0,1 1 3 16,0 0 4-16,-1-3-12 0,1 1 8 15,0 1 2-15,0-7 1 0,1 3 0 0,2-4 1 16,1 0-4-16,-2 0-2 0,7-9 7 0,-9 11 13 15,9-11 8-15,-5 9-4 0,5-9 0 0,0 0-2 16,-5 8-7-16,5-8-3 0,0 0-4 16,0 0-9-16,0 0 2 0,0 0 2 0,12-5-1 15,-12 5 5-15,10-7 3 0,-10 7-8 0,15-8-2 16,-15 8-1-16,18-10-3 0,-9 4-1 0,0 1 0 16,-9 5-1-16,20-6-6 0,-20 6 0 0,18-7 4 15,-18 7 4-15,17-3-6 0,-17 3-1 0,0 0 1 16,20-2-2-16,-20 2 1 0,0 0 1 0,17-2 0 15,-17 2 0-15,0 0-2 0,0 0 4 0,17 3 6 16,-17-3-1-16,0 0 6 0,5 7 3 16,-5-7 4-16,0 0 1 0,0 0 4 0,0 14 5 15,0-14 1-15,-5 9 0 0,5-9-2 0,-7 8-1 16,7-8-2-16,-10 8-2 0,10-8-6 0,-10 7-1 16,10-7-6-16,0 0 0 0,-16 4-2 15,16-4-3-15,-15 5-6 0,15-5-21 0,0 0-21 16,-20 1-33-16,20-1-49 0,0 0-34 0,-16-5-13 15,16 5-1-15,0 0-5 0,-15-8-32 0,15 8-60 16,-4-9-102-16,4 9-262 0,-2-12-161 0</inkml:trace>
  <inkml:trace contextRef="#ctx0" brushRef="#br0">28380 7870 190 0,'9'-5'583'16,"-9"5"-195"-16,18-8-90 0,-18 8-71 0,10-7-48 16,-10 7-17-16,0 0 48 0,14-2-59 0,-14 2 50 15,0 0-59-15,9 5 8 0,-9-5-35 0,1 12 0 16,-1-12-16-16,-2 18 2 0,-1-4-12 16,-2-1-17-16,0 2-5 0,-1 3-10 0,-1-1-12 15,-3 1-11-15,0 3 0 0,1-2 8 0,0-1-23 16,-2 1-5-16,2 0 12 0,-2 0-18 0,1-2 6 15,0 1-7-15,-2 2 1 0,1-3 10 0,-1 0-14 16,2 0-3-16,-3 0 0 0,3-1 0 16,1-1-2-16,-2-1-1 0,3-1 0 0,0-2-13 15,-2 0-39-15,4-1-35 0,1-2-35 0,-2-2-37 16,7-6-4-16,-6 12 2 0,6-12-27 0,-8 9-24 16,8-9-80-16,0 0-414 0,0 0-236 15</inkml:trace>
  <inkml:trace contextRef="#ctx0" brushRef="#br0">28456 8133 338 0,'0'0'527'0,"8"-6"-165"15,-8 6-81-15,0 0-86 0,0 0-37 0,0 0 13 16,0 0-7-16,0 0-8 0,0 0-18 0,0 0-24 15,8 8-24-15,-8-8-20 0,-1 9-12 0,1-9-3 16,-4 16-16-16,4-16-15 0,-5 15 3 0,5-15-11 16,-8 16 3-16,3-8 0 0,1 3-12 0,-1-3 21 15,1 0-22-15,-1-1-43 0,-1 3-22 0,6-10-52 16,-10 10-13-16,10-10 29 0,-11 11-111 0,11-11-72 16,0 0-347-16,-15 3-156 0</inkml:trace>
  <inkml:trace contextRef="#ctx0" brushRef="#br0">28734 7947 557 0,'10'-10'455'0,"-1"1"-41"16,-4 0-171-16,3 1 41 0,-8 8-100 0,9-9 33 16,-9 9-102-16,6-10 28 0,-6 10-96 0,7-7 23 15,-7 7-94-15,0 0 24 0,0 0-79 16,0 0-61-16,0 0-94 0,0 0-65 0,0 0-265 15,0 0-79-15</inkml:trace>
  <inkml:trace contextRef="#ctx0" brushRef="#br0">28847 8022 203 0,'0'0'629'15,"0"0"-129"-15,0 0-178 0,16-2-44 0,-16 2 0 16,0 0 14-16,0 0-27 0,0 0-26 15,-15 5-19-15,15-5-26 0,-17 8-29 0,6 0-28 16,-1 0-22-16,2 1-29 0,-4 6-16 0,2-3-11 16,0 1-16-16,3 3-11 0,1-4 12 0,2 3-32 15,2 0 20-15,0-3-40 0,3 2 0 0,3-1 23 16,2 3-20-16,1-2-3 0,3 0 3 16,1-2 1-16,2-1 0 0,-2-1 7 0,3-1-5 0,-1-1 1 15,1-3 3-15,-1 1-3 0,-11-6 1 16,18 6-16-16,-18-6-30 0,0 0-41 0,22 0-63 15,-22 0-53-15,10-6-27 0,-10 6 13 16,9-8-43-16,-9 8-58 0,8-11-473 0,-8 11-334 16</inkml:trace>
  <inkml:trace contextRef="#ctx0" brushRef="#br0">28983 8300 860 0,'0'0'615'0,"0"0"-168"0,0 0-90 0,0 0-38 16,20 0-72-16,-20 0-47 0,0 0-44 0,0 0-47 16,8-8-93-16,-8 8-112 0,0 0-48 0,0 0-104 15,-5-9-181-15,5 9-283 0,-12-6-239 16</inkml:trace>
  <inkml:trace contextRef="#ctx0" brushRef="#br0">29399 8819 51 0,'0'0'84'0,"0"0"153"0,0 0-223 16,0 0 167-16,0 0-171 0,0 0 161 15,-2-10-165-15,2 10 124 0,0 0-131 16,0 0 125-16,0 0-137 0,2-12 127 0,-2 12-112 16,0 0 111-16,0 0-134 0,3-12 116 0,-3 12-11 15,0 0-25-15,0 0 2 0,0-9 5 0,0 9-10 16,0 0-10-16,0 0-25 0,0 0 8 0,2-11-3 16,-2 11-8-16,0 0 3 0,0 0-9 0,0 0-1 15,0 0-38-15,0 0 41 0,0 0-6 0,3-8 2 16,-3 8-2-16,0 0-23 0,0 0-64 15,0 0 103-15,0 0-19 0,18 1 13 0,-18-1-5 16,20 6-5-16,-20-6 3 0,24 4-4 0,-9 1-1 16,0-1 0-16,2 1-28 0,4 2 30 0,0-2-1 15,0 2-5-15,2 1 3 0,2 0-7 16,5 3 10-16,2 0-94 0,2 0 110 0,1-1-96 16,3 4 101-16,0-3-93 0,1 0 98 0,2 0-92 15,1 0 100-15,-3-1-100 0,0 1 103 0,0-3-99 16,1 1 97-16,-2-1-94 0,-1-1 101 15,0 0-103-15,-2 0 81 0,-1-2-74 0,-2 1 100 16,-4-2-101-16,-1 1 98 0,1-2-99 0,0 3 99 16,-4-3-98-16,2 2 83 0,1-3-82 0,0 4 100 15,-3-2-97-15,4-2 96 0,-4 1-102 0,2 0 99 16,0-1-103-16,-2 3 105 0,0-3-106 0,2 3 2 16,-4-5-2-16,-1 2 4 0,-2 0-7 15,-2-1-12-15,-17-1 7 0,31 3-4 0,-31-3-20 16,23 0 134-16,-23 0-161 0,18-3-24 15,-18 3-128-15,0 0 81 0</inkml:trace>
  <inkml:trace contextRef="#ctx0" brushRef="#br0">29833 8843 3 0,'0'0'339'0,"0"0"-224"0,0 0 95 0,0 0-182 15,13-6 145-15,-13 6-173 0,0 0 162 16,27-1-155-16,-27 1 133 0,38 4-129 0,-12-1 105 15,8 5-119-15,4-1 112 0,3 2-124 0,5 2 104 16,9 3-112-16,3 1 99 0,-1 1-99 0,-1 0 90 16,-1 0-90-16,-1-3 93 0,1 4-99 15,-3-2 76-15,-1 1-76 0,-8-4 4 0,-1 2 7 16,0-3 3-16,-2 1 2 0,-1-2 2 0,-2 0 4 16,-2-1 2-16,-2 2-3 0,-1-2 7 0,-7-5-2 15,1 3 0-15,-3-1 1 0,-1-2 1 16,-3 0-10-16,-4 0-9 0,2-1-11 0,-17-3 82 15,24 4-137-15,-24-4 109 0,16 3-166 0,-16-3 123 16,0 0-148-16,0 0 36 0,0 0-152 0,0 0 85 16</inkml:trace>
  <inkml:trace contextRef="#ctx0" brushRef="#br0">29482 4570 276 0,'0'0'327'0,"0"0"-106"0,0 0-43 0,0 0-28 16,0 0-28-16,0 0-13 0,0 0-19 16,0 0-20-16,0 0-6 0,0 0-38 0,0 0 10 15,0 0-4-15,0 0-9 0,0 0 3 0,0 0-2 16,0 0-6-16,0 0-12 0,0 0 16 16,0 0-10-16,0 0 9 0,0 0-8 0,0 0-3 15,0 0-2-15,0 0-3 0,0 0-15 0,0 0 9 16,0 0 8-16,0 0-2 0,0 0 1 0,0 0-2 15,0 0-1-15,-6 9 1 0,6-9 0 0,0 0-3 16,0 0 2-16,0 0-2 0,0 0 7 0,0 0 2 16,0 0 6-16,0 0 0 0,0 0 12 15,0 0-3-15,0 0 18 0,0 0-1 0,0 0 5 0,0 0 6 16,0 0 3-16,0 0 4 16,0 0 14-16,0 0-40 0,0 0 5 0,0 0 24 15,0 0-18-15,0 0 22 0,0 0-17 0,0 0-8 16,0 0-10-16,0 0-10 0,0 0-5 0,-10-8-6 15,10 8 11-15,0 0-9 0,-24-1-12 0,24 1-4 16,-27 0 3-16,27 0 0 0,-29 1 1 0,13 2-1 16,-3-1 9-16,3 2-13 0,0 0 11 0,0-1-15 15,3 2 12-15,-2 2-13 0,2-3 13 0,2 3-4 16,1 0 2-16,3 0-23 0,0-1 9 0,1 2-5 16,0 0 18-16,6-8 37 0,-6 15-64 0,6-15 21 15,0 15-13-15,0-15 18 0,4 15-7 16,-4-15 9-16,8 14-14 0,-8-14 18 0,9 12-16 15,-9-12 21-15,10 10-14 0,-10-10 7 0,13 7 2 0,-13-7 2 16,11 8-4-16,-11-8 1 16,11 7 10-16,-11-7-15 0,0 0-1 0,14 4 4 15,-14-4-2-15,0 0-13 0,11 6 0 0,-11-6-35 16,0 0-21-16,0 0-17 0,0 0-24 0,19 0-9 16,-19 0-36-16,0 0-56 0,13-6-129 0,-13 6-152 15,0 0 55-15</inkml:trace>
  <inkml:trace contextRef="#ctx0" brushRef="#br0">29718 4703 203 0,'0'0'451'16,"0"0"-106"-16,0 0-119 0,0 0-2 0,-1-11-84 16,1 11 5-16,0 0-49 0,0 0 23 15,-7-7-62-15,7 7 32 0,0 0-64 0,0 0 46 16,-19-1-58-16,19 1 28 0,-15 4-38 0,15-4 38 15,-21 12-46-15,11-5 4 0,-4 3 1 0,5-3 1 16,-3 3-2-16,1-2-2 0,1 3 4 0,-1 2-8 16,2-4 8-16,1 2 1 0,1-2-1 0,1 0 1 15,1-1-3-15,5-8 2 0,-8 13-3 0,8-13 1 16,-4 13-2-16,4-13-1 0,-5 8-4 16,5-8 4-16,0 0 8 0,-4 7 2 0,4-7-1 15,0 0 2-15,0 0-7 0,0 0 3 0,0 0 4 16,0 0 1-16,0 0-4 0,0 0 8 15,16-4-2-15,-16 4 0 0,10-13 0 0,-4 5-1 16,1 0-2-16,-1-1-3 0,1-1 24 0,-1 1-25 16,3 0 15-16,-3 1-23 0,1-1 43 0,1 1-43 15,0 0 37-15,-1 0-43 0,-1 0 38 0,2 0-43 16,-1 2 40-16,2-1-43 0,-9 7 41 0,11-10-49 16,-11 10 48-16,11-7-44 0,-11 7 43 0,0 0-44 15,14-5 43-15,-14 5-42 0,0 0 44 0,0 0-44 16,18 1 34-16,-18-1-30 0,9 7 34 15,-9-7-35-15,10 9 42 0,-10-9-44 0,9 10 44 16,-9-10-45-16,8 14 4 0,-8-14 4 0,6 14 2 16,-6-14 1-16,4 15 2 0,-4-15-3 15,1 14 10-15,-1-14-1 0,2 13 3 0,-2-13 0 16,-3 13 0-16,3-13 1 0,-1 10 2 0,1-10 1 16,-3 10-3-16,3-10 3 0,0 0-5 0,-4 10 12 15,4-10 3-15,0 0 7 0,-3 10 11 0,3-10 8 16,0 0 1-16,0 0 16 0,0 0-31 0,0 0 20 15,0 0-4-15,0 0-4 0,0 0-9 16,0 0-2-16,1-13 5 0,-1 13 7 0,6-9-15 0,-6 9 1 16,8-14-7-16,-8 14 2 0,11-13-4 15,-6 4 3-15,3 4-3 0,-8 5 7 0,12-12-15 16,-12 12-5-16,11-13 4 0,-11 13 0 0,12-8-4 16,-12 8 2-16,12-11-8 0,-12 11 3 0,9-4-7 15,-9 4 4-15,0 0-4 0,13-5 8 16,-13 5-11-16,0 0-6 0,0 0 10 0,0 0 7 15,17 2-9-15,-17-2 6 0,0 0-9 0,6 9 7 16,-6-9-19-16,3 10 15 0,-3-10-8 0,0 13-15 16,0-13 15-16,-1 16-19 0,1-16 7 0,-4 17 5 15,4-17 5-15,-6 17 4 0,6-17 2 0,-5 16 3 16,3-7 9-16,-2-1-9 0,4-8 4 16,-9 15 2-16,9-15 0 0,-4 13-1 0,4-13 2 15,-4 10 0-15,4-10-1 0,-5 8 4 0,5-8 0 16,0 0 10-16,-2 11-4 0,2-11 16 0,0 0 22 15,0 0 6-15,0 0-8 0,0 0-4 0,14 2 1 16,-14-2 13-16,23-9 10 0,-8 3 4 16,4-3 6-16,0-1 6 0,2 0-1 0,5-5-6 15,0 1-1-15,-3-1 9 0,1 2 7 0,-4-1 5 16,-1 2 8-16,-4-1 3 0,1 2-12 0,-5 1 41 16,-1 1-44-16,-2 2 29 0,-2 0-47 0,-6 7 26 15,11-14-46-15,-11 14 17 0,7-10-47 16,-7 10 19-16,7-5-40 0,-7 5 0 0,0 0-51 0,7-9 4 15,-7 9-22-15,0 0 37 0,0 0 1 16,0 0 1-16,0 16-14 0,0-16-5 0,0 22 6 16,0-9-8-16,0 2 8 0,0 3 8 0,2 0 11 15,0 1 38-15,0 2-42 0,0 1 48 0,2 2-37 16,-2-7 32-16,0 0-47 0,0-1 44 0,-2-1-49 16,1-2 44-16,-1 1-45 0,-1-2 59 15,1 1-57-15,-1-2 45 0,-2-2-41 0,3-9 48 16,-7 18-42-16,7-18 46 0,-7 14-41 0,7-14 43 15,-9 13-29-15,9-13 28 0,-7 9-48 0,7-9 27 16,0 0-81-16,-13 8-66 0,13-8-69 0,0 0-22 16,0 0-12-16,-17-3-135 0,17 3-385 15,-14-10-295-15</inkml:trace>
  <inkml:trace contextRef="#ctx0" brushRef="#br0">30320 4911 479 0,'0'0'528'0,"18"-10"-127"0,-18 10-86 0,12-9-8 15,-12 9 0-15,13-8-24 0,-13 8-61 0,0 0-42 16,12-7-45-16,-12 7-35 0,0 0-21 0,0 0-15 16,0 0-12-16,11 7-11 0,-11-7-7 15,0 16-3-15,-1-6-11 0,-3 2-23 0,0 3 10 16,-1 2-68-16,-2 0-45 0,0-2-43 0,1 2-17 15,-1 0-12-15,-1-3 8 0,2-2-22 16,3-2-194-16,-3 0 14 0,6-10-152 0,-5 12-8 16</inkml:trace>
  <inkml:trace contextRef="#ctx0" brushRef="#br0">30522 4778 23 0,'7'-15'530'0,"-1"3"-227"15,1-1-66-15,-2 4-82 0,-1 0-45 0,-4 9-80 16,10-12-36-16,-10 12-31 0,0 0-35 0,0 0-69 16,0 0-184-16,13 3 264 0</inkml:trace>
  <inkml:trace contextRef="#ctx0" brushRef="#br0">30450 5067 244 0,'-6'11'524'0,"6"-11"-156"0,0 0-61 0,0 0-62 16,0 0-7-16,0 0-10 0,0 0-15 0,0 0-23 16,0 0-31-16,6-8-26 0,-6 8-21 15,13-16-11-15,-3 8-9 0,-1-2-10 0,3 0-11 16,2-1-9-16,2-1-2 0,-2 2-2 0,2 1 0 16,-1 0-8-16,-1 1-4 0,0 0-5 0,0 3-2 15,0 0-3-15,-2-1-5 0,-12 6-9 0,23-7-2 16,-23 7-7-16,20-3-7 0,-20 3-2 0,18 2 0 15,-18-2-4-15,17 7 0 0,-17-7 3 16,14 9 38-16,-14-9-46 0,11 16 41 0,-8-7-43 16,-1 1 34-16,-2-10-60 0,0 21-13 0,0-11-15 15,-4 2-27-15,1 1-33 0,-6-1-42 0,2 1-14 16,-3-2-22-16,-1-2 8 0,0-1-23 16,0-1-69-16,-2-2-418 0,13-5-228 0</inkml:trace>
  <inkml:trace contextRef="#ctx0" brushRef="#br0">30882 4700 663 0,'9'-7'546'0,"-3"2"-120"16,-6 5-80-16,12-12-43 0,-12 12-20 0,9-6-72 15,-9 6-44-15,0 0-44 0,11-8-23 0,-11 8 10 16,0 0 0-16,8 12-4 0,-7-2-5 0,1 2-19 15,-4 4-18-15,1 6-13 0,-3 4-8 16,-2 6 37-16,-1-3-60 0,-1 5 23 0,-1-2-92 16,0 1-3-16,-3-2-90 0,3 1-66 0,-4-4-26 15,3-1 5-15,1-4-8 0,-1-2-50 0,-3-4-471 16,2-5-278-16</inkml:trace>
  <inkml:trace contextRef="#ctx0" brushRef="#br0">30790 4959 406 0,'10'-16'418'0,"1"1"-127"0,-2 4-59 15,1 2-56-15,0-3-46 0,0 4-26 0,0 4-31 16,-10 4-49-16,17-8-36 0,-17 8-200 16,18-1-268-16,-18 1 76 0</inkml:trace>
  <inkml:trace contextRef="#ctx0" brushRef="#br0">31016 5179 464 0,'0'0'489'0,"0"-12"-146"0,0 12-70 0,1-14-25 16,-1 14 13-16,7-17-12 0,-1 5-2 0,1-1 1 15,4-3-73-15,-2 3 10 0,6-2-71 16,0 1 23-16,0 3-64 0,0-2 22 0,3 4-54 15,-3 0 28-15,1 1-52 0,2 1 32 0,-2 3-52 16,0 3 43-16,-16 1-51 0,28-3 40 0,-12 6-45 16,-16-3 39-16,26 5-46 0,-13-1 30 0,-2 3-44 15,1-2 33-15,-5 3-51 0,2-1 41 0,-1 0-49 16,-4 1 3-16,1 1 0 0,-5-9 11 16,1 16 17-16,-1-16-9 0,-2 18-3 0,-2-10-15 15,-3 1-29-15,-1 0-30 0,-3 0-24 16,0-2-14-16,-5 0-23 0,2 0-189 0,-2-5 20 15,2 4-204-15,14-6-56 0</inkml:trace>
  <inkml:trace contextRef="#ctx0" brushRef="#br0">31679 5112 178 0,'0'0'499'0,"13"-5"-146"16,-13 5-97-16,0 0-29 0,13-7-50 0,-13 7-33 16,0 0-22-16,0 0-34 0,13-5-7 0,-13 5-36 15,0 0 3-15,0 0-13 0,0 0-3 0,0 0-9 16,0 0-1-16,2 14-9 0,-2-14 13 0,0 0-19 16,0 0 3-16,-5 10-8 0,5-10 8 0,0 0-10 15,0 0 13-15,0 0 1 0,0 0 44 0,-4 9-16 16,4-9 3-16,0 0 15 0,0 0 12 0,0 0 3 15,0 0 43-15,0 0-31 0,0 0 16 0,0 0-49 16,0 0 42-16,0 0-55 0,-6 8 32 16,6-8-51-16,0 0 38 0,0 0-54 15,0 0 36-15,0 0-46 0,0 0 39 0,0 0-45 16,0 0 39-16,0 0-42 0,0 0 41 0,0 0-38 16,0 0 41-16,0 0-37 0,0 0 37 0,0 0-49 15,0 0 39-15,0 0-47 0,0 0 39 0,0 0-35 16,-10 7 37-16,10-7-36 0,-13 7 37 0,4 0-39 15,-1-2 37-15,-2 3-41 0,0 1 6 0,-1 3 3 16,-2-2-10-16,3 2-7 0,2-1 0 0,0-2-1 16,1 1 4-16,2 1-17 0,1 1 1 0,1-4-5 15,5-8 4-15,-3 19-3 0,3-19 14 0,0 18-4 16,0-18 16-16,9 18-3 0,-4-10 22 16,0 0-10-16,4-2 7 0,-9-6 5 15,17 8 9-15,-17-8-4 0,17 4 9 0,-17-4-3 16,0 0 1-16,24-3 3 0,-24 3 9 0,16-11 9 15,-9 4-12-15,-1-1 7 0,-2-6-6 0,0 1-4 16,-3-2 2-16,3 0 2 0,-4 0-3 0,-4-2 19 16,4 0-5-16,-4-1 39 0,2 0-43 0,-1 1 40 15,1-2-43-15,0 1 37 0,1 4-49 0,1-1 36 16,1-2-50-16,3 0 35 0,1 3-45 0,5-3 42 16,3-1-54-16,8 0 31 0,1-2-45 0,6 2 48 15,2-1-19-15,2-1 20 0,3 0-41 16,7-4 52-16,1 0-30 0,1 2 9 15,-2-3 22-15,-9 4 12 0,0 0 17 0,-1-2 24 16,-4 1 21-16,-1 0 29 0,-4 3 11 0,-1-2-8 16,-3 4-5-16,-5 2-2 0,-2 4 4 0,-2 0-12 15,-4 2-25-15,-6 9-20 0,12-12-26 0,-12 12-14 16,9-8-36-16,-9 8-11 0,0 0 3 0,0 0 3 16,0 0 3-16,2 18 6 0,-5 0 8 0,-3 7-7 15,0 8 3-15,-2 6-4 0,2 3 42 0,-3 4-45 16,-1 9 42-16,1 1-45 0,-1-2 41 15,-1 1-43-15,2-12 10 0,-1 1-4 0,0-3-14 16,0 0-23-16,-2-3-22 0,1-3-43 0,-1-2-15 16,-2-4-42-16,3 0-41 0,-3-5-47 15,3-6-37-15,-3-2-17 0,0-6-116 0,0-1-369 16,14-9-340-16</inkml:trace>
  <inkml:trace contextRef="#ctx0" brushRef="#br0">32145 5194 242 0,'16'-7'518'16,"1"2"-180"-16,1 2-73 0,-2 0-62 0,3 2-46 15,1 2-18-15,0 0-34 0,2 1-24 0,1 3-45 16,-3 3-130-16,-1-1-15 0,-4 3-436 16,-3-2-45-16</inkml:trace>
  <inkml:trace contextRef="#ctx0" brushRef="#br0">30283 5649 814 0,'0'0'588'0,"11"-11"-180"0,-11 11-92 0,8-9-59 0,-8 9-24 16,0 0-56-16,11-9-19 0,-11 9-41 0,0 0-22 16,0 0-30-16,0 0 6 0,0 0 6 15,9 9-12-15,-9-9-11 0,0 17-5 0,0-2-7 16,-2 2-10-16,-1 0-5 0,1 5-6 0,-1 2-2 15,-2-3-4-15,1 1 1 0,-1 2-6 16,3-3-1-16,-4 2 2 0,3-1-17 0,-3 0-55 16,0 0-5-16,0 0-17 0,-1-3-41 0,0-3-23 15,-3 1-50-15,2-2 42 0,0-5-73 0,-1 0-57 16,-1-3-87-16,10-7-209 0,-17 7-114 0</inkml:trace>
  <inkml:trace contextRef="#ctx0" brushRef="#br0">30349 5678 58 0,'14'-18'583'0,"0"2"-235"0,0 1-27 15,3 3-114-15,-3-2 3 0,1 2-61 0,1-1 17 16,0 5-22-16,-3 1-17 0,2 3-20 0,-2-1-19 16,-13 5-18-16,27-4-20 0,-27 4-11 0,28 0-28 15,-16 4 17-15,2 1-22 0,-1 3 16 0,-1-1-23 16,-1 3 17-16,-2-1-18 0,1 2 2 0,-5 2 4 15,-1-1 0-15,-2-1 1 0,-2-2 16 0,-1 5-2 16,-2-3 17-16,-2 1-8 16,-5 1 4-16,1-3 2 0,-4 1-5 0,2-3 0 15,-5 2-2-15,-3-3-1 0,4-2-5 0,-3-2 0 16,0 0-4-16,0-1 5 0,0 0-11 0,18-2 0 16,-28 1-5-16,28-1-5 0,-28 0 1 0,28 0-16 15,-22-1-25-15,22 1-32 0,-19 0-14 0,19 0-39 16,0 0-15-16,-21 0-27 0,21 0-55 0,0 0-139 15,0 0-198-15,0 0-72 0</inkml:trace>
  <inkml:trace contextRef="#ctx0" brushRef="#br0">30821 5774 851 0,'9'-7'412'0,"-2"0"-56"0,-7 7-34 0,11-11-1 16,-11 11-7-16,7-11-61 0,-7 11-38 0,7-9-45 16,-7 9-39-16,0 0-23 0,0 0-29 15,0 0-15-15,0 0-2 0,-22 2-22 0,7 5-10 16,-1 1-8-16,0 3-10 0,0 2-9 0,-1 1-36 16,2-1-19-16,-1 3-38 0,2-1-25 0,1 0-9 15,1 1-10-15,5-4 31 0,-2 1-17 16,1-4 36-16,4 1-27 0,4-10 24 0,-7 14 17 0,7-14 14 15,-2 12 10-15,2-12 8 0,0 0 7 16,7 5 8-16,-7-5-1 0,0 0 16 0,19-2 8 16,-9-3 10-16,2-2 4 0,4-5 11 0,0 0 13 15,0 0 3-15,0-5 20 0,0 2 27 16,2 0 12-16,-4 2 23 0,0-2 11 0,-2 1 8 16,-3 3 20-16,1 1-20 0,-4 1-5 0,1 1-6 15,-2 1-8-15,-5 7-17 0,7-12-19 0,-7 12-22 16,8-9-15-16,-8 9-8 0,0 0-21 15,6-7-14-15,-6 7 1 0,0 0-3 0,0 0 0 0,0 0-1 16,-1 13 0-16,-3-5 5 0,0 3-9 16,-2 5 2-16,1-2 2 0,0 5-6 0,-2 2-2 15,4-2-1-15,-1-1-10 0,1-1 2 16,1 1-40-16,1-2-27 0,1-1-30 0,2 3-42 16,4-3-54-16,-1 0 3 0,7 0-42 0,3-3-4 15,1 1-54-15,0-4-137 0,6-2-210 0,2 0-180 16</inkml:trace>
  <inkml:trace contextRef="#ctx0" brushRef="#br0">31328 5892 393 0,'1'-13'479'16,"1"1"-133"-16,-2 2-66 0,0 10-60 0,0-20-17 16,0 20-8-16,-2-14-23 0,2 14-29 15,-5-10-12-15,5 10-37 0,0 0-12 0,0 0-9 16,-20 0-11-16,20 0-12 0,-18 12-4 0,5 1-4 15,0 0-3-15,1 3 1 0,0 1-12 0,2-1-9 16,-2 2-1-16,5 0-7 0,0 0 3 0,1 3-9 16,1-6-30-16,2-1-42 0,2 2-39 0,2-2 22 15,1-3-51-15,2 0 24 0,3 0-98 0,2-3-78 16,-1-4-341-16,4 1-159 0</inkml:trace>
  <inkml:trace contextRef="#ctx0" brushRef="#br0">31492 5903 674 0,'10'-20'349'0,"-2"-2"-62"0,-1 4-50 0,3 0-14 16,-5 6 22-16,1-2 15 0,-1 6 15 0,-1-1-49 15,-4 9-39-15,5-15-43 0,-5 15-37 0,6-9-25 16,-6 9-24-16,0 0-6 0,0 0 2 16,0 0 11-16,0 0-9 0,-4 17-9 0,-1-5-9 15,-3 7-4-15,1 0-1 0,-6 7-6 0,0 0-1 16,0 1-2-16,-3 1-8 0,2-1-1 0,-3-1-38 15,6 0-47-15,-7-1-69 0,1-1-59 16,2-2 11-16,3-5-44 0,2 0-27 0,1-8-103 16,3 1-340-16,1-3-226 0</inkml:trace>
  <inkml:trace contextRef="#ctx0" brushRef="#br0">31604 5974 365 0,'17'-13'422'0,"-8"4"-130"0,2 1-56 15,-1 2-40-15,-1 2-28 0,-9 4-20 0,13-9-16 16,-13 9-27-16,12-7-26 0,-12 7-18 0,0 0-11 16,0 0-2-16,0 0-13 0,0 0-7 0,0 0 1 15,0 0-6-15,0 0-2 0,-12 9 15 0,3-2-15 16,-1-3 6-16,-4 3-17 0,2-1 8 16,3 2 4-16,-1-4 23 0,1 1 0 15,2 2 22-15,0-1 21 0,7-6 4 0,-11 11 4 16,11-11 9-16,-9 15-9 0,9-15-6 0,-7 14-16 15,7-14-12-15,-5 15-10 0,5-15-11 0,-2 17-4 16,2-17-18-16,-1 19 7 0,1-19-26 0,0 20-24 16,0-20-81-16,1 18-63 0,1-8 10 0,-2-10-57 15,7 15-57-15,-7-15-142 0,9 10-245 0,-9-10-187 16</inkml:trace>
  <inkml:trace contextRef="#ctx0" brushRef="#br0">31778 6111 117 0,'0'0'527'0,"0"0"-175"0,15-2-91 0,-15 2-33 15,0 0-34-15,21-1-5 0,-21 1 3 0,0 0-22 16,23-4-19-16,-23 4-31 0,18-1-11 0,-18 1-36 16,19-1 0-16,-19 1 4 0,19-3 11 0,-19 3-1 15,20-8 1-15,-11 3 14 0,-9 5 8 16,16-11 1-16,-16 11 5 0,11-10-4 0,-11 10-13 15,8-15-19-15,-8 15-14 0,2-14-6 0,-2 14-20 16,-2-16-10-16,-3 7-9 0,-2 0-1 0,1 0-9 16,-3 1-4-16,-1 1-3 0,0 0 12 15,10 7-24-15,-19-10-4 0,19 10 3 0,-19 0 5 16,19 0-3-16,-23 5 1 0,11 0-2 0,-2 2 1 16,-2 5 9-16,2-2-8 0,0 2 4 0,0 3 3 15,1 0-3-15,2 0 2 0,-1 0-1 0,3 0 0 16,2-3-13-16,-1 0 16 0,2 2-15 15,2-3 11-15,1-2-22 0,3-9 9 0,-5 17-9 16,5-17 20-16,-2 12-7 0,2-12 24 0,0 0-20 16,5 11 16-16,-5-11-14 0,0 0 13 0,16 3-12 15,-16-3 26-15,21-3-27 0,-21 3 22 0,27-9-8 16,-11 3 0-16,1-1-3 0,2-2 3 0,-1 2-5 16,1 0-2-16,1-1-1 0,-3 1-1 15,1 0 5-15,-1 5-8 0,0-3 0 0,3 3 3 16,0 2-5-16,1 0-1 0,3 2 2 0,-1 3-1 15,-1-1 8-15,1 1-7 0,-3 3 1 16,-1 2-16-16,-2-1 23 0,-2 1-19 0,-3-1 16 16,-2 3-11-16,-2-3 20 0,-3-1-12 0,1 3 21 15,-5 0-4-15,-1-11 31 0,0 19-20 0,0-9 28 16,-4 0-23-16,-2 2 22 0,0-3-9 0,-1 1 5 16,-2 0-17-16,-2 0-7 0,-1-1-2 0,0-2-7 15,0 1-29-15,-1-2-45 0,-1 1-68 16,-1-3-114-16,0 0-51 0,15-4-123 0,-30 3-531 15,30-3-613-15</inkml:trace>
  <inkml:trace contextRef="#ctx0" brushRef="#br0">32547 6486 1535 0,'0'0'576'15,"0"0"-124"-15,0 0-134 0,0 0-64 0,0 0-38 16,0 0-34-16,0 0-40 0,0 0-96 16,0 0-151-16,0 0-151 0,0 0-72 0,0 0-560 0,0 0-510 15</inkml:trace>
  <inkml:trace contextRef="#ctx0" brushRef="#br0">30611 6329 261 0,'0'0'408'0,"0"0"-52"0,0 0-149 0,0 0 20 16,-11-5-107-16,11 5 44 0,0 0-73 0,0 0 45 15,0 0-22-15,0 0-31 0,-9-5 6 16,9 5-37-16,0 0-2 0,0 0-6 15,0 0-12-15,0 0-6 0,0 0-5 0,0 0-1 16,0 0-13-16,0 0 10 0,0 0-3 0,-17-2 3 16,17 2-1-16,0 0 0 0,0 0-1 0,0 0-2 15,0 0-5-15,0 0-6 0,0 0-1 0,0 0-5 16,0 0 4-16,0 0 14 0,0 0 3 0,-2 9 5 16,2-9 7-16,15 12-3 0,-5-2-15 0,6-1 17 15,3 2-1-15,0 0-4 0,6 4-13 0,-4-3 9 16,-1-1-14-16,6 0 10 0,-1 3-10 0,0-2-2 15,0 1 1-15,-2-4 14 0,5 5-11 16,-1-4 2-16,1 3 1 0,0-1 2 0,0-3 2 16,-6 2-4-16,1-3-3 0,-2 0 12 15,-2 2-13-15,-1-3 1 0,-3 0 0 0,-1-2 5 16,-4 0 3-16,2 0 1 0,-12-5-3 0,15 7 2 16,-15-7 5-16,15 5-11 0,-15-5-2 0,11 5-3 15,-11-5 0-15,0 0-8 0,11 4-25 0,-11-4-37 16,0 0-11-16,0 0-28 0,0 0-10 0,14 3-8 15,-14-3-31-15,0 0-35 0,0 0-148 16,0 0 67-16,0 0-216 0,0 0 65 0</inkml:trace>
  <inkml:trace contextRef="#ctx0" brushRef="#br0">31043 6483 12 0,'0'0'519'0,"-11"-6"-184"16,11 6-95-16,0 0-44 0,0 0-35 0,-13-3-37 16,13 3-14-16,0 0-19 0,0 0-15 0,0 0-2 15,0 0-1-15,0 0-4 0,0 0-6 0,0 0-7 16,-2 11-5-16,2-11-9 0,8 10-10 0,-8-10 10 16,12 13-1-16,-3-6-4 0,-2-2-5 0,4 4-4 15,0 0 4-15,-1 0-12 0,3 0-3 0,2 1-4 16,-3-1-1-16,2-2 0 0,-3 1 2 15,3-1 3-15,-1 0 15 0,-4-2 5 16,1 1-14-16,1-1-7 0,-11-5 3 0,16 9-4 16,-16-9-1-16,14 7 0 0,-14-7-5 0,9 6 0 15,-9-6 11-15,10 7-18 0,-10-7 2 0,0 0 0 16,0 0-4-16,13 4 5 0,-13-4-3 0,0 0-14 16,0 0-4-16,0 0-25 0,0 0-12 0,11 5-15 15,-11-5-14-15,0 0-15 0,0 0-22 0,0 0 7 16,0 0-21-16,7-8-44 0,-7 8-123 0,0 0-186 15,0 0 62-15</inkml:trace>
  <inkml:trace contextRef="#ctx0" brushRef="#br0">31320 6551 390 0,'0'0'349'0,"0"0"-93"15,0 0-53-15,0 0-29 0,0 0-29 0,-10-6-28 16,10 6-11-16,0 0-2 0,0 0-12 0,0 0-13 16,0 0-10-16,0 0-9 0,0 0-5 15,0 0-1-15,0 0-13 0,0 0 2 0,0 0-7 16,0 0-5-16,0 0-7 0,0 0-4 0,0 0 4 15,0 0-1-15,0 0 12 0,0 0 5 16,-11 4 14-16,11-4-12 0,0 0 4 0,0 12 5 16,0-12-3-16,0 0 0 0,0 14 8 0,0-14-13 15,2 10-3-15,-2-10-2 0,3 10-5 0,-3-10 9 16,2 9-2-16,-2-9-3 0,7 11 5 0,-7-11-7 16,9 9 3-16,-9-9-8 0,9 10-2 15,-9-10-2-15,12 8-4 0,-12-8 0 0,8 7-4 16,-8-7 0-16,8 5 0 0,-8-5-7 0,0 0-1 15,9 7 0-15,-9-7-2 0,0 0 2 0,0 0-3 16,9 7 2-16,-9-7-2 0,0 0 5 16,0 0-6-16,0 0-1 0,0 0-2 0,6 7-1 15,-6-7 1-15,0 0-3 0,0 0 5 0,0 0 2 16,0 0-4-16,-4 9 0 0,4-9 1 0,0 0 2 16,-14 11 1-16,14-11-2 0,-13 8 2 0,4-1-4 15,-1-1 6-15,-1 1-6 0,-3-2-1 0,3 2-1 16,-3-2 0-16,2 2 2 0,-1 0 0 0,1-2-4 15,3 0 5-15,9-5-6 0,-19 7 1 0,19-7-2 16,-13 6 2-16,13-6 1 16,-11 7-2-16,11-7 3 0,-10 4-1 0,10-4-10 15,0 0-6-15,0 0-6 0,-12 5-13 0,12-5-15 16,0 0-19-16,0 0-15 0,0 0-42 0,-10 6 11 16,10-6-30-16,0 0-3 0,0 0-4 0,0 0-39 15,0 0-21-15,0 0-146 0,0 0-198 0,-6-9-64 16</inkml:trace>
  <inkml:trace contextRef="#ctx0" brushRef="#br0">31812 6718 135 0,'0'0'498'0,"6"-7"-160"0,-6 7-66 0,0 0-42 16,3-12-47-16,-3 12-12 0,0 0-14 15,0-10-14-15,0 10-6 0,0 0-12 0,-2-13-13 16,2 13-19-16,-5-9-24 0,5 9-12 0,-7-7-10 16,7 7-7-16,0 0 16 0,-12-7-33 0,12 7-4 15,0 0 0-15,-20-3-2 0,20 3-1 0,0 0-3 16,-25 3-3-16,25-3-5 0,-17 4-1 0,17-4-2 15,-19 8 8-15,9-1-10 0,2 0 2 0,0 0-2 16,3 3 2-16,0 0 2 0,0 1 0 0,3 0-1 16,0 3 2-16,2-2 10 0,2 3-11 15,0-1-1-15,3-1-1 0,0 1 3 0,0 1-2 16,1-3-1-16,-1 0-2 0,1 0 5 16,-1 1 5-16,0-4-11 0,0 0 1 0,-1 0 0 15,-4-9 0-15,7 15 1 0,-7-15 1 0,5 11 3 16,-5-11 2-16,5 9 21 0,-5-9-19 0,2 10 2 15,-2-10 22-15,0 0 4 0,-2 11 15 0,2-11-9 16,-10 7 2-16,10-7-19 0,-16 4 7 0,16-4-10 16,-21 4 4-16,21-4-20 0,-21 3 7 0,21-3-15 15,-19 0-18-15,19 0-46 0,-17 1-59 0,17-1 0 16,0 0-13-16,-18 1-55 0,18-1-36 16,0 0-112-16,0 0-315 0,-14-2-186 0</inkml:trace>
  <inkml:trace contextRef="#ctx0" brushRef="#br0">31844 6860 407 0,'0'0'406'16,"0"0"-130"-16,11-6-55 0,-11 6-58 0,0 0-23 16,0 0-18-16,0 0 0 0,0 0-20 15,2 11-13-15,-2-11-11 0,-4 10 20 0,4-10-53 16,-5 14 18-16,5-14-40 0,-6 14 30 0,6-14-37 15,-3 16 33-15,3-16-30 0,-2 15 25 0,2-15-27 16,-2 14 23-16,2-14 2 0,4 13 14 0,-4-13 11 16,7 14 18-16,-7-14 10 0,10 11 20 15,-10-11 3-15,14 9 16 0,-14-9-12 0,17 7 16 16,-17-7-16-16,19 2 27 0,-19-2-36 0,21 0 23 16,-21 0-42-16,20-2 18 0,-20 2-51 0,24-6 29 15,-24 6-59-15,22-10 26 0,-11 6-62 16,0-4 1-16,-2 1-61 0,1 0-22 0,0 0-40 15,-3 0-50-15,-7 7-50 0,12-12-6 0,-12 12-32 16,11-10 27-16,-11 10 3 0,12-5-19 0,-12 5-69 16,0 0-349-16,10-10-200 0</inkml:trace>
  <inkml:trace contextRef="#ctx0" brushRef="#br0">32251 6881 397 0,'0'0'491'0,"18"-3"-119"0,-18 3-104 16,0 0-29-16,19-3-38 0,-19 3 24 0,0 0 3 16,0 0-29-16,0 0-39 0,22 0-4 0,-22 0-66 15,0 0-20-15,0 0 5 0,8 8 6 0,-8-8-10 16,-2 12 0-16,2-12-19 0,-8 17 1 0,2-5-16 16,-1 0 8-16,-3 5-20 0,-1-2 8 0,0 1-13 15,-4-1 3-15,5 3-15 0,-2-4 9 16,-2 0-4-16,1 0 1 0,2 1-6 15,-2-3 0-15,2 0-2 0,1-3 2 0,1 1-5 16,1-3 1-16,8-7-1 0,-10 10 3 0,10-10 0 16,-11 8 7-16,11-8-1 0,0 0 18 0,-7 10 14 15,7-10-3-15,0 0-11 0,0 0-8 0,0 0-4 16,0 0-1-16,0 0 5 0,0 0-8 0,13-5-4 16,-13 5-16-16,14-6 19 0,-14 6-18 0,14-7 25 15,-14 7-20-15,16-6 15 0,-16 6-22 0,16-3 17 16,-16 3-22-16,16-5 20 0,-16 5-15 0,0 0 15 15,28 4-20-15,-28-4 20 0,20 2-21 0,-20-2 19 16,20 8 4-16,-20-8-9 16,14 7-2-16,-14-7 3 0,13 8-4 0,-13-8 1 15,11 11-1-15,-11-11 1 0,7 11 11 0,-7-11-9 16,5 10-3-16,-5-10 6 0,0 0 3 0,2 12-1 16,-2-12 2-16,0 0 3 0,-5 11 3 0,5-11 10 15,0 0-8-15,-11 7-8 0,11-7 4 0,0 0-6 16,-23 1-24-16,23-1-26 0,-21-5-44 0,9 1-68 15,1 1-80-15,-3-4-68 0,3 1-56 0,3 0-522 16,-5-1-500-16</inkml:trace>
  <inkml:trace contextRef="#ctx0" brushRef="#br0">32635 7122 391 0,'0'0'453'0,"12"-7"-88"0,-12 7-122 0,10-8-16 16,-10 8-62-16,0 0 9 0,8-7-28 0,-8 7-7 15,0 0 31-15,0 0-97 0,0 0-20 0,0 0 3 16,0 0-1-16,0 0 9 0,0 0-7 0,-2 12-9 16,-4-4 3-16,0 1-15 0,-3 3-6 0,1-1-3 15,0-2-4-15,-2 5-5 0,1 1-1 0,0-3-5 16,-3 3 0-16,1 0 3 16,1-2-26-16,0-1-22 0,2-1-26 0,-1-1-20 15,1-2-17-15,1 0-10 0,-1 0-9 0,8-8-5 16,-9 9-3-16,9-9-27 0,-9 6-144 0,9-6 112 15,0 0-97-15,0 0-159 0,0 0 149 0</inkml:trace>
  <inkml:trace contextRef="#ctx0" brushRef="#br0">32534 7219 315 0,'12'-15'326'0,"-2"1"-83"0,5 2-58 16,-2-1-21-16,1-3 32 0,0 7-85 0,2-3 21 16,-4 4-61-16,2 3 55 0,-1-2-82 15,2 2 51-15,-15 5-70 0,29-3 52 0,-29 3-71 16,30 0 54-16,-14 3-72 0,0 1 10 15,0 0-4-15,-1 2 17 0,-2 2-13 0,1-1 1 16,-3 1 0-16,-2 1-1 0,-1-1-8 0,-2 0 4 16,-1 1 14-16,-5-9 2 0,6 15 4 0,-6-15 7 15,0 12 6-15,0-12 19 0,-7 15-11 0,1-7-9 16,-3-4 11-16,0 3 4 0,9-7 4 0,-22 8 9 16,22-8 11-16,-20 7 6 0,20-7 4 15,-21 0 8-15,21 0-25 0,-23 3-6 0,23-3-13 16,-18-3-8-16,18 3-9 0,-19-2-21 0,19 2-30 15,-13-5-4-15,13 5-54 0,0 0-16 16,-18-5-4-16,18 5-8 0,0 0-23 0,-10-6-40 16,10 6-80-16,0 0-307 0,0 0-82 0</inkml:trace>
  <inkml:trace contextRef="#ctx0" brushRef="#br0">33049 7278 647 0,'0'0'395'15,"9"-8"-75"-15,-9 8-43 0,0 0-62 0,0 0-33 16,7-9-27-16,-7 9-10 0,0 0 8 0,0 0-5 16,0 0-22-16,0 0-23 0,-20 6-19 15,9-1-14-15,-1 1-9 0,-1 2-16 16,0 1-8-16,-3 0-12 0,4 2-5 0,1-2-9 15,-3-1-18-15,5 2-20 0,0-2-7 0,1-1-27 16,2 1-13-16,6-8 8 0,-10 9 10 0,10-9 12 16,-6 8 14-16,6-8 15 0,0 0-8 0,0 0 9 15,0 0 6-15,0 0 2 0,7 7 12 0,-7-7 20 16,11-4 22-16,-11 4 5 0,14-8 14 0,-14 8-9 16,16-8 8-16,-16 8-9 0,17-11-7 0,-17 11-4 15,15-8-5-15,-15 8-4 0,10-5-13 16,-10 5-1-16,0 0-4 0,11-5-23 15,-11 5-5-15,0 0 1 0,0 0 3 0,0 0 0 0,0 0 3 16,15 2 6-16,-15-2-19 0,0 0-14 16,6 12-19-16,-6-12-11 0,5 8-9 0,-5-8-6 15,4 10 3-15,-4-10 2 0,0 0 6 0,8 11 17 16,-8-11 11-16,0 0 8 0,13 7 8 0,-13-7 8 16,0 0 15-16,0 0 3 0,16 1 29 0,-16-1 16 15,0 0 11-15,17-6 23 0,-17 6 9 0,10-8 2 16,-10 8 5-16,8-11 2 0,-8 11-1 15,7-9-3-15,-7 9-5 0,6-12-12 16,-6 12-14-16,5-8-8 0,-5 8-11 0,0 0-9 0,4-9-22 16,-4 9-11-16,0 0 0 0,0 0-7 15,0 0 5-15,0 0 1 0,0 0 1 0,-11 9 2 16,7-1-6-16,-4 0-1 0,1 1-2 0,-1 3 5 16,3 0-6-16,-3 2-1 0,2-2-4 0,0 1 1 15,2-3-38-15,0 0-26 0,4-10-34 0,-4 16-40 16,4-16-58-16,2 14-24 0,-2-14-3 0,9 12-11 15,-9-12-50-15,15 8-455 0,-15-8-268 16</inkml:trace>
  <inkml:trace contextRef="#ctx0" brushRef="#br0">33277 7396 411 0,'10'-11'482'0,"-2"3"-104"0,-2 0-40 16,-1 1-54-16,-5 7-14 0,12-11-8 15,-12 11-57-15,7-8-47 0,-7 8-26 0,0 0-18 16,0 0-2-16,0 0 32 0,0 0-3 0,0 0-15 15,5 9-21-15,-5-9-4 0,-7 18-15 16,2-7-6-16,-4 1 1 0,2 2-14 0,-2 3-14 16,-1-1-7-16,-1 0-9 0,0 1 2 0,-1-3-30 15,1 1-35-15,2 0-28 0,-1-4-35 0,3-3-62 16,0 4-75-16,7-12-1 0,-6 16-40 0,6-16-9 16,-6 8-16-16,6-8-105 0,0 0-263 0,0 0-190 15</inkml:trace>
  <inkml:trace contextRef="#ctx0" brushRef="#br0">33370 7481 485 0,'0'0'345'0,"13"-7"-93"0,-13 7-49 0,0 0-40 15,9-8-47-15,-9 8-6 0,0 0-11 0,0 0-17 16,0 0-10-16,0 0-11 0,-22-1-11 0,22 1 0 16,-13 5-6-16,13-5 13 0,-14 8 12 0,14-8 7 15,-9 12 13-15,3-3 13 0,6-9-9 0,-4 17-21 16,3-6 1-16,3 4-30 0,1-4-58 0,3 3-25 15,5 1-90-15,1 0-71 0,4-2-129 0,5 5-274 16,4-3-136-16</inkml:trace>
  <inkml:trace contextRef="#ctx0" brushRef="#br0">33668 7895 830 0,'0'0'742'15,"0"0"-190"-15,0 0-104 0,2 11-125 0,-2-11-51 16,0 0-46-16,0 0-42 0,0 0-41 0,0 0-119 16,0 0-136-16,0 0-128 0,0 0-231 15,0 0-388-15,-15-3-457 0</inkml:trace>
  <inkml:trace contextRef="#ctx0" brushRef="#br0">31416 7357 183 0,'0'0'551'0,"0"0"-206"0,0 0-62 0,0 0-32 15,0 0-88-15,0 0 14 0,0 0-44 0,9-6 9 16,-9 6-24-16,0 0 29 0,0 0-24 0,10-6-25 15,-10 6 30-15,0 0 17 0,9-9 7 16,-9 9 9-16,0 0 2 0,7-8 10 0,-7 8 1 16,0 0 8-16,0 0-55 0,2-12 25 15,-2 12-62-15,0 0 14 0,-7-9-47 0,7 9 37 16,-16-3-44-16,16 3 40 0,-23 0-33 0,4 3 34 16,1-2-56-16,-1 4 30 0,-1 0-46 0,-1 2 32 15,3 1-47-15,3-2 34 0,2 0-48 0,-2 1 39 16,3 1-33-16,1 1 16 0,-2-1-62 0,7 0 2 15,-1-1-43-15,2 1-42 0,5-8-46 0,-5 15-73 16,5-15-83-16,4 14 23 0,2-6-27 0,1 0-7 16,2-1-59-16,2-2-384 0,2 2-329 0</inkml:trace>
  <inkml:trace contextRef="#ctx0" brushRef="#br0">31619 7345 365 0,'13'-16'559'0,"-1"3"-162"16,-3 1-47-16,-2 2-31 0,0 2-6 0,-2-1 16 16,-5 9-42-16,9-12-16 0,-9 12-40 0,5-8-52 15,-5 8-33-15,0 0-42 0,0 0-21 16,0 0-7-16,0 0-8 0,0 0-12 16,-13 13-6-16,3-1-4 0,-3 2 13 0,-2 1-19 0,2 2-13 15,-5 4-7-15,1-3-1 0,0 1-5 16,-2 2-1-16,2-2-3 0,2-1-2 0,0-2 18 15,0-1-30-15,2 2-34 0,-1-2-23 0,3 0-28 16,2-4-61-16,2 1-76 0,0-1-26 0,4-2-34 16,3-9 26-16,-1 17-60 0,1-17-98 0,11 15-278 15,-2-6-223-15</inkml:trace>
  <inkml:trace contextRef="#ctx0" brushRef="#br0">31893 7556 415 0,'6'-8'567'0,"-1"-4"-140"0,-1 4-119 16,-4 8-55-16,5-13-19 0,-5 13-2 0,-1-15-4 15,1 15-12-15,-4-15-15 0,4 15-30 0,-5-10-34 16,5 10-26-16,-9-8-22 0,9 8-18 0,0 0-13 16,-22 0-18-16,22 0-8 0,-21 6-5 0,9-4-5 15,-2 4-6-15,3 0-4 0,-2 2-5 0,0-1-16 16,3 1-15-16,-2 1-17 0,5-1-13 0,0-2-3 15,1 3-23-15,-1-1-8 0,7-8 1 0,-6 11 6 16,6-11 9-16,-2 11 9 0,2-11 14 0,0 0 6 16,4 10 12-16,-4-10 7 0,0 0 6 15,0 0 7-15,17 1 2 0,-17-1 8 0,13-1 14 16,-13 1 15-16,17-10 19 0,-8 5 5 0,1-1 4 16,-3 1 0-16,3-1 6 0,-3-2 1 0,3 2-2 15,-3-1 10-15,-7 7-18 0,11-9-4 0,-11 9-9 16,12-9-4-16,-12 9-10 0,0 0-7 0,11-9-7 15,-11 9-8-15,0 0-5 0,0 0-5 0,9-7-1 16,-9 7 0-16,0 0 4 0,0 0 2 0,0 0 5 16,0 0 3-16,0 0 0 0,2 12 2 0,-2-12-1 15,-6 12 1-15,6-12 4 0,-7 16 3 0,3-6-1 16,-3-1-1-16,1 2-4 0,0 1 0 0,-1 1 3 16,0-4-3-16,-1 3-1 0,0 0-2 15,2-3-2-15,-1-1 0 0,2 1-1 0,-2-1-1 16,0 0-5-16,7-8 2 0,-9 12-2 0,9-12 1 15,-7 13 1-15,7-13 2 0,-8 9 2 0,8-9 5 16,0 0 6-16,-6 9 10 0,6-9 14 0,0 0-4 16,-5 7 46-16,5-7-14 0,0 0 36 0,0 0-42 15,0 0 31-15,0 0-47 0,11 5 30 0,-11-5-42 16,17-2 34-16,-17 2-42 0,23-8 36 0,-9 4-41 16,0-2 40-16,1-1-43 0,0 0 40 15,0-1-45-15,2-1 34 0,-2-2-41 0,0 2 35 0,0-4-43 16,0 2 38-16,0-3-46 0,-3 2 42 15,2 2-46-15,-5-2 41 0,3 2-43 0,-3 1 40 16,-1 1-45-16,0 0 44 0,-8 8-42 0,11-11 43 16,-11 11-39-16,9-9 32 0,-9 9-8 0,7-6-8 15,-7 6-8-15,0 0-6 0,10-8 0 0,-10 8 2 16,0 0-2-16,0 0 3 0,13 4 3 0,-13-4 1 16,10 10 1-16,-10-10 0 0,9 11 0 0,-9-11 10 15,9 17-40-15,-9-17 46 0,4 17-39 0,-2-8 46 16,-2-9-42-16,-2 21 46 0,0-10-42 0,-1 1 45 15,-2 1-48-15,-2-1 41 0,0 1-39 0,-1-1 41 16,1-1-39-16,-3 0 39 0,0-3-41 0,1 2 41 16,2-2-39-16,0-1 38 0,-1 0-39 15,8-7 40-15,-11 10-37 0,11-10 39 0,-9 7-38 16,9-7 42-16,-9 8-36 0,9-8 38 0,0 0-41 16,-6 7 35-16,6-7-46 0,0 0 33 0,0 0-39 15,0 0 41-15,0 0-37 0,0 0 38 0,9-6-37 16,-9 6 39-16,13-11-37 0,-4 4 40 0,0-1-37 15,3-4 37-15,0 0-39 0,2-1 42 0,0 0-40 16,1-2 37-16,-1 5-5 0,0-4-3 0,-1 4-2 16,-3 2-2-16,2 0-2 0,-3 2-1 0,-9 6-3 15,15-12-6-15,-15 12-3 0,10-5-6 0,-10 5 8 16,0 0 0-16,16-3 5 0,-16 3 0 16,12 4 1-16,-12-4-33 0,15 11 41 0,-7-3-33 15,0 2 38-15,0-1-34 0,0 3 37 0,2 1-35 16,-1 3 38-16,-3-4-37 0,1 5 46 0,-1-2-36 15,-2-1 2-15,-2-2 3 0,2 0 2 0,-3-1 1 16,1 3 2-16,-2-5 1 0,-2 2 1 0,0-1 3 16,-1 1 0-16,-1-1 4 0,-1-1-1 0,0 0-3 15,-2-1 1-15,1-1-1 0,0 0 0 0,6-7-45 16,-17 11 22-16,17-11-38 0,-12 9-12 0,12-9-92 16,-16 7-77-16,16-7-87 0,-13 4-6 15,13-4-126-15,0 0-449 0,-17 0-544 0</inkml:trace>
  <inkml:trace contextRef="#ctx0" brushRef="#br0">32538 7986 1213 0,'18'3'678'0,"-18"-3"-183"0,0 0-97 0,18 1-120 16,-18-1-28-16,0 0-84 0,0 0-35 0,12-4-62 15,-12 4-38-15,0 0-92 0,0 0-138 0,7-8-22 16,-7 8-185-16,0 0-427 0,-5-9-410 16</inkml:trace>
  <inkml:trace contextRef="#ctx0" brushRef="#br0">17897 4359 122 0,'0'0'575'0,"0"0"-164"0,0 0-117 0,0 0-37 15,0 0-72-15,0 0-7 0,4-9-49 0,-4 9 2 16,0 0-36-16,0 0 11 0,0 0-25 0,0 0-4 15,0 0-22-15,0 0-4 0,0 0-23 0,0 0 6 16,0 0-21-16,0 0 5 0,0 0-16 0,0 0 1 16,0 0 1-16,0 0 15 0,0 0-12 0,-3 16 13 15,3-16-6-15,-7 19 5 0,4-8-4 0,-1 3 0 16,-1 1-1-16,0-2 1 0,1 2-4 16,-1 0-4-16,-1 0-10 0,2 2 1 0,-1-4 50 15,-1 2-48-15,1 2 37 0,3-4-44 0,-3 4 40 16,1-5-44-16,1 1 39 0,-2-2-42 0,3 2 32 15,0-4-59-15,-2 0 32 0,4-9-70 0,-2 17 37 16,2-17-58-16,-3 9-14 0,3-9-61 16,0 0-109-16,-6 10-387 0,6-10-200 0</inkml:trace>
  <inkml:trace contextRef="#ctx0" brushRef="#br0">17959 4201 560 0,'7'-14'528'0,"-1"-1"-117"0,-2 3-114 0,1-2-54 15,-2 5-42-15,2-1-41 0,-5 10-25 0,5-15-31 16,-5 15-32-16,4-12-29 0,-4 12-62 0,5-9-9 16,-5 9-64-16,0 0 16 0,0 0-69 0,0 0-21 15,0 0-83-15,14 4-321 0,-14-4-93 16</inkml:trace>
  <inkml:trace contextRef="#ctx0" brushRef="#br0">18105 4507 800 0,'0'0'452'0,"0"0"-115"0,0 0-92 0,0 0-54 15,17 4-43-15,-17-4-34 0,0 0-20 0,9 6-28 16,-9-6-1-16,10 8-23 0,-10-8-1 16,10 13-8-16,-2-4-3 0,-2 2-8 15,2-1 43-15,-2 3-58 0,1-1 50 0,-2 3-62 16,-1-3 3-16,1 0-2 0,-3-1 1 0,1 1 3 15,-1 0-13-15,0-3 15 0,-2-9 0 0,1 16-23 16,-1-16 28-16,1 15 6 0,-1-15-4 0,3 10 5 16,-3-10 7-16,0 0 9 0,2 10 17 0,-2-10 8 15,0 0-16-15,0 0-5 0,0 0-7 0,0 0 5 16,0 0-3-16,11-6-3 0,-11 6-2 0,11-13 30 16,-11 13-32-16,9-15 17 0,-4 7-29 0,0 0 4 15,0 1-1-15,-5 7-5 0,10-13-7 16,-10 13 2-16,8-11-5 0,-8 11-2 0,12-10-1 15,-12 10 0-15,9-6-1 0,-9 6-2 0,0 0 0 16,14-6 3-16,-14 6 2 0,0 0-14 0,0 0-10 16,20 0 2-16,-20 0-2 0,0 0 39 15,18 1-45-15,-18-1 43 0,0 0-46 0,13 7 49 16,-13-7-48-16,0 0 45 0,10 4-32 0,-10-4 42 16,0 0-54-16,0 0 59 0,0 0-41 0,15 2 54 15,-15-2-29-15,0 0 43 0,0 0-25 0,0 0 31 16,0 0-20-16,0 0 25 0,12 4-9 0,-12-4 22 15,0 0-18-15,0 0 9 0,0 0-20 0,0 0 1 16,11-5-24-16,-11 5-2 0,9-5-8 16,-9 5-2-16,12-7-2 0,-12 7-1 0,14-9 1 0,-5 4 1 15,-1-2 0-15,-8 7-1 0,16-5 0 16,-16 5-3-16,14-8-4 0,-14 8-1 0,14-7-2 16,-14 7-1-16,16-4 0 0,-16 4-2 0,0 0 1 15,21 0-2-15,-21 0-7 0,13 4-13 0,-13-4 2 16,17 7-35-16,-8-2-7 0,-3 1-78 15,4 2 30-15,-3-1-67 0,0 1 3 0,-3 2-70 16,4-2-90-16,-3 1-414 0,-1-2-272 0</inkml:trace>
  <inkml:trace contextRef="#ctx0" brushRef="#br0">18777 4602 311 0,'5'-9'592'0,"-5"9"-155"0,7-14-72 16,-7 14-39-16,6-12-17 0,-6 12-50 0,5-12-59 16,-5 12-31-16,0 0-30 0,8-10-36 0,-8 10-21 15,0 0-27-15,0 0-13 0,0 0-7 16,0 0-4-16,0 0-4 0,13 4-7 0,-13-4-3 16,2 14-6-16,0-2-1 0,-2-3-37 0,0 6 6 15,0-1-65-15,-2 3-8 0,0-1-15 0,-1 1 1 16,-1 4 0-16,-2-2-10 0,-3-2 16 15,5-3-6-15,-4 2-48 0,3-3 7 0,-3-1-19 16,1-2-4-16,1-2 10 0,-1 0 8 0,7-8 48 16,-10 8 19-16,10-8 51 0,0 0 38 0,0 0 35 15,0 0 29-15,-9-8-13 0,9 8 43 0,0-18 2 16,3 6-3-16,1-5-16 0,2-3 41 0,0-4-47 16,1 0 9-16,2-3-5 0,3-2 2 15,-3 2-7-15,4 1 13 0,-3 4 0 0,-1 2 5 16,2 1-1-16,0 2-25 0,-1-2-9 0,3 5-16 15,-2-1 1-15,2 2-12 0,3 2-10 0,0 2-14 16,-2 3 7-16,2 1-5 0,1 1 0 0,-17 4-4 16,29 0 0-16,-29 0-3 0,30 4 2 0,-17 0 3 15,1 2 7-15,-2 2-11 0,0-1-11 16,-4-1 12-16,-2 2 2 0,2-1 0 0,-8-7 3 16,8 15 0-16,-8-15 1 0,2 15 7 0,-2-15 4 15,-6 16 4-15,2-8 7 0,-4-2 5 0,1 2-3 16,-6-1-10-16,3 1-1 0,-3-2-5 0,-2 1-1 15,0-6-2-15,0 4-3 0,4-2 0 0,11-3-3 16,-26 4-12-16,26-4-25 0,-21 3-39 0,21-3-21 16,-20 2-15-16,20-2-13 0,-20 0-3 0,20 0-39 15,0 0-91-15,-22-5-104 16,22 5-249-16,0 0-136 0</inkml:trace>
  <inkml:trace contextRef="#ctx0" brushRef="#br0">19209 4517 691 0,'0'0'453'0,"0"0"-105"16,16-1-96-16,-16 1-57 0,0 0-40 0,0 0-22 15,0 0-44-15,10 9-7 0,-10-9-15 16,0 0-10-16,-2 13-16 0,2-13 41 15,-2 17-81-15,2-17 29 0,-4 19-60 0,4-19-7 16,-2 18-22-16,2-18-21 0,0 19-1 0,0-19 10 16,1 17 10-16,-1-17 14 0,2 10 14 0,-2-10 20 15,0 0 16-15,7 12-2 0,-7-12 17 0,0 0 26 16,0 0 47-16,0 0-50 0,15-5 53 0,-15 5-58 16,8-9 55-16,-8 9-67 0,9-11 7 0,-9 11 10 15,6-16-2-15,-1 7-3 0,-2 1-7 0,2 0-3 16,-1-1-6-16,1 1-34 0,0-1 14 0,-5 9 11 15,8-15-6-15,-8 15-4 0,10-10-2 0,-10 10-3 16,12-12 6-16,-12 12-11 0,12-5 3 0,-12 5-4 16,0 0 0-16,22-3 7 0,-22 3-12 15,15 5 4-15,-15-5-2 0,17 7 5 16,-17-7 54-16,15 11-62 0,-5-5 54 0,-3 2-60 16,-7-8 58-16,11 11-63 0,-11-11 54 0,9 13-60 15,-9-13 69-15,5 10-61 0,-5-10 60 0,5 8-55 16,-5-8 75-16,0 0-27 0,5 10 69 0,-5-10-3 15,0 0 42-15,0 0 13 0,0 0 16 0,6 9-6 16,-6-9-22-16,0 0-27 0,0 0-28 0,0 0-14 16,0 0-17-16,0 0-21 0,0-12-29 15,0 12-44-15,-2-13-42 0,2 13-53 0,3-16-46 0,-1 6-34 16,6-4 11-16,0-3-14 0,3 1-60 16,3 0-64-16,-2-1-385 0,4 3-253 0</inkml:trace>
  <inkml:trace contextRef="#ctx0" brushRef="#br0">19798 4321 581 0,'0'0'363'0,"13"-11"-33"15,-13 11-77-15,8-10-25 0,-8 10 15 0,6-8 12 16,-6 8 12-16,0 0-48 0,7-8-17 0,-7 8-43 16,0 0-27-16,0 0-44 0,8-9-11 0,-8 9-26 15,0 0-2-15,0 0-12 0,0 11 3 0,0-11-15 16,-5 22 5-16,3-8-14 0,-1 3 7 0,-2 5-13 15,1 1 8-15,-1 0-34 0,1 0-42 16,-3 1-52-16,2 0-52 0,-1 0 26 16,1 0-58-16,0-3-58 0,1-1-102 0,2-3-360 15,-3-1-240-15</inkml:trace>
  <inkml:trace contextRef="#ctx0" brushRef="#br0">19729 4538 222 0,'-4'-10'696'0,"2"2"-175"0,2 8-116 0,-3-16-65 16,3 16-58-16,0-12-61 0,0 12-64 0,0-14-29 15,0 14-36-15,7-10-11 0,-7 10-26 16,13-7-4-16,-13 7-42 0,21-3-58 0,-21 3-54 16,30 0-22-16,-13 1-71 0,0 1-83 15,1 0-468-15,-1 2-268 0</inkml:trace>
  <inkml:trace contextRef="#ctx0" brushRef="#br0">20239 4651 154 0,'0'0'681'16,"0"0"-287"-16,0 0-34 0,3 8-142 0,-3-8 15 15,0 0-101-15,0 0 38 0,0 0-76 0,0 0 56 16,2 11-59-16,-2-11 47 0,0 0-27 0,0 0 32 16,0 0-13-16,0 0 11 0,0 0-15 15,0 0 4-15,0 0-8 0,0 0 0 0,7 6-4 16,-7-6-10-16,0 0 5 0,0 0-22 0,0 0 9 16,0 0-31-16,0 0 34 0,0 0-52 0,0 0 0 15,0 0-29-15,0 0 16 0,0 0-32 16,0 0 19-16,0 0-23 0,0 0 10 0,0 0-36 15,0 0-12-15,0 0-34 0,0 0-56 0,0 0-51 16,0 0-137-16,0 0-34 0,9-6-164 0,-9 6-404 16,0 0-564-16</inkml:trace>
  <inkml:trace contextRef="#ctx0" brushRef="#br0">20633 4434 244 0,'0'0'531'0,"2"-12"-129"16,-2 12-102-16,1-11-38 0,-1 11-18 15,0 0 3-15,2-12-7 0,-2 12-41 0,0 0-43 16,0 0-39-16,-2-11-19 0,2 11-33 0,0 0-10 16,0 0-14-16,0 0 7 0,0 0-16 0,-7 12 32 15,1-2-33-15,0 4-14 0,1-1-10 16,1 3 1-16,-1 1-1 0,3 1-2 0,-2 1-1 15,0-1-4-15,3 0-2 0,0 0-2 0,1 1 3 16,1 0 4-16,0-2-10 0,4 0 0 0,-2 0 5 16,2-4 2-16,1 0 2 0,1-1 9 0,-1-4 23 15,4-1 25-15,-1-2 20 0,-9-5 5 0,26 5 5 16,-26-5 10-16,28 0 14 0,-13-3-11 16,2-2-9-16,-1-1-1 0,2-5-21 0,0 0 2 15,-2 0-14-15,-1-1-2 0,-2 0-21 0,-2-2-6 16,-1 3-11-16,-1 0-23 0,-5 1-28 0,3 1-33 15,-1 1-38-15,-6 8-65 0,6-12-58 0,-6 12-40 16,9-14 3-16,-9 14-59 0,4-10-90 0,-4 10-401 16,5-8-373-16</inkml:trace>
  <inkml:trace contextRef="#ctx0" brushRef="#br0">21196 4253 691 0,'9'-12'601'16,"-4"4"-130"-16,2-1-61 0,-7 9-67 0,9-13-64 15,-9 13-65-15,5-9-28 0,-5 9-31 0,7-7-35 16,-7 7-29-16,0 0-24 0,0 0-13 0,0 0 6 16,0 0 2-16,4 10-14 0,-8 2-9 0,-2 5-18 15,2 4 11-15,-5 1-21 0,0 9 14 16,-1-1-22-16,1 2 15 0,-3 1-17 0,1 0 1 15,2 1-7-15,0-2-16 0,-1 1-21 16,4-1-20-16,-1 1-22 0,3-3-26 0,-1-4-18 16,4-3-23-16,1-2 5 0,0-1 7 0,1-3 2 15,2-1-12-15,1-1-59 0,-1-5-85 0,-3-10-108 16,8 14-156-16,-8-14-68 0</inkml:trace>
  <inkml:trace contextRef="#ctx0" brushRef="#br0">21095 4547 358 0,'0'-18'443'0,"0"18"-87"0,4-12-137 0,-4 12-18 16,8-12-78-16,-8 12 19 0,11-10-79 0,-11 10 43 16,18-7-63-16,-18 7 34 0,23-5-64 15,-23 5 47-15,26-1-60 0,-26 1 46 0,30 1-56 16,-14 1 34-16,0 0-37 0,0 0 46 0,0 2-49 15,-2 0 50-15,0-1-48 0,-14-3 58 0,23 5-40 16,-23-5 54-16,18 4 0 0,-18-4-3 0,17 4 6 16,-17-4 11-16,0 0-19 0,15 7-12 0,-15-7 21 15,10 5 0-15,-10-5-4 0,7 8-2 0,-7-8-3 16,6 12-5-16,-6-12-2 0,4 15 1 0,-1-7-19 16,-3-8 1-16,2 20-5 0,-2-9-6 15,3 0 0-15,-3-1-12 0,0 0-12 0,-1 2-16 16,1-12-34-16,-2 19-35 0,2-19 0 15,0 18-5-15,0-18-11 0,-1 14-30 0,1-14-91 16,0 0-154-16,-3 10-216 0,3-10-131 0</inkml:trace>
  <inkml:trace contextRef="#ctx0" brushRef="#br0">21508 4471 78 0,'2'-11'608'0,"2"1"-259"0,-4 10-17 0,2-18-110 15,-2 18-14-15,2-12-59 0,-2 12-13 16,0-12-44-16,0 12 8 0,1-9-56 0,-1 9 7 16,0 0-69-16,-1-13-31 0,1 13-52 0,0 0-58 0,0 0-136 15,-1-11-215-15,1 11 19 0</inkml:trace>
  <inkml:trace contextRef="#ctx0" brushRef="#br0">21705 4258 511 0,'0'0'515'0,"5"-8"-110"0,-5 8-68 16,0 0-53-16,0 0-54 0,5-8-50 16,-5 8-46-16,0 0-41 0,0 0-1 0,0 0 26 15,0 0 9-15,-1 15-11 0,-2-4-9 0,-2 5-23 16,-1 6-12-16,-1 0-21 0,-3 11-1 0,1-3-19 15,1-3 5-15,-2 4-22 0,1-2-27 0,-1 0-20 16,1 0-10-16,3-4-35 0,-1 0-34 0,2-1-19 16,4-1-5-16,0-4-10 0,3 0-75 0,3-4-132 15,2-1-329-15,4-1-211 0</inkml:trace>
  <inkml:trace contextRef="#ctx0" brushRef="#br0">22125 4659 571 0,'0'0'559'0,"0"0"-100"0,0 0-166 16,0 0-23-16,0 0-91 0,0 0-5 0,0 0-81 16,0 0 35-16,0 0-57 0,0 0 28 0,0 0-52 15,-9 7 26-15,9-7-51 0,0 0 42 0,0 0-20 16,0 0 9-16,0 0 13 0,0 0 20 15,0 0 17-15,0 0 28 0,0 0-4 0,0 0 14 16,0 0 17-16,0 0-31 0,0 0-3 16,0 0-47-16,0 0 1 0,0 0-31 0,0 0-4 15,9-9-47-15,-9 9-55 0,4-10-69 0,-4 10-84 16,4-10-71-16,-4 10-19 0,4-12-149 0,-4 12-445 16,0 0-530-16</inkml:trace>
  <inkml:trace contextRef="#ctx0" brushRef="#br0">22532 4471 918 0,'8'-10'538'0,"-3"2"-135"0,2 1-52 16,-7 7-21-16,9-12-75 0,-9 12-28 0,8-9-33 15,-8 9-25-15,0 0-45 0,7-11-32 0,-7 11-24 16,0 0-10-16,0 0-12 0,0 0-5 0,0 0-20 16,5 16 9-16,-7-4-17 0,-1 4 12 0,-4 1-16 15,2 3 11-15,-3 1-19 0,0-1-14 0,-2 2-6 16,0-1-19-16,1-1-2 0,-3-2-3 0,3 1 2 15,-1-3 0-15,-1-1 7 0,4-4 7 16,1-1-1-16,1-2 10 0,5-8 12 16,-8 12 16-16,8-12 3 0,0 0-3 0,0 0-3 15,0 0-7-15,0 0 2 0,0 0 2 0,-9-8-5 16,9 8 3-16,8-17-2 0,-1 2 1 0,1-3-1 16,2-2 9-16,4-6-11 0,-1 1 10 0,4-4-9 15,-2 0 7-15,3 1-5 0,-1-2 5 0,0 1 1 16,3-2 8-16,-4 3 10 0,3-1 3 0,-4 4 15 15,0 3-5-15,-4 2 6 0,1 3 1 16,-2 2 1-16,-2 3-1 0,-2 4-9 0,0 1-15 16,-6 7-8-16,9-13-9 0,-9 13-10 0,8-8 0 15,-8 8 6-15,0 0 1 0,0 0-5 0,15 6 2 16,-11 4 2-16,1 1 0 0,-1 5 5 16,-1 4-1-16,-2 2-3 0,2 3-13 0,-3 1 19 15,0 1-16-15,-3 2 16 0,2-3-17 0,-2 8-15 16,-1-2-5-16,-1-6-20 0,1 3-21 0,-1-4-27 15,2 0-37-15,0 0-34 0,-1-2 2 0,2 0 5 16,0-6-2-16,2-2-48 0,0-3-18 0,0-12-71 16,0 18-351-16,0-18-182 0</inkml:trace>
  <inkml:trace contextRef="#ctx0" brushRef="#br0">22667 4568 211 0,'-5'-13'642'16,"5"13"-205"-16,-4-9-108 0,4 9-79 15,0 0-55-15,0 0-41 0,-2-11-54 0,2 11 0 16,0 0-40-16,0 0 13 0,0 0-12 0,0 0-12 16,0 0-12-16,0 0-6 0,21 3-38 0,-21-3-5 15,22 8-24-15,-22-8-29 0,23 7-76 0,-23-7-98 16,23 4-136-16,-23-4-163 0,24 4-32 15</inkml:trace>
  <inkml:trace contextRef="#ctx0" brushRef="#br0">22883 4431 163 0,'6'-14'492'0,"-6"14"-115"0,5-9-155 0,-5 9 1 15,8-5-90-15,-8 5 25 0,0 0-78 0,19-3 45 16,-19 3-61-16,14 5 30 0,-5 2-43 15,3 2 35-15,-1 2-48 0,1 3 29 0,-1 1-13 16,-1 2-5-16,-1 0-20 0,-1 1-9 0,2 0-3 16,-5 0 1-16,0-4 55 0,1 2-67 15,-2-4 1-15,-2-2 1 0,-1 2 4 0,-1-12 5 16,3 17 11-16,-3-17 22 0,1 13 31 0,-1-13 15 16,3 12 27-16,-3-12 16 0,0 0-10 0,-3 10-16 15,3-10-19-15,0 0-14 0,0 0-12 0,0 0-10 16,0 0-13-16,0 0-9 0,-14-4-29 0,14 4-31 15,-4-9-49-15,4 9-44 0,-1-10-37 0,1 10-10 16,-1-17-7-16,3 8-15 0,-1-4-78 16,3 0-120-16,2-2-289 0,0 0-201 0</inkml:trace>
  <inkml:trace contextRef="#ctx0" brushRef="#br0">23259 4354 382 0,'0'0'352'0,"14"3"-84"0,-14-3-53 16,14 11 17-16,-5-2-32 0,1 2-81 15,0 4 28-15,-1 0-63 0,4 3 34 0,-6-1-17 16,1 1-22-16,1 3-7 0,-4-4-20 0,0 1 0 16,-1-2-7-16,0 1-9 0,-3-3 1 0,1-2-14 15,-4 2 5-15,2-1 0 0,-2-1 15 0,0-4 17 16,2-8 14-16,-3 18 26 0,3-18 24 0,-3 12 21 15,3-12 20-15,-4 11 15 0,4-11 23 16,0 0 4-16,-2 10 12 0,2-10-64 0,0 0 0 16,0 0-53-16,0 0 3 0,0 0-40 0,-8-8 27 15,8 8-57-15,0-13 25 0,0 13-50 0,6-21 18 16,-3 9-28-16,1-2-39 0,2-2-27 16,1-2-7-16,1-1-49 0,0 2-19 0,1 0-55 15,1 1-31-15,2 3-44 0,1 0-31 0,-2 4 53 16,1-2-56-16,-1 4-38 0,1-1-449 0,-1 5-333 15</inkml:trace>
  <inkml:trace contextRef="#ctx0" brushRef="#br0">23742 4480 342 0,'0'0'530'0,"0"0"-164"0,0 0-82 16,12 3-68-16,-12-3-20 0,0 0-5 0,-12 13 4 15,12-13-13-15,-18 13-32 0,6-4-40 0,3 0-28 16,-3 2-16-16,-1 1-8 0,2-2-14 0,0 1-16 16,3 0 18-16,1 0-59 0,-1 0-10 0,2-2-18 15,-1 2-7-15,2-3 0 0,5-8 0 0,-5 14 8 16,5-14-1-16,-4 11 20 0,4-11 18 0,0 0 27 16,-1 10 39-16,1-10 9 0,0 0 7 15,0 0 10-15,15 1 11 0,-15-1 17 0,0 0 13 16,19-3 9-16,-19 3-5 0,0 0-4 0,17-6-16 15,-17 6-19-15,14-3-7 0,-14 3-21 0,0 0-10 16,17-4-17-16,-17 4-4 0,0 0-16 0,17-2 1 16,-17 2-11-16,0 0 2 0,17 2-6 0,-17-2-4 15,14 5-26-15,-14-5-29 0,14 5-39 0,-14-5-36 16,14 8-38-16,-14-8-46 0,13 7-19 16,-13-7 4-16,14 7-66 0,-14-7-78 0,14 4-407 15,-14-4-306-15</inkml:trace>
  <inkml:trace contextRef="#ctx0" brushRef="#br0">23961 4535 431 0,'0'0'377'0,"4"-11"-31"16,-4 11-123-16,0 0-9 0,5-13-97 0,-5 13 25 16,0 0-79-16,4-7 34 0,-4 7-67 0,0 0 39 15,0 0-59-15,9-7 47 0,-9 7-63 16,0 0 48-16,19-2-58 0,-19 2 52 0,0 0-64 15,18-3 66-15,-18 3-31 0,0 0 64 0,19 0-10 16,-19 0 42-16,11-7-2 0,-11 7 10 0,0 0 15 16,12-10 0-16,-12 10 8 0,7-7-10 15,-7 7-11-15,6-7 5 0,-6 7-16 0,0 0-19 16,7-9-21-16,-7 9-14 0,0 0-21 0,0 0-11 16,0 0-7-16,0 0 2 0,0 0 3 0,0 0-17 15,7 9 12-15,-7-9-12 0,-5 19 11 0,3-7-12 16,-2 5 3-16,1 0 5 0,1 4 3 0,-1 2 0 15,0 2 1-15,2 0 3 0,1 1 11 0,0 3-11 16,1-1 17-16,1 1-22 0,0 6 15 16,-2-6-17-16,3 0 14 0,-2 1-17 0,-1-1 15 15,3 0-15-15,-3 0 18 0,1-2-19 16,-2-1 12-16,1-1-15 0,-3 1 20 0,2-2-21 16,0-2 16-16,-2 1-14 0,-1-5 13 0,0-1-13 15,-2 0 4-15,2-5-2 0,-4 3 2 0,2-1 1 16,-2-5 7-16,0-1 3 0,0 0 13 0,8-8 5 15,-16 9 6-15,16-9 11 0,-17 3-2 0,17-3 6 16,-21-3 4-16,12-4 6 0,-4-3-5 0,-2 1-9 16,2-6 1-16,-1-2-6 0,-1-5 2 0,1 1 13 15,0-5-1-15,0-2-8 0,2 1 24 0,3-1-17 16,-1-4 9-16,6 8-7 0,-1-2-5 0,4 1-49 16,2-1 31-16,0 1-41 15,3 1 33-15,0 0-38 0,1 3 32 0,3 2-36 16,-2 1 32-16,1 4-39 0,-1 2 35 0,3 2-37 15,0-1 38-15,-1 3-53 0,2 2 9 0,0-1-57 16,0 3-9-16,-10 4-36 0,24-5-42 0,-9 2-93 16,4 1-69-16,1 1-2 0,1 1-106 0,4 1-501 15,1 1-613-15</inkml:trace>
  <inkml:trace contextRef="#ctx0" brushRef="#br0">24659 4920 1106 0,'0'0'789'0,"14"8"-169"0,-14-8-152 15,12 7-102-15,-12-7-65 0,0 0-59 0,14 7-50 16,-14-7-38-16,0 0-45 0,0 0-69 16,10 5-80-16,-10-5-131 0,0 0-131 0,0 0-104 15,0 0-594-15,0 0-722 0</inkml:trace>
  <inkml:trace contextRef="#ctx0" brushRef="#br0">24405 4661 553 0,'0'0'318'15,"0"0"-18"-15,-7 9-114 0,7-9 32 0,0 0-39 16,0 0-19-16,-8 7-4 0,8-7 6 0,0 0 6 15,0 0 6-15,0 0-29 0,0 0-7 16,0 0-4-16,0 0-7 0,0 0 1 0,-2-10-4 16,2 10-1-16,2-10-18 0,-2 10-12 0,6-15-6 15,-2 6-7-15,1 0 12 0,1-2-20 0,-2 0 23 16,5 1-29-16,-3-1 16 0,1 1-37 0,0 0 13 16,2 2-40-16,0-3 23 0,-2 3-36 15,0 0 20-15,2 2-27 0,0 1 26 0,2-1-39 16,-11 6 25-16,19-4-28 0,-19 4 23 0,21-1-22 15,-21 1 26-15,22 5-27 0,-11 1 24 0,1 0-26 16,2 1 0-16,-4 3-2 0,1-1-2 0,-4 2 1 16,2 1 1-16,-2 0 7 0,-2-2 0 0,-3 1-6 15,0 2 2-15,-1-4 2 0,-1-9 6 0,-1 20 10 16,-1-10-3-16,1 0-1 0,-3 0 3 0,0-1 2 16,-1-1 2-16,-1 0 1 0,-2-1-1 0,2-1 2 15,6-6-1-15,-16 12 6 0,16-12-2 0,-15 9-5 16,15-9-2-16,-14 7 23 0,14-7-26 15,-15 5-9-15,15-5-15 0,0 0-32 16,-19 4-51-16,19-4-71 0,0 0-54 0,-17-4-10 16,17 4-83-16,-12-5-125 0,12 5-323 0,-12-10-304 15</inkml:trace>
  <inkml:trace contextRef="#ctx0" brushRef="#br0">24880 4754 1149 0,'0'0'621'0,"14"5"-120"0,-14-5-117 0,0 0-95 0,17 4-47 15,-17-4-25-15,0 0-61 0,13 4-18 16,-13-4-73-16,0 0-54 0,0 0-97 0,0 0-100 16,0 0-25-16,0 0-119 0,0 0-539 0,0 0-476 15</inkml:trace>
  <inkml:trace contextRef="#ctx0" brushRef="#br0">22073 4649 96 0,'0'0'530'0,"0"0"-174"0,0 0-74 0,0 0-48 15,0 0-84-15,0 0 21 0,0 0 31 0,0 0-75 16,0 0 68-16,0 0-68 0,0 0 57 0,0 0-45 15,0 0 24-15,0 0-24 0,0 0 12 16,0 0-21-16,0 0 4 0,0 0-18 0,0 0-6 16,0 0-15-16,0 0-8 0,0 0-20 0,0 0-15 15,0 0-13-15,0 0-14 0,0 0-46 16,0 0-38-16,0 0-104 0,0 0-38 0,0 0-116 16,0 0-197-16,-7-7-321 0,7 7-410 0</inkml:trace>
  <inkml:trace contextRef="#ctx0" brushRef="#br0">22538 4801 261 0,'0'0'243'0,"0"0"-66"16,0 0-26-16,0 0-39 0,0 0-10 0,0 0-11 16,0 0 21-16,0 0-20 0,0 0 20 0,0 0-46 15,0 0 28-15,0 0-37 0,0 0 32 0,0 0-48 16,0 0 35-16,0 0-50 0,0 0 47 0,0 0-68 16,0 0 47-16,5 8-40 0,-5-8 50 0,0 0-56 15,0 0 48-15,0 0-58 0,0 0 52 0,17 3-53 16,-17-3 51-16,0 0-57 0,16 1 53 0,-16-1-56 15,0 0 35-15,17 4-42 0,-17-4 61 0,0 0-65 16,19 3 60-16,-19-3-55 0,0 0 52 0,20 4-54 16,-20-4 83-16,13 1-89 0,-13-1 52 15,17 2-52-15,-17-2 65 0,0 0-71 0,20 6 46 16,-20-6-35-16,17 1 45 0,-17-1-44 0,17 4 51 16,-17-4-51-16,19 3 55 0,-19-3-52 15,20 2 43-15,-20-2-37 0,21 3 42 0,-21-3-47 16,24 4 48-16,-24-4-54 0,24 5 53 0,-24-5-10 15,26 3-51-15,-26-3 58 0,25 4-49 0,-25-4 49 16,25 5-50-16,-25-5 51 0,26 3-51 0,-26-3 48 16,27 4-47-16,-27-4 48 0,28 2-50 0,-28-2 38 15,25 3-34-15,-25-3 42 0,26 3-42 16,-26-3 49-16,30 2-51 0,-30-2 49 0,28 2-48 16,-28-2 46-16,29 2-47 0,-29-2 47 0,28 3-47 15,-28-3 35-15,26 1-31 0,-26-1 46 0,28 3-58 16,-28-3 57-16,24 4-47 0,-24-4 47 0,26 2-50 15,-26-2 50-15,24 1-49 0,-24-1 52 0,28 1-54 16,-28-1 66-16,26 1-70 0,-26-1 42 0,24 4-37 16,-24-4 40-16,24 0-37 0,-24 0 46 0,27 1-48 15,-27-1 47-15,27 2-47 0,-27-2 49 16,27 2-51-16,-27-2 50 0,24 3-51 0,-24-3 37 16,25 4-32-16,-25-4 40 0,25 4-48 0,-25-4 58 15,28 4-50-15,-28-4 49 0,23 4-50 0,-23-4 48 16,26 4-48-16,-26-4 48 0,22 2-47 0,-22-2 47 15,24 4-61-15,-24-4 53 0,25 3-31 16,-25-3 34-16,23 4-35 0,-23-4 44 0,24 2-46 16,-24-2 44-16,24 4-46 0,-24-4 45 0,23 2-46 15,-23-2 43-15,23 2-44 0,-23-2 43 0,24 3-40 16,-24-3 41-16,19 4-48 0,-19-4 40 0,24 3-28 16,-24-3 41-16,26 2-42 0,-26-2 39 0,27 4-38 15,-27-4 37-15,26 0-40 0,-26 0 38 0,29 2-37 16,-29-2 27-16,26 1-25 0,-26-1 27 0,26 1-32 15,-26-1 43-15,28 4-36 0,-28-4 33 16,28 1-31-16,-28-1 26 0,27 0-32 16,-27 0 33-16,28 0-30 0,-28 0 31 0,30 0-31 15,-30 0 27-15,28 1-46 0,-28-1 39 0,29 1-23 16,-29-1 33-16,28 2-35 0,-28-2 37 0,28 3-28 16,-28-3 26-16,30 1-33 0,-30-1 34 0,29 1-31 15,-29-1 24-15,28 4-21 0,-28-4 28 0,28 3-34 16,-28-3 33-16,30 3-27 0,-30-3 26 0,25 4-26 15,-25-4 25-15,25 1-22 0,-25-1 25 0,21 2-16 16,-21-2 23-16,21 1-11 0,-21-1 21 0,18 1-12 16,-18-1 14-16,0 0 3 0,24 1-7 0,-24-1-4 15,0 0-9-15,20 0 3 0,-20 0-1 16,0 0-7-16,0 0-6 0,18 0 1 0,-18 0-7 16,0 0-24-16,0 0-9 0,0 0-44 0,17-2 1 15,-17 2-54-15,0 0 5 0,0 0-127 0,5-8-121 16,-5 8-197-16,-9-10-82 0</inkml:trace>
  <inkml:trace contextRef="#ctx0" brushRef="#br0">22585 4875 178 0,'0'0'315'0,"0"0"-88"16,0 0-35-16,0 0-29 0,0 0 7 0,0 0-53 16,0 0 24-16,0 0-61 0,0 0 33 0,0 0-72 15,0 0 49-15,0 0-54 0,0 0 50 0,0 0-65 16,0 0 45-16,0 0-54 0,0 0 43 16,0 0-58-16,0 0 49 0,0 0-56 0,0 0 54 15,0 0-65-15,0 0 66 0,21 1-75 0,-21-1 72 16,16 4-54-16,-16-4 53 0,22 4-49 0,-22-4 49 15,24 3-49-15,-24-3 57 0,30 4-66 0,-9-3 55 16,-4 2-52-16,-17-3 38 0,28 5-38 0,-28-5 51 16,28 2-58-16,-10 0 57 0,-3 3-47 0,-15-5 45 15,32 2-47-15,-32-2 45 0,28 5-46 16,-28-5 45-16,30 2-46 0,-13 0 43 0,0 0-39 16,1 1 39-16,-18-3-49 0,27 3 42 0,-13-1-31 15,-14-2 40-15,28 3-41 0,-28-3 38 0,30 3-40 16,-30-3 38-16,28 1-40 0,-28-1 38 15,25 5-38-15,-25-5 29 0,22 0-27 0,-22 0 12 16,22 1-15-16,-22-1 44 0,19 4-36 0,-19-4 35 16,19 2-34-16,-19-2 32 0,21 1-34 0,-21-1 32 15,25 1-32-15,-25-1 29 0,27 1-23 0,-27-1 19 16,29 2-31-16,-11-1 22 0,0 1-16 0,-1 0 24 16,3-2-28-16,-3 3 28 0,-1-2-31 0,1 2 31 15,-17-3-29-15,29 1 29 0,-29-1-29 0,26 4 29 16,-26-4-24-16,22 3 23 0,-22-3-31 0,19 1 33 15,-19-1-25-15,18 2 28 0,-18-2-29 16,18 1 27-16,-18-1-24 0,20 1 23 0,-20-1-24 16,19 4 24-16,-19-4-18 0,23 0 11 15,-23 0-18-15,27 1 13 0,-27-1-12 0,28 2 20 16,-28-2-20-16,28 2 18 0,-28-2-18 0,28 0 18 16,-28 0-19-16,27 3 21 0,-27-3-22 0,27 0 19 15,-27 0-11-15,22 1 13 0,-22-1-26 0,20 0 19 16,-20 0-11-16,22 1 19 0,-22-1-21 0,19-1 22 15,-19 1-23-15,23 0 22 0,-23 0-24 0,28-1 24 16,-28 1-22-16,28 0 21 0,-28 0-24 0,30 0 14 16,-30 0-14-16,28 0 26 0,-28 0-23 0,28 0 21 15,-28 0-19-15,25 0 19 0,-25 0-22 0,22 0 23 16,-22 0-23-16,21 0 22 0,-21 0-10 16,0 0 10-16,25 0-26 0,-25 0 20 0,0 0-7 15,21 0 24-15,-21 0-16 0,0 0 25 16,20 1-11-16,-20-1 12 0,0 0-14 0,23-1 8 15,-23 1-11-15,0 0 5 0,22 0-9 0,-22 0 4 16,0 0-6-16,20 0 10 0,-20 0 0 0,0 0-4 16,19 0 1-16,-19 0 1 0,0 0 14 0,0 0 0 15,17-3 8-15,-17 3-1 0,0 0-1 0,0 0-6 16,0 0 1-16,0 0-11 0,19 0 5 0,-19 0-4 16,0 0 8-16,0 0-11 0,0 0 3 0,0 0-10 15,0 0 14-15,0 0-14 0,0 0 11 16,0 0-9-16,0 0 7 0,0 0-7 0,17 0 8 15,-17 0-11-15,0 0 6 0,0 0-15 0,0 0 9 16,0 0 2-16,0 0-3 0,0 0-21 0,0 0-13 16,0 0-38-16,0 0-27 0,0 0-32 0,0 0-40 15,0 0 25-15,0 0-89 0,0 0-107 0,0 0-376 16,2-12-234-16</inkml:trace>
  <inkml:trace contextRef="#ctx0" brushRef="#br0">24195 4967 342 0,'0'0'388'0,"0"0"-69"15,0 0-121-15,0 0 7 0,0 0-81 0,0 0 32 16,5 8-76-16,-5-8 51 0,0 0-68 0,0 0 40 16,0 0-60-16,0 0 35 0,0 0-54 15,0 0 37-15,0 0-52 0,0 0 22 0,0 0-24 16,8 6 47-16,-8-6-60 0,0 0 36 0,0 0-25 16,0 0 33-16,0 0-35 0,0 0 33 15,0 0-36-15,0 0 32 0,0 0-33 0,0 0 28 16,0 0-32-16,0 0 21 0,0 0-20 0,0 0 11 15,0 0-39-15,0 0 32 0,0 0-64 0,0 0 35 16,0 0-88-16,0 0-36 0,0 0-122 0,0 0-281 16,0 0-66-16</inkml:trace>
  <inkml:trace contextRef="#ctx0" brushRef="#br0">23986 5049 71 0,'0'0'370'0,"0"0"-121"0,0 0-63 15,0 0-9-15,0 0-40 0,0 0-7 0,0 0 21 16,4 9-66-16,-4-9 29 0,0 0-63 16,0 0 25-16,0 0-39 0,0 0 42 0,0 0-61 15,0 0 39-15,0 0-53 0,0 0 50 0,0 0-57 16,0 0 34-16,3 8-33 0,-3-8 56 0,0 0-56 15,0 0 57-15,0 0-58 0,0 0 52 0,0 0-58 16,0 0 36-16,0 0-35 0,9 8 45 16,-9-8-49-16,0 0 52 0,0 0-55 0,0 0 52 15,0 0-56-15,0 0 39 0,0 0-37 0,0 0 45 16,0 0-46-16,0 0 50 0,0 0-50 16,9 4 51-16,-9-4-54 0,0 0 39 0,0 0-39 15,0 0 55-15,0 0-54 0,0 0 44 0,0 0-67 16,0 0 31-16,0 0-83 0,13-3-64 0,-13 3-82 15,9-8-290-15,-9 8-19 0</inkml:trace>
  <inkml:trace contextRef="#ctx0" brushRef="#br0">20790 4846 274 0,'0'0'257'0,"0"0"-68"0,0 0-41 16,0 0-37-16,0 0-2 0,0 0-27 0,-9-8-7 15,9 8-19-15,0 0-9 0,0 0-11 0,0 0-2 16,-12-7-11-16,12 7-1 0,0 0-2 0,0 0-6 16,0 0-9-16,0 0 6 0,-10-6-10 0,10 6 3 15,0 0-4-15,0 0 6 0,0 0-5 16,0 0 10-16,0 0-14 0,0 0 31 0,-13-4-15 15,13 4 12-15,0 0-15 0,0 0 26 16,0 0-22-16,0 0 23 0,0 0-27 0,0 0 24 16,0 0-41-16,0 0 43 0,0 0-32 0,0 0 28 15,0 0-30-15,0 0 33 0,0 0-32 0,0 0 34 16,0 0-39-16,0 0 28 0,0 0-21 0,0 0 36 16,0 0-45-16,0 0 42 0,0 0-44 0,0 0 47 15,0 0-50-15,0 0 47 0,0 0-63 0,0 0 64 16,0 0-55-16,0 0 62 0,0 0-63 0,0 0 49 15,0 0-50-15,0 0 50 0,0 0-53 16,0 0 53-16,0 0-54 0,0 0 37 16,0 0-28-16,0 0 47 0,0 0-56 0,0 0 57 15,0 0-54-15,0 0 55 0,0 0-53 0,-3 8 36 16,3-8-44-16,0 0 66 0,0 0-55 0,0 0 54 16,0 0-56-16,0 0 56 0,0 0-58 0,8 7 58 15,-8-7-57-15,0 0 39 0,0 0-45 0,0 0 63 16,11 6-58-16,-11-6 56 0,0 0-60 0,0 0 56 15,15 4-58-15,-15-4 40 0,0 0-40 0,18 4 57 16,-18-4-54-16,13 3 53 0,-13-3-56 0,18 2 56 16,-18-2-56-16,20 2 57 0,-20-2-50 15,23 3 51-15,-23-3-52 0,27 2 52 0,-27-2-56 16,27 5 56-16,-27-5-4 0,27 1-6 16,-27-1-2-16,25 3-4 0,-25-3-1 0,28 4-2 15,-28-4-3-15,26 1-2 0,-26-1-9 0,24 4 1 16,-24-4 9-16,21 2-9 0,-21-2-2 0,21 2 14 15,-21-2-6-15,23 4 2 0,-23-4 0 0,21 4-2 16,-21-4-2-16,20 2-3 0,-20-2 4 0,20 2-2 16,-20-2-6-16,21 3 2 0,-21-3 5 0,22 1-10 15,-22-1 11-15,25 3 9 0,-25-3-14 0,23 1 0 16,-23-1 1-16,21 4 2 0,-21-4 1 0,23 0-2 16,-23 0 8-16,21 1-12 0,-21-1 6 0,23 0 5 15,-23 0-17-15,20-1 17 16,-20 1-17-16,23 0 16 0,-23 0-16 0,21-2 6 0,-21 2 8 15,20-2-18-15,-20 2 18 0,20 0-14 16,-20 0 14-16,20 0-14 0,-20 0 8 0,22 0 7 16,-22 0-17-16,21 0 7 0,-21 0-5 0,23-1 16 15,-23 1-17-15,22 1 29 0,-22-1-33 0,24 0 16 16,-24 0-15-16,21 0 15 0,-21 0 0 0,21 2-9 16,-21-2 9-16,15 2-2 0,-15-2 0 0,17 1 0 15,-17-1-16-15,0 0 18 0,18 1-16 0,-18-1 24 16,0 0-18-16,0 0 11 0,21 1-20 0,-21-1 21 15,0 0-16-15,0 0 13 16,18 0 3-16,-18 0-29 0,0 0 11 0,0 0-48 16,0 0 36-16,21-1-60 0,-21 1 35 0,0 0-69 15,0 0-47-15,12-4-47 0,-12 4-92 0,0 0-191 16,0 0 48-16</inkml:trace>
  <inkml:trace contextRef="#ctx0" brushRef="#br0">20895 4928 418 0,'0'0'369'0,"0"0"-133"0,-7-7 11 15,7 7-86-15,0 0 24 0,0 0-88 16,0 0 24-16,-6-8-44 0,6 8 32 0,0 0-59 15,0 0 36-15,0 0-62 0,0 0 39 16,0 0-58-16,0 0 45 0,0 0-60 0,0 0 41 16,9-5-30-16,-9 5 33 0,0 0-41 0,25 0 47 15,-25 0-45-15,30 1 43 0,-11-1-3 0,0 1-6 16,3-1-1-16,3 3-18 0,-1-3 5 0,0 3 8 16,1-2-16-16,1 0 14 0,-1 1-8 0,2-1 1 15,-1 2-7-15,-3-2 5 0,2-1-22 0,-4 3 23 16,-1-3-22-16,-2 0 21 0,1 2-9 0,-19-2 4 15,29 2-9-15,-29-2 23 0,29 1-15 0,-29-1 20 16,20 0-15-16,-20 0 19 16,19 0-10-16,-19 0 11 0,0 0-13 0,23 2 15 15,-23-2-3-15,0 0-16 0,21 0 1 0,-21 0 5 16,0 0-9-16,18 0 7 0,-18 0-11 0,0 0 2 16,0 0-2-16,19 0-1 0,-19 0 7 0,0 0-8 15,0 0-4-15,0 0 4 0,0 0-5 0,19 0 4 16,-19 0-4-16,0 0 5 0,0 0-7 0,0 0 9 15,0 0-8-15,0 0-10 0,0 0 13 0,0 0 3 16,0 0-7-16,0 0 6 0,19 0-3 0,-19 0 0 16,0 0 10-16,0 0-10 0,0 0-2 0,0 0 4 15,0 0-1-15,0 0 1 16,0 0 0-16,0 0 4 0,0 0-1 0,0 0 13 16,0 0 5-16,0 0-10 0,0 0 3 0,0 0-9 15,0 0 8-15,0 0-6 0,0 0 2 0,0 0-5 16,0 0 1-16,0 0-8 0,0 0 14 0,0 0-9 15,0 0-6-15,0 0-6 0,0 0 12 0,0 0-6 16,0 0 4-16,0 0-4 0,0 0 3 0,0 0-6 16,0 0 7-16,0 0 2 0,0 0 9 0,0 0-22 15,0 0 10-15,0 0-4 0,0 0 4 0,0 0-1 16,0 0 2-16,0 0-3 0,0 0 5 0,0 0 2 16,0 0-3-16,0 0-11 0,0 0 12 0,0 0-6 15,0 0 4-15,0 0-5 0,0 0 3 16,0 0-5-16,0 0 6 0,0 0 2 15,0 0 4-15,0 0-18 0,0 0 12 0,0 0-5 16,0 0 6-16,0 0-3 0,0 0 3 0,0 0-8 16,0 0 8-16,0 0 2 0,0 0 1 0,0 0-11 15,0 0 8-15,0 0-4 0,0 0 5 0,0 0-5 16,0 0 5-16,0 0-5 0,0 0 12 0,0 0-8 16,0 0 0-16,0 0-7 0,0 0 5 0,0 0-4 15,0 0 6-15,0 0-6 0,0 0 6 0,0 0-9 16,0 0 9-16,0 0 3 0,0 0-4 0,0 0-8 15,0 0 12-15,0 0-8 0,0 0 6 16,0 0-7-16,0 0 6 0,0 0-10 0,0 0 11 16,0 0-1-16,0 0-2 0,0 0-11 15,0 0 30-15,0 0-29 0,0 0 9 0,0 0-4 16,0 0 4-16,0 0-7 0,0 0 10 0,0 0-1 16,0 0 0-16,0 0-10 0,0 0 11 0,0 0-4 15,0 0 5-15,0 0-6 0,0 0 4 0,0 0-2 16,0 0 9-16,0 0-14 0,0 0 7 0,0 0-11 15,0 0 10-15,0 0-4 0,0 0 5 0,0 0-5 16,0 0 3-16,0 0-4 0,0 0 12 0,0 0-10 16,0 0 6-16,0 0-9 0,0 0 7 15,0 0-4-15,0 0 7 0,0 0-8 0,0 0 6 16,0 0-4-16,0 0 5 0,0 0 1 16,0 0-1-16,0 0-5 0,0 0 4 0,0 0-5 15,0 0 5-15,0 0-5 0,0 0 22 0,0 0-26 16,0 0 13-16,0 0-17 0,0 0 10 0,0 0-4 15,0 0 6-15,0 0-6 0,0 0 5 0,0 0-7 16,0 0 25-16,0 0-25 0,0 0 10 0,0 0-14 16,0 0 12-16,0 0-6 0,0 0 6 0,0 0-2 15,0 0 3-15,0 0-9 0,0 0 10 0,0 0-5 16,0 0 11-16,0 0-18 0,0 0 16 16,0 0-13-16,0 0 9 0,0 0-8 15,0 0 8-15,0 0-9 0,0 0 10 0,0 0-7 16,0 0 12-16,0 0-16 0,0 0 12 0,0 0-10 15,0 0 7-15,0 0-8 0,0 0 8 0,0 0-5 16,0 0 6-16,0 0 0 0,0 0 3 0,0 0-13 16,0 0 8-16,0 0-5 0,0 0 7 0,0 0-6 15,0 0 7-15,0 0-12 0,0 0 11 0,0 0-1 16,0 0-2-16,0 0-7 0,0 0 10 0,0 0-7 16,0 0 5-16,0 0 5 0,0 0-6 0,0 0-7 15,0 0 9-15,0 0 0 0,0 0 3 0,0 0-17 16,0 0 14-16,0 0-6 0,0 0 6 15,0 0-7-15,0 0 7 0,0 0-6 0,0 0 11 16,0 0-12-16,0 0 11 0,0 0-14 0,0 0 10 16,0 0-7-16,0 0 6 0,0 0-4 0,0 0 4 15,0 0-8-15,0 0 15 0,0 0-14 16,0 0 12-16,0 0-11 0,0 0 7 0,0 0-8 16,0 0 9-16,0 0-11 0,0 0 11 0,0 0-2 15,0 0 6-15,0 0-17 0,0 0 14 0,0 0-11 16,0 0 8-16,0 0-8 0,0 0 8 0,0 0-9 15,0 0 10-15,0 0-7 0,0 0 9 0,0 0-10 16,0 0 5-16,0 0-10 0,0 0 2 16,0 0-10-16,0 0-7 0,0 0-17 0,0 0-38 15,0 0-17-15,0 0-42 0,0 0 21 16,3-10-109-16,-3 10-158 0,-11-8-244 0,1 4-161 16</inkml:trace>
  <inkml:trace contextRef="#ctx0" brushRef="#br0">20304 4632 302 0,'0'0'345'0,"0"0"-104"0,0 0-59 0,0 0-39 16,0 0-33-16,0 0-30 0,0 0-21 0,0 0-15 15,0 0-11-15,0 0 2 0,0 0-14 0,0 0-2 16,0 0-2-16,0 0-7 0,-10 6 2 0,10-6-6 15,0 0 4-15,-11 5-8 0,11-5 3 0,0 0 7 16,0 0 6-16,-9 7 7 0,9-7-6 0,0 0 11 16,0 0 7-16,0 0 3 0,0 0-14 0,0 0 11 15,-10 6-10-15,10-6-9 0,0 0-3 0,0 0-10 16,0 0-4-16,0 0 0 0,0 0 10 16,0 0 2-16,0 0-8 0,0 0-2 0,0 0-3 15,0 0 4-15,0 0 0 0,3-10-8 16,-3 10 6-16,0 0-5 0,0 0-10 0,0 0 11 15,0 0 3-15,0 0 1 0,0 0-7 0,0 0-3 16,0 0 2-16,0 0-1 0,-6 11-11 0,6-11-20 16,-14 11-37-16,5-3-18 0,-4 0-28 0,0-1-65 15,-1-1-247-15,-1 0 159 0</inkml:trace>
  <inkml:trace contextRef="#ctx0" brushRef="#br0">27267 8564 122 0,'0'0'400'0,"0"0"-132"0,0 0-66 0,0 0-55 15,0 0-5-15,0 0-14 0,0-11-26 0,0 11-10 16,0 0-7-16,0 0-12 0,0 0-10 0,0 0-19 15,0-10 6-15,0 10-13 0,0 0-9 0,0 0-6 16,0 0-2-16,0 0-6 0,0 0-2 16,0 0-12-16,5-10 6 0,-5 10 6 15,0 0-3-15,0 0 2 0,0 0 0 0,0 0 5 16,0 0-6-16,23 3-2 0,-23-3-4 0,25 7 7 16,-8-5 3-16,1 1-3 0,5 1-1 0,0 2 1 15,0 0-3-15,3-3 1 0,-2 4-3 0,4-4 6 16,0 4 40-16,-1-5-50 0,9 4 43 0,-7-2-44 15,5 0 32-15,0-1-30 0,-4 1 29 0,5-1-32 16,-7-2 36-16,3 2-42 0,-3-2 38 0,3 2-41 16,-2-3 28-16,-1 2-29 0,-1-1 38 15,-1 0-37-15,-1-1 32 0,-4 1-37 0,-1-1 36 16,2 2-39-16,-3-2 29 0,0 0-34 16,-1 1 44-16,0-1-37 0,-18 0 37 0,29 1-41 0,-29-1 41 15,26 1-43-15,-26-1 19 0,20 2-48 16,-20-2 40-16,0 0-70 0,20 2 2 0,-20-2-58 15,0 0-12-15,0 0-46 0,0 0-329 0,0 0-4 16</inkml:trace>
  <inkml:trace contextRef="#ctx0" brushRef="#br0">27631 8577 48 0,'0'0'370'0,"-18"-3"-116"0,18 3-66 15,-16-2-56-15,16 2-16 0,0 0-18 0,-16-1-9 16,16 1-20-16,0 0 22 0,0 0-18 0,0 0-6 16,0 0-16-16,12 11-7 0,6-3-8 0,2 0 23 15,10 2-54-15,-1 0 47 0,4 2-43 0,3-1 31 16,0-1-35-16,-2 3 25 0,1-3-30 0,2-1 40 15,-2 1-48-15,-1-3 16 0,0 1 11 16,-2 0-7-16,-6-2 11 0,0-4-5 0,-1 2 4 16,-1 2 2-16,-3-4-1 0,-3 1 1 15,-2-1 6-15,-16-2-3 0,30 2 0 0,-30-2-2 16,23 1 1-16,-23-1-2 0,19 5-2 0,-19-5-8 16,0 0 6-16,21 1-3 0,-21-1-4 0,0 0-1 15,0 0-2-15,21 0 1 0,-21 0-5 0,0 0 0 16,0 0 0-16,0 0-4 0,17 1 0 0,-17-1-1 15,0 0 1-15,0 0-1 0,0 0-8 0,0 0 7 16,0 0 6-16,0 0-6 0,0 0 0 0,0 0 0 16,0 0 3-16,19 0-3 0,-19 0-6 15,0 0 10-15,0 0-3 0,0 0 1 0,0 0-6 16,0 0-9-16,0 0-12 0,0 0-10 16,0 0-11-16,0 0-16 0,0 0-26 0,0 0-102 15,0 0-91-15,0 0-215 0,0 0 44 0</inkml:trace>
  <inkml:trace contextRef="#ctx0" brushRef="#br0">29746 8833 37 0,'0'0'306'0,"0"0"-231"0,0 0 126 0,0 0-179 16,0 0 131-16,0 0-160 0,0 0 122 0,0 0-124 15,0 0 121-15,9-5-149 0,-9 5 133 0,0 0-139 16,0 0 132-16,0 0-147 0,0 0 135 0,0 0-127 16,17 3 116-16,-17-3-119 0,0 0 123 0,11 2-133 15,-11-2 132-15,12 6-140 0,-12-6 141 0,15 4-134 16,-15-4 129-16,18 8-128 0,-8-2 133 15,-1-3-135-15,2 3 127 0,2 0-128 0,0-1 136 16,1 2-142-16,-2-1 144 0,0 0-138 0,-1-1 137 16,-2 0-137-16,3 0 128 0,-3-1-124 0,0 2 132 15,-9-6-145-15,16 6 145 0,-16-6-135 16,12 8 137-16,-12-8-141 0,16 6 147 0,-16-6-125 16,11 3 123-16,-11-3-116 0,0 0 129 0,17 5-130 15,-17-5 129-15,0 0-131 0,14 4 133 0,-14-4-130 16,0 0 117-16,0 0-118 0,15 4 120 15,-15-4-127-15,0 0 106 0,0 0-112 0,0 0 122 16,0 0-135-16,16 3 116 0,-16-3-141 0,0 0 123 16,0 0-148-16,0 0 120 0,0 0-154 0,0 0 63 15,0 0-213-15,0 0 84 0</inkml:trace>
  <inkml:trace contextRef="#ctx0" brushRef="#br0">30151 9024 23 0,'0'0'62'0,"0"0"-41"0,0 0-58 15,0 0 12-15</inkml:trace>
  <inkml:trace contextRef="#ctx0" brushRef="#br0">30354 8903 46 0,'0'0'194'0,"0"0"108"0,0 0-231 0,0 0 129 15,0 0-167-15,0 0 120 0,0 0-145 0,0 0 125 16,0 0-137-16,0 0 106 0,0 0-128 16,0 0 119-16,0 0-134 0,0 0 125 0,0 0-142 15,0 0 125-15,0 0-154 0,0 0 98 0,0 0-164 16,-14-4 33-16,14 4-173 0,-14-7 82 0</inkml:trace>
  <inkml:trace contextRef="#ctx0" brushRef="#br0">26849 10089 190 0,'0'0'277'0,"0"0"-93"15,0 0-13-15,7-9-29 0,-7 9-5 0,0 0-22 16,0 0-22-16,3-11 8 0,-3 11-10 15,0 0-12-15,4-11 3 0,-4 11-8 16,0 0-5-16,5-12-10 0,-5 12-10 0,0 0-4 16,6-13 6-16,-6 13-1 0,0 0 0 0,4-10-5 15,-4 10-2-15,0 0 18 0,4-12-27 0,-4 12 24 16,0 0-24-16,4-10 27 0,-4 10-27 0,0 0 21 16,0 0-23-16,4-10 10 0,-4 10-20 0,0 0 0 15,0 0-10-15,0 0 15 0,0 0-23 0,3-9 8 16,-3 9-15-16,0 0 14 0,0 0-16 0,0 0 7 15,0 0-6-15,0 0 16 0,-7 7-18 16,7-7 14-16,-12 10-12 0,5-2 20 16,-1 1-22-16,-2 1 8 0,0 4-5 0,-2 1 16 0,1-3-17 15,0 3 17-15,0 1-1 0,-3-3-2 16,4 2-3-16,-4 0-2 0,4 0 2 0,-2-3-14 16,2 1 13-16,2-1 0 0,2 0-1 0,-2-1-1 15,-2 0-2-15,4 1 1 0,1-2-8 0,-2-2 9 16,3 3-13-16,-2-3 12 0,2-1 8 0,-1 2-20 15,5-9-9-15,-8 14-10 0,8-14-2 0,-7 11-47 16,7-11 41-16,-8 9-54 0,8-9 24 16,-5 10-63-16,5-10-17 0,0 0-52 0,-12 7-33 15,12-7-281-15,0 0 15 0</inkml:trace>
  <inkml:trace contextRef="#ctx0" brushRef="#br0">26687 10077 359 0,'10'-19'363'16,"2"1"-98"-16,-2 3-46 0,-2-1-27 0,4-1-41 15,-1 2-27-15,1 3-12 0,1-2-17 0,2 5-17 16,-2 1-14-16,1 1-14 0,4 4-16 0,0 1 2 16,0 2-9-16,1 0-2 0,-1 4-7 0,5 1 0 15,-1 1 26-15,-2 5-35 0,-1-2 33 0,2 3-40 16,-4 2 39-16,0 2-47 0,-1-1 39 15,-2 2-44-15,-3-2 31 0,1 3 6 0,-5-2-10 16,1 0 1-16,-3-2-1 0,0 1-4 16,-2-5-1-16,-2 4-1 0,-2-3-11 0,-2 0 12 15,0 0-10-15,-3 0 10 0,0-3 9 0,-4-1-17 16,-2 1 12-16,-1-2-6 0,-2-1-3 0,1-1 4 16,-2-1-6-16,16-3-14 0,-30 2 31 0,30-2-7 15,-27 0-1-15,27 0-3 0,-27-1-5 0,27 1 4 16,-24-3-11-16,24 3 9 0,-20-4-7 0,20 4-12 15,-16-4-10-15,16 4-18 0,-14-5-53 0,14 5-54 16,0 0-67-16,-14-9-82 0,14 9-239 16,0 0-28-16</inkml:trace>
  <inkml:trace contextRef="#ctx0" brushRef="#br0">27051 10001 197 0,'0'0'458'0,"14"-4"-102"0,-14 4-132 0,0 0 24 15,25 2-93-15,-25-2 29 0,25 11-64 0,-8-3 19 16,-2 0-48-16,3 6 12 0,-3-2-37 0,1 2-2 16,-2 1-3-16,0 2-9 0,-3-2-10 15,1-1-10-15,-3 3-7 0,0-1 1 0,-4-1-13 16,-1-1-6-16,1-1 6 0,-3 0-8 0,-2-2 8 15,0-11 3-15,0 20 8 0,0-20-22 0,-4 15-1 16,4-15-9-16,-7 12 29 0,7-12-4 16,-8 9 19-16,8-9 6 0,0 0 13 0,-14 3 4 15,14-3-6-15,0 0 4 0,-17-2 0 0,17 2-7 16,-11-6 1-16,11 6-4 0,-10-6-8 0,10 6-6 16,-7-13 12-16,7 13-30 0,-6-10-1 15,6 10 2-15,-3-13-7 0,3 13-5 0,0-11 0 0,0 11-2 16,4-14 0-16,-4 14-2 0,5-9-3 15,-5 9-5-15,9-11 0 0,-9 11-21 0,10-9-11 16,-10 9-10-16,13-12-8 0,-13 12 2 0,19-9-19 16,-19 9 14-16,18-9-14 0,-18 9 18 0,23-9-1 15,-11 6 26-15,-1-3-20 0,1 3 34 16,-1-2-28-16,-11 5 26 0,19-7-26 0,-19 7 42 16,20-7-29-16,-20 7 33 0,14-5-28 0,-14 5 31 15,14-6-32-15,-14 6 25 0,0 0-42 0,14-8 45 16,-14 8-54-16,0 0 43 0,12-6-63 0,-12 6-13 15,0 0-31-15,11-6-12 0,-11 6-33 0,0 0-54 16,6-8-270-16,-6 8 61 0</inkml:trace>
  <inkml:trace contextRef="#ctx0" brushRef="#br0">27620 10130 178 0,'0'0'498'0,"0"0"-126"0,0 0-103 16,15-4-6-16,-15 4-52 0,0 0 17 15,0 0-18-15,0 0-3 0,0 0-28 0,0 0-46 16,12-4-21-16,-12 4-20 0,0 0-21 16,0 0-25-16,0 0-4 0,0 0-15 0,0 0-2 15,0 0-4-15,0 0-8 0,0 0 3 0,0 0-6 16,3 10-9-16,-3-10 9 0,-3 10-5 0,3-10 1 15,-9 15-4-15,2-6-2 0,0 1 5 0,-1 4 3 16,-5 1-4-16,2-1-4 0,-1 1 8 0,-2-1-6 16,3-1 2-16,-3 1-21 0,2-2-27 0,-2 0-17 15,5-1-42-15,1 0 11 0,1-6-51 16,-1 4 28-16,3-1-83 0,5-8-61 0,-8 8-116 16,8-8-168-16,0 0-39 0</inkml:trace>
  <inkml:trace contextRef="#ctx0" brushRef="#br0">27673 10074 510 0,'11'-17'338'0,"-2"0"-61"0,1 1-45 16,1 1-43-16,-5 3-37 0,1 0-27 0,-1 4-30 16,1 0-13-16,-7 8-23 0,9-11-41 0,-9 11-31 15,9-7-33-15,-9 7-65 0,0 0-84 0,15 5-306 16,-15-5 36-16</inkml:trace>
  <inkml:trace contextRef="#ctx0" brushRef="#br0">27773 10174 188 0,'0'0'519'0,"0"0"-214"0,0 11-17 0,0-11-96 16,0 13 4-16,0-13-19 0,-2 19-27 0,-1-6-27 15,0 3-24-15,1 2-26 0,-2 1 1 0,0 3-20 16,2-1 19-16,-1-3-14 0,3 2 7 0,-2-3 10 16,0 1 15-16,1-4 8 0,1-1 4 0,-1-2 0 15,1-11 19-15,0 19 19 0,0-19 24 16,-2 12 32-16,2-12 27 0,-1 12-10 16,1-12 0-16,0 0-85 0,0 0 3 0,0 0-61 0,0 0 18 15,0 0-49-15,24-4 23 0,-17-4-37 16,1 2 12-16,2-4-65 0,1 0-35 0,2-2-11 15,1-3-59-15,-1 1-56 0,1 2-49 0,-1-3-46 16,0 1 12-16,1 4 3 0,-4 0-18 0,1 2-43 16,1 1-59-16,-1 1-332 0,-11 6-243 0</inkml:trace>
  <inkml:trace contextRef="#ctx0" brushRef="#br0">28172 10400 158 0,'0'0'505'0,"0"0"-115"0,0 0-128 16,0 0-10-16,0 0-81 0,0 0 8 0,0 0-38 15,0 0-5-15,-9-8-29 0,9 8 5 16,-13 6-35-16,13-6 8 0,-13 3-34 0,13-3 3 16,-17 13-24-16,6-8 8 0,2 3-22 0,-1 0-1 15,1 4-6-15,1-3 12 0,1-1-28 0,-1 1 5 16,0-2-18-16,3 2 17 0,5-9-8 0,-9 11 13 15,9-11-15-15,-7 8 31 0,7-8 16 0,0 0 43 16,-7 9 13-16,7-9-18 0,0 0-7 0,0 0-12 16,0 0 12-16,0 0-11 0,0 0 12 15,18 0-2-15,-18 0-6 0,14-2-2 0,-14 2-7 16,14-5-8-16,-14 5-5 0,16-2-14 16,-16 2-3-16,19 0-5 0,-19 0-20 0,18 2-25 15,-18-2-34-15,20 5-37 0,-20-5-71 0,21 9 11 16,-21-9-47-16,16 10-20 0,-6-5-62 0,-10-5-432 15,15 11-248-15</inkml:trace>
  <inkml:trace contextRef="#ctx0" brushRef="#br0">28559 10214 525 0,'5'-13'402'15,"-1"2"-75"-15,0 2-17 0,-4 9-69 0,6-14-15 16,-6 14-45-16,5-11-31 0,-5 11-32 0,0 0 46 16,0 0-2-16,0 0-18 0,0 0-5 0,-11 12-28 15,3 2-6-15,-2 5-24 0,-3 4-6 0,-2 2-23 16,-2 2-3-16,3 2-10 0,-2-1-51 16,1 4-34-16,0-3-37 0,1 3-61 0,-1-2-8 15,3-3-44-15,-3 0-25 0,1-2-88 16,1-4-413-16,4-2-248 0</inkml:trace>
  <inkml:trace contextRef="#ctx0" brushRef="#br0">28500 10291 500 0,'5'-9'557'0,"-5"9"-139"0,6-14-117 0,-6 14-54 15,5-11-48-15,-5 11-8 0,6-8-18 0,-6 8-43 16,6-8-26-16,-6 8-23 0,0 0-11 16,16-2-16-16,-16 2-20 0,21 3-26 15,-5 3-39-15,2-3-39 0,-1 6-17 0,1-1-57 16,2 4 44-16,-1-2-58 0,-1 1-9 0,1-1-17 15,-1 2 11-15,-2-2 11 0,0 0 25 0,0-2 30 16,-4-1 29-16,-1 1 23 0,-2-2 25 0,-9-6 40 16,17 9 25-16,-17-9 21 0,15 5 8 0,-15-5 33 15,15 5-28-15,-15-5 52 0,16 1-51 0,-16-1 42 16,18 0-55-16,-18 0 44 0,20-6-35 0,-20 6 37 16,21-6 2-16,-12 0 17 0,1 1-15 15,-10 5 23-15,14-14 0 0,-8 7 0 16,-6 7-16-16,10-13-12 0,-10 13-5 0,4-11-14 15,-4 11-13-15,0-13-9 0,0 13-9 0,-6-10 0 16,6 10 3-16,-13-4-5 0,13 4-5 0,-19-3-12 16,19 3 9-16,-30 5-21 0,15 1 9 0,-4 3-22 15,2 1 11-15,0 1-17 0,1 2 34 0,2 3-33 16,3 0-27-16,3 3-22 0,4-3-25 0,2 1-47 16,5 0-79-16,4 3-6 0,2 1-55 0,1-3-76 15,9 1-492-15,3 0-395 0</inkml:trace>
  <inkml:trace contextRef="#ctx0" brushRef="#br0">30126 10489 704 0,'3'-21'411'16,"-3"4"-50"-16,-2 1-97 0,-2-1 11 0,0 5-22 15,-1-2-22-15,-3 6-16 0,-3-2-34 16,1 5-10-16,10 5-30 0,-26-4-5 0,26 4-27 16,-30 7-9-16,12 1-15 0,-2 1-19 0,3 3-12 15,1 2-10-15,-3 6-9 0,2 2-2 0,2 1-10 16,2-1-18-16,6 0-24 0,0 2-27 0,4-1-39 16,3-3-41-16,3 3-57 0,1-2 6 0,6-1-51 15,1-1-40-15,1-4-131 0,2-3-298 16,4 1-226-16</inkml:trace>
  <inkml:trace contextRef="#ctx0" brushRef="#br0">30577 10182 219 0,'4'-16'539'0,"1"1"-172"0,-3 3-64 0,-1-1-65 16,1 2-2-16,-4 2-17 0,2 9-9 0,0-17-25 15,0 17-46-15,-1-13-34 0,1 13-16 16,0 0 0-16,-14-4-9 0,14 4-3 0,-25 10-4 16,7 2-4-16,-5 7-13 0,-3 3-18 15,-1 3 6-15,-6 8-16 0,0 1 0 0,0 4-39 16,1 0-45-16,2 2-60 0,2-1-30 0,8-6-22 16,4 1-6-16,1-1-24 0,4-1-195 0,2-4 34 15,5-5-167-15,1-3-12 0</inkml:trace>
  <inkml:trace contextRef="#ctx0" brushRef="#br0">30597 10439 644 0,'9'-18'419'0,"0"2"-106"0,-4 2-30 15,-1 4-25-15,0 1-11 0,-4 9-23 0,6-17-45 16,-6 17-52-16,4-12-33 0,-4 12-16 0,0 0-18 15,0 0-4-15,0 0-15 0,0 0-14 0,-11 12 2 16,0-1-8-16,1 3-3 0,-1 2-4 16,-2 2-1-16,-1 3-3 0,-3 4 5 0,4-2-14 15,-1 2-19-15,3-4-18 0,1-1-17 0,1-1-7 16,-2 0-1-16,5 0 2 0,1-4-2 0,0-1 12 16,1-2 10-16,4-12 7 0,-4 17 10 0,4-17 7 15,0 10 10-15,0-10 4 0,6 8 6 0,-6-8 13 16,0 0 17-16,22 0 5 0,-10-5 11 0,3 0 4 15,2-7 1-15,1 2 4 0,1-4 9 16,4-4-5-16,-1-1-4 0,2 0-3 16,-1-3 2-16,0 3-3 0,0-3 3 0,-3 3 5 15,-5 4 13-15,0 0 6 0,0 2-2 0,-2 0-12 16,-4 4-6-16,1-1-10 0,-2 5-7 0,-8 5-7 16,11-12-18-16,-11 12-9 0,9-8-7 0,-9 8 0 15,0 0-3-15,0 0-1 0,0 0 0 0,0 0-1 16,0 0 8-16,1 9 4 0,-1-9-14 0,-9 16 2 15,4-4-1-15,-4 0-2 0,0 2 3 0,-1 1-2 16,0 2 7-16,-2 0-7 0,-2 0 3 16,3-1 2-16,-2 1-3 0,2-1-1 15,0 0-1-15,-1-1 2 0,1-1 4 0,2-3-6 16,1 0-2-16,0 1 3 0,3-3 3 0,-2-1-5 16,7-8 0-16,-9 12 1 0,9-12 4 0,-5 9 21 15,5-9 29-15,0 0 28 0,-4 12 2 0,4-12-13 16,0 0-9-16,13 2-3 0,-13-2-1 0,21-4 4 15,-6 0-10-15,4-3-5 0,2-5-12 0,5-3-4 16,0-3-5-16,1-1-2 0,0 0-4 0,3-1-5 16,0-4 3-16,-1 3-3 0,1 1-2 0,-4 1 17 15,-1-1-18-15,-4 2 35 0,-3 6-37 16,-3-1 39-16,-2 3-36 0,-1 3 21 16,-5 0-41-16,-7 7 17 0,15-10-44 0,-15 10 15 15,0 0-25-15,0 0 33 0,17 2 5 0,-17-2 2 16,6 16-13-16,-5-2-6 0,1 2 0 0,-2 4 0 15,-1 2 3-15,-1 2 2 0,0 0 3 0,-2 1 8 16,-1-2-1-16,-1 0 2 0,-2 0 2 0,1-1-1 16,-2-2 1-16,-1-1 4 0,-1 1-2 0,1-6 10 15,-3 3-8-15,2-2 2 0,-2-2-2 0,-2-3 0 16,0 1 1-16,1-2 1 0,0-1 0 16,-2 0 1-16,2-3 5 0,-3 0-4 0,3 1-3 15,-3-5 2-15,3 5 0 0,0-4-1 16,14-2 1-16,-26 4-1 0,26-4 7 0,-25 3-8 15,25-3-3-15,-18 3-35 0,18-3 16 0,-15 3-8 16,15-3-7-16,0 0-6 0,-15 1 3 0,15-1-19 16,0 0-29-16,0 0-19 0,0 0 6 0,0 0 16 15,0 0 16-15,-17-1 10 0,17 1 11 0,0 0 14 16,0 0 7-16,0 0 8 0,0 0 4 0,0 0-2 16,0 0 5-16,0 0 3 0,0 0 3 15,0 0 0-15,0 0-3 0,0 0 5 0,0 0-1 16,10-9 6-16,-10 9-2 0,18-4-2 0,-18 4 3 15,26-2 2-15,-8 1 4 0,-2-5 13 0,7 1 8 16,-1-1 7-16,0-3-5 0,5-5-1 16,2 2-6-16,-1-4 41 0,0-3-41 0,0 0 37 15,0-2-56-15,0-1 42 0,1-3-49 0,-3 1 5 16,1-1 3-16,-4-1 3 0,2 3 7 0,-4-2 0 16,0 5 3-16,-3-1 3 0,-4 7-2 15,-2 0-1-15,-4 3-1 0,2 1-1 0,-3 2 3 16,-7 8-16-16,11-12-7 0,-11 12-3 0,7-8 1 15,-7 8-2-15,0 0 2 0,0 0 2 0,7 8 3 16,-7-8 6-16,3 20-7 0,-3-5-1 0,0 5 43 16,-3 6-49-16,3 0 45 0,-2 1-51 0,0-1 4 15,-4 6 10-15,2-5-7 0,-1-1 2 0,1 1 13 16,-2-5-12-16,-2 3 3 0,1-4 0 0,-1-1 2 16,-1-2 2-16,-3 0-16 0,2-4-5 15,-4 3-9-15,0-5-12 0,-2-1-24 16,1-3-31-16,-2 2-52 0,1-5-42 0,2 2-42 15,-3-2 40-15,5-3-63 0,12-2-58 0,-21 5-433 16,21-5-268-16</inkml:trace>
  <inkml:trace contextRef="#ctx0" brushRef="#br0">32046 10764 645 0,'10'-5'375'16,"-10"5"-100"-16,19-4-57 0,-19 4-38 0,0 0-18 15,15 2-13-15,-15-2-16 0,1 10-8 0,-4-1-26 16,-4 5-10-16,-6 4-17 0,-4 3-12 0,-2 1-2 16,-4-1-24-16,1 0 7 0,-2 3-20 0,1-2 10 15,0-1-7-15,1-1-13 0,-1-1 0 16,2 0 5-16,5-7-16 0,0 0 13 0,2 0-13 15,2-4 10-15,3-2 8 0,9-6 14 0,-14 8 9 16,14-8-1-16,0 0 0 0,0 0-12 0,0 0-2 16,-14-1-7-16,14 1 9 0,3-13 19 15,1 3-1-15,4-2 3 0,5-6 4 0,4-3-6 16,3-3-6-16,3 1 1 0,2-5-6 0,3 3 3 16,6-7 39-16,3 2-44 0,-1 1 4 0,-6 4 16 15,0 2 47-15,1 1-53 0,-2 0 19 0,-2 3-3 16,-1 1 1-16,-1 2 2 0,-2 1-8 15,-5 5-7-15,0 0-12 0,-4 3-8 0,-1 1-3 16,-2 0-20-16,-11 6-2 0,17-2-2 0,-17 2 0 16,15 5-3-16,-15-5-1 0,11 12 0 0,-8 1 0 15,-2-1 9-15,-1 4-10 0,-3 6 1 16,-1-1 1-16,-3 4-1 0,-2 4 0 0,-2 0 0 16,0-3 1-16,-2 3-15 0,-3-2 17 0,2-1-23 15,-1-1 29-15,1 1-22 0,-3-2 12 0,3 0-43 16,-1-2 10-16,2-3-35 0,-1-1-33 0,3-1-35 15,0 0-67-15,1-3-51 0,1-3-5 16,3 0 5-16,-1-3-30 0,7-8-86 0,-12 11-327 16,12-11-226-16</inkml:trace>
  <inkml:trace contextRef="#ctx0" brushRef="#br0">31940 10914 229 0,'0'-10'563'15,"0"10"-187"-15,-1-13-79 0,1 13-74 16,1-11-25-16,-1 11-2 0,0 0 7 0,19-3-22 16,-19 3-29-16,20 5-38 0,-5-2-31 0,3 3-19 15,-4 0-28-15,2 1-52 0,-4-1-26 0,-1 1-60 16,1-2 11-16,-12-5-110 0,15 8-98 0,-15-8-330 16,0 0-160-16</inkml:trace>
  <inkml:trace contextRef="#ctx0" brushRef="#br0">29578 11463 263 0,'21'-17'427'16,"-2"3"-125"-16,-5-2-54 0,2 1-33 16,-5-3-14-16,0 2-50 0,-1-1 10 0,-4 0-20 15,-1 2 2-15,-2-2-11 0,-1 1 2 0,1 4-13 16,-2 3-19-16,1-1-3 0,-2 10-15 0,2-15-23 16,-2 15-23-16,0 0-3 0,1-13-6 0,-1 13-5 15,0 0 0-15,0 0-4 0,-14 14-4 0,5-3 6 16,-2 4 1-16,-1 1-16 0,-1 2-3 0,-3-3-6 15,0 7-8-15,-1-2-7 0,4-4 2 0,-1 0 10 16,2-3-7-16,2-1 3 0,0-3 2 16,3-1 0-16,7-8 2 0,-11 11 6 15,11-11-5-15,-10 9 10 0,10-9-10 0,-7 12 5 16,7-12 11-16,-9 9 7 0,9-9 5 0,-10 13 6 16,5-4-1-16,0 2 6 0,-2 1 10 0,2 3 10 15,-1 0-18-15,4 0-3 0,-2 2-2 0,1 0-5 16,2 1-17-16,-2-2 11 0,-1 6-7 0,1 1 1 15,-1-5-11-15,-3 4-17 0,2-2-29 0,-1 1-52 16,-2-1-48-16,-1 1-19 0,0-1-50 0,-2 2 4 16,-4 1-111-16,0 0-389 0,-2-1-233 15</inkml:trace>
  <inkml:trace contextRef="#ctx0" brushRef="#br0">29399 13020 970 0,'0'0'605'0,"-15"-6"-182"0,15 6-147 16,0 0-103-16,0 0-23 0,0 0-41 0,-19 6-14 15,19-6-26-15,-6 11-16 0,6-11-8 16,-6 15-6-16,2-6-1 0,0 3-12 0,1 2-1 15,-4 1-1-15,3 2-7 0,-1-1-10 0,-2 2 6 16,2-1-5-16,1-2 0 0,-3 6-1 16,2-3 10-16,-1 3 3 0,3 3-10 0,0-1-5 0,0 0 7 15,3 2-4-15,2-1-1 0,0 2-2 16,0-3 3-16,0 0-6 0,1 1 10 0,1-2-13 16,-2-2 8-16,1-3-9 0,-1 1 3 0,1-2 0 15,-1-4 18-15,1 2-3 0,-2 0 20 0,-1-1-6 16,3-1-2-16,-2-2 2 0,-1-10-10 15,-1 19 9-15,1-19-3 0,-4 17 0 0,-4-9-4 16,-1-2-7-16,-4 1-10 0,-2-2 6 0,-3-2-27 16,-5-1-24-16,-1 1-46 0,-1 0-55 0,-1-2-2 15,-1 2-65-15,0-3-16 0,0 0-97 0,-1-2-398 16,0 1-242-16</inkml:trace>
  <inkml:trace contextRef="#ctx0" brushRef="#br0">27125 10423 206 0,'0'0'335'0,"-16"-2"-107"16,16 2-53-16,-12-3-42 0,12 3 2 15,0 0 17-15,-18-5-53 0,18 5 21 0,-9-6-47 16,9 6 34-16,-7-6-58 0,7 6 23 0,0 0-44 16,-12-9 47-16,12 9-54 0,-9-6 48 0,9 6-54 15,-9-5 47-15,9 5-58 0,-7-7 55 16,7 7-58-16,0 0 53 0,-12-8-44 0,12 8 42 15,0 0-42-15,-8-8 40 0,8 8-39 0,0 0 33 16,0 0-14-16,0 0-19 0,-8-6 35 0,8 6-5 16,0 0 0-16,0 0-5 0,0 0 2 0,0 0-9 15,0 0-7-15,17-5 5 0,-17 5-9 0,43-1 18 16,-11 1 1-16,12 0-5 0,9 2-9 16,14 1-1-16,4 1-3 0,3-1 2 0,0 3-10 15,-1-1-4-15,-2 2 2 0,0-2 5 16,-6 1-9-16,-4-1 4 0,-10 2-6 0,-2-5 1 15,-6 4 12-15,-3-2-3 0,-2-1 4 0,-11-2 1 16,-1 2 2-16,-5-3 1 0,-2 0 0 0,-19 0-2 16,30 3 2-16,-30-3-5 0,20 1 2 0,-20-1-8 15,0 0-25-15,22-1-31 0,-22 1-62 0,0 0-1 16,14-3-39-16,-14 3 36 0,0 0-82 0,9-8-50 16,-9 8-67-16,0 0-255 0,-1-14-85 15</inkml:trace>
  <inkml:trace contextRef="#ctx0" brushRef="#br0">28122 9603 69 0,'0'0'385'0,"6"-13"-123"16,-6 13-59-16,3-14-18 0,-3 14-19 0,4-12 20 16,-4 12-75-16,4-9 33 0,-4 9-61 15,3-11 39-15,-3 11-60 0,0 0 31 0,6-9-53 16,-6 9 44-16,0 0-67 0,0 0 40 15,2-10-54-15,-2 10 23 0,0 0-29 0,0 0 32 16,0 0-38-16,0 0 41 0,0 0-46 0,0 0 44 16,0 0-47-16,0 0 2 0,0 0 9 0,0 0 37 15,0 0-37-15,-2 12 46 0,2-12-36 0,-7 18 0 16,2-9 51-16,-1 3-55 0,-2 2-2 0,2 1-3 16,-1-1 7-16,2 1-2 0,-1 2 1 15,-2-3 1-15,4 3-2 0,-2 0 4 0,1-2-4 16,0 2-7-16,1-4 9 0,-1 3-4 0,1 0-11 0,-1-1-14 15,2 0-9-15,-1-6-25 16,2 3-4-16,-1 0-23 0,3-12-31 0,-7 14-23 16,7-14-128-16,-5 11-210 0,5-11 79 0</inkml:trace>
  <inkml:trace contextRef="#ctx0" brushRef="#br0">28195 9522 356 0,'0'0'303'0,"6"-11"-60"16,-6 11-67-16,0 0 10 0,9-11-52 0,-9 11 11 15,0 0-79-15,12-8 42 0,-12 8-60 0,0 0 34 16,14-6-49-16,-14 6 36 0,0 0-65 15,20-1 18-15,-20 1 25 0,19 6-39 0,-19-6 6 16,25 5-1-16,-13-1 4 0,1 2-7 0,2-2-2 16,-2 4 0-16,-5-4-1 0,5 4-7 0,-3-3 7 15,-1 4-2-15,0-2 0 0,-3-1-1 0,2 1 4 16,-2 2-11-16,-6-9 10 0,9 12-2 0,-9-12 1 16,7 13-1-16,-7-13 0 0,2 10 0 15,-2-10 7-15,-1 14-5 0,1-14-1 0,-5 14 9 16,-3-7-23-16,-2 3 25 0,2-5-2 15,-1 2-3-15,-5 0 2 0,1 1-1 0,-2-3-5 16,2 0 7-16,-1-1 3 0,1-1-4 0,13-3 2 16,-24 5-4-16,24-5-1 0,-28 4-3 0,28-4-8 15,-24 3 6-15,24-3 0 0,-19 1 8 0,19-1-12 16,0 0 1-16,-25 0 0 0,25 0 0 0,0 0-7 16,-19 0 8-16,19 0 1 0,0 0-16 0,0 0-13 15,-19-1-10-15,19 1-25 0,0 0-9 0,-11-6-32 16,11 6-47-16,0 0-150 0,-9-11-194 15,9 11 55-15</inkml:trace>
  <inkml:trace contextRef="#ctx0" brushRef="#br0">28516 9506 94 0,'7'-8'335'16,"-7"8"-108"-16,0 0-41 0,9-9-39 0,-9 9-20 15,0 0-15-15,9-11-5 0,-9 11-14 0,0 0 16 16,7-9-58-16,-7 9 44 0,0 0-47 0,8-9 31 16,-8 9-45-16,0 0 38 0,0 0-50 0,6-8 45 15,-6 8-64-15,0 0 58 0,0 0-55 0,0 0 43 16,6-8-53-16,-6 8 54 0,0 0-64 0,0 0 48 16,0 0-58-16,0 0 57 0,0 0-46 0,0 0 45 15,8-5-44-15,-8 5 47 0,0 0-49 16,0 0 48-16,0 0-55 0,0 0 54 0,0 0-38 15,0 0 42-15,0 0-44 0,0 0 41 16,15 4-46-16,-15-4 32 0,6 7-33 0,-6-7 21 16,8 8-14-16,-8-8 43 0,10 14-43 0,-3-6 40 15,-1 1-43-15,-1 3 0 0,4 1 5 0,-3 0-6 16,2 4 10-16,-1 0 0 0,0 3 0 0,1-4 2 16,-2 3-1-16,-2-4 2 0,0 2-3 0,0-2-4 15,-3-1 6-15,2 0 1 0,0-3 1 16,-3 1-1-16,0-1 3 0,0 0 5 0,-3 1-10 15,0-2 10-15,1 1 0 0,-2-2 1 0,-1 2 1 16,-1-4 4-16,1 0 20 0,-2 1-22 0,0-1-1 16,7-7 8-16,-13 9 5 0,13-9 1 15,-15 6 10-15,15-6 4 0,-15 6 14 0,15-6 11 16,0 0 18-16,-21 0-6 0,21 0-4 0,-11-4-9 16,11 4-8-16,-10-8-8 0,10 8-5 0,-8-12-6 15,8 12 1-15,-5-14-8 0,5 14-4 0,0-19-5 16,1 6-5-16,6 1-5 0,-2-2-2 15,5-4-1-15,1 2-4 0,1-1 2 0,3 1-2 16,1 1-5-16,3 2-1 0,2-4 0 0,2 2-7 16,-3 4-3-16,5-4-33 0,-5 6-18 0,1-1-36 15,3 3-37-15,-2-1 30 0,0 1-46 16,-2 2 41-16,-2 2-45 0,-4-1-8 0,-14 4-43 0,23-4-17 16,-23 4-44-16,17-1-252 0,-17 1 9 15</inkml:trace>
  <inkml:trace contextRef="#ctx0" brushRef="#br0">28940 9653 381 0,'0'0'310'16,"0"0"-66"-16,0 0-59 0,0 0-9 0,0 0-34 15,0 0-37-15,9-7-21 0,-9 7-15 0,0 0-13 16,0 0-6-16,0 0-16 0,-12 5 9 16,12-5-14-16,-13 9 1 0,6-1 0 0,-1-3-6 15,2 4-4-15,1-2-2 0,-2 1-10 0,3 2 2 16,-2 0 4-16,2-1-3 0,2 3 0 0,-1-3-2 16,2 1 0-16,1-10 0 0,-1 17 5 0,1-17-13 15,1 17 10-15,-1-17 7 0,2 15 6 0,-2-15 7 16,4 12 9-16,-4-12 8 0,4 8-2 15,-4-8-2-15,0 0 5 0,11 7 3 0,-11-7-4 16,0 0-7-16,0 0-7 0,19-3 1 0,-19 3-13 16,11-8 11-16,-11 8-16 0,10-12-7 0,-10 12 2 15,9-16-5-15,-4 8-12 0,-5 8-17 0,5-17-9 16,-5 17-24-16,0-17-6 0,-2 8-13 16,-2-1 1-16,-2 1-13 0,-1-1-13 0,1 3-29 15,-3-1-15-15,1 1-39 0,-1 0-106 0,9 7-159 16,-14-9 139-16</inkml:trace>
  <inkml:trace contextRef="#ctx0" brushRef="#br0">29264 9541 19 0,'11'-9'548'16,"-1"-4"-224"-16,-1 2-23 0,-1 3-116 15,0-3 14-15,-3 4-75 0,3-1 35 0,-3-1-52 0,0 2 21 16,-5 7-45-16,12-12 9 0,-12 12-41 16,6-7 5-16,-6 7-34 0,0 0 26 0,9-7-38 15,-9 7 26-15,0 0 9 0,0 0-30 0,12 8-27 16,-12-8 29-16,2 13-19 0,-1-2 28 0,1-1-26 16,-4 2 22-16,1 3-18 0,-1 2 6 0,-3 5-5 15,0-2-2-15,-1 3 2 0,1 1-1 0,0-1-1 16,-1 0-1-16,-2 1 0 0,3 0 2 15,-1 0-5-15,-1-1 4 0,3-2-10 0,-1 1-15 16,0-6-16-16,1 2-20 0,-1-3-19 0,1-2-7 16,0 0-9-16,1-3-49 0,-2 0-105 0,0-3 103 15,5-7-118-15,-8 12-176 0,8-12 149 16</inkml:trace>
  <inkml:trace contextRef="#ctx0" brushRef="#br0">29226 9710 110 0,'0'0'412'0,"0"-13"-110"0,0 13-78 16,1-12-39-16,-1 12-34 0,0-9-33 0,0 9-31 15,0 0-25-15,0 0 5 0,13-4-14 0,-13 4-8 16,22 4-6-16,-8 2-5 0,1-3-7 16,7 4-4-16,-3 3-15 0,3-3 12 0,1 0-3 15,-3 1-5-15,3-1-2 0,0-2-1 16,0-1 1-16,-2 0-4 0,-1 0 26 0,-2-1-34 15,-1-2 4-15,-17-1-1 0,28 0 5 0,-28 0-2 16,27-4 0-16,-27 4-10 0,23-8 14 0,-13 3-7 16,0 1 8-16,-2-3 3 0,-1 0 2 0,0 0 6 15,-7 7-2-15,9-13-6 0,-9 13 0 0,7-12-10 16,-7 12 11-16,3-9-8 0,-3 9-2 0,0 0 0 16,-3-12-1-16,3 12-8 0,0 0 2 0,-11-7 7 15,11 7-2-15,0 0 3 0,-17 1-7 16,17-1 6-16,-15 7-3 0,15-7 1 15,-14 11-7-15,7-4 11 0,1 1 1 0,2 2 2 16,-1-1 0-16,4 2-1 0,0 1 0 0,1-1 5 16,2 2-6-16,2 2 6 0,1-3-2 0,3-2-2 15,1 2 1-15,0 0-3 0,2-4-1 0,1-1-18 16,1 2 16-16,2-4-8 0,-1-1 0 0,-14-4-1 16,25 4-22-16,-25-4 27 0,27-3-3 0,-13 0-4 15,0-2 9-15,-1 1 3 0,0-3 2 0,-3 0 0 16,-1-1 4-16,1-2 3 0,-5 3 4 15,1-2-4-15,-1 1 13 0,-5 8 1 0,7-15-4 16,-7 15 3-16,7-12-4 0,-7 12 2 16,2-9-10-16,-2 9-11 0,0 0 0 0,5-9-3 15,-5 9 0-15,0 0 1 0,0 0 0 0,0 0 4 16,0 0-5-16,0 0 3 0,2 14 2 0,-2-14 11 16,2 21 0-16,0-8 0 0,1 1-2 0,4 6 7 15,0-1 26-15,2 0-45 0,0-2 0 0,4 0-8 16,-1-2-19-16,3 1-22 0,-1-5-36 15,2 2-13-15,1-5-49 0,4-1-176 0,-5-5-230 16,3 1-57-16</inkml:trace>
  <inkml:trace contextRef="#ctx0" brushRef="#br0">30326 9616 338 0,'0'-11'363'0,"0"11"-115"0,2-15-38 15,-2 15-32-15,0-14-33 0,0 14-32 0,1-9-20 16,-1 9-16-16,0 0-5 0,0 0-2 0,0 0-8 16,0 0 0-16,0 0 16 0,0 0-30 0,6 8-5 15,-6-8-5-15,-2 18-8 0,2-4-3 0,-3 3-12 16,1 0 7-16,0 0-8 0,-2 5 1 0,2-1-4 16,-2 1-5-16,0-2-13 0,-1 1-14 0,1 0-29 15,-1-5 20-15,1-2-14 0,-2 3-112 16,1-5 70-16,-3-1-163 0,2-2 54 15,-1-4-261-15,7-5 118 0</inkml:trace>
  <inkml:trace contextRef="#ctx0" brushRef="#br0">30087 9739 292 0,'-5'-8'362'0,"5"8"-93"0,-8-13-52 15,8 13-29-15,-5-8-30 0,5 8-30 16,0 0-27-16,0 0-14 0,-3-9-4 0,3 9-12 15,0 0-9-15,16 5-13 0,-4-1-12 0,4 2-4 16,3 3-28-16,1-1 11 0,1 2-13 16,5 2 16-16,1 0-21 0,-2-2 20 0,-2 0-24 15,0 1 22-15,0-3-4 0,-1-1-2 0,0-2-2 16,-2 2-3-16,-2-2 1 0,-1-3-2 0,-17-2 4 16,26 3-7-16,-26-3-3 0,23 0 15 0,-23 0 5 15,17-2-4-15,-17 2 1 0,17-3 1 16,-17 3 1-16,9-5-6 0,-9 5-10 0,0 0 8 15,6-10-5-15,-6 10-2 0,0 0 2 0,-4-9-2 16,4 9 0-16,-9-8-2 0,9 8-8 0,-12-6 8 16,12 6 0-16,-16-3 0 0,16 3-1 0,0 0 0 15,-23 2-1-15,23-2-6 0,-15 7 8 16,15-7 0-16,-13 9-2 0,13-9 2 0,-8 12 2 16,8-12 0-16,-2 14 4 0,2-14-5 0,4 18 14 15,0-8 2-15,2 0 0 0,5 0-1 16,-2-1 1-16,2 1 4 0,1-2-17 0,1 0 13 15,2 0-6-15,-2-2-1 0,1-1-2 0,-1 1-2 16,1-3 0-16,-2 3 6 0,-12-6-13 0,23 6 5 16,-23-6-1-16,16 5 2 0,-16-5 0 0,14 4-1 15,-14-4 4-15,0 0-11 0,16 3-4 0,-16-3 1 16,0 0 2-16,10 7 5 0,-10-7-2 0,0 0 1 16,7 8 7-16,-7-8-10 0,4 11-4 0,-4-11 6 15,2 15 2-15,-2-15 6 0,3 16 9 16,1-8 5-16,2 2 26 0,-1-1-3 15,5 3 20-15,3-2-6 0,4-2 1 0,1-1 3 16,4-4 3-16,2 1 10 0,-3-2 2 0,3-4-3 16,0-2-3-16,3 1-10 0,1-5 3 0,0-4 24 15,-3-1-50-15,0-3 32 0,-4-5-50 0,0 1 38 16,-4-3-52-16,0-4 40 0,-4 0-40 0,-3-2 29 16,-4 4-40-16,-3-1 40 0,-2 2-46 0,-4-3 44 15,-3-4-52-15,-3 3 0 0,-5 2-2 0,-4 2-24 16,-1 0-11-16,-4 2-22 0,-3 5-30 15,0 1-34-15,-3 6-37 0,2 0 20 0,1 8-60 16,-1 2-37-16,-1 1-128 0,2 3-243 0,3 4-156 16</inkml:trace>
  <inkml:trace contextRef="#ctx0" brushRef="#br0">31356 10208 882 0,'0'0'371'0,"0"0"-89"15,18-1-156-15,-18 1-16 0,0 0-118 0,0 0-50 16,0 0-55-16,0 0-133 0,0 0-152 16,0 0 196-16</inkml:trace>
  <inkml:trace contextRef="#ctx0" brushRef="#br0">30849 11191 53 0,'0'0'50'0,"0"0"213"0,0 0-198 0,0 0 117 15,0 0-167-15,0 0 137 0,0 0-156 0,0 0 135 16,-1-11-152-16,1 11 138 0,0 0-129 0,0 0 130 15,0 0-138-15,0 0 113 0,-5-8-113 0,5 8 123 16,0 0-116-16,0 0 107 0,-11-7-14 16,11 7-13-16,0 0-17 0,-11-2 4 15,11 2-10-15,0 0-9 0,-14-5 3 0,14 5-5 16,0 0-7-16,0 0-4 0,-18-3-15 0,18 3 17 16,0 0 0-16,0 0-4 0,0 0 4 0,-14-4-1 15,14 4-1-15,0 0 1 0,0 0-15 0,0 0 8 16,0 0 3-16,0 0-3 0,0 0-1 0,-13-3-2 15,13 3 3-15,0 0-7 0,0 0 11 0,0 0-5 16,0 0 9-16,0 0-4 0,0 0-3 0,0 0 1 16,17 9-2-16,-17-9-4 0,26 8 2 15,-8-2 2-15,4-1 1 0,-2 1-7 0,3 1 1 16,-1-3-2-16,-1 1-1 0,0 2 0 16,0-3-6-16,1 1 7 0,-1-1 1 0,-3 0-3 15,0 0 4-15,0-1 1 0,-3 0 5 0,3 0-10 16,-2 0-5-16,-16-3 7 0,26 2-2 0,-26-2-1 15,23 3-1-15,-23-3-2 0,18 3 4 0,-18-3-12 16,18 2 10-16,-18-2-2 0,0 0-1 0,19 2 0 16,-19-2-4-16,0 0-15 0,0 0-15 15,0 0-23-15,18 0-81 0,-18 0 70 16,0 0-131-16,0 0 102 0,0 0-136 0,0 0 88 0,-18-7-291 16,18 7 158-16</inkml:trace>
  <inkml:trace contextRef="#ctx0" brushRef="#br0">30912 11230 222 0,'0'0'352'16,"0"0"-249"-16,0 0 116 0,0 0-151 0,0 0 102 15,0 0-95-15,12 3 88 0,-12-3-105 0,21 6 61 16,-6-2-86-16,1-1 57 0,1 1-64 0,1-2 55 15,-1 3-68-15,1-2 55 0,-2 1-56 0,1-1 43 16,-2-1-51-16,-1 1 42 0,-14-3-43 16,26 4 31-16,-26-4-38 0,22 5 40 15,-22-5-40-15,16 3 36 0,-16-3-35 0,0 0 27 16,18 2-29-16,-18-2 25 0,0 0-26 0,15 3 28 16,-15-3-34-16,0 0 32 0,0 0-47 0,0 0 25 15,17 3-67-15,-17-3 58 0,0 0-103 0,0 0 85 16,0 0-105-16,0 0 119 0,10 4-127 0,-10-4 123 15,0 0-122-15,0 0 117 0,0 0-129 0,0 0 141 16,0 0-127-16,-1 10 121 0,1-10-113 16,0 0 64-16,0 0-83 0,-8 7-67 0,8-7 51 15</inkml:trace>
  <inkml:trace contextRef="#ctx0" brushRef="#br0">31200 11330 199 0,'0'0'350'0,"0"0"-223"0,0 0 107 0,0 0-147 16,0 0 101-16,0 0-102 0,0 0 82 0,0 0-96 15,0 0 48-15,16 3-56 0,-16-3 38 0,0 0-38 16,0 0 18-16,0 0-15 0,16-3-15 16,-16 3-18-16,0 0 11 0,0 0-14 0,14-4 5 15,-14 4-4-15,0 0-3 0,0 0-4 0,0 0-13 16,0 0 8-16,14-3-7 0,-14 3 1 0,0 0-5 16,0 0 3-16,0 0-5 0,0 0 5 0,0 0-10 15,0 0 7-15,0 0-9 0,0 0 7 16,0 0-8-16,0 0 18 0,16-2-20 0,-16 2 7 15,0 0-7-15,0 0 7 0,0 0-9 0,0 0 9 16,0 0-7-16,0 0 18 0,0 0-31 16,0 0 21-16,0 0-8 0,0 0 6 0,0 0-7 15,0 0 9-15,0 0-8 0,0 0 10 0,0 0-18 16,0 0 17-16,0 0-9 0,0 0 7 0,0 0-8 16,0 0 8-16,0 0-7 0,0 0 8 0,0 0-10 15,0 0 8-15,0 0-7 0,0 0 7 0,0 0-8 16,0 0 18-16,0 0-20 0,0 0 11 0,0 0-9 15,0 0 3-15,0 0-4 0,0 0 9 0,0 0-8 16,0 0 13-16,0 0-29 0,0 0-7 16,0 0 16-16,0 0-52 0,0 0 32 15,0 0-72-15,0 0 50 0,0 0-104 0,0 0 80 16,0 0-167-16,0 0 48 0,0 0-231 0,0 0 168 16</inkml:trace>
  <inkml:trace contextRef="#ctx0" brushRef="#br0">22748 15106 178 0,'0'0'344'0,"12"-6"-70"0,-12 6-81 0,0 0-9 15,12-8-50-15,-12 8 12 0,8-6-50 16,-8 6 38-16,8-7-52 0,-8 7 52 0,5-9-60 15,-5 9 39-15,7-8-17 0,-7 8-26 16,0 0-3-16,6-8-22 0,-6 8 0 0,0 0-12 16,0 0 3-16,8-9-16 0,-8 9-6 0,0 0-4 15,0 0 0-15,0 0-3 0,0 0-11 0,9-5 11 16,-9 5-4-16,0 0 2 0,0 0-3 0,17 5 1 16,-17-5-9-16,16 4 9 0,-16-4-6 0,22 3 10 15,-22-3-2-15,29 6-3 0,-11-5 2 0,-3 2-4 16,6 0-35-16,2 1 43 0,-1-1-46 15,2 1 51-15,-2 0-38 0,3-1 42 0,-2 0-43 16,3 1 45-16,-1-2-42 0,0 3 32 0,0-2-37 16,1 2 53-16,-1-2-45 0,2 1 40 15,-2 0-40-15,2 0 40 0,-2 0-40 0,2-2 41 16,-2 1-48-16,1 1 49 0,-1 0-41 0,3-1 40 16,-2-2-41-16,1 3 42 0,0-2-42 0,1 2 31 15,-3-1-29-15,3-2 34 0,2 2-32 0,-1 1 41 16,0-1-45-16,2-1 42 0,6 1-40 0,-7-1 3 15,4 1 6-15,-3-1 5 0,0 1-4 16,-1-2 3-16,0 0 1 0,0 0 0 0,1-1 2 16,-2 0-1-16,2 0 3 0,-2 0-7 0,1 0 9 15,-1 0-2-15,-1 0 1 0,4 0 36 0,-4 0-43 16,0 0 29-16,-1 0-28 0,1 0 25 16,0 0-28-16,-2 1 32 0,0-1-35 0,-2 3 38 15,-1-3-40-15,2 0 28 0,-5 0-39 0,1 0 17 16,1 0 35-16,0 1-40 0,-2-1 37 0,6-1-38 15,-1 1 3-15,1 0 1 0,-6 0-3 16,3 0 9-16,2 0 0 0,-4 0 1 0,6 0 1 16,-3 0 0-16,3 0 0 0,-2 0 2 0,0 0-14 15,1 1 16-15,-2-1-1 0,0 2-2 0,-3-1-2 16,0-1 3-16,0 0 13 0,-1 1-15 0,1-1-6 16,0 0 7-16,-3 0 2 0,3 0-2 0,-1-1 1 15,-1 0 0-15,2 1 2 0,-1-2-4 16,1 1-5-16,0 1 45 0,4 0-46 0,-2-4 34 15,1 3-39-15,0-1 37 0,-1 1-35 0,-5-1 16 16,4 0-17-16,-2 0 32 0,0 1-36 16,1-1 4-16,2-1 1 0,1 1 3 0,-4 0 0 15,0 0-1-15,-1-1 7 0,2 3-2 0,-1-3 0 16,4 1 0-16,-7 0 2 0,5-1 2 0,-3 2-2 16,-1 0-1-16,2-1 2 0,1-1-1 0,-2 3 0 15,4-3 2-15,-3 1-1 0,-2-1 0 0,1 2-6 16,1-2 6-16,-1 3 32 0,0-3-32 0,1-1 27 15,-1 2-37-15,1-1 27 0,-2 1-25 16,-1-1 22-16,0-1-20 0,2 2 29 16,0 0-34-16,-1-2 32 0,0 1-33 0,-1 0 24 15,2 0-31-15,-1 0 39 0,0 1-33 0,2-1 33 16,-2 3-34-16,3-3 31 0,-1 2-33 0,-1 1 25 16,2-1-30-16,0 1 48 0,2-2-43 0,0 4 33 15,3-4-33-15,-4 2 33 0,-1 0-30 0,0 2 35 16,-1-2-45-16,2 1 39 0,-3 0-34 0,1-1 34 15,1 0-34-15,-2 3 34 0,-1-3-28 0,-1 0 18 16,2 3-20-16,-1-2 2 0,-2 0 4 16,1 2 4-16,-17-3 1 0,30 1 23 0,-13 2-22 15,0 0-1-15,-2-1 9 0,2 2 4 0,-2-2 2 16,2 0 6-16,-2 2 13 0,-15-4-11 16,26 5 9-16,-14-1-14 0,-12-4 14 0,23 6-12 15,-23-6 5-15,21 5 4 0,-21-5-3 0,16 5-1 16,-16-5 2-16,0 0 13 0,18 4 1 0,-18-4 15 15,0 0 7-15,14 4 4 0,-14-4 3 0,0 0-1 16,0 0-3-16,0 0-4 0,13 3-8 16,-13-3-4-16,0 0-15 0,0 0-4 0,0 0-7 15,0 0-9-15,0 0-35 0,0 0-42 0,0 0-77 16,15 3-8-16,-15-3-59 0,0 0-111 0,0 0-464 16,-15-11-319-16</inkml:trace>
  <inkml:trace contextRef="#ctx0" brushRef="#br0">15558 15242 465 0,'0'0'434'16,"-7"-12"-162"-16,7 12 1 0,0 0-126 0,-5-8 21 16,5 8-84-16,0 0 38 0,0 0-60 15,-6-9 33-15,6 9-53 0,0 0 31 0,0 0-52 16,0 0 34-16,-3-6-55 0,3 6 43 0,0 0-45 15,0 0 38-15,0 0-44 0,0 0 41 16,0 0-41-16,0 0 37 0,0 0-31 0,0 0 35 16,0 0-35-16,0 0 41 0,0 0-21 0,5-10 20 15,-5 10-21-15,0 0 10 0,19-1-8 0,-19 1 11 16,19-1-21-16,-19 1 14 0,30 0-20 0,-30 0 12 16,30 1-14-16,-11 0 5 0,-2 1-4 15,3 0 17-15,1-1-24 0,3 1 15 0,-1 1-17 16,0-1 16-16,0 1-16 0,1 0 5 0,-2-2-2 15,1-1 17-15,3 4-17 0,-1-4 17 0,1 0-20 16,-2 0 16-16,2 0-16 0,-1 0 7 16,2 0-7-16,0 0 21 0,-2 0-23 0,1-1 19 15,-2 1-17-15,2-3 15 0,-2 3-12 0,0 0 2 16,-3 0-5-16,3 3 18 0,2-6-19 0,-1 3 17 16,-3 0-17-16,-3 0 15 0,3 4-16 15,-2-3 6-15,-1 0-3 0,2 2 11 0,-2 0-12 16,0-1 16-16,-1 1-16 0,-1 1 16 0,1-1-16 15,-1 1 6-15,0-1-6 0,1 0 19 0,-1 3-18 16,0-4 18-16,5 3-19 0,-3-1 14 0,3 0-14 16,2-1 22-16,-3 0-26 0,2-1 14 0,0 1-15 15,-3-2 15-15,-2 2-20 0,1-1 18 16,-2 0-4-16,2-1 9 0,-1-1-20 0,-18 0 21 16,31 0-19-16,-31 0 21 0,29 3-19 0,-29-3 20 15,28 1-18-15,-28-1 18 0,27 0-11 16,-27 0 8-16,28 1-15 0,-28-1 17 0,30-2-15 15,-30 2 23-15,30-3-26 0,-12 3 18 0,-1-3-9 16,1 2 9-16,-1-1-13 0,1 0 15 0,0-2-15 16,0 2 17-16,1 0-21 0,-1-1 19 0,0 1-11 15,1-1-4-15,-1 1-6 0,1-1 19 0,-1-1-23 16,0 2 14-16,1 0-9 0,-1-2 9 0,1 1-16 16,-2 1 19-16,-2 1-19 0,-15 1 19 0,27-4-18 15,-27 4 19-15,26-4-13 0,-26 4 15 16,21-3-25-16,-21 3 28 0,20-3-22 15,-20 3 21-15,20-1-22 0,-20 1 24 0,19-3-22 16,-19 3 19-16,21-3-13 0,-21 3 17 0,23-2-31 16,-23 2 30-16,25-5-24 0,-25 5 24 0,26-1-2 15,-26 1-25-15,25-4 28 0,-25 4-27 0,27-4 21 16,-27 4-16-16,28-3 14 0,-28 3-13 0,26-3 22 16,-26 3-24-16,23-4 25 0,-23 4-24 0,19-2 24 15,-19 2-25-15,18-3 24 0,-18 3-11 0,16-2 4 16,-16 2-16-16,0 0 14 0,14-3-14 0,-14 3 22 15,0 0-18-15,0 0 17 0,0 0-37 0,20 0 33 16,-20 0-51-16,0 0 24 16,0 0-51-16,0 0 34 0,0 0-66 0,0 0-21 15,11-5-60-15,-11 5-76 0,0 0-256 0,7-7 5 16</inkml:trace>
  <inkml:trace contextRef="#ctx0" brushRef="#br0">17943 15061 178 0,'0'0'162'0,"0"0"-17"0,0 0-63 16,0 0 5-16,0 0-39 0,0 0 12 0,0 0-29 16,0 0 20-16,0 0-30 0,0 0 16 0,0 0-10 15,0 0 12-15,0 0-17 0,0 0 14 0,0 0-19 16,0 0 12-16,0 0-17 0,0 0 15 0,0 0-12 16,0 0 8-16,0 0-12 0,0 0 7 0,0 0-9 15,0 0 8-15,0 0-12 0,0 0 11 16,0 0-9-16,0 0 4 0,0 0-6 0,0 0 6 15,0 0-5-15,0 0 3 0,0 0-14 16,0 0 6-16,0 0-7 0,0 0 8 0,-5-7-14 16,5 7 10-16,0 0-13 0,0 0 1 0,0 0-29 15,0 0-5-15,0 0-36 0,0 0-4 0,0 0-193 16,0 0 83-16</inkml:trace>
  <inkml:trace contextRef="#ctx0" brushRef="#br0">27944 15357 228 0,'0'0'264'0,"0"0"17"0,0 0-168 0,0 0 100 16,0 0-116-16,0 0 94 0,13-5-96 16,-13 5 47-16,0 0-52 0,0 0 16 0,0 0-52 15,9-6 30-15,-9 6-2 0,0 0 14 0,10-8 15 16,-10 8-11-16,0 0 41 0,9-9-1 0,-9 9-10 15,0 0 9-15,3-12-2 0,-3 12 1 0,0 0-21 16,-1-12 12-16,1 12-57 0,-7-8 19 0,7 8-48 16,-14-6 35-16,14 6-45 0,-27-3 31 0,27 3-49 15,-33 3 33-15,14 3-42 0,-3 1 30 16,4 0-44-16,0 2 37 0,1 3-42 16,1 1 39-16,1-1-45 0,3 2 25 0,2-2-44 15,4 0 6-15,1-1-50 0,3 0 16 0,2-1-87 16,4 1-3-16,5-1-38 0,4 3-60 0,2-4 49 15,4 1-130-15,2-3 45 0,-5-3-324 0,6 1-146 16</inkml:trace>
  <inkml:trace contextRef="#ctx0" brushRef="#br0">28283 15204 542 0,'12'-16'382'0,"-2"1"-51"0,-1 4-49 0,0 0-9 15,-3 1 21-15,-1 2 23 0,1 0-26 0,-6 8-46 16,8-12-32-16,-8 12-64 0,5-8-35 0,-5 8-31 16,0 0-13-16,0 0-7 0,0 0-1 0,0 0-6 15,0 0-11-15,-9 19 0 0,1-7 23 0,-3 5-54 16,-2 0 37-16,1 3-49 0,-4 3 36 16,0 2-42-16,0 0 36 0,-3 0-64 0,4 0-1 15,-4 0-89-15,2-1-23 0,-1 0-97 16,2-2-47-16,4-4 54 0,-1-3-113 0,4 2 38 15,0-5-365-15,4-3-206 0</inkml:trace>
  <inkml:trace contextRef="#ctx0" brushRef="#br0">28366 15327 146 0,'12'-16'488'0,"-5"1"-110"0,0 1-69 0,0 4-44 15,-2 0-33-15,-1 2 4 0,-4 8-16 0,7-14-34 16,-7 14-38-16,3-10-55 0,-3 10-24 0,0 0-12 16,0 0-13-16,0 0-9 0,0 0 32 15,0 0-53-15,-14 15 40 0,2-2-50 16,-1 3 41-16,-4 0-53 0,-1 5 40 0,-1-2-49 16,-1 2 26-16,-1 0-65 0,0-1 38 0,2 0-48 15,4-5 45-15,1-1-29 0,5-2 41 0,0-3-31 16,2-1 57-16,7-8-49 0,-12 12 6 0,12-12 14 15,-6 8 6-15,6-8 42 0,0 0-50 0,0 0 47 16,0 0-49-16,18-2 45 0,-9-3-37 0,4-3 34 16,4-1-50-16,2-3 51 0,2-6-46 0,2-1 49 15,-1 2-44-15,0-3 57 0,-1 1-23 0,0-1 45 16,-6 4-29-16,0 2 43 16,-1 0-40-16,0 0 38 0,-5 5-37 0,0-2 30 15,0 4-36-15,-2-1 27 0,-7 8-43 0,10-10 26 16,-10 10-48-16,8-8 30 0,-8 8-43 0,0 0 33 15,10-8-39-15,-10 8 31 0,0 0-31 0,0 0 37 16,0 0-37-16,0 0 40 0,0 0-39 0,0 14 44 16,0-14-40-16,-10 16 35 0,3-5-36 0,-2 2 37 15,-1 2-5-15,-3 2-2 0,2-2-2 0,-3 2 2 16,-1 0-7-16,2-3 1 0,1 1 2 16,-1-1-6-16,-1 2 0 0,3-3-1 0,1-2 15 15,-1 0-16-15,3-1-31 0,2-1 36 0,-1-2-32 16,0-1 37-16,7-6-35 0,-9 13 39 15,9-13-38-15,-6 8 45 0,6-8-30 0,-8 7 38 16,8-7-30-16,0 0 30 0,0 0-36 0,0 0 38 16,15 5 4-16,-15-5 1 0,28-8 3 0,-5 2 11 15,3-5-5-15,4-1 10 0,0-4-4 0,2 0 53 16,1-2-31-16,-1-3 39 0,0 0-40 0,-1 0 43 16,-4 1-33-16,-2 1 24 0,-2 3 1 15,-6 1-3-15,-2 2-2 0,-1 2-8 0,-5 2-14 16,-1 3-16-16,-2-1-10 0,-6 7-18 15,12-8-16-15,-12 8-10 0,7-6-13 0,-7 6-2 0,0 0 4 16,0 0 7-16,8 11-19 0,-8-11-12 16,-1 24-8-16,0-7 24 0,-2 6-35 0,-1-1 32 15,2 2-29-15,-2-1 38 0,0 2-48 0,1-1 41 16,-2-2-34-16,0 0 42 0,1 1-37 0,2-3 42 16,-1-3-30-16,1 2 32 0,-1-1-41 15,-1-1 34-15,2 4-49 0,-3-6 11 0,1 0-29 16,1-2 52-16,-1-1-33 0,2-2 45 0,-1 0-37 15,-1-1 11-15,-1 1 7 0,5-10 8 0,-12 14 5 16,12-14 3-16,-15 9 10 0,15-9 37 0,-15 6-48 16,15-6 41-16,-17 4-42 0,17-4 46 0,0 0-41 15,-17 5 46-15,17-5-35 0,0 0-3 0,0 0 0 16,0 0-1-16,-18 1 39 0,18-1-49 16,0 0 43-16,0 0-48 0,-9-8 41 0,9 8-42 15,0 0 43-15,-1-9-47 0,1 9 47 16,2-11-52-16,-2 11 39 0,10-15-41 0,-1 5 40 15,3-4-42-15,4 1 46 0,7-4-46 0,-1-2 43 16,5 2-46-16,-2-3 43 0,6 2-50 0,2-2 42 16,-1 0-44-16,0-2 52 0,-2 2-48 0,0-1 46 15,-2-1-47-15,2 1 43 0,-2-3-39 0,-1 3 49 16,-2-1-43-16,-3-3 46 0,1 4-46 0,-4 0 44 16,-5 5-37-16,0 1 43 0,-5 4-44 0,0 1 42 15,-1 2-55-15,-2 1 39 0,-6 7-50 16,9-7 50-16,-9 7-40 0,0 0 46 15,2 17-42-15,-4-2 45 0,-2 7-41 0,1 3 47 16,-4 5-46-16,-2 2 44 0,2-1-42 0,-1 2 44 16,-1-1-42-16,-1-3 43 0,2 0-42 0,0-7 26 15,-2 0-52-15,1-2 28 0,-2-4-48 0,-2 1 23 16,-1-2-58-16,-3-5 7 0,-1 2-76 0,-3-5-22 16,-2 1-8-16,1-3 2 0,-1-4-51 0,1-1 66 15,2 0-152-15,2 0 27 0,1-1-282 0,17 1-126 16</inkml:trace>
  <inkml:trace contextRef="#ctx0" brushRef="#br0">29674 15466 288 0,'8'-11'578'0,"-3"-3"-194"16,-1 6-13-16,-4 8-85 0,9-12 35 16,-9 12-61-16,6-12 7 0,-6 12-77 0,6-7 9 15,-6 7-76-15,0 0 7 0,5-8-34 0,-5 8-25 16,0 0-12-16,0 0-12 0,0 0-6 0,0 0-8 16,6 12-6-16,-6-12-3 0,0 19-3 0,-1-7-7 15,-2 5-3-15,-2 2 6 0,-1 2-9 0,-2 0-3 16,0 0 2-16,-1 0-31 0,0-1 28 0,-2 7-59 15,1-8 23-15,-3-1-66 0,4-2 11 16,-1 0-82-16,0-1-20 0,2-3 4 0,0 0-64 16,3-5 65-16,5-7-166 0,-14 12 33 15,14-12-244-15,0 0-75 0</inkml:trace>
  <inkml:trace contextRef="#ctx0" brushRef="#br0">29668 15480 169 0,'21'-25'353'0,"0"3"-64"15,-3 2-64-15,5 2-21 0,0 3-9 16,-1 4-39-16,0 3-20 0,-1 1-18 0,2 0-19 16,-5 5-13-16,-1 1-25 0,-17 1-18 0,28 3-4 15,-16 2-14-15,-2 1-3 0,-3 2-3 16,-3 1 5-16,-4-9-7 0,0 17-7 0,-2-4 0 16,-5-1-2-16,-5 4-3 0,0-1 0 0,-1 0 7 0,-1-1-13 15,3 0-2-15,-1-1 7 0,3-1 6 16,1 2-19-16,2-2 20 0,1 2-2 0,3-3 8 15,0 4 15-15,2-3-12 0,0 2 18 16,2 1-18-16,0 0 21 0,2 1-25 0,1-1 4 16,-1-1-4-16,0 1-3 0,-2 0 0 0,3-1 2 15,-1-1 1-15,-1-2 2 0,-1 0-3 0,0 0 0 16,0-1-4-16,-2-10 4 0,0 19 4 0,0-19 9 16,-4 18 1-16,1-9-2 0,-3-2-3 0,-3 1-3 15,-3-2 6-15,-2 0-40 0,-2-3-39 16,-2 1-26-16,-1-2-17 0,-2-2-120 0,-3 0 21 15,-2-3-167-15,1-1-181 0,2 1-39 16</inkml:trace>
  <inkml:trace contextRef="#ctx0" brushRef="#br0">30729 15763 666 0,'1'-15'466'0,"-1"15"-141"0,4-11-47 16,-4 11-72-16,0 0 28 0,6-12-28 0,-6 12-30 15,5-8-48-15,-5 8-29 0,9-5-7 16,-9 5-40-16,17-5-9 0,-17 5-16 0,19-4-13 15,-19 4-5-15,22-5-6 0,-22 5-2 0,21-6-4 16,-21 6-11-16,21-9 0 0,-11 5 1 0,-1-3 2 16,-2 1 1-16,-7 6-16 0,8-15 28 0,-8 15-3 15,6-14-4-15,-6 14 0 0,0-20-1 16,0 20-4-16,-6-18 7 0,-1 10 2 0,-1 0 4 16,-1 2 7-16,-2-1-1 0,-3 3 3 0,-3 1 1 15,-2 3 2-15,-3 4-1 0,-5 1 1 16,-3 5-7-16,0 2 6 0,2 2-11 0,0 1-1 15,6 0 0-15,1 3 2 0,5-2-34 0,2 0 60 16,5 1-32-16,3 0 51 0,2-2-30 0,3-1 21 16,3 0-44-16,2 2 40 0,1-1-48 0,4 1 8 15,1 1-90-15,4-2-23 0,-3-3-12 16,0-2-95-16,1-2-81 0,-3-3-39 0,-9-5-216 16,19 6-72-16</inkml:trace>
  <inkml:trace contextRef="#ctx0" brushRef="#br0">30880 15638 422 0,'17'-8'331'16,"-17"8"-107"-16,0 0-36 0,17-2-10 0,-17 2-19 16,10 5-22-16,-10-5-2 0,11 13-10 0,-11-13-8 15,6 17-27-15,-5-7-14 0,1 3-18 0,-2-1-14 16,0 2 2-16,-2-1-18 0,1 0 16 0,-2 0-36 15,1-1 16-15,1 0-14 0,-2 0 6 0,3-12-13 16,-4 15 14-16,4-15-6 0,-4 13 52 0,4-13 0 16,-2 8 76-16,2-8 9 0,0 0-29 15,0 0-25-15,0 0-53 0,0 0 29 0,0 0-52 16,0 0 30-16,20-4-6 0,-6-4-14 0,2-3-5 16,3-2 15-16,4-1-30 0,0-4 3 15,2 0-6-15,0 1 1 0,-2-3 2 0,-2 3-3 16,0-1 8-16,-5 4 8 0,-3 0 11 0,1 2 20 15,-5 3 5-15,0-2 7 0,-2 5-2 0,-7 6-18 16,11-9-15-16,-11 9-14 0,8-7-9 0,-8 7 5 16,0 0-6-16,0 0-1 0,0 0 1 15,0 11-2-15,-4-2 0 0,-3 3-3 0,-1 0 5 16,0 6-3-16,-1 0-1 0,1 2 2 0,-1 0 2 16,4 1-4-16,0-1-2 0,1-1-5 0,2-1-9 15,2-3-30-15,1 0-26 0,0 0-24 16,4 0-73-16,-1-1-52 0,5-3-48 0,-1 0-36 0,1-1-64 15,0-3-22-15,2-3-175 0,-11-4-84 16</inkml:trace>
  <inkml:trace contextRef="#ctx0" brushRef="#br0">31527 15597 83 0,'7'-12'502'0,"-2"3"-158"0,0 0-76 16,-5 9-44-16,8-11-71 0,-8 11-34 0,0 0 18 15,0 0 16-15,0 0-3 0,0 0-3 0,2 10-9 16,-7 3-11-16,-3 5-14 0,1 2-18 16,-3 1-7-16,-2 6-14 0,-1-1-51 0,-1 2 37 15,1-1-49-15,-1 2 38 0,3-2-11 16,-1 0-16-16,2-6-26 0,1 0-47 0,-5 3-40 16,8-7-44-16,-2-4-38 0,3 2-61 0,-1-5-62 15,-1-3-29-15,7-7-201 0,-9 13-11 0</inkml:trace>
  <inkml:trace contextRef="#ctx0" brushRef="#br0">31278 15729 434 0,'0'0'385'16,"0"-14"-111"-16,0 14-46 0,0 0-40 0,5-12-21 15,-5 12-2-15,0 0-11 0,17-1-9 0,-17 1-29 16,20 6-20-16,-5 1-49 0,4 2 19 0,-1-1-39 15,3 1 21-15,0 1-36 0,0 0 20 0,1-1-41 16,-1-1-4-16,0 1-17 0,-1-4-16 0,-3-1 9 16,0-1-25-16,-17-3 6 0,28 0 10 0,-28 0 3 15,27-5 7-15,-13-2-2 0,-4 0 11 0,1-3 8 16,-3 2 9-16,-1-1 9 0,-3-3 9 0,-2 2 5 16,-2 0 16-16,0-2 6 0</inkml:trace>
  <inkml:trace contextRef="#ctx0" brushRef="#br0">31673 15837 313 0,'0'0'339'15,"13"-7"-83"-15,-13 7-54 0,9-6-37 0,-9 6-31 16,0 0-31-16,0 0 1 0,0 0 7 0,0 0 1 16,0 0-9-16,15 4-10 0,-15-4-15 0,0 0-11 15,-4 9-7-15,4-9-6 0,-5 11-11 0,5-11-6 16,-4 8-5-16,4-8-6 0,-5 9-2 0,5-9 23 15,0 0 37-15,-6 10 19 0,6-10 27 0,0 0 13 16,0 0 5-16,-3 10-9 0,3-10-24 0,0 0-26 16,0 0-16-16,13 3-11 0,-13-3-11 0,0 0-9 15,20 2-8-15,-20-2-10 0,17 1-5 0,-17-1-5 16,19 0-6-16,-19 0 1 0,22 0-5 16,-22 0-1-16,23 6-8 0,-23-6-3 15,26 6-8-15,-26-6 0 0,25 3-1 0,-8 2 4 16,-2-4 0-16,2 2 1 0,-1-1 0 0,2 1-1 15,-1 0 3-15,1-3-2 0,-18 0 3 0,30 0 0 16,-30 0 4-16,27 0 4 0,-27 0 4 0,22 0 2 16,-22 0-5-16,19-3 4 0,-19 3 2 0,17-1 0 15,-17 1 1-15,0 0-1 0,16-3 1 16,-16 3-6-16,0 0-5 0,0 0-6 0,18-1-3 0,-18 1-3 16,0 0 5-16,0 0 4 0,0 0-1 15,-1 10 2-15,1-10 0 0,-10 13 19 0,1-4-20 16,1 1 18-16,0 2-20 0,-2-1 20 0,4 1-20 15,-2 1 22-15,4 1-18 0,0-2 20 0,3 1-20 16,0-3 23-16,2-1-18 0,2 3 33 0,1-4-9 16,3 1 27-16,1-1-7 0,5-2 26 0,-2-2 1 15,-11-4 23-15,28 1-3 0,-9-4-20 0,-3-1 6 16,3-6-8-16,3-6-12 0,-2-4-13 0,1-5-9 16,-1-2-47-16,-5-5 39 0,2-2-43 0,-5-1 42 15,-3-3-6-15,-1 1-6 0,-4 2-5 0,-4 5-4 16,0 1-1-16,-6-4-6 0,-2 4-10 0,-5 4-13 15,-2 1-13-15,-5 4-19 0,-3 2-37 0,-4 6-20 16,-3 3-71-16,2 5-35 0,0 4-97 16,-1 3-61-16,-2 6-59 0,1 4-355 0,4 3-335 15</inkml:trace>
  <inkml:trace contextRef="#ctx0" brushRef="#br0">32394 16121 483 0,'0'0'317'16,"0"0"-39"-16,0 0-49 0,1-11 12 0,-1 11-49 16,5-8 1-16,-5 8-21 0,13-11-19 0,-13 11-22 15,15-13-2-15,-5 8-14 0,-1-2-17 0,4-1 0 16,0 1-6-16,0 1 16 0,1-1-29 0,0 1 7 16,1 1-36-16,-1 0 12 0,-1 3-37 0,-13 2 18 15,28-3-30-15,-28 3 17 0,30 2-29 0,-14 0 29 16,0 3-34-16,0 0 22 0,-2 1-27 15,0 1 21-15,-2 2-28 0,-1-1 23 0,-2 1-24 16,-2 1 16-16,-2 0-15 0,-3 1 22 0,-2-1-21 16,0 0 22-16,-5 2-23 0,-3 0 29 0,-1-2-29 15,-1 0 31-15,-4 0-25 0,-5-2 26 0,4 0-25 16,-2-3 24-16,0-2-28 0,1 2 26 0,-1-3-23 16,17-2 24-16,-27 2-26 0,27-2 17 0,-23 0-56 15,23 0-16-15,-19 0-107 0,19 0-55 0,-15-5-78 16,15 5-122-16,-14-7-201 0,14 7-162 0</inkml:trace>
  <inkml:trace contextRef="#ctx0" brushRef="#br0">33229 16083 469 0,'9'-10'378'0,"-2"0"-57"0,-1 2-17 16,0 0-40-16,-6 8-20 0,10-11-36 16,-10 11-43-16,7-9-44 0,-7 9-35 0,0 0-20 15,0 0-18-15,0 0-7 0,0 0-8 0,0 0-3 16,-10 13-5-16,0 0 1 0,-4 0-6 0,0 3 29 15,-7 6-45-15,1-3 32 0,-2 3-35 0,2-1 22 16,-2 0-14-16,0 0 16 0,2-2-29 0,-1 0 26 16,2-4-35-16,5-2 33 0,-2 0-32 0,3-2 50 15,2-2-49-15,1-3 35 0,3 1-22 0,7-7 55 16,-12 9 3-16,12-9 55 0,0 0-13 0,-13 6-4 16,13-6-34-16,0 0 3 0,0 0-26 0,-5-11 11 15,5 11-18-15,5-14 15 0,-1 4-19 16,4-4 11-16,1-2-12 0,1-2 21 0,1-1-12 15,5-3 12-15,2-2-17 0,0 0-4 0,2 2-3 16,0-3 0-16,1 4-1 0,1-1-6 0,-1 2-2 16,-1 0-4-16,1 2-1 0,0 1-4 0,-5 5-5 15,1-1-2-15,-2 3-3 0,-1 3-1 0,0 1 0 16,0 0-3-16,-3 2 0 0,-11 4-1 0,23-3-1 16,-23 3 1-16,20 0-1 0,-20 0 1 0,17 1-2 15,-17-1 1-15,16 8 0 0,-16-8-2 0,14 14 5 16,-10-8-1-16,0 6 1 0,-1-2 12 15,-2 2-16-15,-1 3 17 0,-3 1-15 0,1 1 15 16,-3 5-12-16,-2 0 13 0,-2-1-12 16,0 3 12-16,0 1-16 0,-4 1 16 0,1 1-15 15,0-2 15-15,-2-1-15 0,3 0 16 0,-1-4-16 16,2 1 15-16,0-2-14 0,-1 0 14 0,0 1-15 16,5-3 4-16,-2 0 10 0,-1-1-7 0,3-2-16 15,-1-2-31-15,2 2-37 0,1-5-52 0,0 1-56 16,4-10-57-16,-8 15-52 0,8-15-28 0,-5 9-46 15,5-9-355-15,0 0-254 0</inkml:trace>
  <inkml:trace contextRef="#ctx0" brushRef="#br0">33136 16270 217 0,'5'-13'545'0,"-1"2"-160"15,1 2-108-15,3-1-25 0,1 3-55 0,0 2-6 16,-9 5-1-16,23-7-9 0,-23 7-76 0,24 3 2 15,-9-1-63-15,3 4-20 0,0 2-105 0,1 2-48 16,-1-1-82-16,-2 2-71 0,-2-2-22 0,1 4-196 16,-5-5 38-16</inkml:trace>
  <inkml:trace contextRef="#ctx0" brushRef="#br0">32746 10639 76 0,'0'0'499'0,"0"0"-244"0,0-13-2 0,0 13-125 15,0 0 45-15,0 0-114 0,0 0 41 0,0 0-69 16,0 0 59-16,0 0-75 0,0 0 59 0,0 0-79 15,-15 10 66-15,15-10-75 0,-9 16 64 0,5-8-71 16,-1 6 68-16,1-4-68 0,-1 0 63 0,2 2-64 16,-1 0 60-16,2 0-56 0,-3 0 54 0,4 0-60 15,-2 1 59-15,1-4-5 0,-1 4-5 16,1-2-2-16,-1-1-2 0,-2 2-10 16,1 0 4-16,-3 0 8 0,0-1 1 0,-2 0 0 15,0 1-4-15,-2 0-4 0,-1 3-5 0,-1-1 3 16,0 1 35-16,2 1-2 0,-2-1-7 0,3 3-57 15,0-2 51-15,1 5-51 0,0-1-1 0,0 2 7 16,0-1-5-16,0 10-9 0,-2 0 24 0,2 1 5 16,2-2-4-16,-1 1 4 0,1 1-9 0,1-3-14 15,-1 3 23-15,1-1-2 0,-2-7 1 16,3 0-1-16,-1-1 0 0,1-1-2 0,-3 1-3 16,2-2-2-16,1 0 7 0,-1 0 0 0,-1-2-1 15,-3 3 46-15,2-2-46 0,-1-1 45 0,-1 0-51 16,1 1 35-16,0-1-40 0,-4 1 44 15,2 6-52-15,0-6 51 0,0 1-49 0,1-2 23 16,1 1-23-16,-3-1 38 0,3 3-36 0,1-2 46 16,1 1-44-16,-1-2 42 0,3 3-46 0,-1 0 5 15,2 1 3-15,1 0-3 0,1 1 8 0,2-5 2 16,0 1 0-16,1-1 0 0,0 1 1 16,-1-2 0-16,0 3 1 0,0-2-9 0,1-1 8 15,-1-1 0-15,-1 4 1 0,0-2-1 0,-3 2-2 16,-3 1-4-16,-1 0-6 0,1 0 12 0,-3-1 39 15,0-1-47-15,1 2 42 0,0-1-41 0,-2-1 42 16,0-1-36-16,0 1 22 0,-2 6-28 0,0-2 36 16,1 1 10-16,1 1 19 0,0 3 27 15,1 1 10-15,-1 4-24 0,-1 1 1 0,3-1-11 16,2 2-4-16,-1-3-15 0,2-2-7 16,1-7-9-16,1 2-8 0,-1-1-13 0,1-3-13 15,0 0-1-15,-2-1-9 0,2-3 0 0,-3 2 9 16,0-3-3-16,-2 0 4 0,-2-3 1 0,-3 1 5 15,-3-1 8-15,0 0-11 0,-2-3-11 0,-7 4 15 16,-4-6-7-16,1 2-57 0,-1-2 18 0,2-4-6 16,0-1-1-16,2 1-30 0,0-2 30 0,0-3-68 15,2-1-8-15,0-1-92 0,-1-3-138 0,9 1-179 16,-1-1-35-16</inkml:trace>
  <inkml:trace contextRef="#ctx0" brushRef="#br0">32267 9462 226 0,'0'0'515'0,"7"-9"-168"16,-7 9-57-16,0 0-61 0,6-10-23 0,-6 10 3 16,0 0-25-16,8-10-16 0,-8 10-29 0,0 0-37 15,0 0-29-15,7-8-7 0,-7 8-27 0,0 0-12 16,0 0-6-16,0 0-7 0,0 0-5 16,7-7-3-16,-7 7-1 0,0 0 1 0,0 0 10 15,0 0-13-15,0 0-1 0,0 0 6 0,2 13 10 16,-2-13-5-16,0 0-1 0,-1 13-2 0,1-13 2 15,-2 14 2-15,-1-5-5 0,0 1-1 16,-1 2-2-16,1 0 1 0,-4 2-1 0,2 1-2 16,0-1 1-16,-1 3 7 0,-1 3 31 0,0-4-51 15,0 3 45-15,2-1-50 0,-1-3 45 0,1 0-47 16,-2 1 47-16,2-2-47 0,1 1 43 0,-1 0-49 16,1-4 46-16,0 0-50 0,2 0 47 15,-1-2-53-15,3-9 45 0,-6 15-62 0,6-15 50 16,-4 11-75-16,4-11-7 0,-4 9 8 15,4-9-29-15,0 0-33 0,-1 12 30 0,1-12-122 16,0 0 45-16,0 0-173 0,0 0-165 0,0 0 4 16</inkml:trace>
  <inkml:trace contextRef="#ctx0" brushRef="#br0">32354 9460 514 0,'8'-12'351'16,"-2"0"-88"-16,3 1-34 0,-3 0-48 0,2 3-28 16,-1 1-18-16,-1-1-27 0,4 0-15 0,-2 2-18 15,-8 6-14-15,19-9-15 0,-19 9-7 0,19-3-7 16,-19 3-19-16,19 3 6 0,-8 0 5 16,1 1-5-16,-3 3-3 0,4 0-4 15,-3 1-1-15,1 4 1 0,-2-3-4 0,1 4-8 16,-3-1 5-16,-1 0 3 0,-1-1-5 0,1-3-2 15,-2 3 4-15,-2-2 0 0,-2-9-7 0,2 17 31 16,-2-17-20-16,1 15 2 0,-2-6 4 0,1-9 6 16,-4 14 32-16,4-14-27 0,-8 13 2 0,8-13 9 15,-9 12 3-15,9-12 9 0,-9 8 6 0,9-8 3 16,-12 7-4-16,12-7-3 0,-12 4 6 0,12-4 29 16,0 0-45-16,-20 0-6 0,20 0-3 15,0 0-6-15,-22 0-1 0,22 0-6 16,-17-3-2-16,17 3 0 0,-19-4-7 0,19 4 3 15,-14-3-6-15,14 3-1 0,0 0-1 0,-16-5-1 16,16 5-1-16,0 0 4 0,0 0-7 0,-15-2-13 16,15 2-3-16,0 0-55 0,0 0-38 0,0 0-23 15,0 0-16-15,-15-3-3 0,15 3-14 0,0 0-65 16,0 0-124-16,0 0 22 0,0 0-156 0,0 0 58 16</inkml:trace>
  <inkml:trace contextRef="#ctx0" brushRef="#br0">32823 9464 388 0,'15'-6'321'0,"-15"6"-56"16,0 0-41-16,15-6-24 0,-15 6-40 0,0 0-18 16,12-4-12-16,-12 4-21 0,0 0-13 0,0 0-18 15,0 0-1-15,12-5-9 0,-12 5-6 0,0 0-5 16,0 0-7-16,0 0 2 0,0 0-19 16,0 0-8-16,0 0-2 0,0 0-9 15,0 0-5-15,0 0 5 0,0 0 35 0,11 4 0 16,-11-4 7-16,-6 11 4 0,6-11-19 0,-8 16 1 15,2-4-5-15,-1 2-4 0,1-2-4 0,-4 4 40 16,2 0-60-16,-1 4 46 0,0-3-53 0,0 0 50 16,0 2-54-16,-1-1 42 0,1-2 11 0,0 4-24 15,-1-4 3-15,2 0 2 0,1-2 3 0,0 0 0 16,0-2-9-16,0 2-2 0,2-6 1 0,1 1-2 16,-1 1 3-16,5-10-10 0,-7 14 0 0,7-14 1 15,-5 12-7-15,5-12 1 0,-4 9-1 16,4-9-1-16,0 0 3 0,-4 13-22 15,4-13-32-15,0 0-83 0,-4 8 6 0,4-8-63 16,0 0-37-16,0 0 35 0,0 0-164 0,0 0-2 16,0 0-248-16,0 0-132 0</inkml:trace>
  <inkml:trace contextRef="#ctx0" brushRef="#br0">32035 9792 110 0,'0'0'378'0,"0"0"-247"0,0 0 115 15,0 0-157-15,-17 0 107 0,17 0-116 16,0 0 89-16,0 0-96 0,0 0-4 0,0 0 4 16,0 0 38-16,0 0-49 0,0 0 27 0,0 0-27 15,0 0 17-15,0 0 6 0,0 0-23 0,0 0 47 16,0 0-19-16,0 0 71 0,10 9-66 0,1-3 39 16,3-2-53-16,6 3 39 0,2 0-42 0,3 0 41 15,5 1-55-15,3 1 33 0,0-2-49 16,0 1 37-16,6 2-46 0,-5-3 41 0,3 2-46 15,0-1 43-15,-1 0-47 0,1 1 45 0,-4-2-51 16,2 1 41-16,-3-2-38 0,0 1 31 16,-7 0-52-16,1-1 42 0,-6-2-49 0,1 1 39 15,-5-2-50-15,-3 0 42 0,-13-3-53 0,19 5 37 16,-19-5-64-16,14 2 32 0,-14-2-52 0,0 0 23 16,17 4-60-16,-17-4 20 0,0 0-80 0,0 0 8 15,13 3-40-15,-13-3 1 0,0 0 30 0,0 0-79 16,0 0 89-16,0 0-128 0,0 0 84 15,0 0-346-15,0 0-49 0</inkml:trace>
  <inkml:trace contextRef="#ctx0" brushRef="#br0">31979 9939 185 0,'-12'-4'463'0,"12"4"-230"15,-23-7 18-15,23 7-99 0,-18-4 36 0,18 4-37 16,-15-5 8-16,15 5 7 0,0 0-42 0,-14-4 22 16,14 4-65-16,0 0 26 0,0 0-53 0,0 0 23 15,0 0-51-15,0 0 35 0,0 0-50 16,0 0 50-16,0 0-52 0,24 4 61 15,-4 1-42-15,6-1 51 0,5 3-55 0,3 0 52 16,3 1-46-16,1 0 53 0,2 2-45 0,-1-2 46 16,1-1-38-16,-3 2 34 0,1 0-38 0,-3 0 36 15,-1-1-43-15,-2 0 43 0,-6-2-47 0,1 1 50 16,-4-3-51-16,-1 1 41 0,-2 0-42 0,-2-1 40 16,-2-1-47-16,-1 2 45 0,-15-5-51 0,25 4 47 15,-25-4-59-15,18 5 50 0,-18-5-54 0,16 2 42 16,-16-2-54-16,0 0 50 0,16 4-54 15,-16-4 53-15,0 0-55 0,16 4 48 0,-16-4-50 16,0 0 48-16,0 0-50 0,0 0 49 16,14 2-50-16,-14-2 48 0,0 0-48 0,0 0 51 15,0 0-52-15,0 0 50 0,0 0-49 0,0 0 48 16,0 0-47-16,15 3 48 0,-15-3-44 0,0 0 47 16,0 0-53-16,0 0 51 0,0 0-50 0,0 0 51 15,0 0-51-15,0 0 46 0,0 0-61 0,0 0 14 16,0 0-82-16,0 0-15 0,0 0-135 15,0 0-25-15,0 0 0 0,-10-8-150 0,10 8-376 16,0 0-363-16</inkml:trace>
  <inkml:trace contextRef="#ctx0" brushRef="#br0">29982 14667 67 0,'0'0'292'0,"-1"-11"-78"0,1 11-40 16,0-11-7-16,0 11-13 0,0-12-6 0,0 12-27 16,0 0-1-16,0-13-10 0,0 13-11 0,0 0-5 15,0-12-7-15,0 12 3 0,0 0-6 0,1-9 4 16,-1 9 0-16,0 0-16 0,0 0 19 15,2-12-33-15,-2 12 49 0,0 0-51 0,0 0 42 16,0 0-18-16,0 0-10 0,0-12-16 0,0 12-10 16,0 0-10-16,0 0-10 0,0 0-5 0,0 0-1 15,0 0-10-15,0 0 3 0,0 0-7 0,-3-8-6 16,3 8-2-16,0 0-2 0,0 0-1 0,0 0 4 16,0 0-3-16,0 0 6 0,0 0-4 15,0 0 0-15,-7 8 0 0,7-8 1 0,-7 9 2 16,7-9 4-16,-9 15-4 0,4-7 6 0,-1 0-8 15,-2 2 1-15,4-2 0 0,-3 4 1 16,-1 0 1-16,0 0 5 0,1 1-7 0,0-4-43 16,1 5 53-16,-2-2-42 0,2 1 49 0,-1-1-46 15,2 0 45-15,1 0-55 0,-1-2 17 0,-1 0-48 16,1-1-17-16,5-9 10 0,-7 17-70 0,7-17 48 16,-6 12-84-16,6-12 89 0,-5 9-137 0,5-9 97 15,0 0-109-15,-10 8-197 0,10-8 150 16</inkml:trace>
  <inkml:trace contextRef="#ctx0" brushRef="#br0">29920 14575 110 0,'6'-8'217'0,"-6"8"-49"0,12-13-44 16,-3 6-9-16,-2 1-1 0,-7 6-12 15,20-9-6-15,-20 9-10 0,21-8-12 0,-21 8 34 16,25-7-51-16,-25 7 6 0,24-3-4 16,-24 3-1-16,29 2-5 0,-11-1-5 0,-1 2 2 0,-2 1-7 15,3-1-6-15,-3 2-4 0,2 2-8 16,-4-1-4-16,1 0-6 0,-3 1-1 0,2 2-1 16,-3-1-4-16,-1-1-3 0,-1 0 2 0,-2 1 3 15,-1-1-7-15,0 2 3 0,-5-9 1 0,8 12-1 16,-8-12 0-16,8 9 10 0,-8-9 16 15,2 11 3-15,-2-11 10 0,-2 11 1 0,2-11 2 16,-8 10 4-16,8-10-10 0,-11 13 19 0,11-13-32 16,-21 10-1-16,11-8-6 0,-2 3 2 0,12-5 1 15,-26 5-3-15,26-5-2 0,-29 4 7 16,29-4-11-16,-28 0-7 0,28 0-1 0,-28 0-3 16,28 0 1-16,-23 0-1 0,23 0 6 0,-23 0-22 15,23 0-27-15,-18-2-30 0,18 2 9 16,-17-3-69-16,17 3-17 0,0 0-24 0,-17-4-39 15,17 4-36-15,0 0-220 0,-13-6 105 0</inkml:trace>
  <inkml:trace contextRef="#ctx0" brushRef="#br0">30386 14589 297 0,'0'0'306'16,"0"0"-88"-16,13-2-50 0,-13 2-18 0,0 0-1 16,0 0-7-16,19 0-32 0,-19 0-16 15,0 0-17-15,21 4-8 0,-21-4-13 0,16 5-5 16,-16-5 4-16,18 8-1 0,-18-8-6 0,21 10-4 15,-12-6 1-15,-9-4-12 0,16 12-3 0,-16-12-6 16,18 10 2-16,-18-10-6 0,17 10-2 0,-17-10 2 16,11 12 10-16,-11-12 7 0,9 10 5 15,-9-10 5-15,5 14 2 0,-5-14-27 0,3 14 33 16,-3-14-33-16,-3 16 44 0,3-16 5 0,-6 17-5 16,1-8-15-16,0 0-7 0,-2 1-7 15,0 0 0-15,-4-1 0 0,2 3-3 0,-6 0 2 16,2-1-1-16,-2 0-8 0,0-1-4 0,-1 0-4 15,-2-1 2-15,2-1 3 0,0 1-1 0,1-2 3 16,2-2 5-16,2 1-8 0,1-1 3 0,10-5-32 16,-17 7 39-16,17-7-36 0,-14 6 36 0,14-6-6 15,-10 5-37-15,10-5 31 0,0 0-4 0,-12 7-5 16,12-7-4-16,0 0-35 0,0 0 43 16,-7 8-16-16,7-8 52 0,7 6-33 0,-7-6 38 15,21 11-35-15,-5-2 32 0,5-1-33 16,-1-1 32-16,4 0-40 0,-2 0 36 0,3 1-46 15,-1-1 5-15,1 0 2 0,-2 0 1 0,-1-2 7 16,0 1-3-16,-2 0 1 0,-3-3 2 0,-1 2 41 16,0-2-47-16,-16-3 41 0,25 5-47 0,-25-5 46 15,22 4-53-15,-22-4 42 0,17 2-47 0,-17-2 6 16,0 0-14-16,19 1-12 0,-19-1-33 0,0 0-56 16,13-2-61-16,-13 2-38 0,0 0-22 0,0 0-2 15,6-10-87-15,-6 10 69 16,-11-9-132-16,2 3-218 0,-2 0-136 0</inkml:trace>
  <inkml:trace contextRef="#ctx0" brushRef="#br0">29717 14901 438 0,'-13'-5'234'0,"13"5"48"0,0 0-141 16,-17-4 79-16,17 4-86 0,0 0 24 15,0 0-54-15,-15-5 5 0,15 5-40 0,0 0 15 16,0 0-47-16,0 0 21 0,0 0-32 0,0 0 25 15,0 0-11-15,0 0 11 0,24 8 7 0,-6-3-9 16,6 2 2-16,0 1 0 0,6 3-5 0,2-1-2 16,1 1-7-16,-1 0 4 0,1 2 1 0,1-2 2 15,0 0 2-15,1 1 0 0,-1-1 10 0,1-2-3 16,0 3 14-16,-1-2 25 0,-2 0-40 16,0-1 31-16,-2 1-41 0,-6-3 30 15,-2-2-44-15,1 2 31 0,-4-2-43 0,-4 0 24 16,-15-5-36-16,24 7 31 0,-24-7-39 0,15 4 35 15,-15-4-40-15,15 4 36 0,-15-4-49 0,0 0 7 16,13 4-65-16,-13-4-39 0,0 0-20 0,0 0-18 16,0 0-63-16,0 0 42 0,0 0-149 0,0 0 16 15,0 0-256-15,-13-12-87 0</inkml:trace>
  <inkml:trace contextRef="#ctx0" brushRef="#br0">28001 16801 407 0,'0'0'486'16,"3"-11"-110"-16,-3 11-95 0,0 0-7 0,2-13-63 15,-2 13 47-15,0 0-51 0,2-10 10 0,-2 10-34 16,0 0-33-16,0 0-35 0,5-9-22 0,-5 9-19 16,0 0-9-16,0 0-15 0,0 0-14 0,0 0-2 15,4-7-8-15,-4 7 5 0,0 0-9 0,0 0-4 16,0 0-4-16,0 0-2 0,0 0-5 0,0 0-7 15,0 0-4-15,0 0 3 0,0 0 7 16,0 0 12-16,0 0 0 0,0 0-4 0,0 14-3 16,0-14 0-16,-4 16 1 0,0-6-3 0,2 0-2 15,-3 2 0-15,0 3-3 0,0 1 2 16,-2 1 18-16,-1 2-23 0,1-1 14 0,-1 3-16 16,-1-3 17-16,0 3-17 0,-1-3-3 0,-1 2-34 15,-1-1 0-15,2-1-40 0,-2 0 5 0,2-2-55 16,1 0-27-16,0-1-30 0,2-2-22 0,-2 0-30 15,1 0-43-15,0-4-21 0,1-1 6 0,-2-1-229 16,9-7-6-16</inkml:trace>
  <inkml:trace contextRef="#ctx0" brushRef="#br0">28048 16842 108 0,'10'-9'582'16,"0"2"-184"-16,-1 0-40 0,-1 0-83 0,0 1-27 16,-8 6 9-16,12-12-5 0,-12 12-12 0,11-9-24 15,-11 9-36-15,6-8-38 0,-6 8-33 16,0 0-26-16,8-6-16 0,-8 6-8 0,0 0 5 15,0 0-10-15,-12 10 0 0,3-1-10 0,-4 4-2 16,-2 0-9-16,0 2-6 0,-4 6-3 0,0-2-4 16,-1 1 8-16,1 1-16 0,4-1 11 0,-2 1-14 15,-3-1 7-15,8-5-17 0,1 1 15 0,1-1-18 16,2-1 12-16,3-2-18 0,1 0 12 0,1-4-31 16,3-8-4-16,0 17-58 0,0-17-25 15,12 16-99-15,-3-9-65 0,5-1-40 0,-3-2-56 16,-11-4-60-16,28 5-184 0,-28-5-151 0</inkml:trace>
  <inkml:trace contextRef="#ctx0" brushRef="#br0">28438 16681 483 0,'6'-15'570'16,"-1"3"-106"-16,0 2-82 0,-1-1-35 15,-4 11-33-15,8-13-51 0,-8 13-30 0,6-12-29 16,-6 12-39-16,5-9-38 0,-5 9-29 16,0 0-18-16,0 0-13 0,0 0-8 0,0 0-2 15,7 9-37-15,-7-9 49 0,-3 21-4 0,-1-6 0 0,-2 4-5 16,-2 1-5-16,-5 5-4 0,1 3-9 16,-2-2-8-16,-2 2-7 0,-3 1-2 0,4-1-1 15,-4 1-5-15,0 0-1 0,-1-1-12 0,1 0-48 16,0-2-34-16,-2 1-28 0,2-3-68 0,1 0-29 15,2-3-76-15,4-3-68 0,0-2-20 0,-3-1-21 16,10-5-15-16,1 0-215 0,4-10-146 0</inkml:trace>
  <inkml:trace contextRef="#ctx0" brushRef="#br0">28620 16936 122 0,'4'-9'519'16,"3"-1"-149"-16,-2 1-51 0,-5 9-52 0,7-14-25 15,-7 14-3-15,5-11-25 0,-5 11-27 0,6-10-41 16,-6 10-36-16,0 0-29 0,5-8-20 0,-5 8-13 16,0 0-8-16,0 0-14 0,0 0-1 0,0 0-2 15,0 0 25-15,-9 9-35 0,2 0 24 0,0-1-30 16,-2 3 26-16,-3 2-28 0,-2 1 22 15,3 3-27-15,-5-2 27 0,2 1-31 0,0 2 26 16,0-2-26-16,0 1 22 0,1 0-26 16,-1 0 26-16,0-2-25 0,3 2 28 0,-1-3-31 15,3-2 29-15,2-1-35 0,0-2 30 0,7-9-28 16,-9 14 28-16,9-14-28 0,-6 12 31 0,6-12-17 16,-5 8 31-16,5-8-24 0,0 0 22 0,0 0-15 15,6 7 9-15,-6-7-24 0,14-3 22 0,-14 3-25 16,19-9 20-16,-5 4-25 0,3-5 21 0,2-2-25 15,-1 0 26-15,5-3-25 0,0-4 22 0,0 2-22 16,-1-2 26-16,0 1-24 0,-1 0 29 0,-5 5-15 16,0-1 29-16,-3 0-15 0,2 1 24 15,-3 4-20-15,-1 1 19 0,-2-1-12 0,-2 1 14 16,-1 1 4-16,-6 7-4 0,13-9-7 0,-13 9-5 16,8-8-14-16,-8 8-5 0,7-6-4 0,-7 6-5 15,0 0-5-15,7-8-2 0,-7 8-4 0,0 0 1 16,0 0 19-16,0 0-18 0,0 0 19 0,0 0-16 15,0 0 14-15,-3 14-16 0,3-14 15 0,-9 17-17 16,1-6 18-16,1 0-19 0,-2 1 20 0,-1 2-19 16,-1 1 18-16,-3-1-18 0,3 1 18 0,-2 0-18 15,5-6 18-15,-6 8-19 0,3-5 18 0,1-3-18 16,1 2 18-16,-3 0-17 0,3-3 16 0,0 2-4 16,0 0 2-16,2-1-16 0,0 1 19 0,-2-2-12 15,-1-1 12-15,4 0-16 0,-1 2 13 0,0-2-17 16,-1-2 17-16,8-5-17 0,-10 12 16 15,10-12-17-15,-8 10 17 0,8-10-15 0,-6 7 17 16,6-7-12-16,0 0 14 0,-8 7-11 0,8-7 21 16,0 0-4-16,0 0 26 0,0 0-7 0,0 0-3 15,5 9-4-15,-5-9 5 0,17-1 10 0,-17 1 4 16,28-7 2-16,-8 2-4 0,2-3-8 0,6-3-2 16,0-2-6-16,3 1-2 0,0-4-6 0,-1-2-3 15,4-3-2-15,-1 1-1 0,-1-5-5 0,-2 2-2 16,0-1 5-16,-3 2 9 0,-4 0 14 0,-2 3-5 15,-7 4 4-15,0-2-3 0,-3 5-4 16,-2 2 0-16,-1 1-1 0,-2 1-9 0,-6 8-5 0,10-11-2 16,-10 11-4-16,8-8-14 0,-8 8-17 15,0 0 0-15,4-10-3 0,-4 10 5 0,0 0 2 16,0 0 2-16,-13 10-2 0,6-3 5 0,-2 2 3 16,-4 5 2-16,3 2 2 0,-2 1 4 0,1 2-2 15,1-2-2-15,-1 3 3 0,2-3-1 0,1 4 2 16,0-3 11-16,1 1-12 0,0-2 2 0,3 0 0 15,0-2 1-15,1-1 0 16,1 0 2-16,-4-2 0 0,5 0-1 0,-2-3 0 0,3-9 1 16,-4 15 2-16,4-15-1 0,-2 13 3 15,2-13 4-15,-3 9 2 0,3-9 2 0,0 0 3 0,-2 9 20 16,2-9-5-16,0 0-5 0,0 0-7 16,0 0-5-16,0 0 9 0,0 0-16 0,14-6 1 15,-7-1-2-15,4-1-2 0,0-3-3 0,4-2-7 16,1-1-6-16,4-3 3 0,1-2 1 0,-1 1 1 15,1-1 2-15,0-1 0 0,-1 1 1 0,0-1 2 16,0-1 1-16,-4 2 0 0,0 0 1 0,-4 3 1 16,2 2 0-16,-4 0 0 0,-2 4 0 0,-1 1-3 15,-7 9-5-15,11-12-3 0,-11 12-3 0,7-7 3 16,-7 7 1-16,0 0 4 0,11 6 0 0,-11-6 1 16,7 20 1-16,-4-3-1 0,1 4 4 0,-2 1 3 15,-1 2-4-15,1 1 5 0,0 1-2 16,0-1 1-16,-1 0 0 0,1 0-1 0,2-2 1 15,0-2 4-15,-3-4 0 0,2 0-3 0,-2-3 1 16,0-1 0-16,-1 0-5 0,0-13-2 0,0 19-12 16,0-19-9-16,-2 16-2 0,2-16-19 0,-8 17-17 15,3-9-36-15,0-1-45 0,5-7-62 0,-14 11-77 16,14-11-83-16,-22 10-50 0,22-10-33 0,-23 2-312 16,23-2-283-16</inkml:trace>
  <inkml:trace contextRef="#ctx0" brushRef="#br0">30138 17031 46 0,'0'0'507'0,"0"0"-140"0,13-7-124 0,-13 7-13 16,0 0-82-16,0 0 9 0,14-5-35 0,-14 5 36 16,0 0-59-16,16-3 27 0,-16 3-62 0,0 0 24 15,19 3-51-15,-19-3 27 0,0 0-44 0,20 3 33 16,-20-3-40-16,0 0 41 0,19 4-38 0,-19-4 42 15,0 0-34-15,22 2 42 0,-22-2-3 0,0 0-3 16,18-4-28-16,-18 4 36 0,15-5-19 16,-15 5 30-16,13-5-24 0,-13 5 23 0,12-10-13 0,-12 10 10 15,10-12-28-15,-10 12 21 0,8-11-26 16,-8 11 12-16,2-11-31 0,-2 11 13 0,4-9-27 16,-4 9 14-16,-4-14-24 0,4 14 16 0,-9-10-22 15,9 10 18-15,-22-6-19 0,22 6 21 0,-33-2-21 16,9 5 20-16,-4 2-18 0,-7 2 19 0,2 5-20 15,-1 1 15-15,0 1-18 0,2 2 19 0,2 1-18 16,4 4 18-16,4 0-18 0,3 0 24 0,3 4-17 16,7-3 30-16,2 1-10 0,6 0 20 0,2 0-14 15,4 2 1-15,6 2 1 0,5-1-1 16,0-2 0-16,5 0 8 0,2-2-2 0,0-3 1 16,-1 0 7-16,2-3 1 0,1-1 1 0,-6-4 2 15,-1 1 1-15,-2-3-5 0,-2-4 2 0,0 2 0 16,-3-3 10-16,-11-4 2 0,17 7-2 0,-17-7-12 15,13 4-6-15,-13-4-13 0,0 0-20 0,0 0-36 16,0 0-45-16,23-2-56 0,-23 2-50 0,0 0-58 16,5-9-68-16,-5 9-44 0,0-11-27 0,0 11-30 15,-2-12-312-15,2 12-252 0</inkml:trace>
  <inkml:trace contextRef="#ctx0" brushRef="#br0">29820 15005 172 0,'0'0'72'0,"0"0"122"0,0 0-185 0,0 0 126 16,-5-8-132-16,5 8 123 0,0 0-139 15,0 0 128-15,0 0-128 0,0 0 121 0,-4-9-140 16,4 9 132-16,0 0-127 0,0 0 130 16,0 0-139-16,-7-6 138 0,7 6-132 0,0 0 115 15,0 0-127-15,0 0 128 0,-7-7-147 0,7 7 145 16,0 0-127-16,0 0 131 0,0 0-125 0,0 0 127 16,0 0-121-16,0 0 127 0,0 0-120 0,0 0 106 15,-9-8-98-15,9 8 11 0,0 0 98 0,0 0-94 16,0 0 88-16,0 0-95 0,0 0 73 15,0 0-77-15,0 0 85 0,0 0-73 0,0 0 73 16,0 0-75-16,0 0 67 0,13 5-74 0,-13-5 57 16,0 0-61-16,14 7 64 0,-14-7-63 0,15 4 60 15,-15-4-64-15,17 7 63 0,-17-7-49 16,26 7 46-16,-11-3-55 0,0 0 48 0,2-1-44 16,0 1 56-16,0 1-63 0,0-2 43 0,1 2-46 15,-1-1 36-15,-1 0-36 0,3 0 42 0,-3 0-43 16,0 0 42-16,0-2-41 0,-1 2 37 15,-2-1-39-15,-13-3 41 0,25 4-40 0,-25-4 40 16,27 4-42-16,-27-4 42 0,24 4-36 0,-24-4 34 16,25 0-42-16,-25 0 57 0,25 4-58 0,-25-4 41 15,22 1-43-15,-22-1 44 0,20 2-40 0,-20-2 36 16,18 0-26-16,-18 0 35 0,18 2-25 0,-18-2 28 16,0 0-14-16,23 1 20 0,-23-1-3 0,0 0-2 15,21 0 3-15,-21 0-3 0,0 0 1 16,20 0-9-16,-20 0 25 0,0 0-25 15,0 0 27-15,20-1-30 0,-20 1 25 0,0 0-32 16,0 0 25-16,0 0-33 0,17 0 34 0,-17 0-41 16,0 0-6-16,0 0 8 0,0 0-32 0,0 0-38 15,0 0 0-15,0 0-134 0,0 0 4 0,0 0-393 16,0 0-129-16</inkml:trace>
  <inkml:trace contextRef="#ctx0" brushRef="#br0">33182 16557 97 0,'0'0'104'0,"0"0"13"0,0 0-6 0,0 0-23 16,0 0 4-16,0 0 4 0,0 0-4 0,0 0-16 16,0 0-4-16,0 0-5 0,0 0-5 0,0 0-11 15,0 0 6-15,0 0-10 0,0 0 16 0,0 0-12 16,0 0 14-16,0 0-16 0,0 0 9 0,0 0-16 15,0 0 14-15,0 0-20 0,0 0 22 16,0 0-34-16,0 0 15 0,0 0-21 0,0 0 11 16,0 0-24-16,0 0 18 0,0 0-18 0,0 0 13 15,0 0-24-15,0 0 23 0,0 0-25 16,0 0 20-16,0 0-21 0,0 0 29 0,0-10-33 16,0 10 23-16,0 0-18 0,0 0 19 0,0 0-22 15,0 0 20-15,0 0-17 0,0 0 16 0,0 0-20 16,0 0 22-16,0 0-21 0,0 0 18 0,0 0-19 15,0 0 29-15,0 0-29 0,0 0 19 16,0 0-17-16,0 0 18 0,0 0-18 0,0 0 18 16,0 0-15-16,0 0 17 0,0 0-22 0,0 0 23 15,0 0-22-15,0 0 20 0,0 0-20 0,0 0 29 16,0 0-31-16,0 0 22 0,0 0-18 0,0 0 17 16,0 0-19-16,0 0 20 0,0 0-16 0,0 0 16 15,0 0-21-15,0 0 24 0,0 0-22 16,0 0 20-16,0 0-20 0,0 0 19 15,0 0-19-15,0 0 21 0,0 0-19 0,0 0 18 16,0 0-20-16,0 0 19 0,0 0-19 0,0 0 19 16,0 0-21-16,0 0 29 0,0 0-28 0,0 0 19 15,0 0-18-15,0 0 20 0,0 0-15 0,0 0 14 16,0 0-20-16,0 0 21 0,0 0-20 0,0 0 18 16,0 0-17-16,0 0 26 0,0 0-30 0,0 0 20 15,0 0-16-15,0 0 18 0,0 0-19 16,0 0 17-16,0 0-13 0,0 0 15 0,0 0-20 15,0 0 22-15,0 0-26 0,0 0 5 0,0 0-34 16,0 0-6-16,0 0-32 0,0 0-11 0,0 0-36 16,0 0-64-16,0 0-6 0,-17-2-111 15,17 2 292-15</inkml:trace>
  <inkml:trace contextRef="#ctx0" brushRef="#br0">29272 10508 110 0,'0'0'52'15,"0"0"145"-15,0 0-179 0,0 0 137 16,0 0-166-16,0 0 124 0,0 0-138 0,0 0 124 15,0 0-135-15,0 0 124 0,0 0-155 16,0 0 71-16,0 0-208 0,0 0 42 0</inkml:trace>
  <inkml:trace contextRef="#ctx0" brushRef="#br0">28990 10782 140 0,'0'0'88'0,"5"8"156"0,-5-8-237 0,0 0 149 16,0 0-144-16,0 0 137 0,0 0-176 16,0 0 154-16,0 0-144 0,0 0 122 0,0 0-143 15,0 0 129-15,0 0-133 0,0 0 121 0,0 0-143 16,0 0 141-16,0 0-137 0,0 0 127 0,0 0-128 16,0 0 133-16,0 0-134 0,0 0 112 0,0 0-111 15,0 0 133-15,0 0-150 0,0 0 151 0,0 0-135 16,0 0 135-16,0 0-137 0,0 0 127 0,0 0-124 15,0 0 129-15,0 0-143 0,0 0 133 0,0 0-145 16,0 0 118-16,0 0-150 16,0 0 29-16,2 10-159 0,-2-10 73 0</inkml:trace>
  <inkml:trace contextRef="#ctx0" brushRef="#br0">17398 14929 188 0,'0'0'453'16,"0"0"-157"-16,0 0-60 0,0 0-47 0,0 0-50 16,0 0-38-16,0 0-17 0,0 0-30 0,0 0-13 15,0 0-20-15,0 0 14 0,0 0-20 0,0 0 2 16,0 0-7-16,0 0-5 0,0 0 0 0,0 0-4 16,0 0 0-16,0 0 5 0,0 0-4 0,0 0 3 15,0 0 15-15,0 0 6 0,-7 4 9 16,7-4-13-16,0 0 19 0,0 0-1 15,0 0-6-15,0 0 12 0,0 0-19 0,0 0 10 16,0 0-21-16,0 0 3 0,0 0-12 0,0 0 21 16,0 0-29-16,0 0 10 0,0 0-19 0,0 0-5 15,0 0 0-15,0 0-17 0,0 0 24 0,0 0-13 16,0 0-4-16,0 0 0 0,0 0-2 0,0 0-10 16,0 0-4-16,0 0-27 0,0 0-15 0,0 0-23 15,0 0-18-15,0 0-1 0,0 0-60 0,0 0-219 16,0 0 191-16</inkml:trace>
  <inkml:trace contextRef="#ctx0" brushRef="#br0">31759 11142 219 0,'0'0'103'0,"0"0"139"0,0 0-198 16,0 0 123-16,0 0-139 0,0 0 112 15,-5-10-140-15,5 10 131 0,0 0-130 0,0 0 120 16,0 0-29-16,0 0 2 0,0 0-13 0,0 0-22 15,0 0-4-15,-7-6-7 0,7 6-8 0,0 0-7 16,0 0-19-16,0 0 9 0,0 0 0 0,0 0-5 16,0 0 3-16,0 0-3 0,13 8-1 0,-13-8-78 15,13 8 90-15,-6-2-76 0,2 1 84 0,5-2-72 16,-1 3 80-16,2-1-75 0,2 1 77 0,2 0-70 16,-3 1 59-16,3-2-39 15,1 3 58-15,-2-2-53 0,1-1 50 0,-3 1-50 16,-1-2 35-16,-3-1-38 0,0-1 35 0,-12-4-32 0,16 7 35 15,-16-7-38-15,14 5 33 0,-14-5-36 16,0 0 26-16,12 5-26 0,-12-5 29 0,0 0-30 16,0 0 26-16,13 4-33 0,-13-4 27 0,0 0-34 15,0 0 30-15,0 0-48 0,0 0 46 0,0 0-49 16,0 0 49-16,0 0-52 0,0 0 55 0,0 0-54 16,0 0 58-16,-7-8-57 0,7 8 68 15,0 0-67-15,-13-4 63 0,13 4-59 0,-10-6 51 16,10 6-48-16,-11-6 58 0,11 6-51 0,-11-6 56 15,11 6-63-15,-14-6 62 0,14 6-61 0,-14-8 53 16,14 8-54-16,-14-6 64 0,14 6-59 0,-12-5 53 16,12 5-55-16,0 0 62 0,-14-7-56 15,14 7 56-15,0 0-64 0,-11-5 61 0,11 5-58 16,0 0 60-16,0 0-61 0,0 0 61 0,-11-4-55 16,11 4 45-16,0 0-49 0,0 0 59 15,0 0-61-15,0 0 61 0,0 0-62 0,0 0 51 16,0 0-51-16,0 0 60 0,0 0-50 0,0 0 57 15,0 0-54-15,0 0 53 0,0 0-55 16,0 0 47-16,2 9-46 0,-2-9 55 0,0 0-49 0,7 8 45 16,-7-8-49-16,0 0 55 0,0 0-48 0,9 8 38 15,-9-8-46-15,0 0 44 0,0 0-44 16,10 6 42-16,-10-6-42 0,0 0 45 0,0 0-42 16,0 0 36-16,0 0-45 0,7 7 45 15,-7-7-43-15,0 0 43 0,0 0-43 0,0 0 38 16,0 0-37-16,0 0 37 0,0 0-35 0,0 0 43 15,0 0-45-15,0 0 44 0,0 0-44 0,0 0 35 16,0 0-35-16,8 5 45 0,-8-5-41 0,0 0 39 16,0 0-43-16,0 0 44 0,0 0-38 0,0 0 37 15,0 0-45-15,0 0 44 0,0 0-41 0,0 0 42 16,0 0-43-16,0 0 43 0,0 0-38 16,0 0 31-16,0 0-35 0,0 0 41 0,0 0-41 15,0 0 41-15,0 0-41 0,0 0 34 16,0 0-32-16,0 0 36 0,0 0-35 0,0 0 39 15,0 0-43-15,0 0 43 0,0 0-43 0,0 0 35 16,0 0-36-16,0 0 44 0,0 0-42 0,0 0 41 16,0 0-43-16,0 0 44 0,0 0-38 0,0 0 36 15,0 0-45-15,0 0 45 0,0 0-42 0,0 0 42 16,0 0-42-16,0 0 39 0,0 0-33 16,0 0 32-16,0 0-37 0,0 0 42 0,0 0-42 15,0 0 43-15,0 0-46 0,0 0 38 0,0 0-40 16,0 0 43-16,0 0-44 0,0 0 49 0,0 0-52 15,0 0 52-15,0 0-54 0,0 0 46 0,0 0-46 16,0 0 56-16,0 0-51 0,0 0 52 16,0 0-55-16,0 0 59 0,0 0-53 0,0 0 48 15,0 0-53-15,0 0 53 0,0 0-50 0,0 0 54 16,0 0-54-16,0 0 52 0,0 0-52 16,0 0 48-16,0 0-45 0,0 0 51 0,0 0-54 15,0 0 54-15,0 0-55 0,0 0 45 0,0 0-46 16,0 0 58-16,0 0-52 0,0 0 49 0,0 0-52 15,0 0 52-15,0 0-48 0,0 0 47 0,0 0-53 16,0 0 53-16,0 0-51 0,0 0 51 0,0 0-51 16,0 0 50-16,0 0-45 0,0 0 42 0,0 0-48 15,0 0 52-15,0 0-51 0,0 0 52 16,0 0-55-16,0 0 42 0,0 0-49 16,0 0 51-16,0 0-55 0,0 0 59 0,0 0-68 15,0 0 70-15,0 0-78 0,0 0 60 0,0 0-72 16,0 0 86-16,0 0-91 0,0 0 80 0,12 4-94 15,-12-4 102-15,0 0-104 0,0 0 114 0,0 0-102 16,0 0 103-16,14 3-101 0,-14-3 106 0,0 0-118 16,0 0 113-16,0 0-130 0,18-1 140 0,-18 1-130 15,0 0 126-15,0 0-122 0,16-3 72 0,-16 3-60 16,0 0 119-16,0 0-138 0,15-4 137 16,-15 4-147-16,0 0 125 0,0 0-140 15,0 0 63-15,13-4-201 0,-13 4 78 0</inkml:trace>
  <inkml:trace contextRef="#ctx0" brushRef="#br0">30283 17749 46 0,'0'0'228'0,"0"0"-48"0,0 0-68 16,0 0-24-16,15-3-17 0,-15 3-14 0,0 0-4 15,0 0 16-15,9-4 9 0,-9 4-1 0,0 0-10 16,0 0 0-16,0 0-11 0,12-6 7 0,-12 6-18 16,0 0 5-16,0 0-23 0,0 0 8 0,0 0-23 15,10-5 6-15,-10 5-14 0,0 0 16 0,0 0-23 16,0 0 13-16,0 0-10 0,0 0 8 15,0 0-6-15,0 0 15 0,0 0-13 16,0 0 23-16,0 0-11 0,0 0 21 0,0 0-17 16,0 0 17-16,10-5-20 0,-10 5 27 0,0 0-33 15,0 0 18-15,0 0-22 0,0 0 17 0,0 0-27 16,0 0 19-16,0 0-22 0,0 0 21 0,0 0-24 16,0 0 25-16,0 0-22 0,0 0 19 0,0 0-20 15,0 0 21-15,0 0-21 0,0 0 33 0,0 0-34 16,0 0 24-16,0 0-21 0,0 0 21 0,0 0-23 15,0 0 24-15,0 0-22 0,0 0 18 16,0 0-24-16,0 0 27 0,0 0-28 0,0 0 24 16,0 0-22-16,0 0 22 0,0 0-20 15,0 0 4-15,0 0-31 0,0 0 15 0,0 0-22 16,0 0 7-16,0 0-12 0,0 0 10 0,0 0-10 16,0 0 7-16,0 0-19 0,0 0-10 0,0 0-25 15,0 0-37-15,-9-6 0 0,9 6-57 0,0 0-91 16,0 0 84-16</inkml:trace>
  <inkml:trace contextRef="#ctx0" brushRef="#br0">30285 17442 263 0,'0'0'123'0,"0"0"100"15,0 0-209-15,0 0-11 0,0 0 8 0,0 0 8 16,0 0-2-16,0 0 14 0,0 0-1 16,0 0-2-16,0 0-15 0,0 0 8 15,0 0-2-15,0 0-14 0,0 0 5 0,0 0 1 16,0 0-1-16,0 0-15 0,0 0 3 0,0 0-10 15,0 0-38-15,0 0-2 0,0 0-19 0,-11-5-31 16,11 5-69-16,0 0 39 0</inkml:trace>
  <inkml:trace contextRef="#ctx0" brushRef="#br0">30455 16973 194 0,'0'0'256'0,"0"0"-86"0,0 0-36 0,0 0-27 16,0 0-19-16,0 0 16 0,0 0-32 0,0 0 1 15,0 0-17-15,0 0-3 0,0 0-19 0,0 0 2 16,0 0-16-16,0 0-2 0,0 0-28 0,0 0-13 15,0 0-29-15,0 0-57 0,0 0-55 0,0 0-143 16,-14-3 303-16</inkml:trace>
  <inkml:trace contextRef="#ctx0" brushRef="#br0">30200 17169 162 0,'25'3'285'16,"-25"-3"-83"-16,16 1-32 0,-16-1-41 0,0 0-20 16,21 1-17-16,-21-1-14 0,0 0-8 0,21-2-4 15,-21 2-11-15,0 0-11 0,18-3-14 16,-18 3 5-16,12-3-42 0,-12 3-48 0,0 0-83 16,17-6-65-16,-17 6-121 0,15-11 270 0</inkml:trace>
  <inkml:trace contextRef="#ctx0" brushRef="#br0">30863 17329 133 0,'0'0'164'0,"0"0"-107"15,0 0-71-15,0-13-102 0,0 13 39 0</inkml:trace>
  <inkml:trace contextRef="#ctx0" brushRef="#br0">7343 11086 44 0,'0'0'258'0,"0"0"-56"0,0 0-58 15,0 0-10-15,0 0-37 0,0 0-8 0,0 0-8 16,0 0-6-16,0 0-16 0,0 0-8 0,0 0 4 16,0 0-7-16,13 4 5 0,-13-4 50 0,0 0-46 15,19 7 23-15,-19-7-39 0,19 5 20 0,-19-5-40 16,22 6 26-16,-9-2-39 0,-13-4 27 0,27 7-47 16,-13-3 11-16,2 0-18 0,1 1-49 0,2-2-16 15,-1-1-87-15,6 3-271 0,4-5 142 16</inkml:trace>
  <inkml:trace contextRef="#ctx0" brushRef="#br0">27014 10297 135 0,'0'0'239'0,"0"0"-63"16,-4-12-35-16,4 12-10 0,0 0-44 16,-2-9 9-16,2 9-6 0,0 0 0 0,-2-11-6 15,2 11-7-15,0 0-3 0,-1-14-7 0,1 14-7 16,0 0-12-16,-1-10 8 0,1 10-9 0,0 0-2 15,-4-14-1-15,4 14-1 0,0 0-3 0,4-11-3 16,-4 11-15-16,6-8 6 0,-6 8-9 0,20-5-3 16,-20 5 0-16,40 0-2 0,-10 4 1 0,8 1-3 15,4 2-10-15,4 4 9 0,10 1-3 0,4 3 4 16,2 1 0-16,2 0-2 16,-2 1-1-16,2 1-51 0,-2-2 52 0,-1 1-39 15,0 0 57-15,-1 1-38 0,-1 1 42 0,-1-2-42 16,-2 2 42-16,-4-5-32 0,-10 0-4 0,-3-3 7 15,-1 1 9-15,-1-2 2 0,-4-1 1 0,-1-2-2 16,-4-1-2-16,-4-1 9 0,-3-1-3 0,-2-1 4 16,-19-3-1-16,28 1-5 0,-28-1-2 0,22 3-2 15,-22-3 5-15,0 0-16 0,23 0-3 0,-23 0-31 16,0 0-51-16,15-3-39 0,-15 3-40 16,0 0-56-16,2-9-6 0,-2 9-211 0,-8-12 155 15</inkml:trace>
  <inkml:trace contextRef="#ctx0" brushRef="#br0">29846 8676 35 0,'0'0'89'16,"0"0"169"-16,0 0-179 0,-13-3 112 0,13 3-152 15,0 0 120-15,0 0-37 0,0 0-17 0,0 0-19 16,-10-7-5-16,10 7-3 0,0 0-7 0,0 0-18 16,0 0 3-16,0 0-9 0,0 0-7 0,0 0 2 15,0 0-11-15,0 0 8 16,0 0 4-16,-8-6-28 0,8 6 11 0,0 0-6 15,0 0-5-15,0 0 4 0,24 4 1 0,-11-1 0 16,9 3 0-16,10-1-71 0,4 6 78 0,8 0-68 16,14 4 73-16,3 1-59 0,3-3 74 0,3 5-64 15,-1 2 55-15,1-3-37 0,-3 0-10 0,0 0 7 16,0 0 6-16,-2 0 1 0,0-2 4 0,-4 2 0 16,-1-2 6-16,-13-6-8 0,-3 1 3 0,-2 1 3 15,-2-4-1-15,-2 1-1 0,-3-1 2 16,-7-2 3-16,0-1-7 0,-1 2-2 0,-4-4-1 15,-1 1-1-15,-2 1-2 0,0-1 0 0,-17-3 4 16,25 4-14-16,-25-4-17 0,18 4-19 16,-18-4-22-16,17 6-25 0,-17-6-26 0,13 3-29 15,-13-3-44-15,8 7-39 0,-8-7-105 0,0 0 258 16</inkml:trace>
  <inkml:trace contextRef="#ctx0" brushRef="#br0">30431 11090 317 0,'51'18'240'0,"-4"0"-212"15,-2 0 138-15,6 3-166 0,-3-3 128 0,1 0-149 16,-9-2 131-16,2-2-133 0,-2-2 129 0,-2 3-140 15,2-1 127-15,-5-4-134 0,1 0 140 16,-1-1-154-16,-1 0 135 0,-2-1-132 0,-4-3 124 16,-1-1-126-16,0 1 129 0,-1 0-133 0,0 0 130 15,-4 0-133-15,1-1 132 0,-1 1-136 0,-4-1 132 16,-3 0-131-16,-3 0 131 0,0 1-134 16,-12-5 120-16,22 7-114 0,-22-7 118 0,14 5-137 15,-14-5 144-15,12 5-134 0,-12-5 134 0,0 0-140 16,15 3 125-16,-15-3-115 0,0 0 101 0,0 0-154 15,0 0 110-15,17 3-131 0,-17-3-126 0,0 0 83 16</inkml:trace>
  <inkml:trace contextRef="#ctx0" brushRef="#br0">30586 11139 137 0,'0'0'135'0,"0"0"134"16,0 0-69-16,0 0-49 0,-9-8-17 16,9 8-14-16,0 0-18 0,0 0-4 0,0 0-28 15,-8-6-12-15,8 6-15 0,0 0-20 0,0 0 6 16,0 0-1-16,0 0-15 0,0 0 1 16,-8-8-1-16,8 8-12 0,0 0-1 0,0 0-31 15,0 0-4-15,0 0-12 0,0 0-141 0,0 0 108 16,0 0-114-16,-12-3-114 0,12 3 299 0</inkml:trace>
  <inkml:trace contextRef="#ctx0" brushRef="#br0">30817 10967 131 0,'0'0'56'0,"0"0"145"0,0 0-192 0,0 0 128 16,0 0-157-16,0 0 122 0,0 0-143 16,0 0 129-16,-8 7-121 0,8-7 125 0,0 0-135 15,0 0 135-15,0 0-143 0,0 0 130 0,0 0-137 16,0 0 93-16,0 0-117 0,-9 6 173 0,9-6-143 16,0 0 135-16,0 0-139 0,0 0 133 15,0 0-138-15,0 0 133 0,0 0-145 0,0 0 144 16,0 0-139-16,0 0 109 0,0 0-144 0,0 0 50 15,0 0-139-15,0 0 34 0</inkml:trace>
  <inkml:trace contextRef="#ctx0" brushRef="#br0">30446 13447 115 0,'0'0'502'0,"4"-13"-184"0,-4 13-68 0,4-9-47 16,-4 9-33-16,4-11-10 0,-4 11-17 0,3-14-6 15,-3 14 0-15,0-13 10 0,0 13 2 16,0-12-20-16,0 12-24 0,-2-10-28 0,2 10-14 16,0 0-16-16,-2-10-10 0,2 10 2 0,0 0 10 15,-15-2 3-15,15 2-1 0,-20 5-17 16,7-1-6-16,-3 1-4 0,0 3-5 0,-3 1-7 15,4 3 1-15,-3 0 3 0,0 1-10 0,5-1 0 16,0 5-8-16,1-3-12 0,5-1-12 0,2 1-17 16,3 0-26-16,2-2-16 0,5 3-25 0,4 2-10 15,3-1-67-15,5-2 35 0,1-1-169 16,1-1 19-16,0-4-224 0,3 0-9 0</inkml:trace>
  <inkml:trace contextRef="#ctx0" brushRef="#br0">30885 13326 174 0,'10'-9'514'0,"0"-1"-186"0,-3 3-34 0,1-1-51 16,-8 8-54-16,11-9-15 0,-11 9-6 0,5-8-2 15,-5 8-16-15,0 0-38 0,8-7-14 0,-8 7 20 16,0 0 3-16,0 0-15 0,-8 8-15 0,0-1-19 15,-5 3-9-15,1 3-4 0,-3 1-25 0,0-1-5 16,-3 2-5-16,0 4-8 0,-1 1 2 0,1-1-32 16,-1 1-21-16,1 1-58 0,4-4-46 0,-1 0-14 15,3 0-14-15,-1 0-40 0,2-1-188 16,2 0-231-16,1-4-160 0</inkml:trace>
  <inkml:trace contextRef="#ctx0" brushRef="#br0">31006 13490 67 0,'10'-13'479'0,"-1"3"-165"0,-2 0-77 16,-2 3-32-16,-5 7-32 0,9-13-44 0,-9 13-15 15,5-9-2-15,-5 9-38 0,5-7-18 0,-5 7-10 16,0 0-14-16,0 0 3 0,0 0-10 15,0 0 3-15,0 0-7 0,-24 4-3 0,15 1-3 16,-4 1-20-16,0 1 15 0,-2 4-5 0,-2-1 5 16,2 1 0-16,0-3-8 0,2 0 6 0,1 2-2 15,1-2-6-15,0 1 4 0,-1-2-6 16,5 2-22-16,-2-1 32 0,2-1-1 0,7-7-1 16,-10 9-3-16,10-9-26 0,-11 8 22 0,11-8-35 15,-7 9 43-15,7-9-44 0,0 0 51 0,-7 8-39 16,7-8 43-16,0 0 4 0,0 0-12 15,0 0-23-15,0 0 53 0,0 0-25 0,18 3 8 0,-18-3 5 16,24-10 0-16,-11 5-8 0,6-3 9 16,-1-1 6-16,3-3-1 0,0 2 0 0,-3 0-4 15,7-4 2-15,-4 2 13 0,-3 0-30 16,1 4 3-16,0-2 9 0,-6 3 15 0,0-2-14 16,-1 6-1-16,-3-3-5 0,-9 6 0 0,13-8 1 15,-13 8-22-15,11-5-1 0,-11 5-1 0,0 0-6 16,11-6-1-16,-11 6 16 0,0 0-12 0,0 0 13 15,0 0-12-15,0 0 5 0,-5 11-4 0,5-11 1 16,-9 14-3-16,0-9 2 0,2 2 2 0,-2 4 11 16,0-2-11-16,-1 1-6 0,-1-1 4 0,2 1 0 15,-1 0 1-15,1 1 1 0,-1-3 2 16,-1 2 8-16,2-1-15 0,-1-1-1 16,3-1 1-16,-1-2 3 0,1 2 4 0,7-7-4 15,-13 10-1-15,13-10-1 0,-10 11 6 0,10-11-3 16,0 0 6-16,-11 8 4 0,11-8 5 0,0 0 16 15,0 0 71-15,-5 8-23 0,5-8 15 0,0 0-43 16,0 0 37-16,18-2-31 0,-18 2 40 0,24-6-43 16,-6 3 39-16,-4-4-50 0,7 2 29 0,-2-4-43 15,0 1-8-15,0 0 0 0,-2 0-2 0,-1-2 3 16,1 2 2-16,-4 1-4 0,0-1-5 16,1 0-1-16,0 2-10 0,1-2-3 0,-1 4-3 15,1-1 3-15,-3 1-1 0,-12 4-9 16,20-6 1-16,-20 6-4 0,17-2 4 0,-17 2-6 0,17 1-1 15,-17-1-1-15,14 7 3 0,-14-7 3 16,10 12-1-16,-10-12 0 0,4 17 38 0,-6-8-45 16,1 2 39-16,0 0-40 0,-2-1 34 0,-2 3-33 15,2-2 39-15,-3-1-40 0,1-1 40 0,0 3-42 16,-1-2 42-16,-2-1-38 0,0 1 39 16,-2-1-38-16,-3 0 39 0,2 0-43 0,-2-2 32 15,-1 1-49-15,-2-1 19 0,1-2-24 0,0-1-66 16,0 2 23-16,1-2-47 0,1 0-25 15,13-4-2-15,-20 8-52 0,20-8-30 0,-15 4-46 16,15-4 73-16,-11 6-357 0,11-6-96 0</inkml:trace>
  <inkml:trace contextRef="#ctx0" brushRef="#br0">31765 13557 439 0,'19'-6'262'0,"-19"6"12"0,13-5-159 16,-13 5 74-16,0 0-100 0,0 0 49 0,0 0-75 15,17 4 64-15,-17-4-44 0,-2 11 19 0,-3-1-40 16,-3 2 6-16,-4 2-30 0,0 3 13 16,-7 2-27-16,2 1 13 0,-2-1-30 15,2-2 23-15,2-2-8 0,0-1-5 0,2 1-6 16,3-2 2-16,-1-4-24 0,4 0 24 0,1-3 4 15,6-6 27-15,-12 11 71 0,12-11 6 0,-7 8 27 16,7-8-63-16,0 0 24 0,0 0-58 0,0 0 38 16,0 0-35-16,-4-10 44 0,4 10-48 0,6-20 30 15,-1 11-39-15,4-4 25 0,0-3-48 0,6-1 30 16,-2 2-37-16,6-6 30 0,2 3-48 16,-1-1 37-16,3 2-39 0,-5 3-2 0,0 5 1 15,0-2 0-15,-1 2-1 0,-4 2-2 16,2 1-2-16,-1 2 5 0,-14 4-5 0,24-4 1 15,-24 4 0-15,24 1 34 0,-24-1-43 0,23 5 35 16,-12 0-42-16,-2 0 40 0,1 5-41 0,-5 1 48 16,-1 0-47-16,-2 3 44 0,0 0-4 0,-4 1-2 15,0 5 3-15,-2 1-7 0,-3 1 1 0,1-4 1 16,0 1-6-16,-1-1 1 0,1-3 0 16,-2-1 1-16,6-4 2 0,-7 1 0 0,1 1 4 15,0-3 7-15,0-2-4 0,0-2 4 0,-1 2 11 16,-1-2-13-16,10-5 3 0,-25 3-5 0,25-3-3 15,-28 0 2-15,12-1-9 0,0-1-12 16,-2-1-17-16,3-1-19 0,-1 0-28 0,1 2-66 16,1-2-2-16,14 4-18 0,-24-5-63 0,24 5 42 15,-15-7-209-15,15 7-246 0,-13-8-166 0</inkml:trace>
  <inkml:trace contextRef="#ctx0" brushRef="#br0">30329 13888 219 0,'0'0'514'0,"4"-8"-159"0,-4 8-86 16,0 0-39-16,0 0-39 0,-2-14-33 0,2 14 0 15,-7-5 29-15,7 5 42 0,-16-5-75 0,16 5 15 16,-19-2-54-16,19 2 28 0,-25 2-63 0,7 0 18 16,4 5-48-16,-3-1 18 0,3 1-47 0,-2 2 30 15,1 1-44-15,0 0 39 0,2 3-49 16,4-4 30-16,-1 3-36 0,5 1 20 0,0-4-61 15,5-9-25-15,-3 19-42 0,3-19-24 0,0 19-10 16,0-19-9-16,3 20-2 0,-3-20-25 0,6 12-144 16,-6-12 88-16,10 9-312 0,-10-9-65 0</inkml:trace>
  <inkml:trace contextRef="#ctx0" brushRef="#br0">30546 13896 14 0,'11'-10'472'0,"0"0"-87"16,-2 5-136-16,-3-3 3 0,3 1-76 0,-9 7-8 16,10-9-14-16,-10 9-34 0,7-6-18 0,-7 6-9 15,0 0-17-15,0 0 3 0,8-7 30 0,-8 7 17 16,0 0-18-16,0 0-4 0,-10 13 21 0,10-13-44 16,-11 12 31-16,3-5-52 0,-3 3 31 15,-1 1-42-15,-2 0 24 0,1 0-49 16,-3 2 30-16,0-2-42 0,1 3 28 0,0-3-56 15,0 2 15-15,0 0-67 0,-1 0-50 0,2-2-22 16,2 3-19-16,-2-2 6 0,5 0-24 0,0-1-38 16,3-2-142-16,0 0 29 0,6-9-190 0,-6 14 6 15</inkml:trace>
  <inkml:trace contextRef="#ctx0" brushRef="#br0">30625 14067 349 0,'13'-8'295'0,"0"1"21"0,-6 1-111 0,3 1 32 0,-10 5-44 16,12-8-22-16,-12 8-8 0,9-7-21 15,-9 7-24-15,0 0-23 0,10-8-22 0,-10 8-12 16,0 0-19-16,0 0 10 0,0 0 1 0,0 0-10 16,0 0-11-16,-5 8-6 0,5-8-2 15,-13 11-7-15,3-2 7 0,-1 0-15 0,0 0-4 16,0 1 1-16,1-1-5 0,1 1-2 0,-1 1 9 15,3-4-20-15,7-7 16 0,-11 12-12 0,11-12 14 16,-9 11-16-16,9-11 18 0,-7 5-11 0,7-5 22 16,0 0-22-16,0 0 12 0,0 0-5 15,2 11-5-15,-2-11-5 0,0 0 18 0,15-3-18 16,-15 3 6-16,17-8-5 0,-5 3 1 0,1 0-3 16,1-4 5-16,0 0-1 0,3-1 2 0,-2 0-1 15,-1 0 1-15,0 1 15 0,-3 1-7 16,-1 1 11-16,-1 0 40 0,-9 7-62 0,15-9 48 15,-15 9-54-15,12-8 47 0,-12 8-56 0,7-7 43 16,-7 7-43-16,0 0 38 0,9-5-56 0,-9 5 7 16,0 0 9-16,0 0 4 0,0 0 14 0,0 0-10 15,0 0 4-15,-5 9 0 0,5-9 4 0,-10 12-2 16,2-6 3-16,1 2 3 0,-1 0 1 0,-2 2-1 16,1-1 9-16,-1-1-8 0,1 2 3 0,-2 0 4 15,1-1 9-15,4 0-15 16,-1-1 12-16,0-2-12 0,-2 2 12 0,2-1-16 15,7-7 3-15,-9 8 8 0,9-8 27 0,-5 9 15 16,5-9 10-16,0 0 14 0,-10 8 11 0,10-8 29 16,0 0-16-16,0 0-25 0,0 0-12 0,13 4-1 15,-13-4-2-15,15-4 2 0,-15 4-11 0,23-5-9 16,-6-1-12-16,3 0-5 0,1-3 28 0,2 2-47 16,-3-2 28-16,3 0-48 0,-1 0 36 0,-3-1-41 15,0 2 42-15,-2 0-37 0,-4 2 37 0,-2 1-43 16,-1 0 41-16,-10 5-39 0,14-7 34 15,-14 7-42-15,12-7 33 0,-12 7-37 16,0 0 20-16,13-3-33 0,-13 3 45 0,0 0-27 16,0 0 31-16,5 8-33 0,-5-8 37 0,-3 14-37 15,3-14-12-15,-5 19-2 0,1-7 12 0,-1 1 2 16,-2-1 4-16,1 2 12 0,1 0-4 0,-1-1 9 16,-1-1-2-16,1 0 1 0,1-2 2 0,-1 2 1 15,0-1 1-15,1-3 1 0,-1 2 5 0,1-3-1 16,5-7-2-16,-8 12 1 0,8-12 3 0,-5 10 1 15,5-10 3-15,0 0 2 0,-9 5-3 16,9-5-9-16,0 0-1 0,0 0 1 0,-16-3 2 16,16 3 1-16,0 0 1 0,-11-8-1 0,11 8 3 15,-7-9-5-15,7 9 0 0,-5-9-5 16,5 9 0-16,-4-8-1 0,4 8 2 0,-4-8-6 16,4 8-1-16,0 0-20 0,0 0-17 0,-5-9-26 15,5 9-25-15,0 0 11 0,0 0-38 0,0 0-8 16,-5-11 0-16,5 11-22 0,0 0-47 0,0 0-132 15,0 0 18-15,0 0-154 0,0 0 85 16</inkml:trace>
  <inkml:trace contextRef="#ctx0" brushRef="#br0">31510 14254 474 0,'0'0'332'0,"0"0"-100"16,0 0-66-16,9-6-16 0,-9 6-23 0,0 0-11 15,0 0-7-15,0 0-12 0,-11 10-14 0,3-3-12 16,-3 0-13-16,0 3-9 0,-5 0-13 0,2 2 1 16,-4 0-5-16,3 1-23 0,-3-2 19 0,1-1-14 15,2 4 11-15,0-4-17 0,0-1 11 0,4-1-13 16,0 1 8-16,2-4-14 0,9-5 11 15,-13 11 0-15,13-11-1 0,-11 6-2 0,11-6 6 16,-8 7 16-16,8-7-1 0,0 0 49 0,0 0-26 16,-10 4-13-16,10-4-14 0,0 0-3 0,0 0-5 15,0 0-1-15,2-10 6 0,-2 10 7 0,5-8-1 16,-5 8-5-16,9-14 9 0,-2 8-11 16,-1-1-5-16,0-2-1 0,1 2-4 0,2-1-3 15,-2 1 1-15,0 0-2 0,-1 1 8 0,-6 6-10 16,13-11-4-16,-13 11 2 0,10-8 0 0,-10 8 1 15,10-9-2-15,-10 9-3 0,9-8-4 16,-9 8 1-16,0 0-19 0,12-8 24 0,-12 8-28 16,8-6 19-16,-8 6-15 0,7-7 24 0,-7 7-20 15,13-5 11-15,-13 5-1 0,12-7 16 0,-12 7-9 16,12-5 20-16,-12 5-10 0,13-3 10 16,-13 3-12-16,0 0 11 0,20-4-8 0,-20 4-5 15,15-2-3-15,-15 2 2 0,17-2-2 0,-17 2 0 16,20 0 0-16,-20 0 1 0,25 3 0 0,-25-3-1 15,28 1 0-15,-11 3-1 0,-17-4-9 0,33 3-24 16,-16-3-26-16,2 3-16 0,-19-3-9 0,29 2-5 16,-29-2-7-16,23 0-14 0,-23 0-32 0,16-2-157 15,-16 2 57-15,0 0-241 0,14-5 69 0</inkml:trace>
  <inkml:trace contextRef="#ctx0" brushRef="#br0">31439 14282 101 0,'0'0'527'0,"0"0"-186"0,0 0-86 0,0 0-49 16,0 0-50-16,0 0-20 0,0 0-15 0,8 9-7 15,-8-9-11-15,18 8-17 0,-7-3-18 0,2-1-16 16,2 4-10-16,-2-2-15 0,1 2-12 0,-2-1-13 15,-1 1-33-15,-1-3 10 0,-2 1-74 0,-8-6 56 16,12 10-108-16,-12-10 84 0,9 6-151 0,-9-6 69 16,0 0-327-16,0 0 93 0</inkml:trace>
  <inkml:trace contextRef="#ctx0" brushRef="#br0">31152 14391 535 0,'0'0'285'0,"0"0"-5"0,0 0-84 0,0 13 21 15,0-13-32-15,9 9-25 0,-9-9 21 0,11 12-54 16,-3-4-15-16,2 1-12 0,0 0 41 0,1 1-74 16,1 2 28-16,2-1-64 0,-2 2 41 0,1-2-67 15,-3 1 44-15,1-3-83 0,-2 2-5 16,-2-4-37-16,-7-7-59 0,11 11 12 15,-11-11-130-15,10 12 71 0,-10-12-128 0,0 0-184 16,9 5 48-16</inkml:trace>
  <inkml:trace contextRef="#ctx0" brushRef="#br0">30598 13667 96 0,'0'0'247'0,"3"-12"-261"16,-3 12-29-16,1-14-55 0,-1 14 32 0</inkml:trace>
  <inkml:trace contextRef="#ctx0" brushRef="#br0">32097 13851 375 0,'0'0'212'15,"16"5"37"-15,-16-5-182 0,11 5 89 0,-11-5-151 16,0 0 122-16,13 4-133 0,-13-4 135 0,0 0-131 16,0 0 116-16,0 0-130 0,13 1 4 0,-13-1 101 15,0 0-128-15,0 0 99 0,0 0-123 16,0 0 106-16,11 5-133 0,-11-5 101 0,0 0-171 15,0 0 83-15,0 0-261 0,0 0 250 0</inkml:trace>
  <inkml:trace contextRef="#ctx0" brushRef="#br0">31283 14575 48 0,'0'0'165'0,"0"0"142"15,0 0-249-15,0 0 163 0,0 0-173 0,0 0 120 16,9-6-131-16,-9 6 122 0,0 0-127 0,0 0 89 16,4-8-101-16,-4 8 98 0,0 0-103 15,0 0 85-15,3-10-76 0,-3 10 71 16,0 0-57-16,0 0 42 0,0 0-53 0,4-10 37 15,-4 10-51-15,0 0 37 0,0 0-50 0,0 0 40 16,0 0-44-16,0 0 30 0,0 0-40 0,0 0 44 16,0 0-42-16,0 0 42 0,19 0-44 0,-19 0 38 15,14 9-43-15,-14-9 39 0,16 8-12 0,-16-8 11 16,17 11-42-16,-17-11 41 0,15 6-36 16,-15-6 31-16,13 9-35 0,-13-9 44 0,15 8-38 15,-15-8 37-15,13 9-38 0,-13-9 38 0,12 6-39 16,-12-6 39-16,0 0-39 0,11 6 38 0,-11-6-38 15,0 0 39-15,0 0-36 0,13 3 35 0,-13-3-48 16,0 0 33-16,0 0-98 0,0 0 67 0,0 0-139 16,0 0 68-16,18-1-151 0,-18 1-198 15,0 0 136-15</inkml:trace>
  <inkml:trace contextRef="#ctx0" brushRef="#br0">31301 14294 71 0,'0'0'265'0,"0"0"-211"16,0 0 122-16,0 0-182 0,0 0 151 0,0 0-155 16,0 0 144-16,0 0-162 0,0 0 144 0,0 0-139 15,0 0 111-15,0 0-119 0,0 0 132 0,0 0-140 16,0 0 137-16,0 0-140 0,0 0 145 16,0 0-14-16,0 0-15 0,0 0-2 0,0 0-10 15,0 0-13-15,0 0-9 0,0 0-1 16,0 0-7-16,0 0-15 0,0 0-87 0,0 0 108 15,0 0-3-15,0 0-8 0,0 0-19 0,0 0 15 16,0 0-6-16,0 0-9 0,0 0 4 0,0 0 0 16,0 0-5-16,0 0-2 0,0 0 0 0,0 0-1 15,0 0-2-15,0 0-4 0,0 0 5 0,0 0-2 16,0 0 0-16,0 0-13 0,0 0 16 0,0 0 2 16,0 0-9-16,0 0 4 0,0 0-1 0,0 0-1 15,0 0-2-15,0 0-16 0,0 0 14 16,0 0-2-16,0 0-13 0,0 0 5 15,0 0-13-15,0 0-13 0,0 0-137 0,0 0 85 16,0 0-312-16,0 0 188 0</inkml:trace>
  <inkml:trace contextRef="#ctx0" brushRef="#br0">31331 14282 206 0,'0'0'62'16,"0"0"141"-16,0 0-196 0,0 0 121 0,0 0-154 15,0 0 134-15,0 0-141 0,0 0 131 0,0 0-143 16,0 0 137-16,0 0-132 0,0 0 128 0,0 0-143 15,0 0 130-15,1 10-146 0,-1-10 144 0,0 0-130 16,0 0 128-16,0 0-147 0,0 0 152 0,0 0-124 16,0 0 119-16,0 0-103 0,0 0 131 15,0 0-133-15,0 0 131 0,0 0-144 16,0 0 139-16,0 0-141 0,0 0 127 0,0 0-131 16,0 0 132-16,0 0-136 0,0 0 126 0,0 0-128 15,0 0 134-15,0 0-139 0,0 0 138 0,0 0-136 16,0 0 132-16,0 0-134 0,0 0 126 0,0 0-122 15,0 0 130-15,0 0-138 0,0 0 136 0,0 0-133 16,0 0 132-16,0 0-144 0,0 0 146 0,0 0-130 16,0 0 119-16,0 0-125 0,0 0 134 0,0 0-136 15,0 0 136-15,0 0-155 0,0 0 148 16,0 0-143-16,0 0 118 0,0 0-126 0,0 0 127 16,0 0-135-16,0 0 119 0,-3 9-122 0,3-9 102 15,0 0-118-15,0 0 77 0,0 0-77 16,0 0-60-16,0 0 37 0</inkml:trace>
  <inkml:trace contextRef="#ctx0" brushRef="#br0">29671 15570 174 0,'0'0'160'0,"0"0"79"16,0 0-199-16,0 0 136 0,0 0-169 0,0 0 129 15,0 0-148-15,0 0 135 0,0 0-153 0,0 0 147 16,0 0-146-16,0 0 126 0,0 0-132 15,0 0 132-15,0 0-138 0,-12 4 119 0,12-4-120 16,0 0 137-16,0 0-125 0,0 0 130 0,0 0-16 16,0 0-14-16,0 0-7 0,-6 8-21 0,6-8 7 15,0 0-2-15,-7 5-13 0,7-5 0 0,-10 7-5 16,10-7-5-16,-9 10-13 0,9-10 17 16,-11 11-32-16,3-3-33 0,2-3 75 0,-2 4-3 15,0-2-6-15,0 0-7 0,0 0-11 0,0 1 0 16,0 0 3-16,0 1 2 0,0-2-4 0,1-2-2 15,0 3-1-15,-1-2-10 0,8-6 5 16,-10 13-4-16,10-13 7 0,-10 10-3 0,10-10 2 16,-12 9-2-16,12-9-2 0,-9 12-7 0,9-12 0 15,-9 8 10-15,9-8-3 0,0 0 0 0,-10 9 50 16,10-9-60-16,0 0 34 0,-9 10-37 16,9-10 48-16,0 0-53 0,-8 7 50 0,8-7-54 15,0 0 52-15,0 0-54 0,-7 10 38 0,7-10-44 16,0 0 62-16,0 0-56 0,0 0 74 0,-8 7-76 15,8-7 55-15,0 0-60 0,0 0 63 0,0 0-58 16,0 0 62-16,0 0-53 0,-5 7 52 0,5-7-53 16,0 0 52-16,0 0-59 0,0 0 50 0,0 0-45 15,0 0 50-15,0 0-52 0,0 0 50 16,0 0-52-16,0 0 20 0,0 0-13 16,0 0 38-16,0 0-43 0,0 0 50 0,0 0-51 15,0 0 49-15,0 0-51 0,0 0 39 0,0 0-38 16,0 0 45-16,0 0-48 0,0 0 49 0,0 0-56 15,0 0 46-15,0 0-58 0,0 0 28 0,0 0-46 16,0 0 31-16,0 0-66 0,0 0-27 0,0 0-43 16,0 0-67-16,0 0-232 0,0 0 99 0</inkml:trace>
  <inkml:trace contextRef="#ctx0" brushRef="#br0">31175 16096 64 0,'0'0'158'0,"0"0"-46"0,0 0-3 0,0 0-27 16,0 0-5-16,0 0-7 0,0 0 15 0,0 0 2 16,0 0-13-16,0 0-5 0,0 0-8 15,0 0-8-15,0 0-12 0,0 0-1 16,0 0-4-16,0 0-5 0,0 0 0 0,0 0-4 15,-17-1 1-15,17 1-4 0,0 0 1 0,0 0-2 16,0 0 4-16,0 0-15 0,0 0-1 0,0 0-1 16,0 0 1-16,0 0-4 0,0 0 0 0,0 0-1 15,0 0 3-15,0 0-3 0,0 0-2 0,0 0-1 16,0 0 0-16,0 0-3 0,0 0 3 0,0 0 0 16,0 0 2-16,0 0-3 0,0 0-1 0,0 0-2 15,0 0 0-15,0 0 1 16,0 0 0-16,0 0-1 0,0 0 0 0,0 0-2 15,0 0 0-15,0 0 1 0,0 0-1 0,0 0 1 16,0 0 1-16,0 0 2 0,0 0-6 0,0 0 14 16,0 0-11-16,0 0 15 0,0 0-18 0,-8 7 1 15,8-7 1-15,0 0 0 0,0 0 0 0,0 0 2 16,0 0-2-16,0 0-5 0,0 0-9 0,0 0-11 16,0 0-19-16,0 0-18 0,0 0-28 15,0 0 1-15,0 0-17 0,0 0-23 0,3 10-12 16,-3-10-88-16,0 0 61 0</inkml:trace>
  <inkml:trace contextRef="#ctx0" brushRef="#br0">33034 16586 226 0,'0'0'208'0,"0"0"66"0,0 0-204 0,0 0 111 0,0 0-160 16,0 0 133-16,11 6-139 0,-11-6 116 15,0 0-140-15,0 0 115 0,0 0-153 0,0 0 117 16,0 0-158-16,0 0 134 0,0 0-164 0,0 0 136 16,0 0-161-16,9 6 118 0,-9-6-125 15,0 0 24-15,0 0-118 0,0 0 71 0</inkml:trace>
  <inkml:trace contextRef="#ctx0" brushRef="#br0">29922 15913 391 0,'8'7'331'16,"-8"-7"-90"-16,0 0-95 0,0 0 5 0,0 0-23 15,0 0-19-15,0 0-11 0,0 0-9 0,0 0-2 16,0 0-7-16,0 0-13 0,0 0-2 16,0 0-10-16,0 0-8 0,0 0-7 0,9 5-6 15,-9-5 11-15,0 0-18 0,0 0-1 0,0 0-9 16,0 0 7-16,0 0-4 0,0 0-5 0,0 0-4 16,0 0 1-16,0 0-4 0,0 0-9 15,0 0-1-15,0 0-6 0,0 0-9 0,0 0-6 0,0 0-8 16,0 0-6-16,0 0-14 0,0 0-17 15,0 0-38-15,0 0-55 0,0 0-120 0,0 0-186 16,17-5 102-16</inkml:trace>
  <inkml:trace contextRef="#ctx0" brushRef="#br0">31876 16414 342 0,'0'0'281'0,"0"0"-69"0,0 0-55 0,0 0-30 16,0 0-18-16,0 0-7 0,0 0 3 0,0 0-6 16,0 0-8-16,0 0-10 0,0 0-14 0,0 0-8 15,0 0-22-15,0 0-7 0,0 0-4 0,0 0-8 16,0 0-3-16,0 0 0 0,0 0 10 15,0 0-21-15,0 0 0 0,0 0 0 16,0 0-3-16,0 0-1 0,0 0-1 0,0 0 9 16,0 0-10-16,0 0-2 0,0 0 9 0,0 0-7 15,0 0-1-15,0 0 1 0,0 0 8 0,0 0-5 16,0 0-3-16,0 0 9 0,0 0 2 0,0 0 4 16,0 0 2-16,0 0 0 0,0 0 1 0,0 0-4 15,0 0 5-15,0 0-8 0,0 0-1 0,0 0-2 16,0 0-3-16,0 0 8 0,0 0-15 15,0 0 1-15,0 0 2 0,0 0-2 16,0 0 1-16,0 0 0 0,0 0 8 0,0 0-9 0,0 0 1 16,0 0 3-16,0 0-1 0,0 0 0 0,0 0 1 15,0 0 9-15,0 0-10 0,0 0 1 16,0 0 2-16,0 0-2 0,0 0 1 0,0 0-1 16,0 0 9-16,0 0-10 0,0 0 0 0,0 0 4 15,0 0-2-15,0 0-1 0,0 0 0 0,0 0 31 16,0 0-36-16,0 0-3 0,0 0 5 15,0 0-3-15,0 0 11 0,0 0-10 0,0 0-25 16,0 0-16-16,0 0-20 0,0 0-18 0,0 0-23 16,0 0-29-16,0 0-33 0,0 0-30 0,0 0-34 15,0 0-95-15,0 0 265 0</inkml:trace>
  <inkml:trace contextRef="#ctx0" brushRef="#br0">33343 16682 349 0,'0'0'159'0,"-4"10"93"0,4-10-187 0,0 0 95 16,0 0-144-16,0 0 132 0,0 0-124 15,0 0 125-15,0 0-110 0,0 0 83 16,0 0-76-16,-2 10 46 0,2-10-83 0,0 0 76 15,0 0-79-15,0 0 53 0,0 0-45 0,0 0 55 16,0 0-43-16,0 0 32 0,0 0-31 0,0 0 21 16,0 0-16-16,0 0 3 0,0 0-28 0,0 0 20 15,0 0-24-15,0 0 17 0,0 0-22 0,0 0 20 16,0 0-14-16,0 0 0 0,0 0-8 0,0 0 16 16,0 0-17-16,0 0 17 0,0 0-19 0,0 0 14 15,0 0-15-15,0 0 19 0,0 0-21 16,0 0 18-16,0 0-40 0,0 0 30 0,0 0-50 15,0 0 42-15,0 0-84 0,0 0 108 0,0 0-160 16,0 0 97-16,0 0-152 0,0 0 105 16,0 0-139-16,0 0-141 0,0 0 215 0</inkml:trace>
  <inkml:trace contextRef="#ctx0" brushRef="#br0">29494 15816 261 0,'0'0'261'0,"0"0"-81"16,0 0-47-16,0 0-35 0,0 0-24 0,0 0-18 16,0 0-15-16,0 0-5 0,0 0-6 0,0 0-2 15,0 0 13-15,0 0 1 0,0 0-2 16,0 0 1-16,0 0-11 0,-14-4 9 0,14 4-1 15,0 0-14-15,0 0 8 0,0 0 0 0,0 0-1 16,0 0-15-16,0 0 19 0,0 0-8 0,0 0-2 16,0 0 2-16,0 0-2 0,0 0-8 0,0 0 35 15,0 0-52-15,12 7 54 0,-12-7-47 16</inkml:trace>
  <inkml:trace contextRef="#ctx0" brushRef="#br0">30361 15960 7 0,'0'0'290'0,"0"0"72"16,0 0-109-16,0 0-67 0,0 0-32 0,0 0-33 15,0 0-28-15,0 0-22 0,0 0-27 0,0 0 12 16,0 0-13-16,8-6-12 0,-8 6 0 16,0 0-8-16,0 0-6 0,0 0-17 15,0 0 15-15,0 0-5 0,0 0-11 0,0 0-3 0,0 0-115 16,0 0 110-16,0 0-142 0,0 0 112 16,0 0-153-16,0 0 61 0,0 0-204 0,0 0 255 15</inkml:trace>
  <inkml:trace contextRef="#ctx0" brushRef="#br0">30253 15069 217 0,'0'0'259'15,"0"0"-80"-15,0 0-24 0,0 0-33 16,0 0-13-16,0 0-10 0,0 0-18 0,0 0 8 15,0 0-6-15,0 0-19 0,0 0-13 16,9 4 1-16,-9-4-9 0,0 0-6 0,0 0-21 16,0 0 11-16,0 0-6 0,0 0-3 0,0 0-3 15,0 0-2-15,0 0-3 0,0 0-17 0,0 0 15 16,0 0-8-16,0 0 2 0,0 0 6 0,0 0-3 16,0 0-1-16,0 0-2 0,0 0-15 0,0 0 18 15,0 0-4-15,0 0-18 0,0 0-8 16,0 0-7-16,0 0-30 0,0 0-13 0,0 0-2 15,0 0-21-15,7 7-120 0,-7-7-121 0,0 0 253 16</inkml:trace>
  <inkml:trace contextRef="#ctx0" brushRef="#br0">30820 15258 121 0,'0'0'313'15,"0"0"-252"-15,0 0 120 0,0 0-171 0,-8 7 149 16,8-7-164-16,0 0 155 0,0 0-139 0,0 0 134 16,0 0-132-16,0 0 104 0,0 0-113 0,0 0 113 15,0 0-130-15,0 0 107 0,0 0-119 0,0 0 104 16,0 0-116-16,0 0 107 0,0 0-110 16,0 0 102-16,0 0-105 0,0 0 116 0,0 0-122 15,0 0 93-15,0 0-86 0,0 0 101 16,0 0-101-16,0 0 99 0,0 0-101 0,0 0 103 0,0 0-99 15,0 0 85-15,0 0-80 0,0 0 90 16,0 0-83-16,0 0 125 0,0 0-134 0,0 0 89 16,0 0-89-16,0 0 88 0,0 0-90 0,0 0 84 15,0 0-84-15,0 0 87 0,0 0-85 0,0 0 83 16,0 0-87-16,0 0 86 0,0 0-89 16,0 0 88-16,0 0-89 0,0 0 87 0,0 0-89 15,0 0 75-15,0 0-74 0,0 0 89 0,0 0-97 16,0 0 88-16,0 0-111 0,-7 6 100 0,7-6-128 15,0 0 113-15,0 0-123 0,0 0 110 0,0 0-141 16,0 0 117-16,0 0-134 0,0 0 106 16,3 11-107-16,-3-11-111 0,0 0 83 0</inkml:trace>
  <inkml:trace contextRef="#ctx0" brushRef="#br0">30518 15092 69 0,'0'0'240'0,"0"0"-211"0,0 0 146 0,0 0-53 16,0 0-24-16,0 0-158 0,0 0 149 0,0 0-144 15,0 0 135-15,0 0-138 0,0 0 135 0,0 0-143 16,0 0 139-16,0 0-147 0,0 0 142 16,0 0-25-16,0 0-139 0,0 0 146 0,0 0-129 15,0 0 122-15,0 0-130 0,0 0 117 0,0 0-128 16,0 0 76-16,-6 6-156 0,6-6 37 16</inkml:trace>
  <inkml:trace contextRef="#ctx0" brushRef="#br0">30468 15108 183 0,'-3'9'302'0,"3"-9"-100"0,0 0-44 0,0 0-50 16,0 0-9-16,0 0-10 0,0 0-3 0,0 0-4 15,0 0-18-15,0 0 15 0,0 0-17 0,0 0-15 16,0 0-2-16,0 0-9 0,0 0-7 0,0 0-21 15,0 0 24-15,0 0-17 0,0 0-3 16,0 0 3-16,0 0 0 0,0 0-5 0,0 0-1 16,0 0-16-16,0 0 14 0,0 0 1 0,0 0-7 15,0 0 3-15,0 0 2 0,0 0-3 16,0 0-7-16,0 0 4 0,0 0 5 0,0 0-6 16,0 0 4-16,0 0 1 0,0 0 0 0,0 0 0 15,0 0-6-15,0 0 3 0,0 0 13 0,0 0-11 16,0 0 11-16,0 0 6 0,0 0-12 0,0 0-35 15,0 0 34-15,0 0 2 0,0 0 1 16,0 0-1-16,12-4-2 0,-12 4-2 0,0 0-2 16,0 0-18-16,0 0 9 0,0 0-13 0,0 0-9 15,0 0 3-15,0 0-8 0,0 0-10 0,0 0-9 16,0 0-15-16,1-9-15 0,-1 9-15 0,0 0-138 16,0 0 126-16,0 0-65 0,0-12-97 15,0 12 83-15</inkml:trace>
  <inkml:trace contextRef="#ctx0" brushRef="#br0">29990 15079 354 0,'0'0'279'0,"0"0"-80"0,0 0-50 0,0 0-31 16,0 0-26-16,0 0-18 0,0 0-16 0,0 0-8 16,0 0-9-16,0 0-12 0,0 0 3 15,-10 4-5-15,10-4-4 0,0 0-15 0,0 0 8 16,0 0 0-16,0 0-12 0,0 0 12 0,0 0-2 15,0 0 1-15,0 0 3 0,0 0-22 0,0 0 22 16,0 0-2-16,0 0-8 0,0 0 3 0,0 0-6 16,0 0-8-16,0 0-24 0,0 0 2 0,0 0-16 15,0 0-23-15,0 0-19 0,0 0-54 16,0 0-247-16,0 0 208 0</inkml:trace>
  <inkml:trace contextRef="#ctx0" brushRef="#br0">30298 15226 138 0,'0'0'93'0,"0"0"162"15,0 0-219-15,0 0 133 0,0 0-160 0,0 0 139 16,0 0-170-16,0 0 142 0,0 0-146 0,0 0 132 15,0 0-145-15,0 0 140 0,0 0-146 0,0 0 139 16,0 0-136-16,0 0 140 0,0 0-126 0,0 0 127 16,0 0-136-16,0 0 138 0,0 0-125 15,0 0 120-15,0 0-117 0,0 0 118 16,0 0-19-16,0 0-26 0,0 0 8 0,0 0-11 16,0 0 0-16,0 0-13 0,0 0-2 0,0 0-11 15,0 0-4-15,0 0-17 0,0 0 11 0,0 0 0 16,0 0-4-16,0 0 0 0,0 0-2 0,0 0 0 15,0 0-17-15,0 0 18 0,0 0-6 0,0 0 1 16,0 0 3-16,0 0-3 0,0 0 1 0,0 0-3 16,0 0-13-16,0 0 13 0,0 0 0 15,0 0-13-15,0 0-7 0,0 0-13 0,0 0-125 16,0 0 110-16,0 0-139 0,0 0 90 0,0 0-133 16,0 0-107-16,0 0 253 0</inkml:trace>
  <inkml:trace contextRef="#ctx0" brushRef="#br0">8143 14490 290 0,'0'0'304'0,"0"0"-90"0,0 0-61 15,0-10-32-15,0 10-61 0,0 0 25 0,0 0-8 16,0 0-3-16,3-10-3 0,-3 10 7 0,0 0-8 15,0 0-1-15,0 0-1 0,0 0-2 16,0 0-15-16,0 0 11 0,-3-9-4 0,3 9 2 16,0 0-7-16,0 0-5 0,0 0-5 0,0 0-6 15,0 0-2-15,0 0 31 0,0 0-46 0,0 0 31 16,0 0-50-16,0 0-2 0,0 0 5 16,0 0 35-16,0 0-43 0,1-10 37 0,-1 10-43 15,0 0 37-15,0 0-35 0,0 0 33 0,0 0-38 16,0 0 36-16,0 0-40 0,0 0 36 0,0 0-38 15,0 0 38-15,0 0-40 0,0 0 30 0,0 0-29 16,0 0 37-16,0 0-22 0,0 0 36 16,12 6-34-16,-12-6 33 0,5 7-35 0,-5-7 31 15,5 9-29-15,-5-9-1 0,7 11-5 0,-7-11 5 16,5 13 10-16,-5-13 1 0,7 12 20 0,-7-12-30 16,4 12 1-16,-4-12 0 0,5 11 6 0,-5-11-5 15,4 13-5-15,-4-13 2 0,4 10 7 16,-4-10-1-16,5 12-1 0,-5-12-1 0,5 8 0 15,-5-8 0-15,4 8 5 0,-4-8 0 0,0 0-8 16,4 9-2-16,-4-9 12 0,0 0 23 0,0 0-18 16,6 8 13-16,-6-8-18 0,0 0 16 0,0 0-19 15,17-1 14-15,-17 1-13 0,19-8 3 0,-4 4-13 16,2-4 17-16,6-1-17 0,4-3 18 16,2-1-18-16,3 0 15 0,0 1-17 0,0-1 14 15,-1 1-15-15,-3 3 7 0,-5 1-6 0,-3 0 18 16,1 3-17-16,-6-2 17 0,-5 3-16 0,2 0 18 15,-12 4-23-15,15-6 0 0,-15 6-2 0,13-5 3 16,-13 5-48-16,0 0 25 0,11-6-73 16,-11 6-16-16,0 0-65 0,1-10-61 0,-1 10-317 15,-1-11-79-15</inkml:trace>
  <inkml:trace contextRef="#ctx0" brushRef="#br0">9982 10781 254 0,'0'0'150'0,"0"0"81"16,0 0-182-16,0 0 119 0,0 0-154 15,0 0 116-15,1-12-139 0,-1 12 128 0,0 0-130 16,0 0 120-16,0 0-125 0,0 0 113 0,0 0-112 16,0 0 117-16,0 0-115 0,-4-9 111 0,4 9-106 15,0 0 61-15,0 0-53 0,0 0 86 0,0 0-21 16,0 0-76-16,0 0 80 0,0 0-15 0,0 0-8 16,0 0-9-16,0 0-9 0,0 0-5 0,0 0-6 15,0 0-4-15,0 0-21 0,0 0-55 0,0 0 81 16,0 0-78-16,0 0 92 0,0 0-84 15,0 0 83-15,0 0-6 0,0 0-4 0,0 0-5 16,3 11 1-16,-3-11-21 0,1 14 18 16,-1-14 11-16,4 20-1 0,-4-9-8 0,3 0 5 15,-2 1-2-15,0 0-2 0,-1-12-3 0,3 20-1 16,-3-20 37-16,1 20-48 0,-1-10 40 0,0-10-53 16,3 16 37-16,-3-16-27 0,1 18 34 0,-1-18-51 15,1 15 51-15,-1-15-46 0,0 12 41 0,0-12-66 16,3 10 70-16,-3-10-44 0,0 0 47 0,1 12-37 15,-1-12 33-15,0 0-23 0,2 8 44 0,-2-8-47 16,0 0 34-16,0 0-33 0,21 1 34 0,-21-1-40 16,28-4 31-16,-8-3-36 0,2 1 31 0,1-1-36 15,3 0 34-15,-2 0-38 0,3 0 9 0,-3-1 2 16,2 1-13-16,-3 0 12 0,0 2-5 16,-3-2 6-16,-1 2 0 0,-3 2 1 15,-3-2 2-15,-13 5-1 0,20-4 3 0,-20 4 2 16,14-6-4-16,-14 6-13 0,14-4 13 0,-14 4 4 15,0 0-3-15,14-2 1 0,-14 2-1 0,0 0 2 16,0 0-1-16,13-5-4 0,-13 5 2 0,0 0 2 16,0 0-2-16,0 0 1 0,10-4-1 0,-10 4-7 15,0 0 7-15,0 0 0 0,0 0 0 0,0 0 0 16,0 0 0-16,0 0 0 0,0 0 0 16,0 0 0-16,0 0 0 0,14-3 1 0,-14 3-1 0,0 0-5 15,0 0 6-15,0 0 0 0,0 0 0 16,0 0 0-16,0 0-1 0,0 0 0 0,0 0-1 15,0 0 1-15,0 0-1 0,0 0 7 0,0 0-8 16,0 0-1-16,0 0-6 0,0 0 2 0,0 0 7 16,0 0 3-16,0 0-4 0,0 0-1 15,0 0 1-15,0 0 0 0,0 0 0 0,0 0 11 16,0 0-12-16,0 0 0 0,0 0-7 0,0 0 2 16,0 0 7-16,0 0 1 0,0 0-2 0,0 0 1 15,0 0-2-15,0 0 0 0,0 0 0 16,0 0-3-16,0 0 2 0,0 0-3 0,0 0 3 0,0 0-16 15,0 0 9-15,0 0 46 0,0 0-45 0,0 0 1 16,0 0 2-16,0 0 1 0,0 0-3 16,0 0 6-16,0 0 0 0,0 0 0 0,0 0-4 15,0 0 4-15,0 0-8 0,0 0 0 0,0 0 10 16,0 0-3-16,0 0-1 0,0 0 0 0,0 0-3 16,0 0 3-16,0 0-2 0,0 0 1 0,0 0-1 15,0 0 0-15,0 0 3 0,0 0-15 0,0 0 12 16,0 0 6-16,0 0 1 0,0 0 0 15,0 0-1-15,0 0 0 0,0 0-7 0,0 0 8 16,0 0 0-16,0 0-2 0,0 0-3 0,0 0 8 16,0 0-10-16,0 0 3 0,0 0 6 0,0 0 0 15,0 0 0-15,0 0-7 0,0 0 7 0,0 0-1 16,0 0-1-16,0 0 7 0,0 0-14 0,0 0-1 16,0 0 10-16,0 0-9 0,0 0 9 15,0 0 0-15,0 0-3 0,0 0 2 0,0 0-2 16,0 0 0-16,0 0 1 0,0 0 0 0,0 0-1 15,0 0-4-15,0 0 5 0,0 0 0 0,0 0-7 16,0 0 1-16,0 0 7 0,0 0-1 0,0 0 1 16,0 0 2-16,0 0-4 0,0 0 0 0,0 0 1 15,0 0-2-15,0 0-4 0,0 0 1 0,0 0 5 16,0 0-7-16,0 0 6 0,0 0 6 16,0 0-4-16,0 0-3 0,0 0 1 0,0 0-1 15,0 0 1-15,0 0-7 0,0 0 4 0,0 0 4 16,0 0-6-16,0 0 11 0,0 0-4 0,0 0-1 15,0 0-1-15,0 0 2 0,0 0-1 16,0 0-1-16,0 0 1 0,0 0 4 0,0 0-7 16,0 0-3-16,0 0 8 0,0 0-9 0,0 0 9 15,0 0-2-15,0 0 0 0,0 0 0 0,0 0-1 16,0 0 0-16,0 0 0 0,0 0 0 0,0 0 0 16,0 0-3-16,0 0 4 0,0 0-17 0,0 0 14 15,0 0 6-15,0 0 2 0,0 0-4 16,0 0 0-16,0 0-1 0,0 0 2 0,0 0-2 15,0 0-2-15,0 0 1 0,0 0-6 0,0 0 8 0,0 0-6 16,0 0 0-16,0 0 8 0,0 0-2 16,0 0-2-16,0 0 2 0,0 0 1 15,0 0-2-15,0 0 2 0,0 0-9 0,0 0 3 16,0 0 5-16,0 0-6 0,9-5-6 0,-9 5 13 16,0 0 1-16,0 0-3 0,0 0 2 0,0 0 0 15,0 0 4-15,0 0-7 0,0 0-1 0,0 0 1 16,0 0-5-16,0 0 8 0,0 0-18 0,0 0 11 15,0 0 7-15,0 0 20 0,0 0-24 0,0 0 1 16,0 0 0-16,0 0-2 0,0 0 2 0,0 0 0 16,0 0-3-16,0 0-2 0,0 0 6 0,0 0-6 15,0 0 2-15,0 0 6 0,0 0-20 16,0 0 24-16,0 0-3 0,0 0 0 0,0 0-1 16,0 0-1-16,0 0-1 0,0 0 2 0,0 0-7 15,0 0 8-15,0 0-19 0,0 0 15 0,0 0 5 16,0 0-2-16,0 0 5 0,0 0-8 15,0 0 1-15,0 0 0 0,0 0-1 0,0 0 0 16,0 0-3-16,0 0 4 0,0 0-6 0,0 0 34 16,0 0-33-16,0 0 0 0,0 0 2 0,0 0-2 15,0 0 4-15,0 0-1 0,0 0-1 0,0 0 2 16,0 0-5-16,0 0 6 0,0 0-8 0,0 0 3 16,0 0 5-16,0 0 3 0,0 0 2 0,0 0-6 15,0 0 1-15,0 0-1 0,0 0 0 16,0 0 0-16,0 0 0 0,0 0-3 0,0 0-2 0,0 0 9 15,0 0-10-15,0 0 8 0,0 0 2 16,0 0-3-16,0 0 0 0,0 0 3 0,0 0-4 16,0 0 0-16,0 0 0 0,0 0 3 0,0 0-8 15,0 0 5-15,0 0-5 0,0 0 0 0,0 0 7 16,0 0-1-16,0 0 1 0,0 0-1 16,0 0 1-16,0 0-2 0,0 0 4 0,0 0-4 15,0 0-4-15,0 0 1 0,0 0 6 0,0 0-5 16,0 0-2-16,0 0 5 0,0 0 5 15,0 0-6-15,0 0 0 0,0 0-3 0,0 0 4 16,0 0 0-16,0 0 0 0,0 0 0 0,0 0-5 16,0 0 6-16,0 0-8 0,0 0 2 0,0 0 13 15,0 0-8-15,0 0 0 0,0 0 0 0,0 0-1 16,0 0 1-16,0 0-1 0,0 0 0 0,0 0-5 16,0 0 1-16,0 0 7 0,0 0-13 0,0 0 6 15,0 0 9-15,0 0-3 0,0 0 1 0,0 0-2 16,0 0 2-16,0 0-2 0,0 0 0 0,0 0-1 15,0 0-5-15,0 0 3 0,0 0 3 0,0 0-5 16,0 0 6-16,0 0-1 0,0 0 1 16,0 0-1-16,0 0-1 0,0 0 2 0,0 0-1 15,0 0-7-15,0 0 3 0,0 0 3 16,0 0-5-16,0 0 2 0,0 0 6 0,0 0-1 16,0 0 0-16,0 0 0 0,0 0 0 0,0 0-1 15,0 0-1-15,0 0 1 0,0 0-1 0,0 0 0 16,0 0 0-16,0 0-5 0,0 0 0 0,0 0 7 15,0 0 0-15,0 0-2 0,0 0 1 0,0 0 0 16,0 0-1-16,0 0 1 0,0 0 2 0,0 0-7 16,0 0 5-16,0 0-6 0,0 0 8 0,0 0 0 15,0 0 0-15,0 0-4 0,0 0 5 0,0 0-4 16,0 0 0-16,0 0-3 0,0 0 3 0,0 0 3 16,0 0-13-16,0 0 6 0,0 0 6 0,0 0-8 15,0 0 8-15,0 0 2 16,0 0-3-16,0 0 0 0,0 0-1 0,0 0 0 15,0 0 2-15,0 0-3 0,0 0 1 0,0 0-5 16,0 0 8-16,0 0-11 0,0 0 5 0,0 0 7 16,0 0-2-16,0 0-5 0,0 0 6 0,0 0-7 15,0 0 6-15,0 0 0 0,0 0-2 0,0 0-2 16,0 0 3-16,0 0-5 0,0 0-1 0,0 0 9 16,0 0-1-16,0 0-2 0,0 0 1 0,0 0-1 15,0 0-2-15,0 0 2 0,0 0 3 0,0 0-9 16,0 0 2-16,0 0 4 0,0 0 1 0,0 0-6 15,0 0 6-15,0 0 0 0,0 0-2 0,0 0 2 16,0 0-2-16,0 0 0 0,0 0 0 16,0 0-1-16,0 0 5 0,0 0-9 0,0 0 5 15,0 0-5-15,0 0-1 0,0 0 11 0,0 0-3 16,0 0-1-16,0 0 0 0,0 0 6 16,0 0-8-16,0 0 1 0,0 0-2 0,0 0-2 15,0 0-3-15,0 0 8 0,0 0-8 0,0 0 0 16,0 0 6-16,0 0-1 0,0 0 0 0,0 0-2 15,0 0 0-15,0 0 4 0,0 0 0 0,0 0-11 16,0 0 1-16,0 0 9 0,0 0-5 0,0 0 2 16,0 0 7-16,0 0-3 0,0 0 8 0,0 0-4 15,0 0-6-15,0-11 2 0,0 11-2 16,0 0 0-16,0 0-6 0,0 0 8 0,0 0 1 16,0 0-8-16,0 0 10 0,0 0-5 0,0 0 2 15,0 0 0-15,0 0 0 0,0 0 0 0,0 0-1 16,0 0-1-16,0 0 0 0,0 0 0 0,0 0-8 15,0 0 9-15,0 0-5 0,0 0 2 0,0 0 5 16,0 0-1-16,0 0 2 0,0 0-2 16,0 0 0-16,0 0-1 0,0 0-1 0,0 0-7 15,0 0 0-15,0 0 11 0,0 0-5 0,0 0 5 16,0 0-2-16,0 0-2 0,0 0 2 0,0 0 4 16,0 0-5-16,0 0 0 0,0 0 0 15,0 0 0-15,0 0 0 0,0 0-10 0,0 0 37 16,0 0-36-16,0 0 2 0,0 0 6 0,0 0-1 15,0 0 1-15,0 0 1 0,0 0-3 0,0 0 8 16,0 0-9-16,0 0-9 0,0 0 4 0,0 0 6 16,0 0 6-16,0 0-2 0,0 0-2 0,0 0 2 15,0 0 0-15,0 0-3 0,0 0 2 0,0 0 0 16,0 0-13-16,0 0 14 0,0 0-6 0,0 0 2 16,0 0 1-16,0 0-3 0,0 0 1 15,0 0 1-15,0 0-5 0,0 0 0 0,0 0 0 16,0 0-14-16,0 0 2 0,0 0 16 0,0 0-3 15,0 0 2-15,0 0-10 0,0 0 8 0,0 0 2 16,0 0 0-16,0 0 4 0,0 0-2 16,0 0 21-16,0 0-38 0,0 0 19 0,0 0-6 15,0 0-76-15,0 0 101 0,0 0-8 0,0 0-2 16,0 0 4-16,0 0-3 0,0 0-1 0,0 0-2 16,0 0 0-16,0 0 0 0,0 0-16 0,0 0 17 15,0 0-4-15,0 0 1 0,0 0-4 0,0 0 1 16,0 0 4-16,0 0-1 0,0 0 7 0,0 0-11 15,0 0 1-15,0 0-15 0,0 0 19 0,0 0-4 16,0 0 2-16,0 0-4 0,0 0 3 16,0 0 0-16,0 0 0 0,0 0 0 0,0 0-1 15,0 0-14-15,0 0 13 0,0 0-7 0,0 0-92 16,0 0 100-16,0 0-105 0,0 0 95 16,0 0-105-16,0 0 110 0,0 0-118 0,0 0 113 15,0 0-129-15,0 0 119 0,0 0-124 0,0 0 75 16,0 0-223-16,-15 1 84 0</inkml:trace>
  <inkml:trace contextRef="#ctx0" brushRef="#br0">1128 8098 33 0,'0'0'449'0,"2"-8"-233"0,-2 8 60 16,0 0-115-16,-1-15 41 0,1 15-78 0,-2-11 13 15,2 11-18-15,-8-12-19 0,8 12-21 0,-10-10-5 16,10 10 5-16,-17-9-13 0,17 9-6 0,-19-6-6 15,19 6-1-15,-25 2 1 0,6 2-3 0,-2 4 1 16,-6 3 1-16,-1 4 35 0,2 1-8 0,-2 3-66 16,1 3-4-16,2 2-2 0,0-2 0 15,5 2-1-15,2-1-2 0,3 0-3 0,6-5 0 16,1 1 1-16,6-3 0 0,2-1 2 0,2 2 2 16,5 0-3-16,4-1-4 0,4 0-19 0,3-4-27 15,8 2-24-15,3-4-20 0,2-1-28 0,-4-4-149 16,0-2 45-16,-2 1-330 0,1-3-56 0</inkml:trace>
  <inkml:trace contextRef="#ctx0" brushRef="#br0">1405 7911 390 0,'9'-16'458'0,"-4"3"-121"16,-1 1-45-16,0 2-55 0,-4 10-36 0,5-17-37 16,-5 17-33-16,5-11-27 0,-5 11-24 15,0 0-13-15,4-12-16 0,-4 12-18 0,0 0 2 16,0 0-6-16,0 0 17 0,-5 15-21 0,1-2 0 15,-1 4-5-15,-3 3-3 0,-2 2-1 0,1 6-5 16,-3 2 1-16,0 3-4 0,-1 1 50 16,-1-1-66-16,1 2 16 0,0-2-71 0,-1 2-29 15,3-2-14-15,-2-1-78 0,5-3 71 0,2-5-119 16,3-2 116-16,2-5-151 0,1-3 27 0,4-1-188 16,1 0 168-16</inkml:trace>
  <inkml:trace contextRef="#ctx0" brushRef="#br0">1642 8149 550 0,'1'-13'357'0,"-1"13"-77"0,0-19-29 0,0 19-64 16,0-15-43-16,0 15-14 0,-1-12-17 0,1 12-22 15,-3-9-21-15,3 9-15 0,0 0-11 0,0 0-7 16,0 0-10-16,0 0-7 0,-20 5-2 0,11 6 0 16,-3 3-6-16,-1 2-8 0,3 3-19 0,0 3-4 15,-3-5-2-15,4 0-12 0</inkml:trace>
  <inkml:trace contextRef="#ctx0" brushRef="#br0">3630 8250 506 0,'0'-14'488'16,"-3"2"-75"-16,2-2-96 0,1 14-16 0,0-19-25 15,0 19-32-15,0-16-47 0,0 16-31 0,0-14-29 16,0 14-30-16,0 0-25 0,0-12-24 0,0 12-20 15,0 0-9-15,0 0 22 0,0 0-39 0,0 0 1 16,0 9 0-16,-2 3-6 0,-1 4-1 0,-1 5 1 16,0 0-2-16,-1 2 1 0,0 0-1 15,-4 3-1-15,4-3 0 0,-3 0-10 0,2-1 12 16,-3 0-3-16,3-4 5 0,-1 2-11 0,2-5 12 16,1-1-13-16,-1-3 9 0,1-2-5 15,4-9 9-15,-6 15-5 0,6-15 14 0,-4 9-6 16,4-9 8-16,0 0-36 0,0 0-4 0,0 0-5 15,0 0 3-15,0 0 3 0,-5-12 2 0,5 1 3 16,1-2 5-16,0-2 3 0,2-4-6 0,0-5 5 16,1 0 1-16,3-7 3 0,1 1 3 0,-2-1 3 15,2-2 10-15,2 3 12 0,2-2 0 0,-3 1 0 16,3 1-2-16,1 2 2 0,2-1-12 0,1 3 10 16,-1 3-12-16,-2 5 4 0,-2 3-10 0,2 1 1 15,-3 1-12-15,0 4 4 0,-10 9-8 0,16-9 8 16,-16 9-8-16,0 0 14 0,20 9-8 0,-13 1 10 15,-1 3-1-15,-1 7-2 0,1 2 13 16,-3 4-12-16,1 1-4 0,-4 2 1 0,1 0 1 16,-1 3 0-16,0 3 0 0,-1 2 1 15,0-3-2-15,-1-5-34 0,1 0-7 0,0-3-24 16,-3 1-36-16,3-4-29 0,0 1-7 0,-2-6-1 16,2-3-70-16,-2 3-46 0,1-9-126 0,2-9-244 15,-7 15-154-15</inkml:trace>
  <inkml:trace contextRef="#ctx0" brushRef="#br0">3553 8395 482 0,'-5'-8'541'15,"5"8"-162"-15,-9-12-95 0,9 12-81 16,-1-9-28-16,1 9-51 0,5-8-9 0,-5 8-40 16,15-6 0-16,-15 6-26 0,28 0 2 0,-7 1-68 15,2 4-31-15,0 1-38 0,0-1-75 0,-5 4-137 16,-2 3-263-16,-3-2-75 0</inkml:trace>
  <inkml:trace contextRef="#ctx0" brushRef="#br0">1915 9148 242 0,'0'0'425'0,"0"0"-132"0,0 0-71 16,0 0-14-16,0 0-48 0,0 0-19 0,0 0-4 15,0 0-6-15,0 0-6 0,0 0-6 0,0 0-8 16,0 0-4-16,0-11-4 0,0 11-19 16,0 0-12-16,0 0-14 0,0 0-10 0,0 0-10 15,0 0 15-15,0 0-23 0,0 0-18 0,1-11-6 16,-1 11-36-16,0 0-23 0,0 0-27 0,0 0-15 15,0 0-10-15,0 0-25 0,0 0-141 16,0 0 66-16,-2-9-113 0,2 9-164 0,0 0 72 16</inkml:trace>
  <inkml:trace contextRef="#ctx0" brushRef="#br0">1746 8196 195 0,'0'0'440'0,"7"-13"-168"0,-7 13-2 0,1-10-57 16,-1 10-17-16,2-9-32 0,-2 9-11 0,0 0-12 15,2-14-8-15,-2 14-10 0,0 0-12 0,-3-9-17 16,3 9-19-16,0 0-25 0,0 0-13 16,0 0-8-16,-12-5-3 0,12 5 8 0,-17 13-7 15,4-5-18-15,2 5-4 0,-4 2 0 0,0 1 1 16,0 7 0-16,-3 0 0 0,0 0 0 0,4 0-3 16,0 2-10-16,5-7-7 0,0-1-1 0,4-1 16 15,1-2-13-15,-1-2 2 0,3 0-5 0,-1 0 16 16,3-12-18-16,0 14 19 0,0-14-12 0,0 10 19 15,0-10-15-15,0 0 16 0,10 8-16 16,-10-8 14-16,0 0-15 0,19-7 11 0,-9 2-11 0,-1-4 5 16,0-2-3-16,4-1 5 0,-1-5 0 15,-2 2 0-15,1-3 2 0,0 1 6 0,-2-1 11 16,1-1 19-16,-3 2 7 0,0 5 0 0,-1-4 7 16,-1 3 3-16,2 3-3 0,-3 0-2 0,-4 10 1 15,6-15 29-15,-6 15-53 0,5-13 37 0,-5 13-60 16,4-8 33-16,-4 8-52 0,0 0 36 0,4-12-51 15,-4 12 39-15,0 0-39 0,0 0 46 16,0 0-41-16,0 0 49 0,6 12-46 0,-6-12 43 16,-1 17-36-16,1-5 36 0,-3 1-42 15,1-1 45-15,2 3-49 0,-3 1 5 0,2 1 5 0,0-1 3 16,-2 2 2-16,2-1 4 0,0 1 2 16,-2 0 0-16,2-1 1 0,-2 2 0 0,3-5 8 15,-1 0-2-15,1 0-19 0,0-2 17 0,0-12-1 16,-1 14 1-16,1-14 2 0,0 13 4 0,0-13 5 15,1 11 17-15,-1-11 18 0,0 0 1 0,4 8-7 16,-4-8-5-16,0 0-3 0,14-4 9 0,-14 4 4 16,16-11-4-16,-4 2 0 0,3-4-7 0,-3-2-10 15,3-1 37-15,-1-6-52 0,4 0 36 0,-1-2-49 16,-1-3 41-16,1 1-48 0,-2-1 49 0,-1-1-49 16,2 3 40-16,-7 5-42 0,1 0 48 0,-3 2-44 15,0 3 10-15,-2 1 11 0,-1 4 0 16,0 1-1-16,-4 9 0 0,6-15-3 0,-6 15-2 15,4-13 39-15,-4 13-54 0,0 0 47 16,4-11-54-16,-4 11 25 0,0 0-62 0,2-10 30 16,-2 10-51-16,0 0 2 0,0 0 3 0,4-8 0 15,-4 8 2-15,0 0 7 0,0 0 10 0,0 0 9 16,0 0 9-16,0 0 6 0,0 0 4 0,5 8 47 16,-5-8-49-16,3 12 43 0,-3-12-36 0,1 17 35 15,3-9-38-15,-3 4 43 0,-1-1-47 0,1 1 42 16,2 1-41-16,-2 1 43 0,2 2-43 0,-2 0 45 15,0 2-42-15,1 0 2 0,-1-1 8 0,-1 1-2 16,0-2 9-16,0 3-3 0,0-1-1 16,0 1 8-16,0-5-6 0,-1 1 2 0,1-3 0 15,-3 2 2-15,3-2-2 0,0 0 3 0,-3 1-2 16,2-1 3-16,-3-2 0 0,2 2-1 0,-2-3 0 16,-1 0 6-16,1 1-1 0,0 0-6 0,4-10 4 15,-6 15-2-15,6-15-8 0,-5 9 8 0,5-9 1 16,-5 9 1-16,5-9 2 0,0 0 6 15,-4 9 10-15,4-9 18 0,0 0 16 0,0 0 10 16,0 0-3-16,0 0-17 0,0 0-16 0,0 0-4 16,0 0-7-16,14-10-6 0,-7 0-4 0,5-3 0 15,2-1-4-15,6-8-1 0,0 1 0 0,3-3-2 16,0-4 3-16,2 0-2 0,6-7-4 16,1-4-1-16,-2 3 1 0,2-1-1 0,-1 2 10 15,-9 9-2-15,2 2 12 0,-5-1 18 0,-2 6 4 16,-4 3 1-16,-2 1-4 0,-3 4-7 0,-1 3 2 15,0 0-1-15,-7 8 0 0,8-13-10 0,-8 13-17 16,6-9-17-16,-6 9-28 0,0 0-30 0,6-8 4 16,-6 8 12-16,0 0 6 0,0 0 8 0,5 13-3 15,-5-13-11-15,3 19-12 0,1-4-3 0,0 3 10 16,1 3 10-16,0-1 8 0,4 2 9 16,-3-3 6-16,3 3 13 0,1-2-5 0,1 0 6 15,-1 2 6-15,1 0-3 0,-1-3 2 0,2 0 2 16,1 1-5-16,-2-2-2 0,2 0-5 0,-3-1 0 15,1-1-1-15,0-1-3 0,-3-4 1 16,-2 0 3-16,-1 0 13 0,-1-3-4 0,-4-8-5 16,10 14-5-16,-10-14 12 0,4 11 2 0,-4-11 2 15,4 10-2-15,-4-10 10 0,0 0 6 0,-1 14 13 16,1-14 2-16,-8 10 5 0,8-10-5 0,-13 9 11 16,13-9-6-16,-15 7 10 0,15-7-11 0,-18 5 5 15,18-5-11-15,-14 5 7 0,14-5-14 0,0 0 5 16,-19 1-14-16,19-1-21 0,0 0-51 0,-18 2-71 15,18-2-6-15,0 0-76 0,0 0-26 0,-16-3-161 16,16 3-268-16,0 0-201 0</inkml:trace>
  <inkml:trace contextRef="#ctx0" brushRef="#br0">2026 9281 690 0,'-5'-8'378'16,"5"8"-87"-16,-10-12-74 0,10 12-55 0,-13-9-39 15,13 9-27-15,-14-3-10 0,14 3-20 0,0 0-14 16,-23 0-12-16,23 0-23 0,-19 10 11 0,10-5-5 16,-1 4-7-16,1 0 11 0,1 2-17 15,-2 3-2-15,1-2 27 0,0 4-44 16,1 0 45-16,-2 1-52 0,0-2 53 0,1 1-64 15,-3 2 46-15,2 0-56 0,0-2 1 0,-2 2 3 16,2-2-4-16,1 0-6 0,0-2 6 0,3-3 14 16,1-2 0-16,1 0 14 0,0 2-4 0,4-11 2 15,-7 12 3-15,7-12 2 0,-7 11 2 0,7-11 5 16,-4 10 5-16,4-10 5 0,-2 10-14 0,2-10 3 16,-4 12 7-16,4-12-5 0,-1 12 2 0,1-12 11 15,0 13 5-15,0-13 5 0,2 15 6 0,-2-15-4 16,4 15 1-16,1-5-4 0,0-2-3 0,3 6-1 15,-3-1 6-15,0 2-4 0,-1 0-6 0,1 2 2 16,0 2 2-16,0 3-1 0,-1-2-4 16,1-1-2-16,-2 3-3 0,1 0-1 0,-2-1-12 15,2 3-28-15,0 1-29 0,2 1-36 16,-2 7 18-16,-4-4-157 0,1-1-338 0,-2 1-97 16</inkml:trace>
  <inkml:trace contextRef="#ctx0" brushRef="#br0">2702 13036 471 0,'0'0'531'15,"-10"-10"-107"-15,10 10-122 0,-10-9-67 0,10 9-52 16,0 0-47-16,-9-8-41 0,9 8-28 0,0 0-14 15,0 0-11-15,0 0-5 0,-9 7-6 0,9-7-14 16,1 16-9-16,-1-2-13 0,5 2 4 0,-2 4-36 16,2 2 0-16,-1-1-5 0,1 1 5 0,1-2 8 15,-3-3 3-15,-1 3 13 0,0-2-3 0,-2-1 1 16,0 0-3-16,-3-1 4 0,2 0 9 0,-2 1 4 16,-2-2 6-16,0-1 0 0,1 3 38 0,2-3-44 15,-1 1 0-15,0 1 1 16,2-4 3-16,1 3 4 0,3 2-6 0,1 0-5 15,2 2 6-15,3 1 0 0,1-1 8 0,0 0-10 16,3-1 6-16,0 1-9 0,2-2 9 0,-3 2-9 16,-2-1 9-16,1 0-8 0,-3 1 8 0,-1-1-15 15,-4-2 18-15,-1-3-10 0,-5 4 12 0,1-1-13 16,-6 1 11-16,-4 3-21 0,-3-3-22 0,-5 2-3 16,-5 0-91-16,-3-1 22 0,-3 1-186 0,-3-2-240 15,-3 0-22-15</inkml:trace>
  <inkml:trace contextRef="#ctx0" brushRef="#br0">2397 10133 592 0,'0'0'429'0,"1"-10"-62"16,-1 10-112-16,0 0-24 0,0 0-57 0,3-12-15 15,-3 12-36-15,0 0-21 0,0 0-37 16,0 0 0-16,0 0-39 0,0 0 7 0,0 0-21 16,0 0 12-16,0 0-23 0,0 0 18 0,0 0-17 15,-8 19 15-15,4-8-19 0,0 4 15 0,-2 0 1 16,1 4-19-16,0-1 7 0,-1 1-27 0,1 0 19 16,-1 0-36-16,1-3 9 0,1 4-27 0,-1-4-15 15,2 0-14-15,-1-1-7 0,2 2-22 0,-2-5-31 16,3 0-147-16,-4-1-209 0,2-3 27 0</inkml:trace>
  <inkml:trace contextRef="#ctx0" brushRef="#br0">2523 9894 69 0,'4'-13'530'15,"0"-4"-195"-15,-1 6-89 0,-3 11-62 0,3-18-79 16,-3 18-89-16,4-10-165 0,-4 10 117 0,0 0-146 16,0 0-147-16,0 0 270 0</inkml:trace>
  <inkml:trace contextRef="#ctx0" brushRef="#br0">2553 10264 178 0,'0'0'457'0,"0"0"-106"0,10 9-133 15,-10-9-2-15,9 10-96 0,-9-10 16 0,9 14-66 16,-5-5-14-16,1-1-6 0,-1 3-10 15,2-3-1-15,-2 3-22 0,-2 0 11 16,2 1-8-16,-3 1-6 0,2-1 14 0,0 1-14 16,-2-3-2-16,-1 1-1 0,0-11 0 0,0 21 1 15,0-21 0-15,0 14 5 0,0-14 1 0,-1 14 0 16,1-14 9-16,-3 10 5 0,3-10 16 0,0 0 17 16,0 11 9-16,0-11-3 0,0 0-17 0,0 0-8 15,0 0 4-15,0 0-22 0,0 0 2 0,0 0-4 16,-8-11 4-16,8 11 4 0,-1-11-13 0,1 11 9 15,3-17-4-15,-3 17-6 0,2-17-11 0,1 5 0 16,1 2 6-16,-2 0 0 0,6 1-4 0,-3-1 5 16,0-2-3-16,3 2 5 0,-2 1-2 15,3 1 3-15,-1 1-4 0,-2-3 0 0,2 3 1 16,1 2 4-16,-9 5 1 0,14-11-13 0,-14 11-6 16,14-8 4-16,-14 8-2 0,13-5-3 0,-13 5 0 15,11-6-1-15,-11 6-1 0,0 0-1 0,18-6 2 16,-18 6-3-16,0 0 1 0,14 4 2 15,-14-4 1-15,0 0 7 0,14 8-5 0,-14-8-1 16,9 9-3-16,-9-9 11 0,5 12-2 0,-5-12 21 16,6 17-21-16,-6-17 3 0,4 18-1 15,-3-6 1-15,1-1-2 0,-2 2-1 0,0-1-2 16,0 2 0-16,0 1 5 0,-2-3-1 0,2 2-12 16,0-2 4-16,0 0-1 0,0-2-3 0,2 1-7 15,-2-11-16-15,1 18-25 0,-1-18-30 0,4 16-23 16,-4-16-14-16,5 15-20 0,-5-15-13 0,10 8-79 15,-10-8-177-15,0 0-159 0,22 3-84 0</inkml:trace>
  <inkml:trace contextRef="#ctx0" brushRef="#br0">3107 10081 379 0,'3'-12'486'0,"-1"1"-118"0,1 3-95 0,-3 8-32 16,4-17-62-16,-4 17-14 0,1-10-50 0,-1 10-7 15,4-9-39-15,-4 9 0 0,0 0-38 0,0 0 12 16,1-11-20-16,-1 11 16 0,0 0-22 0,0 0 8 16,-1 14-8-16,1-14 14 0,-4 19-22 0,3-7 18 15,-2 4-19-15,-1-2 24 0,1 4-23 0,-1 1 12 16,-1 1 3-16,1 2-5 0,0 3-6 0,-1-4-13 15,1 3 11-15,-2 0-1 0,2 1-3 16,0-2-27-16,0 4-19 0,1-3-10 0,2 0 18 16,1-4-36-16,0 1-1 0,4-4-1 0,-1 0 0 15,2 2-4-15,0-5-22 0,1-3-17 16,1-3-13-16,-2-1-44 0,-5-7-49 0,9 9-270 16,-9-9 58-16</inkml:trace>
  <inkml:trace contextRef="#ctx0" brushRef="#br0">3018 10310 543 0,'0'0'405'0,"1"-16"-168"0,-1 16-4 16,4-11-94-16,-4 11 12 0,7-11-84 0,-7 11 37 15,15-8-73-15,-15 8 22 0,20-8-68 0,-20 8 3 16,27 0-62-16,-27 0-48 0,28 0-62 0,-11 1-277 15,-1 2 112-15</inkml:trace>
  <inkml:trace contextRef="#ctx0" brushRef="#br0">3686 10276 174 0,'0'0'572'16,"14"-11"-194"-16,-14 11-71 0,9-7-90 16,-9 7-29-16,0 0-26 0,11-7-33 0,-11 7-18 15,0 0-7-15,0 0-25 0,11-7-2 0,-11 7-26 16,0 0-12-16,0 0-13 0,0 0-5 0,0 0-7 15,0 0-2-15,0 0-1 0,0 0 2 0,0 0 7 16,0 0 1-16,9 12 4 0,-9-12-4 16,-5 12 3-16,5-12-18 0,-7 15 15 0,2-4-14 15,0 0 11-15,-1 1-8 0,2-1 2 0,-3 1-13 16,1 3 10-16,2-1-13 0,-2-1 12 0,1 1-13 16,1-3 11-16,0 0-1 0,1 1 0 0,2 0-14 15,0-3 2-15,1-9-3 0,0 18 14 0,0-18-14 16,1 17 13-16,-1-17-15 0,4 14 21 0,-4-14-21 15,8 10 9-15,-8-10-25 0,11 9 10 0,-11-9-24 16,10 3 11-16,-10-3-33 0,16 4 24 0,-16-4-63 16,18-2-21-16,-18 2-42 0,17-7-67 15,-17 7-343-15,15-9-99 0</inkml:trace>
  <inkml:trace contextRef="#ctx0" brushRef="#br0">3783 10016 556 0,'0'0'496'0,"0"-17"-102"0,0 17-131 0,3-14-36 16,-3 14-67-16,1-9-21 0,-1 9-64 0,0 0-16 15,0-11-70-15,0 11-15 0,0 0-6 0,0 0-37 16,0 0-50-16,0 0-89 0,12 11-343 15,-12-11-56-15</inkml:trace>
  <inkml:trace contextRef="#ctx0" brushRef="#br0">4018 10700 130 0,'0'0'526'0,"0"0"-138"0,0 0-144 16,0 0-8-16,14 1-114 0,-14-1 34 15,0 0-69-15,0 0 36 0,7 10-35 0,-7-10 21 16,0 0-40-16,2 11 18 0,-2-11-35 0,-1 11 17 16,1-11-37-16,-4 14 15 0,0-4-30 0,-2 0 10 15,-3 1-33-15,-1 1 6 0,-2 0-66 0,-3 2 27 16,2-3-81-16,-3 1-55 0,0-1-99 16,-3-1-283-16,5 1-69 0</inkml:trace>
  <inkml:trace contextRef="#ctx0" brushRef="#br0">4517 10256 528 0,'2'-12'482'0,"-2"12"-113"15,4-16-87-15,-4 16-52 0,4-11-40 16,-4 11-36-16,1-10-27 0,-1 10-28 0,0 0-21 0,1-10-16 15,-1 10-19-15,0 0-11 0,0 0-5 16,0 0-8-16,0 0-3 0,-11 8-1 0,11-8-14 16,-8 14 0-16,2-6 10 0,2 4-1 0,0-1-5 15,2-1-4-15,-2 2-11 0,0 1 16 0,0 1-17 16,3-2 17-16,-2 2-17 0,0 0 18 16,0-1-11-16,2 2 8 0,-2-1-17 0,2-2 17 15,0 3-23-15,-2-1 23 0,3-1-18 0,-1-1 20 16,-1 1-18-16,1 0 18 0,1-4-17 0,-1 2 18 15,0-2-15-15,1-9 13 0,-3 22-13 0,3-22 7 16,-4 15-5-16,4-15 14 0,-4 17-17 0,4-17 20 16,-5 13-12-16,5-13 12 0,-7 14-18 0,0-6 18 15,7-8-18-15,-14 10 18 0,14-10-21 0,-15 11 19 16,15-11-13-16,-19 11 6 0,19-11-7 16,-21 5 25-16,21-5-22 0,-20 5 20 0,20-5-18 15,-19 5 17-15,19-5-17 0,-16 2 12 0,16-2-25 16,0 0 8-16,-23-1-35 0,23 1 5 0,-11-4-46 15,11 4 21-15,-12-9-93 0,12 9-74 0,-9-9-134 16,9 9-168-16,-4-18-15 0</inkml:trace>
  <inkml:trace contextRef="#ctx0" brushRef="#br0">4583 10017 488 0,'4'-10'578'0,"1"2"-153"0,-1-1-90 0,-4 9-59 15,6-15-49-15,-6 15-46 0,4-10-57 0,-4 10-52 16,4-9-47-16,-4 9-64 0,0 0-4 0,5-8-56 16,-5 8-26-16,0 0-75 0,0 0-150 0,4 9-193 15,-4-9-43-15</inkml:trace>
  <inkml:trace contextRef="#ctx0" brushRef="#br0">4943 10483 803 0,'0'0'512'0,"0"0"-132"0,17-3-97 0,-17 3-54 16,0 0-50-16,0 0-34 0,14-4-45 0,-14 4-59 15,0 0-28-15,0 0-35 0,0 0-71 0,0 0-16 16,0 0-80-16,0 0-51 0,13 2-344 16,-13-2-118-16</inkml:trace>
  <inkml:trace contextRef="#ctx0" brushRef="#br0">5074 10807 723 0,'0'0'416'0,"5"8"-131"0,-5-8-51 15,0 0-55-15,4 14-4 0,-4-14-33 16,-1 13-21-16,-3-5-1 0,-1 2-27 0,-2 2-25 15,-3 1-3-15,-4 3-16 0,0 0-36 0,-8 2 4 16,-2 1-92-16,-4-1-154 0,-3-1-479 0,-2 1-234 16</inkml:trace>
  <inkml:trace contextRef="#ctx0" brushRef="#br0">1670 11442 343 0,'0'0'266'0,"-3"-10"34"0,3 10-111 0,-3-10 39 15,3 10-39-15,-2-10-28 0,2 10-7 0,-1-10-6 16,1 10-3-16,0 0 9 0,-3-9-29 0,3 9-20 16,0 0-16-16,0 0-28 0,-1-11-26 0,1 11-15 15,0 0-12-15,0 0-1 0,0 0-6 16,0 0 2-16,0 0 2 0,0 0 0 0,0 0-1 0,9 12 0 15,-5-1 0-15,-1-1-1 0,1 4 1 16,2-1 12-16,-2 3-6 0,2 1-12 0,-1 1-2 16,-1-1 0-16,-1-1 7 0,1 1-1 0,-1-2-2 15,2 0 1-15,-1 1-1 0,-3-4 1 0,3 1 0 16,-3-2-4-16,2-3 5 0,-3-8 1 0,1 17 12 16,-1-17 1-16,4 12 4 0,-4-12 26 0,1 10 35 15,-1-10 26-15,0 0 28 0,4 10 23 0,-4-10 0 16,0 0-32-16,0 0-28 0,0 0-18 0,9-6-5 15,-9 6-18-15,6-14-14 0,-2 3-9 16,1-3 39-16,0-1-60 0,3-3 37 16,0-2-60-16,-2 0 19 0,-1-1-66 0,3-1 26 15,1-1-66-15,-3 2-25 0,1 2-22 0,-1 3-34 16,0 0-12-16,-2 6-12 0,0-1 1 0,-4 11-9 16,5-12-126-16,-5 12 95 0,8-11-108 0,-8 11-178 15,0 0-12-15</inkml:trace>
  <inkml:trace contextRef="#ctx0" brushRef="#br0">2052 11468 495 0,'0'0'425'15,"0"0"-96"-15,0 0-66 0,0 0-66 0,0 0-34 16,0 0-30-16,14 4-26 0,-14-4-21 0,0 0-12 15,0 0 0-15,0 0-21 0,1 11-12 0,-1-11-14 16,-3 15-6-16,3-15 0 0,-2 19-4 0,1-7-3 16,-1-1-3-16,1 4-4 0,1-3-7 0,0 3-4 15,0-2-18-15,1 0 15 0,2 0-15 0,-2-1 3 16,-1-12-3-16,4 17 6 0,-4-17 10 0,7 14 7 16,-7-14 8-16,7 7 14 0,-7-7 32 0,0 0-6 15,0 0 21-15,18 1 17 0,-18-1 17 16,9-5 10-16,-9 5 5 0,10-10 7 0,-10 10-4 15,8-15-19-15,-8 15-15 0,4-16-13 0,-3 8-18 16,-1 8-12-16,0-20-10 0,0 20-9 0,-1-18-7 16,1 18-18-16,-4-16 9 0,4 16-84 0,-5-16-47 15,5 16-58-15,-8-12-26 0,8 12-7 16,-8-10-67-16,8 10 44 0,0 0-149 0,-10-9-220 16,10 9-135-16</inkml:trace>
  <inkml:trace contextRef="#ctx0" brushRef="#br0">2277 11538 624 0,'0'0'444'16,"0"0"-83"-16,0 0-82 0,0 0-39 0,14-3-34 15,-14 3-39-15,0 0-32 0,0 0-29 0,0 0-29 16,0 0-27-16,0 0-8 0,11 5 1 15,-11-5-4-15,1 11 0 0,-1-11 2 0,2 16-7 16,-2-16-15-16,-2 22-4 0,1-10-27 0,1 2-29 16,-1-2-4-16,0 2-40 0,-2-1 29 0,3 0-51 15,-1-4 32-15,-1 3-69 0,2-12 0 0,-1 17-38 16,1-17-29-16,-2 11-56 0,2-11-202 16,0 0 92-16</inkml:trace>
  <inkml:trace contextRef="#ctx0" brushRef="#br0">2424 11390 174 0,'1'-14'432'15,"-1"14"-154"-15,1-17-83 0,-1 17-49 0,-2-12-41 16,2 12-53-16,-6-12 0 0,6 12-40 16,0 0-18-16,0 0-150 0,0 0 85 0,0 0-135 15,0 0-88-15,0 0 85 0</inkml:trace>
  <inkml:trace contextRef="#ctx0" brushRef="#br0">2550 11531 587 0,'0'0'379'0,"0"0"-95"0,0 0-61 0,0 0-63 15,0 0-32-15,0 0-24 0,0 0-19 16,0 0-3-16,-6 12-32 0,6-12 1 0,-10 7 0 16,3 1-14-16,7-8-5 0,-10 14-7 15,5-7-5-15,-4 3-5 0,2 2-6 0,1 1 3 16,1-1 35-16,0-3-46 0,0 3 35 0,-2-2-43 16,3 0 30-16,2-1-33 0,-1-1 36 0,3-8-45 15,-4 14 41-15,4-14-48 0,-1 12 43 0,1-12-54 16,0 0 49-16,3 13-55 0,-3-13 35 0,0 0-40 15,9 8 59-15,-9-8-58 0,0 0 64 0,0 0-50 16,20 0 49-16,-20 0-46 0,14-8-20 0,-14 8 36 16,18-13 6-16,-10 7 2 0,0-2 3 15,0-4-5-15,0 1 4 0,-1-2 9 0,-1 0 3 16,3-4-2-16,-3-2 2 0,1 0 0 0,-2-1 4 16,1-4 1-16,-1 2 3 0,0-3 0 0,0 1 5 15,1-2-3-15,-1 4 4 0,1-2 20 16,-4 1 4-16,1 1 14 0,0 4-10 0,-2 2 22 15,0 1-16-15,0 1 12 0,-1 2-2 0,2 2 4 16,-2 10 1-16,0-20-4 0,0 20-4 0,0-15-13 16,0 15-10-16,-2-10-18 0,2 10-3 0,0 0-3 15,-1-13-9-15,1 13-7 0,0 0 0 0,0 0 0 16,0 0-11-16,-6 12 11 0,6-12 2 0,-5 19 0 16,1-7 3-16,0 5-1 0,3-1-3 0,-2 5 0 15,2-3-1-15,0 5 3 0,1-2 5 16,0 1-23-16,1 2-68 0,2-1-46 0,2 0-19 15,2 1-22-15,1-2-76 0,0-1-168 0,8 2-164 16,-7-4-107-16</inkml:trace>
  <inkml:trace contextRef="#ctx0" brushRef="#br0">3379 11517 30 0,'8'-11'439'0,"-8"11"-142"0,0 0-60 0,5-9-38 16,-5 9-40-16,0 0-17 16,1-12-7-16,-1 12-18 0,0 0-10 0,-1-10 4 15,1 10-2-15,0 0-13 0,-4-12 19 0,4 12-41 16,-5-9 9-16,5 9-29 0,-5-7 5 0,5 7-29 15,-9-5 11-15,9 5-23 0,-10-6-8 0,10 6 1 16,0 0 16-16,-18-2-25 0,18 2 17 0,-13 3-22 16,13-3 19-16,-19 6-18 0,10-1 24 0,-1 2-27 15,0-1 21-15,-2 1-23 0,1 1 16 0,0 1-17 16,1-1 17-16,-1 1-12 0,2 0 10 0,0 0-16 16,0-3 15-16,3 4-17 0,-1-3 17 0,2 1-17 15,5-8 14-15,-10 14-26 0,10-14 12 0,-5 12-28 16,5-12 21-16,-3 12-22 0,3-12 31 15,3 11-43-15,-3-11 50 0,6 8-41 0,-6-8 46 16,14 5-39-16,-14-5 45 0,17 0-41 0,-17 0 47 16,24-5-43-16,-24 5 5 0,27-10 4 0,-12 4 6 15,1-5 3-15,-1 2-3 0,-1-5 9 16,1-1 2-16,-3-2 2 0,1 2-3 0,-2-4 6 16,1-1 5-16,0-4 0 0,0-2-2 0,-4 4 5 15,3-6 24-15,-5 4-23 0,2 1 30 0,-1-2-36 16,-1 1 35-16,-1 2-18 0,0 0 27 0,0 2 0 15,-2 5-5-15,-2-2-5 0,3 5-2 0,-3 0-5 16,2 2-3-16,-3 10-4 0,1-17 1 0,-1 17-5 16,5-14-2-16,-5 14-1 0,0-10-2 15,0 10-6-15,0 0-5 0,3-12-15 0,-3 12-1 16,0 0 9-16,0 0 1 0,0 0 0 0,0 0-7 16,0 0 7-16,-13 11-6 0,8-1 7 0,-3 1-7 15,2 1 4-15,-2 2-4 0,2 3 17 0,-3 2-8 16,2 1-2-16,-2-1-10 0,3 5 0 0,-2-1 2 15,2 1 4-15,-2 1-2 0,2 5 3 0,-2 0-1 16,3-5-11-16,1 2 2 0,-1-3-22 0,0 1 7 16,2-1-11-16,1-1 19 0,1-6-24 15,-1-2 40-15,2-1-27 0,2-1 28 0,-2-1-23 16,1-2 27-16,0 0-24 0,-1-10 29 16,5 14-23-16,-5-14 24 0,12 12-24 0,-12-12 20 15,14 5-21-15,-14-5 15 0,19 2-21 0,-19-2 38 16,24-3-30-16,-11-1 29 0,4-3-28 0,-2 0 28 15,3-4-26-15,-4 2 26 0,2-4-23 0,-1 0 9 16,0 1 14-16,-2-3 13 0,-1 2 0 0,0-2 11 16,-2 0-1-16,2 2 7 0,-5 0 1 0,1-1 5 15,-1 2 5-15,0 1 7 0,-2 0 1 0,-1 2 0 16,0 1 1-16,-4 8 0 0,8-14-5 16,-8 14-12-16,3-10-14 0,-3 10-7 0,0 0-11 0,7-9-12 15,-7 9-3-15,0 0 0 0,0 0-2 16,0 0 2-16,0 0 2 0,0 0-3 0,1 15 5 15,-1-15-3-15,-4 19-1 0,2-7-4 0,-2 0-20 16,1 1-19-16,-1 0-13 0,2 2-26 16,-2-2-20-16,0 0-30 0,2 0 33 0,-1-4-47 15,-1 1-4-15,4-10-39 0,-3 15-47 0,3-15-400 16,-7 8-167-16</inkml:trace>
  <inkml:trace contextRef="#ctx0" brushRef="#br0">3741 11225 631 0,'5'-13'394'0,"0"2"-65"15,-1 0-72-15,0 1-63 0,-4 10-39 0,5-12-30 16,-5 12-26-16,4-11-21 0,-4 11-24 0,4-10-83 16,-4 10-6-16,0 0-108 0,4-8-40 15,-4 8-70-15,0 0-238 0,0 0 55 0</inkml:trace>
  <inkml:trace contextRef="#ctx0" brushRef="#br0">3663 11690 425 0,'0'0'284'15,"0"0"-40"-15,-4 14-68 0,4-14 4 0,-4 8-54 16,4-8 18-16,-3 10-46 0,3-10 35 0,-6 8-64 16,6-8 33-16,-6 7-35 0,6-7 21 0,0 0-48 15,-5 9 35-15,5-9-48 0,0 0 36 16,0 0-40-16,-5 8 39 0,5-8-5 0,0 0-1 15,0 0-6-15,0 0 0 0,0 0-4 0,0 0-7 16,0 0 9-16,0 0-20 0,11-4-4 0,-3-3 13 16,3-1-1-16,1-1 8 0,2-3 10 0,1-4 3 15,1 1 9-15,3-4-1 0,0-1 3 0,-5 3 3 16,0-2 4-16,-2 3-3 0,-1-4 1 0,1 2 2 16,-2-1-3-16,-2 2 3 0,-1 4 1 0,-3 0-3 15,1 1-11-15,-2 3-7 0,-3 9-10 0,5-15-7 16,-5 15-12-16,4-13-9 0,-4 13-10 0,4-8-22 15,-4 8-24-15,0 0-23 0,0 0 9 16,0 0 11-16,0 0 0 0,0 0-12 16,14 8-10-16,-11 0-12 0,4 6-19 0,-1-2-7 15,3 4-6-15,0 3 21 0,1 0-2 0,2 0 17 16,-2-2-3-16,-1 3 28 0,1-2 9 0,-2-1 8 16,0 1 7-16,-2-4 5 0,0-1 5 0,-2 1-11 15,0-2 6-15,0 0 17 0,0-2 0 0,-3 1-1 16,-1-11 2-16,5 16 0 0,-5-16 1 0,0 16 1 15,0-16 1-15,0 14 6 0,0-14 10 0,-2 13 5 16,2-13 23-16,-10 12-9 0,10-12 1 0,-10 9 14 16,10-9-2-16,-15 8 7 0,15-8 5 0,-13 3-7 15,13-3-8-15,0 0 7 0,-18 3-25 0,18-3-4 16,0 0-22-16,0 0-33 0,-15-3-35 16,15 3-38-16,0 0-30 0,0 0-8 0,0 0-6 15,-9-8-66-15,9 8-73 0,0 0-99 0,0 0-193 16,0 0-105-16</inkml:trace>
  <inkml:trace contextRef="#ctx0" brushRef="#br0">4347 11330 397 0,'0'0'480'0,"4"-16"-88"16,-4 16-84-16,1-14-21 0,-1 14-17 0,0-11-22 15,0 11-26-15,0-12-45 0,0 12-7 16,-3-10-28-16,3 10-16 0,-4-7-30 16,4 7-18-16,0 0-19 0,0 0-7 0,-7-8-22 15,7 8 6-15,0 0-14 0,-13 6 6 0,13-6-7 16,-9 14 7-16,3-4-8 0,-1 2 21 0,-3 7-14 15,1-2-9-15,0 4 0 0,1 3-1 0,-3 2-4 16,2 2-1-16,0 0-12 0,2 0 10 0,-3 1-12 16,4 0 9-16,1-4-9 0,0 0 11 0,0 0-11 15,2 1 0-15,2 0 1 0,0 0 0 0,1-4 0 16,1 2 1-16,-1 2-2 0,0-9-3 0,3 7-4 16,-2-7 1-16,0 0 12 0,3 0-16 15,-3-1 11-15,2-3-12 0,-1-2 11 0,-2-11-14 16,3 18 0-16,-3-18-19 0,4 15-1 0,-4-15-33 15,2 14-8-15,-2-14-17 0,4 9-11 0,-4-9-15 16,8 6-3-16,-8-6 2 0,0 0-36 0,18 4 20 16,-18-4-69-16,0 0-63 0,21-4-68 0,-21 4-209 15,17-8-46-15</inkml:trace>
  <inkml:trace contextRef="#ctx0" brushRef="#br0">4749 11262 500 0,'3'-11'518'15,"-2"0"-127"-15,-1 11-99 0,2-18-52 0,-2 18-30 16,3-13-25-16,-3 13-9 0,1-12-29 0,-1 12-20 16,3-10-18-16,-3 10-10 0,0 0-33 15,0 0-21-15,5-8-4 0,-5 8-1 0,8 6-2 16,1 3 3-16,1 6-10 0,3 2 0 16,3 7-12-16,1 1 4 0,1 1-11 0,1 3 4 15,-2 0-14-15,0 2 12 0,-1 1-8 0,-1-3 5 16,-2 3-3-16,-2-1 3 0,-3 2-14 0,-4-3 5 15,-1-2 3-15,-3-3 1 0,-3 1 1 0,-1 0-1 16,-2 4 24-16,-4-3-24 0,1 2 3 0,-3-5-1 16,-2 1 8-16,2-4-5 0,1-4 5 0,1 1 5 15,-2 0 3-15,2-4 8 0,1-1-8 0,3-4 14 16,1-1-20-16,-3-1 6 0,8-7-14 0,-8 13 10 16,8-13-15-16,-5 9-1 0,5-9-10 15,0 0-17-15,-8 8-17 0,8-8-27 0,0 0-33 16,0 0-48-16,-6 8-39 0,6-8-39 0,0 0-128 15,0 0-432-15,0 0-319 0</inkml:trace>
  <inkml:trace contextRef="#ctx0" brushRef="#br0">3933 12259 251 0,'0'0'524'0,"0"-18"-167"0,0 18-54 16,-4-15-73-16,4 15-40 0,-4-11-34 16,4 11-35-16,-6-9-28 0,6 9-19 0,0 0-15 15,-12-6 9-15,12 6-31 0,0 0-12 0,-10 9-11 16,10-9-2-16,-5 20 3 0,4-8-4 0,1 3-9 16,2 1-11-16,-1 3-4 0,7 2 1 0,-4 1-6 15,0-1 0-15,-2 0 29 0,1-4-32 0,-2 2 39 16,-1-2-49-16,0-3 41 0,-1 3-31 0,-2-1 45 15,-1-1-45-15,0-2 43 0,-2-1-41 0,1-2 45 16,3-1-33-16,-2-1 42 0,4-8-15 0,-8 16 2 16,8-16 2-16,-5 11-14 0,5-11-22 0,-8 13 38 15,8-13-2-15,-5 17-2 0,3-9-2 0,-2 2 0 16,1 2-18-16,1-1 18 0,-1 2-19 16,0-2 16-16,2 3-18 0,0-1 15 15,0 1-18-15,-2 2 7 0,2 1-6 0,2-1 16 16,2 4-37-16,-2-3-20 0,0 7-23 0,2-3-32 15,1 4-43-15,-2-4-92 0,2 4-381 0,1-3-150 16</inkml:trace>
  <inkml:trace contextRef="#ctx0" brushRef="#br0">4347 13375 1291 0,'0'0'630'0,"0"0"-186"0,-8-7-121 0,8 7-112 16,0 0-49-16,0 0-53 0,0 0-25 15,-16 4-28-15,16-4-4 0,0 0-21 0,-6 12-9 16,6-12-33-16,3 20-44 0,2-10-55 0,4 2 1 15,1 4-25-15,3-1 36 0,0 0-16 0,-3 1 53 16,4-3-27-16,-2 1 23 0,-2 0 5 16,-1-2 15-16,-3 1 7 0,0-1 11 0,-3-2 11 15,1 2 4-15,-3 0 14 0,3-3 8 0,-4 2 10 16,0-11 4-16,-3 20 1 0,3-20 2 0,-2 18 7 16,1-9 1-16,1-9-1 0,-3 17-2 0,2-6 13 15,1-11-7-15,-3 14-2 0,3-14-4 0,0 19-1 16,0-19 12-16,-1 14-20 0,1-14-1 0,-1 15 6 15,1-15-3-15,-3 14-12 0,3-14-1 0,-6 13-2 16,-1-6-23-16,-3 3-16 0,-2-3-15 0,-1 1 16 16,-4-1-15-16,-2 1-6 0,1-2-2 0,-1-1-18 15,0-1-31-15,3 0-17 0,16-4-63 16,-29 0-128-16,29 0-253 0,-27-4-74 0</inkml:trace>
  <inkml:trace contextRef="#ctx0" brushRef="#br0">4278 12782 188 0,'0'0'320'16,"0"0"-119"-16,0 0-38 0,0 0-22 0,0 0-25 16,0-10-11-16,0 10-59 0,0 0 64 0,0 0-14 15,0 0 15-15,0 0-47 0,0 0 39 16,1-13-48-16,-1 13 43 0,0 0-61 0,0 0 57 0,0 0-59 16,0 0 47-16,1-8-40 0,-1 8 35 15,0 0-40-15,0 0 28 0,0 0-37 0,0 0 26 16,0 0-35-16,3-10 24 0,-3 10-31 0,0 0 16 15,0 0-25-15,0 0 12 0,0 0-23 16,0 0 27-16,0 0-29 0,0 0 27 0,0 0-26 16,0 0 58-16,0 0-56 0,0 0 23 0,-1 14-22 15,1-14 19-15,0 12-9 0,0-12 9 0,-3 17-25 16,2-8 25-16,-1 4-20 0,1-1 19 0,1 0-20 16,-1 3 19-16,-2-1-18 0,3-1 0 0,-1 3 3 15,0 0 0-15,-1-3 5 0,1 2-9 16,1-1-11-16,-4-2-9 0,3 1 4 0,1-4-7 15,0-9-12-15,-1 18-12 0,1-18-12 0,-1 14-2 16,1-14-16-16,-2 12-21 0,2-12-43 0,0 0-151 16,0 0-193-16,-1 9 49 0</inkml:trace>
  <inkml:trace contextRef="#ctx0" brushRef="#br0">4259 12766 318 0,'2'-11'401'0,"-2"11"-144"0,1-15-10 0,-1 15-82 16,2-14 4-16,-2 14-77 0,5-14 29 0,-5 14-75 15,3-10 32-15,-3 10-43 0,7-9 37 0,-7 9-57 16,9-6 43-16,-9 6-58 0,13-4 46 0,-13 4-53 16,0 0 47-16,19-3-53 0,-19 3 48 0,0 0-51 15,24 3 10-15,-24-3-5 0,14 4 48 0,-14-4-58 16,13 5 57-16,-13-5-52 0,12 8 48 0,-12-8-49 15,10 12 48-15,-10-12-51 0,6 8 51 0,-6-8-54 16,4 9 53-16,-4-9-48 0,0 0 32 0,5 11-30 16,-5-11 47-16,0 0-54 0,0 0 13 15,4 10 49-15,-4-10-61 0,0 0 23 16,0 0-83-16,0 0-37 0,0 0-61 0,0 0-88 16,0 0-201-16,0 0 95 0</inkml:trace>
  <inkml:trace contextRef="#ctx0" brushRef="#br0">4333 12700 133 0,'-9'-10'519'0,"9"10"-134"0,-5-10-90 0,5 10-56 0,-6-7-61 16,6 7-28-16,0 0-31 0,-2-9-23 15,2 9-16-15,0 0-15 0,8-9-10 0,-8 9-12 16,12-4-7-16,-12 4-8 0,0 0-7 0,27 3-13 15,-27-3 9-15,22 4-11 0,-22-4-42 0,20 10 55 16,-9-6-44-16,-1 3 47 0,-4-2-45 0,3 3 44 16,-4 0-44-16,3-1 45 0,-8-7-43 0,6 15 43 15,-6-15-42-15,3 18 45 0,-3-18-53 16,-1 18-2-16,-2-8 25 0,-1 2 2 0,-2-3 5 16,-2 3-4-16,0 0 1 0,-1-3 2 0,-2-1-1 15,2 3-14-15,-1-2 19 0,-3-2-2 16,3 0 0-16,-4 1-8 0,14-8-1 0,-17 10 4 15,17-10-5-15,-18 8-3 0,18-8-14 0,-14 3-9 16,14-3-14-16,0 0-22 0,-20 3-29 0,20-3-64 16,-14-5-47-16,14 5-293 0,-14-9 35 0</inkml:trace>
  <inkml:trace contextRef="#ctx0" brushRef="#br0">4343 12601 74 0,'0'0'398'15,"15"-1"-73"-15,-15 1-105 0,18 2 1 0,-4 1-80 16,0 3 7-16,5 1-64 0,-2 0 30 0,2 5-57 16,-2-2 33-16,-1 1-60 0,1-1 38 0,-3 2-54 15,-1 0 0-15,-2 1-20 0,-2-4 61 0,-1 3-62 16,-1-5 7-16,0 3 14 0,-3-1 2 0,-4-9 10 15,5 15 55-15,-5-15-39 0,4 8 45 0,-4-8-17 16,0 0 28-16,-1 14 1 0,1-14-5 0,0 0 8 16,-10 7 3-16,10-7 9 0,0 0-2 0,0 0-6 15,0 0-25-15,-21-4-2 0,21 4-30 16,0 0-7-16,-12-8-31 0,12 8-25 0,-5-9-43 16,5 9-34-16,-1-10-21 0,1 10-18 0,2-14-10 15,4 6-40-15,0-1-13 0,6 0-86 16,-1 1-386-16,2 0-196 0</inkml:trace>
  <inkml:trace contextRef="#ctx0" brushRef="#br0">4803 12666 51 0,'0'0'600'0,"0"0"-199"0,0 0-87 0,0 0-78 0,0 0-51 15,0 0-34-15,0 0-25 0,0 0-21 16,0 0-15-16,15 2 13 0,-15-2 0 0,0 0-3 15,0 12-16-15,0-12-11 0,-4 12 24 0,4-12-61 16,-6 17-3-16,4-9-9 0,-5 1-1 0,3 3-8 16,2-4 2-16,-2 1-8 0,0 1-8 0,-1-2-28 15,5-8-4-15,-6 16-36 0,6-16 6 16,-7 12-51-16,7-12 36 0,-5 8-91 0,5-8-39 16,0 0-104-16,-7 9-246 0,7-9-62 0</inkml:trace>
  <inkml:trace contextRef="#ctx0" brushRef="#br0">4828 12576 475 0,'6'-16'346'15,"-4"3"-130"-15,2-4-41 0,1 5-36 0,-2 0-30 16,-1-1-66-16,2 4 11 0,-3-2 1 0,-1 11-26 16,4-15-24-16,-4 15-34 0,4-12-85 0,-4 12 11 15,0 0-129-15,4-13-105 0,-4 13 252 0</inkml:trace>
  <inkml:trace contextRef="#ctx0" brushRef="#br0">4854 12639 418 0,'0'0'277'0,"5"12"-43"0,-5-12-80 0,4 14 11 16,-4-14-50-16,4 14 4 0,-4-14-62 0,6 16 34 15,-6-16-45-15,4 14 26 0,-4-14-81 0,5 17 62 16,-5-17-23-16,4 14 37 0,-4-14-52 0,4 11 51 16,-4-11-46-16,0 0 58 0,6 11-50 0,-6-11 52 15,0 0-48-15,12 8 40 0,-12-8-41 0,0 0 37 16,11 5-8-16,-11-5 2 0,0 0 5 16,0 0-7-16,0 0-2 0,18 0-6 15,-18 0-8-15,0 0 13 0,0 0-1 0,0 0-5 0,18-3-9 16,-18 3-8-16,0 0-10 0,0 0-7 15,0 0-2-15,18 0-9 0,-18 0-3 0,0 0 1 16,0 0 7-16,14 3-4 0,-14-3-8 0,10 9-6 16,-10-9 11-16,6 12 7 0,-6-12-48 0,8 12-10 15,-8-12-38-15,4 15 17 0,-4-15-46 0,4 15 33 16,-4-15-80-16,6 14-20 0,-6-14-65 0,5 10-359 16,-5-10-140-16</inkml:trace>
  <inkml:trace contextRef="#ctx0" brushRef="#br0">5291 12526 727 0,'4'-11'432'0,"0"1"-103"0,-4 10-39 0,2-16-41 15,-2 16-30-15,3-12-25 0,-3 12-37 0,0 0-39 16,2-11-25-16,-2 11 3 0,0 0-8 0,0 0-1 15,0 0-22-15,-12 11-6 0,4 1-18 0,0 4-4 16,-1 1-10-16,-1 3-6 0,0 6-4 0,-2 3 0 16,2-1 2-16,0 2-29 0,1-1-22 0,0 3-22 15,3-5-26-15,-1-2-8 0,3 0-25 16,0 0 26-16,1-2-39 0,2-5 2 0,-2-1-2 16,2 0-42-16,1-5-26 0,0-12-54 0,-3 18-311 15,3-18-68-15</inkml:trace>
  <inkml:trace contextRef="#ctx0" brushRef="#br0">5102 12683 308 0,'-8'-11'540'16,"3"2"-172"-16,0 0-81 0,5 9-74 0,-6-15-45 15,6 15-40-15,-4-10-36 0,4 10-21 16,0 0-4-16,5-11-22 0,-5 11-60 0,16-1 24 15,-16 1-87-15,26 1-47 0,-26-1-91 0,32 4-324 16,-15-1-36-16</inkml:trace>
  <inkml:trace contextRef="#ctx0" brushRef="#br0">5483 12533 448 0,'0'0'526'0,"0"0"-117"16,0-11-123-16,0 11-44 0,0 0-61 0,0 0-31 16,0 0-55-16,0 0 4 0,0 0-38 0,0 0 4 15,0 0-33-15,0 0 0 0,0 0-23 0,0 0-23 16,-13 8-40-16,13-8-77 0,-4 12-15 0,4-12-80 15,-2 12-368-15,2-12-130 0</inkml:trace>
  <inkml:trace contextRef="#ctx0" brushRef="#br0">5549 12505 571 0,'0'0'359'0,"0"0"-76"0,5-9-78 0,-5 9-4 16,0 0-98-16,0 0 30 0,0 0-57 0,0 0 36 16,0 0-53-16,0 0 32 0,17 5-58 0,-17-5 34 15,4 10-50-15,-4-10 34 0,2 15-16 0,-2-15-39 16,3 21-10-16,-3-21-53 0,1 19-86 0,-2-9-97 16,1 0-301-16,0 1-60 0</inkml:trace>
  <inkml:trace contextRef="#ctx0" brushRef="#br0">6205 12729 256 0,'11'-7'676'15,"-11"7"-193"-15,0 0-111 0,9-6-65 0,-9 6-57 16,0 0-47-16,0 0-39 0,8-7-42 16,-8 7-30-16,0 0-19 0,0 0-19 0,0 0-15 15,0 0-4-15,0 0-4 0,0 0-3 0,7 8-10 16,-7-8-5-16,-1 9-29 0,1-9-40 0,-5 17-27 16,5-17-47-16,-5 16 30 0,5-16-105 0,-6 18-17 15,2-8-140-15,4-10-226 0,-5 14-120 0</inkml:trace>
  <inkml:trace contextRef="#ctx0" brushRef="#br0">6409 12833 553 0,'0'0'484'0,"13"-7"-101"0,-13 7-77 15,0 0-49-15,10-5-42 0,-10 5-47 0,0 0-20 16,0 0-25-16,12-3-31 0,-12 3-20 0,0 0-7 15,0 0 1-15,0 0-16 0,6 8-6 0,-6-8-23 16,0 11-63-16,0-11-28 0,-2 13-67 0,-1-4 2 16,-2 2-151-16,-3 0-416 0,-1 1-227 0</inkml:trace>
  <inkml:trace contextRef="#ctx0" brushRef="#br0">6612 12818 779 0,'0'0'505'0,"7"-10"-139"15,-7 10-94-15,0 0-56 0,0 0-40 0,0 0-33 16,13 8-26-16,-10 2-6 0,0 2-6 0,1 6 4 16,-2 5-15-16,3 3-10 0,-2 1-15 15,2 7-7-15,-1 0-20 0,1 4 0 0,-4-3-15 16,0 0 0-16,-2 0-8 0,0 1-5 0,-5-2-1 15,-2 0 1-15,-2-1 0 0,-7-1-1 0,3-3-8 16,-4 0-12-16,-2-3-18 0,-3-1-16 0,-3-4-36 16,-1 1-34-16,-1-5-8 0,0-2-43 0,-1-3 35 15,-2-3-82-15,3-4-110 0,1-2-336 16,-2-3-185-16</inkml:trace>
  <inkml:trace contextRef="#ctx0" brushRef="#br0">5520 12856 594 0,'6'-8'464'0,"-6"8"-104"0,12-10-67 15,-12 10-73-15,11-8-36 0,-11 8-36 0,8-5 0 16,-8 5-4-16,0 0-5 0,0 0 0 0,18-2-5 16,-18 2-5-16,9 7-26 0,-9-7-6 0,9 17-30 15,-5-5 0-15,-1 1-11 0,1 3-9 0,-3 1-10 16,-1 0-4-16,-1 0 0 0,0 1-17 0,-4 4-3 15,1-3-22-15,0 1-33 0,-2 1-42 0,-2-2-58 16,-2 3-46-16,1-3 6 0,0 0-60 16,0-4-104-16,0-1-373 0,4-2-246 15</inkml:trace>
  <inkml:trace contextRef="#ctx0" brushRef="#br0">5833 12868 422 0,'0'0'466'0,"11"-12"-91"15,-11 12-104-15,8-9-39 0,-8 9-48 0,0 0-42 16,9-6-47-16,-9 6 32 0,0 0 0 16,0 0 8-16,6 9-21 0,-6-9-16 0,2 21-11 15,-2-9-21-15,0 6-8 0,0 3-12 0,-3-1 0 16,1 6-12-16,-2-2-2 0,1 1-54 15,-1 1-43-15,0-2-40 0,0 1-27 0,-2 1 21 16,1-2-131-16,0-2-39 0,-1-2-360 0,-1 1-171 16</inkml:trace>
  <inkml:trace contextRef="#ctx0" brushRef="#br0">5700 13072 479 0,'0'0'317'0,"5"-7"-91"0,-5 7-39 0,13-4-60 15,-13 4-10-15,18 1-35 0,-18-1-13 16,23 3-6-16,-23-3-9 0,25 3-5 0,-9 1-11 16,0-1-2-16,0-1-4 0,0 2-4 0,-2-1-12 15,0 0 0-15,-14-3 16 0,25 4 2 0,-25-4 16 16,20 4 12-16,-20-4 44 0,16 4-18 0,-16-4 28 15,0 0 0-15,19 2-7 0,-19-2-11 0,0 0-11 16,15 3-13-16,-15-3-18 0,0 0-8 0,10 4 16 16,-10-4 26-16,5 8-2 0,-5-8-4 15,7 13-12-15,-7-13-24 0,5 16 1 0,-5-16-19 16,2 19 5-16,-2-8 0 0,0 2-13 0,0-1-14 16,0 1 11-16,-1-1 7 0,0 2-27 0,-3-2-18 15,0 1-24-15,3-2-36 0,-2-2-24 0,2 2-31 16,1-11 3-16,-4 14 3 0,4-14-3 0,-1 12-74 15,1-12-128-15,0 0-368 0,0 0-227 0</inkml:trace>
  <inkml:trace contextRef="#ctx0" brushRef="#br0">6164 13034 575 0,'0'0'510'0,"8"-9"-110"0,-8 9-93 0,7-9-46 16,-7 9-51-16,0 0-37 0,8-7-28 0,-8 7-32 16,0 0-22-16,0 0-19 0,0 0-12 0,6-9-14 15,-6 9-24-15,0 0-44 0,0 0-71 0,0 0 5 16,0 0-117-16,-19 5-185 0,19-5-247 0,0 0-167 16</inkml:trace>
  <inkml:trace contextRef="#ctx0" brushRef="#br0">5429 12508 23 0,'0'0'590'0,"5"-7"-259"0,-5 7-21 0,0 0-87 16,0 0-19-16,7-9-77 0,-7 9 27 0,0 0-62 15,0 0 2-15,0 0-27 0,0 0 18 16,6-8-51-16,-6 8 26 0,0 0-46 0,0 0 41 16,0 0-6-16,0 0 16 0,6 8-4 0,-6-8 7 15,-1 9-2-15,1-9 3 0,-4 15-4 0,4-15-10 16,-2 17-6-16,2-17-8 0,-5 19-10 0,2-7 1 16,0-1-8-16,1 0-4 0,-2 1-4 0,0 2-6 15,2-1 0-15,-3 1-18 0,1 1-27 0,1-3-44 16,-2 2-44-16,4-2 18 0,-2 1-67 0,3-2-50 15,0-11-103-15,-1 17-291 0,1-17-147 16</inkml:trace>
  <inkml:trace contextRef="#ctx0" brushRef="#br0">5607 12550 73 0,'0'0'589'0,"9"-10"-151"0,-9 10-125 0,5-7-67 16,-5 7-78-16,0 0-5 0,0 0-52 0,0 0 10 15,0 0-2-15,0 0-11 0,6 7-20 16,-6-7-18-16,-2 19-33 0,-1-7-1 0,0 3-2 16,1 3-31-16,-2-2-24 0,0 1-16 0,0 4-77 15,-2 0-27-15,1-3-93 0,-3 1-134 0,3-4-156 16,0 0-8-16</inkml:trace>
  <inkml:trace contextRef="#ctx0" brushRef="#br0">1934 10235 17 0,'0'0'278'0,"0"0"-199"0,0 0 127 15,0 0-192-15,0 0 150 0,0 0-164 0,0 0 128 16,0 0-151-16,0 0 128 0,0 0-141 16,0 0 121-16,0 0-138 0,0 0 135 0,0 0-128 15,0 0 131-15,0 0-140 0,0 0 133 0,0 0-120 16,-7 7 128-16,7-7-129 0,0 0 125 16,-3 9-129-16,3-9 148 0,-3 13-124 0,3-13 111 15,-1 12-109-15,1-12 16 0,0 14 6 0,0-14 11 16,0 15 3-16,0-15 1 0,1 16 7 0,-1-16 7 15,3 12 12-15,-3-12 4 0,5 14 5 0,-5-14 14 16,8 11 3-16,-8-11 0 0,10 11-7 0,-10-11-1 16,18 8-8-16,-8-3-10 0,-10-5-9 0,28 7-5 15,-10-7-6-15,0 3-6 0,1-2-26 16,3 2-25-16,0 0 24 0,3-2-106 0,1 0 63 16,-1-1-161-16,2 0 62 0,4 0-277 0,-2 0 166 15</inkml:trace>
  <inkml:trace contextRef="#ctx0" brushRef="#br0">4494 10685 281 0,'0'0'100'0,"0"0"122"0,0 0-174 0,0 0 138 16,0 0-178-16,0 0 118 0,0 0-143 0,0 0 126 16,0 0-145-16,0 0 110 0,0 0-96 0,0 0 130 15,0 0-133-15,0 0 106 0,0 0-108 0,15 2 121 16,-15-2-129-16,0 0 121 16,0 0-124-16,0 0 119 0,0 0-129 0,0 0 107 0,0 0-112 15,0 0 129-15,0 0-116 0,0 0 120 16,0 0-104-16,0 0 104 0,1 13-101 0,-1-13 101 15,0 0-96-15,-1 14 83 0,1-14-87 0,-2 12 82 16,2-12-83-16,-2 16 84 0,2-16-89 0,-1 18 84 16,1-18-80-16,0 18 76 0,0-18-75 0,-1 19 74 15,1-19-3-15,0 19-19 0,0-19-4 0,-3 16-4 16,3-16-15-16,0 16-5 0,0-16 14 0,-1 12-8 16,1-12 4-16,0 12-1 0,0-12-1 0,0 0 9 15,-1 11-6-15,1-11 4 0,0 0 6 0,0 0 7 16,1 14 9-16,-1-14 4 0,0 0 5 15,0 0-3-15,0 0-6 0,5 10 0 0,-5-10-11 16,0 0-3-16,22 0-6 0,-22 0 0 0,28-5-7 16,-9 2-3-16,3 1-2 0,1-3 2 15,1 2-1-15,0-1-2 0,-2-1-6 0,1 2-5 16,-4-1 4-16,-2 2 2 0,-2-1 0 0,-15 3-2 16,25-3-7-16,-25 3-8 0,22-7-1 0,-22 7-10 15,18-2-8-15,-18 2-11 0,18-5-23 0,-18 5-5 16,0 0-22-16,18-1-14 0,-18 1-24 0,0 0-129 15,0 0 86-15,0 0-266 0,19-1 142 0</inkml:trace>
  <inkml:trace contextRef="#ctx0" brushRef="#br0">3956 9665 190 0,'0'0'62'0,"0"0"143"0,-17 0-202 0,17 0 124 16,0 0-139-16,0 0 121 0,0 0-139 0,-20-1 122 16,20 1-145-16,0 0 139 0,0 0-140 0,-16 1 136 15,16-1-132-15,0 0 139 0,-18 7-119 0,18-7 121 16,-20 8-119-16,10-5 113 0,-2 4-130 0,-3-3 125 15,1 1-130-15,-1 2 127 0,2-2-140 0,-3 1 137 16,4 1-125-16,-2-3 128 0,1 3-127 0,-1-2 126 16,1 2-132-16,3-3 137 0,-2 2-133 15,2-3 130-15,10-3-128 0,-19 9 132 0,10-2-141 16,9-7 129-16,-14 8-118 0,14-8 129 0,-15 8-130 16,7-1 125-16,8-7-132 0,-15 11 135 0,6-6-127 15,1 3 127-15,-2 1-124 0,-2 1 123 16,3-1-127-16,-2 0 113 0,0-1-113 0,1 2 126 15,-1 5-124-15,1-7 120 0,-1 1-124 0,0 0 138 16,3-1-129-16,-2 2 113 0,1-3-114 0,0 0 108 16,3 0-108-16,-1 3 91 0,-3-5-96 0,5 3 110 15,-1 0-103-15,-2 0 101 0,0 0-103 0,2-2 100 16,-2 2-98-16,2-1 98 0,-1 3-102 16,0-3 110-16,0 2-112 0,1-1 99 0,1-1-101 15,0 2 100-15,-3 0-95 0,3-2 96 0,1 2-11 16,-1 0-12-16,0-1-5 0,-1 0-1 0,0 1-4 15,3 0-4-15,-3-1-2 0,3 1-3 0,-3 1 6 16,3 0-30-16,-2-2 9 0,5-8 14 0,-7 17-44 16,5-8 51-16,-2 0-8 0,0 1-1 0,0-1 3 15,0 1-3-15,2 1-1 0,-3-2 1 16,2 1-4-16,1-1-83 0,-1 1 89 0,2-1-77 16,-2 1 100-16,3-10-90 0,-4 19 99 15,4-19-95-15,-1 18 90 0,1-18-88 0,-3 18 98 16,3-18-96-16,-1 17 96 0,1-17-93 0,-1 20 97 15,1-20-102-15,-3 17 86 0,3-17-79 0,-2 19 93 16,2-19-93-16,0 17 90 0,0-17-91 0,-1 16 97 16,1-16-99-16,0 15 98 0,0-15-96 0,0 13 105 15,0-13-109-15,0 14 87 0,0-14-83 0,1 15 94 16,-1-15-94-16,0 12 95 0,0-12-95 0,3 14 95 16,-3-14-96-16,3 11 96 0,-3-11-96 0,3 13 97 15,-3-13-96-15,2 10 82 0,-2-10-83 0,7 15 99 16,-7-15-97-16,5 12 97 0,-5-12-96 0,5 14 101 15,-5-14-104-15,7 11 97 0,-7-11-98 16,8 9 95-16,-8-9-90 0,8 12 91 16,-8-12-97-16,9 12 98 0,-9-12-96 0,10 8 94 15,-10-8-94-15,10 9 92 0,-10-9-94 0,11 10 98 16,-11-10-95-16,10 10 94 0,-10-10-95 0,10 8 95 16,-10-8-97-16,8 6 97 0,-8-6-95 0,11 8 9 15,-11-8 93-15,9 9-93 0,-9-9 91 0,12 8-95 16,-12-8 89-16,14 8-89 0,-14-8 95 0,15 8-96 15,-15-8 79-15,19 10-79 0,-19-10 95 0,20 7-97 16,-20-7 95-16,21 8-93 0,-21-8 88 0,18 4-90 16,-18-4 95-16,18 3-95 0,-18-3 93 0,15 6-93 15,-15-6 92-15,17 2-94 0,-17-2 94 0,0 0-93 16,19 2 92-16,-19-2-91 0,0 0 89 0,22 4-90 16,-22-4 95-16,15 2-96 15,-15-2 96-15,0 0-95 0,23 0 93 0,-23 0-95 16,0 0 95-16,26-2-96 0,-26 2 96 0,19 0-93 15,-19 0 90-15,18 0-89 0,-18 0 92 0,17-5-91 16,-17 5 92-16,17-2-94 0,-17 2 95 0,17-5-96 16,-17 5 80-16,15-2-75 0,-15 2 89 0,18-3-90 15,-18 3 88-15,15-5-87 0,-15 5 92 0,18-7-97 16,-18 7 94-16,17-8-91 0,-17 8 91 16,18-9-90-16,-18 9 75 0,19-7-76 0,-19 7 91 15,19-8-89-15,-19 8 89 0,19-9-91 0,-19 9 91 16,18-10-92-16,-18 10 92 0,14-9-93 0,-14 9 92 15,14-8-93-15,-14 8 80 0,17-10-76 0,-8 3 84 16,-9 7-85-16,14-9 59 0,-7 2-51 0,1 0 87 16,-8 7-91-16,15-11 90 0,-7 3-92 15,1 2 91-15,-9 6-89 0,14-13 86 0,-5 6-92 16,0 2 93-16,-1-4-91 0,1 4 92 0,-2-2-88 16,2 0 82-16,-1-1-84 0,1 1 97 0,-3 0-86 15,3-1 84-15,-1-1-81 0,-2 2 78 0,1-1-81 16,0-1 70-16,1 1-59 0,-2-2 71 0,2 0-66 15,0-1 70-15,-2-1-5 0,0 2-6 0,2 1-4 16,-2-4-7-16,-1 3-3 0,1 0 6 16,-1-1-14-16,-1-1-8 0,0 2 3 0,-1 1 4 15,4-4-7-15,-5 3 6 0,2 0-4 0,0-1 37 16,0-1-46-16,-2 2 42 0,1 0-47 0,1-2 39 16,-3 2-43-16,4 1-1 0,-5 9 3 0,5-17 1 15,-5 17 1-15,4-18-9 0,-4 18 6 0,5-18 7 16,-5 18 0-16,3-15-1 0,-3 15 0 0,4-17 1 15,-4 17-2-15,2-14 0 0,-2 14-2 16,3-17 2-16,-3 17 0 0,2-10-2 0,-2 10-1 16,1-14-8-16,-1 14 15 0,2-11-8 0,-2 11 2 15,1-14-2-15,-1 14 2 0,0-12-2 16,0 12 2-16,0-14 12 0,0 14-14 0,0-12 1 16,0 12 3-16,0-12-1 0,0 12-2 0,0-11 0 15,0 11 1-15,-1-13 0 0,1 13-2 0,-3-10 2 16,3 10 0-16,-4-12 2 0,4 12-5 0,-3-17 4 15,3 17-3-15,-7-15 11 0,2 7-14 0,1-1 6 16,-1-1-2-16,-1 2-1 0,-2-5-4 0,2 3 5 16,-1-1-4-16,-3-2 1 0,4 2-2 0,-2-2-1 15,-1 2-9-15,-1 0-9 0,0 0-13 0,-2 0-11 16,-2 2-86-16,-1-1 58 0,-3 2-137 0,-3 1 65 16,0 0-128-16,-2 0-163 0,-3 6 149 15</inkml:trace>
  <inkml:trace contextRef="#ctx0" brushRef="#br0">4814 9839 194 0,'0'0'94'0,"0"0"136"0,4-11-191 16,-4 11 127-16,0 0-173 0,4-9 143 0,-4 9-144 15,0 0 122-15,0 0-129 0,0-11 126 0,0 11-129 16,0 0 96-16,0 0-107 0,-1-14 131 0,1 14-126 16,0 0 116-16,-4-9-126 0,4 9 117 0,0 0-118 15,-10-9 116-15,10 9-124 0,-8-7 117 0,8 7-123 16,-10-4 119-16,10 4-131 0,-14-5 117 0,14 5-108 16,-13-3 120-16,13 3-127 0,0 0 118 0,-18-4-118 15,18 4 123-15,0 0-121 0,-19-1 121 16,19 1-121-16,0 0 118 0,-21 3-119 0,21-3 107 15,-16 3-103-15,16-3 123 0,-15 7-125 0,15-7 118 16,-21 9-121-16,21-9 123 0,-20 8-122 16,8-3 122-16,3 0-109 0,-1 2 110 0,-1-3-113 15,0 1 101-15,2 2-104 0,-2 0 115 0,2-2-105 16,-1 3 103-16,-3-1-98 0,1 2 94 0,1-1-98 16,1-1 98-16,-2 1-102 0,2-1 99 0,1 0-100 15,-1-1 100-15,0 3-102 0,-1-2 92 0,4 2-82 16,-5-1 96-16,2 2-94 0,2 1 89 0,-2-2-96 15,0-1 97-15,1 3-97 0,0-2 97 0,-1 3-97 16,1-3 96-16,0 1-96 0,-1 0 79 0,2 0-77 16,0 0 90-16,-2 1-9 0,1-1-7 0,0 0-10 15,0 2-2-15,0-1-3 0,2-1-6 0,-2 1-1 16,0 0-2-16,1-1-2 16,-1 0-3-16,3 2-10 0,-2-1 10 0,2-1 31 15,1-1-39-15,-2-1 2 0,1 5-1 0,-2-2-1 16,2 2 6-16,-1-2-1 0,2 0-2 0,-1 1 1 15,-2 0 0-15,3 2 1 0,1-3-14 0,-2 2 1 16,2-3 19-16,-2 4-3 0,-1-3-1 0,2 3-79 16,0-1 95-16,-2 1-84 0,1-3 91 0,1 2-84 15,0-3 84-15,1 1-79 0,-1 1 93 0,2-1-92 16,0-2 89-16,-2 4-87 0,1-4 93 0,0 1-89 16,3 1 90-16,-3 0-87 0,1-2 87 15,1 2-88-15,2-11 87 0,-4 18-88 0,4-18 92 16,-3 17-92-16,3-17 76 0,0 19-73 0,0-19 90 15,1 19-90-15,2-10 90 0,-2 2-89 0,3 0 86 16,0-1-88-16,0 0 89 0,1 0-88 16,0-1 85-16,0 3-86 0,2-2 74 0,-2-2-73 15,1 2 88-15,2-1-89 0,-3 0 86 0,1 0-83 16,2-2 82-16,-3 2-84 0,4-2 86 0,-1 0-85 16,-2 1 85-16,3-1-87 0,0-2 86 0,0 3-87 15,0 0 89-15,2-2-92 0,0 1 89 0,0 0-82 16,3-2 85-16,-1 1-13 0,2 1 5 0,1-3-17 15,0 1-5-15,2 2-2 0,0-2-2 0,0 0-2 16,-2-2-17-16,2 3 14 0,-1-4-4 0,1 3 0 16,-3-2 3-16,3-1-5 0,-5 1 1 15,-13-3 3-15,28 3-2 0,-28-3-1 0,29 1 0 16,-29-1 1-16,30 0-3 0,-11-1-13 0,-2 1 19 16,0-5-6-16,5 2 1 0,-4-4 3 0,4 2 3 15,-2-3 11-15,1-2-6 0,-2-1-1 0,5-6-1 16,-2 2-57-16,0-4 77 0,-2-1 2 15,3-2-8-15,-4-2 15 0,2-4 0 0,-2-1-2 16,-4 0 8-16,3-4-3 0,-4 0 2 0,1-2-8 16,-2-2 0-16,1 3 31 0,-4-4-32 0,1 1 24 15,-5 3-31-15,2-2 11 0,-6 2-20 16,1 5 6-16,-6 2-28 0,-1-5-13 0,-3 2 22 16,-1 1-59-16,-2 3-24 0,-4 3-13 0,1 4-32 15,-2 2-149-15,1 2 61 0,-2 4-311 0,2 2-2 16</inkml:trace>
  <inkml:trace contextRef="#ctx0" brushRef="#br0">3395 11742 46 0,'0'0'360'0,"0"0"-234"0,0 0 99 0,0 0-172 15,0 0 97-15,0 0-134 0,-8-7 126 0,8 7-15 16,0 0-8-16,0 0-12 0,0 0-23 0,0 0-9 16,-14-5-23-16,14 5-8 0,0 0 5 0,0 0-8 15,0 0 0-15,-13-4-7 0,13 4 1 0,0 0 3 16,0 0-4-16,0 0-2 0,0 0-4 15,0 0-4-15,0 0-2 0,-10-7-4 0,10 7 2 16,0 0-4-16,0 0 4 0,0 0 17 16,0 0-7-16,19 3-4 0,-19-3 1 0,31 0-4 15,-11 0 2-15,10 1-7 0,-1 1-1 0,3-1-4 16,5 2 1-16,3-1-3 0,-2-1-6 0,3 2-3 16,-1-1 6-16,-3 0 29 0,-7 1-35 0,1-3 30 15,-3 1-32-15,0 1 26 0,-4-1-35 0,-2 0 32 16,-4 0-34-16,-18-1 27 0,29 2-22 0,-29-2 23 15,22 1-52-15,-22-1 39 0,0 0-53 0,24 0 28 16,-24 0-82-16,0 0-50 0,0 0-83 0,16-3-332 16,-16 3-86-16</inkml:trace>
  <inkml:trace contextRef="#ctx0" brushRef="#br0">3503 11771 306 0,'0'0'488'16,"-21"0"-156"-16,21 0-70 0,-17-3-71 0,17 3-46 15,0 0-29-15,0 0-24 0,0 0-17 0,0 0-15 16,0 0-15-16,0 0-9 0,0 0-4 0,19 3-16 16,-3-1-17-16,1 0-30 0,5 2-39 0,1 0-76 15,0-2-128-15,4 3-217 0,-3-2 54 16</inkml:trace>
  <inkml:trace contextRef="#ctx0" brushRef="#br0">3929 13096 476 0,'0'0'372'0,"0"0"-120"0,0 0-51 0,0 0-72 16,0 0-51-16,0 0-48 0,0 0-147 0,0 0 122 15,0 0-134-15,0 0 117 0,0 0-116 0,0 0 128 16,0 0-139-16,0 0 51 0,6-7-186 0,-6 7 85 15</inkml:trace>
  <inkml:trace contextRef="#ctx0" brushRef="#br0">3989 13091 338 0,'0'0'402'0,"0"0"-126"0,0 0-58 16,0-10-44-16,0 10-45 0,0 0-29 0,0 0-20 15,0 0-12-15,0 0-16 0,0 0 0 16,0 0 8-16,0 0-22 0,0 0 0 0,0 0-6 16,0 0-7-16,13-6-3 0,-13 6-4 0,18 0-2 15,-18 0-1-15,34 2-4 0,-15 0-1 0,8 0-28 16,0-1 26-16,-2 1 1 0,3 1-8 0,3-1 8 15,-1 0-4-15,-1-1 1 0,0 3-2 0,2-1-2 16,-3-1 2-16,3-2-2 0,-4 5-1 0,0-3 0 16,-2-1-5-16,-2 4 7 0,-4-4-10 0,-1 0 3 15,-18-1 8-15,27 5 1 0,-27-5-1 0,22 1 3 16,-22-1 4-16,0 0 4 0,23 1 3 16,-23-1 0-16,0 0-4 0,0 0-2 0,19 2-2 15,-19-2-11-15,0 0-8 0,0 0-3 16,0 0-10-16,16 1-12 0,-16-1-11 0,0 0-10 15,0 0-27-15,0 0-36 0,0 0-139 0,0 0 73 16,15-4-260-16,-15 4 139 0</inkml:trace>
  <inkml:trace contextRef="#ctx0" brushRef="#br0">2945 13225 349 0,'0'0'197'0,"0"0"58"16,12-5-175-16,-12 5 102 0,0 0-150 0,0 0 102 15,0 0-121-15,0 0 118 0,0 0-114 0,0 0 11 16,10-5 5-16,-10 5 0 0,0 0 6 0,0 0 7 16,0 0 5-16,0 0 8 0,0 0 7 0,0 0 33 15,0 0-32-15,0 0 10 0,0 0-35 0,0 0 8 16,0 0-56-16,0 0-20 0,-10-7-8 0,10 7-11 16,-30 7-11-16,8-2-13 0,-2 0 6 0,0 1 84 15,-3 0-92-15,4-1 97 0,1 0-91 0,3-1 100 16,5 1-91-16,14-5 107 0,-22 5-83 15,22-5 77-15,-16 5-68 0,16-5 76 0,0 0-83 16,-16 5 80-16,16-5-83 0,0 0 79 16,0 0-84-16,0 0 85 0,0 0-80 0,0 0 83 15,22-3-77-15,-22 3 64 0,0 0-64 0,19 4 68 16,-19-4-73-16,13 5 75 0,-13-5-72 0,6 10 71 16,-6-10-73-16,2 13 70 0,-2-13-75 0,-9 21 74 15,-1-9-13-15,-3 2-26 0,-3-2 11 0,1 1-5 16,0-3-1-16,3-1 7 0,3-3 8 0,-1 1 5 15,10-7 4-15,-13 9-3 0,13-9-1 0,-9 5 0 16,9-5-2-16,0 0-8 0,-10 8 0 0,10-8-6 16,0 0-4-16,0 0 6 0,-1 10-1 0,1-10-6 15,6 11 0-15,2-6 3 0,-1 2-39 16,4 4 44-16,0 1-42 0,2 3 45 16,-3 0-34-16,2 2 38 0,-3-1-56 0,-3 3-4 15,-1 0-12-15,-1-2-13 0,-5 8-28 0,-7-2-43 16,-6 6-51-16,-5-2-57 0,-5 2-124 0,-11 5 223 15</inkml:trace>
  <inkml:trace contextRef="#ctx0" brushRef="#br0">2007 15995 1095 0,'0'0'620'0,"0"0"-161"0,-4-9-96 0,4 9-100 16,0 0-57-16,-16-5-41 0,16 5-28 15,0 0-12-15,-20-2-11 0,20 2-30 16,0 0-22-16,-17 4-11 0,17-4-13 0,-9 12-6 16,6-2-40-16,0 2-36 0,2 2-33 0,4 1-15 15,3 4-17-15,2 1-8 0,3-1 2 0,-2 0 6 16,4 0 21-16,5 2 3 0,-5-3 19 0,1-1 9 15,-4 0 11-15,4 0-4 0,-5 1 18 0,0-3 57 16,-3-2 19-16,2-1 12 0,-4-1 7 0,-2 0 6 16,2-1 1-16,-4 3-14 0,0-1-3 0,1 2 8 15,1-2-1-15,-2 2 0 0,0 1-16 0,1 3-9 16,2-1-46-16,0 4 56 0,4 0-69 0,-1 3 6 16,7 1 7-16,-3-4 3 0,3 3 42 15,-3-2-48-15,2-2 42 0,-2 1-51 0,-1 1 59 16,0-2-57-16,-4 1 44 0,-1 1-3 0,-3 1-15 15,-5 0 1-15,-2 1 22 0,-7 5-2 16,-2 0 13-16,-7 0-16 0,-2-1-9 0,-8 5-27 16,-3-3 3-16,5-5 2 0,-1-3-5 0,-1-2-46 15,0-1-63-15,0-2-92 0,3-2-91 0,-5 1-113 16,5-6-308-16,0 0-252 0</inkml:trace>
  <inkml:trace contextRef="#ctx0" brushRef="#br0">2341 14200 135 0,'0'0'500'0,"6"-10"-175"15,-6 10-69-15,4-7-42 0,-4 7-45 0,0 0-21 16,6-12-6-16,-6 12-9 0,0 0-7 0,0 0-14 16,0-13-25-16,0 13-16 0,0 0-18 0,0 0-12 15,0 0-6-15,-19 0-10 0,9 7-5 0,-7 1 4 16,-1 2-12-16,-1 2 0 0,0 0-2 0,-3 5 2 15,-1-1 0-15,5-2 2 0,2-1-3 0,-1 0 0 16,3-1 46-16,1 3-58 0,3-6 49 0,1 4-54 16,0-4 47-16,4 1-8 0,1 1-5 15,3 0-6-15,0-2-3 0,1 3-2 0,2-2-4 16,1 1-3-16,3 2-28 0,4-1-42 0,2-3-37 16,-1-1-42-16,6 2-51 0,3-4-56 0,0 0-36 15,-1-3 54-15,1-2-279 0,1-1 29 0</inkml:trace>
  <inkml:trace contextRef="#ctx0" brushRef="#br0">2674 14059 187 0,'3'-11'586'16,"-2"3"-155"-16,-1 8-126 0,2-19-17 0,-2 19-89 16,2-13 46-16,-2 13-16 0,0-11-32 0,0 11-28 15,0 0-29-15,0-13-38 0,0 13-27 0,0 0-21 16,0 0-9-16,0 0-5 0,0 0-10 16,-4 9-2-16,0 2-47 0,-1 1 43 15,-2 2-37-15,0 6 37 0,-1 0-44 0,2 1 39 16,-2 0-36-16,-2 4 5 0,1 2 1 0,0-1 5 15,-2 0-1-15,2-1 39 0,-3 4-47 0,1 0 13 16,0-2-83-16,1-1-13 0,-1 1-52 0,2-5-53 16,1-1-28-16,3-1-57 0,-1-5 94 0,3-2-121 15,2-3-200-15,1-10 13 0</inkml:trace>
  <inkml:trace contextRef="#ctx0" brushRef="#br0">2812 14280 235 0,'4'-13'527'0,"-3"4"-171"0,-1 9-54 16,3-17-66-16,-3 17-33 0,0-15-13 0,0 15 6 15,0-12-6-15,0 12-22 0,0-10-49 0,0 10-21 16,0 0-26-16,-2-12-17 0,2 12-14 0,0 0-8 15,0 0-8-15,-14 6-6 0,8 1-2 0,-4 2 7 16,1 2-8-16,-4 3-13 0,3 0-5 0,-3 0-11 16,2 3-16-16,-1 0-9 0,1-2 34 0,0 2-61 15,2 0-1-15,-1-1 32 0,5-3-26 0,-1-1 27 16,0-2-23-16,3 0 39 0,3-10-23 16,-7 14 30-16,7-14-19 0,-3 12 30 0,3-12-21 15,0 0 59-15,0 0-58 0,3 7 28 16,-3-7-22-16,0 0 36 0,18-5-39 0,-18 5 36 15,17-14-36-15,-7 6 4 0,2-1 4 0,0-2 2 16,1-3 1-16,1-2 1 0,-1 3 4 0,0-4 1 16,1 2 58-16,-4 0-55 0,3 0 7 0,-4 4 6 15,-3 0 31-15,2 2-2 0,-1-1 8 0,-2 0 5 16,1 1 3-16,-1 2 2 0,-5 7 5 0,8-13-2 16,-8 13-4-16,6-12-4 0,-6 12 27 15,4-7-52-15,-4 7 26 0,0 0-50 0,3-9 31 16,-3 9-47-16,0 0 37 0,0 0-48 0,6-8 33 15,-6 8-45-15,0 0 40 0,0 0-38 0,0 0 5 16,0 0 6-16,0 0 2 0,0 0 2 0,0 14 1 16,0-14 4-16,-4 14 5 0,4-14-5 0,-3 17 0 15,1-9 2-15,-1 4-5 0,-2 0-4 0,4 0 37 16,-3-2-44-16,0 4 39 0,0-1-45 0,0 1 39 16,-1 0-45-16,1 0 45 0,-2-1-48 15,1 1 43-15,0-2-8 0,0 1-7 0,-2-1 0 16,3 0-8-16,-1-2 2 0,2-1 1 0,3-9 2 15,-7 15-4-15,7-15 6 0,-5 12 0 0,5-12 1 16,-4 10 23-16,4-10-21 0,0 0 0 0,-5 12-2 16,5-12 9-16,0 0 2 0,0 0-2 15,-5 10 2-15,5-10 6 0,0 0 27 0,0 0-12 16,0 0-6-16,0 0-4 0,0 0-2 0,0 0-2 16,0 0-27-16,10-8 42 0,-10 8-36 0,12-12 52 15,-6 4-45-15,3-4 44 0,3-1-33 0,-1-3 46 16,3-1-37-16,3-5 2 0,1-1 2 0,-1-2 9 15,0-1 8-15,2 1 12 0,-3 0 51 0,-1 0-39 16,-4 1 50-16,-2 2-52 0,0 3 34 0,-2-1-55 16,-2 1 45-16,-1 2-49 0,-3 5 44 0,0 0-52 15,1-2 39-15,-2 4-37 16,0 10 19-16,0-18-53 0,0 18 43 0,0-14-56 16,0 14 33-16,1-11-71 0,-1 11 20 0,0 0-67 15,0-13 46-15,0 13-27 0,0 0 56 0,0 0-32 16,0 0 47-16,-3 17-37 0,3-17 50 0,-1 21-51 15,2-8 42-15,1 1-33 0,0 2 3 0,2 2 7 16,0-2 9-16,-2 2-2 0,5-1 1 0,-1 1 8 16,-1-2 2-16,3-2 3 0,-2 4 1 0,2-4 2 15,-3 1 5-15,1-1-1 0,2 0 1 0,0-1 38 16,-2 1-41-16,1 0 36 0,-1-2-40 0,-1 0 34 16,-1-2-47-16,0 0 37 0,0-1-42 0,-4-9 43 15,2 17-38-15,-2-17 43 0,0 16-38 16,0-16 46-16,-5 16-48 0,5-16 44 0,-8 14-41 15,8-14 44-15,-6 11-27 0,6-11 51 0,-9 9-36 16,9-9 50-16,-6 7-37 0,6-7 47 0,0 0-44 16,-7 7 41-16,7-7-51 0,0 0 41 15,0 0-62-15,-10 6 45 0,10-6-53 0,0 0 43 16,0 0-40-16,0 0 39 0,0 0-51 0,0 0 61 16,0 0-66-16,-19-3 51 0,19 3-56 0,0 0 56 15,0 0-46-15,0 0 43 0,0 0-48 16,-9-7 49-16,9 7-52 0,0 0 42 0,0 0-54 0,0 0 26 15,0 0-76-15,-9-6 23 0,9 6-75 0,0 0-12 16,0 0-92-16,-9-9-6 0,9 9-98 16,-8-7 39-16,8 7-468 0,-12-7-306 0</inkml:trace>
  <inkml:trace contextRef="#ctx0" brushRef="#br0">3027 14442 42 0,'0'0'276'0,"0"0"-208"0,0 0 138 16,0 0-192-16,0 0 169 0,0 0-159 0,0 0 134 15,0 0-130-15,0 0 133 0,-13 4-120 16,13-4 96-16,0 0-86 0,0 0 68 0,0 0-77 15,0 0 67-15,0 0-66 0,0 0 47 0,0 0-50 16,0 0 44-16,0 0-44 0,0 0 24 0,0 0-17 16,0 0 18-16,0 0 21 0,0 0-36 0,0 0 46 15,7-7-46-15,-7 7 1 0,16-8 4 16,-3 2 10-16,-1-2 3 0,4-1 0 0,2-3 6 16,-2-1 1-16,1 1-7 0,2 0-6 0,2-6-8 15,-1 0-7-15,-1 2 12 0,-1-4-16 0,1 0-2 16,-3 6 14-16,-1-1-8 0,-4-1 7 0,2 1 5 15,-5 3 5-15,0 1 1 0,-2 3 34 0,0-2-51 16,-6 10 44-16,8-14-44 0,-8 14 39 0,4-11-58 16,-4 11 38-16,2-9-61 0,-2 9 37 0,0 0-50 15,3-10 31-15,-3 10-69 0,0 0 27 0,0 0-46 16,0 0 41-16,0 0-45 0,0 0 3 0,-8 9 6 16,8-9 3-16,-1 16 5 15,0-6 8-15,1-1 6 0,0 5 5 0,1 1 8 16,0-1 6-16,2 2-1 0,-2 0 4 0,3 1 2 15,0 0 5-15,0 2-3 0,2 1 40 0,-1-1-43 16,0-2 43-16,-1-1-47 0,1 0 40 0,-1-1-37 16,2 1 35-16,-2-2-40 0,1 0 44 0,-1-1-47 15,-1-2 42-15,-2 0-41 0,2-1 41 0,-3-10-39 16,2 16 43-16,-2-16-41 0,0 15 47 0,0-15-44 16,-2 15 36-16,2-15-29 0,-6 13 36 0,6-13-36 15,-6 10 41-15,6-10-47 0,-9 10 39 0,9-10-41 16,-9 5 31-16,9-5-64 0,0 0-13 15,-9 9-105-15,9-9-29 0,0 0-72 0,0 0 17 16,0 0-521-16,0 0-297 0</inkml:trace>
  <inkml:trace contextRef="#ctx0" brushRef="#br0">3939 14307 624 0,'5'-15'384'0,"-5"15"-46"0,3-10-98 16,-3 10-6-16,0 0-34 0,4-12 0 0,-4 12 14 0,0 0-15 15,2-12-22-15,-2 12-30 0,0 0-22 16,0 0-27-16,4-10-24 0,-4 10-18 0,0 0-17 16,0 0-13-16,0 0-5 0,0 0-7 0,0 0-5 15,0 0-6-15,0 0 10 0,0 0-3 0,6 10-2 16,-6-10-1-16,-1 15-1 0,1-15-2 0,-2 22 1 16,-1-9-2-16,0 2 1 0,2 0-1 15,-3 2 0-15,2-1 34 0,-1 1-43 16,-1-1 37-16,2 0-39 0,-1 3 36 0,-2-4-43 0,3 2 39 15,-1-1-40-15,1-1 34 0,-1-1-51 16,0-1 31-16,1-1-38 0,-1 1 19 0,2-4-61 16,-2 1 37-16,3-10-67 0,-2 18-18 0,2-18-3 15,-3 13-17-15,3-13 22 0,-3 11-89 0,3-11 60 16,-4 8-166-16,4-8-6 0,0 0-164 0,0 0 53 16</inkml:trace>
  <inkml:trace contextRef="#ctx0" brushRef="#br0">3976 14337 418 0,'4'-17'497'0,"0"1"-105"0,-2 1-107 0,1-1-36 16,2 5-50-16,-3 0-20 0,2 1-48 0,0 1-28 15,1 1-22-15,-5 8-9 0,14-12-22 0,-14 12-9 16,16-5-26-16,-16 5 0 0,20 0-12 0,-20 0 3 15,21 7-25-15,-10-4 16 0,-2 4-30 0,0-2 29 16,0 4-24-16,-4-2 22 0,-5-7-16 0,8 14-3 16,-8-14 6-16,0 16 7 0,-2-4 4 0,1-2 5 15,-4 0 1-15,2-1 1 0,1 3 0 0,-2-3 1 16,0 2 1-16,3-2 10 0,1-9 2 0,-2 19-6 16,2-9-3-16,1 0 6 0,0 2 0 0,4 0 0 15,-2 0 0-15,0 2 2 0,3-2 1 16,-1 2 2-16,-1 0-2 0,1-2 8 0,0 2 5 15,0 0 8-15,-1-1 1 0,-3-1 10 16,2 0-6-16,-1 0 30 0,-2 2-49 0,0 1-1 16,0-3 1-16,-2 2-1 0,-5 1-2 0,1 2-2 15,-7-3-2-15,0 1-34 0,-6 2-51 0,-4-3-42 16,-2 1-26-16,-2-1-163 0,-9-1-56 0,4-5-236 16,-1 3-126-16</inkml:trace>
  <inkml:trace contextRef="#ctx0" brushRef="#br0">3717 15037 404 0,'0'0'471'16,"6"-12"-119"-16,-6 12-63 0,5-12-52 15,-5 12-7-15,0-10-13 0,0 10 2 16,0-12 6-16,0 12-25 0,-2-9-21 0,2 9-31 15,0 0-30-15,-8-11-29 0,8 11 16 0,0 0-58 16,0 0-11-16,0 0-8 0,0 0-6 0,-18 4-11 16,18-4-13-16,-5 11-3 0,5-11-16 0,-4 15-13 15,3-5-12-15,1-10-12 0,0 19-7 0,0-9 0 16,2 2 6-16,0 1 0 0,-2-3 11 0,0 1 10 16,0-2 18-16,0-9 2 0,1 21-4 0,-1-21 5 15,0 16 5-15,0-16 6 0,-1 16 12 0,1-16 6 16,0 13 5-16,0-13 4 0,0 0 6 0,0 14 5 15,0-14 3-15,0 0 6 0,0 12 40 0,0-12-41 16,0 0 40-16,-3 14-38 0,3-14 42 16,-1 10-48-16,1-10 35 0,-4 12-44 0,4-12 37 15,-5 14-47-15,5-14 37 0,-5 17-48 16,5-17 45-16,-4 17-55 0,3-6 44 0,1-2-47 16,-2 4 39-16,2-1-42 0,0 2 41 0,2 0-48 15,-1 2 38-15,2 2-96 0,-1-1 3 0,1 0-41 16,-2 3-3-16,2-4-107 0,-2 2-20 0,0-1-81 15,-2 2 44-15,-3-5-468 0,3 6-274 0</inkml:trace>
  <inkml:trace contextRef="#ctx0" brushRef="#br0">4385 16198 1461 0,'-11'-11'656'0,"11"11"-99"15,-12-10-195-15,12 10-40 0,-10-5-120 0,10 5-15 16,0 0-73-16,0 0 24 0,0 0-71 0,-21 2 31 15,21-2-55-15,-7 9 28 0,7-9-74 16,-1 16 5-16,1-4-91 0,2 0 0 16,2 3-63-16,0 1 35 0,1-1-33 0,0-1 66 15,-1 1-27-15,1-1 19 0,-3-1 19 0,2-2 16 16,-3 0 12-16,1 0 11 0,-4 0 10 0,1 0 16 16,-4 1 7-16,3 0 22 0,-4-1 19 0,3-2 0 15,-3 0-2-15,1 2-4 0,-1-3-2 0,2 2-8 16,2-1-4-16,-1 2 1 0,3-2 0 0,0 5-4 15,4 0-3-15,1-1 3 0,5 4 1 0,-1-1-1 16,0-1-3-16,4 0-2 0,-4 2-6 0,1-5 17 16,0 1-24-16,-2-2-1 0,1 2 3 0,0-4 4 15,-4 2 0-15,1-2-1 0,-1 0 2 0,1-1 5 16,-4 1 5-16,3-1 24 0,-5-8 33 16,1 18-47-16,-1-18 40 0,-6 20-54 0,0-10 23 15,-3 1-52-15,-3 2 32 0,-3-1-80 0,-1-1-17 16,-1-4-138-16,-5 4-39 0,-3-1-45 0,1-3-561 15,-5 3-469-15</inkml:trace>
  <inkml:trace contextRef="#ctx0" brushRef="#br0">2136 14679 17 0,'0'0'134'0,"0"0"-9"0,0 0-6 0,0 0-18 16,0 0-15-16,0 0-5 0,0 0-12 0,0 0 6 16,0 0 6-16,0 0-6 0,0 0-1 0,0 0 3 15,0 0 0-15,0 0-3 0,0 0 1 0,0 0-1 16,0 0-4-16,0 0-7 0,0 0 0 0,0 0-15 16,0 0-12-16,0 0-3 0,0 0-3 0,0 0-5 15,0 0-6-15,0 0-4 0,0 0 1 0,0 0 7 16,0 0 6-16,0 0 3 0,0 0 10 0,0 0-14 15,0 0-3-15,0 0-1 0,18 3-1 0,-18-3 0 16,0 0-2-16,0 0 0 0,23 1 4 16,-23-1-5-16,0 0 0 0,23 3-1 0,-23-3 7 15,19 1-11-15,-19-1-1 0,23 3-2 16,-23-3 1-16,26 1 0 0,-26-1-2 0,25 4-2 16,-25-4-2-16,25 2 0 0,-25-2-1 0,24 4-2 15,-24-4 13-15,24 3-15 0,-24-3 1 0,23 4-5 16,-23-4 5-16,22 0-1 0,-22 0 0 0,24 5 0 15,-24-5 0-15,26 3-1 0,-26-3 4 0,26 3-2 16,-26-3 11-16,29 3-14 0,-29-3 4 0,28 3-2 16,-14-1 0-16,-14-2 0 0,28 4 0 0,-28-4-1 15,27 3 1-15,-27-3 35 0,24 5-42 16,-24-5 8-16,24 3 4 0,-24-3-11 0,18 3 3 16,-18-3 1-16,22 2 3 0,-22-2 3 0,20 3-13 15,-20-3 13-15,21 1-12 0,-21-1 12 0,20 3-12 16,-20-3 23-16,23 3-24 0,-23-3 12 15,18 1-14-15,-18-1 14 0,21 3-15 0,-21-3 15 16,19 3-12-16,-19-3 12 0,15 2-12 0,-15-2 9 16,18 2-8-16,-18-2 24 0,14 3-23 0,-14-3 14 15,0 0-17-15,22 2 17 0,-22-2-15 0,0 0 14 16,20 3-16-16,-20-3 16 0,0 0-15 0,17 2 14 16,-17-2-14-16,0 0 23 0,18 2-26 0,-18-2 11 15,0 0-9-15,16 0 15 0,-16 0-13 0,0 0 13 16,18 3-14-16,-18-3 14 0,0 0-14 15,22 0 15-15,-22 0-14 0,0 0 24 0,22 3-28 16,-22-3 19-16,17 1-20 0,-17-1 18 0,17 1-15 16,-17-1 16-16,19 2-16 0,-19-2 18 0,19 1-18 15,-19-1 15-15,18 1-15 0,-18-1 6 16,18 0-4-16,-18 0 19 0,0 0-19 0,24 2 17 16,-24-2-12-16,0 0 41 0,21 1-55 0,-21-1 20 15,0 0-17-15,22-1 17 0,-22 1-15 0,0 0 27 16,20 0-29-16,-20 0 19 0,0 0-22 0,21-2 20 15,-21 2-13-15,19 0 13 0,-19 0-14 16,20-1 15-16,-20 1-15 0,28-1 15 0,-28 1-14 16,28 0 25-16,-28 0-26 0,30 0 15 0,-30 0-20 15,28 0 19-15,-28 0-10 0,28 1 13 0,-28-1-16 16,28 0 16-16,-28 0-11 0,23 0 12 0,-23 0-18 16,23 0 30-16,-23 0-32 0,18 0 22 0,-18 0-23 15,19 0 21-15,-19 0-17 0,21 0 23 0,-21 0-26 16,18 0 18-16,-18 0-13 0,20 0 13 0,-20 0-14 15,0 0 29-15,24 0-32 0,-24 0 22 16,0 0-22-16,24 0 21 0,-24 0-20 0,0 0 21 16,20 0-20-16,-20 0 20 0,0 0-22 0,19 1 21 15,-19-1-20-15,0 0 32 0,0 0-33 16,0 0 19-16,18 0-28 0,-18 0 29 0,0 0-22 16,0 0 8-16,0 0-23 0,0 0-21 0,0 0 7 15,19 0-58-15,-19 0 51 0,0 0-106 0,0 0 68 16,0 0-142-16,0 0 75 0,0 0-327 0,0 0 71 15</inkml:trace>
  <inkml:trace contextRef="#ctx0" brushRef="#br0">3158 14817 190 0,'0'0'470'0,"0"0"-233"15,0 0 11-15,0 0-123 0,0 0 40 0,0 0-115 16,-14-2 60-16,14 2-92 0,0 0 67 0,0 0-88 15,0 0 68-15,0 0-97 16,0 0 70-16,0 0-111 0,0 0 88 0,0 0-117 16,17 2 106-16,-17-2-136 0,0 0 108 0,14 3-165 15,-14-3 70-15,0 0-211 0,15 4 260 0</inkml:trace>
  <inkml:trace contextRef="#ctx0" brushRef="#br0">2486 10950 19 0,'0'0'194'0,"0"0"107"15,0 0-234-15,0 0 123 0,0 0-174 0,0 0 116 16,0 0-152-16,0 0 13 0,0 0 4 0,0 0 5 15,0 0-7-15,0-10-4 0,0 10 13 0,0 0-3 16,0 0-7-16,0 0-17 0,0 0 21 0,0 0 2 16,0 0-10-16,0 0 10 0,0 0 10 0,0 0-10 15,0 0 0-15,0 0-10 0,0 0 9 0,0 0 0 16,0 0-1-16,0 0 1 0,0 0-1 0,0 0 2 16,0 0-8-16,0 0 1 0,0 0 8 0,0 0 1 15,0 0-3-15,0 0-10 0,0 0-19 16,0 0-2-16,0 0-36 0,0 0-38 0,0 0-68 15,0 0 37-15</inkml:trace>
  <inkml:trace contextRef="#ctx0" brushRef="#br0">2001 10768 7 0,'0'0'55'0,"0"0"21"16,0 0-17-16,0 0 18 0,0 0-33 0,0 0 19 15,0 0-19-15,0 0-9 0,0 0 0 0,0 0 11 16,0 0-5-16,0 0-3 0,0 0-11 0,0 0-14 16,0 0 8-16,0 0 3 0,0 0-11 0,0 0 3 15,0 0-7-15,0 0 5 0,0 0-7 0,0 0 14 16,0 0 1-16,0 0 5 0,0 0-10 15,-4-7-2-15,4 7 7 0,0 0 3 0,0 0-6 16,0 0 0-16,0 0-2 0,0 0-4 16,0 0-2-16,0 0 2 0,0 0 0 0,0 0-1 15,0 0-4-15,0 0 1 0,0 0 3 0,0 0 1 16,0 0 0-16,0 0-3 0,0 0 1 0,0 0 8 16,0 0 0-16,0 0-9 0,0 0 4 0,0 0-2 15,0 0-4-15,0 0 0 0,0 0 0 0,0 0-1 16,0 0 0-16,7-9-4 0,-7 9 3 0,0 0-4 15,0 0 7-15,0 0-14 0,17-3 7 0,-17 3 1 16,0 0-1-16,0 0-2 0,23 0 7 0,-23 0-9 16,0 0 2-16,22-2 0 0,-22 2 0 0,18 0 0 15,-18 0 4-15,18 0-10 0,-18 0 6 16,20 0 1-16,-20 0 0 0,22 2-1 16,-22-2 0-16,22 2-1 0,-22-2 2 0,25 1-1 15,-25-1 4-15,28 4-4 0,-28-4 0 0,33 3-5 16,-14-2 6-16,3-1 2 0,-4 1 2 0,4 0-1 15,-3 1-7-15,3-2 2 0,-2 0 0 0,-2 3 1 16,1-3-2-16,-1 0 2 0,-18 0 0 0,32 0-6 16,-32 0 2-16,28 1 4 0,-28-1 3 0,25 3-3 15,-25-3 4-15,20 2-6 0,-20-2 2 0,20 1 0 16,-20-1 2-16,22-1-2 0,-22 1 0 0,21 1-7 16,-21-1 10-16,21 1-2 0,-21-1 2 0,23 0-2 15,-23 0-1-15,22 1 0 0,-22-1 0 16,22 0 0-16,-22 0 4 0,19 2-4 0,-19-2-2 15,0 0 1-15,22 2-5 0,-22-2 8 0,0 0-2 16,0 0 2-16,20 1-2 0,-20-1 0 16,0 0 0-16,0 0 2 0,0 0-2 0,19 1 1 15,-19-1-3-15,0 0 3 0,0 0-3 0,0 0 4 16,0 0 6-16,0 0-6 0,0 0-2 0,0 0-1 16,18 0 2-16,-18 0-1 0,0 0 4 0,0 0-4 15,0 0-3-15,0 0 2 0,0 0-4 0,0 0 0 16,0 0 6-16,0 0 1 0,0 0-1 0,0 0-2 15,0 0 6-15,0 0-7 0,0 0 2 16,0 0 2-16,0 0-2 0,0 0 0 0,0 0 0 16,0 0-5-16,0 0 5 0,0 0 6 0,0 0-4 15,0 0 1-15,0 0-6 0,0 0 3 0,0 0 0 16,0 0 0-16,0 0 4 0,0 0-5 0,0 0 1 16,0 0-6-16,0 0 7 0,0 0 1 15,0 0-1-15,0 0-1 0,0 0-2 0,0 0 2 16,0 0 0-16,0 0 0 0,0 0 17 0,0 0-22 15,0 0 3-15,0 0-4 0,0 0 2 0,0 0 5 16,0 0 3-16,0 0-3 0,0 0 0 0,0 0 9 16,0 0-8-16,0 0-1 0,0 0-1 0,0 0 1 15,0 0 0-15,0 0-4 0,0 0 1 0,0 0 7 16,0 0-1-16,0 0-3 0,0 0-1 16,0 0 0-16,0 0 0 0,0 0-1 0,0 0 1 15,0 0-15-15,0 0-17 0,0 0-3 0,14 3-19 16,-14-3 9-16,0 0-18 0,0 0-35 0,0 0-55 15,-1 11-82-15,1-11 62 0</inkml:trace>
  <inkml:trace contextRef="#ctx0" brushRef="#br0">1927 12055 33 0,'0'0'109'0,"0"0"-6"0,0 0-19 0,0 0-16 16,0 0-5-16,0 0-23 0,0 0 19 0,0 0-2 15,0 0-1-15,0 0-6 0,0 0-4 0,0 0-7 16,0 0-14-16,0 0-1 0,0 0 6 0,-11-5 1 16,11 5-5-16,0 0-6 0,0 0 1 0,0 0 13 15,0 0-16-15,0 0 3 0,0 0 1 0,0 0-2 16,0 0-4-16,0 0-2 0,0 0 4 15,0 0 0-15,0 0-5 0,0 0-4 16,0 0 0-16,0 0-2 0,0 0-1 0,0 0-1 16,0 0-1-16,0 0 1 0,0 0 4 0,0 0-12 15,0 0 8-15,0 0 9 0,0 0-5 0,0 0-1 16,0 0-2-16,0 0 1 0,0 0-2 0,13-4 0 16,-13 4-1-16,23 1 1 0,-5 0-1 0,7 2-6 15,3-4 7-15,7 5-2 0,2-1 0 0,3 1-2 16,3 1 5-16,2-3-7 0,2 5 8 0,2-2-3 15,14 3-1-15,-3 1-1 0,1-1-2 0,-1-1-2 16,1 3-2-16,2-1 8 0,-7 0-3 0,3-1 11 16,-12 2-12-16,-2-5-3 0,-2 4-2 15,-2-5-2-15,-5 2 0 0,0-1 1 0,-9-1 0 16,1-2-4-16,-1 2 1 0,-2 0 9 16,-2-1 0-16,-1 0 11 0,-3-2-16 0,0 0 1 15,-1 3 2-15,0-3 2 0,-18-1-2 0,28 2 2 16,-28-2-2-16,28 2-4 0,-28-2 5 0,19 0 7 15,-19 0 4-15,19 3 5 0,-19-3 1 0,0 0 4 16,21 1 1-16,-21-1 0 0,0 0 0 0,0 0 1 16,18-1 0-16,-18 1-4 0,0 0-3 0,0 0 1 15,0 0-5-15,15 1 0 0,-15-1-1 0,0 0 5 16,0 0-10-16,0 0-2 0,0 0 0 0,0 0-1 16,0 0 1-16,0 0 4 0,16 3-7 0,-16-3 0 15,0 0-1-15,0 0 2 0,0 0 1 16,0 0 0-16,0 0-2 0,0 0 1 0,0 0-1 15,0 0 1-15,0 0 2 0,0 0 3 0,0 0 3 16,0 0 4-16,0 0-1 0,0 0 4 16,0 0 0-16,0 0-6 0,0 0-4 0,0 0 2 15,0 0 0-15,0 0 0 0,0 0-1 0,0 0-2 16,0 0 3-16,0 0-4 0,0 0 15 0,0 0-23 16,0 0 1-16,0 0 5 0,0 0-1 0,0 0-2 15,10-7 1-15,-10 7 0 0,0 0 2 0,0 0-2 16,0 0 3-16,0 0-1 0,0 0-2 0,0 0 0 15,0 0 4-15,0 0 2 0,0 0-2 0,0 0-1 16,0 0 0-16,0 0 0 0,0 0-1 16,0 0 0-16,0 0-8 0,0 0-20 0,0 0-26 15,0 0-26-15,0 0-27 0,0 0-63 0,0 0-11 16,0 0-152-16,0 0 257 0</inkml:trace>
  <inkml:trace contextRef="#ctx0" brushRef="#br0">1992 14865 17 0,'0'0'200'0,"-12"-7"-35"16,12 7-50-16,-9-4-39 0,9 4-5 0,-9-7 0 15,9 7-1-15,-9-6-5 0,9 6-9 0,-7-7-8 16,7 7-12-16,0 0 4 0,-12-5-6 0,12 5-6 15,0 0-7-15,0 0-8 0,-10-7 0 0,10 7-5 16,0 0 1-16,0 0 16 0,0 0-26 0,-6-6 1 16,6 6-12-16,0 0 12 0,0 0 2 15,0 0 1-15,0 0 5 0,16 4 1 0,-16-4-1 16,32 7 1-16,-5-5-4 0,6 3 1 0,5 2-2 16,3-1-7-16,5 0 2 0,2-1 123 0,12 3-140 15,0-1 5-15,0 1 1 0,0-1 3 16,-9 0 0-16,6 2 117 0,-8-4-137 0,-3 2 120 15,-1 2-122-15,-3-1 88 0,-2-1-108 0,-2-2 117 16,-2 4-121-16,-3-4 112 0,-5 2-120 0,-1-2 112 16,-4 0-113-16,1 1 122 0,-1-4-121 0,0 4 123 15,-1-5-30-15,-3 3 10 0,-4-2-23 0,2 1 9 16,-17-3-2-16,28 4-5 0,-28-4-7 0,24 1-7 16,-24-1 6-16,18 3-2 0,-18-3 1 0,0 0 1 15,21 3 4-15,-21-3 0 0,0 0-5 0,14 1-10 16,-14-1 20-16,0 0-3 0,0 0 1 15,0 0-6-15,0 0-1 0,20 1 5 16,-20-1-2-16,0 0-1 0,0 0-4 0,0 0-2 0,0 0-1 16,0 0-18-16,17 3 21 0,-17-3-7 15,0 0-3-15,0 0 1 0,0 0-5 0,0 0 10 16,0 0-7-16,0 0 3 0,0 0-2 0,0 0 0 16,0 0 0-16,0 0-37 0,0 0 29 0,0 0 18 15,0 0-5-15,14 1 1 0,-14-1-19 0,0 0-65 16,0 0 105-16,0 0-6 0,0 0-4 0,0 0 4 15,0 0-8-15,0 0-2 0,0 0-20 0,0 0 5 16,0 0 17-16,0 0-4 0,0 0-1 0,0 0-4 16,0 0-7-16,0 0 8 0,0 0 3 0,0 0-5 15,0 0 5-15,0 0-6 0,0 0-9 0,0 0-7 16,0 0 21-16,0 0-4 16,0 0 1-16,0 0 1 0,0 0-4 0,0 0 9 15,0 0-2-15,0 0-2 0,0 0 4 0,0 0-3 16,0 0-1-16,0 0-33 0,0 0 25 0,0 0 14 15,0 0-4-15,0 0-2 0,0 0 2 0,0 0-5 16,0 0 4-16,0 0-2 0,0 0 1 0,0 0-2 16,0 0-15-16,0 0 19 0,0 0-17 0,0 0 3 15,0 0 17-15,0 0-6 0,0 0 6 0,0 0-3 16,0 0 1-16,0 0 2 0,0 0 7 0,0 0-9 16,0 0 0-16,0 0-5 0,0 0 9 0,0 0-21 15,0 0 16-15,0 0-8 0,0 0 7 16,0 0 2-16,0 0-9 0,0 0 2 0,0 0 2 15,0 0-3-15,0 0 2 0,0 0-4 0,0 0-24 16,0 0-20-16,0 0 49 0,0 0 13 0,0 0-9 16,0 0 1-16,0 0 2 0,0 0-5 15,0 0 3-15,0 0-2 0,0 0-2 0,0 0 1 16,0 0-2-16,0 0-25 0,0 0 16 0,0 0 14 16,0 0-8-16,0 0 0 0,0 0 4 0,0 0-1 15,0 0-2-15,0 0-1 0,0 0-14 0,0 0 16 16,0 0-1-16,0 0-1 0,0 0-14 0,0 0 11 15,0 0 6-15,0 0-4 0,0 0 6 16,0 0-5-16,0 0 6 0,0 0-5 0,0 0 1 16,0 0 2-16,0 0-4 0,0 0 0 0,0 0 7 15,0 0-22-15,0 0 17 0,0 0-6 0,0 0-4 16,0 0 12-16,0 0-3 0,0 0-1 0,0 0 1 16,0 0-1-16,0 0-23 0,0 0 28 0,0 0 1 15,0 0-2-15,0 0-14 0,0 0 15 0,0 0-4 16,0 0-1-16,0 0 2 0,0 0 0 15,0 0 3-15,0 0-3 0,0 0 1 0,0 0-1 16,0 0 5-16,0 0-18 0,0 0 14 0,0 0-18 16,0 0 17-16,0 0 5 0,0 0-4 15,0 0-1-15,0 0 1 0,0 0 0 0,0 0 1 16,0 0-2-16,0 0-2 0,0 0 0 0,0 0-12 16,0 0 14-16,0 0-4 0,0 0 0 0,0 0 6 15,0 0-5-15,0 0 4 0,0 0-1 0,0 0 0 16,0 0-3-16,0 0 7 0,0 0-7 0,0 0-12 15,0 0 2-15,0 0 15 0,0 0-1 0,0 0 0 16,0 0-5-16,0 0 3 0,0 0 1 0,0 0 0 16,0 0-1-16,0 0 0 0,0 0-1 0,0 0-26 15,0 0-38-15,0 0 81 0,0 0-1 16,0 0-7-16,0 0 4 0,0 0-7 0,0 0 0 16,0 0-1-16,0 0 1 0,0 0-2 15,0 0 1-15,0 0-2 0,0 0-14 0,0 0 15 16,0 0-2-16,0 0-4 0,0 0 4 0,0 0 1 15,0 0-3-15,0 0 8 0,0 0-7 0,0 0-30 16,0 0-34-16,0 0 82 0,0 0-3 0,0 0-16 16,0 0 13-16,0 0-7 0,0 0 0 0,0 0 4 15,0 0-6-15,0 0 4 0,0 0 0 0,0 0 5 16,0 0-10-16,0 0 3 0,0 0-2 0,0 0-12 16,0 0 1-16,0 0 14 0,0 0-9 0,0 0 8 15,0 0 4-15,0 0-10 0,0 0 2 0,0 0 0 16,0 0-3-16,0 0 0 0,0 0-6 0,0 0-1 15,0 0-17-15,0 0-1 0,0 0 10 16,0 0-11-16,0 0-28 0,0 0-9 16,0 0-128-16,0 0 123 0,0 0-134 0,0 0 45 15,0 0-183-15,0 0 248 0</inkml:trace>
  <inkml:trace contextRef="#ctx0" brushRef="#br0">1124 10467 195 0,'0'0'368'0,"0"0"-84"16,0 0-121-16,0 0 25 0,0 0-70 0,0 0 19 15,0 0-76-15,0 0 18 0,0 0-48 0,0 0 38 16,0 0-45-16,0 0 40 0,0 0-48 0,0 0 46 16,0 0-52-16,0 0 32 0,0 0-48 0,0 0 69 15,-14 2-66-15,14-2 70 0,0 0-71 16,0 0 57-16,0 0-60 0,0 0 59 0,0 0-64 15,0 0 62-15,0 0-66 0,0 0 62 0,0 0-67 16,0 0 52-16,0 0-44 0,0 0 54 16,0 0-55-16,-5 9 59 0,5-9-65 0,0 0 61 15,0 0-59-15,0 0 55 0,0 0-58 0,0 0 58 16,0 0-58-16,0 0 55 0,0 0-21 0,10 8 14 16,-10-8-13-16,0 0-52 0,0 0 66 0,13 4-6 15,-13-4-4-15,0 0-2 0,19 3-2 0,-19-3-2 16,0 0-2-16,23 0-1 0,-23 0-3 0,0 0-13 15,22 0 1-15,-22 0 17 0,20 0-11 0,-20 0 10 16,18-3 0-16,-18 3-3 0,22-2 0 0,-22 2 1 16,24-6-1-16,-11 0-2 0,-13 6 0 0,24-5-2 15,-10 1 1-15,-14 4-11 0,23-6 11 16,-23 6 2-16,25-5-15 0,-25 5 15 0,21-5 4 16,-21 5-10-16,21-4 0 0,-21 4 1 15,18-5-1-15,-18 5 0 0,16-3-1 0,-16 3 2 16,17-4 1-16,-17 4-13 0,16-2 2 0,-16 2 13 15,17-3-11-15,-17 3 12 0,18-3-2 0,-18 3-1 16,18-1 0-16,-18 1-1 0,15-3 2 16,-15 3-2-16,14-2-1 0,-14 2 0 0,13-3-1 0,-13 3-10 15,0 0 1-15,19-3 14 0,-19 3-8 0,0 0 8 16,17-1 0-16,-17 1-2 0,0 0 0 0,18-3-1 16,-18 3 0-16,0 0-1 0,20-5-3 0,-20 5 0 15,14-5-4-15,-14 5-14 0,16-3 11 16,-16 3-9-16,13-6 24 0,-13 6-36 0,13-3-10 15,-13 3-7-15,13-5-20 0,-13 5-21 0,0 0-37 16,0 0-5-16,14-4-22 0,-14 4-41 0,0 0-40 16,0 0-173-16,0 0 187 0</inkml:trace>
  <inkml:trace contextRef="#ctx0" brushRef="#br0">1267 10460 254 0,'0'0'334'0,"0"0"-72"16,0 0-118-16,-15-1 16 0,15 1-46 0,0 0 18 16,0 0-59-16,0 0 14 0,0 0-37 0,-17-2 44 15,17 2-54-15,0 0 39 0,0 0-55 16,0 0 51-16,0 0-63 0,0 0 34 0,0 0-58 16,0 0 69-16,0 0-71 0,0 0 62 0,-15-2-64 15,15 2 57-15,0 0-55 0,0 0 69 0,0 0-60 16,0 0 61-16,0 0-6 0,0 0-8 0,11 4-8 15,-11-4-18-15,0 0 11 0,17 5-9 0,-17-5-3 16,19 2 7-16,-19-2-4 0,24 1-2 0,-24-1-4 16,35-3-2-16,-13 1 0 0,2-1 0 0,3-1-5 15,-3 0-6-15,3 2-41 0,-2 0 15 0,-1-1 14 16,-4 1-9-16,-1 2-3 0,-19 0-4 0,32 0 2 16,-32 0 6-16,28 0-44 0,-28 0 64 15,21 2-49-15,-21-2 68 0,0 0 6 16,23 0 4-16,-23 0-14 0,0 0 6 0,0 0 20 15,19 0-11-15,-19 0 6 0,0 0 7 0,0 0-12 16,0 0-2-16,15 3-3 0,-15-3-3 0,0 0-3 16,0 0-4-16,0 0-2 0,0 0-5 0,0 0-14 15,0 0 12-15,0 0-17 0,19 0 1 0,-19 0 7 16,0 0-13-16,0 0 8 0,0 0-1 0,0 0-2 16,0 0 1-16,0 0-2 0,0 0 1 0,0 0 0 15,0 0-16-15,0 0 6 0,0 0 21 0,0 0-4 16,0 0 0-16,0 0 8 0,0 0-4 0,0 0 0 15,0 0-7-15,0 0-5 0,0 0-15 0,0 0-23 16,0 0-74-16,0 0-29 0,0 0-35 16,0 0-105-16,0 0-165 0,0 0 112 0</inkml:trace>
  <inkml:trace contextRef="#ctx0" brushRef="#br0">7853 17193 74 0,'0'0'255'15,"6"-15"81"-15,-6 15-211 0,7-17 69 0,-7 17-136 16,5-17 107-16,0 6-142 0,-1 1 109 0,0 2-122 16,-2-2 110-16,2-1-114 0,0 3 91 0,-4 8-88 15,5-16 78-15,-5 16-85 0,8-15 58 16,-8 15-63-16,6-13 61 0,-6 13-75 0,5-9 76 16,-5 9-82-16,7-9 68 0,-7 9-79 0,0 0 75 15,0 0-80-15,2-8 75 0,-2 8-64 0,0 0 52 16,0 0-54-16,0 0 71 0,0 0-62 15,0 0 63-15,1 13-63 0,-1-13 62 0,-1 11-61 16,1-11 59-16,0 13-60 0,0-13 66 0,0 14-62 16,0-14 53-16,1 16-55 0,-1-16 56 0,2 16-31 15,-2-16 32-15,1 13-38 0,-1-13 34 0,4 11-26 16,-4-11 26-16,4 10-14 0,-4-10 14 0,6 9 4 16,-6-9-14-16,17 5-8 0,-17-5 2 0,29-1-2 15,-5-1-4-15,3-4-10 0,5-1-17 16,3-4-18-16,2 2-19 0,0-4-28 0,-2 2-42 15,3-2-164-15,-3-3-216 0,4 3 34 0</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7:11:49"/>
    </inkml:context>
    <inkml:brush xml:id="br0">
      <inkml:brushProperty name="width" value="0.05292" units="cm"/>
      <inkml:brushProperty name="height" value="0.05292" units="cm"/>
      <inkml:brushProperty name="color" value="#FF0000"/>
    </inkml:brush>
  </inkml:definitions>
  <inkml:trace contextRef="#ctx0" brushRef="#br0">21730 8552 297 0,'14'-4'354'0,"3"-1"-103"15,-4 1-63-15,1-2-38 0,-3 1-44 0,2 2-9 16,-3-3-10-16,-10 6-17 0,23-5-4 0,-9-1-3 16,4 3-6-16,5-3-9 0,4 6 0 0,4-4 1 15,1 3 8-15,2 1 4 0,3 0 31 0,0 1-54 16,-5 1 33-16,-2 0-27 0,-2 0 20 0,-3 0-45 16,-3 1 33-16,-3-1-33 0,-2-2 31 15,-2 3-25-15,-15-3 32 0,26 3-34 16,-26-3 19-16,21 2-11 0,-21-2 6 0,18 2-25 15,-18-2 21-15,0 0-17 0,23 3 16 0,-23-3-18 0,0 0 10 16,17 3-11-16,-17-3 10 0,0 0-8 16,0 0 9-16,0 0 11 0,18 1 3 0,-18-1 3 15,0 0-2-15,0 0-3 0,0 0 0 0,0 0-3 16,0 0-17-16,0 0 3 0,0 0-5 0,18-1-5 16,-18 1-16-16,0 0-95 0,0 0-12 0,0 0-65 15,0 0-46-15,9-6-125 0,-9 6-311 16,0 0-190-16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dev"/>
          <inkml:channel name="T" type="integer" max="2" units="dev"/>
        </inkml:traceFormat>
        <inkml:channelProperties>
          <inkml:channelProperty channel="X" name="resolution" value="1290.03943" units="1/cm"/>
          <inkml:channelProperty channel="Y" name="resolution" value="2150.06567" units="1/cm"/>
          <inkml:channelProperty channel="F" name="resolution" value="0" units="1/dev"/>
          <inkml:channelProperty channel="T" name="resolution" value="1" units="1/dev"/>
        </inkml:channelProperties>
      </inkml:inkSource>
      <inkml:timestamp xml:id="ts0" timeString="2022-02-23T03:06:06"/>
    </inkml:context>
    <inkml:brush xml:id="br0">
      <inkml:brushProperty name="width" value="0.05292" units="cm"/>
      <inkml:brushProperty name="height" value="0.05292" units="cm"/>
      <inkml:brushProperty name="color" value="#FF0000"/>
    </inkml:brush>
  </inkml:definitions>
  <inkml:trace contextRef="#ctx0" brushRef="#br0">29116 8552 345 0,'9'-7'399'0,"-9"7"-149"0,8-6 5 0,-8 6-80 0,0 0 21 16,11-11-74-16,-11 11 28 0,0 0-67 0,9-7 19 16,-9 7-45-16,0 0 28 0,0 0-36 15,12-7 28-15,-12 7-11 0,0 0-11 16,0 0-6-16,7-7-11 0,-7 7-3 0,0 0-6 16,0 0-5-16,0 0-4 0,0 0-2 0,8-6-7 15,-8 6 3-15,0 0-2 0,0 0-1 0,0 0-1 16,0 0 0-16,0 0-12 0,0 0 15 0,0 0-2 15,0 0 1-15,0 0-2 0,0 0 1 0,0 0 2 16,0 0 1-16,0 0-10 0,10-5 14 0,-10 5 1 16,0 0-3-16,0 0-1 0,0 0-4 15,0 0-5-15,0 0 5 0,0 0-1 0,0 0-8 16,0 0 16-16,-1 10-5 0,1-10-3 16,0 0-4-16,-1 11 4 0,1-11-1 0,0 0 9 0,-5 14-27 15,5-14 11-15,0 0 11 0,-3 12-1 16,3-12-2-16,-1 10 1 0,1-10-1 0,-1 11 21 15,1-11-15-15,-2 10-12 0,2-10 8 0,-1 10-1 16,1-10 10-16,-3 9-11 0,3-9 17 0,-1 10-19 16,1-10 35-16,0 0-19 0,-1 12 32 0,1-12 4 15,0 0 22-15,0 0 19 0,2 13 9 0,-2-13 9 16,0 0-9-16,8 8-8 0,-8-8-8 16,0 0-3-16,15 5-15 0,-15-5-20 0,0 0 2 15,23 0-20-15,-23 0 15 0,20-2-17 0,-20 2-8 16,30-6-6-16,-13 5-2 0,1-4-7 15,3 3-3-15,2-3-2 0,0 3-4 0,-2-2 8 16,-2 0-12-16,-2 1-2 0,1 2-11 0,-18 1-18 16,26-6-17-16,-26 6-13 0,21-2-13 0,-21 2-10 15,0 0-13-15,19-4-10 0,-19 4-27 0,0 0-28 16,0 0-23-16,18-2-7 0,-18 2 10 0,0 0 12 16,0 0-21-16,0 0-29 0,0 0-91 0,0 0-390 15,0 0-228-15</inkml:trace>
  <inkml:trace contextRef="#ctx0" brushRef="#br0">29170 8586 206 0,'0'0'418'16,"0"0"-149"-16,0 0-21 0,0 0-61 0,-17-1 32 16,17 1-42-16,0 0-28 0,0 0-24 15,0 0-22-15,0 0-17 0,0 0-32 0,0 0-5 16,0 0 1-16,-15 1-1 0,15-1-1 15,0 0-2-15,-5 13 51 0,5-13-73 0,-5 13 39 16,5-13-55-16,-5 15 71 0,5-15-68 0,-4 15 68 16,4-15-53-16,-3 14 28 0,3-14 13 0,-1 12 1 15,1-12 10-15,1 13 11 0,-1-13-3 0,0 9 1 16,0-9-2-16,3 11 2 0,-3-11-4 0,5 9 0 16,-5-9 9-16,10 12-4 0,-10-12-1 0,14 10 5 15,-14-10 6-15,21 9 6 0,-7-6-1 16,2 2 27-16,5-3-45 0,2 0 1 0,2-2-15 15,1 0 0-15,-1 0-40 0,3 0 23 16,-1-2-35-16,0 1 27 0,-1-1-38 0,-1-2 30 16,-1 2-30-16,-1 0 21 0,-6-2-37 0,2 3 30 15,-19 1-47-15,26-4-3 0,-26 4-49 0,20-5-18 16,-20 5-35-16,16-2-38 0,-16 2-72 0,0 0-18 16,17-7-68-16,-17 7 2 0,0 0-62 0,0 0-54 15,0 0-334-15,-4-10-300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0F11B0-F9E0-4DE5-881C-6D03EC02ED19}"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0F11B0-F9E0-4DE5-881C-6D03EC02ED19}"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0F11B0-F9E0-4DE5-881C-6D03EC02ED19}"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0F11B0-F9E0-4DE5-881C-6D03EC02ED19}"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0F11B0-F9E0-4DE5-881C-6D03EC02ED19}" type="datetimeFigureOut">
              <a:rPr lang="en-IN" smtClean="0"/>
              <a:t>29-09-2024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0F11B0-F9E0-4DE5-881C-6D03EC02ED19}"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40F11B0-F9E0-4DE5-881C-6D03EC02ED19}" type="datetimeFigureOut">
              <a:rPr lang="en-IN" smtClean="0"/>
              <a:t>29-09-2024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0F11B0-F9E0-4DE5-881C-6D03EC02ED19}" type="datetimeFigureOut">
              <a:rPr lang="en-IN" smtClean="0"/>
              <a:t>29-09-2024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0F11B0-F9E0-4DE5-881C-6D03EC02ED19}" type="datetimeFigureOut">
              <a:rPr lang="en-IN" smtClean="0"/>
              <a:t>29-09-2024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0F11B0-F9E0-4DE5-881C-6D03EC02ED19}"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0F11B0-F9E0-4DE5-881C-6D03EC02ED19}" type="datetimeFigureOut">
              <a:rPr lang="en-IN" smtClean="0"/>
              <a:t>29-09-2024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2835183-0755-4887-A541-566813A17C73}"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0F11B0-F9E0-4DE5-881C-6D03EC02ED19}" type="datetimeFigureOut">
              <a:rPr lang="en-IN" smtClean="0"/>
              <a:t>29-09-2024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35183-0755-4887-A541-566813A17C73}"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8.wmf"/><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customXml" Target="../ink/ink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customXml" Target="../ink/ink1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customXml" Target="../ink/ink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4.wmf"/><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customXml" Target="../ink/ink15.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customXml" Target="../ink/ink16.xml"/></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customXml" Target="../ink/ink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28.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3" Type="http://schemas.openxmlformats.org/officeDocument/2006/relationships/customXml" Target="../ink/ink20.xml"/><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21.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customXml" Target="../ink/ink22.xml"/></Relationships>
</file>

<file path=ppt/slides/_rels/slide31.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34.wmf"/><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24.xml"/><Relationship Id="rId4" Type="http://schemas.openxmlformats.org/officeDocument/2006/relationships/image" Target="../media/image39.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1.xml"/><Relationship Id="rId4" Type="http://schemas.openxmlformats.org/officeDocument/2006/relationships/image" Target="../media/image5.wmf"/></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6.wmf"/><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7.wmf"/><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6"/>
          </a:solidFill>
        </p:spPr>
        <p:txBody>
          <a:bodyPr/>
          <a:lstStyle/>
          <a:p>
            <a:r>
              <a:rPr lang="en-US" dirty="0"/>
              <a:t>Inheritance</a:t>
            </a:r>
            <a:endParaRPr lang="en-IN" dirty="0"/>
          </a:p>
        </p:txBody>
      </p:sp>
      <p:sp>
        <p:nvSpPr>
          <p:cNvPr id="3" name="Subtitle 2"/>
          <p:cNvSpPr>
            <a:spLocks noGrp="1"/>
          </p:cNvSpPr>
          <p:nvPr>
            <p:ph type="subTitle" idx="1"/>
          </p:nvPr>
        </p:nvSpPr>
        <p:spPr>
          <a:solidFill>
            <a:schemeClr val="accent6">
              <a:lumMod val="60000"/>
              <a:lumOff val="40000"/>
            </a:schemeClr>
          </a:solidFill>
        </p:spPr>
        <p:txBody>
          <a:bodyPr/>
          <a:lstStyle/>
          <a:p>
            <a:r>
              <a:rPr lang="en-US" dirty="0"/>
              <a:t>by</a:t>
            </a:r>
          </a:p>
          <a:p>
            <a:r>
              <a:rPr lang="en-US" dirty="0"/>
              <a:t>Jamimamul Bakas</a:t>
            </a:r>
          </a:p>
        </p:txBody>
      </p:sp>
      <p:sp>
        <p:nvSpPr>
          <p:cNvPr id="4" name="TextBox 3"/>
          <p:cNvSpPr txBox="1"/>
          <p:nvPr/>
        </p:nvSpPr>
        <p:spPr>
          <a:xfrm>
            <a:off x="1" y="5528180"/>
            <a:ext cx="12191999" cy="1200329"/>
          </a:xfrm>
          <a:prstGeom prst="rect">
            <a:avLst/>
          </a:prstGeom>
          <a:noFill/>
        </p:spPr>
        <p:txBody>
          <a:bodyPr wrap="square" rtlCol="0">
            <a:spAutoFit/>
          </a:bodyPr>
          <a:lstStyle/>
          <a:p>
            <a:pPr algn="ctr"/>
            <a:r>
              <a:rPr lang="en-US" dirty="0"/>
              <a:t>Acknowledgment</a:t>
            </a:r>
          </a:p>
          <a:p>
            <a:pPr algn="ctr"/>
            <a:r>
              <a:rPr lang="en-US" dirty="0"/>
              <a:t>The contents of the slides are taken from the followings:</a:t>
            </a:r>
          </a:p>
          <a:p>
            <a:pPr marL="457200" indent="-457200" algn="ctr">
              <a:buAutoNum type="alphaLcParenBoth"/>
            </a:pPr>
            <a:r>
              <a:rPr lang="en-US" dirty="0"/>
              <a:t>Java- One Step Ahead by A. Seth and B.L. </a:t>
            </a:r>
            <a:r>
              <a:rPr lang="en-US" dirty="0" err="1"/>
              <a:t>Juneja</a:t>
            </a:r>
            <a:endParaRPr lang="en-US" dirty="0"/>
          </a:p>
          <a:p>
            <a:pPr marL="457200" indent="-457200" algn="ctr">
              <a:buAutoNum type="alphaLcParenBoth"/>
            </a:pPr>
            <a:r>
              <a:rPr lang="en-US" dirty="0"/>
              <a:t>The Complete Reference by H. </a:t>
            </a:r>
            <a:r>
              <a:rPr lang="en-US" dirty="0" err="1"/>
              <a:t>Schildt</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Types of Inheritance</a:t>
            </a:r>
            <a:endParaRPr lang="en-IN"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89649" y="1199865"/>
            <a:ext cx="9608233" cy="5658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6157080" y="2159640"/>
              <a:ext cx="1197360" cy="2719080"/>
            </p14:xfrm>
          </p:contentPart>
        </mc:Choice>
        <mc:Fallback xmlns="">
          <p:pic>
            <p:nvPicPr>
              <p:cNvPr id="3" name="Ink 2"/>
            </p:nvPicPr>
            <p:blipFill>
              <a:blip r:embed="rId4"/>
            </p:blipFill>
            <p:spPr>
              <a:xfrm>
                <a:off x="6157080" y="2159640"/>
                <a:ext cx="1197360" cy="271908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altLang="en-US" dirty="0">
                <a:latin typeface="Calibri" panose="020F0502020204030204" pitchFamily="34" charset="0"/>
              </a:rPr>
              <a:t>Universal Super Class—Object Class</a:t>
            </a:r>
            <a:endParaRPr lang="en-IN" altLang="en-US" dirty="0">
              <a:solidFill>
                <a:srgbClr val="002060"/>
              </a:solidFill>
              <a:latin typeface="Calibri" panose="020F0502020204030204" pitchFamily="34" charset="0"/>
            </a:endParaRPr>
          </a:p>
        </p:txBody>
      </p:sp>
      <p:sp>
        <p:nvSpPr>
          <p:cNvPr id="4" name="Rectangle 3"/>
          <p:cNvSpPr>
            <a:spLocks noGrp="1" noChangeArrowheads="1"/>
          </p:cNvSpPr>
          <p:nvPr>
            <p:ph idx="1"/>
          </p:nvPr>
        </p:nvSpPr>
        <p:spPr>
          <a:xfrm>
            <a:off x="838200" y="928467"/>
            <a:ext cx="10515600" cy="4351337"/>
          </a:xfrm>
        </p:spPr>
        <p:txBody>
          <a:bodyPr/>
          <a:lstStyle/>
          <a:p>
            <a:pPr marL="609600" indent="-609600" algn="l" eaLnBrk="1" hangingPunct="1">
              <a:buFontTx/>
              <a:buChar char="•"/>
            </a:pPr>
            <a:r>
              <a:rPr lang="en-US" altLang="en-US" sz="2400" dirty="0">
                <a:latin typeface="Calibri" panose="020F0502020204030204" pitchFamily="34" charset="0"/>
              </a:rPr>
              <a:t>Object class is a special class and it is at the top of the class hierarchy tree. </a:t>
            </a:r>
          </a:p>
          <a:p>
            <a:pPr marL="609600" indent="-609600" algn="l" eaLnBrk="1" hangingPunct="1">
              <a:buFontTx/>
              <a:buChar char="•"/>
            </a:pPr>
            <a:r>
              <a:rPr lang="en-US" altLang="en-US" sz="2400" dirty="0">
                <a:latin typeface="Calibri" panose="020F0502020204030204" pitchFamily="34" charset="0"/>
              </a:rPr>
              <a:t>It is the parent class or super class of all in Java. </a:t>
            </a:r>
          </a:p>
          <a:p>
            <a:pPr marL="609600" indent="-609600" algn="l" eaLnBrk="1" hangingPunct="1">
              <a:buFontTx/>
              <a:buChar char="•"/>
            </a:pPr>
            <a:r>
              <a:rPr lang="en-US" altLang="en-US" sz="2400" dirty="0">
                <a:latin typeface="Calibri" panose="020F0502020204030204" pitchFamily="34" charset="0"/>
              </a:rPr>
              <a:t>Hence, it is called Universal super class.</a:t>
            </a:r>
          </a:p>
          <a:p>
            <a:pPr marL="609600" indent="-609600" algn="just" eaLnBrk="1" hangingPunct="1">
              <a:buFontTx/>
              <a:buChar char="•"/>
            </a:pPr>
            <a:r>
              <a:rPr lang="en-US" altLang="en-US" sz="2400" dirty="0">
                <a:latin typeface="Calibri" panose="020F0502020204030204" pitchFamily="34" charset="0"/>
              </a:rPr>
              <a:t>Object is at the root of the tree and every other class can be directly or indirectly derived from the Object class.</a:t>
            </a:r>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048000"/>
            <a:ext cx="78486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normAutofit fontScale="90000"/>
          </a:bodyPr>
          <a:lstStyle/>
          <a:p>
            <a:pPr algn="ctr"/>
            <a:r>
              <a:rPr lang="en-US" altLang="en-US" dirty="0">
                <a:latin typeface="Calibri" panose="020F0502020204030204" pitchFamily="34" charset="0"/>
              </a:rPr>
              <a:t/>
            </a:r>
            <a:br>
              <a:rPr lang="en-US" altLang="en-US" dirty="0">
                <a:latin typeface="Calibri" panose="020F0502020204030204" pitchFamily="34" charset="0"/>
              </a:rPr>
            </a:br>
            <a:r>
              <a:rPr lang="en-US" altLang="en-US" dirty="0">
                <a:latin typeface="Calibri" panose="020F0502020204030204" pitchFamily="34" charset="0"/>
              </a:rPr>
              <a:t>Inhibiting Inheritance of Class Using Final</a:t>
            </a:r>
            <a:r>
              <a:rPr lang="en-US" altLang="en-US" sz="4800" dirty="0"/>
              <a:t/>
            </a:r>
            <a:br>
              <a:rPr lang="en-US" altLang="en-US" sz="4800" dirty="0"/>
            </a:br>
            <a:endParaRPr lang="en-IN" dirty="0"/>
          </a:p>
        </p:txBody>
      </p:sp>
      <p:sp>
        <p:nvSpPr>
          <p:cNvPr id="4" name="Rectangle 3"/>
          <p:cNvSpPr>
            <a:spLocks noGrp="1" noChangeArrowheads="1"/>
          </p:cNvSpPr>
          <p:nvPr>
            <p:ph idx="1"/>
          </p:nvPr>
        </p:nvSpPr>
        <p:spPr>
          <a:xfrm>
            <a:off x="838200" y="1150498"/>
            <a:ext cx="10515600" cy="4351337"/>
          </a:xfrm>
        </p:spPr>
        <p:txBody>
          <a:bodyPr/>
          <a:lstStyle/>
          <a:p>
            <a:pPr marL="609600" indent="-609600" algn="l" eaLnBrk="1" hangingPunct="1">
              <a:buFontTx/>
              <a:buAutoNum type="arabicPeriod"/>
            </a:pPr>
            <a:r>
              <a:rPr lang="en-US" altLang="en-US" sz="2400" dirty="0">
                <a:latin typeface="Calibri" panose="020F0502020204030204" pitchFamily="34" charset="0"/>
              </a:rPr>
              <a:t>If a class definition is complete and if it is not required to be further sub-classed, it can be declared as final. </a:t>
            </a:r>
          </a:p>
          <a:p>
            <a:pPr marL="609600" indent="-609600" algn="l" eaLnBrk="1" hangingPunct="1">
              <a:buFontTx/>
              <a:buAutoNum type="arabicPeriod"/>
            </a:pPr>
            <a:r>
              <a:rPr lang="en-US" altLang="en-US" sz="2400" dirty="0">
                <a:latin typeface="Calibri" panose="020F0502020204030204" pitchFamily="34" charset="0"/>
              </a:rPr>
              <a:t>A class declared as final cannot be inherited further.</a:t>
            </a:r>
          </a:p>
          <a:p>
            <a:pPr marL="609600" indent="-609600" algn="just" eaLnBrk="1" hangingPunct="1">
              <a:buFontTx/>
              <a:buAutoNum type="arabicPeriod"/>
            </a:pPr>
            <a:r>
              <a:rPr lang="en-US" altLang="en-US" sz="2400" dirty="0">
                <a:latin typeface="Calibri" panose="020F0502020204030204" pitchFamily="34" charset="0"/>
              </a:rPr>
              <a:t>Class variables or instance variables are declared as constant to make local variables.</a:t>
            </a:r>
          </a:p>
          <a:p>
            <a:pPr marL="609600" indent="-609600" algn="just">
              <a:buFontTx/>
              <a:buChar char="•"/>
            </a:pPr>
            <a:r>
              <a:rPr lang="en-US" altLang="en-US" sz="2400" dirty="0">
                <a:latin typeface="Calibri" panose="020F0502020204030204" pitchFamily="34" charset="0"/>
              </a:rPr>
              <a:t>By declaring any of the aforementioned variables as final, it would always contain the same value.</a:t>
            </a:r>
          </a:p>
          <a:p>
            <a:pPr marL="609600" indent="-609600" algn="just">
              <a:buFontTx/>
              <a:buChar char="•"/>
            </a:pPr>
            <a:r>
              <a:rPr lang="en-US" altLang="en-US" sz="2400" dirty="0">
                <a:latin typeface="Calibri" panose="020F0502020204030204" pitchFamily="34" charset="0"/>
              </a:rPr>
              <a:t>When a class is inherited by other classes, its methods can be overridden. </a:t>
            </a:r>
          </a:p>
          <a:p>
            <a:pPr marL="609600" indent="-609600" algn="just">
              <a:buFontTx/>
              <a:buChar char="•"/>
            </a:pPr>
            <a:r>
              <a:rPr lang="en-US" altLang="en-US" sz="2400" dirty="0">
                <a:latin typeface="Calibri" panose="020F0502020204030204" pitchFamily="34" charset="0"/>
              </a:rPr>
              <a:t>In order to prevent the methods from being overridden, that method can be declared as final</a:t>
            </a:r>
            <a:r>
              <a:rPr lang="en-US" altLang="en-US" sz="2400" dirty="0"/>
              <a:t>.</a:t>
            </a:r>
          </a:p>
          <a:p>
            <a:pPr marL="609600" indent="-609600" algn="just" eaLnBrk="1" hangingPunct="1">
              <a:buFontTx/>
              <a:buAutoNum type="arabicPeriod"/>
            </a:pPr>
            <a:endParaRPr lang="en-US" altLang="en-US" sz="2400" dirty="0">
              <a:latin typeface="Calibri" panose="020F0502020204030204" pitchFamily="34" charset="0"/>
            </a:endParaRPr>
          </a:p>
          <a:p>
            <a:pPr marL="609600" indent="-609600" algn="just" eaLnBrk="1" hangingPunct="1"/>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Final Class: An Example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814" y="1150755"/>
            <a:ext cx="9998971" cy="5237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886400" y="1800000"/>
              <a:ext cx="5424840" cy="2268720"/>
            </p14:xfrm>
          </p:contentPart>
        </mc:Choice>
        <mc:Fallback xmlns="">
          <p:pic>
            <p:nvPicPr>
              <p:cNvPr id="3" name="Ink 2"/>
            </p:nvPicPr>
            <p:blipFill>
              <a:blip r:embed="rId4"/>
            </p:blipFill>
            <p:spPr>
              <a:xfrm>
                <a:off x="1886400" y="1800000"/>
                <a:ext cx="5424840" cy="226872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Member Access and Inheritance</a:t>
            </a:r>
            <a:endParaRPr lang="en-IN" dirty="0"/>
          </a:p>
        </p:txBody>
      </p:sp>
      <p:sp>
        <p:nvSpPr>
          <p:cNvPr id="4" name="Rectangle 3"/>
          <p:cNvSpPr>
            <a:spLocks noGrp="1" noChangeArrowheads="1"/>
          </p:cNvSpPr>
          <p:nvPr>
            <p:ph idx="1"/>
          </p:nvPr>
        </p:nvSpPr>
        <p:spPr>
          <a:xfrm>
            <a:off x="838200" y="1052025"/>
            <a:ext cx="10515600" cy="4351337"/>
          </a:xfrm>
        </p:spPr>
        <p:txBody>
          <a:bodyPr/>
          <a:lstStyle/>
          <a:p>
            <a:pPr marL="609600" indent="-609600" algn="l" eaLnBrk="1" hangingPunct="1">
              <a:buFontTx/>
              <a:buChar char="•"/>
            </a:pPr>
            <a:r>
              <a:rPr lang="en-US" altLang="en-US" sz="2400" dirty="0">
                <a:latin typeface="Calibri" panose="020F0502020204030204" pitchFamily="34" charset="0"/>
              </a:rPr>
              <a:t>A derived class access to the members of a super class may be modified by access specifiers. </a:t>
            </a:r>
          </a:p>
          <a:p>
            <a:pPr marL="609600" indent="-609600" algn="l" eaLnBrk="1" hangingPunct="1">
              <a:buFontTx/>
              <a:buChar char="•"/>
            </a:pPr>
            <a:r>
              <a:rPr lang="en-US" altLang="en-US" sz="2400" dirty="0">
                <a:latin typeface="Calibri" panose="020F0502020204030204" pitchFamily="34" charset="0"/>
              </a:rPr>
              <a:t>There are three access specifiers, that is, public, protected, and private.</a:t>
            </a:r>
          </a:p>
          <a:p>
            <a:pPr marL="609600" indent="-609600" algn="l" eaLnBrk="1" hangingPunct="1">
              <a:buFontTx/>
              <a:buChar char="•"/>
            </a:pPr>
            <a:r>
              <a:rPr lang="en-US" altLang="en-US" sz="2400" dirty="0">
                <a:latin typeface="Calibri" panose="020F0502020204030204" pitchFamily="34" charset="0"/>
              </a:rPr>
              <a:t>The code for specifying access is Access-specifier type </a:t>
            </a:r>
            <a:r>
              <a:rPr lang="en-US" altLang="en-US" sz="2400" dirty="0" err="1">
                <a:latin typeface="Calibri" panose="020F0502020204030204" pitchFamily="34" charset="0"/>
              </a:rPr>
              <a:t>member_identifier</a:t>
            </a:r>
            <a:r>
              <a:rPr lang="en-US" altLang="en-US" sz="2400" dirty="0">
                <a:latin typeface="Calibri" panose="020F0502020204030204" pitchFamily="34" charset="0"/>
              </a:rPr>
              <a:t>;</a:t>
            </a:r>
          </a:p>
        </p:txBody>
      </p:sp>
      <p:pic>
        <p:nvPicPr>
          <p:cNvPr id="7" name="Picture 6"/>
          <p:cNvPicPr>
            <a:picLocks noChangeAspect="1"/>
          </p:cNvPicPr>
          <p:nvPr/>
        </p:nvPicPr>
        <p:blipFill>
          <a:blip r:embed="rId2"/>
          <a:stretch>
            <a:fillRect/>
          </a:stretch>
        </p:blipFill>
        <p:spPr>
          <a:xfrm>
            <a:off x="2094254" y="2815222"/>
            <a:ext cx="8163481" cy="3880999"/>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70000" y="1472760"/>
              <a:ext cx="11851560" cy="4917240"/>
            </p14:xfrm>
          </p:contentPart>
        </mc:Choice>
        <mc:Fallback xmlns="">
          <p:pic>
            <p:nvPicPr>
              <p:cNvPr id="3" name="Ink 2"/>
            </p:nvPicPr>
            <p:blipFill>
              <a:blip r:embed="rId4"/>
            </p:blipFill>
            <p:spPr>
              <a:xfrm>
                <a:off x="270000" y="1472760"/>
                <a:ext cx="11851560" cy="4917240"/>
              </a:xfrm>
              <a:prstGeom prst="rect"/>
            </p:spPr>
          </p:pic>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Member Access and Inheritance</a:t>
            </a:r>
            <a:endParaRPr lang="en-IN" dirty="0"/>
          </a:p>
        </p:txBody>
      </p:sp>
      <p:pic>
        <p:nvPicPr>
          <p:cNvPr id="4" name="Content Placeholder 3"/>
          <p:cNvPicPr>
            <a:picLocks noGrp="1" noChangeAspect="1"/>
          </p:cNvPicPr>
          <p:nvPr>
            <p:ph idx="1"/>
          </p:nvPr>
        </p:nvPicPr>
        <p:blipFill>
          <a:blip r:embed="rId2"/>
          <a:stretch>
            <a:fillRect/>
          </a:stretch>
        </p:blipFill>
        <p:spPr>
          <a:xfrm>
            <a:off x="1764006" y="1473335"/>
            <a:ext cx="7848600" cy="3733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9610"/>
          </a:xfrm>
          <a:solidFill>
            <a:schemeClr val="accent6"/>
          </a:solidFill>
        </p:spPr>
        <p:txBody>
          <a:bodyPr>
            <a:normAutofit fontScale="90000"/>
          </a:bodyPr>
          <a:lstStyle/>
          <a:p>
            <a:pPr algn="ctr"/>
            <a:r>
              <a:rPr lang="en-US" dirty="0"/>
              <a:t>Member Access: An Example </a:t>
            </a:r>
            <a:endParaRPr lang="en-IN" dirty="0"/>
          </a:p>
        </p:txBody>
      </p:sp>
      <p:pic>
        <p:nvPicPr>
          <p:cNvPr id="8" name="Content Placeholder 3"/>
          <p:cNvPicPr>
            <a:picLocks noGrp="1" noChangeAspect="1"/>
          </p:cNvPicPr>
          <p:nvPr>
            <p:ph idx="1"/>
          </p:nvPr>
        </p:nvPicPr>
        <p:blipFill>
          <a:blip r:embed="rId2"/>
          <a:stretch>
            <a:fillRect/>
          </a:stretch>
        </p:blipFill>
        <p:spPr>
          <a:xfrm>
            <a:off x="716280" y="1280251"/>
            <a:ext cx="10759440" cy="533019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Keyword ‘super’</a:t>
            </a:r>
            <a:endParaRPr lang="en-IN" dirty="0"/>
          </a:p>
        </p:txBody>
      </p:sp>
      <p:sp>
        <p:nvSpPr>
          <p:cNvPr id="4" name="Rectangle 3"/>
          <p:cNvSpPr>
            <a:spLocks noGrp="1" noChangeArrowheads="1"/>
          </p:cNvSpPr>
          <p:nvPr>
            <p:ph idx="1"/>
          </p:nvPr>
        </p:nvSpPr>
        <p:spPr>
          <a:xfrm>
            <a:off x="838200" y="1403717"/>
            <a:ext cx="10515600" cy="4351337"/>
          </a:xfrm>
        </p:spPr>
        <p:txBody>
          <a:bodyPr/>
          <a:lstStyle/>
          <a:p>
            <a:pPr marL="609600" indent="-609600" algn="just" eaLnBrk="1" hangingPunct="1">
              <a:buFontTx/>
              <a:buChar char="•"/>
            </a:pPr>
            <a:r>
              <a:rPr lang="en-US" altLang="en-US" sz="2400" dirty="0">
                <a:latin typeface="Calibri" panose="020F0502020204030204" pitchFamily="34" charset="0"/>
              </a:rPr>
              <a:t>The keyword super is used for two purposes:</a:t>
            </a:r>
          </a:p>
          <a:p>
            <a:pPr marL="609600" indent="-609600" algn="just" eaLnBrk="1" hangingPunct="1">
              <a:buFontTx/>
              <a:buChar char="•"/>
            </a:pPr>
            <a:r>
              <a:rPr lang="en-US" altLang="en-US" sz="2400" dirty="0">
                <a:latin typeface="Calibri" panose="020F0502020204030204" pitchFamily="34" charset="0"/>
              </a:rPr>
              <a:t>First, to distinguish between the variables having the same name in super class and subclass. </a:t>
            </a:r>
          </a:p>
          <a:p>
            <a:pPr marL="609600" indent="-609600" algn="just" eaLnBrk="1" hangingPunct="1">
              <a:buFontTx/>
              <a:buChar char="•"/>
            </a:pPr>
            <a:r>
              <a:rPr lang="en-US" altLang="en-US" sz="2400" dirty="0">
                <a:latin typeface="Calibri" panose="020F0502020204030204" pitchFamily="34" charset="0"/>
              </a:rPr>
              <a:t>When the member is called with an object of subclass, the subclass value will be presented and super class value will get hidden. </a:t>
            </a:r>
          </a:p>
          <a:p>
            <a:pPr marL="609600" indent="-609600" algn="just" eaLnBrk="1" hangingPunct="1">
              <a:buFontTx/>
              <a:buChar char="•"/>
            </a:pPr>
            <a:r>
              <a:rPr lang="en-US" altLang="en-US" sz="2400" dirty="0">
                <a:latin typeface="Calibri" panose="020F0502020204030204" pitchFamily="34" charset="0"/>
              </a:rPr>
              <a:t>For getting super class value, the keyword super is used.</a:t>
            </a:r>
          </a:p>
          <a:p>
            <a:pPr marL="609600" indent="-609600" algn="just" eaLnBrk="1" hangingPunct="1">
              <a:buFontTx/>
              <a:buChar char="•"/>
            </a:pPr>
            <a:r>
              <a:rPr lang="en-US" altLang="en-US" sz="2400" dirty="0">
                <a:latin typeface="Calibri" panose="020F0502020204030204" pitchFamily="34" charset="0"/>
              </a:rPr>
              <a:t>Second, it is used in defining the constructor of subclass. </a:t>
            </a:r>
          </a:p>
          <a:p>
            <a:pPr marL="609600" indent="-609600" algn="just" eaLnBrk="1" hangingPunct="1">
              <a:buFontTx/>
              <a:buChar char="•"/>
            </a:pPr>
            <a:r>
              <a:rPr lang="en-US" altLang="en-US" sz="2400" dirty="0">
                <a:latin typeface="Calibri" panose="020F0502020204030204" pitchFamily="34" charset="0"/>
              </a:rPr>
              <a:t>Instead of repeating the assignment of variables of super class, we simply qualify the variable with super.</a:t>
            </a:r>
          </a:p>
          <a:p>
            <a:pPr marL="609600" indent="-609600" algn="just" eaLnBrk="1" hangingPunct="1">
              <a:buFontTx/>
              <a:buChar char="•"/>
            </a:pPr>
            <a:endParaRPr lang="en-US" altLang="en-US" sz="2400"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7822800" y="3057840"/>
              <a:ext cx="254520" cy="21240"/>
            </p14:xfrm>
          </p:contentPart>
        </mc:Choice>
        <mc:Fallback xmlns="">
          <p:pic>
            <p:nvPicPr>
              <p:cNvPr id="3" name="Ink 2"/>
            </p:nvPicPr>
            <p:blipFill>
              <a:blip r:embed="rId3"/>
            </p:blipFill>
            <p:spPr>
              <a:xfrm>
                <a:off x="7822800" y="3057840"/>
                <a:ext cx="254520" cy="2124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An Example</a:t>
            </a:r>
            <a:endParaRPr lang="en-IN" dirty="0"/>
          </a:p>
        </p:txBody>
      </p:sp>
      <p:sp>
        <p:nvSpPr>
          <p:cNvPr id="3" name="Content Placeholder 2"/>
          <p:cNvSpPr>
            <a:spLocks noGrp="1"/>
          </p:cNvSpPr>
          <p:nvPr>
            <p:ph idx="1"/>
          </p:nvPr>
        </p:nvSpPr>
        <p:spPr>
          <a:xfrm>
            <a:off x="753794" y="2036641"/>
            <a:ext cx="10515600" cy="4351338"/>
          </a:xfrm>
        </p:spPr>
        <p:txBody>
          <a:bodyPr/>
          <a:lstStyle/>
          <a:p>
            <a:endParaRPr lang="en-IN"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391" y="1066800"/>
            <a:ext cx="868680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6391" y="3657600"/>
            <a:ext cx="8686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altLang="en-US" dirty="0">
                <a:latin typeface="Calibri" panose="020F0502020204030204" pitchFamily="34" charset="0"/>
              </a:rPr>
              <a:t>Constructor Method and Inheritance</a:t>
            </a:r>
            <a:endParaRPr lang="en-IN" altLang="en-US" dirty="0">
              <a:solidFill>
                <a:srgbClr val="002060"/>
              </a:solidFill>
              <a:latin typeface="Calibri" panose="020F0502020204030204" pitchFamily="34" charset="0"/>
            </a:endParaRPr>
          </a:p>
        </p:txBody>
      </p:sp>
      <p:sp>
        <p:nvSpPr>
          <p:cNvPr id="4" name="Rectangle 3"/>
          <p:cNvSpPr>
            <a:spLocks noGrp="1" noChangeArrowheads="1"/>
          </p:cNvSpPr>
          <p:nvPr>
            <p:ph idx="1"/>
          </p:nvPr>
        </p:nvSpPr>
        <p:spPr>
          <a:xfrm>
            <a:off x="838200" y="1417784"/>
            <a:ext cx="10515600" cy="4351337"/>
          </a:xfrm>
        </p:spPr>
        <p:txBody>
          <a:bodyPr/>
          <a:lstStyle/>
          <a:p>
            <a:pPr marL="609600" indent="-609600" algn="just" eaLnBrk="1" hangingPunct="1">
              <a:buFontTx/>
              <a:buChar char="•"/>
            </a:pPr>
            <a:r>
              <a:rPr lang="en-US" altLang="en-US" sz="2400" dirty="0">
                <a:latin typeface="Calibri" panose="020F0502020204030204" pitchFamily="34" charset="0"/>
              </a:rPr>
              <a:t>For getting super class value, the keyword super is used.</a:t>
            </a:r>
          </a:p>
          <a:p>
            <a:pPr marL="609600" indent="-609600" algn="just" eaLnBrk="1" hangingPunct="1">
              <a:buFontTx/>
              <a:buChar char="•"/>
            </a:pPr>
            <a:r>
              <a:rPr lang="en-US" altLang="en-US" sz="2400" dirty="0">
                <a:latin typeface="Calibri" panose="020F0502020204030204" pitchFamily="34" charset="0"/>
              </a:rPr>
              <a:t>Second, it is used in defining the constructor of subclass. </a:t>
            </a:r>
          </a:p>
          <a:p>
            <a:pPr marL="609600" indent="-609600" algn="just" eaLnBrk="1" hangingPunct="1">
              <a:buFontTx/>
              <a:buChar char="•"/>
            </a:pPr>
            <a:r>
              <a:rPr lang="en-US" altLang="en-US" sz="2400" dirty="0">
                <a:latin typeface="Calibri" panose="020F0502020204030204" pitchFamily="34" charset="0"/>
              </a:rPr>
              <a:t>Instead of repeating the assignment of variables of super class, we simply qualify the variable with super.</a:t>
            </a:r>
          </a:p>
          <a:p>
            <a:pPr marL="609600" indent="-609600" algn="just" eaLnBrk="1" hangingPunct="1">
              <a:buFontTx/>
              <a:buChar char="•"/>
            </a:pPr>
            <a:r>
              <a:rPr lang="en-US" altLang="en-US" sz="2400" dirty="0">
                <a:latin typeface="Calibri" panose="020F0502020204030204" pitchFamily="34" charset="0"/>
              </a:rPr>
              <a:t>Constructor are called in the same order in which the inheritance is defined.</a:t>
            </a:r>
          </a:p>
          <a:p>
            <a:pPr marL="609600" indent="-609600" algn="just" eaLnBrk="1" hangingPunct="1">
              <a:buFontTx/>
              <a:buChar char="•"/>
            </a:pPr>
            <a:r>
              <a:rPr lang="en-US" altLang="en-US" sz="2400" dirty="0">
                <a:latin typeface="Calibri" panose="020F0502020204030204" pitchFamily="34" charset="0"/>
              </a:rPr>
              <a:t>Constructors of super class are not inherited by sub-class, but the constructor of super class can be invoked from sub-class using </a:t>
            </a:r>
            <a:r>
              <a:rPr lang="en-US" altLang="en-US" sz="2400" i="1" dirty="0">
                <a:latin typeface="Calibri" panose="020F0502020204030204" pitchFamily="34" charset="0"/>
              </a:rPr>
              <a:t>super</a:t>
            </a:r>
            <a:r>
              <a:rPr lang="en-US" altLang="en-US" sz="2400" dirty="0">
                <a:latin typeface="Calibri" panose="020F0502020204030204" pitchFamily="34" charset="0"/>
              </a:rPr>
              <a:t> keyword.</a:t>
            </a: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0481400" y="3058560"/>
              <a:ext cx="180000" cy="92880"/>
            </p14:xfrm>
          </p:contentPart>
        </mc:Choice>
        <mc:Fallback xmlns="">
          <p:pic>
            <p:nvPicPr>
              <p:cNvPr id="3" name="Ink 2"/>
            </p:nvPicPr>
            <p:blipFill>
              <a:blip r:embed="rId3"/>
            </p:blipFill>
            <p:spPr>
              <a:xfrm>
                <a:off x="10481400" y="3058560"/>
                <a:ext cx="180000" cy="9288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736160" y="4643356"/>
              <a:ext cx="1436040" cy="1593720"/>
            </p14:xfrm>
          </p:contentPart>
        </mc:Choice>
        <mc:Fallback xmlns="">
          <p:pic>
            <p:nvPicPr>
              <p:cNvPr id="5" name="Ink 4"/>
              <p:cNvPicPr/>
              <p:nvPr/>
            </p:nvPicPr>
            <p:blipFill>
              <a:blip r:embed="rId5"/>
              <a:stretch>
                <a:fillRect/>
              </a:stretch>
            </p:blipFill>
            <p:spPr>
              <a:xfrm>
                <a:off x="4726800" y="4633996"/>
                <a:ext cx="1454760" cy="1612440"/>
              </a:xfrm>
              <a:prstGeom prst="rect">
                <a:avLst/>
              </a:prstGeom>
            </p:spPr>
          </p:pic>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Introduction</a:t>
            </a:r>
            <a:endParaRPr lang="en-IN" dirty="0"/>
          </a:p>
        </p:txBody>
      </p:sp>
      <p:sp>
        <p:nvSpPr>
          <p:cNvPr id="3" name="Content Placeholder 2"/>
          <p:cNvSpPr>
            <a:spLocks noGrp="1"/>
          </p:cNvSpPr>
          <p:nvPr>
            <p:ph idx="1"/>
          </p:nvPr>
        </p:nvSpPr>
        <p:spPr>
          <a:xfrm>
            <a:off x="506437" y="1108173"/>
            <a:ext cx="11127545" cy="5250424"/>
          </a:xfrm>
        </p:spPr>
        <p:txBody>
          <a:bodyPr>
            <a:normAutofit fontScale="92500" lnSpcReduction="20000"/>
          </a:bodyPr>
          <a:lstStyle/>
          <a:p>
            <a:pPr algn="just"/>
            <a:r>
              <a:rPr lang="en-US" dirty="0"/>
              <a:t>Inheritance is one of the backbone of object-oriented programming.</a:t>
            </a:r>
          </a:p>
          <a:p>
            <a:pPr algn="just"/>
            <a:r>
              <a:rPr lang="en-US" dirty="0"/>
              <a:t>Because it allows the creation of hierarchical classifications. </a:t>
            </a:r>
          </a:p>
          <a:p>
            <a:pPr algn="just"/>
            <a:r>
              <a:rPr lang="en-US" dirty="0"/>
              <a:t>In the terminology of Java, a class that is inherited is called a </a:t>
            </a:r>
            <a:r>
              <a:rPr lang="en-US" i="1" dirty="0"/>
              <a:t>superclass</a:t>
            </a:r>
            <a:r>
              <a:rPr lang="en-US" dirty="0"/>
              <a:t>. </a:t>
            </a:r>
          </a:p>
          <a:p>
            <a:pPr algn="just"/>
            <a:r>
              <a:rPr lang="en-US" dirty="0"/>
              <a:t>The class that does the inheriting is called a </a:t>
            </a:r>
            <a:r>
              <a:rPr lang="en-US" i="1" dirty="0"/>
              <a:t>subclass</a:t>
            </a:r>
            <a:r>
              <a:rPr lang="en-US" dirty="0"/>
              <a:t>.</a:t>
            </a:r>
          </a:p>
          <a:p>
            <a:pPr algn="just"/>
            <a:r>
              <a:rPr lang="en-US" dirty="0"/>
              <a:t> It inherits all of the members defined by the superclass and adds its own, unique elements.</a:t>
            </a:r>
          </a:p>
          <a:p>
            <a:pPr algn="just"/>
            <a:r>
              <a:rPr lang="en-US" altLang="en-US" dirty="0">
                <a:latin typeface="Calibri" panose="020F0502020204030204" pitchFamily="34" charset="0"/>
              </a:rPr>
              <a:t>Using inheritance, an already tested and debugged class program can be reused for some other application.</a:t>
            </a:r>
          </a:p>
          <a:p>
            <a:pPr algn="just"/>
            <a:r>
              <a:rPr lang="en-US" altLang="en-US" b="1" dirty="0">
                <a:latin typeface="Calibri" panose="020F0502020204030204" pitchFamily="34" charset="0"/>
              </a:rPr>
              <a:t>Super class </a:t>
            </a:r>
            <a:r>
              <a:rPr lang="en-US" altLang="en-US" dirty="0">
                <a:latin typeface="Calibri" panose="020F0502020204030204" pitchFamily="34" charset="0"/>
              </a:rPr>
              <a:t>This is the existing class from which another class, that is, the subclass is generally derived.</a:t>
            </a:r>
          </a:p>
          <a:p>
            <a:pPr algn="just"/>
            <a:r>
              <a:rPr lang="en-US" altLang="en-US" dirty="0">
                <a:latin typeface="Calibri" panose="020F0502020204030204" pitchFamily="34" charset="0"/>
              </a:rPr>
              <a:t>In Java, several derived classes can have the same super class.</a:t>
            </a:r>
          </a:p>
          <a:p>
            <a:pPr algn="just"/>
            <a:r>
              <a:rPr lang="en-US" altLang="en-US" b="1" dirty="0">
                <a:latin typeface="Calibri" panose="020F0502020204030204" pitchFamily="34" charset="0"/>
              </a:rPr>
              <a:t>Subclass </a:t>
            </a:r>
            <a:r>
              <a:rPr lang="en-US" altLang="en-US" dirty="0">
                <a:latin typeface="Calibri" panose="020F0502020204030204" pitchFamily="34" charset="0"/>
              </a:rPr>
              <a:t>A class that is derived from another class is called subclass. </a:t>
            </a:r>
          </a:p>
          <a:p>
            <a:pPr algn="just"/>
            <a:r>
              <a:rPr lang="en-US" altLang="en-US" dirty="0">
                <a:latin typeface="Calibri" panose="020F0502020204030204" pitchFamily="34" charset="0"/>
              </a:rPr>
              <a:t>In Java, a subclass can have only one super class.</a:t>
            </a:r>
          </a:p>
          <a:p>
            <a:pPr marL="0" indent="0" algn="just">
              <a:buNone/>
            </a:pP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An example</a:t>
            </a:r>
            <a:endParaRPr lang="en-IN" dirty="0"/>
          </a:p>
        </p:txBody>
      </p:sp>
      <p:pic>
        <p:nvPicPr>
          <p:cNvPr id="4" name="Content Placeholder 3"/>
          <p:cNvPicPr>
            <a:picLocks noGrp="1" noChangeAspect="1"/>
          </p:cNvPicPr>
          <p:nvPr>
            <p:ph idx="1"/>
          </p:nvPr>
        </p:nvPicPr>
        <p:blipFill>
          <a:blip r:embed="rId2"/>
          <a:stretch>
            <a:fillRect/>
          </a:stretch>
        </p:blipFill>
        <p:spPr>
          <a:xfrm>
            <a:off x="693470" y="1078193"/>
            <a:ext cx="7381386" cy="4472224"/>
          </a:xfrm>
          <a:prstGeom prst="rect">
            <a:avLst/>
          </a:prstGeom>
        </p:spPr>
      </p:pic>
      <p:sp>
        <p:nvSpPr>
          <p:cNvPr id="6" name="TextBox 5"/>
          <p:cNvSpPr txBox="1"/>
          <p:nvPr/>
        </p:nvSpPr>
        <p:spPr>
          <a:xfrm>
            <a:off x="8937675" y="1723849"/>
            <a:ext cx="2166425" cy="369332"/>
          </a:xfrm>
          <a:prstGeom prst="rect">
            <a:avLst/>
          </a:prstGeom>
          <a:noFill/>
        </p:spPr>
        <p:txBody>
          <a:bodyPr wrap="square" rtlCol="0">
            <a:spAutoFit/>
          </a:bodyPr>
          <a:lstStyle/>
          <a:p>
            <a:r>
              <a:rPr lang="en-US" u="sng" dirty="0"/>
              <a:t>Output</a:t>
            </a:r>
            <a:endParaRPr lang="en-IN" u="sng"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30960" y="1204560"/>
              <a:ext cx="7500960" cy="3340080"/>
            </p14:xfrm>
          </p:contentPart>
        </mc:Choice>
        <mc:Fallback xmlns="">
          <p:pic>
            <p:nvPicPr>
              <p:cNvPr id="3" name="Ink 2"/>
            </p:nvPicPr>
            <p:blipFill>
              <a:blip r:embed="rId4"/>
            </p:blipFill>
            <p:spPr>
              <a:xfrm>
                <a:off x="930960" y="1204560"/>
                <a:ext cx="7500960" cy="334008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10" name="Ink 9"/>
              <p14:cNvContentPartPr/>
              <p14:nvPr/>
            </p14:nvContentPartPr>
            <p14:xfrm>
              <a:off x="9344160" y="3908520"/>
              <a:ext cx="10800" cy="57240"/>
            </p14:xfrm>
          </p:contentPart>
        </mc:Choice>
        <mc:Fallback xmlns="">
          <p:pic>
            <p:nvPicPr>
              <p:cNvPr id="10" name="Ink 9"/>
            </p:nvPicPr>
            <p:blipFill>
              <a:blip r:embed="rId6"/>
            </p:blipFill>
            <p:spPr>
              <a:xfrm>
                <a:off x="9344160" y="3908520"/>
                <a:ext cx="10800" cy="57240"/>
              </a:xfrm>
              <a:prstGeom prst="rect"/>
            </p:spPr>
          </p:pic>
        </mc:Fallback>
      </mc:AlternateContent>
      <p:pic>
        <p:nvPicPr>
          <p:cNvPr id="11" name="Picture 10"/>
          <p:cNvPicPr>
            <a:picLocks noChangeAspect="1"/>
          </p:cNvPicPr>
          <p:nvPr/>
        </p:nvPicPr>
        <p:blipFill>
          <a:blip r:embed="rId7"/>
          <a:stretch>
            <a:fillRect/>
          </a:stretch>
        </p:blipFill>
        <p:spPr>
          <a:xfrm>
            <a:off x="7012280" y="2242907"/>
            <a:ext cx="5179720" cy="149939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Overriding Method</a:t>
            </a:r>
            <a:endParaRPr lang="en-IN" dirty="0"/>
          </a:p>
        </p:txBody>
      </p:sp>
      <p:sp>
        <p:nvSpPr>
          <p:cNvPr id="4" name="Rectangle 3"/>
          <p:cNvSpPr>
            <a:spLocks noGrp="1" noChangeArrowheads="1"/>
          </p:cNvSpPr>
          <p:nvPr>
            <p:ph idx="1"/>
          </p:nvPr>
        </p:nvSpPr>
        <p:spPr>
          <a:xfrm>
            <a:off x="838200" y="1150499"/>
            <a:ext cx="10515600" cy="4351337"/>
          </a:xfrm>
        </p:spPr>
        <p:txBody>
          <a:bodyPr/>
          <a:lstStyle/>
          <a:p>
            <a:pPr marL="609600" indent="-609600" algn="just" eaLnBrk="1" hangingPunct="1">
              <a:buFontTx/>
              <a:buChar char="•"/>
            </a:pPr>
            <a:r>
              <a:rPr lang="en-US" altLang="en-US" sz="2400" dirty="0">
                <a:latin typeface="Calibri" panose="020F0502020204030204" pitchFamily="34" charset="0"/>
              </a:rPr>
              <a:t>It is one of the ways in which polymorphism can be implemented.</a:t>
            </a:r>
          </a:p>
          <a:p>
            <a:pPr marL="609600" indent="-609600" algn="just" eaLnBrk="1" hangingPunct="1">
              <a:buFontTx/>
              <a:buChar char="•"/>
            </a:pPr>
            <a:r>
              <a:rPr lang="en-US" altLang="en-US" sz="2400" dirty="0">
                <a:latin typeface="Calibri" panose="020F0502020204030204" pitchFamily="34" charset="0"/>
              </a:rPr>
              <a:t>When both super class and its subclass contain a method that has the same name and type signature, the super class definition of the method is overridden by definitions in subclass. </a:t>
            </a:r>
          </a:p>
          <a:p>
            <a:pPr marL="609600" indent="-609600" algn="just" eaLnBrk="1" hangingPunct="1">
              <a:buFontTx/>
              <a:buChar char="•"/>
            </a:pPr>
            <a:r>
              <a:rPr lang="en-US" altLang="en-US" sz="2400" dirty="0">
                <a:latin typeface="Calibri" panose="020F0502020204030204" pitchFamily="34" charset="0"/>
              </a:rPr>
              <a:t>It is different from the overloaded method in which only the name is same but parameter list has to be different either in type or in number of parameters or order of parameters.</a:t>
            </a:r>
          </a:p>
          <a:p>
            <a:pPr marL="609600" indent="-609600" algn="just" eaLnBrk="1" hangingPunct="1">
              <a:buFontTx/>
              <a:buChar char="•"/>
            </a:pPr>
            <a:r>
              <a:rPr lang="en-US" altLang="en-US" sz="2400" dirty="0">
                <a:latin typeface="Calibri" panose="020F0502020204030204" pitchFamily="34" charset="0"/>
              </a:rPr>
              <a:t>In the case of overloaded methods, the parameter lists are matched to choose the appropriate method that may be in super class or subclass.</a:t>
            </a:r>
          </a:p>
          <a:p>
            <a:pPr marL="609600" indent="-609600" algn="just" eaLnBrk="1" hangingPunct="1">
              <a:buFontTx/>
              <a:buChar char="•"/>
            </a:pPr>
            <a:endParaRPr lang="en-US" altLang="en-US" sz="2400" dirty="0">
              <a:latin typeface="Calibri" panose="020F0502020204030204" pitchFamily="34" charset="0"/>
            </a:endParaRPr>
          </a:p>
          <a:p>
            <a:pPr marL="609600" indent="-609600" algn="just" eaLnBrk="1" hangingPunct="1">
              <a:buFontTx/>
              <a:buChar char="•"/>
            </a:pPr>
            <a:endParaRPr lang="en-US" altLang="en-US" sz="2400" dirty="0">
              <a:latin typeface="Calibri" panose="020F0502020204030204" pitchFamily="34" charset="0"/>
            </a:endParaRPr>
          </a:p>
        </p:txBody>
      </p:sp>
      <p:sp>
        <p:nvSpPr>
          <p:cNvPr id="5" name="Rectangle 3"/>
          <p:cNvSpPr txBox="1">
            <a:spLocks noChangeArrowheads="1"/>
          </p:cNvSpPr>
          <p:nvPr/>
        </p:nvSpPr>
        <p:spPr>
          <a:xfrm>
            <a:off x="838200" y="4628269"/>
            <a:ext cx="10515600" cy="203981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09600" indent="-609600" algn="just">
              <a:buFontTx/>
              <a:buChar char="•"/>
            </a:pPr>
            <a:r>
              <a:rPr lang="en-US" altLang="en-US" sz="2400">
                <a:latin typeface="Calibri" panose="020F0502020204030204" pitchFamily="34" charset="0"/>
              </a:rPr>
              <a:t>When two methods with the same name and type signature are defined in super (base) class as well as in subclass (derived class), the subclass definition overrides the super class definition when the method is called by object of subclass; </a:t>
            </a:r>
          </a:p>
          <a:p>
            <a:pPr marL="609600" indent="-609600" algn="just">
              <a:buFontTx/>
              <a:buChar char="•"/>
            </a:pPr>
            <a:r>
              <a:rPr lang="en-US" altLang="en-US" sz="2400">
                <a:latin typeface="Calibri" panose="020F0502020204030204" pitchFamily="34" charset="0"/>
              </a:rPr>
              <a:t>It will execute the method defined in subclass and hide the definition of super class. </a:t>
            </a:r>
            <a:endParaRPr lang="en-US" altLang="en-US" sz="2400"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9698040" y="1032840"/>
              <a:ext cx="2210760" cy="2048040"/>
            </p14:xfrm>
          </p:contentPart>
        </mc:Choice>
        <mc:Fallback xmlns="">
          <p:pic>
            <p:nvPicPr>
              <p:cNvPr id="3" name="Ink 2"/>
            </p:nvPicPr>
            <p:blipFill>
              <a:blip r:embed="rId3"/>
            </p:blipFill>
            <p:spPr>
              <a:xfrm>
                <a:off x="9698040" y="1032840"/>
                <a:ext cx="2210760" cy="2048040"/>
              </a:xfrm>
              <a:prstGeom prst="rect"/>
            </p:spPr>
          </p:pic>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An Example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05243" y="1142504"/>
            <a:ext cx="7962230" cy="545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241360" y="1449000"/>
              <a:ext cx="9244440" cy="3680640"/>
            </p14:xfrm>
          </p:contentPart>
        </mc:Choice>
        <mc:Fallback xmlns="">
          <p:pic>
            <p:nvPicPr>
              <p:cNvPr id="3" name="Ink 2"/>
            </p:nvPicPr>
            <p:blipFill>
              <a:blip r:embed="rId4"/>
            </p:blipFill>
            <p:spPr>
              <a:xfrm>
                <a:off x="2241360" y="1449000"/>
                <a:ext cx="9244440" cy="3680640"/>
              </a:xfrm>
              <a:prstGeom prst="rect"/>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Another Example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6935" y="928467"/>
            <a:ext cx="8676708" cy="5591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a:t>Method Overloading </a:t>
            </a:r>
            <a:r>
              <a:rPr lang="en-US" dirty="0"/>
              <a:t>vs. Overriding </a:t>
            </a:r>
            <a:endParaRPr lang="en-IN" dirty="0"/>
          </a:p>
        </p:txBody>
      </p:sp>
      <p:sp>
        <p:nvSpPr>
          <p:cNvPr id="3" name="Content Placeholder 2"/>
          <p:cNvSpPr>
            <a:spLocks noGrp="1"/>
          </p:cNvSpPr>
          <p:nvPr>
            <p:ph idx="1"/>
          </p:nvPr>
        </p:nvSpPr>
        <p:spPr>
          <a:xfrm>
            <a:off x="753794" y="1280160"/>
            <a:ext cx="10515600" cy="5107819"/>
          </a:xfrm>
        </p:spPr>
        <p:txBody>
          <a:bodyPr>
            <a:normAutofit/>
          </a:bodyPr>
          <a:lstStyle/>
          <a:p>
            <a:pPr>
              <a:spcBef>
                <a:spcPct val="70000"/>
              </a:spcBef>
            </a:pPr>
            <a:r>
              <a:rPr lang="en-US" altLang="en-US" dirty="0"/>
              <a:t>Don't confuse the concepts of overloading and overriding</a:t>
            </a:r>
          </a:p>
          <a:p>
            <a:pPr>
              <a:spcBef>
                <a:spcPct val="70000"/>
              </a:spcBef>
            </a:pPr>
            <a:r>
              <a:rPr lang="en-US" altLang="en-US" dirty="0"/>
              <a:t>Overloading deals with multiple methods with the same name in the same class, but with different signatures</a:t>
            </a:r>
          </a:p>
          <a:p>
            <a:pPr>
              <a:spcBef>
                <a:spcPct val="70000"/>
              </a:spcBef>
            </a:pPr>
            <a:r>
              <a:rPr lang="en-US" altLang="en-US" dirty="0"/>
              <a:t>Overriding deals with two methods, one in a parent class and one in a child class, that have the same signature</a:t>
            </a:r>
          </a:p>
          <a:p>
            <a:pPr>
              <a:spcBef>
                <a:spcPct val="70000"/>
              </a:spcBef>
            </a:pPr>
            <a:r>
              <a:rPr lang="en-US" altLang="en-US" dirty="0"/>
              <a:t>Overloading lets you define a similar operation in different ways for different data</a:t>
            </a:r>
          </a:p>
          <a:p>
            <a:pPr>
              <a:spcBef>
                <a:spcPct val="70000"/>
              </a:spcBef>
            </a:pPr>
            <a:r>
              <a:rPr lang="en-US" altLang="en-US" dirty="0"/>
              <a:t>Overriding lets you define a similar operation in different ways for different object types</a:t>
            </a: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537200" y="2271240"/>
              <a:ext cx="10197720" cy="3859920"/>
            </p14:xfrm>
          </p:contentPart>
        </mc:Choice>
        <mc:Fallback xmlns="">
          <p:pic>
            <p:nvPicPr>
              <p:cNvPr id="4" name="Ink 3"/>
            </p:nvPicPr>
            <p:blipFill>
              <a:blip r:embed="rId3"/>
            </p:blipFill>
            <p:spPr>
              <a:xfrm>
                <a:off x="1537200" y="2271240"/>
                <a:ext cx="10197720" cy="385992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4839120" y="3855960"/>
              <a:ext cx="7262280" cy="2715120"/>
            </p14:xfrm>
          </p:contentPart>
        </mc:Choice>
        <mc:Fallback xmlns="">
          <p:pic>
            <p:nvPicPr>
              <p:cNvPr id="5" name="Ink 4"/>
            </p:nvPicPr>
            <p:blipFill>
              <a:blip r:embed="rId5"/>
            </p:blipFill>
            <p:spPr>
              <a:xfrm>
                <a:off x="4839120" y="3855960"/>
                <a:ext cx="7262280" cy="2715120"/>
              </a:xfrm>
              <a:prstGeom prst="rect"/>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IN" dirty="0"/>
              <a:t>Dynamic Method Dispatch</a:t>
            </a:r>
          </a:p>
        </p:txBody>
      </p:sp>
      <p:sp>
        <p:nvSpPr>
          <p:cNvPr id="3" name="Content Placeholder 2"/>
          <p:cNvSpPr>
            <a:spLocks noGrp="1"/>
          </p:cNvSpPr>
          <p:nvPr>
            <p:ph idx="1"/>
          </p:nvPr>
        </p:nvSpPr>
        <p:spPr>
          <a:xfrm>
            <a:off x="535577" y="1175657"/>
            <a:ext cx="11247120" cy="5212322"/>
          </a:xfrm>
        </p:spPr>
        <p:txBody>
          <a:bodyPr>
            <a:normAutofit fontScale="92500" lnSpcReduction="20000"/>
          </a:bodyPr>
          <a:lstStyle/>
          <a:p>
            <a:pPr algn="just"/>
            <a:r>
              <a:rPr lang="en-IN" dirty="0"/>
              <a:t>Dynamic method dispatch is </a:t>
            </a:r>
            <a:r>
              <a:rPr lang="en-US" dirty="0"/>
              <a:t>the mechanism by which a call to an overridden method is resolved at run time, rather than compile time. </a:t>
            </a:r>
          </a:p>
          <a:p>
            <a:pPr algn="just"/>
            <a:r>
              <a:rPr lang="en-US" dirty="0"/>
              <a:t>Dynamic method dispatch is important because this is how Java implements </a:t>
            </a:r>
            <a:r>
              <a:rPr lang="en-IN" dirty="0"/>
              <a:t>run-time polymorphism.</a:t>
            </a:r>
          </a:p>
          <a:p>
            <a:pPr algn="just"/>
            <a:r>
              <a:rPr lang="en-US" dirty="0"/>
              <a:t>When an overridden method is called through a superclass reference, Java determines which version of that method to execute based upon the type of the object being referred to at the time the call occurs. Thus, this determination is made at run time.</a:t>
            </a:r>
          </a:p>
          <a:p>
            <a:pPr algn="just"/>
            <a:r>
              <a:rPr lang="en-US" dirty="0"/>
              <a:t>When different types of objects are referred to, different versions of an overridden method will be called.</a:t>
            </a:r>
          </a:p>
          <a:p>
            <a:pPr algn="just"/>
            <a:r>
              <a:rPr lang="en-US" dirty="0"/>
              <a:t> In other words, </a:t>
            </a:r>
            <a:r>
              <a:rPr lang="en-US" i="1" dirty="0"/>
              <a:t>it is the type of the object being referred to </a:t>
            </a:r>
            <a:r>
              <a:rPr lang="en-US" dirty="0"/>
              <a:t>(not the type of the reference variable) that determines which version of an overridden method will be executed.</a:t>
            </a:r>
          </a:p>
          <a:p>
            <a:pPr algn="just"/>
            <a:r>
              <a:rPr lang="en-US" dirty="0"/>
              <a:t>Therefore, if a superclass contains a method that is overridden by a subclass, then when different types of objects are referred to through a superclass reference variable, different versions of the method are executed.</a:t>
            </a:r>
            <a:endParaRPr lang="en-IN"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3653280" y="1762200"/>
              <a:ext cx="7502400" cy="1104120"/>
            </p14:xfrm>
          </p:contentPart>
        </mc:Choice>
        <mc:Fallback xmlns="">
          <p:pic>
            <p:nvPicPr>
              <p:cNvPr id="4" name="Ink 3"/>
            </p:nvPicPr>
            <p:blipFill>
              <a:blip r:embed="rId3"/>
            </p:blipFill>
            <p:spPr>
              <a:xfrm>
                <a:off x="3653280" y="1762200"/>
                <a:ext cx="7502400" cy="1104120"/>
              </a:xfrm>
              <a:prstGeom prst="rect"/>
            </p:spPr>
          </p:pic>
        </mc:Fallback>
      </mc:AlternateContent>
    </p:spTree>
    <p:extLst>
      <p:ext uri="{BB962C8B-B14F-4D97-AF65-F5344CB8AC3E}">
        <p14:creationId xmlns:p14="http://schemas.microsoft.com/office/powerpoint/2010/main" val="4186529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IN" dirty="0"/>
              <a:t>Dynamic Method Dispatch: An Example</a:t>
            </a:r>
          </a:p>
        </p:txBody>
      </p:sp>
      <p:pic>
        <p:nvPicPr>
          <p:cNvPr id="4" name="Content Placeholder 3"/>
          <p:cNvPicPr>
            <a:picLocks noGrp="1" noChangeAspect="1"/>
          </p:cNvPicPr>
          <p:nvPr>
            <p:ph idx="1"/>
          </p:nvPr>
        </p:nvPicPr>
        <p:blipFill>
          <a:blip r:embed="rId2"/>
          <a:stretch>
            <a:fillRect/>
          </a:stretch>
        </p:blipFill>
        <p:spPr>
          <a:xfrm>
            <a:off x="2364376" y="1181412"/>
            <a:ext cx="6479177" cy="554188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Program example</a:t>
            </a:r>
            <a:endParaRPr lang="en-IN" dirty="0"/>
          </a:p>
        </p:txBody>
      </p:sp>
      <p:pic>
        <p:nvPicPr>
          <p:cNvPr id="11" name="Picture 10"/>
          <p:cNvPicPr>
            <a:picLocks noChangeAspect="1"/>
          </p:cNvPicPr>
          <p:nvPr/>
        </p:nvPicPr>
        <p:blipFill>
          <a:blip r:embed="rId2"/>
          <a:stretch>
            <a:fillRect/>
          </a:stretch>
        </p:blipFill>
        <p:spPr>
          <a:xfrm>
            <a:off x="612592" y="1386295"/>
            <a:ext cx="6344901" cy="4426675"/>
          </a:xfrm>
          <a:prstGeom prst="rect">
            <a:avLst/>
          </a:prstGeom>
        </p:spPr>
      </p:pic>
      <p:sp>
        <p:nvSpPr>
          <p:cNvPr id="12" name="TextBox 11"/>
          <p:cNvSpPr txBox="1"/>
          <p:nvPr/>
        </p:nvSpPr>
        <p:spPr>
          <a:xfrm>
            <a:off x="8177349" y="3722913"/>
            <a:ext cx="3161211" cy="923330"/>
          </a:xfrm>
          <a:prstGeom prst="rect">
            <a:avLst/>
          </a:prstGeom>
          <a:noFill/>
        </p:spPr>
        <p:txBody>
          <a:bodyPr wrap="square" rtlCol="0">
            <a:spAutoFit/>
          </a:bodyPr>
          <a:lstStyle/>
          <a:p>
            <a:r>
              <a:rPr lang="en-US" b="1" dirty="0"/>
              <a:t>Output</a:t>
            </a:r>
          </a:p>
          <a:p>
            <a:endParaRPr lang="en-US" dirty="0"/>
          </a:p>
          <a:p>
            <a:r>
              <a:rPr lang="en-IN" dirty="0"/>
              <a:t> Derived::show() called</a:t>
            </a:r>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697760" y="2031840"/>
              <a:ext cx="7951680" cy="3176280"/>
            </p14:xfrm>
          </p:contentPart>
        </mc:Choice>
        <mc:Fallback xmlns="">
          <p:pic>
            <p:nvPicPr>
              <p:cNvPr id="3" name="Ink 2"/>
            </p:nvPicPr>
            <p:blipFill>
              <a:blip r:embed="rId4"/>
            </p:blipFill>
            <p:spPr>
              <a:xfrm>
                <a:off x="1697760" y="2031840"/>
                <a:ext cx="7951680" cy="3176280"/>
              </a:xfrm>
              <a:prstGeom prst="rect"/>
            </p:spPr>
          </p:pic>
        </mc:Fallback>
      </mc:AlternateContent>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Program example</a:t>
            </a:r>
            <a:endParaRPr lang="en-IN" dirty="0"/>
          </a:p>
        </p:txBody>
      </p:sp>
      <p:pic>
        <p:nvPicPr>
          <p:cNvPr id="4" name="Content Placeholder 3"/>
          <p:cNvPicPr>
            <a:picLocks noGrp="1" noChangeAspect="1"/>
          </p:cNvPicPr>
          <p:nvPr>
            <p:ph idx="1"/>
          </p:nvPr>
        </p:nvPicPr>
        <p:blipFill>
          <a:blip r:embed="rId2"/>
          <a:stretch>
            <a:fillRect/>
          </a:stretch>
        </p:blipFill>
        <p:spPr>
          <a:xfrm>
            <a:off x="744584" y="1319254"/>
            <a:ext cx="6216650" cy="4804437"/>
          </a:xfrm>
          <a:prstGeom prst="rect">
            <a:avLst/>
          </a:prstGeom>
        </p:spPr>
      </p:pic>
      <p:sp>
        <p:nvSpPr>
          <p:cNvPr id="5" name="TextBox 4"/>
          <p:cNvSpPr txBox="1"/>
          <p:nvPr/>
        </p:nvSpPr>
        <p:spPr>
          <a:xfrm>
            <a:off x="8321040" y="4127863"/>
            <a:ext cx="3579223" cy="1200329"/>
          </a:xfrm>
          <a:prstGeom prst="rect">
            <a:avLst/>
          </a:prstGeom>
          <a:noFill/>
        </p:spPr>
        <p:txBody>
          <a:bodyPr wrap="square" rtlCol="0">
            <a:spAutoFit/>
          </a:bodyPr>
          <a:lstStyle/>
          <a:p>
            <a:r>
              <a:rPr lang="en-US" b="1" dirty="0"/>
              <a:t>Output</a:t>
            </a:r>
          </a:p>
          <a:p>
            <a:r>
              <a:rPr lang="en-US" dirty="0"/>
              <a:t>Compiler error</a:t>
            </a:r>
          </a:p>
          <a:p>
            <a:r>
              <a:rPr lang="en-US" dirty="0"/>
              <a:t>Because final methods cannot be overridden</a:t>
            </a:r>
            <a:endParaRPr lang="en-IN" b="1" dirty="0"/>
          </a:p>
        </p:txBody>
      </p:sp>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98200" y="1492560"/>
              <a:ext cx="9014400" cy="3734640"/>
            </p14:xfrm>
          </p:contentPart>
        </mc:Choice>
        <mc:Fallback xmlns="">
          <p:pic>
            <p:nvPicPr>
              <p:cNvPr id="3" name="Ink 2"/>
            </p:nvPicPr>
            <p:blipFill>
              <a:blip r:embed="rId4"/>
            </p:blipFill>
            <p:spPr>
              <a:xfrm>
                <a:off x="898200" y="1492560"/>
                <a:ext cx="9014400" cy="3734640"/>
              </a:xfrm>
              <a:prstGeom prst="rect"/>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Program example</a:t>
            </a:r>
            <a:endParaRPr lang="en-IN" dirty="0"/>
          </a:p>
        </p:txBody>
      </p:sp>
      <p:sp>
        <p:nvSpPr>
          <p:cNvPr id="5" name="TextBox 4"/>
          <p:cNvSpPr txBox="1"/>
          <p:nvPr/>
        </p:nvSpPr>
        <p:spPr>
          <a:xfrm>
            <a:off x="7837714" y="4127863"/>
            <a:ext cx="4062549" cy="1200329"/>
          </a:xfrm>
          <a:prstGeom prst="rect">
            <a:avLst/>
          </a:prstGeom>
          <a:noFill/>
        </p:spPr>
        <p:txBody>
          <a:bodyPr wrap="square" rtlCol="0">
            <a:spAutoFit/>
          </a:bodyPr>
          <a:lstStyle/>
          <a:p>
            <a:r>
              <a:rPr lang="en-US" b="1" dirty="0"/>
              <a:t>Output</a:t>
            </a:r>
          </a:p>
          <a:p>
            <a:r>
              <a:rPr lang="en-US" dirty="0"/>
              <a:t>Compiler error</a:t>
            </a:r>
            <a:r>
              <a:rPr lang="en-IN" dirty="0"/>
              <a:t> Base::show() called</a:t>
            </a:r>
          </a:p>
          <a:p>
            <a:r>
              <a:rPr lang="en-US" dirty="0"/>
              <a:t>Because when a function is static, runtime polymorphism doesn’t happen.</a:t>
            </a:r>
            <a:endParaRPr lang="en-IN" b="1" dirty="0"/>
          </a:p>
        </p:txBody>
      </p:sp>
      <p:pic>
        <p:nvPicPr>
          <p:cNvPr id="6" name="Picture 5"/>
          <p:cNvPicPr>
            <a:picLocks noChangeAspect="1"/>
          </p:cNvPicPr>
          <p:nvPr/>
        </p:nvPicPr>
        <p:blipFill>
          <a:blip r:embed="rId2"/>
          <a:stretch>
            <a:fillRect/>
          </a:stretch>
        </p:blipFill>
        <p:spPr>
          <a:xfrm>
            <a:off x="879701" y="1457189"/>
            <a:ext cx="5802995" cy="4368845"/>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274120" y="1935000"/>
              <a:ext cx="6996960" cy="2962800"/>
            </p14:xfrm>
          </p:contentPart>
        </mc:Choice>
        <mc:Fallback xmlns="">
          <p:pic>
            <p:nvPicPr>
              <p:cNvPr id="3" name="Ink 2"/>
            </p:nvPicPr>
            <p:blipFill>
              <a:blip r:embed="rId4"/>
            </p:blipFill>
            <p:spPr>
              <a:xfrm>
                <a:off x="2274120" y="1935000"/>
                <a:ext cx="6996960" cy="2962800"/>
              </a:xfrm>
              <a:prstGeom prst="rect"/>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Inheritance</a:t>
            </a:r>
            <a:endParaRPr lang="en-IN" dirty="0"/>
          </a:p>
        </p:txBody>
      </p:sp>
      <p:pic>
        <p:nvPicPr>
          <p:cNvPr id="4"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9440" y="2965938"/>
            <a:ext cx="9473231" cy="3390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0" y="1213338"/>
            <a:ext cx="5926137" cy="1752600"/>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Abstract Classes</a:t>
            </a:r>
            <a:endParaRPr lang="en-IN" dirty="0"/>
          </a:p>
        </p:txBody>
      </p:sp>
      <p:sp>
        <p:nvSpPr>
          <p:cNvPr id="4" name="Rectangle 3"/>
          <p:cNvSpPr>
            <a:spLocks noGrp="1" noChangeArrowheads="1"/>
          </p:cNvSpPr>
          <p:nvPr>
            <p:ph idx="1"/>
          </p:nvPr>
        </p:nvSpPr>
        <p:spPr>
          <a:xfrm>
            <a:off x="669657" y="1291175"/>
            <a:ext cx="10515600" cy="4351337"/>
          </a:xfrm>
        </p:spPr>
        <p:txBody>
          <a:bodyPr/>
          <a:lstStyle/>
          <a:p>
            <a:pPr marL="609600" indent="-609600" algn="just">
              <a:lnSpc>
                <a:spcPct val="80000"/>
              </a:lnSpc>
              <a:buFontTx/>
              <a:buChar char="•"/>
            </a:pPr>
            <a:r>
              <a:rPr lang="en-US" sz="2400" dirty="0">
                <a:latin typeface="Calibri" panose="020F0502020204030204" pitchFamily="34" charset="0"/>
              </a:rPr>
              <a:t>A Java abstract class is a class which cannot be instantiated.</a:t>
            </a:r>
            <a:endParaRPr lang="en-US" altLang="en-US" sz="2400" dirty="0">
              <a:latin typeface="Calibri" panose="020F0502020204030204" pitchFamily="34" charset="0"/>
            </a:endParaRPr>
          </a:p>
          <a:p>
            <a:pPr marL="609600" indent="-609600" algn="just" eaLnBrk="1" hangingPunct="1">
              <a:lnSpc>
                <a:spcPct val="80000"/>
              </a:lnSpc>
              <a:buFontTx/>
              <a:buChar char="•"/>
            </a:pPr>
            <a:r>
              <a:rPr lang="en-US" altLang="en-US" sz="2400" dirty="0">
                <a:latin typeface="Calibri" panose="020F0502020204030204" pitchFamily="34" charset="0"/>
              </a:rPr>
              <a:t>The abstract methods are not fully defined in super class.</a:t>
            </a:r>
          </a:p>
          <a:p>
            <a:pPr marL="609600" indent="-609600" algn="just" eaLnBrk="1" hangingPunct="1">
              <a:lnSpc>
                <a:spcPct val="80000"/>
              </a:lnSpc>
              <a:buFontTx/>
              <a:buChar char="•"/>
            </a:pPr>
            <a:r>
              <a:rPr lang="en-US" altLang="en-US" sz="2400" dirty="0">
                <a:latin typeface="Calibri" panose="020F0502020204030204" pitchFamily="34" charset="0"/>
              </a:rPr>
              <a:t>Only subclasses contain their own version of the full definition. </a:t>
            </a:r>
          </a:p>
          <a:p>
            <a:pPr marL="609600" indent="-609600" algn="just" eaLnBrk="1" hangingPunct="1">
              <a:lnSpc>
                <a:spcPct val="80000"/>
              </a:lnSpc>
              <a:buFontTx/>
              <a:buChar char="•"/>
            </a:pPr>
            <a:r>
              <a:rPr lang="en-US" altLang="en-US" sz="2400" dirty="0">
                <a:latin typeface="Calibri" panose="020F0502020204030204" pitchFamily="34" charset="0"/>
              </a:rPr>
              <a:t>A class containing an abstract method has to be declared abstract.</a:t>
            </a:r>
          </a:p>
          <a:p>
            <a:pPr marL="609600" indent="-609600" algn="just" eaLnBrk="1" hangingPunct="1">
              <a:lnSpc>
                <a:spcPct val="80000"/>
              </a:lnSpc>
              <a:buFontTx/>
              <a:buChar char="•"/>
            </a:pPr>
            <a:r>
              <a:rPr lang="en-US" altLang="en-US" sz="2400" dirty="0">
                <a:latin typeface="Calibri" panose="020F0502020204030204" pitchFamily="34" charset="0"/>
              </a:rPr>
              <a:t>The full definition of abstract method is only in the subclasses and each subclass has its own definition.</a:t>
            </a:r>
          </a:p>
          <a:p>
            <a:pPr marL="609600" indent="-609600" algn="just">
              <a:lnSpc>
                <a:spcPct val="80000"/>
              </a:lnSpc>
              <a:buFontTx/>
              <a:buChar char="•"/>
            </a:pPr>
            <a:r>
              <a:rPr lang="en-US" sz="2400" dirty="0">
                <a:latin typeface="Calibri" panose="020F0502020204030204" pitchFamily="34" charset="0"/>
              </a:rPr>
              <a:t>If a class has an abstract method, the whole class must be declared abstract.</a:t>
            </a:r>
            <a:endParaRPr lang="en-US" altLang="en-US" sz="2400" dirty="0">
              <a:latin typeface="Calibri" panose="020F0502020204030204" pitchFamily="34" charset="0"/>
            </a:endParaRPr>
          </a:p>
          <a:p>
            <a:pPr marL="609600" indent="-609600" algn="just" eaLnBrk="1" hangingPunct="1">
              <a:lnSpc>
                <a:spcPct val="80000"/>
              </a:lnSpc>
              <a:buFontTx/>
              <a:buChar char="•"/>
            </a:pPr>
            <a:r>
              <a:rPr lang="en-US" altLang="en-US" sz="2400" dirty="0">
                <a:latin typeface="Calibri" panose="020F0502020204030204" pitchFamily="34" charset="0"/>
              </a:rPr>
              <a:t>Abstract class may contain concrete methods. </a:t>
            </a:r>
          </a:p>
          <a:p>
            <a:pPr marL="609600" indent="-609600" algn="just">
              <a:lnSpc>
                <a:spcPct val="80000"/>
              </a:lnSpc>
              <a:buFontTx/>
              <a:buChar char="•"/>
            </a:pPr>
            <a:r>
              <a:rPr lang="en-US" sz="2400" dirty="0">
                <a:latin typeface="Calibri" panose="020F0502020204030204" pitchFamily="34" charset="0"/>
              </a:rPr>
              <a:t>The purpose of an abstract class is to function as a base for subclasses. </a:t>
            </a:r>
            <a:endParaRPr lang="en-US" altLang="en-US" sz="2400"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12133440" y="6323760"/>
              <a:ext cx="12600" cy="14040"/>
            </p14:xfrm>
          </p:contentPart>
        </mc:Choice>
        <mc:Fallback xmlns="">
          <p:pic>
            <p:nvPicPr>
              <p:cNvPr id="3" name="Ink 2"/>
            </p:nvPicPr>
            <p:blipFill>
              <a:blip r:embed="rId3"/>
            </p:blipFill>
            <p:spPr>
              <a:xfrm>
                <a:off x="12133440" y="6323760"/>
                <a:ext cx="12600" cy="14040"/>
              </a:xfrm>
              <a:prstGeom prst="rect"/>
            </p:spPr>
          </p:pic>
        </mc:Fallback>
      </mc:AlternateContent>
      <mc:AlternateContent xmlns:mc="http://schemas.openxmlformats.org/markup-compatibility/2006" xmlns:p14="http://schemas.microsoft.com/office/powerpoint/2010/main">
        <mc:Choice Requires="p14">
          <p:contentPart p14:bwMode="auto" r:id="rId4">
            <p14:nvContentPartPr>
              <p14:cNvPr id="5" name="Ink 4"/>
              <p14:cNvContentPartPr/>
              <p14:nvPr/>
            </p14:nvContentPartPr>
            <p14:xfrm>
              <a:off x="1131480" y="1297440"/>
              <a:ext cx="9997200" cy="3047400"/>
            </p14:xfrm>
          </p:contentPart>
        </mc:Choice>
        <mc:Fallback xmlns="">
          <p:pic>
            <p:nvPicPr>
              <p:cNvPr id="5" name="Ink 4"/>
            </p:nvPicPr>
            <p:blipFill>
              <a:blip r:embed="rId5"/>
            </p:blipFill>
            <p:spPr>
              <a:xfrm>
                <a:off x="1131480" y="1297440"/>
                <a:ext cx="9997200" cy="3047400"/>
              </a:xfrm>
              <a:prstGeom prst="rect"/>
            </p:spPr>
          </p:pic>
        </mc:Fallback>
      </mc:AlternateContent>
    </p:spTree>
    <p:extLst>
      <p:ext uri="{BB962C8B-B14F-4D97-AF65-F5344CB8AC3E}">
        <p14:creationId xmlns:p14="http://schemas.microsoft.com/office/powerpoint/2010/main" val="8040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An Example</a:t>
            </a:r>
            <a:endParaRPr lang="en-IN" dirty="0"/>
          </a:p>
        </p:txBody>
      </p:sp>
      <p:pic>
        <p:nvPicPr>
          <p:cNvPr id="4" name="Content Placeholder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322" y="1294228"/>
            <a:ext cx="8651603" cy="5367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1724400" y="1577880"/>
              <a:ext cx="10196640" cy="3219120"/>
            </p14:xfrm>
          </p:contentPart>
        </mc:Choice>
        <mc:Fallback xmlns="">
          <p:pic>
            <p:nvPicPr>
              <p:cNvPr id="3" name="Ink 2"/>
            </p:nvPicPr>
            <p:blipFill>
              <a:blip r:embed="rId4"/>
            </p:blipFill>
            <p:spPr>
              <a:xfrm>
                <a:off x="1724400" y="1577880"/>
                <a:ext cx="10196640" cy="3219120"/>
              </a:xfrm>
              <a:prstGeom prst="rect"/>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8521560" y="1860480"/>
              <a:ext cx="696960" cy="1674360"/>
            </p14:xfrm>
          </p:contentPart>
        </mc:Choice>
        <mc:Fallback xmlns="">
          <p:pic>
            <p:nvPicPr>
              <p:cNvPr id="5" name="Ink 4"/>
            </p:nvPicPr>
            <p:blipFill>
              <a:blip r:embed="rId6"/>
            </p:blipFill>
            <p:spPr>
              <a:xfrm>
                <a:off x="8521560" y="1860480"/>
                <a:ext cx="696960" cy="1674360"/>
              </a:xfrm>
              <a:prstGeom prst="rect"/>
            </p:spPr>
          </p:pic>
        </mc:Fallback>
      </mc:AlternateContent>
    </p:spTree>
    <p:extLst>
      <p:ext uri="{BB962C8B-B14F-4D97-AF65-F5344CB8AC3E}">
        <p14:creationId xmlns:p14="http://schemas.microsoft.com/office/powerpoint/2010/main" val="42750685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58320" y="353160"/>
              <a:ext cx="10458360" cy="5895000"/>
            </p14:xfrm>
          </p:contentPart>
        </mc:Choice>
        <mc:Fallback xmlns="">
          <p:pic>
            <p:nvPicPr>
              <p:cNvPr id="4" name="Ink 3"/>
            </p:nvPicPr>
            <p:blipFill>
              <a:blip r:embed="rId3"/>
            </p:blipFill>
            <p:spPr>
              <a:xfrm>
                <a:off x="58320" y="353160"/>
                <a:ext cx="10458360" cy="5895000"/>
              </a:xfrm>
              <a:prstGeom prst="rect"/>
            </p:spPr>
          </p:pic>
        </mc:Fallback>
      </mc:AlternateContent>
    </p:spTree>
    <p:extLst>
      <p:ext uri="{BB962C8B-B14F-4D97-AF65-F5344CB8AC3E}">
        <p14:creationId xmlns:p14="http://schemas.microsoft.com/office/powerpoint/2010/main" val="4182777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endParaRPr lang="en-IN" dirty="0"/>
          </a:p>
        </p:txBody>
      </p:sp>
      <p:sp>
        <p:nvSpPr>
          <p:cNvPr id="3" name="Content Placeholder 2"/>
          <p:cNvSpPr>
            <a:spLocks noGrp="1"/>
          </p:cNvSpPr>
          <p:nvPr>
            <p:ph idx="1"/>
          </p:nvPr>
        </p:nvSpPr>
        <p:spPr>
          <a:xfrm>
            <a:off x="838200" y="1825625"/>
            <a:ext cx="8776063" cy="4351338"/>
          </a:xfrm>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Advantages of Inheritance</a:t>
            </a:r>
            <a:endParaRPr lang="en-IN" dirty="0"/>
          </a:p>
        </p:txBody>
      </p:sp>
      <p:sp>
        <p:nvSpPr>
          <p:cNvPr id="4" name="Rectangle 3"/>
          <p:cNvSpPr>
            <a:spLocks noGrp="1" noChangeArrowheads="1"/>
          </p:cNvSpPr>
          <p:nvPr>
            <p:ph idx="1"/>
          </p:nvPr>
        </p:nvSpPr>
        <p:spPr>
          <a:xfrm>
            <a:off x="627453" y="1445920"/>
            <a:ext cx="10515600" cy="4351337"/>
          </a:xfrm>
        </p:spPr>
        <p:txBody>
          <a:bodyPr/>
          <a:lstStyle/>
          <a:p>
            <a:pPr marL="533400" indent="-533400" algn="just" eaLnBrk="1" hangingPunct="1">
              <a:buFontTx/>
              <a:buChar char="•"/>
            </a:pPr>
            <a:r>
              <a:rPr lang="en-US" altLang="en-US" sz="2400" dirty="0">
                <a:latin typeface="Calibri" panose="020F0502020204030204" pitchFamily="34" charset="0"/>
              </a:rPr>
              <a:t>It allows the reuse of already developed and debugged class program without any modification.</a:t>
            </a:r>
          </a:p>
          <a:p>
            <a:pPr marL="533400" indent="-533400" algn="just" eaLnBrk="1" hangingPunct="1">
              <a:buFontTx/>
              <a:buChar char="•"/>
            </a:pPr>
            <a:r>
              <a:rPr lang="en-US" altLang="en-US" sz="2400" dirty="0">
                <a:latin typeface="Calibri" panose="020F0502020204030204" pitchFamily="34" charset="0"/>
              </a:rPr>
              <a:t>It allows a number of subclasses to fulfil the needs of several subgroups.</a:t>
            </a:r>
          </a:p>
          <a:p>
            <a:pPr marL="533400" indent="-533400" algn="just" eaLnBrk="1" hangingPunct="1">
              <a:buFontTx/>
              <a:buChar char="•"/>
            </a:pPr>
            <a:r>
              <a:rPr lang="en-US" altLang="en-US" sz="2400" dirty="0">
                <a:latin typeface="Calibri" panose="020F0502020204030204" pitchFamily="34" charset="0"/>
              </a:rPr>
              <a:t>A large program may be divided into suitable classes and subclasses that may be developed by separate  teams of programmers.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Types of Inheritance</a:t>
            </a:r>
            <a:endParaRPr lang="en-IN" dirty="0"/>
          </a:p>
        </p:txBody>
      </p:sp>
      <p:sp>
        <p:nvSpPr>
          <p:cNvPr id="4" name="Rectangle 3"/>
          <p:cNvSpPr>
            <a:spLocks noGrp="1" noChangeArrowheads="1"/>
          </p:cNvSpPr>
          <p:nvPr>
            <p:ph idx="1"/>
          </p:nvPr>
        </p:nvSpPr>
        <p:spPr>
          <a:xfrm>
            <a:off x="838200" y="1305243"/>
            <a:ext cx="10515600" cy="4351337"/>
          </a:xfrm>
        </p:spPr>
        <p:txBody>
          <a:bodyPr/>
          <a:lstStyle/>
          <a:p>
            <a:pPr marL="533400" indent="-533400" algn="l" eaLnBrk="1" hangingPunct="1"/>
            <a:r>
              <a:rPr lang="en-US" altLang="en-US" sz="2400" dirty="0">
                <a:latin typeface="Calibri" panose="020F0502020204030204" pitchFamily="34" charset="0"/>
              </a:rPr>
              <a:t>The following types of inheritances are supported by Java.</a:t>
            </a:r>
          </a:p>
          <a:p>
            <a:pPr marL="533400" indent="-533400" algn="l" eaLnBrk="1" hangingPunct="1"/>
            <a:endParaRPr lang="en-US" altLang="en-US" sz="2400" dirty="0">
              <a:latin typeface="Calibri" panose="020F0502020204030204" pitchFamily="34" charset="0"/>
            </a:endParaRPr>
          </a:p>
          <a:p>
            <a:pPr marL="0" indent="0" algn="l" eaLnBrk="1" hangingPunct="1">
              <a:buNone/>
            </a:pPr>
            <a:r>
              <a:rPr lang="en-US" altLang="en-US" sz="2400" dirty="0">
                <a:latin typeface="Calibri" panose="020F0502020204030204" pitchFamily="34" charset="0"/>
              </a:rPr>
              <a:t>1. Single inheritance</a:t>
            </a:r>
          </a:p>
          <a:p>
            <a:pPr marL="0" indent="0" algn="l" eaLnBrk="1" hangingPunct="1">
              <a:buNone/>
            </a:pPr>
            <a:r>
              <a:rPr lang="en-US" altLang="en-US" sz="2400" dirty="0">
                <a:latin typeface="Calibri" panose="020F0502020204030204" pitchFamily="34" charset="0"/>
              </a:rPr>
              <a:t>2. Multilevel inheritance</a:t>
            </a:r>
          </a:p>
          <a:p>
            <a:pPr marL="0" indent="0" algn="l" eaLnBrk="1" hangingPunct="1">
              <a:buNone/>
            </a:pPr>
            <a:r>
              <a:rPr lang="en-US" altLang="en-US" sz="2400" dirty="0">
                <a:latin typeface="Calibri" panose="020F0502020204030204" pitchFamily="34" charset="0"/>
              </a:rPr>
              <a:t>3. Hierarchical inheritance</a:t>
            </a:r>
          </a:p>
          <a:p>
            <a:pPr marL="0" indent="0" algn="l" eaLnBrk="1" hangingPunct="1">
              <a:buNone/>
            </a:pPr>
            <a:r>
              <a:rPr lang="en-US" altLang="en-US" sz="2400" dirty="0">
                <a:latin typeface="Calibri" panose="020F0502020204030204" pitchFamily="34" charset="0"/>
              </a:rPr>
              <a:t>4. Multiple inheritance using interfaces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Single Inheritance</a:t>
            </a:r>
            <a:endParaRPr lang="en-IN" dirty="0"/>
          </a:p>
        </p:txBody>
      </p:sp>
      <p:sp>
        <p:nvSpPr>
          <p:cNvPr id="4" name="Rectangle 3"/>
          <p:cNvSpPr txBox="1">
            <a:spLocks noChangeArrowheads="1"/>
          </p:cNvSpPr>
          <p:nvPr/>
        </p:nvSpPr>
        <p:spPr>
          <a:xfrm>
            <a:off x="759655" y="1123071"/>
            <a:ext cx="10733649"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60400" indent="-660400" algn="just">
              <a:buFontTx/>
              <a:buAutoNum type="romanLcParenBoth"/>
            </a:pPr>
            <a:r>
              <a:rPr lang="en-US" altLang="en-US" sz="2400" dirty="0">
                <a:latin typeface="Calibri" panose="020F0502020204030204" pitchFamily="34" charset="0"/>
              </a:rPr>
              <a:t>Single inheritance: It is the simple type of inheritance. In this, a class extends another one class only.</a:t>
            </a:r>
          </a:p>
          <a:p>
            <a:pPr marL="660400" indent="-660400" algn="just">
              <a:buFontTx/>
              <a:buAutoNum type="romanLcParenBoth"/>
            </a:pPr>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 y="2266071"/>
            <a:ext cx="2173288" cy="2627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4252" y="1908519"/>
            <a:ext cx="6597650" cy="1065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4302" y="2894357"/>
            <a:ext cx="7391400" cy="3576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5">
            <p14:nvContentPartPr>
              <p14:cNvPr id="3" name="Ink 2"/>
              <p14:cNvContentPartPr/>
              <p14:nvPr/>
            </p14:nvContentPartPr>
            <p14:xfrm>
              <a:off x="2715840" y="2780640"/>
              <a:ext cx="6590520" cy="1584720"/>
            </p14:xfrm>
          </p:contentPart>
        </mc:Choice>
        <mc:Fallback xmlns="">
          <p:pic>
            <p:nvPicPr>
              <p:cNvPr id="3" name="Ink 2"/>
            </p:nvPicPr>
            <p:blipFill>
              <a:blip r:embed="rId6"/>
            </p:blipFill>
            <p:spPr>
              <a:xfrm>
                <a:off x="2715840" y="2780640"/>
                <a:ext cx="6590520" cy="158472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dirty="0"/>
              <a:t>Multilevel Inheritance</a:t>
            </a:r>
            <a:endParaRPr lang="en-IN" dirty="0"/>
          </a:p>
        </p:txBody>
      </p:sp>
      <p:sp>
        <p:nvSpPr>
          <p:cNvPr id="4" name="Rectangle 3"/>
          <p:cNvSpPr txBox="1">
            <a:spLocks noChangeArrowheads="1"/>
          </p:cNvSpPr>
          <p:nvPr/>
        </p:nvSpPr>
        <p:spPr>
          <a:xfrm>
            <a:off x="626012" y="1066800"/>
            <a:ext cx="10796954" cy="1295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en-US" sz="2400" dirty="0">
                <a:latin typeface="Calibri" panose="020F0502020204030204" pitchFamily="34" charset="0"/>
              </a:rPr>
              <a:t>(ii) Multilevel inheritance: In this type, a derived class inherits a parent or super class; </a:t>
            </a:r>
          </a:p>
          <a:p>
            <a:pPr marL="342900" indent="-342900">
              <a:defRPr/>
            </a:pPr>
            <a:r>
              <a:rPr lang="en-US" altLang="en-US" sz="2400" dirty="0">
                <a:latin typeface="Calibri" panose="020F0502020204030204" pitchFamily="34" charset="0"/>
              </a:rPr>
              <a:t>The derived class also acts as the parent class to other class.</a:t>
            </a:r>
          </a:p>
          <a:p>
            <a:pPr marL="533400" indent="-533400">
              <a:buFontTx/>
              <a:buChar char="•"/>
              <a:defRPr/>
            </a:pPr>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012" y="2362200"/>
            <a:ext cx="3014437" cy="2424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942840" y="2558880"/>
              <a:ext cx="2700360" cy="3021840"/>
            </p14:xfrm>
          </p:contentPart>
        </mc:Choice>
        <mc:Fallback xmlns="">
          <p:pic>
            <p:nvPicPr>
              <p:cNvPr id="3" name="Ink 2"/>
            </p:nvPicPr>
            <p:blipFill>
              <a:blip r:embed="rId4"/>
            </p:blipFill>
            <p:spPr>
              <a:xfrm>
                <a:off x="942840" y="2558880"/>
                <a:ext cx="2700360" cy="302184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altLang="en-US" dirty="0">
                <a:latin typeface="Calibri" panose="020F0502020204030204" pitchFamily="34" charset="0"/>
              </a:rPr>
              <a:t>Hierarchical Inheritance</a:t>
            </a:r>
            <a:endParaRPr lang="en-IN" dirty="0"/>
          </a:p>
        </p:txBody>
      </p:sp>
      <p:sp>
        <p:nvSpPr>
          <p:cNvPr id="4" name="Rectangle 3"/>
          <p:cNvSpPr txBox="1">
            <a:spLocks noChangeArrowheads="1"/>
          </p:cNvSpPr>
          <p:nvPr/>
        </p:nvSpPr>
        <p:spPr>
          <a:xfrm>
            <a:off x="443718" y="1073833"/>
            <a:ext cx="11304563" cy="1143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FontTx/>
              <a:buChar char="•"/>
            </a:pPr>
            <a:r>
              <a:rPr lang="en-US" altLang="en-US" sz="2400" dirty="0">
                <a:latin typeface="Calibri" panose="020F0502020204030204" pitchFamily="34" charset="0"/>
              </a:rPr>
              <a:t>Hierarchical inheritance: In this type, one class is inherited by many sub classes. </a:t>
            </a:r>
          </a:p>
          <a:p>
            <a:pPr marL="533400" indent="-533400" algn="just">
              <a:buFontTx/>
              <a:buChar char="•"/>
            </a:pPr>
            <a:endParaRPr lang="en-US" altLang="en-US" dirty="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362200"/>
            <a:ext cx="5122863" cy="3173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2666160" y="1996200"/>
              <a:ext cx="9306720" cy="2957400"/>
            </p14:xfrm>
          </p:contentPart>
        </mc:Choice>
        <mc:Fallback xmlns="">
          <p:pic>
            <p:nvPicPr>
              <p:cNvPr id="3" name="Ink 2"/>
            </p:nvPicPr>
            <p:blipFill>
              <a:blip r:embed="rId4"/>
            </p:blipFill>
            <p:spPr>
              <a:xfrm>
                <a:off x="2666160" y="1996200"/>
                <a:ext cx="9306720" cy="295740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1906"/>
            <a:ext cx="12192000" cy="816561"/>
          </a:xfrm>
          <a:solidFill>
            <a:schemeClr val="accent6"/>
          </a:solidFill>
        </p:spPr>
        <p:txBody>
          <a:bodyPr/>
          <a:lstStyle/>
          <a:p>
            <a:pPr algn="ctr"/>
            <a:r>
              <a:rPr lang="en-US" altLang="en-US" dirty="0">
                <a:latin typeface="Calibri" panose="020F0502020204030204" pitchFamily="34" charset="0"/>
              </a:rPr>
              <a:t>Multiple Inheritance</a:t>
            </a:r>
            <a:endParaRPr lang="en-IN" dirty="0"/>
          </a:p>
        </p:txBody>
      </p:sp>
      <p:sp>
        <p:nvSpPr>
          <p:cNvPr id="4" name="Rectangle 3"/>
          <p:cNvSpPr>
            <a:spLocks noGrp="1" noChangeArrowheads="1"/>
          </p:cNvSpPr>
          <p:nvPr>
            <p:ph idx="1"/>
          </p:nvPr>
        </p:nvSpPr>
        <p:spPr>
          <a:xfrm>
            <a:off x="838200" y="1445920"/>
            <a:ext cx="10515600" cy="4351337"/>
          </a:xfrm>
        </p:spPr>
        <p:txBody>
          <a:bodyPr/>
          <a:lstStyle/>
          <a:p>
            <a:pPr marL="533400" indent="-533400" algn="just" eaLnBrk="1" hangingPunct="1">
              <a:buFontTx/>
              <a:buChar char="•"/>
            </a:pPr>
            <a:r>
              <a:rPr lang="en-US" altLang="en-US" sz="2400" dirty="0">
                <a:latin typeface="Calibri" panose="020F0502020204030204" pitchFamily="34" charset="0"/>
              </a:rPr>
              <a:t>Multiple inheritance: In this, a class is extending more than one class. </a:t>
            </a:r>
          </a:p>
          <a:p>
            <a:pPr marL="533400" indent="-533400" algn="just" eaLnBrk="1" hangingPunct="1">
              <a:buFontTx/>
              <a:buChar char="•"/>
            </a:pPr>
            <a:r>
              <a:rPr lang="en-US" altLang="en-US" sz="2400" dirty="0">
                <a:latin typeface="Calibri" panose="020F0502020204030204" pitchFamily="34" charset="0"/>
              </a:rPr>
              <a:t>Java does not support multiple inheritance. </a:t>
            </a:r>
          </a:p>
          <a:p>
            <a:pPr marL="533400" indent="-533400" algn="just" eaLnBrk="1" hangingPunct="1">
              <a:buFontTx/>
              <a:buChar char="•"/>
            </a:pPr>
            <a:r>
              <a:rPr lang="en-US" altLang="en-US" sz="2400" dirty="0">
                <a:latin typeface="Calibri" panose="020F0502020204030204" pitchFamily="34" charset="0"/>
              </a:rPr>
              <a:t>This implies that a class cannot extend more than one class. </a:t>
            </a:r>
          </a:p>
          <a:p>
            <a:pPr marL="533400" indent="-533400" algn="just" eaLnBrk="1" hangingPunct="1">
              <a:buFontTx/>
              <a:buChar char="•"/>
            </a:pPr>
            <a:r>
              <a:rPr lang="en-US" altLang="en-US" sz="2400" dirty="0">
                <a:latin typeface="Calibri" panose="020F0502020204030204" pitchFamily="34" charset="0"/>
              </a:rPr>
              <a:t>Suppose there is a method in class A. This method is overridden in class B and class C in their own way. </a:t>
            </a:r>
          </a:p>
          <a:p>
            <a:pPr marL="533400" indent="-533400" algn="just" eaLnBrk="1" hangingPunct="1">
              <a:buFontTx/>
              <a:buChar char="•"/>
            </a:pPr>
            <a:r>
              <a:rPr lang="en-US" altLang="en-US" sz="2400" dirty="0">
                <a:latin typeface="Calibri" panose="020F0502020204030204" pitchFamily="34" charset="0"/>
              </a:rPr>
              <a:t>Since class C extends both the classes A and B. </a:t>
            </a:r>
          </a:p>
          <a:p>
            <a:pPr marL="533400" indent="-533400" algn="just" eaLnBrk="1" hangingPunct="1">
              <a:buFontTx/>
              <a:buChar char="•"/>
            </a:pPr>
            <a:r>
              <a:rPr lang="en-US" altLang="en-US" sz="2400" dirty="0">
                <a:latin typeface="Calibri" panose="020F0502020204030204" pitchFamily="34" charset="0"/>
              </a:rPr>
              <a:t>So, if class C uses the same method, then there will be ambiguity as which method is called.</a:t>
            </a:r>
          </a:p>
          <a:p>
            <a:pPr marL="533400" indent="-533400" algn="just" eaLnBrk="1" hangingPunct="1">
              <a:buFontTx/>
              <a:buChar char="•"/>
            </a:pPr>
            <a:endParaRPr lang="en-US" altLang="en-US" sz="2400" dirty="0">
              <a:latin typeface="Calibri" panose="020F0502020204030204" pitchFamily="34" charset="0"/>
            </a:endParaRPr>
          </a:p>
          <a:p>
            <a:pPr marL="533400" indent="-533400" algn="just" eaLnBrk="1" hangingPunct="1">
              <a:buFontTx/>
              <a:buChar char="•"/>
            </a:pPr>
            <a:endParaRPr lang="en-US" altLang="en-US" sz="2400" dirty="0">
              <a:latin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5737680" y="2104200"/>
              <a:ext cx="6040800" cy="3614040"/>
            </p14:xfrm>
          </p:contentPart>
        </mc:Choice>
        <mc:Fallback xmlns="">
          <p:pic>
            <p:nvPicPr>
              <p:cNvPr id="3" name="Ink 2"/>
            </p:nvPicPr>
            <p:blipFill>
              <a:blip r:embed="rId3"/>
            </p:blipFill>
            <p:spPr>
              <a:xfrm>
                <a:off x="5737680" y="2104200"/>
                <a:ext cx="6040800" cy="3614040"/>
              </a:xfrm>
              <a:prstGeom prst="rect"/>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3392EA8D7E3459A984C68205CE15E" ma:contentTypeVersion="4" ma:contentTypeDescription="Create a new document." ma:contentTypeScope="" ma:versionID="5b60f1196d0d87128854604c48a13e6d">
  <xsd:schema xmlns:xsd="http://www.w3.org/2001/XMLSchema" xmlns:xs="http://www.w3.org/2001/XMLSchema" xmlns:p="http://schemas.microsoft.com/office/2006/metadata/properties" xmlns:ns2="ccefb704-dc17-4e1f-adf9-8f1cfc506b81" targetNamespace="http://schemas.microsoft.com/office/2006/metadata/properties" ma:root="true" ma:fieldsID="52a05fbe01cc0c2bb0c27bdd6788ef20" ns2:_="">
    <xsd:import namespace="ccefb704-dc17-4e1f-adf9-8f1cfc506b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efb704-dc17-4e1f-adf9-8f1cfc506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0747F9-2AB8-46E9-9617-62C45E6AC943}"/>
</file>

<file path=customXml/itemProps2.xml><?xml version="1.0" encoding="utf-8"?>
<ds:datastoreItem xmlns:ds="http://schemas.openxmlformats.org/officeDocument/2006/customXml" ds:itemID="{FF416A34-690B-4E8B-A6A0-4A84D7269382}"/>
</file>

<file path=docProps/app.xml><?xml version="1.0" encoding="utf-8"?>
<Properties xmlns="http://schemas.openxmlformats.org/officeDocument/2006/extended-properties" xmlns:vt="http://schemas.openxmlformats.org/officeDocument/2006/docPropsVTypes">
  <TotalTime>314</TotalTime>
  <Words>1318</Words>
  <Application>Microsoft Office PowerPoint</Application>
  <PresentationFormat>Widescreen</PresentationFormat>
  <Paragraphs>125</Paragraphs>
  <Slides>33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Inheritance</vt:lpstr>
      <vt:lpstr>Introduction</vt:lpstr>
      <vt:lpstr>Inheritance</vt:lpstr>
      <vt:lpstr>Advantages of Inheritance</vt:lpstr>
      <vt:lpstr>Types of Inheritance</vt:lpstr>
      <vt:lpstr>Single Inheritance</vt:lpstr>
      <vt:lpstr>Multilevel Inheritance</vt:lpstr>
      <vt:lpstr>Hierarchical Inheritance</vt:lpstr>
      <vt:lpstr>Multiple Inheritance</vt:lpstr>
      <vt:lpstr>Types of Inheritance</vt:lpstr>
      <vt:lpstr>Universal Super Class—Object Class</vt:lpstr>
      <vt:lpstr> Inhibiting Inheritance of Class Using Final </vt:lpstr>
      <vt:lpstr>Final Class: An Example</vt:lpstr>
      <vt:lpstr>Member Access and Inheritance</vt:lpstr>
      <vt:lpstr>Member Access and Inheritance</vt:lpstr>
      <vt:lpstr>Member Access: An Example </vt:lpstr>
      <vt:lpstr>Keyword ‘super’</vt:lpstr>
      <vt:lpstr>An Example</vt:lpstr>
      <vt:lpstr>Constructor Method and Inheritance</vt:lpstr>
      <vt:lpstr>An example</vt:lpstr>
      <vt:lpstr>Overriding Method</vt:lpstr>
      <vt:lpstr>An Example</vt:lpstr>
      <vt:lpstr>Another Example</vt:lpstr>
      <vt:lpstr>Method Overloading vs. Overriding </vt:lpstr>
      <vt:lpstr>Dynamic Method Dispatch</vt:lpstr>
      <vt:lpstr>Dynamic Method Dispatch: An Example</vt:lpstr>
      <vt:lpstr>Program example</vt:lpstr>
      <vt:lpstr>Program example</vt:lpstr>
      <vt:lpstr>Program example</vt:lpstr>
      <vt:lpstr>Abstract Classes</vt:lpstr>
      <vt:lpstr>An Example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Jamimamul Bakas</dc:creator>
  <cp:lastModifiedBy>JAMIM-PC</cp:lastModifiedBy>
  <cp:revision>42</cp:revision>
  <dcterms:created xsi:type="dcterms:W3CDTF">2022-02-20T11:21:00Z</dcterms:created>
  <dcterms:modified xsi:type="dcterms:W3CDTF">2024-09-29T16:16:37Z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DA732A1310DE445491EF97A18C5F6343</vt:lpwstr>
  </property>
  <property fmtid="{D5CDD505-2E9C-101B-9397-08002B2CF9AE}" pid="3" name="KSOProductBuildVer">
    <vt:lpwstr>1033-11.2.0.11486</vt:lpwstr>
  </property>
</Properties>
</file>