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70"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FFA86-41B7-4A74-8B93-C805E8C544D1}" v="8" dt="2023-09-13T07:23:45.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mamul" userId="0b176b4ed9944c14" providerId="LiveId" clId="{3F2FFA86-41B7-4A74-8B93-C805E8C544D1}"/>
    <pc:docChg chg="undo custSel addSld delSld modSld sldOrd">
      <pc:chgData name="Jamimamul" userId="0b176b4ed9944c14" providerId="LiveId" clId="{3F2FFA86-41B7-4A74-8B93-C805E8C544D1}" dt="2023-09-13T12:56:12.850" v="223" actId="47"/>
      <pc:docMkLst>
        <pc:docMk/>
      </pc:docMkLst>
      <pc:sldChg chg="modSp mod">
        <pc:chgData name="Jamimamul" userId="0b176b4ed9944c14" providerId="LiveId" clId="{3F2FFA86-41B7-4A74-8B93-C805E8C544D1}" dt="2023-09-13T09:01:18.846" v="222" actId="2711"/>
        <pc:sldMkLst>
          <pc:docMk/>
          <pc:sldMk cId="934650072" sldId="261"/>
        </pc:sldMkLst>
        <pc:spChg chg="mod">
          <ac:chgData name="Jamimamul" userId="0b176b4ed9944c14" providerId="LiveId" clId="{3F2FFA86-41B7-4A74-8B93-C805E8C544D1}" dt="2023-09-11T14:40:34.971" v="64" actId="20577"/>
          <ac:spMkLst>
            <pc:docMk/>
            <pc:sldMk cId="934650072" sldId="261"/>
            <ac:spMk id="2" creationId="{AD0FF3C7-6F65-0FB3-F626-FA2B608DCE6C}"/>
          </ac:spMkLst>
        </pc:spChg>
        <pc:spChg chg="mod">
          <ac:chgData name="Jamimamul" userId="0b176b4ed9944c14" providerId="LiveId" clId="{3F2FFA86-41B7-4A74-8B93-C805E8C544D1}" dt="2023-09-13T09:01:18.846" v="222" actId="2711"/>
          <ac:spMkLst>
            <pc:docMk/>
            <pc:sldMk cId="934650072" sldId="261"/>
            <ac:spMk id="3" creationId="{32F5DAF8-A84C-2CD4-5A8C-1B72671C38DE}"/>
          </ac:spMkLst>
        </pc:spChg>
      </pc:sldChg>
      <pc:sldChg chg="modSp new mod">
        <pc:chgData name="Jamimamul" userId="0b176b4ed9944c14" providerId="LiveId" clId="{3F2FFA86-41B7-4A74-8B93-C805E8C544D1}" dt="2023-09-11T14:39:50.618" v="58" actId="27636"/>
        <pc:sldMkLst>
          <pc:docMk/>
          <pc:sldMk cId="923670303" sldId="262"/>
        </pc:sldMkLst>
        <pc:spChg chg="mod">
          <ac:chgData name="Jamimamul" userId="0b176b4ed9944c14" providerId="LiveId" clId="{3F2FFA86-41B7-4A74-8B93-C805E8C544D1}" dt="2023-09-11T14:39:33.807" v="33" actId="27636"/>
          <ac:spMkLst>
            <pc:docMk/>
            <pc:sldMk cId="923670303" sldId="262"/>
            <ac:spMk id="2" creationId="{9DDBDA9B-0EB5-5AFC-2552-CB6F1A8D44CE}"/>
          </ac:spMkLst>
        </pc:spChg>
        <pc:spChg chg="mod">
          <ac:chgData name="Jamimamul" userId="0b176b4ed9944c14" providerId="LiveId" clId="{3F2FFA86-41B7-4A74-8B93-C805E8C544D1}" dt="2023-09-11T14:39:50.618" v="58" actId="27636"/>
          <ac:spMkLst>
            <pc:docMk/>
            <pc:sldMk cId="923670303" sldId="262"/>
            <ac:spMk id="3" creationId="{5D1AFCA5-E1B8-3024-C281-206CEC6202B6}"/>
          </ac:spMkLst>
        </pc:spChg>
      </pc:sldChg>
      <pc:sldChg chg="modSp new mod">
        <pc:chgData name="Jamimamul" userId="0b176b4ed9944c14" providerId="LiveId" clId="{3F2FFA86-41B7-4A74-8B93-C805E8C544D1}" dt="2023-09-11T14:49:18.193" v="148" actId="20577"/>
        <pc:sldMkLst>
          <pc:docMk/>
          <pc:sldMk cId="3650885813" sldId="263"/>
        </pc:sldMkLst>
        <pc:spChg chg="mod">
          <ac:chgData name="Jamimamul" userId="0b176b4ed9944c14" providerId="LiveId" clId="{3F2FFA86-41B7-4A74-8B93-C805E8C544D1}" dt="2023-09-11T14:42:14.558" v="95"/>
          <ac:spMkLst>
            <pc:docMk/>
            <pc:sldMk cId="3650885813" sldId="263"/>
            <ac:spMk id="2" creationId="{8E2B7099-1904-9421-8AF6-A94572AD8DA9}"/>
          </ac:spMkLst>
        </pc:spChg>
        <pc:spChg chg="mod">
          <ac:chgData name="Jamimamul" userId="0b176b4ed9944c14" providerId="LiveId" clId="{3F2FFA86-41B7-4A74-8B93-C805E8C544D1}" dt="2023-09-11T14:49:18.193" v="148" actId="20577"/>
          <ac:spMkLst>
            <pc:docMk/>
            <pc:sldMk cId="3650885813" sldId="263"/>
            <ac:spMk id="3" creationId="{C9A87326-2DE5-E71C-04ED-13B23FBA6DBF}"/>
          </ac:spMkLst>
        </pc:spChg>
      </pc:sldChg>
      <pc:sldChg chg="modSp new mod">
        <pc:chgData name="Jamimamul" userId="0b176b4ed9944c14" providerId="LiveId" clId="{3F2FFA86-41B7-4A74-8B93-C805E8C544D1}" dt="2023-09-11T14:44:16.777" v="131" actId="20577"/>
        <pc:sldMkLst>
          <pc:docMk/>
          <pc:sldMk cId="2699454427" sldId="264"/>
        </pc:sldMkLst>
        <pc:spChg chg="mod">
          <ac:chgData name="Jamimamul" userId="0b176b4ed9944c14" providerId="LiveId" clId="{3F2FFA86-41B7-4A74-8B93-C805E8C544D1}" dt="2023-09-11T14:43:56.740" v="129" actId="20577"/>
          <ac:spMkLst>
            <pc:docMk/>
            <pc:sldMk cId="2699454427" sldId="264"/>
            <ac:spMk id="2" creationId="{8C03879B-9BE2-0D56-6535-2D096F9BF8BB}"/>
          </ac:spMkLst>
        </pc:spChg>
        <pc:spChg chg="mod">
          <ac:chgData name="Jamimamul" userId="0b176b4ed9944c14" providerId="LiveId" clId="{3F2FFA86-41B7-4A74-8B93-C805E8C544D1}" dt="2023-09-11T14:44:16.777" v="131" actId="20577"/>
          <ac:spMkLst>
            <pc:docMk/>
            <pc:sldMk cId="2699454427" sldId="264"/>
            <ac:spMk id="3" creationId="{E3EC91E4-D307-1437-A563-32BAFBD98151}"/>
          </ac:spMkLst>
        </pc:spChg>
      </pc:sldChg>
      <pc:sldChg chg="modSp new del mod">
        <pc:chgData name="Jamimamul" userId="0b176b4ed9944c14" providerId="LiveId" clId="{3F2FFA86-41B7-4A74-8B93-C805E8C544D1}" dt="2023-09-13T12:56:12.850" v="223" actId="47"/>
        <pc:sldMkLst>
          <pc:docMk/>
          <pc:sldMk cId="889579521" sldId="265"/>
        </pc:sldMkLst>
        <pc:spChg chg="mod">
          <ac:chgData name="Jamimamul" userId="0b176b4ed9944c14" providerId="LiveId" clId="{3F2FFA86-41B7-4A74-8B93-C805E8C544D1}" dt="2023-09-11T14:50:58.384" v="150"/>
          <ac:spMkLst>
            <pc:docMk/>
            <pc:sldMk cId="889579521" sldId="265"/>
            <ac:spMk id="2" creationId="{72735443-2319-9ABF-6308-703771A83EDC}"/>
          </ac:spMkLst>
        </pc:spChg>
        <pc:spChg chg="mod">
          <ac:chgData name="Jamimamul" userId="0b176b4ed9944c14" providerId="LiveId" clId="{3F2FFA86-41B7-4A74-8B93-C805E8C544D1}" dt="2023-09-11T14:51:23.580" v="156" actId="20577"/>
          <ac:spMkLst>
            <pc:docMk/>
            <pc:sldMk cId="889579521" sldId="265"/>
            <ac:spMk id="3" creationId="{31559793-84B5-F7A4-5D38-C0459E677C5E}"/>
          </ac:spMkLst>
        </pc:spChg>
      </pc:sldChg>
      <pc:sldChg chg="modSp new mod ord">
        <pc:chgData name="Jamimamul" userId="0b176b4ed9944c14" providerId="LiveId" clId="{3F2FFA86-41B7-4A74-8B93-C805E8C544D1}" dt="2023-09-13T07:11:14.577" v="204" actId="123"/>
        <pc:sldMkLst>
          <pc:docMk/>
          <pc:sldMk cId="94631042" sldId="266"/>
        </pc:sldMkLst>
        <pc:spChg chg="mod">
          <ac:chgData name="Jamimamul" userId="0b176b4ed9944c14" providerId="LiveId" clId="{3F2FFA86-41B7-4A74-8B93-C805E8C544D1}" dt="2023-09-13T07:10:35.565" v="200" actId="20577"/>
          <ac:spMkLst>
            <pc:docMk/>
            <pc:sldMk cId="94631042" sldId="266"/>
            <ac:spMk id="2" creationId="{E9E4BA3E-F653-471B-5ABE-A2D4185BC8F1}"/>
          </ac:spMkLst>
        </pc:spChg>
        <pc:spChg chg="mod">
          <ac:chgData name="Jamimamul" userId="0b176b4ed9944c14" providerId="LiveId" clId="{3F2FFA86-41B7-4A74-8B93-C805E8C544D1}" dt="2023-09-13T07:11:14.577" v="204" actId="123"/>
          <ac:spMkLst>
            <pc:docMk/>
            <pc:sldMk cId="94631042" sldId="266"/>
            <ac:spMk id="3" creationId="{8BF6C0D9-9EF4-3ED0-CC0E-0CDEA176828E}"/>
          </ac:spMkLst>
        </pc:spChg>
      </pc:sldChg>
      <pc:sldChg chg="modSp add mod">
        <pc:chgData name="Jamimamul" userId="0b176b4ed9944c14" providerId="LiveId" clId="{3F2FFA86-41B7-4A74-8B93-C805E8C544D1}" dt="2023-09-13T07:04:00.552" v="178" actId="27636"/>
        <pc:sldMkLst>
          <pc:docMk/>
          <pc:sldMk cId="46376020" sldId="267"/>
        </pc:sldMkLst>
        <pc:spChg chg="mod">
          <ac:chgData name="Jamimamul" userId="0b176b4ed9944c14" providerId="LiveId" clId="{3F2FFA86-41B7-4A74-8B93-C805E8C544D1}" dt="2023-09-13T07:01:41.874" v="164" actId="27636"/>
          <ac:spMkLst>
            <pc:docMk/>
            <pc:sldMk cId="46376020" sldId="267"/>
            <ac:spMk id="2" creationId="{72735443-2319-9ABF-6308-703771A83EDC}"/>
          </ac:spMkLst>
        </pc:spChg>
        <pc:spChg chg="mod">
          <ac:chgData name="Jamimamul" userId="0b176b4ed9944c14" providerId="LiveId" clId="{3F2FFA86-41B7-4A74-8B93-C805E8C544D1}" dt="2023-09-13T07:04:00.552" v="178" actId="27636"/>
          <ac:spMkLst>
            <pc:docMk/>
            <pc:sldMk cId="46376020" sldId="267"/>
            <ac:spMk id="3" creationId="{31559793-84B5-F7A4-5D38-C0459E677C5E}"/>
          </ac:spMkLst>
        </pc:spChg>
      </pc:sldChg>
      <pc:sldChg chg="modSp add mod">
        <pc:chgData name="Jamimamul" userId="0b176b4ed9944c14" providerId="LiveId" clId="{3F2FFA86-41B7-4A74-8B93-C805E8C544D1}" dt="2023-09-13T07:17:05.057" v="215" actId="6549"/>
        <pc:sldMkLst>
          <pc:docMk/>
          <pc:sldMk cId="3609413948" sldId="268"/>
        </pc:sldMkLst>
        <pc:spChg chg="mod">
          <ac:chgData name="Jamimamul" userId="0b176b4ed9944c14" providerId="LiveId" clId="{3F2FFA86-41B7-4A74-8B93-C805E8C544D1}" dt="2023-09-13T07:17:05.057" v="215" actId="6549"/>
          <ac:spMkLst>
            <pc:docMk/>
            <pc:sldMk cId="3609413948" sldId="268"/>
            <ac:spMk id="3" creationId="{31559793-84B5-F7A4-5D38-C0459E677C5E}"/>
          </ac:spMkLst>
        </pc:spChg>
      </pc:sldChg>
      <pc:sldChg chg="modSp add mod">
        <pc:chgData name="Jamimamul" userId="0b176b4ed9944c14" providerId="LiveId" clId="{3F2FFA86-41B7-4A74-8B93-C805E8C544D1}" dt="2023-09-13T07:12:05.899" v="210" actId="20577"/>
        <pc:sldMkLst>
          <pc:docMk/>
          <pc:sldMk cId="1622958226" sldId="269"/>
        </pc:sldMkLst>
        <pc:spChg chg="mod">
          <ac:chgData name="Jamimamul" userId="0b176b4ed9944c14" providerId="LiveId" clId="{3F2FFA86-41B7-4A74-8B93-C805E8C544D1}" dt="2023-09-13T07:11:46.486" v="207" actId="27636"/>
          <ac:spMkLst>
            <pc:docMk/>
            <pc:sldMk cId="1622958226" sldId="269"/>
            <ac:spMk id="2" creationId="{E9E4BA3E-F653-471B-5ABE-A2D4185BC8F1}"/>
          </ac:spMkLst>
        </pc:spChg>
        <pc:spChg chg="mod">
          <ac:chgData name="Jamimamul" userId="0b176b4ed9944c14" providerId="LiveId" clId="{3F2FFA86-41B7-4A74-8B93-C805E8C544D1}" dt="2023-09-13T07:12:05.899" v="210" actId="20577"/>
          <ac:spMkLst>
            <pc:docMk/>
            <pc:sldMk cId="1622958226" sldId="269"/>
            <ac:spMk id="3" creationId="{8BF6C0D9-9EF4-3ED0-CC0E-0CDEA176828E}"/>
          </ac:spMkLst>
        </pc:spChg>
      </pc:sldChg>
      <pc:sldChg chg="modSp add mod">
        <pc:chgData name="Jamimamul" userId="0b176b4ed9944c14" providerId="LiveId" clId="{3F2FFA86-41B7-4A74-8B93-C805E8C544D1}" dt="2023-09-13T07:24:44.507" v="220" actId="20577"/>
        <pc:sldMkLst>
          <pc:docMk/>
          <pc:sldMk cId="3230883170" sldId="270"/>
        </pc:sldMkLst>
        <pc:spChg chg="mod">
          <ac:chgData name="Jamimamul" userId="0b176b4ed9944c14" providerId="LiveId" clId="{3F2FFA86-41B7-4A74-8B93-C805E8C544D1}" dt="2023-09-13T07:24:44.507" v="220" actId="20577"/>
          <ac:spMkLst>
            <pc:docMk/>
            <pc:sldMk cId="3230883170" sldId="270"/>
            <ac:spMk id="2" creationId="{72735443-2319-9ABF-6308-703771A83EDC}"/>
          </ac:spMkLst>
        </pc:spChg>
        <pc:spChg chg="mod">
          <ac:chgData name="Jamimamul" userId="0b176b4ed9944c14" providerId="LiveId" clId="{3F2FFA86-41B7-4A74-8B93-C805E8C544D1}" dt="2023-09-13T07:24:26.497" v="218" actId="27636"/>
          <ac:spMkLst>
            <pc:docMk/>
            <pc:sldMk cId="3230883170" sldId="270"/>
            <ac:spMk id="3" creationId="{31559793-84B5-F7A4-5D38-C0459E677C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636E-99E0-9E4D-01AC-089BA4607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F2FDBB-3B60-B1F7-A804-F7F45C285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A6BD44-8137-E1BD-17C2-498FA4C6ED1D}"/>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63262C9C-5F5B-A853-E05B-CA2C5660F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811BD-6360-4ACE-EF54-F6ECEBA78988}"/>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360558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2288-D829-6300-C1ED-1DDD27C321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2F89C-6582-6D2F-F18A-B02CAAE33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A9CFD-EF60-1024-3E4D-E206777F1E25}"/>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1CBFAFF0-A390-5B58-B6DB-8793BE4F1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40739-DED1-65C3-6C0C-8A473642D364}"/>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293330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F5F99-557C-5991-93FA-1828E50FE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0076DA-FC24-98DC-CD12-FBE111094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1C80D-312C-B4BE-7AD5-FEF3AC8E2292}"/>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2932F942-01E4-F276-78FC-2F4624C5B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B4780-9D39-A9FA-15D0-98183192E1C7}"/>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189930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1261-0EDD-E5DE-8021-5021C5B9C2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AF238-4D75-55DA-F158-1978715FF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99ADA-31D0-55A3-05D6-2773DDD51573}"/>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50FB3464-FCF9-7F29-3BEC-C15099465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1BC69-4065-14C5-001B-45669B55F94A}"/>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79407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834B-AC2A-806E-B4EA-62483BE83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2614A2-2FD1-D895-A35C-3ABBAACF8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998D8-86AC-5EE5-CFD3-EFAB14FE9B34}"/>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DFA43CF4-7FC9-46F5-F7B1-47EE4B69D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40978-17A0-5033-EFA8-6DEF60DEE0AD}"/>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424559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F778-A8CB-9FCD-4052-0A8AD9332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DCF61D-9B4C-13F0-46DA-4AF8EA594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29FE07-6B8F-587A-7A0B-0EE0B6156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62CD81-8D3D-F64B-4E3D-9E98AC6AA9D3}"/>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6" name="Footer Placeholder 5">
            <a:extLst>
              <a:ext uri="{FF2B5EF4-FFF2-40B4-BE49-F238E27FC236}">
                <a16:creationId xmlns:a16="http://schemas.microsoft.com/office/drawing/2014/main" id="{C62B3265-56BA-7EE8-12B3-7FFC77199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329B6-0937-D95C-C815-03DF215673C4}"/>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813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5EC6-E346-D3BA-9792-407A9FB0D4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6391B-7D6B-5609-DD73-721502E2E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BF261-AFF8-706A-954A-66D6A1077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31F5C2-4D39-3F42-00B4-9A0FE13E6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5B122-C8DF-B172-1917-75561BE3E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576B86-9A2C-7FEA-F527-E0C1CAE3B781}"/>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8" name="Footer Placeholder 7">
            <a:extLst>
              <a:ext uri="{FF2B5EF4-FFF2-40B4-BE49-F238E27FC236}">
                <a16:creationId xmlns:a16="http://schemas.microsoft.com/office/drawing/2014/main" id="{BFF14AD5-666F-BAE2-1F2B-AD29FC3FD9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B19642-95BE-5E70-8641-1B2B606CF597}"/>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184346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85E1-5CA1-D7AA-DD15-B9879F0383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68D2A9-C4EC-9C64-6E10-5EEE44694C36}"/>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4" name="Footer Placeholder 3">
            <a:extLst>
              <a:ext uri="{FF2B5EF4-FFF2-40B4-BE49-F238E27FC236}">
                <a16:creationId xmlns:a16="http://schemas.microsoft.com/office/drawing/2014/main" id="{19C3FD84-1206-4A25-F28F-224C2E2CFE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5E7ACC-4366-89EC-8E0F-8215CC18C240}"/>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263174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B2FF1-8A9D-FBE9-8CC0-E3E7B03E23EC}"/>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3" name="Footer Placeholder 2">
            <a:extLst>
              <a:ext uri="{FF2B5EF4-FFF2-40B4-BE49-F238E27FC236}">
                <a16:creationId xmlns:a16="http://schemas.microsoft.com/office/drawing/2014/main" id="{AEFF0E31-E7D9-4C48-604F-09726DCAE6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6A0CE-39E6-FAA5-043F-A754188004BE}"/>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171784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6414-C9FE-BCE0-3929-706BFD311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1771DC-8481-B194-ED61-50CDD4CB5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D696B4-FF9E-FE62-1754-D6CC9E880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417B9-3029-71D9-5806-841130F8443A}"/>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6" name="Footer Placeholder 5">
            <a:extLst>
              <a:ext uri="{FF2B5EF4-FFF2-40B4-BE49-F238E27FC236}">
                <a16:creationId xmlns:a16="http://schemas.microsoft.com/office/drawing/2014/main" id="{0435A6BD-E3B2-5A63-6A83-D46A010B9B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A1E92-EA47-BC1E-9B81-FC045B1C420D}"/>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15526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276E-7A88-58BE-227D-6D1B773E8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4ADD99-29B9-5765-A598-57000383B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C07914-1288-699A-535F-197360A20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63780-9031-554A-5D72-128D582F032A}"/>
              </a:ext>
            </a:extLst>
          </p:cNvPr>
          <p:cNvSpPr>
            <a:spLocks noGrp="1"/>
          </p:cNvSpPr>
          <p:nvPr>
            <p:ph type="dt" sz="half" idx="10"/>
          </p:nvPr>
        </p:nvSpPr>
        <p:spPr/>
        <p:txBody>
          <a:bodyPr/>
          <a:lstStyle/>
          <a:p>
            <a:fld id="{4AFE870E-7457-4209-AA73-03AA300B7C11}" type="datetimeFigureOut">
              <a:rPr lang="en-IN" smtClean="0"/>
              <a:t>13-09-2023</a:t>
            </a:fld>
            <a:endParaRPr lang="en-IN"/>
          </a:p>
        </p:txBody>
      </p:sp>
      <p:sp>
        <p:nvSpPr>
          <p:cNvPr id="6" name="Footer Placeholder 5">
            <a:extLst>
              <a:ext uri="{FF2B5EF4-FFF2-40B4-BE49-F238E27FC236}">
                <a16:creationId xmlns:a16="http://schemas.microsoft.com/office/drawing/2014/main" id="{E3380525-47A1-FDA0-D0B6-5A3D782DE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851076-1845-1442-8A47-D429D17DD69F}"/>
              </a:ext>
            </a:extLst>
          </p:cNvPr>
          <p:cNvSpPr>
            <a:spLocks noGrp="1"/>
          </p:cNvSpPr>
          <p:nvPr>
            <p:ph type="sldNum" sz="quarter" idx="12"/>
          </p:nvPr>
        </p:nvSpPr>
        <p:spPr/>
        <p:txBody>
          <a:bodyPr/>
          <a:lstStyle/>
          <a:p>
            <a:fld id="{5540CD89-3975-477B-B050-0D2D5DEA9BFE}" type="slidenum">
              <a:rPr lang="en-IN" smtClean="0"/>
              <a:t>‹#›</a:t>
            </a:fld>
            <a:endParaRPr lang="en-IN"/>
          </a:p>
        </p:txBody>
      </p:sp>
    </p:spTree>
    <p:extLst>
      <p:ext uri="{BB962C8B-B14F-4D97-AF65-F5344CB8AC3E}">
        <p14:creationId xmlns:p14="http://schemas.microsoft.com/office/powerpoint/2010/main" val="219418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3B3-CDAD-F26B-DC65-466168EF6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5111D9-850A-E0C9-F57F-7243AF9C6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A41F2-6C46-1174-F4EC-1556FC4AB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E870E-7457-4209-AA73-03AA300B7C11}" type="datetimeFigureOut">
              <a:rPr lang="en-IN" smtClean="0"/>
              <a:t>13-09-2023</a:t>
            </a:fld>
            <a:endParaRPr lang="en-IN"/>
          </a:p>
        </p:txBody>
      </p:sp>
      <p:sp>
        <p:nvSpPr>
          <p:cNvPr id="5" name="Footer Placeholder 4">
            <a:extLst>
              <a:ext uri="{FF2B5EF4-FFF2-40B4-BE49-F238E27FC236}">
                <a16:creationId xmlns:a16="http://schemas.microsoft.com/office/drawing/2014/main" id="{60CAFF8A-D99E-5103-C63A-7FCAD3A37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2286AC-F0DB-2062-5E43-79C705CFC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0CD89-3975-477B-B050-0D2D5DEA9BFE}" type="slidenum">
              <a:rPr lang="en-IN" smtClean="0"/>
              <a:t>‹#›</a:t>
            </a:fld>
            <a:endParaRPr lang="en-IN"/>
          </a:p>
        </p:txBody>
      </p:sp>
    </p:spTree>
    <p:extLst>
      <p:ext uri="{BB962C8B-B14F-4D97-AF65-F5344CB8AC3E}">
        <p14:creationId xmlns:p14="http://schemas.microsoft.com/office/powerpoint/2010/main" val="2171436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C805-3825-933C-0268-91F3A0A2C51A}"/>
              </a:ext>
            </a:extLst>
          </p:cNvPr>
          <p:cNvSpPr>
            <a:spLocks noGrp="1"/>
          </p:cNvSpPr>
          <p:nvPr>
            <p:ph type="ctrTitle"/>
          </p:nvPr>
        </p:nvSpPr>
        <p:spPr/>
        <p:txBody>
          <a:bodyPr/>
          <a:lstStyle/>
          <a:p>
            <a:r>
              <a:rPr lang="en-IN" dirty="0"/>
              <a:t>Java Memory Management</a:t>
            </a:r>
          </a:p>
        </p:txBody>
      </p:sp>
      <p:sp>
        <p:nvSpPr>
          <p:cNvPr id="3" name="Subtitle 2">
            <a:extLst>
              <a:ext uri="{FF2B5EF4-FFF2-40B4-BE49-F238E27FC236}">
                <a16:creationId xmlns:a16="http://schemas.microsoft.com/office/drawing/2014/main" id="{7ED67862-BDB6-9956-775F-8C278EBBAFF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5755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5443-2319-9ABF-6308-703771A83EDC}"/>
              </a:ext>
            </a:extLst>
          </p:cNvPr>
          <p:cNvSpPr>
            <a:spLocks noGrp="1"/>
          </p:cNvSpPr>
          <p:nvPr>
            <p:ph type="title"/>
          </p:nvPr>
        </p:nvSpPr>
        <p:spPr>
          <a:xfrm>
            <a:off x="838200" y="365125"/>
            <a:ext cx="10515600" cy="521283"/>
          </a:xfrm>
        </p:spPr>
        <p:txBody>
          <a:bodyPr>
            <a:normAutofit fontScale="90000"/>
          </a:bodyPr>
          <a:lstStyle/>
          <a:p>
            <a:pPr algn="just"/>
            <a:r>
              <a:rPr lang="en-IN" dirty="0"/>
              <a:t>Garbage Collector Overview</a:t>
            </a:r>
          </a:p>
        </p:txBody>
      </p:sp>
      <p:sp>
        <p:nvSpPr>
          <p:cNvPr id="3" name="Content Placeholder 2">
            <a:extLst>
              <a:ext uri="{FF2B5EF4-FFF2-40B4-BE49-F238E27FC236}">
                <a16:creationId xmlns:a16="http://schemas.microsoft.com/office/drawing/2014/main" id="{31559793-84B5-F7A4-5D38-C0459E677C5E}"/>
              </a:ext>
            </a:extLst>
          </p:cNvPr>
          <p:cNvSpPr>
            <a:spLocks noGrp="1"/>
          </p:cNvSpPr>
          <p:nvPr>
            <p:ph idx="1"/>
          </p:nvPr>
        </p:nvSpPr>
        <p:spPr>
          <a:xfrm>
            <a:off x="838200" y="1091682"/>
            <a:ext cx="10515600" cy="5085281"/>
          </a:xfrm>
        </p:spPr>
        <p:txBody>
          <a:bodyPr>
            <a:normAutofit/>
          </a:bodyPr>
          <a:lstStyle/>
          <a:p>
            <a:r>
              <a:rPr lang="en-US" dirty="0"/>
              <a:t>The heap is a part of memory where objects live. </a:t>
            </a:r>
          </a:p>
          <a:p>
            <a:r>
              <a:rPr lang="en-US" dirty="0"/>
              <a:t>It’s the only part of memory that involved in the garbage collection process. It is also known as garbage collectible heap. </a:t>
            </a:r>
          </a:p>
          <a:p>
            <a:r>
              <a:rPr lang="en-US" dirty="0"/>
              <a:t>All the garbage collection makes sure that the heap has as much free space as possible. </a:t>
            </a:r>
          </a:p>
          <a:p>
            <a:r>
              <a:rPr lang="en-US" dirty="0"/>
              <a:t>The function of the garbage collector is to find and delete the objects that cannot be reached.</a:t>
            </a:r>
          </a:p>
        </p:txBody>
      </p:sp>
    </p:spTree>
    <p:extLst>
      <p:ext uri="{BB962C8B-B14F-4D97-AF65-F5344CB8AC3E}">
        <p14:creationId xmlns:p14="http://schemas.microsoft.com/office/powerpoint/2010/main" val="4637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5443-2319-9ABF-6308-703771A83EDC}"/>
              </a:ext>
            </a:extLst>
          </p:cNvPr>
          <p:cNvSpPr>
            <a:spLocks noGrp="1"/>
          </p:cNvSpPr>
          <p:nvPr>
            <p:ph type="title"/>
          </p:nvPr>
        </p:nvSpPr>
        <p:spPr>
          <a:xfrm>
            <a:off x="838200" y="365125"/>
            <a:ext cx="10515600" cy="521283"/>
          </a:xfrm>
        </p:spPr>
        <p:txBody>
          <a:bodyPr>
            <a:normAutofit fontScale="90000"/>
          </a:bodyPr>
          <a:lstStyle/>
          <a:p>
            <a:pPr algn="just"/>
            <a:r>
              <a:rPr lang="en-IN" dirty="0"/>
              <a:t>Garbage Collector Overview</a:t>
            </a:r>
          </a:p>
        </p:txBody>
      </p:sp>
      <p:sp>
        <p:nvSpPr>
          <p:cNvPr id="3" name="Content Placeholder 2">
            <a:extLst>
              <a:ext uri="{FF2B5EF4-FFF2-40B4-BE49-F238E27FC236}">
                <a16:creationId xmlns:a16="http://schemas.microsoft.com/office/drawing/2014/main" id="{31559793-84B5-F7A4-5D38-C0459E677C5E}"/>
              </a:ext>
            </a:extLst>
          </p:cNvPr>
          <p:cNvSpPr>
            <a:spLocks noGrp="1"/>
          </p:cNvSpPr>
          <p:nvPr>
            <p:ph idx="1"/>
          </p:nvPr>
        </p:nvSpPr>
        <p:spPr>
          <a:xfrm>
            <a:off x="838200" y="1091682"/>
            <a:ext cx="10515600" cy="5085281"/>
          </a:xfrm>
        </p:spPr>
        <p:txBody>
          <a:bodyPr>
            <a:normAutofit fontScale="92500" lnSpcReduction="20000"/>
          </a:bodyPr>
          <a:lstStyle/>
          <a:p>
            <a:pPr algn="just"/>
            <a:r>
              <a:rPr lang="en-US" dirty="0"/>
              <a:t>JVM decides when to perform the garbage collection. </a:t>
            </a:r>
          </a:p>
          <a:p>
            <a:pPr algn="just"/>
            <a:r>
              <a:rPr lang="en-US" dirty="0"/>
              <a:t>We can also request to the JVM to run the garbage collector. But there is no guarantee under any conditions that the JVM will comply.</a:t>
            </a:r>
          </a:p>
          <a:p>
            <a:pPr algn="just"/>
            <a:r>
              <a:rPr lang="en-US" dirty="0"/>
              <a:t> JVM runs the garbage collector if it senses that memory is running low. </a:t>
            </a:r>
          </a:p>
          <a:p>
            <a:pPr algn="just"/>
            <a:r>
              <a:rPr lang="en-US" dirty="0"/>
              <a:t>When Java program request for the garbage collector, the JVM usually grants the request in short order. It does not make sure that the requests accept.</a:t>
            </a:r>
          </a:p>
          <a:p>
            <a:pPr algn="just" eaLnBrk="1" hangingPunct="1"/>
            <a:r>
              <a:rPr lang="en-US" altLang="en-US" sz="2800" dirty="0">
                <a:latin typeface="Calibri" panose="020F0502020204030204" pitchFamily="34" charset="0"/>
              </a:rPr>
              <a:t>Garbage collection is done by daemon thread.</a:t>
            </a:r>
          </a:p>
          <a:p>
            <a:pPr algn="just" eaLnBrk="1" hangingPunct="1"/>
            <a:r>
              <a:rPr lang="en-US" altLang="en-US" sz="2800" dirty="0">
                <a:latin typeface="Calibri" panose="020F0502020204030204" pitchFamily="34" charset="0"/>
              </a:rPr>
              <a:t>Garbage collection thread invokes finalize() method of that object and </a:t>
            </a:r>
            <a:r>
              <a:rPr lang="en-US" altLang="en-US" sz="2800" dirty="0" err="1">
                <a:latin typeface="Calibri" panose="020F0502020204030204" pitchFamily="34" charset="0"/>
              </a:rPr>
              <a:t>peforms</a:t>
            </a:r>
            <a:r>
              <a:rPr lang="en-US" altLang="en-US" sz="2800" dirty="0">
                <a:latin typeface="Calibri" panose="020F0502020204030204" pitchFamily="34" charset="0"/>
              </a:rPr>
              <a:t> the clean up action.</a:t>
            </a:r>
          </a:p>
          <a:p>
            <a:pPr algn="just"/>
            <a:endParaRPr lang="en-US" dirty="0"/>
          </a:p>
          <a:p>
            <a:pPr marL="0" indent="0" algn="just">
              <a:buNone/>
            </a:pPr>
            <a:r>
              <a:rPr lang="en-US" i="1" dirty="0" err="1">
                <a:latin typeface="Gabriola" panose="04040605051002020D02" pitchFamily="82" charset="0"/>
              </a:rPr>
              <a:t>System.gc</a:t>
            </a:r>
            <a:r>
              <a:rPr lang="en-US" i="1" dirty="0">
                <a:latin typeface="Gabriola" panose="04040605051002020D02" pitchFamily="82" charset="0"/>
              </a:rPr>
              <a:t>()</a:t>
            </a:r>
            <a:r>
              <a:rPr lang="en-US" dirty="0">
                <a:latin typeface="Gabriola" panose="04040605051002020D02" pitchFamily="82" charset="0"/>
              </a:rPr>
              <a:t> and </a:t>
            </a:r>
            <a:r>
              <a:rPr lang="en-US" i="1" dirty="0" err="1">
                <a:latin typeface="Gabriola" panose="04040605051002020D02" pitchFamily="82" charset="0"/>
              </a:rPr>
              <a:t>Runtime.gc</a:t>
            </a:r>
            <a:r>
              <a:rPr lang="en-US" i="1" dirty="0">
                <a:latin typeface="Gabriola" panose="04040605051002020D02" pitchFamily="82" charset="0"/>
              </a:rPr>
              <a:t>() </a:t>
            </a:r>
            <a:r>
              <a:rPr lang="en-US" dirty="0">
                <a:latin typeface="Gabriola" panose="04040605051002020D02" pitchFamily="82" charset="0"/>
              </a:rPr>
              <a:t>are the methods which requests for Garbage collection to JVM explicitly but it doesn’t ensures garbage collection as the final decision of garbage collection is of JVM only.</a:t>
            </a:r>
            <a:endParaRPr lang="en-IN" dirty="0">
              <a:latin typeface="Gabriola" panose="04040605051002020D02" pitchFamily="82" charset="0"/>
            </a:endParaRPr>
          </a:p>
        </p:txBody>
      </p:sp>
    </p:spTree>
    <p:extLst>
      <p:ext uri="{BB962C8B-B14F-4D97-AF65-F5344CB8AC3E}">
        <p14:creationId xmlns:p14="http://schemas.microsoft.com/office/powerpoint/2010/main" val="360941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5443-2319-9ABF-6308-703771A83EDC}"/>
              </a:ext>
            </a:extLst>
          </p:cNvPr>
          <p:cNvSpPr>
            <a:spLocks noGrp="1"/>
          </p:cNvSpPr>
          <p:nvPr>
            <p:ph type="title"/>
          </p:nvPr>
        </p:nvSpPr>
        <p:spPr>
          <a:xfrm>
            <a:off x="838200" y="365125"/>
            <a:ext cx="10515600" cy="521283"/>
          </a:xfrm>
        </p:spPr>
        <p:txBody>
          <a:bodyPr>
            <a:normAutofit fontScale="90000"/>
          </a:bodyPr>
          <a:lstStyle/>
          <a:p>
            <a:pPr algn="just"/>
            <a:r>
              <a:rPr lang="en-US" altLang="en-US" dirty="0"/>
              <a:t>The finalize() method</a:t>
            </a:r>
            <a:endParaRPr lang="en-IN" dirty="0"/>
          </a:p>
        </p:txBody>
      </p:sp>
      <p:sp>
        <p:nvSpPr>
          <p:cNvPr id="3" name="Content Placeholder 2">
            <a:extLst>
              <a:ext uri="{FF2B5EF4-FFF2-40B4-BE49-F238E27FC236}">
                <a16:creationId xmlns:a16="http://schemas.microsoft.com/office/drawing/2014/main" id="{31559793-84B5-F7A4-5D38-C0459E677C5E}"/>
              </a:ext>
            </a:extLst>
          </p:cNvPr>
          <p:cNvSpPr>
            <a:spLocks noGrp="1"/>
          </p:cNvSpPr>
          <p:nvPr>
            <p:ph idx="1"/>
          </p:nvPr>
        </p:nvSpPr>
        <p:spPr>
          <a:xfrm>
            <a:off x="838200" y="1091682"/>
            <a:ext cx="10515600" cy="5085281"/>
          </a:xfrm>
        </p:spPr>
        <p:txBody>
          <a:bodyPr>
            <a:normAutofit fontScale="62500" lnSpcReduction="20000"/>
          </a:bodyPr>
          <a:lstStyle/>
          <a:p>
            <a:pPr algn="just">
              <a:defRPr/>
            </a:pPr>
            <a:r>
              <a:rPr lang="en-US" sz="2800" dirty="0"/>
              <a:t>Sometimes an object will need to perform some action when it is destroyed. For example, if an object is holding some non-Java resource such as a file handle or character font, then you might want to make sure these resources are freed before an object is destroyed. To handle such situations, Java provides a mechanism called </a:t>
            </a:r>
            <a:r>
              <a:rPr lang="en-US" sz="2800" i="1" dirty="0"/>
              <a:t>finalization</a:t>
            </a:r>
            <a:r>
              <a:rPr lang="en-US" sz="2800" dirty="0"/>
              <a:t>. </a:t>
            </a:r>
          </a:p>
          <a:p>
            <a:pPr algn="just">
              <a:defRPr/>
            </a:pPr>
            <a:r>
              <a:rPr lang="en-US" sz="2800" dirty="0"/>
              <a:t>By using finalization, you can define specific actions that will occur when an object is just about to be reclaimed </a:t>
            </a:r>
            <a:r>
              <a:rPr lang="en-IN" sz="2800" dirty="0"/>
              <a:t>by the garbage collector.</a:t>
            </a:r>
          </a:p>
          <a:p>
            <a:pPr algn="just">
              <a:defRPr/>
            </a:pPr>
            <a:r>
              <a:rPr lang="en-US" sz="2800" dirty="0"/>
              <a:t>To add a finalizer to a class, you simply define the </a:t>
            </a:r>
            <a:r>
              <a:rPr lang="en-US" sz="2800" b="1" dirty="0"/>
              <a:t>finalize( ) </a:t>
            </a:r>
            <a:r>
              <a:rPr lang="en-US" sz="2800" dirty="0"/>
              <a:t>method. The Java run time calls that method whenever it is about to recycle an object of that class. </a:t>
            </a:r>
          </a:p>
          <a:p>
            <a:pPr algn="just">
              <a:defRPr/>
            </a:pPr>
            <a:r>
              <a:rPr lang="en-US" sz="2800" dirty="0"/>
              <a:t>Inside the </a:t>
            </a:r>
            <a:r>
              <a:rPr lang="en-US" sz="2800" b="1" dirty="0"/>
              <a:t>finalize( ) </a:t>
            </a:r>
            <a:r>
              <a:rPr lang="en-US" sz="2800" dirty="0"/>
              <a:t>method, you will specify those actions that must be performed before an object is destroyed.</a:t>
            </a:r>
          </a:p>
          <a:p>
            <a:pPr algn="just">
              <a:defRPr/>
            </a:pPr>
            <a:r>
              <a:rPr lang="en-US" sz="2800" dirty="0"/>
              <a:t>The garbage collector runs periodically, checking for objects that are no longer referenced by any running state or indirectly through other referenced objects. Right before an asset is freed, the Java run time calls the </a:t>
            </a:r>
            <a:r>
              <a:rPr lang="en-US" sz="2800" b="1" dirty="0"/>
              <a:t>finalize( ) </a:t>
            </a:r>
            <a:r>
              <a:rPr lang="en-US" sz="2800" dirty="0"/>
              <a:t>method on the object.</a:t>
            </a:r>
          </a:p>
          <a:p>
            <a:pPr algn="just">
              <a:defRPr/>
            </a:pPr>
            <a:r>
              <a:rPr lang="en-US" sz="2800" dirty="0"/>
              <a:t>The </a:t>
            </a:r>
            <a:r>
              <a:rPr lang="en-US" sz="2800" b="1" dirty="0"/>
              <a:t>finalize( ) </a:t>
            </a:r>
            <a:r>
              <a:rPr lang="en-US" sz="2800" dirty="0"/>
              <a:t>method has this general form:</a:t>
            </a:r>
          </a:p>
          <a:p>
            <a:pPr marL="0" indent="0" algn="just">
              <a:buNone/>
              <a:defRPr/>
            </a:pPr>
            <a:r>
              <a:rPr lang="en-IN" sz="2800" dirty="0"/>
              <a:t>                          protected void finalize( )</a:t>
            </a:r>
          </a:p>
          <a:p>
            <a:pPr algn="just">
              <a:defRPr/>
            </a:pPr>
            <a:r>
              <a:rPr lang="en-IN" sz="2800" dirty="0"/>
              <a:t>                    {</a:t>
            </a:r>
          </a:p>
          <a:p>
            <a:pPr algn="just">
              <a:defRPr/>
            </a:pPr>
            <a:r>
              <a:rPr lang="en-IN" sz="2800" dirty="0"/>
              <a:t>                               // finalization code here</a:t>
            </a:r>
          </a:p>
          <a:p>
            <a:pPr algn="just">
              <a:defRPr/>
            </a:pPr>
            <a:r>
              <a:rPr lang="en-IN" sz="2800" dirty="0"/>
              <a:t>                                                            }</a:t>
            </a:r>
            <a:endParaRPr lang="en-IN" dirty="0">
              <a:latin typeface="Gabriola" panose="04040605051002020D02" pitchFamily="82" charset="0"/>
            </a:endParaRPr>
          </a:p>
        </p:txBody>
      </p:sp>
    </p:spTree>
    <p:extLst>
      <p:ext uri="{BB962C8B-B14F-4D97-AF65-F5344CB8AC3E}">
        <p14:creationId xmlns:p14="http://schemas.microsoft.com/office/powerpoint/2010/main" val="323088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BA3E-F653-471B-5ABE-A2D4185BC8F1}"/>
              </a:ext>
            </a:extLst>
          </p:cNvPr>
          <p:cNvSpPr>
            <a:spLocks noGrp="1"/>
          </p:cNvSpPr>
          <p:nvPr>
            <p:ph type="title"/>
          </p:nvPr>
        </p:nvSpPr>
        <p:spPr>
          <a:xfrm>
            <a:off x="838200" y="365125"/>
            <a:ext cx="10515600" cy="707895"/>
          </a:xfrm>
        </p:spPr>
        <p:txBody>
          <a:bodyPr>
            <a:normAutofit fontScale="90000"/>
          </a:bodyPr>
          <a:lstStyle/>
          <a:p>
            <a:r>
              <a:rPr lang="en-US" dirty="0"/>
              <a:t>When an object becomes eligible for garbage collection?</a:t>
            </a:r>
            <a:endParaRPr lang="en-IN" dirty="0"/>
          </a:p>
        </p:txBody>
      </p:sp>
      <p:sp>
        <p:nvSpPr>
          <p:cNvPr id="3" name="Content Placeholder 2">
            <a:extLst>
              <a:ext uri="{FF2B5EF4-FFF2-40B4-BE49-F238E27FC236}">
                <a16:creationId xmlns:a16="http://schemas.microsoft.com/office/drawing/2014/main" id="{8BF6C0D9-9EF4-3ED0-CC0E-0CDEA176828E}"/>
              </a:ext>
            </a:extLst>
          </p:cNvPr>
          <p:cNvSpPr>
            <a:spLocks noGrp="1"/>
          </p:cNvSpPr>
          <p:nvPr>
            <p:ph idx="1"/>
          </p:nvPr>
        </p:nvSpPr>
        <p:spPr/>
        <p:txBody>
          <a:bodyPr/>
          <a:lstStyle/>
          <a:p>
            <a:pPr algn="just"/>
            <a:r>
              <a:rPr lang="en-US" dirty="0"/>
              <a:t>Now we can say that an object is eligible for garbage collection when no live thread can access it. </a:t>
            </a:r>
          </a:p>
          <a:p>
            <a:pPr algn="just"/>
            <a:r>
              <a:rPr lang="en-US" dirty="0"/>
              <a:t>The garbage collector considers that object as eligible for deletion. </a:t>
            </a:r>
          </a:p>
          <a:p>
            <a:pPr algn="just"/>
            <a:r>
              <a:rPr lang="en-US" dirty="0"/>
              <a:t>If a program has a reference variable that refers to an object, that reference variable available to live thread, this object is called reachable.</a:t>
            </a:r>
            <a:endParaRPr lang="en-IN" dirty="0"/>
          </a:p>
        </p:txBody>
      </p:sp>
    </p:spTree>
    <p:extLst>
      <p:ext uri="{BB962C8B-B14F-4D97-AF65-F5344CB8AC3E}">
        <p14:creationId xmlns:p14="http://schemas.microsoft.com/office/powerpoint/2010/main" val="9463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BA3E-F653-471B-5ABE-A2D4185BC8F1}"/>
              </a:ext>
            </a:extLst>
          </p:cNvPr>
          <p:cNvSpPr>
            <a:spLocks noGrp="1"/>
          </p:cNvSpPr>
          <p:nvPr>
            <p:ph type="title"/>
          </p:nvPr>
        </p:nvSpPr>
        <p:spPr>
          <a:xfrm>
            <a:off x="838200" y="365125"/>
            <a:ext cx="10515600" cy="707895"/>
          </a:xfrm>
        </p:spPr>
        <p:txBody>
          <a:bodyPr>
            <a:normAutofit/>
          </a:bodyPr>
          <a:lstStyle/>
          <a:p>
            <a:r>
              <a:rPr lang="en-US" dirty="0"/>
              <a:t>Can a Java application run out of memory?</a:t>
            </a:r>
            <a:endParaRPr lang="en-IN" dirty="0"/>
          </a:p>
        </p:txBody>
      </p:sp>
      <p:sp>
        <p:nvSpPr>
          <p:cNvPr id="3" name="Content Placeholder 2">
            <a:extLst>
              <a:ext uri="{FF2B5EF4-FFF2-40B4-BE49-F238E27FC236}">
                <a16:creationId xmlns:a16="http://schemas.microsoft.com/office/drawing/2014/main" id="{8BF6C0D9-9EF4-3ED0-CC0E-0CDEA176828E}"/>
              </a:ext>
            </a:extLst>
          </p:cNvPr>
          <p:cNvSpPr>
            <a:spLocks noGrp="1"/>
          </p:cNvSpPr>
          <p:nvPr>
            <p:ph idx="1"/>
          </p:nvPr>
        </p:nvSpPr>
        <p:spPr/>
        <p:txBody>
          <a:bodyPr/>
          <a:lstStyle/>
          <a:p>
            <a:pPr algn="just"/>
            <a:r>
              <a:rPr lang="en-US" dirty="0"/>
              <a:t>The answer is yes. </a:t>
            </a:r>
          </a:p>
          <a:p>
            <a:pPr algn="just"/>
            <a:r>
              <a:rPr lang="en-US" dirty="0"/>
              <a:t>The garbage collection system attempts to objects from the memory when they are not in use. </a:t>
            </a:r>
          </a:p>
          <a:p>
            <a:pPr algn="just"/>
            <a:r>
              <a:rPr lang="en-US" dirty="0"/>
              <a:t>Though, if you are maintaining many live objects, garbage collection does not guarantee that there is enough memory. Only available memory will be managed effectively.</a:t>
            </a:r>
            <a:endParaRPr lang="en-IN" dirty="0"/>
          </a:p>
        </p:txBody>
      </p:sp>
    </p:spTree>
    <p:extLst>
      <p:ext uri="{BB962C8B-B14F-4D97-AF65-F5344CB8AC3E}">
        <p14:creationId xmlns:p14="http://schemas.microsoft.com/office/powerpoint/2010/main" val="162295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CC36-571D-9716-98B9-79491CEFD3DD}"/>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76FC60CE-3F91-DA42-260D-C044D4E71103}"/>
              </a:ext>
            </a:extLst>
          </p:cNvPr>
          <p:cNvSpPr>
            <a:spLocks noGrp="1"/>
          </p:cNvSpPr>
          <p:nvPr>
            <p:ph idx="1"/>
          </p:nvPr>
        </p:nvSpPr>
        <p:spPr/>
        <p:txBody>
          <a:bodyPr>
            <a:normAutofit/>
          </a:bodyPr>
          <a:lstStyle/>
          <a:p>
            <a:pPr algn="l">
              <a:buFont typeface="+mj-lt"/>
              <a:buAutoNum type="arabicPeriod"/>
            </a:pPr>
            <a:r>
              <a:rPr lang="en-US" b="0" i="0" u="none" strike="noStrike" dirty="0">
                <a:solidFill>
                  <a:srgbClr val="000000"/>
                </a:solidFill>
                <a:effectLst/>
                <a:latin typeface="circular-xx"/>
              </a:rPr>
              <a:t>What is the Structure of Memory in Java and Memory Management?</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How is Memory Management in Java Done?</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Stack Memory</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Characteristics of Stack Memory</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Methods used in the stack memory allocation in java</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Java Heap Space</a:t>
            </a:r>
            <a:endParaRPr lang="en-US" b="0" i="0" dirty="0">
              <a:solidFill>
                <a:srgbClr val="000000"/>
              </a:solidFill>
              <a:effectLst/>
              <a:latin typeface="circular-xx"/>
            </a:endParaRPr>
          </a:p>
          <a:p>
            <a:pPr algn="l">
              <a:buFont typeface="+mj-lt"/>
              <a:buAutoNum type="arabicPeriod"/>
            </a:pPr>
            <a:r>
              <a:rPr lang="en-US" b="0" i="0" u="none" strike="noStrike" dirty="0">
                <a:solidFill>
                  <a:srgbClr val="000000"/>
                </a:solidFill>
                <a:effectLst/>
                <a:latin typeface="circular-xx"/>
              </a:rPr>
              <a:t>Characteristics of the Java Heap Memory</a:t>
            </a:r>
            <a:endParaRPr lang="en-US" b="0" i="0" dirty="0">
              <a:solidFill>
                <a:srgbClr val="000000"/>
              </a:solidFill>
              <a:effectLst/>
              <a:latin typeface="circular-xx"/>
            </a:endParaRPr>
          </a:p>
          <a:p>
            <a:endParaRPr lang="en-IN" dirty="0"/>
          </a:p>
        </p:txBody>
      </p:sp>
    </p:spTree>
    <p:extLst>
      <p:ext uri="{BB962C8B-B14F-4D97-AF65-F5344CB8AC3E}">
        <p14:creationId xmlns:p14="http://schemas.microsoft.com/office/powerpoint/2010/main" val="20082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A29A-378C-5902-4F52-8F8C11E7E5D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2485C09-F329-B52E-18E3-678CF8FC7E97}"/>
              </a:ext>
            </a:extLst>
          </p:cNvPr>
          <p:cNvSpPr>
            <a:spLocks noGrp="1"/>
          </p:cNvSpPr>
          <p:nvPr>
            <p:ph idx="1"/>
          </p:nvPr>
        </p:nvSpPr>
        <p:spPr/>
        <p:txBody>
          <a:bodyPr>
            <a:normAutofit fontScale="92500" lnSpcReduction="10000"/>
          </a:bodyPr>
          <a:lstStyle/>
          <a:p>
            <a:pPr algn="just"/>
            <a:r>
              <a:rPr lang="en-US" dirty="0"/>
              <a:t>In Java, memory management is the process of allocation and de-allocation of objects, called Memory management. </a:t>
            </a:r>
          </a:p>
          <a:p>
            <a:pPr algn="just"/>
            <a:r>
              <a:rPr lang="en-US" dirty="0"/>
              <a:t>Java does memory management automatically. Java uses an automatic memory management system called a garbage collector.</a:t>
            </a:r>
          </a:p>
          <a:p>
            <a:pPr algn="just"/>
            <a:r>
              <a:rPr lang="en-US" dirty="0"/>
              <a:t>So what’s the role of programmer and why a programmer needs to learn about the Java Memory Management ?</a:t>
            </a:r>
          </a:p>
          <a:p>
            <a:pPr algn="just"/>
            <a:r>
              <a:rPr lang="en-US" dirty="0"/>
              <a:t>There are some objects that aren’t eligible for the automatic garbage collection.</a:t>
            </a:r>
          </a:p>
          <a:p>
            <a:pPr algn="just"/>
            <a:r>
              <a:rPr lang="en-US" dirty="0"/>
              <a:t>Java memory management divides into two major parts: </a:t>
            </a:r>
          </a:p>
          <a:p>
            <a:pPr lvl="1" algn="just"/>
            <a:r>
              <a:rPr lang="en-US" dirty="0"/>
              <a:t>JVM Memory Structure </a:t>
            </a:r>
          </a:p>
          <a:p>
            <a:pPr lvl="1" algn="just"/>
            <a:r>
              <a:rPr lang="en-US" dirty="0"/>
              <a:t>Working of the Garbage Collector</a:t>
            </a:r>
            <a:endParaRPr lang="en-IN" dirty="0"/>
          </a:p>
        </p:txBody>
      </p:sp>
    </p:spTree>
    <p:extLst>
      <p:ext uri="{BB962C8B-B14F-4D97-AF65-F5344CB8AC3E}">
        <p14:creationId xmlns:p14="http://schemas.microsoft.com/office/powerpoint/2010/main" val="355698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DC8D-EFB7-0EA8-6F6C-F833D4483776}"/>
              </a:ext>
            </a:extLst>
          </p:cNvPr>
          <p:cNvSpPr>
            <a:spLocks noGrp="1"/>
          </p:cNvSpPr>
          <p:nvPr>
            <p:ph type="title"/>
          </p:nvPr>
        </p:nvSpPr>
        <p:spPr>
          <a:xfrm>
            <a:off x="838200" y="197174"/>
            <a:ext cx="10515600" cy="1325563"/>
          </a:xfrm>
        </p:spPr>
        <p:txBody>
          <a:bodyPr/>
          <a:lstStyle/>
          <a:p>
            <a:r>
              <a:rPr lang="en-IN" dirty="0"/>
              <a:t>JVM Memory Structure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6C38E80-CAB1-E907-C012-1B7B6E4EF30A}"/>
              </a:ext>
            </a:extLst>
          </p:cNvPr>
          <p:cNvSpPr>
            <a:spLocks noGrp="1"/>
          </p:cNvSpPr>
          <p:nvPr>
            <p:ph idx="1"/>
          </p:nvPr>
        </p:nvSpPr>
        <p:spPr>
          <a:xfrm>
            <a:off x="838200" y="905070"/>
            <a:ext cx="10515600" cy="5271894"/>
          </a:xfrm>
        </p:spPr>
        <p:txBody>
          <a:bodyPr/>
          <a:lstStyle/>
          <a:p>
            <a:r>
              <a:rPr lang="en-US" dirty="0"/>
              <a:t>JVM defines various run time data area which are used during execution of a program. </a:t>
            </a:r>
          </a:p>
          <a:p>
            <a:r>
              <a:rPr lang="en-US" dirty="0"/>
              <a:t>Some of the areas are created by the JVM whereas some are created by the threads that are used in a program. </a:t>
            </a:r>
          </a:p>
          <a:p>
            <a:r>
              <a:rPr lang="en-US" dirty="0"/>
              <a:t>The memory area created by JVM is destroyed only when the JVM exits. </a:t>
            </a:r>
          </a:p>
          <a:p>
            <a:r>
              <a:rPr lang="en-US" dirty="0"/>
              <a:t>The data areas of thread are created during instantiation and destroyed when the thread exits.</a:t>
            </a:r>
            <a:endParaRPr lang="en-IN" dirty="0"/>
          </a:p>
        </p:txBody>
      </p:sp>
    </p:spTree>
    <p:extLst>
      <p:ext uri="{BB962C8B-B14F-4D97-AF65-F5344CB8AC3E}">
        <p14:creationId xmlns:p14="http://schemas.microsoft.com/office/powerpoint/2010/main" val="102172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0291-FB37-C394-7571-B4D68F05A9E2}"/>
              </a:ext>
            </a:extLst>
          </p:cNvPr>
          <p:cNvSpPr>
            <a:spLocks noGrp="1"/>
          </p:cNvSpPr>
          <p:nvPr>
            <p:ph type="title"/>
          </p:nvPr>
        </p:nvSpPr>
        <p:spPr>
          <a:xfrm>
            <a:off x="838200" y="365126"/>
            <a:ext cx="10515600" cy="638468"/>
          </a:xfrm>
        </p:spPr>
        <p:txBody>
          <a:bodyPr>
            <a:normAutofit fontScale="90000"/>
          </a:bodyPr>
          <a:lstStyle/>
          <a:p>
            <a:r>
              <a:rPr lang="en-IN" dirty="0"/>
              <a:t>JVM Memory Structure</a:t>
            </a:r>
            <a:br>
              <a:rPr lang="en-IN" b="0" i="0" dirty="0">
                <a:solidFill>
                  <a:srgbClr val="610B38"/>
                </a:solidFill>
                <a:effectLst/>
                <a:latin typeface="erdana"/>
              </a:rPr>
            </a:br>
            <a:endParaRPr lang="en-IN" dirty="0"/>
          </a:p>
        </p:txBody>
      </p:sp>
      <p:pic>
        <p:nvPicPr>
          <p:cNvPr id="1026" name="Picture 2" descr="Lightbox">
            <a:extLst>
              <a:ext uri="{FF2B5EF4-FFF2-40B4-BE49-F238E27FC236}">
                <a16:creationId xmlns:a16="http://schemas.microsoft.com/office/drawing/2014/main" id="{F070AF3E-14D5-2173-1219-2B4ABEEE53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644" y="1348137"/>
            <a:ext cx="7466720" cy="386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99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3C7-6F65-0FB3-F626-FA2B608DCE6C}"/>
              </a:ext>
            </a:extLst>
          </p:cNvPr>
          <p:cNvSpPr>
            <a:spLocks noGrp="1"/>
          </p:cNvSpPr>
          <p:nvPr>
            <p:ph type="title"/>
          </p:nvPr>
        </p:nvSpPr>
        <p:spPr>
          <a:xfrm>
            <a:off x="838200" y="365125"/>
            <a:ext cx="10515600" cy="577267"/>
          </a:xfrm>
        </p:spPr>
        <p:txBody>
          <a:bodyPr>
            <a:normAutofit fontScale="90000"/>
          </a:bodyPr>
          <a:lstStyle/>
          <a:p>
            <a:r>
              <a:rPr lang="en-IN" dirty="0"/>
              <a:t>Heap Area</a:t>
            </a:r>
          </a:p>
        </p:txBody>
      </p:sp>
      <p:sp>
        <p:nvSpPr>
          <p:cNvPr id="3" name="Content Placeholder 2">
            <a:extLst>
              <a:ext uri="{FF2B5EF4-FFF2-40B4-BE49-F238E27FC236}">
                <a16:creationId xmlns:a16="http://schemas.microsoft.com/office/drawing/2014/main" id="{32F5DAF8-A84C-2CD4-5A8C-1B72671C38DE}"/>
              </a:ext>
            </a:extLst>
          </p:cNvPr>
          <p:cNvSpPr>
            <a:spLocks noGrp="1"/>
          </p:cNvSpPr>
          <p:nvPr>
            <p:ph idx="1"/>
          </p:nvPr>
        </p:nvSpPr>
        <p:spPr>
          <a:xfrm>
            <a:off x="838200" y="1138335"/>
            <a:ext cx="10515600" cy="5038628"/>
          </a:xfrm>
        </p:spPr>
        <p:txBody>
          <a:bodyPr>
            <a:normAutofit fontScale="92500" lnSpcReduction="20000"/>
          </a:bodyPr>
          <a:lstStyle/>
          <a:p>
            <a:pPr algn="just"/>
            <a:r>
              <a:rPr lang="en-US" dirty="0"/>
              <a:t>It is a shared runtime data area and stores the actual object in a memory. </a:t>
            </a:r>
          </a:p>
          <a:p>
            <a:pPr algn="just"/>
            <a:r>
              <a:rPr lang="en-US" dirty="0"/>
              <a:t>It is instantiated during the virtual machine startup. This memory is allocated for all class instances and array. </a:t>
            </a:r>
          </a:p>
          <a:p>
            <a:pPr algn="just"/>
            <a:r>
              <a:rPr lang="en-US" dirty="0"/>
              <a:t>Heap can be of fixed or dynamic size depending upon the system’s configuration. </a:t>
            </a:r>
          </a:p>
          <a:p>
            <a:pPr algn="just"/>
            <a:r>
              <a:rPr lang="en-US" dirty="0"/>
              <a:t>JVM provides the user control to initialize or vary the size of heap as per the requirement.  When a new keyword is used, object is assigned a space in heap, but the reference of the same exists onto the stack. </a:t>
            </a:r>
          </a:p>
          <a:p>
            <a:pPr algn="just"/>
            <a:r>
              <a:rPr lang="en-US" dirty="0"/>
              <a:t>There exists one and only one heap for a running JVM process.</a:t>
            </a:r>
          </a:p>
          <a:p>
            <a:pPr marL="0" indent="0" algn="just">
              <a:buNone/>
            </a:pPr>
            <a:r>
              <a:rPr lang="en-US" dirty="0"/>
              <a:t>                                </a:t>
            </a:r>
            <a:r>
              <a:rPr lang="en-US" i="1" dirty="0">
                <a:latin typeface="Gabriola" panose="04040605051002020D02" pitchFamily="82" charset="0"/>
              </a:rPr>
              <a:t>Scanner </a:t>
            </a:r>
            <a:r>
              <a:rPr lang="en-US" i="1" dirty="0" err="1">
                <a:latin typeface="Gabriola" panose="04040605051002020D02" pitchFamily="82" charset="0"/>
              </a:rPr>
              <a:t>sc</a:t>
            </a:r>
            <a:r>
              <a:rPr lang="en-US" i="1" dirty="0">
                <a:latin typeface="Gabriola" panose="04040605051002020D02" pitchFamily="82" charset="0"/>
              </a:rPr>
              <a:t> = new Scanner(System.in);</a:t>
            </a:r>
          </a:p>
          <a:p>
            <a:pPr marL="0" indent="0" algn="just">
              <a:buNone/>
            </a:pPr>
            <a:r>
              <a:rPr lang="en-US" i="1" dirty="0"/>
              <a:t>The above statement creates the object of Scanner class which gets allocated to heap whereas the reference ‘</a:t>
            </a:r>
            <a:r>
              <a:rPr lang="en-US" i="1" dirty="0" err="1"/>
              <a:t>sc</a:t>
            </a:r>
            <a:r>
              <a:rPr lang="en-US" i="1" dirty="0"/>
              <a:t>’ gets pushed to the stack.</a:t>
            </a:r>
          </a:p>
          <a:p>
            <a:pPr algn="just"/>
            <a:r>
              <a:rPr lang="en-US" i="1" dirty="0"/>
              <a:t>Garbage collection in heap area is mandatory.</a:t>
            </a:r>
            <a:endParaRPr lang="en-IN" i="1" dirty="0"/>
          </a:p>
        </p:txBody>
      </p:sp>
    </p:spTree>
    <p:extLst>
      <p:ext uri="{BB962C8B-B14F-4D97-AF65-F5344CB8AC3E}">
        <p14:creationId xmlns:p14="http://schemas.microsoft.com/office/powerpoint/2010/main" val="93465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DA9B-0EB5-5AFC-2552-CB6F1A8D44CE}"/>
              </a:ext>
            </a:extLst>
          </p:cNvPr>
          <p:cNvSpPr>
            <a:spLocks noGrp="1"/>
          </p:cNvSpPr>
          <p:nvPr>
            <p:ph type="title"/>
          </p:nvPr>
        </p:nvSpPr>
        <p:spPr>
          <a:xfrm>
            <a:off x="838200" y="365126"/>
            <a:ext cx="10515600" cy="558606"/>
          </a:xfrm>
        </p:spPr>
        <p:txBody>
          <a:bodyPr>
            <a:normAutofit fontScale="90000"/>
          </a:bodyPr>
          <a:lstStyle/>
          <a:p>
            <a:r>
              <a:rPr lang="en-IN" dirty="0"/>
              <a:t>Method Area</a:t>
            </a:r>
          </a:p>
        </p:txBody>
      </p:sp>
      <p:sp>
        <p:nvSpPr>
          <p:cNvPr id="3" name="Content Placeholder 2">
            <a:extLst>
              <a:ext uri="{FF2B5EF4-FFF2-40B4-BE49-F238E27FC236}">
                <a16:creationId xmlns:a16="http://schemas.microsoft.com/office/drawing/2014/main" id="{5D1AFCA5-E1B8-3024-C281-206CEC6202B6}"/>
              </a:ext>
            </a:extLst>
          </p:cNvPr>
          <p:cNvSpPr>
            <a:spLocks noGrp="1"/>
          </p:cNvSpPr>
          <p:nvPr>
            <p:ph idx="1"/>
          </p:nvPr>
        </p:nvSpPr>
        <p:spPr>
          <a:xfrm>
            <a:off x="838200" y="923732"/>
            <a:ext cx="10515600" cy="5253231"/>
          </a:xfrm>
        </p:spPr>
        <p:txBody>
          <a:bodyPr>
            <a:normAutofit fontScale="92500"/>
          </a:bodyPr>
          <a:lstStyle/>
          <a:p>
            <a:r>
              <a:rPr lang="en-US" dirty="0"/>
              <a:t>Method Area is a part of the heap memory which is shared among all the threads. </a:t>
            </a:r>
          </a:p>
          <a:p>
            <a:r>
              <a:rPr lang="en-US" dirty="0"/>
              <a:t>It creates when the JVM starts up. It is used to store class structure, superclass name, interface name, and constructors. </a:t>
            </a:r>
          </a:p>
          <a:p>
            <a:r>
              <a:rPr lang="en-US" dirty="0"/>
              <a:t>The JVM stores the following kinds of information in the method area:</a:t>
            </a:r>
          </a:p>
          <a:p>
            <a:pPr lvl="1"/>
            <a:r>
              <a:rPr lang="en-US" dirty="0"/>
              <a:t> A Fully qualified name of a type (ex: String) </a:t>
            </a:r>
          </a:p>
          <a:p>
            <a:pPr lvl="1"/>
            <a:r>
              <a:rPr lang="en-US" dirty="0"/>
              <a:t>The type's modifiers </a:t>
            </a:r>
          </a:p>
          <a:p>
            <a:pPr lvl="1"/>
            <a:r>
              <a:rPr lang="en-US" dirty="0"/>
              <a:t>Type's direct superclass name</a:t>
            </a:r>
          </a:p>
          <a:p>
            <a:pPr lvl="1"/>
            <a:r>
              <a:rPr lang="en-US" dirty="0"/>
              <a:t>A structured list of the fully qualified names of super interfaces.</a:t>
            </a:r>
          </a:p>
          <a:p>
            <a:pPr lvl="1"/>
            <a:endParaRPr lang="en-US" dirty="0"/>
          </a:p>
          <a:p>
            <a:pPr marL="0" indent="0">
              <a:buNone/>
            </a:pPr>
            <a:r>
              <a:rPr lang="en-US" dirty="0"/>
              <a:t>Note: Though method area is logically a part of heap, it may or may not be garbage collected even if garbage collection is compulsory in heap area.</a:t>
            </a:r>
            <a:endParaRPr lang="en-IN" dirty="0"/>
          </a:p>
        </p:txBody>
      </p:sp>
    </p:spTree>
    <p:extLst>
      <p:ext uri="{BB962C8B-B14F-4D97-AF65-F5344CB8AC3E}">
        <p14:creationId xmlns:p14="http://schemas.microsoft.com/office/powerpoint/2010/main" val="92367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7099-1904-9421-8AF6-A94572AD8DA9}"/>
              </a:ext>
            </a:extLst>
          </p:cNvPr>
          <p:cNvSpPr>
            <a:spLocks noGrp="1"/>
          </p:cNvSpPr>
          <p:nvPr>
            <p:ph type="title"/>
          </p:nvPr>
        </p:nvSpPr>
        <p:spPr/>
        <p:txBody>
          <a:bodyPr/>
          <a:lstStyle/>
          <a:p>
            <a:r>
              <a:rPr lang="en-IN" dirty="0"/>
              <a:t>Stack Area and Native method Stacks</a:t>
            </a:r>
          </a:p>
        </p:txBody>
      </p:sp>
      <p:sp>
        <p:nvSpPr>
          <p:cNvPr id="3" name="Content Placeholder 2">
            <a:extLst>
              <a:ext uri="{FF2B5EF4-FFF2-40B4-BE49-F238E27FC236}">
                <a16:creationId xmlns:a16="http://schemas.microsoft.com/office/drawing/2014/main" id="{C9A87326-2DE5-E71C-04ED-13B23FBA6DBF}"/>
              </a:ext>
            </a:extLst>
          </p:cNvPr>
          <p:cNvSpPr>
            <a:spLocks noGrp="1"/>
          </p:cNvSpPr>
          <p:nvPr>
            <p:ph idx="1"/>
          </p:nvPr>
        </p:nvSpPr>
        <p:spPr>
          <a:xfrm>
            <a:off x="838200" y="1586204"/>
            <a:ext cx="10515600" cy="4590759"/>
          </a:xfrm>
        </p:spPr>
        <p:txBody>
          <a:bodyPr>
            <a:normAutofit fontScale="85000" lnSpcReduction="20000"/>
          </a:bodyPr>
          <a:lstStyle/>
          <a:p>
            <a:r>
              <a:rPr lang="en-US" dirty="0"/>
              <a:t>A stack is created at the same time when a thread is created and is used to store data and partial results which will be needed while returning value for method and performing dynamic linking. </a:t>
            </a:r>
          </a:p>
          <a:p>
            <a:r>
              <a:rPr lang="en-US" dirty="0"/>
              <a:t>Stacks can either be of fixed or dynamic size. The size of a stack can be chosen independently when it is created. </a:t>
            </a:r>
          </a:p>
          <a:p>
            <a:r>
              <a:rPr lang="en-US" dirty="0"/>
              <a:t>The memory for stack needs not to be contiguous.</a:t>
            </a:r>
          </a:p>
          <a:p>
            <a:r>
              <a:rPr lang="en-US" dirty="0"/>
              <a:t>Any variable in the stack can run as long as the scope of the method exists.</a:t>
            </a:r>
          </a:p>
          <a:p>
            <a:r>
              <a:rPr lang="en-US" dirty="0"/>
              <a:t>In the case of full memory, the </a:t>
            </a:r>
            <a:r>
              <a:rPr lang="en-US" dirty="0" err="1"/>
              <a:t>java.lang.StackOverFlowError</a:t>
            </a:r>
            <a:r>
              <a:rPr lang="en-US" dirty="0"/>
              <a:t> sets off. </a:t>
            </a:r>
          </a:p>
          <a:p>
            <a:r>
              <a:rPr lang="en-US" dirty="0"/>
              <a:t>It is faster in access when compared to the heap memory.</a:t>
            </a:r>
          </a:p>
          <a:p>
            <a:pPr marL="0" indent="0">
              <a:buNone/>
            </a:pPr>
            <a:r>
              <a:rPr lang="en-US" b="1" u="sng" dirty="0"/>
              <a:t>Native Method Stacks</a:t>
            </a:r>
          </a:p>
          <a:p>
            <a:r>
              <a:rPr lang="en-US" dirty="0"/>
              <a:t>Also called as C stacks, native method stacks are not written in Java language. </a:t>
            </a:r>
          </a:p>
          <a:p>
            <a:r>
              <a:rPr lang="en-US" dirty="0"/>
              <a:t>This memory is allocated for each thread when its created. And it can be of fixed or dynamic nature.</a:t>
            </a:r>
            <a:endParaRPr lang="en-IN" dirty="0"/>
          </a:p>
        </p:txBody>
      </p:sp>
    </p:spTree>
    <p:extLst>
      <p:ext uri="{BB962C8B-B14F-4D97-AF65-F5344CB8AC3E}">
        <p14:creationId xmlns:p14="http://schemas.microsoft.com/office/powerpoint/2010/main" val="365088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879B-9BE2-0D56-6535-2D096F9BF8BB}"/>
              </a:ext>
            </a:extLst>
          </p:cNvPr>
          <p:cNvSpPr>
            <a:spLocks noGrp="1"/>
          </p:cNvSpPr>
          <p:nvPr>
            <p:ph type="title"/>
          </p:nvPr>
        </p:nvSpPr>
        <p:spPr/>
        <p:txBody>
          <a:bodyPr/>
          <a:lstStyle/>
          <a:p>
            <a:r>
              <a:rPr lang="en-IN" dirty="0"/>
              <a:t>Program counter (PC) Registers:</a:t>
            </a:r>
          </a:p>
        </p:txBody>
      </p:sp>
      <p:sp>
        <p:nvSpPr>
          <p:cNvPr id="3" name="Content Placeholder 2">
            <a:extLst>
              <a:ext uri="{FF2B5EF4-FFF2-40B4-BE49-F238E27FC236}">
                <a16:creationId xmlns:a16="http://schemas.microsoft.com/office/drawing/2014/main" id="{E3EC91E4-D307-1437-A563-32BAFBD98151}"/>
              </a:ext>
            </a:extLst>
          </p:cNvPr>
          <p:cNvSpPr>
            <a:spLocks noGrp="1"/>
          </p:cNvSpPr>
          <p:nvPr>
            <p:ph idx="1"/>
          </p:nvPr>
        </p:nvSpPr>
        <p:spPr/>
        <p:txBody>
          <a:bodyPr/>
          <a:lstStyle/>
          <a:p>
            <a:r>
              <a:rPr lang="en-US" dirty="0"/>
              <a:t>Each thread has a Program Counter (PC) register associated with it. PC register stores the return address or a native pointer.</a:t>
            </a:r>
          </a:p>
          <a:p>
            <a:r>
              <a:rPr lang="en-US" dirty="0"/>
              <a:t> It also contains the address of the JVM instructions currently being executed</a:t>
            </a:r>
            <a:endParaRPr lang="en-IN" dirty="0"/>
          </a:p>
        </p:txBody>
      </p:sp>
    </p:spTree>
    <p:extLst>
      <p:ext uri="{BB962C8B-B14F-4D97-AF65-F5344CB8AC3E}">
        <p14:creationId xmlns:p14="http://schemas.microsoft.com/office/powerpoint/2010/main" val="269945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3392EA8D7E3459A984C68205CE15E" ma:contentTypeVersion="4" ma:contentTypeDescription="Create a new document." ma:contentTypeScope="" ma:versionID="5b60f1196d0d87128854604c48a13e6d">
  <xsd:schema xmlns:xsd="http://www.w3.org/2001/XMLSchema" xmlns:xs="http://www.w3.org/2001/XMLSchema" xmlns:p="http://schemas.microsoft.com/office/2006/metadata/properties" xmlns:ns2="ccefb704-dc17-4e1f-adf9-8f1cfc506b81" targetNamespace="http://schemas.microsoft.com/office/2006/metadata/properties" ma:root="true" ma:fieldsID="52a05fbe01cc0c2bb0c27bdd6788ef20" ns2:_="">
    <xsd:import namespace="ccefb704-dc17-4e1f-adf9-8f1cfc506b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efb704-dc17-4e1f-adf9-8f1cfc506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0C740E-36B5-45C1-8070-80E58F256B38}"/>
</file>

<file path=customXml/itemProps2.xml><?xml version="1.0" encoding="utf-8"?>
<ds:datastoreItem xmlns:ds="http://schemas.openxmlformats.org/officeDocument/2006/customXml" ds:itemID="{3851D78D-B6DA-4110-976A-6C9B8282DB4E}"/>
</file>

<file path=docProps/app.xml><?xml version="1.0" encoding="utf-8"?>
<Properties xmlns="http://schemas.openxmlformats.org/officeDocument/2006/extended-properties" xmlns:vt="http://schemas.openxmlformats.org/officeDocument/2006/docPropsVTypes">
  <TotalTime>242</TotalTime>
  <Words>1258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circular-xx</vt:lpstr>
      <vt:lpstr>erdana</vt:lpstr>
      <vt:lpstr>Gabriola</vt:lpstr>
      <vt:lpstr>Office Theme</vt:lpstr>
      <vt:lpstr>Java Memory Management</vt:lpstr>
      <vt:lpstr>Outline</vt:lpstr>
      <vt:lpstr>Introduction</vt:lpstr>
      <vt:lpstr>JVM Memory Structure </vt:lpstr>
      <vt:lpstr>JVM Memory Structure </vt:lpstr>
      <vt:lpstr>Heap Area</vt:lpstr>
      <vt:lpstr>Method Area</vt:lpstr>
      <vt:lpstr>Stack Area and Native method Stacks</vt:lpstr>
      <vt:lpstr>Program counter (PC) Registers:</vt:lpstr>
      <vt:lpstr>Garbage Collector Overview</vt:lpstr>
      <vt:lpstr>Garbage Collector Overview</vt:lpstr>
      <vt:lpstr>The finalize() method</vt:lpstr>
      <vt:lpstr>When an object becomes eligible for garbage collection?</vt:lpstr>
      <vt:lpstr>Can a Java application run out of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Memory Management</dc:title>
  <dc:creator>Jamimamul</dc:creator>
  <cp:lastModifiedBy>Jamimamul</cp:lastModifiedBy>
  <cp:revision>1</cp:revision>
  <dcterms:created xsi:type="dcterms:W3CDTF">2023-09-11T14:04:39Z</dcterms:created>
  <dcterms:modified xsi:type="dcterms:W3CDTF">2023-09-13T12:56:13Z</dcterms:modified>
</cp:coreProperties>
</file>