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49B9-F23D-4BCC-BCAD-A0582576DB07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25932-BCD7-43E0-ADE3-C47BFC7B8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6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25932-BCD7-43E0-ADE3-C47BFC7B86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3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5AFE-121D-FBCC-21FC-1BE11479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78EA-8776-1CA9-7816-E86CBE84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FF35-71A8-9FD0-149D-25F6AD0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75B5-40A7-32AE-F075-EFBF9067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7CB6-DFE4-14E6-3533-D7DE6A6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541-BE3B-CB76-0E88-E489526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AD10-4215-0FDA-BB46-9ED47EDC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7716-46FF-3BC6-3306-4749748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F364-E35C-828A-115C-E4062540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707-7430-FFBC-4731-37857E95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B0E88-2D16-8CCC-0B56-C5886D9B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BC75-35A7-AAF3-75B4-59CABE39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EA49-56AC-1008-7196-50C792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FB23-1377-A8B0-D129-B55236B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5B49-7871-0545-B641-B64EC2BF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4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B7E7-04FF-DD9A-3910-2BC3991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9F63-C9AB-1790-7DEC-492ABDAD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ABE3-A8F0-8BA5-6C90-0845E8EB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F6E5-08A3-29FC-6B29-85DF14F7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0D9C-B4F0-B746-6694-D13089B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D5CE-38D0-7658-EEED-A5FB6F44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B35A5-2F9F-5E81-2384-517CB8B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D0195-8544-BA31-8C23-26EB5E4B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30B-D140-2897-5C14-48AE6B0B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E140-93E2-5854-FD45-81ECBEC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DABB-9484-816A-AA0B-9356DB4C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DB2-721E-DAE1-2D0F-72D8D3DBE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845C2-EB50-ABB1-0846-5F154D55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02AF-1359-5432-F9AB-AF27925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9B3A-62B2-75D8-F3D3-B00E279F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6DB5-F819-621A-A56E-7C27258F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8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BD1-5E99-91BE-4882-55B40473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2570-F7ED-2975-3146-8FEE5A98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2F7B3-73DF-B38C-69F3-548185835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07475-2BF6-5E73-0FF6-00554D73E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26AB9-EB0A-9ABA-C012-5E1E7958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23CA9-1168-73D3-EF59-D0B36085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BF356-5A81-601B-D82E-397C67D7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19F5C-3A2C-9423-1565-790378D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D55F-95DF-7825-D39A-7894D3A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AEEC0-5E0B-5928-EF2F-6008CF6D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43BA2-483F-CDD1-FE47-DBD09D4F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BA914-D508-F83B-9840-E63C5381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406B9-A42B-07DC-BE4A-1295097C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3DFC0-6A6C-5C05-CFAD-014C7626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95BF-7995-B801-792D-6A1CD305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EE9B-4869-3DA1-DA43-1D114DA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510B-4754-C12E-66A9-69F28FCD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D052B-8739-2993-562B-4D20B6E9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935F-C0E4-D451-484B-14AA5EB2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E599-9E42-3638-4D28-305FB9EA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BE2E-D534-3758-499A-450BB035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5950-797F-5C8D-0DA3-21422B55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983E1-91D2-BA02-93A8-DAA1865D5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5500-E3B0-B1C9-C28B-61FE56E9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C399-A837-687D-9660-EAF92281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E27FC-554C-4D47-6797-B1CB5162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65C3-6AEC-69FD-968B-70B74CEE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621A2-FF0E-C232-F24D-2F219E68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5816-C597-D229-978A-65F7432C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C096-0B16-9BCC-6BBC-1C4BAF5E8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BEA43-B002-4468-8B7D-A608597C7400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5A26-4E53-00B5-B468-B0BD47D04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B35B-017D-DA84-4D18-33B4D623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E0CDB-4E6C-43F9-81C4-95F4B44A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830C-27D0-317C-11A9-5BFD2D567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enum</a:t>
            </a:r>
            <a:r>
              <a:rPr lang="en-IN" dirty="0"/>
              <a:t>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6823-57F0-51D2-235F-9876CE48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Enum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5098707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The Enum in Java is a data type which contains a fixed set of constants.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In Java, enumeration is a class type. Although we don’t need to instantiate an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using new, it has the same capabilities as other classes.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Just like classes, you can give them constructors, add instance variables and methods, and even implement interfaces.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Java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constants are public, static and final implicitly.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We can define an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either inside the class or outside the class.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Java Enum internally inherits the Enum class, so it cannot inherit any other class, but it can implement many interfaces.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We can have fields, constructors, methods, and main methods in Java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 marL="609600" indent="-609600" algn="just" eaLnBrk="1" hangingPunct="1">
              <a:buFontTx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C200-8753-9CB7-205B-9395F5AE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BF4-00F6-C1FC-2E12-D651323C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enum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B6FF40-119D-432F-F76A-2EFE46BD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620" y="1839557"/>
            <a:ext cx="4829143" cy="33813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A4771-CD85-5B7C-8FF3-3509DABA151F}"/>
              </a:ext>
            </a:extLst>
          </p:cNvPr>
          <p:cNvSpPr txBox="1"/>
          <p:nvPr/>
        </p:nvSpPr>
        <p:spPr>
          <a:xfrm>
            <a:off x="5220929" y="567582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FECA1-41F3-2DA5-C382-DB9E01616B1F}"/>
              </a:ext>
            </a:extLst>
          </p:cNvPr>
          <p:cNvSpPr txBox="1"/>
          <p:nvPr/>
        </p:nvSpPr>
        <p:spPr>
          <a:xfrm>
            <a:off x="957620" y="1199346"/>
            <a:ext cx="462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Declaration outside the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FC87B-51BA-B2FC-06CD-C42672DB9B90}"/>
              </a:ext>
            </a:extLst>
          </p:cNvPr>
          <p:cNvSpPr txBox="1"/>
          <p:nvPr/>
        </p:nvSpPr>
        <p:spPr>
          <a:xfrm>
            <a:off x="7058536" y="1199346"/>
            <a:ext cx="462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Declaration in the class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7FC53-540F-9F8E-6DFD-E1DB96B0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95" y="1931566"/>
            <a:ext cx="5045049" cy="3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52FC-38BA-D710-FA75-501C34A3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B1E7-021F-B9A6-4A95-80B88B5F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Properties of </a:t>
            </a:r>
            <a:r>
              <a:rPr lang="en-US" altLang="en-US" dirty="0" err="1">
                <a:latin typeface="Calibri" panose="020F0502020204030204" pitchFamily="34" charset="0"/>
              </a:rPr>
              <a:t>enum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3F5D-5039-85C1-D56C-DDBC840D6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532484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Class Type: Every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is internally implemented using the Class type. 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Enum Constants: Each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constant represents an object of type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Switch Statements: Enum types can be used in switch statements. </a:t>
            </a:r>
          </a:p>
          <a:p>
            <a:pPr algn="just"/>
            <a:r>
              <a:rPr lang="en-US" altLang="en-US" sz="2400" dirty="0">
                <a:latin typeface="Calibri" panose="020F0502020204030204" pitchFamily="34" charset="0"/>
              </a:rPr>
              <a:t>Implicit Modifiers: Every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constant is implicitly public static final. Since it is static, it can be accessed using the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 name. Since it is final, </a:t>
            </a:r>
            <a:r>
              <a:rPr lang="en-US" altLang="en-US" sz="2400" dirty="0" err="1">
                <a:latin typeface="Calibri" panose="020F0502020204030204" pitchFamily="34" charset="0"/>
              </a:rPr>
              <a:t>enums</a:t>
            </a:r>
            <a:r>
              <a:rPr lang="en-US" altLang="en-US" sz="2400" dirty="0">
                <a:latin typeface="Calibri" panose="020F0502020204030204" pitchFamily="34" charset="0"/>
              </a:rPr>
              <a:t> cannot be extended.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 Main Method: Enums can declare a main() method, allowing direct invocation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65444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B9BA-B1D6-F49B-C011-2F783234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6A0C-7BDC-FCD4-5282-1E9692E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</a:rPr>
              <a:t>Enum Example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4EE8C-5DB7-502B-0E67-9037E0EF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42" y="1112318"/>
            <a:ext cx="5375847" cy="52212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243D4-6F6B-EBFC-E425-4D6C37B8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02" y="1112317"/>
            <a:ext cx="4961405" cy="1512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817B3-D7AB-8968-7CD5-53829641C958}"/>
              </a:ext>
            </a:extLst>
          </p:cNvPr>
          <p:cNvSpPr txBox="1"/>
          <p:nvPr/>
        </p:nvSpPr>
        <p:spPr>
          <a:xfrm>
            <a:off x="6459794" y="3283973"/>
            <a:ext cx="29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Mondays are bad.</a:t>
            </a:r>
          </a:p>
        </p:txBody>
      </p:sp>
    </p:spTree>
    <p:extLst>
      <p:ext uri="{BB962C8B-B14F-4D97-AF65-F5344CB8AC3E}">
        <p14:creationId xmlns:p14="http://schemas.microsoft.com/office/powerpoint/2010/main" val="97743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3E7C-A12B-1308-83A5-1079C7B84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CD08-726C-F638-3DB8-12A9499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Values() and </a:t>
            </a:r>
            <a:r>
              <a:rPr lang="en-US" altLang="en-US" dirty="0" err="1">
                <a:latin typeface="Calibri" panose="020F0502020204030204" pitchFamily="34" charset="0"/>
              </a:rPr>
              <a:t>valueOf</a:t>
            </a:r>
            <a:r>
              <a:rPr lang="en-US" altLang="en-US" dirty="0">
                <a:latin typeface="Calibri" panose="020F0502020204030204" pitchFamily="34" charset="0"/>
              </a:rPr>
              <a:t>() in Enum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308EE-F36A-0729-0EB9-3F1935BBA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327355"/>
            <a:ext cx="9770807" cy="5338916"/>
          </a:xfrm>
        </p:spPr>
        <p:txBody>
          <a:bodyPr>
            <a:noAutofit/>
          </a:bodyPr>
          <a:lstStyle/>
          <a:p>
            <a:r>
              <a:rPr lang="en-US" altLang="en-US" sz="2400" i="1" dirty="0">
                <a:latin typeface="Calibri" panose="020F0502020204030204" pitchFamily="34" charset="0"/>
              </a:rPr>
              <a:t>values() </a:t>
            </a:r>
            <a:r>
              <a:rPr lang="en-US" altLang="en-US" sz="2400" dirty="0">
                <a:latin typeface="Calibri" panose="020F0502020204030204" pitchFamily="34" charset="0"/>
              </a:rPr>
              <a:t>method in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: The values() method returns an array containing all the values of the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endParaRPr lang="en-US" altLang="en-US" sz="2400" dirty="0">
              <a:latin typeface="Calibri" panose="020F0502020204030204" pitchFamily="34" charset="0"/>
            </a:endParaRPr>
          </a:p>
          <a:p>
            <a:r>
              <a:rPr lang="en-US" altLang="en-US" sz="2400" i="1" dirty="0" err="1">
                <a:latin typeface="Calibri" panose="020F0502020204030204" pitchFamily="34" charset="0"/>
              </a:rPr>
              <a:t>valueOf</a:t>
            </a:r>
            <a:r>
              <a:rPr lang="en-US" altLang="en-US" sz="2400" i="1" dirty="0">
                <a:latin typeface="Calibri" panose="020F0502020204030204" pitchFamily="34" charset="0"/>
              </a:rPr>
              <a:t>()</a:t>
            </a:r>
            <a:r>
              <a:rPr lang="en-US" altLang="en-US" sz="2400" dirty="0">
                <a:latin typeface="Calibri" panose="020F0502020204030204" pitchFamily="34" charset="0"/>
              </a:rPr>
              <a:t> method in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: The </a:t>
            </a:r>
            <a:r>
              <a:rPr lang="en-US" altLang="en-US" sz="2400" dirty="0" err="1">
                <a:latin typeface="Calibri" panose="020F0502020204030204" pitchFamily="34" charset="0"/>
              </a:rPr>
              <a:t>valueOf</a:t>
            </a:r>
            <a:r>
              <a:rPr lang="en-US" altLang="en-US" sz="2400" dirty="0">
                <a:latin typeface="Calibri" panose="020F0502020204030204" pitchFamily="34" charset="0"/>
              </a:rPr>
              <a:t>() method returns the value of given constant </a:t>
            </a:r>
            <a:r>
              <a:rPr lang="en-US" altLang="en-US" sz="2400" dirty="0" err="1">
                <a:latin typeface="Calibri" panose="020F0502020204030204" pitchFamily="34" charset="0"/>
              </a:rPr>
              <a:t>enum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5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E043-B374-C502-565A-4FE5C525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7E9-CCFA-102E-F6F6-5EA4F48D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Values() and </a:t>
            </a:r>
            <a:r>
              <a:rPr lang="en-US" altLang="en-US" dirty="0" err="1">
                <a:latin typeface="Calibri" panose="020F0502020204030204" pitchFamily="34" charset="0"/>
              </a:rPr>
              <a:t>valueOf</a:t>
            </a:r>
            <a:r>
              <a:rPr lang="en-US" altLang="en-US" dirty="0">
                <a:latin typeface="Calibri" panose="020F0502020204030204" pitchFamily="34" charset="0"/>
              </a:rPr>
              <a:t>() in Enum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BADEF-A408-E168-9E0A-DC807E8D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8" y="1273820"/>
            <a:ext cx="9252463" cy="501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6A5FBE-2481-5FB8-9B21-B2574D40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930" y="2736784"/>
            <a:ext cx="2649070" cy="17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3392EA8D7E3459A984C68205CE15E" ma:contentTypeVersion="4" ma:contentTypeDescription="Create a new document." ma:contentTypeScope="" ma:versionID="5b60f1196d0d87128854604c48a13e6d">
  <xsd:schema xmlns:xsd="http://www.w3.org/2001/XMLSchema" xmlns:xs="http://www.w3.org/2001/XMLSchema" xmlns:p="http://schemas.microsoft.com/office/2006/metadata/properties" xmlns:ns2="ccefb704-dc17-4e1f-adf9-8f1cfc506b81" targetNamespace="http://schemas.microsoft.com/office/2006/metadata/properties" ma:root="true" ma:fieldsID="52a05fbe01cc0c2bb0c27bdd6788ef20" ns2:_="">
    <xsd:import namespace="ccefb704-dc17-4e1f-adf9-8f1cfc50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fb704-dc17-4e1f-adf9-8f1cfc50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4FC31B-7218-4E0C-9778-A8D0D0BA8B01}"/>
</file>

<file path=customXml/itemProps2.xml><?xml version="1.0" encoding="utf-8"?>
<ds:datastoreItem xmlns:ds="http://schemas.openxmlformats.org/officeDocument/2006/customXml" ds:itemID="{EB15EF21-7109-44AB-81AC-F08A87B9F996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311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enum in Java</vt:lpstr>
      <vt:lpstr>Enum Class</vt:lpstr>
      <vt:lpstr>enum</vt:lpstr>
      <vt:lpstr>Properties of enum</vt:lpstr>
      <vt:lpstr>Enum Example</vt:lpstr>
      <vt:lpstr>Values() and valueOf() in Enum</vt:lpstr>
      <vt:lpstr>Values() and valueOf() in 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Jamimamul Bakas</dc:creator>
  <cp:lastModifiedBy>Jamimamul Bakas</cp:lastModifiedBy>
  <cp:revision>1</cp:revision>
  <dcterms:created xsi:type="dcterms:W3CDTF">2024-10-15T11:26:18Z</dcterms:created>
  <dcterms:modified xsi:type="dcterms:W3CDTF">2024-10-15T12:12:56Z</dcterms:modified>
</cp:coreProperties>
</file>