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a52d127b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a52d127b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a72b3a1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a72b3a1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a52d127b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a52d127b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a52d127b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aa52d127b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a52d127bc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a52d127bc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a52d127b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a52d127b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a52d127b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a52d127b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a52d127b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a52d127b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a52d127b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a52d127b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a52d127bc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a52d127b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a52d127b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a52d127b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a52d127b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a52d127b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a52d127b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a52d127b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PChome-</a:t>
            </a:r>
            <a:r>
              <a:rPr lang="zh-TW"/>
              <a:t>簡易購物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012175" y="2334125"/>
            <a:ext cx="3470700" cy="21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組員：1121107余承謙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1121111劉耘愷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1121131李佳冠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1121134黃思凱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1121141陳羿安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功能展示-</a:t>
            </a:r>
            <a:r>
              <a:rPr lang="zh-TW" sz="4000"/>
              <a:t>搜尋內容</a:t>
            </a:r>
            <a:endParaRPr/>
          </a:p>
        </p:txBody>
      </p:sp>
      <p:pic>
        <p:nvPicPr>
          <p:cNvPr id="206" name="Google Shape;206;p22"/>
          <p:cNvPicPr preferRelativeResize="0"/>
          <p:nvPr/>
        </p:nvPicPr>
        <p:blipFill rotWithShape="1">
          <a:blip r:embed="rId3">
            <a:alphaModFix/>
          </a:blip>
          <a:srcRect b="1172" l="6780" r="583" t="1113"/>
          <a:stretch/>
        </p:blipFill>
        <p:spPr>
          <a:xfrm>
            <a:off x="1267613" y="1215700"/>
            <a:ext cx="6608774" cy="3662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2"/>
          <p:cNvCxnSpPr/>
          <p:nvPr/>
        </p:nvCxnSpPr>
        <p:spPr>
          <a:xfrm rot="10800000">
            <a:off x="7872538" y="1203450"/>
            <a:ext cx="0" cy="36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功能展示-</a:t>
            </a:r>
            <a:r>
              <a:rPr lang="zh-TW" sz="4000"/>
              <a:t>商品連結</a:t>
            </a:r>
            <a:endParaRPr/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488" y="1562300"/>
            <a:ext cx="7349026" cy="30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難題</a:t>
            </a: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1297500" y="1307850"/>
            <a:ext cx="7038900" cy="3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1.無法以圖搜尋商</a:t>
            </a:r>
            <a:r>
              <a:rPr lang="zh-TW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品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2.網購平台種類單 一，僅限PChome</a:t>
            </a:r>
            <a:endParaRPr baseline="-25000"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3.資料有限，無法做出想要的結果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4.無法透過程式比價，依舊需要手動比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價出價格高低。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結論</a:t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1297500" y="1186550"/>
            <a:ext cx="7038900" cy="3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3200"/>
              <a:t>我們想做的主題到完成的實質結果，算符合預期，我們還試圖多加靠辨識圖片搜尋商品，但因技術問題，導致無法順利完成任務，仍須進一步努力解決技術障礙。結論指出，雖然挑戰重重，但這次經驗為未來優化圖片搜尋功能提供了寶貴的啟示</a:t>
            </a:r>
            <a:endParaRPr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823850" y="2053000"/>
            <a:ext cx="81525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/>
              <a:t>我們的報告到此結束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/>
              <a:t>謝謝大家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2575" y="1186550"/>
            <a:ext cx="1803475" cy="18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目錄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351650" y="1192825"/>
            <a:ext cx="3328200" cy="3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zh-TW" sz="3200"/>
              <a:t>前言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zh-TW" sz="3200"/>
              <a:t>製作過程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zh-TW" sz="3200"/>
              <a:t>機器人介紹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zh-TW" sz="3200"/>
              <a:t>功能展示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zh-TW" sz="3200"/>
              <a:t>難題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zh-TW" sz="3200"/>
              <a:t>結</a:t>
            </a:r>
            <a:r>
              <a:rPr lang="zh-TW" sz="3200"/>
              <a:t>論</a:t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5606828" y="2368587"/>
            <a:ext cx="1584900" cy="860700"/>
          </a:xfrm>
          <a:prstGeom prst="roundRect">
            <a:avLst>
              <a:gd fmla="val 30667" name="adj"/>
            </a:avLst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6677062" y="2448937"/>
            <a:ext cx="979200" cy="860700"/>
          </a:xfrm>
          <a:prstGeom prst="roundRect">
            <a:avLst>
              <a:gd fmla="val 16667" name="adj"/>
            </a:avLst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7443399" y="2448937"/>
            <a:ext cx="420900" cy="206700"/>
          </a:xfrm>
          <a:prstGeom prst="roundRect">
            <a:avLst>
              <a:gd fmla="val 16667" name="adj"/>
            </a:avLst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400" y="1829175"/>
            <a:ext cx="3065700" cy="27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前言</a:t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226400" y="1434650"/>
            <a:ext cx="7181100" cy="31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3200">
                <a:latin typeface="Arial"/>
                <a:ea typeface="Arial"/>
                <a:cs typeface="Arial"/>
                <a:sym typeface="Arial"/>
              </a:rPr>
              <a:t>在網購時代，快速找到理想商品並節省開支至關重要。因此我們計劃做出一個可以快速搜尋商品價格的爬蟲機器人，旨在簡化網購流程，為消費者提供更便利服務。透過即時搜尋和價格比較，更能有效利進行網購。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製作過程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 rotWithShape="1">
          <a:blip r:embed="rId3">
            <a:alphaModFix/>
          </a:blip>
          <a:srcRect b="10051" l="9858" r="9858" t="10051"/>
          <a:stretch/>
        </p:blipFill>
        <p:spPr>
          <a:xfrm>
            <a:off x="820525" y="2403433"/>
            <a:ext cx="1509330" cy="1502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5038" y="1260821"/>
            <a:ext cx="1509330" cy="1509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8328" y="2503661"/>
            <a:ext cx="1509330" cy="150933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/>
          <p:nvPr/>
        </p:nvSpPr>
        <p:spPr>
          <a:xfrm>
            <a:off x="485288" y="3973175"/>
            <a:ext cx="21798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chatGPT</a:t>
            </a:r>
            <a:endParaRPr b="1" sz="2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4733088" y="4077000"/>
            <a:ext cx="21798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分工合作</a:t>
            </a:r>
            <a:endParaRPr b="1" sz="2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2503638" y="2770150"/>
            <a:ext cx="21798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大量文獻查詢</a:t>
            </a:r>
            <a:endParaRPr b="1" sz="2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3618" y="1110550"/>
            <a:ext cx="1790207" cy="179021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 txBox="1"/>
          <p:nvPr/>
        </p:nvSpPr>
        <p:spPr>
          <a:xfrm>
            <a:off x="6798825" y="2900750"/>
            <a:ext cx="21798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多次嘗試</a:t>
            </a:r>
            <a:endParaRPr b="1" sz="2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機器人介紹</a:t>
            </a:r>
            <a:endParaRPr/>
          </a:p>
        </p:txBody>
      </p:sp>
      <p:sp>
        <p:nvSpPr>
          <p:cNvPr id="171" name="Google Shape;171;p17"/>
          <p:cNvSpPr txBox="1"/>
          <p:nvPr>
            <p:ph idx="1" type="body"/>
          </p:nvPr>
        </p:nvSpPr>
        <p:spPr>
          <a:xfrm>
            <a:off x="1297500" y="1186550"/>
            <a:ext cx="7038900" cy="3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3200"/>
              <a:t>這個機器人主要設計用來快速找到所蒐尋的產品價格，他將想找的產品，在PChome裡</a:t>
            </a:r>
            <a:r>
              <a:rPr lang="zh-TW" sz="3200"/>
              <a:t>蒐集</a:t>
            </a:r>
            <a:r>
              <a:rPr lang="zh-TW" sz="3200"/>
              <a:t>不同賣家、不同價格統整到Excel裡方便買家能快速找到最低價格，後續再點擊賣家的網址進行購物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機器人介紹-</a:t>
            </a:r>
            <a:r>
              <a:rPr lang="zh-TW" sz="4000"/>
              <a:t>程式</a:t>
            </a:r>
            <a:endParaRPr/>
          </a:p>
        </p:txBody>
      </p:sp>
      <p:pic>
        <p:nvPicPr>
          <p:cNvPr id="177" name="Google Shape;177;p18"/>
          <p:cNvPicPr preferRelativeResize="0"/>
          <p:nvPr/>
        </p:nvPicPr>
        <p:blipFill rotWithShape="1">
          <a:blip r:embed="rId3">
            <a:alphaModFix/>
          </a:blip>
          <a:srcRect b="3809" l="0" r="4058" t="0"/>
          <a:stretch/>
        </p:blipFill>
        <p:spPr>
          <a:xfrm>
            <a:off x="1860388" y="1307838"/>
            <a:ext cx="5423225" cy="354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機器人介紹-程式</a:t>
            </a: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/>
          </a:blip>
          <a:srcRect b="7978" l="0" r="0" t="0"/>
          <a:stretch/>
        </p:blipFill>
        <p:spPr>
          <a:xfrm>
            <a:off x="1774663" y="1307850"/>
            <a:ext cx="5594676" cy="343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機器人介紹-程式</a:t>
            </a:r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700" y="1503000"/>
            <a:ext cx="7366599" cy="30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/>
        </p:nvSpPr>
        <p:spPr>
          <a:xfrm>
            <a:off x="1301375" y="1388750"/>
            <a:ext cx="3500100" cy="3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1.詢問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2.確認數量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3.以Excel輸出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功能展示-步驟</a:t>
            </a:r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 rotWithShape="1">
          <a:blip r:embed="rId3">
            <a:alphaModFix/>
          </a:blip>
          <a:srcRect b="42676" l="0" r="0" t="0"/>
          <a:stretch/>
        </p:blipFill>
        <p:spPr>
          <a:xfrm>
            <a:off x="1416988" y="1977100"/>
            <a:ext cx="3133725" cy="442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 rotWithShape="1">
          <a:blip r:embed="rId4">
            <a:alphaModFix/>
          </a:blip>
          <a:srcRect b="32446" l="0" r="0" t="0"/>
          <a:stretch/>
        </p:blipFill>
        <p:spPr>
          <a:xfrm>
            <a:off x="1301375" y="4072113"/>
            <a:ext cx="4124325" cy="34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1363" y="3016788"/>
            <a:ext cx="30099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8275" y="1568225"/>
            <a:ext cx="2021575" cy="21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 txBox="1"/>
          <p:nvPr/>
        </p:nvSpPr>
        <p:spPr>
          <a:xfrm>
            <a:off x="5622300" y="3674025"/>
            <a:ext cx="25935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Excel檔案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