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>
        <p:scale>
          <a:sx n="104" d="100"/>
          <a:sy n="104" d="100"/>
        </p:scale>
        <p:origin x="93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BCF0-A3D9-421D-BB91-867C44701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1917E-2C03-4FCA-8FB2-2101D20C4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54B74-A19F-4E1B-854C-DBB7FC95F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27CA-536B-4B7E-92F4-3F29CB5BF9B0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B3070-1420-44E8-88DA-100EBDA0F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81320-5D3D-4364-9807-802090BF0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BA95-C670-49F5-8831-88308FF00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30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2CE1-4E33-4D11-90A2-E3D29BB2E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EFA34-CEF0-492F-957C-84285AE52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C579-CB6A-4F69-8AFC-B7B9A57E6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27CA-536B-4B7E-92F4-3F29CB5BF9B0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002F8-435B-4237-BB81-F38CEBFF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23140-2F82-44D8-A551-E64B5B4D2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BA95-C670-49F5-8831-88308FF00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2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015657-CCD5-4BAE-AA31-457A43F88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0AE71-E1EC-428D-AEB0-F053CDA87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11889-2343-41E3-8D33-C327ED213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27CA-536B-4B7E-92F4-3F29CB5BF9B0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6DBE1-F838-4C5F-A88D-530EEAEF4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524D6-63A8-403E-8E89-A4EEED15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BA95-C670-49F5-8831-88308FF00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74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68188-B6E1-4C04-A912-0281772DB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FD996-7CA1-4F8B-A010-867316D18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07E25-3C50-4CC0-8719-70F5E9C5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27CA-536B-4B7E-92F4-3F29CB5BF9B0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A01D7-C1DD-41CA-B74B-CD9CAC909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53CCB-02D6-46CE-889F-C1A67F7A2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BA95-C670-49F5-8831-88308FF00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3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425A5-F2CB-4DA2-ACDE-006687C4E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207C1-6BC9-49CD-A0CD-535DF5CF3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A7895-C8E9-4C1B-AD7C-20B029065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27CA-536B-4B7E-92F4-3F29CB5BF9B0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86C78-3D1B-4AE0-A2E9-67016CA2A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2C06B-7786-4FD9-A4A3-EB50280E7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BA95-C670-49F5-8831-88308FF00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5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7567-616E-4310-87F0-0A6B33A5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682FF-B7B9-4FD9-92D1-D1B596F68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B3E8E-E8C6-4041-90C3-A1A205811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525A9-327D-4F06-B81D-B3388B528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27CA-536B-4B7E-92F4-3F29CB5BF9B0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0313A-24F2-432F-B777-3C7458034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EDAC7-0424-44EE-9794-5AB89D8A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BA95-C670-49F5-8831-88308FF00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34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B7C09-2BA3-4FD2-A9A7-36B93F677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4263A-63AC-4CE0-AF7D-DFE667256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7F8CC-2786-4B22-9FFD-B773CD714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E667D6-584E-47F0-9802-467F1D789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34613-D370-44AE-81F3-A01292E88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0DF65F-0EC4-4343-8ADF-8C19B4E65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27CA-536B-4B7E-92F4-3F29CB5BF9B0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4C6F9D-316E-43C3-8F49-19050704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5F9278-62F3-4596-B9E7-7ED047FB5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BA95-C670-49F5-8831-88308FF00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4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88F62-86C0-4608-B94B-751A9602F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C00110-6789-44FE-B7BF-3AA9907E6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27CA-536B-4B7E-92F4-3F29CB5BF9B0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3C7AF-D284-4457-94BF-C97157E60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D6E2F-924E-40AE-A2A1-234DF6B6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BA95-C670-49F5-8831-88308FF00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0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3BD5B-0891-4D23-9403-BB13755A8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27CA-536B-4B7E-92F4-3F29CB5BF9B0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6C14F0-CD3D-4292-BEC9-24799CAC3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6E129-CC4C-4053-B83B-A473535F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BA95-C670-49F5-8831-88308FF00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7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73BFB-E0B2-488F-973F-42046ED50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BA458-5ADF-4B51-B0F4-005C0ACF3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DA305-0CAA-4133-8BCF-9BE36A76F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679DA-031D-42B1-BD0E-A01A5BEE0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27CA-536B-4B7E-92F4-3F29CB5BF9B0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FFC88-A73D-4EEE-994F-58FFFEC1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2CD54-BAC1-46F8-9F57-2A91BE680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BA95-C670-49F5-8831-88308FF00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1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87C6-1F93-4719-8957-DBD69287D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1A681-CEA1-4E82-BA59-7373DBD3F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4CF87-8566-46F7-B398-4CF69B4E6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92EEF-26BD-4A23-9FCC-9C3022B7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27CA-536B-4B7E-92F4-3F29CB5BF9B0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394E7-C5D3-4981-9350-887F915B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0ADAB-9548-498F-85B4-B378830E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BA95-C670-49F5-8831-88308FF00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3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FFD032-4DC7-48BB-A18F-6344B60B5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685E4-0A0B-4F43-B046-D9FD64971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DBE5E-3631-4969-8FB9-1CC39F5B2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A27CA-536B-4B7E-92F4-3F29CB5BF9B0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A77B3-B45A-48BA-A41A-E9C094242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53E3A-5F89-4075-BB79-DD1815A40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EBA95-C670-49F5-8831-88308FF00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7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D19CBDA-2784-4DB9-8DBF-2F904B772673}"/>
              </a:ext>
            </a:extLst>
          </p:cNvPr>
          <p:cNvSpPr/>
          <p:nvPr/>
        </p:nvSpPr>
        <p:spPr>
          <a:xfrm>
            <a:off x="611544" y="3158453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F297ECE-7589-4110-888E-774CC4E356F2}"/>
              </a:ext>
            </a:extLst>
          </p:cNvPr>
          <p:cNvCxnSpPr>
            <a:cxnSpLocks/>
            <a:stCxn id="4" idx="6"/>
            <a:endCxn id="6" idx="1"/>
          </p:cNvCxnSpPr>
          <p:nvPr/>
        </p:nvCxnSpPr>
        <p:spPr>
          <a:xfrm>
            <a:off x="847213" y="3276288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5ADB5CD-9ADF-4999-9CAA-A9E7573EEF00}"/>
              </a:ext>
            </a:extLst>
          </p:cNvPr>
          <p:cNvSpPr/>
          <p:nvPr/>
        </p:nvSpPr>
        <p:spPr>
          <a:xfrm>
            <a:off x="1074818" y="2918908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command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89B2AF-8611-49D3-9213-68A1233A7803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2645173" y="3274177"/>
            <a:ext cx="1043331" cy="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Diamond 7">
            <a:extLst>
              <a:ext uri="{FF2B5EF4-FFF2-40B4-BE49-F238E27FC236}">
                <a16:creationId xmlns:a16="http://schemas.microsoft.com/office/drawing/2014/main" id="{6BD07B17-C2F3-4F1D-9042-641953C00AB6}"/>
              </a:ext>
            </a:extLst>
          </p:cNvPr>
          <p:cNvSpPr/>
          <p:nvPr/>
        </p:nvSpPr>
        <p:spPr>
          <a:xfrm>
            <a:off x="9650678" y="307539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F5951A-832C-4CBA-8E51-B351058EF32C}"/>
              </a:ext>
            </a:extLst>
          </p:cNvPr>
          <p:cNvSpPr txBox="1"/>
          <p:nvPr/>
        </p:nvSpPr>
        <p:spPr>
          <a:xfrm>
            <a:off x="2349425" y="4284984"/>
            <a:ext cx="187715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[without CCA tag]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689DF1-D505-4DB8-A8D2-CCBF40273EA8}"/>
              </a:ext>
            </a:extLst>
          </p:cNvPr>
          <p:cNvSpPr txBox="1"/>
          <p:nvPr/>
        </p:nvSpPr>
        <p:spPr>
          <a:xfrm>
            <a:off x="2843164" y="2224772"/>
            <a:ext cx="181959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US" sz="1801" dirty="0"/>
              <a:t>with CCA tag</a:t>
            </a:r>
            <a:r>
              <a:rPr lang="en-US" dirty="0"/>
              <a:t>]</a:t>
            </a:r>
            <a:endParaRPr lang="en-SG" sz="1801" dirty="0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779E85E6-8F15-46E5-9AF8-045329473089}"/>
              </a:ext>
            </a:extLst>
          </p:cNvPr>
          <p:cNvSpPr/>
          <p:nvPr/>
        </p:nvSpPr>
        <p:spPr>
          <a:xfrm>
            <a:off x="3688504" y="3033794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C6CE00-1303-4DC3-8FF7-771FC7843724}"/>
              </a:ext>
            </a:extLst>
          </p:cNvPr>
          <p:cNvCxnSpPr>
            <a:cxnSpLocks/>
            <a:stCxn id="8" idx="3"/>
            <a:endCxn id="15" idx="2"/>
          </p:cNvCxnSpPr>
          <p:nvPr/>
        </p:nvCxnSpPr>
        <p:spPr>
          <a:xfrm>
            <a:off x="10131444" y="3315780"/>
            <a:ext cx="419377" cy="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31E9FA-E38D-4FC5-8E8B-E963309DF9BB}"/>
              </a:ext>
            </a:extLst>
          </p:cNvPr>
          <p:cNvGrpSpPr/>
          <p:nvPr/>
        </p:nvGrpSpPr>
        <p:grpSpPr>
          <a:xfrm>
            <a:off x="10550821" y="3205474"/>
            <a:ext cx="235669" cy="235669"/>
            <a:chOff x="8040730" y="5082186"/>
            <a:chExt cx="235669" cy="23566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D118789-04C6-4976-9DBD-1E914EEBF71E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9E76B48-6456-4455-BD0E-A7ACE142C7D3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17" name="Elbow Connector 65">
            <a:extLst>
              <a:ext uri="{FF2B5EF4-FFF2-40B4-BE49-F238E27FC236}">
                <a16:creationId xmlns:a16="http://schemas.microsoft.com/office/drawing/2014/main" id="{DEC0ED60-3768-4EEC-B7C2-E6E2881BE98F}"/>
              </a:ext>
            </a:extLst>
          </p:cNvPr>
          <p:cNvCxnSpPr>
            <a:cxnSpLocks/>
            <a:stCxn id="12" idx="0"/>
            <a:endCxn id="20" idx="1"/>
          </p:cNvCxnSpPr>
          <p:nvPr/>
        </p:nvCxnSpPr>
        <p:spPr>
          <a:xfrm rot="5400000" flipH="1" flipV="1">
            <a:off x="4660205" y="1876964"/>
            <a:ext cx="425513" cy="18881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71">
            <a:extLst>
              <a:ext uri="{FF2B5EF4-FFF2-40B4-BE49-F238E27FC236}">
                <a16:creationId xmlns:a16="http://schemas.microsoft.com/office/drawing/2014/main" id="{5D31D8E4-365D-4F8C-8C78-0CE1E742C94F}"/>
              </a:ext>
            </a:extLst>
          </p:cNvPr>
          <p:cNvCxnSpPr>
            <a:cxnSpLocks/>
            <a:stCxn id="12" idx="2"/>
            <a:endCxn id="33" idx="1"/>
          </p:cNvCxnSpPr>
          <p:nvPr/>
        </p:nvCxnSpPr>
        <p:spPr>
          <a:xfrm rot="16200000" flipH="1">
            <a:off x="4482251" y="2961195"/>
            <a:ext cx="770425" cy="18771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73">
            <a:extLst>
              <a:ext uri="{FF2B5EF4-FFF2-40B4-BE49-F238E27FC236}">
                <a16:creationId xmlns:a16="http://schemas.microsoft.com/office/drawing/2014/main" id="{D4BDA37C-7D60-4B50-A6F3-9D16E4A401F8}"/>
              </a:ext>
            </a:extLst>
          </p:cNvPr>
          <p:cNvCxnSpPr>
            <a:cxnSpLocks/>
            <a:stCxn id="20" idx="3"/>
            <a:endCxn id="8" idx="0"/>
          </p:cNvCxnSpPr>
          <p:nvPr/>
        </p:nvCxnSpPr>
        <p:spPr>
          <a:xfrm>
            <a:off x="8028222" y="2608281"/>
            <a:ext cx="1862839" cy="467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75B645F-7119-4138-BEAE-D4E520C34CCE}"/>
              </a:ext>
            </a:extLst>
          </p:cNvPr>
          <p:cNvSpPr/>
          <p:nvPr/>
        </p:nvSpPr>
        <p:spPr>
          <a:xfrm>
            <a:off x="5817035" y="1958640"/>
            <a:ext cx="2211187" cy="129928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Opens Budget Window with CCA information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7F68045-A2D4-4576-B31C-BA5708A09E10}"/>
              </a:ext>
            </a:extLst>
          </p:cNvPr>
          <p:cNvSpPr/>
          <p:nvPr/>
        </p:nvSpPr>
        <p:spPr>
          <a:xfrm>
            <a:off x="5806040" y="3635345"/>
            <a:ext cx="2255462" cy="12992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Opens Budget Window with a blank page</a:t>
            </a:r>
          </a:p>
        </p:txBody>
      </p:sp>
      <p:cxnSp>
        <p:nvCxnSpPr>
          <p:cNvPr id="35" name="Elbow Connector 73">
            <a:extLst>
              <a:ext uri="{FF2B5EF4-FFF2-40B4-BE49-F238E27FC236}">
                <a16:creationId xmlns:a16="http://schemas.microsoft.com/office/drawing/2014/main" id="{C696E426-6CBE-4B64-9754-CE18B6F16801}"/>
              </a:ext>
            </a:extLst>
          </p:cNvPr>
          <p:cNvCxnSpPr>
            <a:cxnSpLocks/>
            <a:stCxn id="33" idx="3"/>
            <a:endCxn id="8" idx="2"/>
          </p:cNvCxnSpPr>
          <p:nvPr/>
        </p:nvCxnSpPr>
        <p:spPr>
          <a:xfrm flipV="1">
            <a:off x="8061502" y="3556163"/>
            <a:ext cx="1829559" cy="7288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700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26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Shanna Lim Keng Woon</dc:creator>
  <cp:lastModifiedBy>Eric Yang Jia Wei</cp:lastModifiedBy>
  <cp:revision>4</cp:revision>
  <dcterms:created xsi:type="dcterms:W3CDTF">2018-11-10T16:00:01Z</dcterms:created>
  <dcterms:modified xsi:type="dcterms:W3CDTF">2018-11-12T04:07:26Z</dcterms:modified>
</cp:coreProperties>
</file>