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D8E3-015E-4497-8004-B454EC29C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30646-5C7A-4778-A4A5-2CA04FCD8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725BF-2C45-4B3F-B6FB-BBED39D4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51E-9E4F-4B5F-A0BD-8FA9DFAF18D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B80E2-79CD-4DEC-96FE-B70B20CD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9996B-EAE7-4EBD-9429-278A3B52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FB12-7074-44B3-81E6-BC90AB765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8563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EA24-494E-4723-8E11-B2A03B42A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8C88F-7345-4B8E-ADDF-8865C400F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A5F5-6ADE-4C8B-A213-C70479BF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51E-9E4F-4B5F-A0BD-8FA9DFAF18D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6658F-A464-4F24-AAD1-159E5796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8F837-9434-4733-B5A4-4DB1DFFF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FB12-7074-44B3-81E6-BC90AB765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4203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67488-EB00-47BD-B4F7-0AF0286BE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34B60-0617-4787-B014-756594683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3AFE8-82C5-4576-A3D1-A1CA6ACEE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51E-9E4F-4B5F-A0BD-8FA9DFAF18D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7FFFD-C793-4ABF-A8EE-8D2775C96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2A75A-599B-4711-A5EE-53A2E872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FB12-7074-44B3-81E6-BC90AB765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7026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DAD4-7F30-430F-8F96-A326A979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DD4B-B437-431E-93A4-CBC67DC2C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E4338-7CBC-48C0-B00A-FB910966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51E-9E4F-4B5F-A0BD-8FA9DFAF18D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CFF46-4395-4427-8BDA-15E59564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CCCF2-DA38-4628-923F-5A52E8B2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FB12-7074-44B3-81E6-BC90AB765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965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A9F9-47A9-4F9B-9CA9-DACE28B58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61226-6F2C-4E86-BE2A-F7E85723D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1E14D-4CBA-4FD1-80AB-6536F0C45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51E-9E4F-4B5F-A0BD-8FA9DFAF18D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5ACA-EF29-496A-BEC8-2EB46542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EBEC3-2613-419E-8624-306CDD77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FB12-7074-44B3-81E6-BC90AB765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163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52329-F4D5-4A61-A41A-2C8CD134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30D27-D450-41A0-8402-715EEC3BA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4A600-5199-46FF-99F8-B641743EF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385FF-1C43-45A0-97D7-23B869B5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51E-9E4F-4B5F-A0BD-8FA9DFAF18D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9FFCD-9F18-4AAF-BC07-CFB584E7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21691-BD51-4DE8-8F60-0743C440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FB12-7074-44B3-81E6-BC90AB765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4497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99A5D-EDF5-4ECD-BF3D-EFF6DAB5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123C1-F6C2-45A0-83ED-AE230795E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02409-B3BA-4359-A260-42B564A24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67F55-0A58-43D8-9C39-A719A1F2C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74108-6F3B-4E0F-9A98-47D8305E6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64656-8277-487E-9C5B-20558EFB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51E-9E4F-4B5F-A0BD-8FA9DFAF18D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6AD1A9-3AB9-437B-83A3-9006C1EC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9582C8-8517-4946-9B1D-A5B54AD7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FB12-7074-44B3-81E6-BC90AB765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092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6E1D-7420-47CB-A3BD-1D9FE867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4FD4ED-3897-4BB6-87E0-F62B175E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51E-9E4F-4B5F-A0BD-8FA9DFAF18D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AF343-D1B7-4D5B-8043-7C36182B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737EA-2615-4BBC-A64A-C3A0DB74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FB12-7074-44B3-81E6-BC90AB765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117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E38B7-5D19-4F2C-BE75-71465E70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51E-9E4F-4B5F-A0BD-8FA9DFAF18D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1F8B31-BE9B-46EC-953F-6444C89F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FD09F-7EE8-423A-A386-2AC849C8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FB12-7074-44B3-81E6-BC90AB765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791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6A76-4B37-4061-9AAB-789A58CA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B75E-5A2B-4C5A-8488-987DAE54C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0C39E-C8CC-4172-84A2-6889BC37D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4FA73-F4EB-4B15-838C-8419CCC3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51E-9E4F-4B5F-A0BD-8FA9DFAF18D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18F13-9C05-40AE-9EA7-C93CA70D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39088-9A0A-4ED5-B053-7A438BD1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FB12-7074-44B3-81E6-BC90AB765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578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021F-73C6-4F41-8F35-02F4F765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CAEA6B-0698-4008-BD98-98FC03E86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8BAD6-CE0B-4BE2-9C26-B65B35A4B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B92B2-971C-42F9-ACCC-A00E7F5A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F51E-9E4F-4B5F-A0BD-8FA9DFAF18D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4DF97-B163-4F24-A101-357FA0A38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B2053-204E-4ACF-B3A3-5622E177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3FB12-7074-44B3-81E6-BC90AB765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530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907148-DEDF-406C-B7E3-2A460F64C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DFF22-F88B-4A08-8BBF-8DF9C3F85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178BA-F185-433A-A446-69B47870F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6F51E-9E4F-4B5F-A0BD-8FA9DFAF18DB}" type="datetimeFigureOut">
              <a:rPr lang="en-SG" smtClean="0"/>
              <a:t>12/11/2018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192CC-FDA1-4848-B84B-6A55883B7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26B6A-57DC-4E5C-A71D-3C5E0F298D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3FB12-7074-44B3-81E6-BC90AB7652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1263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6B47A8C-491C-414D-88A6-383501E751A8}"/>
              </a:ext>
            </a:extLst>
          </p:cNvPr>
          <p:cNvSpPr/>
          <p:nvPr/>
        </p:nvSpPr>
        <p:spPr>
          <a:xfrm>
            <a:off x="1002160" y="3197106"/>
            <a:ext cx="235669" cy="235669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2830E9-3905-4DDF-9B34-F5C15291E361}"/>
              </a:ext>
            </a:extLst>
          </p:cNvPr>
          <p:cNvCxnSpPr>
            <a:cxnSpLocks/>
            <a:stCxn id="4" idx="6"/>
            <a:endCxn id="6" idx="1"/>
          </p:cNvCxnSpPr>
          <p:nvPr/>
        </p:nvCxnSpPr>
        <p:spPr>
          <a:xfrm>
            <a:off x="1237829" y="3314941"/>
            <a:ext cx="227605" cy="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A59B9A-C88D-405D-AAF8-FC891935E45D}"/>
              </a:ext>
            </a:extLst>
          </p:cNvPr>
          <p:cNvSpPr/>
          <p:nvPr/>
        </p:nvSpPr>
        <p:spPr>
          <a:xfrm>
            <a:off x="1465434" y="2957561"/>
            <a:ext cx="1570355" cy="71643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User executes command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F5ADFD-B65C-4A12-A417-4123AB83E664}"/>
              </a:ext>
            </a:extLst>
          </p:cNvPr>
          <p:cNvCxnSpPr>
            <a:cxnSpLocks/>
          </p:cNvCxnSpPr>
          <p:nvPr/>
        </p:nvCxnSpPr>
        <p:spPr>
          <a:xfrm>
            <a:off x="3043638" y="3314430"/>
            <a:ext cx="701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A3E39E1-6572-4FDF-81D8-C5F11F2E73A2}"/>
              </a:ext>
            </a:extLst>
          </p:cNvPr>
          <p:cNvSpPr txBox="1"/>
          <p:nvPr/>
        </p:nvSpPr>
        <p:spPr>
          <a:xfrm>
            <a:off x="4736788" y="4210928"/>
            <a:ext cx="85312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[else]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5DF2D8-BDCD-4286-8B8C-822E7B539C3F}"/>
              </a:ext>
            </a:extLst>
          </p:cNvPr>
          <p:cNvSpPr txBox="1"/>
          <p:nvPr/>
        </p:nvSpPr>
        <p:spPr>
          <a:xfrm>
            <a:off x="3009796" y="1841398"/>
            <a:ext cx="2580119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801" dirty="0"/>
              <a:t>[</a:t>
            </a:r>
            <a:r>
              <a:rPr lang="en-US" dirty="0"/>
              <a:t>valid path and file name]</a:t>
            </a:r>
            <a:endParaRPr lang="en-SG" sz="180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4C8954-0BAF-4898-925E-D914A90B90D1}"/>
              </a:ext>
            </a:extLst>
          </p:cNvPr>
          <p:cNvSpPr/>
          <p:nvPr/>
        </p:nvSpPr>
        <p:spPr>
          <a:xfrm>
            <a:off x="5885799" y="1827924"/>
            <a:ext cx="1588427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Saves email to </a:t>
            </a:r>
            <a:r>
              <a:rPr lang="en-SG" sz="1801" dirty="0" err="1"/>
              <a:t>EmailModel</a:t>
            </a:r>
            <a:endParaRPr lang="en-SG" sz="1801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9DEB2893-D32E-421F-9EF1-5689B65E4742}"/>
              </a:ext>
            </a:extLst>
          </p:cNvPr>
          <p:cNvSpPr/>
          <p:nvPr/>
        </p:nvSpPr>
        <p:spPr>
          <a:xfrm>
            <a:off x="5163352" y="307455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26E2E-07FC-4BA1-9FD8-04F297263674}"/>
              </a:ext>
            </a:extLst>
          </p:cNvPr>
          <p:cNvGrpSpPr/>
          <p:nvPr/>
        </p:nvGrpSpPr>
        <p:grpSpPr>
          <a:xfrm>
            <a:off x="11346453" y="3193331"/>
            <a:ext cx="235669" cy="235669"/>
            <a:chOff x="8040730" y="5082186"/>
            <a:chExt cx="235669" cy="23566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C7BBEE8-3499-460F-A1F3-BC1C0EF427C3}"/>
                </a:ext>
              </a:extLst>
            </p:cNvPr>
            <p:cNvSpPr/>
            <p:nvPr/>
          </p:nvSpPr>
          <p:spPr>
            <a:xfrm>
              <a:off x="8040730" y="5082186"/>
              <a:ext cx="235669" cy="235669"/>
            </a:xfrm>
            <a:prstGeom prst="ellipse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7E5A9DD-08F0-4A27-AC29-F305F410C780}"/>
                </a:ext>
              </a:extLst>
            </p:cNvPr>
            <p:cNvSpPr/>
            <p:nvPr/>
          </p:nvSpPr>
          <p:spPr>
            <a:xfrm>
              <a:off x="8088348" y="5134633"/>
              <a:ext cx="136201" cy="13620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</p:grpSp>
      <p:cxnSp>
        <p:nvCxnSpPr>
          <p:cNvPr id="15" name="Elbow Connector 65">
            <a:extLst>
              <a:ext uri="{FF2B5EF4-FFF2-40B4-BE49-F238E27FC236}">
                <a16:creationId xmlns:a16="http://schemas.microsoft.com/office/drawing/2014/main" id="{13344DB5-92D1-4A46-8949-588938C40866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827382" y="3314940"/>
            <a:ext cx="335970" cy="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lbow Connector 71">
            <a:extLst>
              <a:ext uri="{FF2B5EF4-FFF2-40B4-BE49-F238E27FC236}">
                <a16:creationId xmlns:a16="http://schemas.microsoft.com/office/drawing/2014/main" id="{542ECA9C-9AAC-42AF-B2A1-8E6CD22161EB}"/>
              </a:ext>
            </a:extLst>
          </p:cNvPr>
          <p:cNvCxnSpPr>
            <a:cxnSpLocks/>
            <a:stCxn id="11" idx="2"/>
          </p:cNvCxnSpPr>
          <p:nvPr/>
        </p:nvCxnSpPr>
        <p:spPr>
          <a:xfrm rot="16200000" flipH="1">
            <a:off x="6052864" y="2906194"/>
            <a:ext cx="655607" cy="19538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AABD2E3A-9253-4A61-AD05-C5398078AAC5}"/>
              </a:ext>
            </a:extLst>
          </p:cNvPr>
          <p:cNvSpPr/>
          <p:nvPr/>
        </p:nvSpPr>
        <p:spPr>
          <a:xfrm>
            <a:off x="10221471" y="3074557"/>
            <a:ext cx="480766" cy="480766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801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2D31DD-FCE5-4515-A3D7-F88C4B4862C5}"/>
              </a:ext>
            </a:extLst>
          </p:cNvPr>
          <p:cNvSpPr/>
          <p:nvPr/>
        </p:nvSpPr>
        <p:spPr>
          <a:xfrm>
            <a:off x="3752508" y="2957561"/>
            <a:ext cx="1081897" cy="7164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Creates email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301119F-BB67-42F2-956D-B1DAEC46B231}"/>
              </a:ext>
            </a:extLst>
          </p:cNvPr>
          <p:cNvCxnSpPr>
            <a:cxnSpLocks/>
            <a:stCxn id="11" idx="0"/>
            <a:endCxn id="10" idx="1"/>
          </p:cNvCxnSpPr>
          <p:nvPr/>
        </p:nvCxnSpPr>
        <p:spPr>
          <a:xfrm rot="5400000" flipH="1" flipV="1">
            <a:off x="5225116" y="2413874"/>
            <a:ext cx="839303" cy="4820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97B5A2A-CDC1-48FA-B093-E6CF825BDBF6}"/>
              </a:ext>
            </a:extLst>
          </p:cNvPr>
          <p:cNvSpPr/>
          <p:nvPr/>
        </p:nvSpPr>
        <p:spPr>
          <a:xfrm>
            <a:off x="8659205" y="1826345"/>
            <a:ext cx="1438952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Saves email to computer</a:t>
            </a:r>
          </a:p>
        </p:txBody>
      </p:sp>
      <p:cxnSp>
        <p:nvCxnSpPr>
          <p:cNvPr id="22" name="Elbow Connector 65">
            <a:extLst>
              <a:ext uri="{FF2B5EF4-FFF2-40B4-BE49-F238E27FC236}">
                <a16:creationId xmlns:a16="http://schemas.microsoft.com/office/drawing/2014/main" id="{28CA7AC3-2C16-47FB-957E-FAED8DCBD5C5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10702237" y="3311166"/>
            <a:ext cx="644216" cy="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E996AA6-F33C-4661-96F5-13A92E3BF510}"/>
              </a:ext>
            </a:extLst>
          </p:cNvPr>
          <p:cNvSpPr/>
          <p:nvPr/>
        </p:nvSpPr>
        <p:spPr>
          <a:xfrm>
            <a:off x="7357600" y="3808088"/>
            <a:ext cx="1588427" cy="81465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SG" sz="1801" dirty="0"/>
              <a:t>Displays error message</a:t>
            </a:r>
          </a:p>
        </p:txBody>
      </p:sp>
      <p:cxnSp>
        <p:nvCxnSpPr>
          <p:cNvPr id="26" name="Elbow Connector 71">
            <a:extLst>
              <a:ext uri="{FF2B5EF4-FFF2-40B4-BE49-F238E27FC236}">
                <a16:creationId xmlns:a16="http://schemas.microsoft.com/office/drawing/2014/main" id="{F0C56881-2946-4F6C-97F4-55D2B48024E7}"/>
              </a:ext>
            </a:extLst>
          </p:cNvPr>
          <p:cNvCxnSpPr>
            <a:cxnSpLocks/>
            <a:stCxn id="25" idx="3"/>
            <a:endCxn id="18" idx="2"/>
          </p:cNvCxnSpPr>
          <p:nvPr/>
        </p:nvCxnSpPr>
        <p:spPr>
          <a:xfrm flipV="1">
            <a:off x="8946027" y="3555323"/>
            <a:ext cx="1515827" cy="6600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AC60D099-3CF4-41E7-B9D3-77537863BB34}"/>
              </a:ext>
            </a:extLst>
          </p:cNvPr>
          <p:cNvCxnSpPr>
            <a:stCxn id="21" idx="3"/>
            <a:endCxn id="18" idx="0"/>
          </p:cNvCxnSpPr>
          <p:nvPr/>
        </p:nvCxnSpPr>
        <p:spPr>
          <a:xfrm>
            <a:off x="10098157" y="2233675"/>
            <a:ext cx="363697" cy="84088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451537-EA3C-4A94-A133-48A88F3D1425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 flipV="1">
            <a:off x="7474226" y="2233675"/>
            <a:ext cx="1184979" cy="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075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EatOrBeEaten .</dc:creator>
  <cp:lastModifiedBy>EatOrBeEaten .</cp:lastModifiedBy>
  <cp:revision>2</cp:revision>
  <dcterms:created xsi:type="dcterms:W3CDTF">2018-11-12T04:23:04Z</dcterms:created>
  <dcterms:modified xsi:type="dcterms:W3CDTF">2018-11-12T12:33:22Z</dcterms:modified>
</cp:coreProperties>
</file>