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38"/>
  </p:notesMasterIdLst>
  <p:sldIdLst>
    <p:sldId id="257" r:id="rId6"/>
    <p:sldId id="350" r:id="rId7"/>
    <p:sldId id="346" r:id="rId8"/>
    <p:sldId id="352" r:id="rId9"/>
    <p:sldId id="353" r:id="rId10"/>
    <p:sldId id="354" r:id="rId11"/>
    <p:sldId id="355" r:id="rId12"/>
    <p:sldId id="347" r:id="rId13"/>
    <p:sldId id="348" r:id="rId14"/>
    <p:sldId id="34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288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51" r:id="rId36"/>
    <p:sldId id="345" r:id="rId3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onora Teresa Feola" initials="ETF" lastIdx="1" clrIdx="0">
    <p:extLst>
      <p:ext uri="{19B8F6BF-5375-455C-9EA6-DF929625EA0E}">
        <p15:presenceInfo xmlns:p15="http://schemas.microsoft.com/office/powerpoint/2012/main" userId="S-1-5-21-2902578451-1583900077-484778555-10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08F528-FD86-4FCA-9594-4EDA83B0570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0495F81C-7C11-4FF3-A0B5-868A00C28E45}">
      <dgm:prSet phldrT="[Texto]"/>
      <dgm:spPr/>
      <dgm:t>
        <a:bodyPr/>
        <a:lstStyle/>
        <a:p>
          <a:r>
            <a:rPr lang="es-CO" dirty="0" err="1"/>
            <a:t>Language</a:t>
          </a:r>
          <a:r>
            <a:rPr lang="es-CO" dirty="0"/>
            <a:t> </a:t>
          </a:r>
          <a:r>
            <a:rPr lang="es-CO" dirty="0" err="1"/>
            <a:t>Paradigms</a:t>
          </a:r>
          <a:endParaRPr lang="es-CO" dirty="0"/>
        </a:p>
      </dgm:t>
    </dgm:pt>
    <dgm:pt modelId="{F6C7DAC9-0935-44A6-AD16-2F5AFA3DCA0D}" type="parTrans" cxnId="{639BB09A-A02D-4E49-BB74-A5E4B0221B8A}">
      <dgm:prSet/>
      <dgm:spPr/>
      <dgm:t>
        <a:bodyPr/>
        <a:lstStyle/>
        <a:p>
          <a:endParaRPr lang="es-CO"/>
        </a:p>
      </dgm:t>
    </dgm:pt>
    <dgm:pt modelId="{2A08ED11-95BF-4654-AF05-2956D05F67EF}" type="sibTrans" cxnId="{639BB09A-A02D-4E49-BB74-A5E4B0221B8A}">
      <dgm:prSet/>
      <dgm:spPr/>
      <dgm:t>
        <a:bodyPr/>
        <a:lstStyle/>
        <a:p>
          <a:endParaRPr lang="es-CO"/>
        </a:p>
      </dgm:t>
    </dgm:pt>
    <dgm:pt modelId="{DD0BACF3-46BE-40C0-AFA4-580C1B77E4B4}">
      <dgm:prSet phldrT="[Texto]"/>
      <dgm:spPr/>
      <dgm:t>
        <a:bodyPr/>
        <a:lstStyle/>
        <a:p>
          <a:r>
            <a:rPr lang="es-CO" dirty="0" err="1"/>
            <a:t>Imperative</a:t>
          </a:r>
          <a:r>
            <a:rPr lang="es-CO" dirty="0"/>
            <a:t> </a:t>
          </a:r>
          <a:r>
            <a:rPr lang="es-CO" dirty="0" err="1"/>
            <a:t>programming</a:t>
          </a:r>
          <a:endParaRPr lang="es-CO" dirty="0"/>
        </a:p>
      </dgm:t>
    </dgm:pt>
    <dgm:pt modelId="{9E6093F6-02C3-4B22-8A91-EAC87ACF3223}" type="parTrans" cxnId="{E85A65B9-E603-4F02-BCCA-82790C4A32BD}">
      <dgm:prSet/>
      <dgm:spPr/>
      <dgm:t>
        <a:bodyPr/>
        <a:lstStyle/>
        <a:p>
          <a:endParaRPr lang="es-CO"/>
        </a:p>
      </dgm:t>
    </dgm:pt>
    <dgm:pt modelId="{0BE93BA5-39EC-40AF-A531-C69B3A7BDC04}" type="sibTrans" cxnId="{E85A65B9-E603-4F02-BCCA-82790C4A32BD}">
      <dgm:prSet/>
      <dgm:spPr/>
      <dgm:t>
        <a:bodyPr/>
        <a:lstStyle/>
        <a:p>
          <a:endParaRPr lang="es-CO"/>
        </a:p>
      </dgm:t>
    </dgm:pt>
    <dgm:pt modelId="{62A12DA0-3D02-4ACA-A7B2-4333768B5525}">
      <dgm:prSet phldrT="[Texto]"/>
      <dgm:spPr/>
      <dgm:t>
        <a:bodyPr/>
        <a:lstStyle/>
        <a:p>
          <a:r>
            <a:rPr lang="es-CO" dirty="0"/>
            <a:t>Procedural</a:t>
          </a:r>
        </a:p>
      </dgm:t>
    </dgm:pt>
    <dgm:pt modelId="{DBA67414-5526-4FDD-BC32-50E11DE74600}" type="parTrans" cxnId="{C648819D-E8A0-470B-91EF-CAE21A49664A}">
      <dgm:prSet/>
      <dgm:spPr/>
      <dgm:t>
        <a:bodyPr/>
        <a:lstStyle/>
        <a:p>
          <a:endParaRPr lang="es-CO"/>
        </a:p>
      </dgm:t>
    </dgm:pt>
    <dgm:pt modelId="{2FD2FA48-63F7-4219-B691-CCFC0E4ADD20}" type="sibTrans" cxnId="{C648819D-E8A0-470B-91EF-CAE21A49664A}">
      <dgm:prSet/>
      <dgm:spPr/>
      <dgm:t>
        <a:bodyPr/>
        <a:lstStyle/>
        <a:p>
          <a:endParaRPr lang="es-CO"/>
        </a:p>
      </dgm:t>
    </dgm:pt>
    <dgm:pt modelId="{2631A250-41A6-44E5-8E28-998667A4766D}">
      <dgm:prSet phldrT="[Texto]"/>
      <dgm:spPr/>
      <dgm:t>
        <a:bodyPr/>
        <a:lstStyle/>
        <a:p>
          <a:r>
            <a:rPr lang="es-CO" dirty="0"/>
            <a:t>OOP</a:t>
          </a:r>
        </a:p>
      </dgm:t>
    </dgm:pt>
    <dgm:pt modelId="{75687B82-7E0D-47B6-A121-4AF5D786A50A}" type="parTrans" cxnId="{B5937894-7729-438A-8C6D-9699C8AA33C7}">
      <dgm:prSet/>
      <dgm:spPr/>
      <dgm:t>
        <a:bodyPr/>
        <a:lstStyle/>
        <a:p>
          <a:endParaRPr lang="es-CO"/>
        </a:p>
      </dgm:t>
    </dgm:pt>
    <dgm:pt modelId="{7CBBCB39-A158-4ACA-9A1F-FD91073EBA3B}" type="sibTrans" cxnId="{B5937894-7729-438A-8C6D-9699C8AA33C7}">
      <dgm:prSet/>
      <dgm:spPr/>
      <dgm:t>
        <a:bodyPr/>
        <a:lstStyle/>
        <a:p>
          <a:endParaRPr lang="es-CO"/>
        </a:p>
      </dgm:t>
    </dgm:pt>
    <dgm:pt modelId="{0D3283BF-E1A2-4E59-908A-213AF2719851}">
      <dgm:prSet phldrT="[Texto]"/>
      <dgm:spPr/>
      <dgm:t>
        <a:bodyPr/>
        <a:lstStyle/>
        <a:p>
          <a:r>
            <a:rPr lang="es-CO" dirty="0" err="1"/>
            <a:t>Declarative</a:t>
          </a:r>
          <a:r>
            <a:rPr lang="es-CO" dirty="0"/>
            <a:t> </a:t>
          </a:r>
          <a:r>
            <a:rPr lang="es-CO" dirty="0" err="1"/>
            <a:t>Programming</a:t>
          </a:r>
          <a:endParaRPr lang="es-CO" dirty="0"/>
        </a:p>
      </dgm:t>
    </dgm:pt>
    <dgm:pt modelId="{7ED4982E-6C92-415D-83A4-4F6EE542F3DF}" type="parTrans" cxnId="{FE9F113C-894E-473A-BBB4-F5D16B4F1EEE}">
      <dgm:prSet/>
      <dgm:spPr/>
      <dgm:t>
        <a:bodyPr/>
        <a:lstStyle/>
        <a:p>
          <a:endParaRPr lang="es-CO"/>
        </a:p>
      </dgm:t>
    </dgm:pt>
    <dgm:pt modelId="{1D968D77-719D-40B2-93AD-8310DCD2308C}" type="sibTrans" cxnId="{FE9F113C-894E-473A-BBB4-F5D16B4F1EEE}">
      <dgm:prSet/>
      <dgm:spPr/>
      <dgm:t>
        <a:bodyPr/>
        <a:lstStyle/>
        <a:p>
          <a:endParaRPr lang="es-CO"/>
        </a:p>
      </dgm:t>
    </dgm:pt>
    <dgm:pt modelId="{06D8B1EA-17B3-4319-B18C-B9F889EEE952}">
      <dgm:prSet phldrT="[Texto]"/>
      <dgm:spPr/>
      <dgm:t>
        <a:bodyPr/>
        <a:lstStyle/>
        <a:p>
          <a:r>
            <a:rPr lang="es-CO" dirty="0" err="1"/>
            <a:t>Functional</a:t>
          </a:r>
          <a:endParaRPr lang="es-CO" dirty="0"/>
        </a:p>
      </dgm:t>
    </dgm:pt>
    <dgm:pt modelId="{25A2C16F-32CB-4449-8A14-1CBCB7E5E98E}" type="parTrans" cxnId="{A5C1AE5F-6140-415A-A089-D8359A419F98}">
      <dgm:prSet/>
      <dgm:spPr/>
      <dgm:t>
        <a:bodyPr/>
        <a:lstStyle/>
        <a:p>
          <a:endParaRPr lang="es-CO"/>
        </a:p>
      </dgm:t>
    </dgm:pt>
    <dgm:pt modelId="{6AA77B6E-3ED5-4B2A-9E31-150350B89F3D}" type="sibTrans" cxnId="{A5C1AE5F-6140-415A-A089-D8359A419F98}">
      <dgm:prSet/>
      <dgm:spPr/>
      <dgm:t>
        <a:bodyPr/>
        <a:lstStyle/>
        <a:p>
          <a:endParaRPr lang="es-CO"/>
        </a:p>
      </dgm:t>
    </dgm:pt>
    <dgm:pt modelId="{A75080DA-6244-4EB7-8C5C-0F7D57353A61}">
      <dgm:prSet phldrT="[Texto]"/>
      <dgm:spPr/>
      <dgm:t>
        <a:bodyPr/>
        <a:lstStyle/>
        <a:p>
          <a:r>
            <a:rPr lang="es-CO" dirty="0" err="1"/>
            <a:t>Logic</a:t>
          </a:r>
          <a:endParaRPr lang="es-CO" dirty="0"/>
        </a:p>
      </dgm:t>
    </dgm:pt>
    <dgm:pt modelId="{DFDAF18D-F66A-4DC2-B9B0-6F8298F4090B}" type="parTrans" cxnId="{6223B8F1-B689-4FEA-80E2-C7FD3601C4A2}">
      <dgm:prSet/>
      <dgm:spPr/>
      <dgm:t>
        <a:bodyPr/>
        <a:lstStyle/>
        <a:p>
          <a:endParaRPr lang="es-CO"/>
        </a:p>
      </dgm:t>
    </dgm:pt>
    <dgm:pt modelId="{1999F98B-48CF-4717-A221-FEBEA90530D3}" type="sibTrans" cxnId="{6223B8F1-B689-4FEA-80E2-C7FD3601C4A2}">
      <dgm:prSet/>
      <dgm:spPr/>
      <dgm:t>
        <a:bodyPr/>
        <a:lstStyle/>
        <a:p>
          <a:endParaRPr lang="es-CO"/>
        </a:p>
      </dgm:t>
    </dgm:pt>
    <dgm:pt modelId="{E08DFD3E-CD23-4DAB-8422-8F1E764F4BD0}">
      <dgm:prSet phldrT="[Texto]"/>
      <dgm:spPr/>
      <dgm:t>
        <a:bodyPr/>
        <a:lstStyle/>
        <a:p>
          <a:r>
            <a:rPr lang="es-CO" dirty="0" err="1"/>
            <a:t>Mathematical</a:t>
          </a:r>
          <a:endParaRPr lang="es-CO" dirty="0"/>
        </a:p>
      </dgm:t>
    </dgm:pt>
    <dgm:pt modelId="{40543037-5ACA-4F79-8A06-348D2B2463EA}" type="parTrans" cxnId="{4F3088FA-484E-484C-A82C-4500D5FC6BFA}">
      <dgm:prSet/>
      <dgm:spPr/>
      <dgm:t>
        <a:bodyPr/>
        <a:lstStyle/>
        <a:p>
          <a:endParaRPr lang="es-CO"/>
        </a:p>
      </dgm:t>
    </dgm:pt>
    <dgm:pt modelId="{9038443E-931C-4FAE-914C-3E82EEA95F25}" type="sibTrans" cxnId="{4F3088FA-484E-484C-A82C-4500D5FC6BFA}">
      <dgm:prSet/>
      <dgm:spPr/>
      <dgm:t>
        <a:bodyPr/>
        <a:lstStyle/>
        <a:p>
          <a:endParaRPr lang="es-CO"/>
        </a:p>
      </dgm:t>
    </dgm:pt>
    <dgm:pt modelId="{5F145297-8DA1-43E1-B1CF-E1EF04BDCD69}">
      <dgm:prSet phldrT="[Texto]"/>
      <dgm:spPr/>
      <dgm:t>
        <a:bodyPr/>
        <a:lstStyle/>
        <a:p>
          <a:r>
            <a:rPr lang="es-CO" dirty="0"/>
            <a:t>C</a:t>
          </a:r>
        </a:p>
      </dgm:t>
    </dgm:pt>
    <dgm:pt modelId="{34FEEEB5-4E7F-4FBB-BE12-04DBD93BFA58}" type="parTrans" cxnId="{C3E512F5-B82E-4AD9-AE17-07EF1AC3FC18}">
      <dgm:prSet/>
      <dgm:spPr/>
      <dgm:t>
        <a:bodyPr/>
        <a:lstStyle/>
        <a:p>
          <a:endParaRPr lang="es-CO"/>
        </a:p>
      </dgm:t>
    </dgm:pt>
    <dgm:pt modelId="{C86014E3-13DE-4489-A9A7-AE43C238D4AF}" type="sibTrans" cxnId="{C3E512F5-B82E-4AD9-AE17-07EF1AC3FC18}">
      <dgm:prSet/>
      <dgm:spPr/>
      <dgm:t>
        <a:bodyPr/>
        <a:lstStyle/>
        <a:p>
          <a:endParaRPr lang="es-CO"/>
        </a:p>
      </dgm:t>
    </dgm:pt>
    <dgm:pt modelId="{7BAB24D1-2D70-41A9-B8E5-6B6A586AAF31}">
      <dgm:prSet phldrT="[Texto]"/>
      <dgm:spPr/>
      <dgm:t>
        <a:bodyPr/>
        <a:lstStyle/>
        <a:p>
          <a:r>
            <a:rPr lang="es-CO" dirty="0"/>
            <a:t>C#</a:t>
          </a:r>
        </a:p>
      </dgm:t>
    </dgm:pt>
    <dgm:pt modelId="{3570A3DE-804B-46FC-8845-D92F65F0E8E4}" type="parTrans" cxnId="{C60D4091-37A0-46F1-A949-24F9559C5591}">
      <dgm:prSet/>
      <dgm:spPr/>
      <dgm:t>
        <a:bodyPr/>
        <a:lstStyle/>
        <a:p>
          <a:endParaRPr lang="es-CO"/>
        </a:p>
      </dgm:t>
    </dgm:pt>
    <dgm:pt modelId="{374C14FD-3264-4BA4-91DD-ECBC83135278}" type="sibTrans" cxnId="{C60D4091-37A0-46F1-A949-24F9559C5591}">
      <dgm:prSet/>
      <dgm:spPr/>
      <dgm:t>
        <a:bodyPr/>
        <a:lstStyle/>
        <a:p>
          <a:endParaRPr lang="es-CO"/>
        </a:p>
      </dgm:t>
    </dgm:pt>
    <dgm:pt modelId="{402C84B6-8D18-46FB-97D4-2B336AF8B4ED}">
      <dgm:prSet phldrT="[Texto]"/>
      <dgm:spPr/>
      <dgm:t>
        <a:bodyPr/>
        <a:lstStyle/>
        <a:p>
          <a:r>
            <a:rPr lang="es-CO" dirty="0" err="1"/>
            <a:t>Objective</a:t>
          </a:r>
          <a:r>
            <a:rPr lang="es-CO" dirty="0"/>
            <a:t> C</a:t>
          </a:r>
        </a:p>
      </dgm:t>
    </dgm:pt>
    <dgm:pt modelId="{4F44777B-3C75-4521-A73F-DD623D5B1000}" type="parTrans" cxnId="{94CFDDEA-0B1D-4E51-B898-5E134E39CC37}">
      <dgm:prSet/>
      <dgm:spPr/>
      <dgm:t>
        <a:bodyPr/>
        <a:lstStyle/>
        <a:p>
          <a:endParaRPr lang="es-CO"/>
        </a:p>
      </dgm:t>
    </dgm:pt>
    <dgm:pt modelId="{E3B63656-E1FD-4B31-A08B-2BE1CE9FAB5E}" type="sibTrans" cxnId="{94CFDDEA-0B1D-4E51-B898-5E134E39CC37}">
      <dgm:prSet/>
      <dgm:spPr/>
      <dgm:t>
        <a:bodyPr/>
        <a:lstStyle/>
        <a:p>
          <a:endParaRPr lang="es-CO"/>
        </a:p>
      </dgm:t>
    </dgm:pt>
    <dgm:pt modelId="{6BDE8918-CBFC-4EA8-B70D-1302CEF1AA03}">
      <dgm:prSet phldrT="[Texto]"/>
      <dgm:spPr/>
      <dgm:t>
        <a:bodyPr/>
        <a:lstStyle/>
        <a:p>
          <a:r>
            <a:rPr lang="es-CO" dirty="0"/>
            <a:t>Python</a:t>
          </a:r>
        </a:p>
      </dgm:t>
    </dgm:pt>
    <dgm:pt modelId="{7F9AFF7D-917E-4C78-A24B-AC30C9643154}" type="parTrans" cxnId="{70C4C30B-84D9-405E-BD0E-9323DE18B5B0}">
      <dgm:prSet/>
      <dgm:spPr/>
      <dgm:t>
        <a:bodyPr/>
        <a:lstStyle/>
        <a:p>
          <a:endParaRPr lang="es-CO"/>
        </a:p>
      </dgm:t>
    </dgm:pt>
    <dgm:pt modelId="{6AA5E9F3-55B0-42CA-A235-AEAC9C58FDDE}" type="sibTrans" cxnId="{70C4C30B-84D9-405E-BD0E-9323DE18B5B0}">
      <dgm:prSet/>
      <dgm:spPr/>
      <dgm:t>
        <a:bodyPr/>
        <a:lstStyle/>
        <a:p>
          <a:endParaRPr lang="es-CO"/>
        </a:p>
      </dgm:t>
    </dgm:pt>
    <dgm:pt modelId="{6B5E69C2-015F-4834-AE44-2E4E95D21C89}">
      <dgm:prSet phldrT="[Texto]"/>
      <dgm:spPr/>
      <dgm:t>
        <a:bodyPr/>
        <a:lstStyle/>
        <a:p>
          <a:r>
            <a:rPr lang="es-CO" dirty="0"/>
            <a:t>Ruby</a:t>
          </a:r>
        </a:p>
      </dgm:t>
    </dgm:pt>
    <dgm:pt modelId="{CDAF25D0-E1BE-47E2-A29B-828C15AE01B8}" type="parTrans" cxnId="{B15174D2-C0C6-4B35-BA72-292C76B13288}">
      <dgm:prSet/>
      <dgm:spPr/>
      <dgm:t>
        <a:bodyPr/>
        <a:lstStyle/>
        <a:p>
          <a:endParaRPr lang="es-CO"/>
        </a:p>
      </dgm:t>
    </dgm:pt>
    <dgm:pt modelId="{521C6BDA-130F-4568-BA03-5C90A3C4212B}" type="sibTrans" cxnId="{B15174D2-C0C6-4B35-BA72-292C76B13288}">
      <dgm:prSet/>
      <dgm:spPr/>
      <dgm:t>
        <a:bodyPr/>
        <a:lstStyle/>
        <a:p>
          <a:endParaRPr lang="es-CO"/>
        </a:p>
      </dgm:t>
    </dgm:pt>
    <dgm:pt modelId="{D8D16F35-A2CB-4E8D-9E3B-B11AC9453C6C}">
      <dgm:prSet phldrT="[Texto]"/>
      <dgm:spPr/>
      <dgm:t>
        <a:bodyPr/>
        <a:lstStyle/>
        <a:p>
          <a:r>
            <a:rPr lang="es-CO" dirty="0"/>
            <a:t>Java</a:t>
          </a:r>
        </a:p>
      </dgm:t>
    </dgm:pt>
    <dgm:pt modelId="{74C7381E-85D4-4423-8899-762902C61E18}" type="parTrans" cxnId="{F8D67021-B5E9-41DF-9AAB-27FDA2CE172A}">
      <dgm:prSet/>
      <dgm:spPr/>
      <dgm:t>
        <a:bodyPr/>
        <a:lstStyle/>
        <a:p>
          <a:endParaRPr lang="es-CO"/>
        </a:p>
      </dgm:t>
    </dgm:pt>
    <dgm:pt modelId="{CB215AC7-FF0E-493A-BAA1-E9230E0650B6}" type="sibTrans" cxnId="{F8D67021-B5E9-41DF-9AAB-27FDA2CE172A}">
      <dgm:prSet/>
      <dgm:spPr/>
      <dgm:t>
        <a:bodyPr/>
        <a:lstStyle/>
        <a:p>
          <a:endParaRPr lang="es-CO"/>
        </a:p>
      </dgm:t>
    </dgm:pt>
    <dgm:pt modelId="{E82DB43E-26F2-4D6B-84D3-8F32F49F4F3D}">
      <dgm:prSet phldrT="[Texto]"/>
      <dgm:spPr/>
      <dgm:t>
        <a:bodyPr/>
        <a:lstStyle/>
        <a:p>
          <a:r>
            <a:rPr lang="es-CO" dirty="0"/>
            <a:t>JS</a:t>
          </a:r>
        </a:p>
      </dgm:t>
    </dgm:pt>
    <dgm:pt modelId="{F6981DF7-35F2-4711-ABA8-5C3BDCDE8BA3}" type="parTrans" cxnId="{29207171-154D-40CB-83F5-BB723053834A}">
      <dgm:prSet/>
      <dgm:spPr/>
      <dgm:t>
        <a:bodyPr/>
        <a:lstStyle/>
        <a:p>
          <a:endParaRPr lang="es-CO"/>
        </a:p>
      </dgm:t>
    </dgm:pt>
    <dgm:pt modelId="{336DDFA3-E0F4-470F-BB45-53CD93AEA0E2}" type="sibTrans" cxnId="{29207171-154D-40CB-83F5-BB723053834A}">
      <dgm:prSet/>
      <dgm:spPr/>
      <dgm:t>
        <a:bodyPr/>
        <a:lstStyle/>
        <a:p>
          <a:endParaRPr lang="es-CO"/>
        </a:p>
      </dgm:t>
    </dgm:pt>
    <dgm:pt modelId="{9774D10F-69AF-4724-AE12-ED1F23CC9B3B}">
      <dgm:prSet phldrT="[Texto]"/>
      <dgm:spPr/>
      <dgm:t>
        <a:bodyPr/>
        <a:lstStyle/>
        <a:p>
          <a:r>
            <a:rPr lang="es-CO" dirty="0"/>
            <a:t>Scala</a:t>
          </a:r>
        </a:p>
      </dgm:t>
    </dgm:pt>
    <dgm:pt modelId="{5F5040C8-F168-4B63-94EB-C8B6FED3D72A}" type="parTrans" cxnId="{8350E971-674C-4DF1-902E-8EBBF4CF8E6E}">
      <dgm:prSet/>
      <dgm:spPr/>
      <dgm:t>
        <a:bodyPr/>
        <a:lstStyle/>
        <a:p>
          <a:endParaRPr lang="es-CO"/>
        </a:p>
      </dgm:t>
    </dgm:pt>
    <dgm:pt modelId="{6C40AFB9-428E-4842-989A-33D657653FE7}" type="sibTrans" cxnId="{8350E971-674C-4DF1-902E-8EBBF4CF8E6E}">
      <dgm:prSet/>
      <dgm:spPr/>
      <dgm:t>
        <a:bodyPr/>
        <a:lstStyle/>
        <a:p>
          <a:endParaRPr lang="es-CO"/>
        </a:p>
      </dgm:t>
    </dgm:pt>
    <dgm:pt modelId="{F205E755-35B1-4D49-8508-352C6F732C86}">
      <dgm:prSet phldrT="[Texto]"/>
      <dgm:spPr/>
      <dgm:t>
        <a:bodyPr/>
        <a:lstStyle/>
        <a:p>
          <a:r>
            <a:rPr lang="es-CO" dirty="0"/>
            <a:t>PL</a:t>
          </a:r>
        </a:p>
      </dgm:t>
    </dgm:pt>
    <dgm:pt modelId="{54EDC18B-36E3-494A-8FA9-4AC0908EC70D}" type="parTrans" cxnId="{C893FA3D-428A-48E3-99BC-6BC7AABA5309}">
      <dgm:prSet/>
      <dgm:spPr/>
      <dgm:t>
        <a:bodyPr/>
        <a:lstStyle/>
        <a:p>
          <a:endParaRPr lang="es-CO"/>
        </a:p>
      </dgm:t>
    </dgm:pt>
    <dgm:pt modelId="{5D54FF77-6615-4952-9C96-1C931531C674}" type="sibTrans" cxnId="{C893FA3D-428A-48E3-99BC-6BC7AABA5309}">
      <dgm:prSet/>
      <dgm:spPr/>
      <dgm:t>
        <a:bodyPr/>
        <a:lstStyle/>
        <a:p>
          <a:endParaRPr lang="es-CO"/>
        </a:p>
      </dgm:t>
    </dgm:pt>
    <dgm:pt modelId="{F124FC75-936D-40B2-8517-70823D0696DE}">
      <dgm:prSet phldrT="[Texto]"/>
      <dgm:spPr/>
      <dgm:t>
        <a:bodyPr/>
        <a:lstStyle/>
        <a:p>
          <a:r>
            <a:rPr lang="es-CO" dirty="0" err="1"/>
            <a:t>Prolog</a:t>
          </a:r>
          <a:endParaRPr lang="es-CO" dirty="0"/>
        </a:p>
      </dgm:t>
    </dgm:pt>
    <dgm:pt modelId="{1CCB5821-B560-4C08-9B16-84F3F8ED08BF}" type="parTrans" cxnId="{3A2B6107-82A0-4D35-B7BC-2F1484F775DE}">
      <dgm:prSet/>
      <dgm:spPr/>
      <dgm:t>
        <a:bodyPr/>
        <a:lstStyle/>
        <a:p>
          <a:endParaRPr lang="es-CO"/>
        </a:p>
      </dgm:t>
    </dgm:pt>
    <dgm:pt modelId="{2C6ECE71-FE44-48D0-BEE7-935AE58A43CF}" type="sibTrans" cxnId="{3A2B6107-82A0-4D35-B7BC-2F1484F775DE}">
      <dgm:prSet/>
      <dgm:spPr/>
      <dgm:t>
        <a:bodyPr/>
        <a:lstStyle/>
        <a:p>
          <a:endParaRPr lang="es-CO"/>
        </a:p>
      </dgm:t>
    </dgm:pt>
    <dgm:pt modelId="{47E92B59-E04D-4ED1-A19B-E90E79D36321}">
      <dgm:prSet phldrT="[Texto]"/>
      <dgm:spPr/>
      <dgm:t>
        <a:bodyPr/>
        <a:lstStyle/>
        <a:p>
          <a:r>
            <a:rPr lang="es-CO" dirty="0"/>
            <a:t>Matlab</a:t>
          </a:r>
        </a:p>
      </dgm:t>
    </dgm:pt>
    <dgm:pt modelId="{E43C5E2F-6BA7-40B2-A958-EB49EE831CBC}" type="parTrans" cxnId="{BD2D9BFD-63DA-4585-AF2E-4B1AA3AE0006}">
      <dgm:prSet/>
      <dgm:spPr/>
      <dgm:t>
        <a:bodyPr/>
        <a:lstStyle/>
        <a:p>
          <a:endParaRPr lang="es-CO"/>
        </a:p>
      </dgm:t>
    </dgm:pt>
    <dgm:pt modelId="{8EF4D7B7-8EDE-4460-A1C2-3590AB32E06F}" type="sibTrans" cxnId="{BD2D9BFD-63DA-4585-AF2E-4B1AA3AE0006}">
      <dgm:prSet/>
      <dgm:spPr/>
      <dgm:t>
        <a:bodyPr/>
        <a:lstStyle/>
        <a:p>
          <a:endParaRPr lang="es-CO"/>
        </a:p>
      </dgm:t>
    </dgm:pt>
    <dgm:pt modelId="{50C4481F-7D24-4488-A73F-E35A33497FD4}">
      <dgm:prSet phldrT="[Texto]"/>
      <dgm:spPr/>
      <dgm:t>
        <a:bodyPr/>
        <a:lstStyle/>
        <a:p>
          <a:r>
            <a:rPr lang="es-CO" dirty="0" err="1"/>
            <a:t>Parallel</a:t>
          </a:r>
          <a:endParaRPr lang="es-CO" dirty="0"/>
        </a:p>
      </dgm:t>
    </dgm:pt>
    <dgm:pt modelId="{DEC659CF-1B49-4ED7-AF33-3F1AEB33931A}" type="parTrans" cxnId="{7D5B01B2-0189-43E4-8256-0F3AB2419225}">
      <dgm:prSet/>
      <dgm:spPr/>
      <dgm:t>
        <a:bodyPr/>
        <a:lstStyle/>
        <a:p>
          <a:endParaRPr lang="es-CO"/>
        </a:p>
      </dgm:t>
    </dgm:pt>
    <dgm:pt modelId="{E4EE8312-EA89-4D94-855E-B1AD41DF26DD}" type="sibTrans" cxnId="{7D5B01B2-0189-43E4-8256-0F3AB2419225}">
      <dgm:prSet/>
      <dgm:spPr/>
      <dgm:t>
        <a:bodyPr/>
        <a:lstStyle/>
        <a:p>
          <a:endParaRPr lang="es-CO"/>
        </a:p>
      </dgm:t>
    </dgm:pt>
    <dgm:pt modelId="{C9ECFCC9-55D2-4E10-92EE-12BD87BD0B3D}" type="pres">
      <dgm:prSet presAssocID="{CC08F528-FD86-4FCA-9594-4EDA83B057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1CD44E-A270-4433-B40A-0E052D98F2A8}" type="pres">
      <dgm:prSet presAssocID="{0495F81C-7C11-4FF3-A0B5-868A00C28E45}" presName="hierRoot1" presStyleCnt="0"/>
      <dgm:spPr/>
    </dgm:pt>
    <dgm:pt modelId="{10B25A2D-6D41-4AA1-BE2F-D1D671FFE8AF}" type="pres">
      <dgm:prSet presAssocID="{0495F81C-7C11-4FF3-A0B5-868A00C28E45}" presName="composite" presStyleCnt="0"/>
      <dgm:spPr/>
    </dgm:pt>
    <dgm:pt modelId="{AC823274-DBC0-40BA-AA8C-BABE81B64B2E}" type="pres">
      <dgm:prSet presAssocID="{0495F81C-7C11-4FF3-A0B5-868A00C28E45}" presName="background" presStyleLbl="node0" presStyleIdx="0" presStyleCnt="1"/>
      <dgm:spPr/>
    </dgm:pt>
    <dgm:pt modelId="{89946788-2191-4409-88A0-BFB92C28ACFA}" type="pres">
      <dgm:prSet presAssocID="{0495F81C-7C11-4FF3-A0B5-868A00C28E45}" presName="text" presStyleLbl="fgAcc0" presStyleIdx="0" presStyleCnt="1">
        <dgm:presLayoutVars>
          <dgm:chPref val="3"/>
        </dgm:presLayoutVars>
      </dgm:prSet>
      <dgm:spPr/>
    </dgm:pt>
    <dgm:pt modelId="{79134BC3-313D-4274-8095-501F8249D7C3}" type="pres">
      <dgm:prSet presAssocID="{0495F81C-7C11-4FF3-A0B5-868A00C28E45}" presName="hierChild2" presStyleCnt="0"/>
      <dgm:spPr/>
    </dgm:pt>
    <dgm:pt modelId="{CDB9FDB9-1CB7-46A5-AB5C-F455CF8E61D3}" type="pres">
      <dgm:prSet presAssocID="{9E6093F6-02C3-4B22-8A91-EAC87ACF3223}" presName="Name10" presStyleLbl="parChTrans1D2" presStyleIdx="0" presStyleCnt="2"/>
      <dgm:spPr/>
    </dgm:pt>
    <dgm:pt modelId="{044FF74D-FF0C-4A8C-ACD1-CE9D2D6FE906}" type="pres">
      <dgm:prSet presAssocID="{DD0BACF3-46BE-40C0-AFA4-580C1B77E4B4}" presName="hierRoot2" presStyleCnt="0"/>
      <dgm:spPr/>
    </dgm:pt>
    <dgm:pt modelId="{61D90C2C-FC3A-459E-80ED-3F7F58B9BF63}" type="pres">
      <dgm:prSet presAssocID="{DD0BACF3-46BE-40C0-AFA4-580C1B77E4B4}" presName="composite2" presStyleCnt="0"/>
      <dgm:spPr/>
    </dgm:pt>
    <dgm:pt modelId="{2A6C0BF6-9900-4EC3-8F91-C9BDAD650230}" type="pres">
      <dgm:prSet presAssocID="{DD0BACF3-46BE-40C0-AFA4-580C1B77E4B4}" presName="background2" presStyleLbl="node2" presStyleIdx="0" presStyleCnt="2"/>
      <dgm:spPr/>
    </dgm:pt>
    <dgm:pt modelId="{47707B07-8707-462E-A67C-3E5FC3C1BAE3}" type="pres">
      <dgm:prSet presAssocID="{DD0BACF3-46BE-40C0-AFA4-580C1B77E4B4}" presName="text2" presStyleLbl="fgAcc2" presStyleIdx="0" presStyleCnt="2">
        <dgm:presLayoutVars>
          <dgm:chPref val="3"/>
        </dgm:presLayoutVars>
      </dgm:prSet>
      <dgm:spPr/>
    </dgm:pt>
    <dgm:pt modelId="{3160F622-321D-4411-AACC-66549537DF79}" type="pres">
      <dgm:prSet presAssocID="{DD0BACF3-46BE-40C0-AFA4-580C1B77E4B4}" presName="hierChild3" presStyleCnt="0"/>
      <dgm:spPr/>
    </dgm:pt>
    <dgm:pt modelId="{66976230-C519-4E3B-ACA5-13829F55DD4C}" type="pres">
      <dgm:prSet presAssocID="{DBA67414-5526-4FDD-BC32-50E11DE74600}" presName="Name17" presStyleLbl="parChTrans1D3" presStyleIdx="0" presStyleCnt="6"/>
      <dgm:spPr/>
    </dgm:pt>
    <dgm:pt modelId="{862EC745-96FD-4933-8DFC-21D2FF45166F}" type="pres">
      <dgm:prSet presAssocID="{62A12DA0-3D02-4ACA-A7B2-4333768B5525}" presName="hierRoot3" presStyleCnt="0"/>
      <dgm:spPr/>
    </dgm:pt>
    <dgm:pt modelId="{F0E856F7-9C78-4884-8631-467726CBDCDD}" type="pres">
      <dgm:prSet presAssocID="{62A12DA0-3D02-4ACA-A7B2-4333768B5525}" presName="composite3" presStyleCnt="0"/>
      <dgm:spPr/>
    </dgm:pt>
    <dgm:pt modelId="{470C2FD6-2764-4FF7-9B5C-CFA63547DAC0}" type="pres">
      <dgm:prSet presAssocID="{62A12DA0-3D02-4ACA-A7B2-4333768B5525}" presName="background3" presStyleLbl="node3" presStyleIdx="0" presStyleCnt="6"/>
      <dgm:spPr/>
    </dgm:pt>
    <dgm:pt modelId="{A6E13745-05D2-439F-A0BD-9B1B000E9161}" type="pres">
      <dgm:prSet presAssocID="{62A12DA0-3D02-4ACA-A7B2-4333768B5525}" presName="text3" presStyleLbl="fgAcc3" presStyleIdx="0" presStyleCnt="6">
        <dgm:presLayoutVars>
          <dgm:chPref val="3"/>
        </dgm:presLayoutVars>
      </dgm:prSet>
      <dgm:spPr/>
    </dgm:pt>
    <dgm:pt modelId="{96FE6249-9199-450D-B3F9-680659B19D3D}" type="pres">
      <dgm:prSet presAssocID="{62A12DA0-3D02-4ACA-A7B2-4333768B5525}" presName="hierChild4" presStyleCnt="0"/>
      <dgm:spPr/>
    </dgm:pt>
    <dgm:pt modelId="{1A37EFC3-F850-4917-983B-0A72A0D5F5C4}" type="pres">
      <dgm:prSet presAssocID="{34FEEEB5-4E7F-4FBB-BE12-04DBD93BFA58}" presName="Name23" presStyleLbl="parChTrans1D4" presStyleIdx="0" presStyleCnt="11"/>
      <dgm:spPr/>
    </dgm:pt>
    <dgm:pt modelId="{CFBDFFA4-9AF6-4F60-AEC4-C9A20E4A29E4}" type="pres">
      <dgm:prSet presAssocID="{5F145297-8DA1-43E1-B1CF-E1EF04BDCD69}" presName="hierRoot4" presStyleCnt="0"/>
      <dgm:spPr/>
    </dgm:pt>
    <dgm:pt modelId="{A2C0E272-F74D-496E-9BE9-A7401D15E3E7}" type="pres">
      <dgm:prSet presAssocID="{5F145297-8DA1-43E1-B1CF-E1EF04BDCD69}" presName="composite4" presStyleCnt="0"/>
      <dgm:spPr/>
    </dgm:pt>
    <dgm:pt modelId="{7A972F0C-BAA1-4B12-95AE-8EFFF2A16662}" type="pres">
      <dgm:prSet presAssocID="{5F145297-8DA1-43E1-B1CF-E1EF04BDCD69}" presName="background4" presStyleLbl="node4" presStyleIdx="0" presStyleCnt="11"/>
      <dgm:spPr/>
    </dgm:pt>
    <dgm:pt modelId="{1BD72289-2C63-4FFD-BF40-501BDE8C5173}" type="pres">
      <dgm:prSet presAssocID="{5F145297-8DA1-43E1-B1CF-E1EF04BDCD69}" presName="text4" presStyleLbl="fgAcc4" presStyleIdx="0" presStyleCnt="11">
        <dgm:presLayoutVars>
          <dgm:chPref val="3"/>
        </dgm:presLayoutVars>
      </dgm:prSet>
      <dgm:spPr/>
    </dgm:pt>
    <dgm:pt modelId="{64F9A0CD-A318-47B6-9B56-B0D4EDE26402}" type="pres">
      <dgm:prSet presAssocID="{5F145297-8DA1-43E1-B1CF-E1EF04BDCD69}" presName="hierChild5" presStyleCnt="0"/>
      <dgm:spPr/>
    </dgm:pt>
    <dgm:pt modelId="{DD2DE401-422F-410F-9F8F-EF5B47EAA35A}" type="pres">
      <dgm:prSet presAssocID="{54EDC18B-36E3-494A-8FA9-4AC0908EC70D}" presName="Name23" presStyleLbl="parChTrans1D4" presStyleIdx="1" presStyleCnt="11"/>
      <dgm:spPr/>
    </dgm:pt>
    <dgm:pt modelId="{8198687F-0D93-4C03-8452-FA79F5362486}" type="pres">
      <dgm:prSet presAssocID="{F205E755-35B1-4D49-8508-352C6F732C86}" presName="hierRoot4" presStyleCnt="0"/>
      <dgm:spPr/>
    </dgm:pt>
    <dgm:pt modelId="{6CEC655E-A64D-4563-AB0D-55FF1598085F}" type="pres">
      <dgm:prSet presAssocID="{F205E755-35B1-4D49-8508-352C6F732C86}" presName="composite4" presStyleCnt="0"/>
      <dgm:spPr/>
    </dgm:pt>
    <dgm:pt modelId="{1EE2A4DB-BE7C-4431-BFA3-6A7A68F4797C}" type="pres">
      <dgm:prSet presAssocID="{F205E755-35B1-4D49-8508-352C6F732C86}" presName="background4" presStyleLbl="node4" presStyleIdx="1" presStyleCnt="11"/>
      <dgm:spPr/>
    </dgm:pt>
    <dgm:pt modelId="{8F597056-4E20-4873-8489-D3FACCB81AAC}" type="pres">
      <dgm:prSet presAssocID="{F205E755-35B1-4D49-8508-352C6F732C86}" presName="text4" presStyleLbl="fgAcc4" presStyleIdx="1" presStyleCnt="11">
        <dgm:presLayoutVars>
          <dgm:chPref val="3"/>
        </dgm:presLayoutVars>
      </dgm:prSet>
      <dgm:spPr/>
    </dgm:pt>
    <dgm:pt modelId="{DA3885A0-484E-4D7A-B644-DC926E0E1AB3}" type="pres">
      <dgm:prSet presAssocID="{F205E755-35B1-4D49-8508-352C6F732C86}" presName="hierChild5" presStyleCnt="0"/>
      <dgm:spPr/>
    </dgm:pt>
    <dgm:pt modelId="{5A6F04A6-A08C-46C0-A9D1-C16E8BEB2772}" type="pres">
      <dgm:prSet presAssocID="{75687B82-7E0D-47B6-A121-4AF5D786A50A}" presName="Name17" presStyleLbl="parChTrans1D3" presStyleIdx="1" presStyleCnt="6"/>
      <dgm:spPr/>
    </dgm:pt>
    <dgm:pt modelId="{433AA23C-F9D7-44E3-9098-03FD9D731C34}" type="pres">
      <dgm:prSet presAssocID="{2631A250-41A6-44E5-8E28-998667A4766D}" presName="hierRoot3" presStyleCnt="0"/>
      <dgm:spPr/>
    </dgm:pt>
    <dgm:pt modelId="{5C8A536E-2533-4C4D-86B0-A80494DA2336}" type="pres">
      <dgm:prSet presAssocID="{2631A250-41A6-44E5-8E28-998667A4766D}" presName="composite3" presStyleCnt="0"/>
      <dgm:spPr/>
    </dgm:pt>
    <dgm:pt modelId="{5CC84FE9-B4AA-45A9-9FDB-EFE8C1FB04A4}" type="pres">
      <dgm:prSet presAssocID="{2631A250-41A6-44E5-8E28-998667A4766D}" presName="background3" presStyleLbl="node3" presStyleIdx="1" presStyleCnt="6"/>
      <dgm:spPr/>
    </dgm:pt>
    <dgm:pt modelId="{7D13B6D6-45A3-4D28-85AB-C4A2FFA9705D}" type="pres">
      <dgm:prSet presAssocID="{2631A250-41A6-44E5-8E28-998667A4766D}" presName="text3" presStyleLbl="fgAcc3" presStyleIdx="1" presStyleCnt="6">
        <dgm:presLayoutVars>
          <dgm:chPref val="3"/>
        </dgm:presLayoutVars>
      </dgm:prSet>
      <dgm:spPr/>
    </dgm:pt>
    <dgm:pt modelId="{4391D098-3524-40D6-A75F-10CFAF961600}" type="pres">
      <dgm:prSet presAssocID="{2631A250-41A6-44E5-8E28-998667A4766D}" presName="hierChild4" presStyleCnt="0"/>
      <dgm:spPr/>
    </dgm:pt>
    <dgm:pt modelId="{601D367C-2F19-4849-89C1-D676D8BFE614}" type="pres">
      <dgm:prSet presAssocID="{3570A3DE-804B-46FC-8845-D92F65F0E8E4}" presName="Name23" presStyleLbl="parChTrans1D4" presStyleIdx="2" presStyleCnt="11"/>
      <dgm:spPr/>
    </dgm:pt>
    <dgm:pt modelId="{50B25B77-F49C-42CE-8AF2-9CA3A56EE419}" type="pres">
      <dgm:prSet presAssocID="{7BAB24D1-2D70-41A9-B8E5-6B6A586AAF31}" presName="hierRoot4" presStyleCnt="0"/>
      <dgm:spPr/>
    </dgm:pt>
    <dgm:pt modelId="{C9A55FCD-9894-4631-B8A6-BAA05FA11B4A}" type="pres">
      <dgm:prSet presAssocID="{7BAB24D1-2D70-41A9-B8E5-6B6A586AAF31}" presName="composite4" presStyleCnt="0"/>
      <dgm:spPr/>
    </dgm:pt>
    <dgm:pt modelId="{1A23E4C3-E407-4D4E-A290-FB6603BEB2BE}" type="pres">
      <dgm:prSet presAssocID="{7BAB24D1-2D70-41A9-B8E5-6B6A586AAF31}" presName="background4" presStyleLbl="node4" presStyleIdx="2" presStyleCnt="11"/>
      <dgm:spPr/>
    </dgm:pt>
    <dgm:pt modelId="{E5BBF0CC-F0CF-4D82-AF71-E2647488B65E}" type="pres">
      <dgm:prSet presAssocID="{7BAB24D1-2D70-41A9-B8E5-6B6A586AAF31}" presName="text4" presStyleLbl="fgAcc4" presStyleIdx="2" presStyleCnt="11">
        <dgm:presLayoutVars>
          <dgm:chPref val="3"/>
        </dgm:presLayoutVars>
      </dgm:prSet>
      <dgm:spPr/>
    </dgm:pt>
    <dgm:pt modelId="{B187B2DB-9B8B-4CDB-9A31-6F41263D9A6F}" type="pres">
      <dgm:prSet presAssocID="{7BAB24D1-2D70-41A9-B8E5-6B6A586AAF31}" presName="hierChild5" presStyleCnt="0"/>
      <dgm:spPr/>
    </dgm:pt>
    <dgm:pt modelId="{4B202BF5-0E19-4FC2-B07F-2A9A4D3D94BA}" type="pres">
      <dgm:prSet presAssocID="{4F44777B-3C75-4521-A73F-DD623D5B1000}" presName="Name23" presStyleLbl="parChTrans1D4" presStyleIdx="3" presStyleCnt="11"/>
      <dgm:spPr/>
    </dgm:pt>
    <dgm:pt modelId="{613E22E0-21DF-480E-AB99-7D5C055306E1}" type="pres">
      <dgm:prSet presAssocID="{402C84B6-8D18-46FB-97D4-2B336AF8B4ED}" presName="hierRoot4" presStyleCnt="0"/>
      <dgm:spPr/>
    </dgm:pt>
    <dgm:pt modelId="{ABCB8687-25F1-4E6E-B7BB-D942BCA6EB15}" type="pres">
      <dgm:prSet presAssocID="{402C84B6-8D18-46FB-97D4-2B336AF8B4ED}" presName="composite4" presStyleCnt="0"/>
      <dgm:spPr/>
    </dgm:pt>
    <dgm:pt modelId="{486B83E3-43B5-4532-AF29-DD76346063C8}" type="pres">
      <dgm:prSet presAssocID="{402C84B6-8D18-46FB-97D4-2B336AF8B4ED}" presName="background4" presStyleLbl="node4" presStyleIdx="3" presStyleCnt="11"/>
      <dgm:spPr/>
    </dgm:pt>
    <dgm:pt modelId="{2B91E153-945A-43EF-BF96-9B76A1E0447A}" type="pres">
      <dgm:prSet presAssocID="{402C84B6-8D18-46FB-97D4-2B336AF8B4ED}" presName="text4" presStyleLbl="fgAcc4" presStyleIdx="3" presStyleCnt="11">
        <dgm:presLayoutVars>
          <dgm:chPref val="3"/>
        </dgm:presLayoutVars>
      </dgm:prSet>
      <dgm:spPr/>
    </dgm:pt>
    <dgm:pt modelId="{F0AB64D2-040D-414A-B772-9398B887C465}" type="pres">
      <dgm:prSet presAssocID="{402C84B6-8D18-46FB-97D4-2B336AF8B4ED}" presName="hierChild5" presStyleCnt="0"/>
      <dgm:spPr/>
    </dgm:pt>
    <dgm:pt modelId="{66F38AFB-DD1A-452A-BEE0-D349ED489820}" type="pres">
      <dgm:prSet presAssocID="{7F9AFF7D-917E-4C78-A24B-AC30C9643154}" presName="Name23" presStyleLbl="parChTrans1D4" presStyleIdx="4" presStyleCnt="11"/>
      <dgm:spPr/>
    </dgm:pt>
    <dgm:pt modelId="{052D47E1-C48A-4917-B4FF-B8C9A180B14E}" type="pres">
      <dgm:prSet presAssocID="{6BDE8918-CBFC-4EA8-B70D-1302CEF1AA03}" presName="hierRoot4" presStyleCnt="0"/>
      <dgm:spPr/>
    </dgm:pt>
    <dgm:pt modelId="{95FE48A2-F135-4899-9CAA-84BD3C5C92CD}" type="pres">
      <dgm:prSet presAssocID="{6BDE8918-CBFC-4EA8-B70D-1302CEF1AA03}" presName="composite4" presStyleCnt="0"/>
      <dgm:spPr/>
    </dgm:pt>
    <dgm:pt modelId="{06724DF3-C316-4A68-9FED-C7BB6A1D3C3C}" type="pres">
      <dgm:prSet presAssocID="{6BDE8918-CBFC-4EA8-B70D-1302CEF1AA03}" presName="background4" presStyleLbl="node4" presStyleIdx="4" presStyleCnt="11"/>
      <dgm:spPr/>
    </dgm:pt>
    <dgm:pt modelId="{96B32D9A-FF59-40D2-95CE-3E925A693ECF}" type="pres">
      <dgm:prSet presAssocID="{6BDE8918-CBFC-4EA8-B70D-1302CEF1AA03}" presName="text4" presStyleLbl="fgAcc4" presStyleIdx="4" presStyleCnt="11">
        <dgm:presLayoutVars>
          <dgm:chPref val="3"/>
        </dgm:presLayoutVars>
      </dgm:prSet>
      <dgm:spPr/>
    </dgm:pt>
    <dgm:pt modelId="{77E12500-78A3-43B2-A2D0-7FFEBA02EE68}" type="pres">
      <dgm:prSet presAssocID="{6BDE8918-CBFC-4EA8-B70D-1302CEF1AA03}" presName="hierChild5" presStyleCnt="0"/>
      <dgm:spPr/>
    </dgm:pt>
    <dgm:pt modelId="{76FD3DAE-6768-4852-A36B-A9DE8BAB2C43}" type="pres">
      <dgm:prSet presAssocID="{CDAF25D0-E1BE-47E2-A29B-828C15AE01B8}" presName="Name23" presStyleLbl="parChTrans1D4" presStyleIdx="5" presStyleCnt="11"/>
      <dgm:spPr/>
    </dgm:pt>
    <dgm:pt modelId="{A47C3367-4CF5-4CB9-8481-14714073E4DE}" type="pres">
      <dgm:prSet presAssocID="{6B5E69C2-015F-4834-AE44-2E4E95D21C89}" presName="hierRoot4" presStyleCnt="0"/>
      <dgm:spPr/>
    </dgm:pt>
    <dgm:pt modelId="{A012E185-9328-4A93-B9CB-B5C365FFE288}" type="pres">
      <dgm:prSet presAssocID="{6B5E69C2-015F-4834-AE44-2E4E95D21C89}" presName="composite4" presStyleCnt="0"/>
      <dgm:spPr/>
    </dgm:pt>
    <dgm:pt modelId="{80ED15E3-CA94-4F60-B245-CF50CEA088F4}" type="pres">
      <dgm:prSet presAssocID="{6B5E69C2-015F-4834-AE44-2E4E95D21C89}" presName="background4" presStyleLbl="node4" presStyleIdx="5" presStyleCnt="11"/>
      <dgm:spPr/>
    </dgm:pt>
    <dgm:pt modelId="{557A8E3E-79A5-4CC2-A848-F9C5927F3E72}" type="pres">
      <dgm:prSet presAssocID="{6B5E69C2-015F-4834-AE44-2E4E95D21C89}" presName="text4" presStyleLbl="fgAcc4" presStyleIdx="5" presStyleCnt="11">
        <dgm:presLayoutVars>
          <dgm:chPref val="3"/>
        </dgm:presLayoutVars>
      </dgm:prSet>
      <dgm:spPr/>
    </dgm:pt>
    <dgm:pt modelId="{C8A69FE2-F7AA-4114-AD0B-CB1D8C441ACC}" type="pres">
      <dgm:prSet presAssocID="{6B5E69C2-015F-4834-AE44-2E4E95D21C89}" presName="hierChild5" presStyleCnt="0"/>
      <dgm:spPr/>
    </dgm:pt>
    <dgm:pt modelId="{B60DCEE8-42E3-4117-9409-D56C33C16059}" type="pres">
      <dgm:prSet presAssocID="{74C7381E-85D4-4423-8899-762902C61E18}" presName="Name23" presStyleLbl="parChTrans1D4" presStyleIdx="6" presStyleCnt="11"/>
      <dgm:spPr/>
    </dgm:pt>
    <dgm:pt modelId="{E541D861-4F97-43D0-BAD3-E8CDF719DBF6}" type="pres">
      <dgm:prSet presAssocID="{D8D16F35-A2CB-4E8D-9E3B-B11AC9453C6C}" presName="hierRoot4" presStyleCnt="0"/>
      <dgm:spPr/>
    </dgm:pt>
    <dgm:pt modelId="{CD487B62-8359-45D2-A492-94CD3F362235}" type="pres">
      <dgm:prSet presAssocID="{D8D16F35-A2CB-4E8D-9E3B-B11AC9453C6C}" presName="composite4" presStyleCnt="0"/>
      <dgm:spPr/>
    </dgm:pt>
    <dgm:pt modelId="{81143A7E-4F81-4E80-9D67-F450CD8602C5}" type="pres">
      <dgm:prSet presAssocID="{D8D16F35-A2CB-4E8D-9E3B-B11AC9453C6C}" presName="background4" presStyleLbl="node4" presStyleIdx="6" presStyleCnt="11"/>
      <dgm:spPr/>
    </dgm:pt>
    <dgm:pt modelId="{625907FC-C724-4681-A517-8645199346D3}" type="pres">
      <dgm:prSet presAssocID="{D8D16F35-A2CB-4E8D-9E3B-B11AC9453C6C}" presName="text4" presStyleLbl="fgAcc4" presStyleIdx="6" presStyleCnt="11">
        <dgm:presLayoutVars>
          <dgm:chPref val="3"/>
        </dgm:presLayoutVars>
      </dgm:prSet>
      <dgm:spPr/>
    </dgm:pt>
    <dgm:pt modelId="{CBDC2523-22D4-4F93-B59F-8B6A62A21301}" type="pres">
      <dgm:prSet presAssocID="{D8D16F35-A2CB-4E8D-9E3B-B11AC9453C6C}" presName="hierChild5" presStyleCnt="0"/>
      <dgm:spPr/>
    </dgm:pt>
    <dgm:pt modelId="{732DF969-357A-4F25-AED7-7178706C0273}" type="pres">
      <dgm:prSet presAssocID="{DEC659CF-1B49-4ED7-AF33-3F1AEB33931A}" presName="Name17" presStyleLbl="parChTrans1D3" presStyleIdx="2" presStyleCnt="6"/>
      <dgm:spPr/>
    </dgm:pt>
    <dgm:pt modelId="{45CF08C9-31FF-4A1B-8034-24191B949E58}" type="pres">
      <dgm:prSet presAssocID="{50C4481F-7D24-4488-A73F-E35A33497FD4}" presName="hierRoot3" presStyleCnt="0"/>
      <dgm:spPr/>
    </dgm:pt>
    <dgm:pt modelId="{16790A97-24FD-4EF2-945F-F513257EE1BE}" type="pres">
      <dgm:prSet presAssocID="{50C4481F-7D24-4488-A73F-E35A33497FD4}" presName="composite3" presStyleCnt="0"/>
      <dgm:spPr/>
    </dgm:pt>
    <dgm:pt modelId="{C433CCCD-A88D-42F1-8D25-5F79A3A8B5A0}" type="pres">
      <dgm:prSet presAssocID="{50C4481F-7D24-4488-A73F-E35A33497FD4}" presName="background3" presStyleLbl="node3" presStyleIdx="2" presStyleCnt="6"/>
      <dgm:spPr/>
    </dgm:pt>
    <dgm:pt modelId="{24BDBA3D-3CE8-4B87-9FF1-11608D4B7A63}" type="pres">
      <dgm:prSet presAssocID="{50C4481F-7D24-4488-A73F-E35A33497FD4}" presName="text3" presStyleLbl="fgAcc3" presStyleIdx="2" presStyleCnt="6">
        <dgm:presLayoutVars>
          <dgm:chPref val="3"/>
        </dgm:presLayoutVars>
      </dgm:prSet>
      <dgm:spPr/>
    </dgm:pt>
    <dgm:pt modelId="{7FA6D779-1542-43AC-94EA-CFDF8AF1C8BE}" type="pres">
      <dgm:prSet presAssocID="{50C4481F-7D24-4488-A73F-E35A33497FD4}" presName="hierChild4" presStyleCnt="0"/>
      <dgm:spPr/>
    </dgm:pt>
    <dgm:pt modelId="{5792A4EE-C963-4DC6-8865-C506F5D1848A}" type="pres">
      <dgm:prSet presAssocID="{7ED4982E-6C92-415D-83A4-4F6EE542F3DF}" presName="Name10" presStyleLbl="parChTrans1D2" presStyleIdx="1" presStyleCnt="2"/>
      <dgm:spPr/>
    </dgm:pt>
    <dgm:pt modelId="{B7A40264-0718-47B2-9B97-2CB69A613B25}" type="pres">
      <dgm:prSet presAssocID="{0D3283BF-E1A2-4E59-908A-213AF2719851}" presName="hierRoot2" presStyleCnt="0"/>
      <dgm:spPr/>
    </dgm:pt>
    <dgm:pt modelId="{A8234FA2-7CC0-4AB3-A24D-E826F334937C}" type="pres">
      <dgm:prSet presAssocID="{0D3283BF-E1A2-4E59-908A-213AF2719851}" presName="composite2" presStyleCnt="0"/>
      <dgm:spPr/>
    </dgm:pt>
    <dgm:pt modelId="{74E41D2E-B545-419F-BC31-AD744D438C45}" type="pres">
      <dgm:prSet presAssocID="{0D3283BF-E1A2-4E59-908A-213AF2719851}" presName="background2" presStyleLbl="node2" presStyleIdx="1" presStyleCnt="2"/>
      <dgm:spPr/>
    </dgm:pt>
    <dgm:pt modelId="{EC458A1C-EAD9-4200-90EA-F3BED9DC10DB}" type="pres">
      <dgm:prSet presAssocID="{0D3283BF-E1A2-4E59-908A-213AF2719851}" presName="text2" presStyleLbl="fgAcc2" presStyleIdx="1" presStyleCnt="2">
        <dgm:presLayoutVars>
          <dgm:chPref val="3"/>
        </dgm:presLayoutVars>
      </dgm:prSet>
      <dgm:spPr/>
    </dgm:pt>
    <dgm:pt modelId="{BB263610-74DB-48B1-804A-7A2619371C39}" type="pres">
      <dgm:prSet presAssocID="{0D3283BF-E1A2-4E59-908A-213AF2719851}" presName="hierChild3" presStyleCnt="0"/>
      <dgm:spPr/>
    </dgm:pt>
    <dgm:pt modelId="{52A3A5AF-2535-4626-9486-4C39F614DFBB}" type="pres">
      <dgm:prSet presAssocID="{25A2C16F-32CB-4449-8A14-1CBCB7E5E98E}" presName="Name17" presStyleLbl="parChTrans1D3" presStyleIdx="3" presStyleCnt="6"/>
      <dgm:spPr/>
    </dgm:pt>
    <dgm:pt modelId="{EECB3B82-CA2A-4729-91AE-0F95203123CC}" type="pres">
      <dgm:prSet presAssocID="{06D8B1EA-17B3-4319-B18C-B9F889EEE952}" presName="hierRoot3" presStyleCnt="0"/>
      <dgm:spPr/>
    </dgm:pt>
    <dgm:pt modelId="{64AF0156-9CDA-4320-99AA-FEFB8DA69C8C}" type="pres">
      <dgm:prSet presAssocID="{06D8B1EA-17B3-4319-B18C-B9F889EEE952}" presName="composite3" presStyleCnt="0"/>
      <dgm:spPr/>
    </dgm:pt>
    <dgm:pt modelId="{086F9345-9E08-4A76-9764-92200B81B15D}" type="pres">
      <dgm:prSet presAssocID="{06D8B1EA-17B3-4319-B18C-B9F889EEE952}" presName="background3" presStyleLbl="node3" presStyleIdx="3" presStyleCnt="6"/>
      <dgm:spPr/>
    </dgm:pt>
    <dgm:pt modelId="{2994122B-F579-4DE4-A527-E888AAAC4B94}" type="pres">
      <dgm:prSet presAssocID="{06D8B1EA-17B3-4319-B18C-B9F889EEE952}" presName="text3" presStyleLbl="fgAcc3" presStyleIdx="3" presStyleCnt="6">
        <dgm:presLayoutVars>
          <dgm:chPref val="3"/>
        </dgm:presLayoutVars>
      </dgm:prSet>
      <dgm:spPr/>
    </dgm:pt>
    <dgm:pt modelId="{8AF7AAB3-C663-4B74-B05B-4F3A2255ABC9}" type="pres">
      <dgm:prSet presAssocID="{06D8B1EA-17B3-4319-B18C-B9F889EEE952}" presName="hierChild4" presStyleCnt="0"/>
      <dgm:spPr/>
    </dgm:pt>
    <dgm:pt modelId="{E580AB09-660C-426C-AAF6-11D978F45FA3}" type="pres">
      <dgm:prSet presAssocID="{F6981DF7-35F2-4711-ABA8-5C3BDCDE8BA3}" presName="Name23" presStyleLbl="parChTrans1D4" presStyleIdx="7" presStyleCnt="11"/>
      <dgm:spPr/>
    </dgm:pt>
    <dgm:pt modelId="{07D0203E-CE2E-4B43-8561-CC53F7BD2C69}" type="pres">
      <dgm:prSet presAssocID="{E82DB43E-26F2-4D6B-84D3-8F32F49F4F3D}" presName="hierRoot4" presStyleCnt="0"/>
      <dgm:spPr/>
    </dgm:pt>
    <dgm:pt modelId="{329545B8-077C-42D0-8A71-304CC025EEB5}" type="pres">
      <dgm:prSet presAssocID="{E82DB43E-26F2-4D6B-84D3-8F32F49F4F3D}" presName="composite4" presStyleCnt="0"/>
      <dgm:spPr/>
    </dgm:pt>
    <dgm:pt modelId="{7627392A-A3E7-46D2-894B-E6B524FE003A}" type="pres">
      <dgm:prSet presAssocID="{E82DB43E-26F2-4D6B-84D3-8F32F49F4F3D}" presName="background4" presStyleLbl="node4" presStyleIdx="7" presStyleCnt="11"/>
      <dgm:spPr/>
    </dgm:pt>
    <dgm:pt modelId="{D47CF6D0-1118-47F9-B178-761B0F744016}" type="pres">
      <dgm:prSet presAssocID="{E82DB43E-26F2-4D6B-84D3-8F32F49F4F3D}" presName="text4" presStyleLbl="fgAcc4" presStyleIdx="7" presStyleCnt="11">
        <dgm:presLayoutVars>
          <dgm:chPref val="3"/>
        </dgm:presLayoutVars>
      </dgm:prSet>
      <dgm:spPr/>
    </dgm:pt>
    <dgm:pt modelId="{6B34C7EC-DF9B-40AD-BFC2-452656CB0EDB}" type="pres">
      <dgm:prSet presAssocID="{E82DB43E-26F2-4D6B-84D3-8F32F49F4F3D}" presName="hierChild5" presStyleCnt="0"/>
      <dgm:spPr/>
    </dgm:pt>
    <dgm:pt modelId="{02A4F3DE-640D-4102-A37B-C78B7C0E7706}" type="pres">
      <dgm:prSet presAssocID="{5F5040C8-F168-4B63-94EB-C8B6FED3D72A}" presName="Name23" presStyleLbl="parChTrans1D4" presStyleIdx="8" presStyleCnt="11"/>
      <dgm:spPr/>
    </dgm:pt>
    <dgm:pt modelId="{FC2CD11E-9FC9-43D8-A465-553B398E8D2F}" type="pres">
      <dgm:prSet presAssocID="{9774D10F-69AF-4724-AE12-ED1F23CC9B3B}" presName="hierRoot4" presStyleCnt="0"/>
      <dgm:spPr/>
    </dgm:pt>
    <dgm:pt modelId="{B9B1FF93-554F-4404-BAF3-DF4570CE34BE}" type="pres">
      <dgm:prSet presAssocID="{9774D10F-69AF-4724-AE12-ED1F23CC9B3B}" presName="composite4" presStyleCnt="0"/>
      <dgm:spPr/>
    </dgm:pt>
    <dgm:pt modelId="{3107C82F-BE7E-402E-B98B-53D333E5FF30}" type="pres">
      <dgm:prSet presAssocID="{9774D10F-69AF-4724-AE12-ED1F23CC9B3B}" presName="background4" presStyleLbl="node4" presStyleIdx="8" presStyleCnt="11"/>
      <dgm:spPr/>
    </dgm:pt>
    <dgm:pt modelId="{2968115E-AFC0-4CDB-BF35-3A2D206CDC37}" type="pres">
      <dgm:prSet presAssocID="{9774D10F-69AF-4724-AE12-ED1F23CC9B3B}" presName="text4" presStyleLbl="fgAcc4" presStyleIdx="8" presStyleCnt="11">
        <dgm:presLayoutVars>
          <dgm:chPref val="3"/>
        </dgm:presLayoutVars>
      </dgm:prSet>
      <dgm:spPr/>
    </dgm:pt>
    <dgm:pt modelId="{656D3CD6-FE03-4ED2-A407-4304E986C2CF}" type="pres">
      <dgm:prSet presAssocID="{9774D10F-69AF-4724-AE12-ED1F23CC9B3B}" presName="hierChild5" presStyleCnt="0"/>
      <dgm:spPr/>
    </dgm:pt>
    <dgm:pt modelId="{D3058D3D-7B1A-4617-AF23-3ADE8875D447}" type="pres">
      <dgm:prSet presAssocID="{DFDAF18D-F66A-4DC2-B9B0-6F8298F4090B}" presName="Name17" presStyleLbl="parChTrans1D3" presStyleIdx="4" presStyleCnt="6"/>
      <dgm:spPr/>
    </dgm:pt>
    <dgm:pt modelId="{7AEB6213-5D5B-430C-BA36-0A9A40E4E494}" type="pres">
      <dgm:prSet presAssocID="{A75080DA-6244-4EB7-8C5C-0F7D57353A61}" presName="hierRoot3" presStyleCnt="0"/>
      <dgm:spPr/>
    </dgm:pt>
    <dgm:pt modelId="{AE4F3695-D69C-4A42-8F16-C1F874CA34AA}" type="pres">
      <dgm:prSet presAssocID="{A75080DA-6244-4EB7-8C5C-0F7D57353A61}" presName="composite3" presStyleCnt="0"/>
      <dgm:spPr/>
    </dgm:pt>
    <dgm:pt modelId="{84F04E22-0F5E-4EDC-A65B-60FB506CC3F8}" type="pres">
      <dgm:prSet presAssocID="{A75080DA-6244-4EB7-8C5C-0F7D57353A61}" presName="background3" presStyleLbl="node3" presStyleIdx="4" presStyleCnt="6"/>
      <dgm:spPr/>
    </dgm:pt>
    <dgm:pt modelId="{0BD456FC-8E3A-4382-A455-86098E8C6B98}" type="pres">
      <dgm:prSet presAssocID="{A75080DA-6244-4EB7-8C5C-0F7D57353A61}" presName="text3" presStyleLbl="fgAcc3" presStyleIdx="4" presStyleCnt="6">
        <dgm:presLayoutVars>
          <dgm:chPref val="3"/>
        </dgm:presLayoutVars>
      </dgm:prSet>
      <dgm:spPr/>
    </dgm:pt>
    <dgm:pt modelId="{A367F9BD-9B49-4262-91DC-311B36F59F3F}" type="pres">
      <dgm:prSet presAssocID="{A75080DA-6244-4EB7-8C5C-0F7D57353A61}" presName="hierChild4" presStyleCnt="0"/>
      <dgm:spPr/>
    </dgm:pt>
    <dgm:pt modelId="{F52011D2-7B9F-4FFE-9DA6-F100724557EF}" type="pres">
      <dgm:prSet presAssocID="{1CCB5821-B560-4C08-9B16-84F3F8ED08BF}" presName="Name23" presStyleLbl="parChTrans1D4" presStyleIdx="9" presStyleCnt="11"/>
      <dgm:spPr/>
    </dgm:pt>
    <dgm:pt modelId="{F670CAAC-1C44-44FF-BB64-6CF4F4541472}" type="pres">
      <dgm:prSet presAssocID="{F124FC75-936D-40B2-8517-70823D0696DE}" presName="hierRoot4" presStyleCnt="0"/>
      <dgm:spPr/>
    </dgm:pt>
    <dgm:pt modelId="{732376C6-C7BE-4FCB-BABA-835BC846ABE9}" type="pres">
      <dgm:prSet presAssocID="{F124FC75-936D-40B2-8517-70823D0696DE}" presName="composite4" presStyleCnt="0"/>
      <dgm:spPr/>
    </dgm:pt>
    <dgm:pt modelId="{97132BFB-3A2C-48EB-B0AD-606ED30165FA}" type="pres">
      <dgm:prSet presAssocID="{F124FC75-936D-40B2-8517-70823D0696DE}" presName="background4" presStyleLbl="node4" presStyleIdx="9" presStyleCnt="11"/>
      <dgm:spPr/>
    </dgm:pt>
    <dgm:pt modelId="{E10EFC4B-B28A-4171-85D0-35114F007839}" type="pres">
      <dgm:prSet presAssocID="{F124FC75-936D-40B2-8517-70823D0696DE}" presName="text4" presStyleLbl="fgAcc4" presStyleIdx="9" presStyleCnt="11">
        <dgm:presLayoutVars>
          <dgm:chPref val="3"/>
        </dgm:presLayoutVars>
      </dgm:prSet>
      <dgm:spPr/>
    </dgm:pt>
    <dgm:pt modelId="{79144FFA-C667-4F1F-8A01-891DD692EF0B}" type="pres">
      <dgm:prSet presAssocID="{F124FC75-936D-40B2-8517-70823D0696DE}" presName="hierChild5" presStyleCnt="0"/>
      <dgm:spPr/>
    </dgm:pt>
    <dgm:pt modelId="{E60099FF-07A8-4310-B3C4-812D905B2C2F}" type="pres">
      <dgm:prSet presAssocID="{40543037-5ACA-4F79-8A06-348D2B2463EA}" presName="Name17" presStyleLbl="parChTrans1D3" presStyleIdx="5" presStyleCnt="6"/>
      <dgm:spPr/>
    </dgm:pt>
    <dgm:pt modelId="{F9D9011B-239A-4AEB-9C48-5AA68DF75992}" type="pres">
      <dgm:prSet presAssocID="{E08DFD3E-CD23-4DAB-8422-8F1E764F4BD0}" presName="hierRoot3" presStyleCnt="0"/>
      <dgm:spPr/>
    </dgm:pt>
    <dgm:pt modelId="{A506E7B7-8D7E-4B3A-BCA6-1EDEB4440C7B}" type="pres">
      <dgm:prSet presAssocID="{E08DFD3E-CD23-4DAB-8422-8F1E764F4BD0}" presName="composite3" presStyleCnt="0"/>
      <dgm:spPr/>
    </dgm:pt>
    <dgm:pt modelId="{72D601C9-28AB-44B7-9BF5-4231589F8570}" type="pres">
      <dgm:prSet presAssocID="{E08DFD3E-CD23-4DAB-8422-8F1E764F4BD0}" presName="background3" presStyleLbl="node3" presStyleIdx="5" presStyleCnt="6"/>
      <dgm:spPr/>
    </dgm:pt>
    <dgm:pt modelId="{E5C04843-47EA-4E8F-B939-9766D60CE3B6}" type="pres">
      <dgm:prSet presAssocID="{E08DFD3E-CD23-4DAB-8422-8F1E764F4BD0}" presName="text3" presStyleLbl="fgAcc3" presStyleIdx="5" presStyleCnt="6">
        <dgm:presLayoutVars>
          <dgm:chPref val="3"/>
        </dgm:presLayoutVars>
      </dgm:prSet>
      <dgm:spPr/>
    </dgm:pt>
    <dgm:pt modelId="{C9CF10BD-78CF-4244-9CBA-0F617AD65C16}" type="pres">
      <dgm:prSet presAssocID="{E08DFD3E-CD23-4DAB-8422-8F1E764F4BD0}" presName="hierChild4" presStyleCnt="0"/>
      <dgm:spPr/>
    </dgm:pt>
    <dgm:pt modelId="{B6CD44E3-5C99-4D65-9BF2-370E306DAFE9}" type="pres">
      <dgm:prSet presAssocID="{E43C5E2F-6BA7-40B2-A958-EB49EE831CBC}" presName="Name23" presStyleLbl="parChTrans1D4" presStyleIdx="10" presStyleCnt="11"/>
      <dgm:spPr/>
    </dgm:pt>
    <dgm:pt modelId="{62E52F43-E63C-4BEB-BF84-3FFA62EA72E8}" type="pres">
      <dgm:prSet presAssocID="{47E92B59-E04D-4ED1-A19B-E90E79D36321}" presName="hierRoot4" presStyleCnt="0"/>
      <dgm:spPr/>
    </dgm:pt>
    <dgm:pt modelId="{53D2F18D-3532-4970-A791-2B8BB524928F}" type="pres">
      <dgm:prSet presAssocID="{47E92B59-E04D-4ED1-A19B-E90E79D36321}" presName="composite4" presStyleCnt="0"/>
      <dgm:spPr/>
    </dgm:pt>
    <dgm:pt modelId="{177FD877-0CE1-4C3E-86A3-577119D2EF61}" type="pres">
      <dgm:prSet presAssocID="{47E92B59-E04D-4ED1-A19B-E90E79D36321}" presName="background4" presStyleLbl="node4" presStyleIdx="10" presStyleCnt="11"/>
      <dgm:spPr/>
    </dgm:pt>
    <dgm:pt modelId="{EAFA941B-8404-41BF-B0FD-CAEF5E00B09A}" type="pres">
      <dgm:prSet presAssocID="{47E92B59-E04D-4ED1-A19B-E90E79D36321}" presName="text4" presStyleLbl="fgAcc4" presStyleIdx="10" presStyleCnt="11">
        <dgm:presLayoutVars>
          <dgm:chPref val="3"/>
        </dgm:presLayoutVars>
      </dgm:prSet>
      <dgm:spPr/>
    </dgm:pt>
    <dgm:pt modelId="{9A6B9057-3C9A-447D-81AC-7F9444BC5DA6}" type="pres">
      <dgm:prSet presAssocID="{47E92B59-E04D-4ED1-A19B-E90E79D36321}" presName="hierChild5" presStyleCnt="0"/>
      <dgm:spPr/>
    </dgm:pt>
  </dgm:ptLst>
  <dgm:cxnLst>
    <dgm:cxn modelId="{68708103-9141-49EA-B328-E046FC78F6D4}" type="presOf" srcId="{25A2C16F-32CB-4449-8A14-1CBCB7E5E98E}" destId="{52A3A5AF-2535-4626-9486-4C39F614DFBB}" srcOrd="0" destOrd="0" presId="urn:microsoft.com/office/officeart/2005/8/layout/hierarchy1"/>
    <dgm:cxn modelId="{65923B04-F0BD-40ED-95A8-245B67898F84}" type="presOf" srcId="{7ED4982E-6C92-415D-83A4-4F6EE542F3DF}" destId="{5792A4EE-C963-4DC6-8865-C506F5D1848A}" srcOrd="0" destOrd="0" presId="urn:microsoft.com/office/officeart/2005/8/layout/hierarchy1"/>
    <dgm:cxn modelId="{3A2B6107-82A0-4D35-B7BC-2F1484F775DE}" srcId="{A75080DA-6244-4EB7-8C5C-0F7D57353A61}" destId="{F124FC75-936D-40B2-8517-70823D0696DE}" srcOrd="0" destOrd="0" parTransId="{1CCB5821-B560-4C08-9B16-84F3F8ED08BF}" sibTransId="{2C6ECE71-FE44-48D0-BEE7-935AE58A43CF}"/>
    <dgm:cxn modelId="{52B18D07-5794-4B94-887B-FF3ABEEC25E9}" type="presOf" srcId="{74C7381E-85D4-4423-8899-762902C61E18}" destId="{B60DCEE8-42E3-4117-9409-D56C33C16059}" srcOrd="0" destOrd="0" presId="urn:microsoft.com/office/officeart/2005/8/layout/hierarchy1"/>
    <dgm:cxn modelId="{70C4C30B-84D9-405E-BD0E-9323DE18B5B0}" srcId="{2631A250-41A6-44E5-8E28-998667A4766D}" destId="{6BDE8918-CBFC-4EA8-B70D-1302CEF1AA03}" srcOrd="2" destOrd="0" parTransId="{7F9AFF7D-917E-4C78-A24B-AC30C9643154}" sibTransId="{6AA5E9F3-55B0-42CA-A235-AEAC9C58FDDE}"/>
    <dgm:cxn modelId="{F537E10C-C36C-4B06-B949-C54323E1DE9E}" type="presOf" srcId="{D8D16F35-A2CB-4E8D-9E3B-B11AC9453C6C}" destId="{625907FC-C724-4681-A517-8645199346D3}" srcOrd="0" destOrd="0" presId="urn:microsoft.com/office/officeart/2005/8/layout/hierarchy1"/>
    <dgm:cxn modelId="{A8FB2E0D-A026-4F0A-84A5-76C2D1F0D553}" type="presOf" srcId="{F6981DF7-35F2-4711-ABA8-5C3BDCDE8BA3}" destId="{E580AB09-660C-426C-AAF6-11D978F45FA3}" srcOrd="0" destOrd="0" presId="urn:microsoft.com/office/officeart/2005/8/layout/hierarchy1"/>
    <dgm:cxn modelId="{9F802E0F-10CC-4D3D-92C2-2628E97086DA}" type="presOf" srcId="{75687B82-7E0D-47B6-A121-4AF5D786A50A}" destId="{5A6F04A6-A08C-46C0-A9D1-C16E8BEB2772}" srcOrd="0" destOrd="0" presId="urn:microsoft.com/office/officeart/2005/8/layout/hierarchy1"/>
    <dgm:cxn modelId="{00FC1714-B069-4242-9778-37DCA0B7A8F0}" type="presOf" srcId="{4F44777B-3C75-4521-A73F-DD623D5B1000}" destId="{4B202BF5-0E19-4FC2-B07F-2A9A4D3D94BA}" srcOrd="0" destOrd="0" presId="urn:microsoft.com/office/officeart/2005/8/layout/hierarchy1"/>
    <dgm:cxn modelId="{F8D67021-B5E9-41DF-9AAB-27FDA2CE172A}" srcId="{2631A250-41A6-44E5-8E28-998667A4766D}" destId="{D8D16F35-A2CB-4E8D-9E3B-B11AC9453C6C}" srcOrd="4" destOrd="0" parTransId="{74C7381E-85D4-4423-8899-762902C61E18}" sibTransId="{CB215AC7-FF0E-493A-BAA1-E9230E0650B6}"/>
    <dgm:cxn modelId="{6A875B3B-3805-414B-AF05-41D1EEA1B7CA}" type="presOf" srcId="{6B5E69C2-015F-4834-AE44-2E4E95D21C89}" destId="{557A8E3E-79A5-4CC2-A848-F9C5927F3E72}" srcOrd="0" destOrd="0" presId="urn:microsoft.com/office/officeart/2005/8/layout/hierarchy1"/>
    <dgm:cxn modelId="{AC8F7A3B-4A87-4240-BAD1-541D5862E6ED}" type="presOf" srcId="{F124FC75-936D-40B2-8517-70823D0696DE}" destId="{E10EFC4B-B28A-4171-85D0-35114F007839}" srcOrd="0" destOrd="0" presId="urn:microsoft.com/office/officeart/2005/8/layout/hierarchy1"/>
    <dgm:cxn modelId="{FE9F113C-894E-473A-BBB4-F5D16B4F1EEE}" srcId="{0495F81C-7C11-4FF3-A0B5-868A00C28E45}" destId="{0D3283BF-E1A2-4E59-908A-213AF2719851}" srcOrd="1" destOrd="0" parTransId="{7ED4982E-6C92-415D-83A4-4F6EE542F3DF}" sibTransId="{1D968D77-719D-40B2-93AD-8310DCD2308C}"/>
    <dgm:cxn modelId="{6942F33D-04BD-490C-A640-C314BC504423}" type="presOf" srcId="{E43C5E2F-6BA7-40B2-A958-EB49EE831CBC}" destId="{B6CD44E3-5C99-4D65-9BF2-370E306DAFE9}" srcOrd="0" destOrd="0" presId="urn:microsoft.com/office/officeart/2005/8/layout/hierarchy1"/>
    <dgm:cxn modelId="{C893FA3D-428A-48E3-99BC-6BC7AABA5309}" srcId="{62A12DA0-3D02-4ACA-A7B2-4333768B5525}" destId="{F205E755-35B1-4D49-8508-352C6F732C86}" srcOrd="1" destOrd="0" parTransId="{54EDC18B-36E3-494A-8FA9-4AC0908EC70D}" sibTransId="{5D54FF77-6615-4952-9C96-1C931531C674}"/>
    <dgm:cxn modelId="{A5C1AE5F-6140-415A-A089-D8359A419F98}" srcId="{0D3283BF-E1A2-4E59-908A-213AF2719851}" destId="{06D8B1EA-17B3-4319-B18C-B9F889EEE952}" srcOrd="0" destOrd="0" parTransId="{25A2C16F-32CB-4449-8A14-1CBCB7E5E98E}" sibTransId="{6AA77B6E-3ED5-4B2A-9E31-150350B89F3D}"/>
    <dgm:cxn modelId="{19B1B541-0417-4712-8D22-C65E0C0737A3}" type="presOf" srcId="{06D8B1EA-17B3-4319-B18C-B9F889EEE952}" destId="{2994122B-F579-4DE4-A527-E888AAAC4B94}" srcOrd="0" destOrd="0" presId="urn:microsoft.com/office/officeart/2005/8/layout/hierarchy1"/>
    <dgm:cxn modelId="{7BBE0B47-55F1-4265-A925-7F54E3F72C01}" type="presOf" srcId="{DBA67414-5526-4FDD-BC32-50E11DE74600}" destId="{66976230-C519-4E3B-ACA5-13829F55DD4C}" srcOrd="0" destOrd="0" presId="urn:microsoft.com/office/officeart/2005/8/layout/hierarchy1"/>
    <dgm:cxn modelId="{99903147-F1FD-4A40-A5C0-EF82DC669C6D}" type="presOf" srcId="{DFDAF18D-F66A-4DC2-B9B0-6F8298F4090B}" destId="{D3058D3D-7B1A-4617-AF23-3ADE8875D447}" srcOrd="0" destOrd="0" presId="urn:microsoft.com/office/officeart/2005/8/layout/hierarchy1"/>
    <dgm:cxn modelId="{E13E5368-0217-4AB0-A218-BCB3E3C83E33}" type="presOf" srcId="{0495F81C-7C11-4FF3-A0B5-868A00C28E45}" destId="{89946788-2191-4409-88A0-BFB92C28ACFA}" srcOrd="0" destOrd="0" presId="urn:microsoft.com/office/officeart/2005/8/layout/hierarchy1"/>
    <dgm:cxn modelId="{197EB369-06D0-4AC1-B593-DD4265D26123}" type="presOf" srcId="{54EDC18B-36E3-494A-8FA9-4AC0908EC70D}" destId="{DD2DE401-422F-410F-9F8F-EF5B47EAA35A}" srcOrd="0" destOrd="0" presId="urn:microsoft.com/office/officeart/2005/8/layout/hierarchy1"/>
    <dgm:cxn modelId="{7D21986A-A830-4A81-9F7D-15C3D075B684}" type="presOf" srcId="{9E6093F6-02C3-4B22-8A91-EAC87ACF3223}" destId="{CDB9FDB9-1CB7-46A5-AB5C-F455CF8E61D3}" srcOrd="0" destOrd="0" presId="urn:microsoft.com/office/officeart/2005/8/layout/hierarchy1"/>
    <dgm:cxn modelId="{F30E144F-8DCC-4689-83E6-71DF12FE467B}" type="presOf" srcId="{402C84B6-8D18-46FB-97D4-2B336AF8B4ED}" destId="{2B91E153-945A-43EF-BF96-9B76A1E0447A}" srcOrd="0" destOrd="0" presId="urn:microsoft.com/office/officeart/2005/8/layout/hierarchy1"/>
    <dgm:cxn modelId="{29207171-154D-40CB-83F5-BB723053834A}" srcId="{06D8B1EA-17B3-4319-B18C-B9F889EEE952}" destId="{E82DB43E-26F2-4D6B-84D3-8F32F49F4F3D}" srcOrd="0" destOrd="0" parTransId="{F6981DF7-35F2-4711-ABA8-5C3BDCDE8BA3}" sibTransId="{336DDFA3-E0F4-470F-BB45-53CD93AEA0E2}"/>
    <dgm:cxn modelId="{8350E971-674C-4DF1-902E-8EBBF4CF8E6E}" srcId="{06D8B1EA-17B3-4319-B18C-B9F889EEE952}" destId="{9774D10F-69AF-4724-AE12-ED1F23CC9B3B}" srcOrd="1" destOrd="0" parTransId="{5F5040C8-F168-4B63-94EB-C8B6FED3D72A}" sibTransId="{6C40AFB9-428E-4842-989A-33D657653FE7}"/>
    <dgm:cxn modelId="{4C34FA59-DAFF-49AB-8243-62F67436F9FD}" type="presOf" srcId="{5F5040C8-F168-4B63-94EB-C8B6FED3D72A}" destId="{02A4F3DE-640D-4102-A37B-C78B7C0E7706}" srcOrd="0" destOrd="0" presId="urn:microsoft.com/office/officeart/2005/8/layout/hierarchy1"/>
    <dgm:cxn modelId="{AB56F17A-5637-465C-BD5F-930EF28EAFE9}" type="presOf" srcId="{3570A3DE-804B-46FC-8845-D92F65F0E8E4}" destId="{601D367C-2F19-4849-89C1-D676D8BFE614}" srcOrd="0" destOrd="0" presId="urn:microsoft.com/office/officeart/2005/8/layout/hierarchy1"/>
    <dgm:cxn modelId="{BD296C80-96B2-4002-885A-C308D8377FCA}" type="presOf" srcId="{E08DFD3E-CD23-4DAB-8422-8F1E764F4BD0}" destId="{E5C04843-47EA-4E8F-B939-9766D60CE3B6}" srcOrd="0" destOrd="0" presId="urn:microsoft.com/office/officeart/2005/8/layout/hierarchy1"/>
    <dgm:cxn modelId="{B09E4E83-C10F-4C20-BC7A-CB8A600DCBA7}" type="presOf" srcId="{A75080DA-6244-4EB7-8C5C-0F7D57353A61}" destId="{0BD456FC-8E3A-4382-A455-86098E8C6B98}" srcOrd="0" destOrd="0" presId="urn:microsoft.com/office/officeart/2005/8/layout/hierarchy1"/>
    <dgm:cxn modelId="{FD340084-8116-4F4B-AEAD-C85D55C3A2E2}" type="presOf" srcId="{CDAF25D0-E1BE-47E2-A29B-828C15AE01B8}" destId="{76FD3DAE-6768-4852-A36B-A9DE8BAB2C43}" srcOrd="0" destOrd="0" presId="urn:microsoft.com/office/officeart/2005/8/layout/hierarchy1"/>
    <dgm:cxn modelId="{5CD3708C-26A5-46E3-9C39-F3ECFFE76957}" type="presOf" srcId="{F205E755-35B1-4D49-8508-352C6F732C86}" destId="{8F597056-4E20-4873-8489-D3FACCB81AAC}" srcOrd="0" destOrd="0" presId="urn:microsoft.com/office/officeart/2005/8/layout/hierarchy1"/>
    <dgm:cxn modelId="{E9741290-A694-41A8-9493-26290032AD96}" type="presOf" srcId="{50C4481F-7D24-4488-A73F-E35A33497FD4}" destId="{24BDBA3D-3CE8-4B87-9FF1-11608D4B7A63}" srcOrd="0" destOrd="0" presId="urn:microsoft.com/office/officeart/2005/8/layout/hierarchy1"/>
    <dgm:cxn modelId="{37AA3291-2DFD-436B-9A88-AF38ADD24968}" type="presOf" srcId="{40543037-5ACA-4F79-8A06-348D2B2463EA}" destId="{E60099FF-07A8-4310-B3C4-812D905B2C2F}" srcOrd="0" destOrd="0" presId="urn:microsoft.com/office/officeart/2005/8/layout/hierarchy1"/>
    <dgm:cxn modelId="{C60D4091-37A0-46F1-A949-24F9559C5591}" srcId="{2631A250-41A6-44E5-8E28-998667A4766D}" destId="{7BAB24D1-2D70-41A9-B8E5-6B6A586AAF31}" srcOrd="0" destOrd="0" parTransId="{3570A3DE-804B-46FC-8845-D92F65F0E8E4}" sibTransId="{374C14FD-3264-4BA4-91DD-ECBC83135278}"/>
    <dgm:cxn modelId="{B5937894-7729-438A-8C6D-9699C8AA33C7}" srcId="{DD0BACF3-46BE-40C0-AFA4-580C1B77E4B4}" destId="{2631A250-41A6-44E5-8E28-998667A4766D}" srcOrd="1" destOrd="0" parTransId="{75687B82-7E0D-47B6-A121-4AF5D786A50A}" sibTransId="{7CBBCB39-A158-4ACA-9A1F-FD91073EBA3B}"/>
    <dgm:cxn modelId="{7EABEA94-1469-4C31-A474-7F399D68ECA6}" type="presOf" srcId="{DEC659CF-1B49-4ED7-AF33-3F1AEB33931A}" destId="{732DF969-357A-4F25-AED7-7178706C0273}" srcOrd="0" destOrd="0" presId="urn:microsoft.com/office/officeart/2005/8/layout/hierarchy1"/>
    <dgm:cxn modelId="{639BB09A-A02D-4E49-BB74-A5E4B0221B8A}" srcId="{CC08F528-FD86-4FCA-9594-4EDA83B0570A}" destId="{0495F81C-7C11-4FF3-A0B5-868A00C28E45}" srcOrd="0" destOrd="0" parTransId="{F6C7DAC9-0935-44A6-AD16-2F5AFA3DCA0D}" sibTransId="{2A08ED11-95BF-4654-AF05-2956D05F67EF}"/>
    <dgm:cxn modelId="{C648819D-E8A0-470B-91EF-CAE21A49664A}" srcId="{DD0BACF3-46BE-40C0-AFA4-580C1B77E4B4}" destId="{62A12DA0-3D02-4ACA-A7B2-4333768B5525}" srcOrd="0" destOrd="0" parTransId="{DBA67414-5526-4FDD-BC32-50E11DE74600}" sibTransId="{2FD2FA48-63F7-4219-B691-CCFC0E4ADD20}"/>
    <dgm:cxn modelId="{DD86B2A7-8C0D-46D4-A9F5-F65807765D60}" type="presOf" srcId="{5F145297-8DA1-43E1-B1CF-E1EF04BDCD69}" destId="{1BD72289-2C63-4FFD-BF40-501BDE8C5173}" srcOrd="0" destOrd="0" presId="urn:microsoft.com/office/officeart/2005/8/layout/hierarchy1"/>
    <dgm:cxn modelId="{5B07F8B0-3836-4BCC-A492-7F813D8F915A}" type="presOf" srcId="{E82DB43E-26F2-4D6B-84D3-8F32F49F4F3D}" destId="{D47CF6D0-1118-47F9-B178-761B0F744016}" srcOrd="0" destOrd="0" presId="urn:microsoft.com/office/officeart/2005/8/layout/hierarchy1"/>
    <dgm:cxn modelId="{931F4AB1-D009-482B-91AB-5B3B87D532BA}" type="presOf" srcId="{7F9AFF7D-917E-4C78-A24B-AC30C9643154}" destId="{66F38AFB-DD1A-452A-BEE0-D349ED489820}" srcOrd="0" destOrd="0" presId="urn:microsoft.com/office/officeart/2005/8/layout/hierarchy1"/>
    <dgm:cxn modelId="{7D5B01B2-0189-43E4-8256-0F3AB2419225}" srcId="{DD0BACF3-46BE-40C0-AFA4-580C1B77E4B4}" destId="{50C4481F-7D24-4488-A73F-E35A33497FD4}" srcOrd="2" destOrd="0" parTransId="{DEC659CF-1B49-4ED7-AF33-3F1AEB33931A}" sibTransId="{E4EE8312-EA89-4D94-855E-B1AD41DF26DD}"/>
    <dgm:cxn modelId="{130BB7B7-86D5-4E06-8F3C-020CFB131E35}" type="presOf" srcId="{0D3283BF-E1A2-4E59-908A-213AF2719851}" destId="{EC458A1C-EAD9-4200-90EA-F3BED9DC10DB}" srcOrd="0" destOrd="0" presId="urn:microsoft.com/office/officeart/2005/8/layout/hierarchy1"/>
    <dgm:cxn modelId="{E85A65B9-E603-4F02-BCCA-82790C4A32BD}" srcId="{0495F81C-7C11-4FF3-A0B5-868A00C28E45}" destId="{DD0BACF3-46BE-40C0-AFA4-580C1B77E4B4}" srcOrd="0" destOrd="0" parTransId="{9E6093F6-02C3-4B22-8A91-EAC87ACF3223}" sibTransId="{0BE93BA5-39EC-40AF-A531-C69B3A7BDC04}"/>
    <dgm:cxn modelId="{95726CBE-AAF6-423C-B232-4B9502B6A4B7}" type="presOf" srcId="{2631A250-41A6-44E5-8E28-998667A4766D}" destId="{7D13B6D6-45A3-4D28-85AB-C4A2FFA9705D}" srcOrd="0" destOrd="0" presId="urn:microsoft.com/office/officeart/2005/8/layout/hierarchy1"/>
    <dgm:cxn modelId="{D3405BC6-FBEB-4BAE-B933-8A06AAB7DB9F}" type="presOf" srcId="{47E92B59-E04D-4ED1-A19B-E90E79D36321}" destId="{EAFA941B-8404-41BF-B0FD-CAEF5E00B09A}" srcOrd="0" destOrd="0" presId="urn:microsoft.com/office/officeart/2005/8/layout/hierarchy1"/>
    <dgm:cxn modelId="{9853A8C6-AE10-47A1-97CC-C0EBA5BEAE9E}" type="presOf" srcId="{1CCB5821-B560-4C08-9B16-84F3F8ED08BF}" destId="{F52011D2-7B9F-4FFE-9DA6-F100724557EF}" srcOrd="0" destOrd="0" presId="urn:microsoft.com/office/officeart/2005/8/layout/hierarchy1"/>
    <dgm:cxn modelId="{B15174D2-C0C6-4B35-BA72-292C76B13288}" srcId="{2631A250-41A6-44E5-8E28-998667A4766D}" destId="{6B5E69C2-015F-4834-AE44-2E4E95D21C89}" srcOrd="3" destOrd="0" parTransId="{CDAF25D0-E1BE-47E2-A29B-828C15AE01B8}" sibTransId="{521C6BDA-130F-4568-BA03-5C90A3C4212B}"/>
    <dgm:cxn modelId="{A95FFCDC-09D3-46AE-B2CD-6841B10B9417}" type="presOf" srcId="{62A12DA0-3D02-4ACA-A7B2-4333768B5525}" destId="{A6E13745-05D2-439F-A0BD-9B1B000E9161}" srcOrd="0" destOrd="0" presId="urn:microsoft.com/office/officeart/2005/8/layout/hierarchy1"/>
    <dgm:cxn modelId="{E408D3DE-2B06-4CFA-AC92-93BD85610E54}" type="presOf" srcId="{34FEEEB5-4E7F-4FBB-BE12-04DBD93BFA58}" destId="{1A37EFC3-F850-4917-983B-0A72A0D5F5C4}" srcOrd="0" destOrd="0" presId="urn:microsoft.com/office/officeart/2005/8/layout/hierarchy1"/>
    <dgm:cxn modelId="{ED294CDF-AFC4-41ED-8D44-A60D4A011A84}" type="presOf" srcId="{DD0BACF3-46BE-40C0-AFA4-580C1B77E4B4}" destId="{47707B07-8707-462E-A67C-3E5FC3C1BAE3}" srcOrd="0" destOrd="0" presId="urn:microsoft.com/office/officeart/2005/8/layout/hierarchy1"/>
    <dgm:cxn modelId="{94CFDDEA-0B1D-4E51-B898-5E134E39CC37}" srcId="{2631A250-41A6-44E5-8E28-998667A4766D}" destId="{402C84B6-8D18-46FB-97D4-2B336AF8B4ED}" srcOrd="1" destOrd="0" parTransId="{4F44777B-3C75-4521-A73F-DD623D5B1000}" sibTransId="{E3B63656-E1FD-4B31-A08B-2BE1CE9FAB5E}"/>
    <dgm:cxn modelId="{7C0B7EEB-0A5A-4B1D-892A-5E18D7524A55}" type="presOf" srcId="{7BAB24D1-2D70-41A9-B8E5-6B6A586AAF31}" destId="{E5BBF0CC-F0CF-4D82-AF71-E2647488B65E}" srcOrd="0" destOrd="0" presId="urn:microsoft.com/office/officeart/2005/8/layout/hierarchy1"/>
    <dgm:cxn modelId="{6223B8F1-B689-4FEA-80E2-C7FD3601C4A2}" srcId="{0D3283BF-E1A2-4E59-908A-213AF2719851}" destId="{A75080DA-6244-4EB7-8C5C-0F7D57353A61}" srcOrd="1" destOrd="0" parTransId="{DFDAF18D-F66A-4DC2-B9B0-6F8298F4090B}" sibTransId="{1999F98B-48CF-4717-A221-FEBEA90530D3}"/>
    <dgm:cxn modelId="{8CADE0F1-8519-4551-9506-E55CDB90DB93}" type="presOf" srcId="{9774D10F-69AF-4724-AE12-ED1F23CC9B3B}" destId="{2968115E-AFC0-4CDB-BF35-3A2D206CDC37}" srcOrd="0" destOrd="0" presId="urn:microsoft.com/office/officeart/2005/8/layout/hierarchy1"/>
    <dgm:cxn modelId="{87444BF2-E0A2-4CCD-86EC-06F5FC2C7992}" type="presOf" srcId="{6BDE8918-CBFC-4EA8-B70D-1302CEF1AA03}" destId="{96B32D9A-FF59-40D2-95CE-3E925A693ECF}" srcOrd="0" destOrd="0" presId="urn:microsoft.com/office/officeart/2005/8/layout/hierarchy1"/>
    <dgm:cxn modelId="{C3E512F5-B82E-4AD9-AE17-07EF1AC3FC18}" srcId="{62A12DA0-3D02-4ACA-A7B2-4333768B5525}" destId="{5F145297-8DA1-43E1-B1CF-E1EF04BDCD69}" srcOrd="0" destOrd="0" parTransId="{34FEEEB5-4E7F-4FBB-BE12-04DBD93BFA58}" sibTransId="{C86014E3-13DE-4489-A9A7-AE43C238D4AF}"/>
    <dgm:cxn modelId="{B813F5F7-45DE-4317-A381-BD710FC97200}" type="presOf" srcId="{CC08F528-FD86-4FCA-9594-4EDA83B0570A}" destId="{C9ECFCC9-55D2-4E10-92EE-12BD87BD0B3D}" srcOrd="0" destOrd="0" presId="urn:microsoft.com/office/officeart/2005/8/layout/hierarchy1"/>
    <dgm:cxn modelId="{4F3088FA-484E-484C-A82C-4500D5FC6BFA}" srcId="{0D3283BF-E1A2-4E59-908A-213AF2719851}" destId="{E08DFD3E-CD23-4DAB-8422-8F1E764F4BD0}" srcOrd="2" destOrd="0" parTransId="{40543037-5ACA-4F79-8A06-348D2B2463EA}" sibTransId="{9038443E-931C-4FAE-914C-3E82EEA95F25}"/>
    <dgm:cxn modelId="{BD2D9BFD-63DA-4585-AF2E-4B1AA3AE0006}" srcId="{E08DFD3E-CD23-4DAB-8422-8F1E764F4BD0}" destId="{47E92B59-E04D-4ED1-A19B-E90E79D36321}" srcOrd="0" destOrd="0" parTransId="{E43C5E2F-6BA7-40B2-A958-EB49EE831CBC}" sibTransId="{8EF4D7B7-8EDE-4460-A1C2-3590AB32E06F}"/>
    <dgm:cxn modelId="{6AAD12A0-1F9E-47E7-8862-A79546095F90}" type="presParOf" srcId="{C9ECFCC9-55D2-4E10-92EE-12BD87BD0B3D}" destId="{F51CD44E-A270-4433-B40A-0E052D98F2A8}" srcOrd="0" destOrd="0" presId="urn:microsoft.com/office/officeart/2005/8/layout/hierarchy1"/>
    <dgm:cxn modelId="{A1916904-451C-439A-A79D-CA42FFCC2494}" type="presParOf" srcId="{F51CD44E-A270-4433-B40A-0E052D98F2A8}" destId="{10B25A2D-6D41-4AA1-BE2F-D1D671FFE8AF}" srcOrd="0" destOrd="0" presId="urn:microsoft.com/office/officeart/2005/8/layout/hierarchy1"/>
    <dgm:cxn modelId="{0691B850-4E9A-4518-B377-5DCEC4E8284F}" type="presParOf" srcId="{10B25A2D-6D41-4AA1-BE2F-D1D671FFE8AF}" destId="{AC823274-DBC0-40BA-AA8C-BABE81B64B2E}" srcOrd="0" destOrd="0" presId="urn:microsoft.com/office/officeart/2005/8/layout/hierarchy1"/>
    <dgm:cxn modelId="{3C9E2FFB-1F38-44E2-B021-70C1EE6880B2}" type="presParOf" srcId="{10B25A2D-6D41-4AA1-BE2F-D1D671FFE8AF}" destId="{89946788-2191-4409-88A0-BFB92C28ACFA}" srcOrd="1" destOrd="0" presId="urn:microsoft.com/office/officeart/2005/8/layout/hierarchy1"/>
    <dgm:cxn modelId="{2A6F8DFE-95A8-42D6-A532-DC1D34D782E3}" type="presParOf" srcId="{F51CD44E-A270-4433-B40A-0E052D98F2A8}" destId="{79134BC3-313D-4274-8095-501F8249D7C3}" srcOrd="1" destOrd="0" presId="urn:microsoft.com/office/officeart/2005/8/layout/hierarchy1"/>
    <dgm:cxn modelId="{4084DEDE-90FC-460F-A26B-00151BB14A98}" type="presParOf" srcId="{79134BC3-313D-4274-8095-501F8249D7C3}" destId="{CDB9FDB9-1CB7-46A5-AB5C-F455CF8E61D3}" srcOrd="0" destOrd="0" presId="urn:microsoft.com/office/officeart/2005/8/layout/hierarchy1"/>
    <dgm:cxn modelId="{A981F1AC-D2E2-44D4-87AD-42C65BC74B45}" type="presParOf" srcId="{79134BC3-313D-4274-8095-501F8249D7C3}" destId="{044FF74D-FF0C-4A8C-ACD1-CE9D2D6FE906}" srcOrd="1" destOrd="0" presId="urn:microsoft.com/office/officeart/2005/8/layout/hierarchy1"/>
    <dgm:cxn modelId="{0F86C996-24B1-40B7-9E65-1A342ABF7B22}" type="presParOf" srcId="{044FF74D-FF0C-4A8C-ACD1-CE9D2D6FE906}" destId="{61D90C2C-FC3A-459E-80ED-3F7F58B9BF63}" srcOrd="0" destOrd="0" presId="urn:microsoft.com/office/officeart/2005/8/layout/hierarchy1"/>
    <dgm:cxn modelId="{E4D11575-14ED-4366-8DDF-C2DBA747ECB6}" type="presParOf" srcId="{61D90C2C-FC3A-459E-80ED-3F7F58B9BF63}" destId="{2A6C0BF6-9900-4EC3-8F91-C9BDAD650230}" srcOrd="0" destOrd="0" presId="urn:microsoft.com/office/officeart/2005/8/layout/hierarchy1"/>
    <dgm:cxn modelId="{37C9403B-EF21-4C37-B84D-C0197E7C1FE2}" type="presParOf" srcId="{61D90C2C-FC3A-459E-80ED-3F7F58B9BF63}" destId="{47707B07-8707-462E-A67C-3E5FC3C1BAE3}" srcOrd="1" destOrd="0" presId="urn:microsoft.com/office/officeart/2005/8/layout/hierarchy1"/>
    <dgm:cxn modelId="{FC5CB054-16A5-43DC-8E44-0BEB0FC57B80}" type="presParOf" srcId="{044FF74D-FF0C-4A8C-ACD1-CE9D2D6FE906}" destId="{3160F622-321D-4411-AACC-66549537DF79}" srcOrd="1" destOrd="0" presId="urn:microsoft.com/office/officeart/2005/8/layout/hierarchy1"/>
    <dgm:cxn modelId="{5BC4ADB7-877F-4DFA-A326-6651EE54D813}" type="presParOf" srcId="{3160F622-321D-4411-AACC-66549537DF79}" destId="{66976230-C519-4E3B-ACA5-13829F55DD4C}" srcOrd="0" destOrd="0" presId="urn:microsoft.com/office/officeart/2005/8/layout/hierarchy1"/>
    <dgm:cxn modelId="{7040286C-6CA3-4C5A-9129-5DCBEA7A9505}" type="presParOf" srcId="{3160F622-321D-4411-AACC-66549537DF79}" destId="{862EC745-96FD-4933-8DFC-21D2FF45166F}" srcOrd="1" destOrd="0" presId="urn:microsoft.com/office/officeart/2005/8/layout/hierarchy1"/>
    <dgm:cxn modelId="{1D1C62DB-20BF-43FB-8C6E-29A3E2D993A3}" type="presParOf" srcId="{862EC745-96FD-4933-8DFC-21D2FF45166F}" destId="{F0E856F7-9C78-4884-8631-467726CBDCDD}" srcOrd="0" destOrd="0" presId="urn:microsoft.com/office/officeart/2005/8/layout/hierarchy1"/>
    <dgm:cxn modelId="{CA63B768-8DF6-4127-8A7A-59D16E38F52A}" type="presParOf" srcId="{F0E856F7-9C78-4884-8631-467726CBDCDD}" destId="{470C2FD6-2764-4FF7-9B5C-CFA63547DAC0}" srcOrd="0" destOrd="0" presId="urn:microsoft.com/office/officeart/2005/8/layout/hierarchy1"/>
    <dgm:cxn modelId="{4B9E8956-928E-4E08-BEB8-E9CB8B1C8581}" type="presParOf" srcId="{F0E856F7-9C78-4884-8631-467726CBDCDD}" destId="{A6E13745-05D2-439F-A0BD-9B1B000E9161}" srcOrd="1" destOrd="0" presId="urn:microsoft.com/office/officeart/2005/8/layout/hierarchy1"/>
    <dgm:cxn modelId="{598CD930-E5E3-46A8-94C0-5F4B61EA5F74}" type="presParOf" srcId="{862EC745-96FD-4933-8DFC-21D2FF45166F}" destId="{96FE6249-9199-450D-B3F9-680659B19D3D}" srcOrd="1" destOrd="0" presId="urn:microsoft.com/office/officeart/2005/8/layout/hierarchy1"/>
    <dgm:cxn modelId="{05DA80C0-2AA2-4300-BAD4-B0255E337528}" type="presParOf" srcId="{96FE6249-9199-450D-B3F9-680659B19D3D}" destId="{1A37EFC3-F850-4917-983B-0A72A0D5F5C4}" srcOrd="0" destOrd="0" presId="urn:microsoft.com/office/officeart/2005/8/layout/hierarchy1"/>
    <dgm:cxn modelId="{425000A3-516A-41B6-88C7-DD741561089D}" type="presParOf" srcId="{96FE6249-9199-450D-B3F9-680659B19D3D}" destId="{CFBDFFA4-9AF6-4F60-AEC4-C9A20E4A29E4}" srcOrd="1" destOrd="0" presId="urn:microsoft.com/office/officeart/2005/8/layout/hierarchy1"/>
    <dgm:cxn modelId="{68825BBB-35A9-42E4-B4BB-BEC9C3DE56A9}" type="presParOf" srcId="{CFBDFFA4-9AF6-4F60-AEC4-C9A20E4A29E4}" destId="{A2C0E272-F74D-496E-9BE9-A7401D15E3E7}" srcOrd="0" destOrd="0" presId="urn:microsoft.com/office/officeart/2005/8/layout/hierarchy1"/>
    <dgm:cxn modelId="{25CBF6D6-F8D4-441A-9192-ED9FE1EE8ECF}" type="presParOf" srcId="{A2C0E272-F74D-496E-9BE9-A7401D15E3E7}" destId="{7A972F0C-BAA1-4B12-95AE-8EFFF2A16662}" srcOrd="0" destOrd="0" presId="urn:microsoft.com/office/officeart/2005/8/layout/hierarchy1"/>
    <dgm:cxn modelId="{7F139E20-4EEE-4A47-BFA6-AC038CE68A97}" type="presParOf" srcId="{A2C0E272-F74D-496E-9BE9-A7401D15E3E7}" destId="{1BD72289-2C63-4FFD-BF40-501BDE8C5173}" srcOrd="1" destOrd="0" presId="urn:microsoft.com/office/officeart/2005/8/layout/hierarchy1"/>
    <dgm:cxn modelId="{0A34B88E-5B42-4A23-AF3B-EE451AE36347}" type="presParOf" srcId="{CFBDFFA4-9AF6-4F60-AEC4-C9A20E4A29E4}" destId="{64F9A0CD-A318-47B6-9B56-B0D4EDE26402}" srcOrd="1" destOrd="0" presId="urn:microsoft.com/office/officeart/2005/8/layout/hierarchy1"/>
    <dgm:cxn modelId="{39CFC54D-C0B8-4C98-AA78-F0E87B8767E4}" type="presParOf" srcId="{96FE6249-9199-450D-B3F9-680659B19D3D}" destId="{DD2DE401-422F-410F-9F8F-EF5B47EAA35A}" srcOrd="2" destOrd="0" presId="urn:microsoft.com/office/officeart/2005/8/layout/hierarchy1"/>
    <dgm:cxn modelId="{F1CC98CC-C659-477A-9B86-E8075C4958C2}" type="presParOf" srcId="{96FE6249-9199-450D-B3F9-680659B19D3D}" destId="{8198687F-0D93-4C03-8452-FA79F5362486}" srcOrd="3" destOrd="0" presId="urn:microsoft.com/office/officeart/2005/8/layout/hierarchy1"/>
    <dgm:cxn modelId="{857FCB56-4332-434B-94E1-5A0C6B130D95}" type="presParOf" srcId="{8198687F-0D93-4C03-8452-FA79F5362486}" destId="{6CEC655E-A64D-4563-AB0D-55FF1598085F}" srcOrd="0" destOrd="0" presId="urn:microsoft.com/office/officeart/2005/8/layout/hierarchy1"/>
    <dgm:cxn modelId="{8FC1B2A2-E214-46F7-8F79-284DCECA287B}" type="presParOf" srcId="{6CEC655E-A64D-4563-AB0D-55FF1598085F}" destId="{1EE2A4DB-BE7C-4431-BFA3-6A7A68F4797C}" srcOrd="0" destOrd="0" presId="urn:microsoft.com/office/officeart/2005/8/layout/hierarchy1"/>
    <dgm:cxn modelId="{12A7EE6C-E894-4958-B91F-9C10F4A7D3D4}" type="presParOf" srcId="{6CEC655E-A64D-4563-AB0D-55FF1598085F}" destId="{8F597056-4E20-4873-8489-D3FACCB81AAC}" srcOrd="1" destOrd="0" presId="urn:microsoft.com/office/officeart/2005/8/layout/hierarchy1"/>
    <dgm:cxn modelId="{12E30E64-5C0D-40B0-A32B-1000A2CE52C0}" type="presParOf" srcId="{8198687F-0D93-4C03-8452-FA79F5362486}" destId="{DA3885A0-484E-4D7A-B644-DC926E0E1AB3}" srcOrd="1" destOrd="0" presId="urn:microsoft.com/office/officeart/2005/8/layout/hierarchy1"/>
    <dgm:cxn modelId="{FBEF88F3-398C-4027-9391-F5CBD8B20710}" type="presParOf" srcId="{3160F622-321D-4411-AACC-66549537DF79}" destId="{5A6F04A6-A08C-46C0-A9D1-C16E8BEB2772}" srcOrd="2" destOrd="0" presId="urn:microsoft.com/office/officeart/2005/8/layout/hierarchy1"/>
    <dgm:cxn modelId="{70262E1D-7469-4B73-AE1D-259859878397}" type="presParOf" srcId="{3160F622-321D-4411-AACC-66549537DF79}" destId="{433AA23C-F9D7-44E3-9098-03FD9D731C34}" srcOrd="3" destOrd="0" presId="urn:microsoft.com/office/officeart/2005/8/layout/hierarchy1"/>
    <dgm:cxn modelId="{A4E338FC-E021-446C-BC82-628A0E3FB55D}" type="presParOf" srcId="{433AA23C-F9D7-44E3-9098-03FD9D731C34}" destId="{5C8A536E-2533-4C4D-86B0-A80494DA2336}" srcOrd="0" destOrd="0" presId="urn:microsoft.com/office/officeart/2005/8/layout/hierarchy1"/>
    <dgm:cxn modelId="{7997EDE7-7704-4F8E-86F4-ED9A46FF1FA8}" type="presParOf" srcId="{5C8A536E-2533-4C4D-86B0-A80494DA2336}" destId="{5CC84FE9-B4AA-45A9-9FDB-EFE8C1FB04A4}" srcOrd="0" destOrd="0" presId="urn:microsoft.com/office/officeart/2005/8/layout/hierarchy1"/>
    <dgm:cxn modelId="{86C9488C-05DD-489D-8BCA-8771DDCD6B41}" type="presParOf" srcId="{5C8A536E-2533-4C4D-86B0-A80494DA2336}" destId="{7D13B6D6-45A3-4D28-85AB-C4A2FFA9705D}" srcOrd="1" destOrd="0" presId="urn:microsoft.com/office/officeart/2005/8/layout/hierarchy1"/>
    <dgm:cxn modelId="{D8C0AE7C-2208-4A04-A560-E8E79EE52163}" type="presParOf" srcId="{433AA23C-F9D7-44E3-9098-03FD9D731C34}" destId="{4391D098-3524-40D6-A75F-10CFAF961600}" srcOrd="1" destOrd="0" presId="urn:microsoft.com/office/officeart/2005/8/layout/hierarchy1"/>
    <dgm:cxn modelId="{1D20186C-00D5-4753-B382-98E1648C94B1}" type="presParOf" srcId="{4391D098-3524-40D6-A75F-10CFAF961600}" destId="{601D367C-2F19-4849-89C1-D676D8BFE614}" srcOrd="0" destOrd="0" presId="urn:microsoft.com/office/officeart/2005/8/layout/hierarchy1"/>
    <dgm:cxn modelId="{CB4C1EB5-059D-4AC8-8C5C-F9D64E238028}" type="presParOf" srcId="{4391D098-3524-40D6-A75F-10CFAF961600}" destId="{50B25B77-F49C-42CE-8AF2-9CA3A56EE419}" srcOrd="1" destOrd="0" presId="urn:microsoft.com/office/officeart/2005/8/layout/hierarchy1"/>
    <dgm:cxn modelId="{98D5497F-8A03-411A-AB19-9965E7E795A3}" type="presParOf" srcId="{50B25B77-F49C-42CE-8AF2-9CA3A56EE419}" destId="{C9A55FCD-9894-4631-B8A6-BAA05FA11B4A}" srcOrd="0" destOrd="0" presId="urn:microsoft.com/office/officeart/2005/8/layout/hierarchy1"/>
    <dgm:cxn modelId="{AC094A48-9E53-4D10-89F0-9E4BFD5324EF}" type="presParOf" srcId="{C9A55FCD-9894-4631-B8A6-BAA05FA11B4A}" destId="{1A23E4C3-E407-4D4E-A290-FB6603BEB2BE}" srcOrd="0" destOrd="0" presId="urn:microsoft.com/office/officeart/2005/8/layout/hierarchy1"/>
    <dgm:cxn modelId="{50EC7D85-C6F2-44D1-9C58-A861FB4E02AD}" type="presParOf" srcId="{C9A55FCD-9894-4631-B8A6-BAA05FA11B4A}" destId="{E5BBF0CC-F0CF-4D82-AF71-E2647488B65E}" srcOrd="1" destOrd="0" presId="urn:microsoft.com/office/officeart/2005/8/layout/hierarchy1"/>
    <dgm:cxn modelId="{E6CF0077-3EE9-4F57-8941-54FEA343AAD6}" type="presParOf" srcId="{50B25B77-F49C-42CE-8AF2-9CA3A56EE419}" destId="{B187B2DB-9B8B-4CDB-9A31-6F41263D9A6F}" srcOrd="1" destOrd="0" presId="urn:microsoft.com/office/officeart/2005/8/layout/hierarchy1"/>
    <dgm:cxn modelId="{9CC1787F-38A1-43ED-9EA3-3EE74CC2EDF6}" type="presParOf" srcId="{4391D098-3524-40D6-A75F-10CFAF961600}" destId="{4B202BF5-0E19-4FC2-B07F-2A9A4D3D94BA}" srcOrd="2" destOrd="0" presId="urn:microsoft.com/office/officeart/2005/8/layout/hierarchy1"/>
    <dgm:cxn modelId="{8A4DD5CB-A2F6-4A1E-ABA1-234881E42A8E}" type="presParOf" srcId="{4391D098-3524-40D6-A75F-10CFAF961600}" destId="{613E22E0-21DF-480E-AB99-7D5C055306E1}" srcOrd="3" destOrd="0" presId="urn:microsoft.com/office/officeart/2005/8/layout/hierarchy1"/>
    <dgm:cxn modelId="{C84F4BE6-3B3C-47F4-87D5-7C30EF0AD5BE}" type="presParOf" srcId="{613E22E0-21DF-480E-AB99-7D5C055306E1}" destId="{ABCB8687-25F1-4E6E-B7BB-D942BCA6EB15}" srcOrd="0" destOrd="0" presId="urn:microsoft.com/office/officeart/2005/8/layout/hierarchy1"/>
    <dgm:cxn modelId="{DA0EE1F5-1399-40E3-88FF-CDDD21E2C40D}" type="presParOf" srcId="{ABCB8687-25F1-4E6E-B7BB-D942BCA6EB15}" destId="{486B83E3-43B5-4532-AF29-DD76346063C8}" srcOrd="0" destOrd="0" presId="urn:microsoft.com/office/officeart/2005/8/layout/hierarchy1"/>
    <dgm:cxn modelId="{9E7A012E-80EA-45A6-89A1-28F5D437B860}" type="presParOf" srcId="{ABCB8687-25F1-4E6E-B7BB-D942BCA6EB15}" destId="{2B91E153-945A-43EF-BF96-9B76A1E0447A}" srcOrd="1" destOrd="0" presId="urn:microsoft.com/office/officeart/2005/8/layout/hierarchy1"/>
    <dgm:cxn modelId="{E850BF43-A53A-4C18-94BC-50A7DFC43842}" type="presParOf" srcId="{613E22E0-21DF-480E-AB99-7D5C055306E1}" destId="{F0AB64D2-040D-414A-B772-9398B887C465}" srcOrd="1" destOrd="0" presId="urn:microsoft.com/office/officeart/2005/8/layout/hierarchy1"/>
    <dgm:cxn modelId="{3401D4EE-C7B5-465B-AAD1-E9305F52A355}" type="presParOf" srcId="{4391D098-3524-40D6-A75F-10CFAF961600}" destId="{66F38AFB-DD1A-452A-BEE0-D349ED489820}" srcOrd="4" destOrd="0" presId="urn:microsoft.com/office/officeart/2005/8/layout/hierarchy1"/>
    <dgm:cxn modelId="{34E9D4C8-7BD6-4FCF-851E-5276F70C1061}" type="presParOf" srcId="{4391D098-3524-40D6-A75F-10CFAF961600}" destId="{052D47E1-C48A-4917-B4FF-B8C9A180B14E}" srcOrd="5" destOrd="0" presId="urn:microsoft.com/office/officeart/2005/8/layout/hierarchy1"/>
    <dgm:cxn modelId="{EF339325-47EF-4874-A54A-F4C239B1A892}" type="presParOf" srcId="{052D47E1-C48A-4917-B4FF-B8C9A180B14E}" destId="{95FE48A2-F135-4899-9CAA-84BD3C5C92CD}" srcOrd="0" destOrd="0" presId="urn:microsoft.com/office/officeart/2005/8/layout/hierarchy1"/>
    <dgm:cxn modelId="{5754BA84-C6A6-4661-8695-E781D44601F9}" type="presParOf" srcId="{95FE48A2-F135-4899-9CAA-84BD3C5C92CD}" destId="{06724DF3-C316-4A68-9FED-C7BB6A1D3C3C}" srcOrd="0" destOrd="0" presId="urn:microsoft.com/office/officeart/2005/8/layout/hierarchy1"/>
    <dgm:cxn modelId="{FCED3D6F-60D4-47F1-AA06-7F345AE88B9A}" type="presParOf" srcId="{95FE48A2-F135-4899-9CAA-84BD3C5C92CD}" destId="{96B32D9A-FF59-40D2-95CE-3E925A693ECF}" srcOrd="1" destOrd="0" presId="urn:microsoft.com/office/officeart/2005/8/layout/hierarchy1"/>
    <dgm:cxn modelId="{7F629FCC-F8C5-4BB7-A6D0-1390ABCFF9EB}" type="presParOf" srcId="{052D47E1-C48A-4917-B4FF-B8C9A180B14E}" destId="{77E12500-78A3-43B2-A2D0-7FFEBA02EE68}" srcOrd="1" destOrd="0" presId="urn:microsoft.com/office/officeart/2005/8/layout/hierarchy1"/>
    <dgm:cxn modelId="{E10698A8-FD6A-4BBF-B787-58D3E8EFA8C9}" type="presParOf" srcId="{4391D098-3524-40D6-A75F-10CFAF961600}" destId="{76FD3DAE-6768-4852-A36B-A9DE8BAB2C43}" srcOrd="6" destOrd="0" presId="urn:microsoft.com/office/officeart/2005/8/layout/hierarchy1"/>
    <dgm:cxn modelId="{FB16AE46-8FB3-440D-A20E-06BE213D5B95}" type="presParOf" srcId="{4391D098-3524-40D6-A75F-10CFAF961600}" destId="{A47C3367-4CF5-4CB9-8481-14714073E4DE}" srcOrd="7" destOrd="0" presId="urn:microsoft.com/office/officeart/2005/8/layout/hierarchy1"/>
    <dgm:cxn modelId="{3DE42A3F-25E7-4C2F-9CC5-28AF24BEECD6}" type="presParOf" srcId="{A47C3367-4CF5-4CB9-8481-14714073E4DE}" destId="{A012E185-9328-4A93-B9CB-B5C365FFE288}" srcOrd="0" destOrd="0" presId="urn:microsoft.com/office/officeart/2005/8/layout/hierarchy1"/>
    <dgm:cxn modelId="{FD14081E-D804-4F50-AEF2-89E91B7BE07A}" type="presParOf" srcId="{A012E185-9328-4A93-B9CB-B5C365FFE288}" destId="{80ED15E3-CA94-4F60-B245-CF50CEA088F4}" srcOrd="0" destOrd="0" presId="urn:microsoft.com/office/officeart/2005/8/layout/hierarchy1"/>
    <dgm:cxn modelId="{3AF13661-407E-46BB-AFDD-3E7B5FC0CEEC}" type="presParOf" srcId="{A012E185-9328-4A93-B9CB-B5C365FFE288}" destId="{557A8E3E-79A5-4CC2-A848-F9C5927F3E72}" srcOrd="1" destOrd="0" presId="urn:microsoft.com/office/officeart/2005/8/layout/hierarchy1"/>
    <dgm:cxn modelId="{D8720A17-647B-480B-81EC-4BB1DBBD1320}" type="presParOf" srcId="{A47C3367-4CF5-4CB9-8481-14714073E4DE}" destId="{C8A69FE2-F7AA-4114-AD0B-CB1D8C441ACC}" srcOrd="1" destOrd="0" presId="urn:microsoft.com/office/officeart/2005/8/layout/hierarchy1"/>
    <dgm:cxn modelId="{2B6E1D36-EE32-4541-8BF1-49C798E7353F}" type="presParOf" srcId="{4391D098-3524-40D6-A75F-10CFAF961600}" destId="{B60DCEE8-42E3-4117-9409-D56C33C16059}" srcOrd="8" destOrd="0" presId="urn:microsoft.com/office/officeart/2005/8/layout/hierarchy1"/>
    <dgm:cxn modelId="{B06C077C-05EE-46BE-B321-0E938C00C095}" type="presParOf" srcId="{4391D098-3524-40D6-A75F-10CFAF961600}" destId="{E541D861-4F97-43D0-BAD3-E8CDF719DBF6}" srcOrd="9" destOrd="0" presId="urn:microsoft.com/office/officeart/2005/8/layout/hierarchy1"/>
    <dgm:cxn modelId="{56F7B6FD-95C1-43FC-8E99-422E22983522}" type="presParOf" srcId="{E541D861-4F97-43D0-BAD3-E8CDF719DBF6}" destId="{CD487B62-8359-45D2-A492-94CD3F362235}" srcOrd="0" destOrd="0" presId="urn:microsoft.com/office/officeart/2005/8/layout/hierarchy1"/>
    <dgm:cxn modelId="{3F0FA0CC-AE1E-4844-96C1-3FC1EB49B9EB}" type="presParOf" srcId="{CD487B62-8359-45D2-A492-94CD3F362235}" destId="{81143A7E-4F81-4E80-9D67-F450CD8602C5}" srcOrd="0" destOrd="0" presId="urn:microsoft.com/office/officeart/2005/8/layout/hierarchy1"/>
    <dgm:cxn modelId="{D17097DD-C8B1-46F8-B2B2-922030400DE7}" type="presParOf" srcId="{CD487B62-8359-45D2-A492-94CD3F362235}" destId="{625907FC-C724-4681-A517-8645199346D3}" srcOrd="1" destOrd="0" presId="urn:microsoft.com/office/officeart/2005/8/layout/hierarchy1"/>
    <dgm:cxn modelId="{6E656855-2C59-4C8E-97D9-43BD76ADC70D}" type="presParOf" srcId="{E541D861-4F97-43D0-BAD3-E8CDF719DBF6}" destId="{CBDC2523-22D4-4F93-B59F-8B6A62A21301}" srcOrd="1" destOrd="0" presId="urn:microsoft.com/office/officeart/2005/8/layout/hierarchy1"/>
    <dgm:cxn modelId="{9C2CD5DB-6B8B-4064-9CAE-516AE778331C}" type="presParOf" srcId="{3160F622-321D-4411-AACC-66549537DF79}" destId="{732DF969-357A-4F25-AED7-7178706C0273}" srcOrd="4" destOrd="0" presId="urn:microsoft.com/office/officeart/2005/8/layout/hierarchy1"/>
    <dgm:cxn modelId="{680A4639-347D-4E74-8A15-E2FA9013F9CC}" type="presParOf" srcId="{3160F622-321D-4411-AACC-66549537DF79}" destId="{45CF08C9-31FF-4A1B-8034-24191B949E58}" srcOrd="5" destOrd="0" presId="urn:microsoft.com/office/officeart/2005/8/layout/hierarchy1"/>
    <dgm:cxn modelId="{78A0A7F4-A9DE-47BC-A08E-CEF0BF304D60}" type="presParOf" srcId="{45CF08C9-31FF-4A1B-8034-24191B949E58}" destId="{16790A97-24FD-4EF2-945F-F513257EE1BE}" srcOrd="0" destOrd="0" presId="urn:microsoft.com/office/officeart/2005/8/layout/hierarchy1"/>
    <dgm:cxn modelId="{C0EF13FF-F826-43B7-80BC-D87AA378ADD5}" type="presParOf" srcId="{16790A97-24FD-4EF2-945F-F513257EE1BE}" destId="{C433CCCD-A88D-42F1-8D25-5F79A3A8B5A0}" srcOrd="0" destOrd="0" presId="urn:microsoft.com/office/officeart/2005/8/layout/hierarchy1"/>
    <dgm:cxn modelId="{82ADA4D4-2A7C-49EC-87C7-9B352CBE702F}" type="presParOf" srcId="{16790A97-24FD-4EF2-945F-F513257EE1BE}" destId="{24BDBA3D-3CE8-4B87-9FF1-11608D4B7A63}" srcOrd="1" destOrd="0" presId="urn:microsoft.com/office/officeart/2005/8/layout/hierarchy1"/>
    <dgm:cxn modelId="{FF04B4F6-26CC-490C-94EE-E76CC97BF2A7}" type="presParOf" srcId="{45CF08C9-31FF-4A1B-8034-24191B949E58}" destId="{7FA6D779-1542-43AC-94EA-CFDF8AF1C8BE}" srcOrd="1" destOrd="0" presId="urn:microsoft.com/office/officeart/2005/8/layout/hierarchy1"/>
    <dgm:cxn modelId="{729B9D6E-B39C-494D-9F32-7353EF6F21A0}" type="presParOf" srcId="{79134BC3-313D-4274-8095-501F8249D7C3}" destId="{5792A4EE-C963-4DC6-8865-C506F5D1848A}" srcOrd="2" destOrd="0" presId="urn:microsoft.com/office/officeart/2005/8/layout/hierarchy1"/>
    <dgm:cxn modelId="{6C583899-16C3-4019-ABDC-E23C5F76C9D0}" type="presParOf" srcId="{79134BC3-313D-4274-8095-501F8249D7C3}" destId="{B7A40264-0718-47B2-9B97-2CB69A613B25}" srcOrd="3" destOrd="0" presId="urn:microsoft.com/office/officeart/2005/8/layout/hierarchy1"/>
    <dgm:cxn modelId="{2E314C7D-6B09-4289-8728-A1E06E6E4DBA}" type="presParOf" srcId="{B7A40264-0718-47B2-9B97-2CB69A613B25}" destId="{A8234FA2-7CC0-4AB3-A24D-E826F334937C}" srcOrd="0" destOrd="0" presId="urn:microsoft.com/office/officeart/2005/8/layout/hierarchy1"/>
    <dgm:cxn modelId="{E8A9CB54-910C-4BE1-B248-B6469B5F6807}" type="presParOf" srcId="{A8234FA2-7CC0-4AB3-A24D-E826F334937C}" destId="{74E41D2E-B545-419F-BC31-AD744D438C45}" srcOrd="0" destOrd="0" presId="urn:microsoft.com/office/officeart/2005/8/layout/hierarchy1"/>
    <dgm:cxn modelId="{6EC1BBE4-E4B2-46B8-9C56-CF795700F6F4}" type="presParOf" srcId="{A8234FA2-7CC0-4AB3-A24D-E826F334937C}" destId="{EC458A1C-EAD9-4200-90EA-F3BED9DC10DB}" srcOrd="1" destOrd="0" presId="urn:microsoft.com/office/officeart/2005/8/layout/hierarchy1"/>
    <dgm:cxn modelId="{CF7CC698-C499-43DE-98DA-7F15B78E26DF}" type="presParOf" srcId="{B7A40264-0718-47B2-9B97-2CB69A613B25}" destId="{BB263610-74DB-48B1-804A-7A2619371C39}" srcOrd="1" destOrd="0" presId="urn:microsoft.com/office/officeart/2005/8/layout/hierarchy1"/>
    <dgm:cxn modelId="{79EC0989-3892-40BA-9AEA-A2B4A8A57DE0}" type="presParOf" srcId="{BB263610-74DB-48B1-804A-7A2619371C39}" destId="{52A3A5AF-2535-4626-9486-4C39F614DFBB}" srcOrd="0" destOrd="0" presId="urn:microsoft.com/office/officeart/2005/8/layout/hierarchy1"/>
    <dgm:cxn modelId="{74291586-6E74-4414-93AB-CB87B4D7D3B0}" type="presParOf" srcId="{BB263610-74DB-48B1-804A-7A2619371C39}" destId="{EECB3B82-CA2A-4729-91AE-0F95203123CC}" srcOrd="1" destOrd="0" presId="urn:microsoft.com/office/officeart/2005/8/layout/hierarchy1"/>
    <dgm:cxn modelId="{9BA55A44-C29C-438E-8188-59F9A1C37710}" type="presParOf" srcId="{EECB3B82-CA2A-4729-91AE-0F95203123CC}" destId="{64AF0156-9CDA-4320-99AA-FEFB8DA69C8C}" srcOrd="0" destOrd="0" presId="urn:microsoft.com/office/officeart/2005/8/layout/hierarchy1"/>
    <dgm:cxn modelId="{04F85518-F50C-4886-85C8-AE4D10D3C338}" type="presParOf" srcId="{64AF0156-9CDA-4320-99AA-FEFB8DA69C8C}" destId="{086F9345-9E08-4A76-9764-92200B81B15D}" srcOrd="0" destOrd="0" presId="urn:microsoft.com/office/officeart/2005/8/layout/hierarchy1"/>
    <dgm:cxn modelId="{97812CFF-28EC-4741-A79A-AE1D3EE41E57}" type="presParOf" srcId="{64AF0156-9CDA-4320-99AA-FEFB8DA69C8C}" destId="{2994122B-F579-4DE4-A527-E888AAAC4B94}" srcOrd="1" destOrd="0" presId="urn:microsoft.com/office/officeart/2005/8/layout/hierarchy1"/>
    <dgm:cxn modelId="{7C0DCA5F-2087-48F8-A13D-2F08D9F4F2AD}" type="presParOf" srcId="{EECB3B82-CA2A-4729-91AE-0F95203123CC}" destId="{8AF7AAB3-C663-4B74-B05B-4F3A2255ABC9}" srcOrd="1" destOrd="0" presId="urn:microsoft.com/office/officeart/2005/8/layout/hierarchy1"/>
    <dgm:cxn modelId="{583381C4-B1E7-4C65-9A25-0A628BCB1DEE}" type="presParOf" srcId="{8AF7AAB3-C663-4B74-B05B-4F3A2255ABC9}" destId="{E580AB09-660C-426C-AAF6-11D978F45FA3}" srcOrd="0" destOrd="0" presId="urn:microsoft.com/office/officeart/2005/8/layout/hierarchy1"/>
    <dgm:cxn modelId="{3D673EF7-8777-4478-8241-801C6E88FAB7}" type="presParOf" srcId="{8AF7AAB3-C663-4B74-B05B-4F3A2255ABC9}" destId="{07D0203E-CE2E-4B43-8561-CC53F7BD2C69}" srcOrd="1" destOrd="0" presId="urn:microsoft.com/office/officeart/2005/8/layout/hierarchy1"/>
    <dgm:cxn modelId="{8B78B656-B881-4E12-8D29-83C24C73AFE3}" type="presParOf" srcId="{07D0203E-CE2E-4B43-8561-CC53F7BD2C69}" destId="{329545B8-077C-42D0-8A71-304CC025EEB5}" srcOrd="0" destOrd="0" presId="urn:microsoft.com/office/officeart/2005/8/layout/hierarchy1"/>
    <dgm:cxn modelId="{9FE30577-85D7-4BB8-84BA-19883D9FFA36}" type="presParOf" srcId="{329545B8-077C-42D0-8A71-304CC025EEB5}" destId="{7627392A-A3E7-46D2-894B-E6B524FE003A}" srcOrd="0" destOrd="0" presId="urn:microsoft.com/office/officeart/2005/8/layout/hierarchy1"/>
    <dgm:cxn modelId="{3AA41B1E-39BA-452F-B798-5E3EDC7FA860}" type="presParOf" srcId="{329545B8-077C-42D0-8A71-304CC025EEB5}" destId="{D47CF6D0-1118-47F9-B178-761B0F744016}" srcOrd="1" destOrd="0" presId="urn:microsoft.com/office/officeart/2005/8/layout/hierarchy1"/>
    <dgm:cxn modelId="{66CDCA9B-D261-4A5D-851C-25648DD7C024}" type="presParOf" srcId="{07D0203E-CE2E-4B43-8561-CC53F7BD2C69}" destId="{6B34C7EC-DF9B-40AD-BFC2-452656CB0EDB}" srcOrd="1" destOrd="0" presId="urn:microsoft.com/office/officeart/2005/8/layout/hierarchy1"/>
    <dgm:cxn modelId="{F81BBC10-FFD8-49F8-9C32-7B49437D16F6}" type="presParOf" srcId="{8AF7AAB3-C663-4B74-B05B-4F3A2255ABC9}" destId="{02A4F3DE-640D-4102-A37B-C78B7C0E7706}" srcOrd="2" destOrd="0" presId="urn:microsoft.com/office/officeart/2005/8/layout/hierarchy1"/>
    <dgm:cxn modelId="{61ADB376-04F0-48B9-8347-040B6B6E4254}" type="presParOf" srcId="{8AF7AAB3-C663-4B74-B05B-4F3A2255ABC9}" destId="{FC2CD11E-9FC9-43D8-A465-553B398E8D2F}" srcOrd="3" destOrd="0" presId="urn:microsoft.com/office/officeart/2005/8/layout/hierarchy1"/>
    <dgm:cxn modelId="{5A14E0FA-B4B3-4181-AD0F-68C543FEA24D}" type="presParOf" srcId="{FC2CD11E-9FC9-43D8-A465-553B398E8D2F}" destId="{B9B1FF93-554F-4404-BAF3-DF4570CE34BE}" srcOrd="0" destOrd="0" presId="urn:microsoft.com/office/officeart/2005/8/layout/hierarchy1"/>
    <dgm:cxn modelId="{F96FCE8F-5DFD-4485-AFCC-622DBE781461}" type="presParOf" srcId="{B9B1FF93-554F-4404-BAF3-DF4570CE34BE}" destId="{3107C82F-BE7E-402E-B98B-53D333E5FF30}" srcOrd="0" destOrd="0" presId="urn:microsoft.com/office/officeart/2005/8/layout/hierarchy1"/>
    <dgm:cxn modelId="{1706306F-F36F-483F-8C44-7D4C9EAE9B59}" type="presParOf" srcId="{B9B1FF93-554F-4404-BAF3-DF4570CE34BE}" destId="{2968115E-AFC0-4CDB-BF35-3A2D206CDC37}" srcOrd="1" destOrd="0" presId="urn:microsoft.com/office/officeart/2005/8/layout/hierarchy1"/>
    <dgm:cxn modelId="{EE4600AD-8E24-46EE-B017-D216EEA8B9AD}" type="presParOf" srcId="{FC2CD11E-9FC9-43D8-A465-553B398E8D2F}" destId="{656D3CD6-FE03-4ED2-A407-4304E986C2CF}" srcOrd="1" destOrd="0" presId="urn:microsoft.com/office/officeart/2005/8/layout/hierarchy1"/>
    <dgm:cxn modelId="{888782A9-7EB3-43EE-AE87-F5384DC3ADD1}" type="presParOf" srcId="{BB263610-74DB-48B1-804A-7A2619371C39}" destId="{D3058D3D-7B1A-4617-AF23-3ADE8875D447}" srcOrd="2" destOrd="0" presId="urn:microsoft.com/office/officeart/2005/8/layout/hierarchy1"/>
    <dgm:cxn modelId="{32A967A8-330A-48E6-A9C6-CF7880C92EBE}" type="presParOf" srcId="{BB263610-74DB-48B1-804A-7A2619371C39}" destId="{7AEB6213-5D5B-430C-BA36-0A9A40E4E494}" srcOrd="3" destOrd="0" presId="urn:microsoft.com/office/officeart/2005/8/layout/hierarchy1"/>
    <dgm:cxn modelId="{D36C475E-AF92-430A-8B79-21E40ECD6379}" type="presParOf" srcId="{7AEB6213-5D5B-430C-BA36-0A9A40E4E494}" destId="{AE4F3695-D69C-4A42-8F16-C1F874CA34AA}" srcOrd="0" destOrd="0" presId="urn:microsoft.com/office/officeart/2005/8/layout/hierarchy1"/>
    <dgm:cxn modelId="{A39F07D4-0353-400A-933D-7575C647DCB7}" type="presParOf" srcId="{AE4F3695-D69C-4A42-8F16-C1F874CA34AA}" destId="{84F04E22-0F5E-4EDC-A65B-60FB506CC3F8}" srcOrd="0" destOrd="0" presId="urn:microsoft.com/office/officeart/2005/8/layout/hierarchy1"/>
    <dgm:cxn modelId="{B38E57F1-3B89-40EA-8B3A-B59ED4EF009C}" type="presParOf" srcId="{AE4F3695-D69C-4A42-8F16-C1F874CA34AA}" destId="{0BD456FC-8E3A-4382-A455-86098E8C6B98}" srcOrd="1" destOrd="0" presId="urn:microsoft.com/office/officeart/2005/8/layout/hierarchy1"/>
    <dgm:cxn modelId="{E01B2E4F-EE8A-4A88-86AD-473074C7AFA9}" type="presParOf" srcId="{7AEB6213-5D5B-430C-BA36-0A9A40E4E494}" destId="{A367F9BD-9B49-4262-91DC-311B36F59F3F}" srcOrd="1" destOrd="0" presId="urn:microsoft.com/office/officeart/2005/8/layout/hierarchy1"/>
    <dgm:cxn modelId="{88F303B2-DAE0-4E29-A87D-DC218A040AF8}" type="presParOf" srcId="{A367F9BD-9B49-4262-91DC-311B36F59F3F}" destId="{F52011D2-7B9F-4FFE-9DA6-F100724557EF}" srcOrd="0" destOrd="0" presId="urn:microsoft.com/office/officeart/2005/8/layout/hierarchy1"/>
    <dgm:cxn modelId="{0EFCA8BA-E910-40B2-A142-0671C731EE6B}" type="presParOf" srcId="{A367F9BD-9B49-4262-91DC-311B36F59F3F}" destId="{F670CAAC-1C44-44FF-BB64-6CF4F4541472}" srcOrd="1" destOrd="0" presId="urn:microsoft.com/office/officeart/2005/8/layout/hierarchy1"/>
    <dgm:cxn modelId="{44205BEB-29F4-430D-BBC6-0A8B010085B2}" type="presParOf" srcId="{F670CAAC-1C44-44FF-BB64-6CF4F4541472}" destId="{732376C6-C7BE-4FCB-BABA-835BC846ABE9}" srcOrd="0" destOrd="0" presId="urn:microsoft.com/office/officeart/2005/8/layout/hierarchy1"/>
    <dgm:cxn modelId="{D0AAA5B1-8F6D-4019-8E90-945735CF07EB}" type="presParOf" srcId="{732376C6-C7BE-4FCB-BABA-835BC846ABE9}" destId="{97132BFB-3A2C-48EB-B0AD-606ED30165FA}" srcOrd="0" destOrd="0" presId="urn:microsoft.com/office/officeart/2005/8/layout/hierarchy1"/>
    <dgm:cxn modelId="{99F5FB89-EDD3-45F4-847C-33F320C102DB}" type="presParOf" srcId="{732376C6-C7BE-4FCB-BABA-835BC846ABE9}" destId="{E10EFC4B-B28A-4171-85D0-35114F007839}" srcOrd="1" destOrd="0" presId="urn:microsoft.com/office/officeart/2005/8/layout/hierarchy1"/>
    <dgm:cxn modelId="{F4F3CF4B-23E8-44E1-8A98-4DEE9D676C65}" type="presParOf" srcId="{F670CAAC-1C44-44FF-BB64-6CF4F4541472}" destId="{79144FFA-C667-4F1F-8A01-891DD692EF0B}" srcOrd="1" destOrd="0" presId="urn:microsoft.com/office/officeart/2005/8/layout/hierarchy1"/>
    <dgm:cxn modelId="{3BE2963A-C940-45B7-8F29-3929F5D620E8}" type="presParOf" srcId="{BB263610-74DB-48B1-804A-7A2619371C39}" destId="{E60099FF-07A8-4310-B3C4-812D905B2C2F}" srcOrd="4" destOrd="0" presId="urn:microsoft.com/office/officeart/2005/8/layout/hierarchy1"/>
    <dgm:cxn modelId="{3AEDC40C-EC4A-4A3E-9569-186D62A1CFF3}" type="presParOf" srcId="{BB263610-74DB-48B1-804A-7A2619371C39}" destId="{F9D9011B-239A-4AEB-9C48-5AA68DF75992}" srcOrd="5" destOrd="0" presId="urn:microsoft.com/office/officeart/2005/8/layout/hierarchy1"/>
    <dgm:cxn modelId="{9E97540D-3DB2-4928-80BF-576E8146BFBC}" type="presParOf" srcId="{F9D9011B-239A-4AEB-9C48-5AA68DF75992}" destId="{A506E7B7-8D7E-4B3A-BCA6-1EDEB4440C7B}" srcOrd="0" destOrd="0" presId="urn:microsoft.com/office/officeart/2005/8/layout/hierarchy1"/>
    <dgm:cxn modelId="{135E36DD-240E-49B1-A95E-9FCB9FC43D29}" type="presParOf" srcId="{A506E7B7-8D7E-4B3A-BCA6-1EDEB4440C7B}" destId="{72D601C9-28AB-44B7-9BF5-4231589F8570}" srcOrd="0" destOrd="0" presId="urn:microsoft.com/office/officeart/2005/8/layout/hierarchy1"/>
    <dgm:cxn modelId="{0F1893A3-CA3E-4961-A1C2-F177D4B88979}" type="presParOf" srcId="{A506E7B7-8D7E-4B3A-BCA6-1EDEB4440C7B}" destId="{E5C04843-47EA-4E8F-B939-9766D60CE3B6}" srcOrd="1" destOrd="0" presId="urn:microsoft.com/office/officeart/2005/8/layout/hierarchy1"/>
    <dgm:cxn modelId="{8236B0DA-AACE-4DDC-896F-96E795A41433}" type="presParOf" srcId="{F9D9011B-239A-4AEB-9C48-5AA68DF75992}" destId="{C9CF10BD-78CF-4244-9CBA-0F617AD65C16}" srcOrd="1" destOrd="0" presId="urn:microsoft.com/office/officeart/2005/8/layout/hierarchy1"/>
    <dgm:cxn modelId="{81ECCE9A-7C4E-493A-B07D-41AF09BF29CF}" type="presParOf" srcId="{C9CF10BD-78CF-4244-9CBA-0F617AD65C16}" destId="{B6CD44E3-5C99-4D65-9BF2-370E306DAFE9}" srcOrd="0" destOrd="0" presId="urn:microsoft.com/office/officeart/2005/8/layout/hierarchy1"/>
    <dgm:cxn modelId="{E26FF304-DE14-4868-906B-56104FEC2F2D}" type="presParOf" srcId="{C9CF10BD-78CF-4244-9CBA-0F617AD65C16}" destId="{62E52F43-E63C-4BEB-BF84-3FFA62EA72E8}" srcOrd="1" destOrd="0" presId="urn:microsoft.com/office/officeart/2005/8/layout/hierarchy1"/>
    <dgm:cxn modelId="{BEC88EFD-45A7-44F4-9269-48CFF1E51C16}" type="presParOf" srcId="{62E52F43-E63C-4BEB-BF84-3FFA62EA72E8}" destId="{53D2F18D-3532-4970-A791-2B8BB524928F}" srcOrd="0" destOrd="0" presId="urn:microsoft.com/office/officeart/2005/8/layout/hierarchy1"/>
    <dgm:cxn modelId="{AB91D804-FA55-42FA-B4DB-EA65A6F9B747}" type="presParOf" srcId="{53D2F18D-3532-4970-A791-2B8BB524928F}" destId="{177FD877-0CE1-4C3E-86A3-577119D2EF61}" srcOrd="0" destOrd="0" presId="urn:microsoft.com/office/officeart/2005/8/layout/hierarchy1"/>
    <dgm:cxn modelId="{91982AF8-7F8D-473C-9E7A-3AF5AC36903F}" type="presParOf" srcId="{53D2F18D-3532-4970-A791-2B8BB524928F}" destId="{EAFA941B-8404-41BF-B0FD-CAEF5E00B09A}" srcOrd="1" destOrd="0" presId="urn:microsoft.com/office/officeart/2005/8/layout/hierarchy1"/>
    <dgm:cxn modelId="{3F8011D6-8A78-4141-AFD4-C4E136B6B24D}" type="presParOf" srcId="{62E52F43-E63C-4BEB-BF84-3FFA62EA72E8}" destId="{9A6B9057-3C9A-447D-81AC-7F9444BC5D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D44E3-5C99-4D65-9BF2-370E306DAFE9}">
      <dsp:nvSpPr>
        <dsp:cNvPr id="0" name=""/>
        <dsp:cNvSpPr/>
      </dsp:nvSpPr>
      <dsp:spPr>
        <a:xfrm>
          <a:off x="11582071" y="3433245"/>
          <a:ext cx="91440" cy="2656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67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099FF-07A8-4310-B3C4-812D905B2C2F}">
      <dsp:nvSpPr>
        <dsp:cNvPr id="0" name=""/>
        <dsp:cNvSpPr/>
      </dsp:nvSpPr>
      <dsp:spPr>
        <a:xfrm>
          <a:off x="10232155" y="2587489"/>
          <a:ext cx="1395635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1395635" y="181052"/>
              </a:lnTo>
              <a:lnTo>
                <a:pt x="1395635" y="2656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011D2-7B9F-4FFE-9DA6-F100724557EF}">
      <dsp:nvSpPr>
        <dsp:cNvPr id="0" name=""/>
        <dsp:cNvSpPr/>
      </dsp:nvSpPr>
      <dsp:spPr>
        <a:xfrm>
          <a:off x="10465563" y="3433245"/>
          <a:ext cx="91440" cy="2656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67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8D3D-7B1A-4617-AF23-3ADE8875D447}">
      <dsp:nvSpPr>
        <dsp:cNvPr id="0" name=""/>
        <dsp:cNvSpPr/>
      </dsp:nvSpPr>
      <dsp:spPr>
        <a:xfrm>
          <a:off x="10232155" y="2587489"/>
          <a:ext cx="279127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279127" y="181052"/>
              </a:lnTo>
              <a:lnTo>
                <a:pt x="279127" y="2656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4F3DE-640D-4102-A37B-C78B7C0E7706}">
      <dsp:nvSpPr>
        <dsp:cNvPr id="0" name=""/>
        <dsp:cNvSpPr/>
      </dsp:nvSpPr>
      <dsp:spPr>
        <a:xfrm>
          <a:off x="8836520" y="343324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0AB09-660C-426C-AAF6-11D978F45FA3}">
      <dsp:nvSpPr>
        <dsp:cNvPr id="0" name=""/>
        <dsp:cNvSpPr/>
      </dsp:nvSpPr>
      <dsp:spPr>
        <a:xfrm>
          <a:off x="8278266" y="343324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3A5AF-2535-4626-9486-4C39F614DFBB}">
      <dsp:nvSpPr>
        <dsp:cNvPr id="0" name=""/>
        <dsp:cNvSpPr/>
      </dsp:nvSpPr>
      <dsp:spPr>
        <a:xfrm>
          <a:off x="8836520" y="2587489"/>
          <a:ext cx="1395635" cy="265678"/>
        </a:xfrm>
        <a:custGeom>
          <a:avLst/>
          <a:gdLst/>
          <a:ahLst/>
          <a:cxnLst/>
          <a:rect l="0" t="0" r="0" b="0"/>
          <a:pathLst>
            <a:path>
              <a:moveTo>
                <a:pt x="1395635" y="0"/>
              </a:moveTo>
              <a:lnTo>
                <a:pt x="1395635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2A4EE-C963-4DC6-8865-C506F5D1848A}">
      <dsp:nvSpPr>
        <dsp:cNvPr id="0" name=""/>
        <dsp:cNvSpPr/>
      </dsp:nvSpPr>
      <dsp:spPr>
        <a:xfrm>
          <a:off x="6882630" y="1741734"/>
          <a:ext cx="3349525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3349525" y="181052"/>
              </a:lnTo>
              <a:lnTo>
                <a:pt x="3349525" y="2656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DF969-357A-4F25-AED7-7178706C0273}">
      <dsp:nvSpPr>
        <dsp:cNvPr id="0" name=""/>
        <dsp:cNvSpPr/>
      </dsp:nvSpPr>
      <dsp:spPr>
        <a:xfrm>
          <a:off x="3533104" y="2587489"/>
          <a:ext cx="251214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2512144" y="181052"/>
              </a:lnTo>
              <a:lnTo>
                <a:pt x="2512144" y="2656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DCEE8-42E3-4117-9409-D56C33C16059}">
      <dsp:nvSpPr>
        <dsp:cNvPr id="0" name=""/>
        <dsp:cNvSpPr/>
      </dsp:nvSpPr>
      <dsp:spPr>
        <a:xfrm>
          <a:off x="4928740" y="3433245"/>
          <a:ext cx="2233017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2233017" y="181052"/>
              </a:lnTo>
              <a:lnTo>
                <a:pt x="2233017" y="26567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D3DAE-6768-4852-A36B-A9DE8BAB2C43}">
      <dsp:nvSpPr>
        <dsp:cNvPr id="0" name=""/>
        <dsp:cNvSpPr/>
      </dsp:nvSpPr>
      <dsp:spPr>
        <a:xfrm>
          <a:off x="4928740" y="3433245"/>
          <a:ext cx="1116508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1116508" y="181052"/>
              </a:lnTo>
              <a:lnTo>
                <a:pt x="1116508" y="26567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38AFB-DD1A-452A-BEE0-D349ED489820}">
      <dsp:nvSpPr>
        <dsp:cNvPr id="0" name=""/>
        <dsp:cNvSpPr/>
      </dsp:nvSpPr>
      <dsp:spPr>
        <a:xfrm>
          <a:off x="4883020" y="3433245"/>
          <a:ext cx="91440" cy="2656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67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02BF5-0E19-4FC2-B07F-2A9A4D3D94BA}">
      <dsp:nvSpPr>
        <dsp:cNvPr id="0" name=""/>
        <dsp:cNvSpPr/>
      </dsp:nvSpPr>
      <dsp:spPr>
        <a:xfrm>
          <a:off x="3812232" y="3433245"/>
          <a:ext cx="1116508" cy="265678"/>
        </a:xfrm>
        <a:custGeom>
          <a:avLst/>
          <a:gdLst/>
          <a:ahLst/>
          <a:cxnLst/>
          <a:rect l="0" t="0" r="0" b="0"/>
          <a:pathLst>
            <a:path>
              <a:moveTo>
                <a:pt x="1116508" y="0"/>
              </a:moveTo>
              <a:lnTo>
                <a:pt x="1116508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D367C-2F19-4849-89C1-D676D8BFE614}">
      <dsp:nvSpPr>
        <dsp:cNvPr id="0" name=""/>
        <dsp:cNvSpPr/>
      </dsp:nvSpPr>
      <dsp:spPr>
        <a:xfrm>
          <a:off x="2695723" y="3433245"/>
          <a:ext cx="2233017" cy="265678"/>
        </a:xfrm>
        <a:custGeom>
          <a:avLst/>
          <a:gdLst/>
          <a:ahLst/>
          <a:cxnLst/>
          <a:rect l="0" t="0" r="0" b="0"/>
          <a:pathLst>
            <a:path>
              <a:moveTo>
                <a:pt x="2233017" y="0"/>
              </a:moveTo>
              <a:lnTo>
                <a:pt x="2233017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F04A6-A08C-46C0-A9D1-C16E8BEB2772}">
      <dsp:nvSpPr>
        <dsp:cNvPr id="0" name=""/>
        <dsp:cNvSpPr/>
      </dsp:nvSpPr>
      <dsp:spPr>
        <a:xfrm>
          <a:off x="3533104" y="2587489"/>
          <a:ext cx="1395635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1395635" y="181052"/>
              </a:lnTo>
              <a:lnTo>
                <a:pt x="1395635" y="2656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DE401-422F-410F-9F8F-EF5B47EAA35A}">
      <dsp:nvSpPr>
        <dsp:cNvPr id="0" name=""/>
        <dsp:cNvSpPr/>
      </dsp:nvSpPr>
      <dsp:spPr>
        <a:xfrm>
          <a:off x="1020960" y="343324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7EFC3-F850-4917-983B-0A72A0D5F5C4}">
      <dsp:nvSpPr>
        <dsp:cNvPr id="0" name=""/>
        <dsp:cNvSpPr/>
      </dsp:nvSpPr>
      <dsp:spPr>
        <a:xfrm>
          <a:off x="462706" y="343324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76230-C519-4E3B-ACA5-13829F55DD4C}">
      <dsp:nvSpPr>
        <dsp:cNvPr id="0" name=""/>
        <dsp:cNvSpPr/>
      </dsp:nvSpPr>
      <dsp:spPr>
        <a:xfrm>
          <a:off x="1020960" y="2587489"/>
          <a:ext cx="2512144" cy="265678"/>
        </a:xfrm>
        <a:custGeom>
          <a:avLst/>
          <a:gdLst/>
          <a:ahLst/>
          <a:cxnLst/>
          <a:rect l="0" t="0" r="0" b="0"/>
          <a:pathLst>
            <a:path>
              <a:moveTo>
                <a:pt x="2512144" y="0"/>
              </a:moveTo>
              <a:lnTo>
                <a:pt x="251214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9FDB9-1CB7-46A5-AB5C-F455CF8E61D3}">
      <dsp:nvSpPr>
        <dsp:cNvPr id="0" name=""/>
        <dsp:cNvSpPr/>
      </dsp:nvSpPr>
      <dsp:spPr>
        <a:xfrm>
          <a:off x="3533104" y="1741734"/>
          <a:ext cx="3349525" cy="265678"/>
        </a:xfrm>
        <a:custGeom>
          <a:avLst/>
          <a:gdLst/>
          <a:ahLst/>
          <a:cxnLst/>
          <a:rect l="0" t="0" r="0" b="0"/>
          <a:pathLst>
            <a:path>
              <a:moveTo>
                <a:pt x="3349525" y="0"/>
              </a:moveTo>
              <a:lnTo>
                <a:pt x="3349525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23274-DBC0-40BA-AA8C-BABE81B64B2E}">
      <dsp:nvSpPr>
        <dsp:cNvPr id="0" name=""/>
        <dsp:cNvSpPr/>
      </dsp:nvSpPr>
      <dsp:spPr>
        <a:xfrm>
          <a:off x="6425877" y="1161657"/>
          <a:ext cx="913506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46788-2191-4409-88A0-BFB92C28ACFA}">
      <dsp:nvSpPr>
        <dsp:cNvPr id="0" name=""/>
        <dsp:cNvSpPr/>
      </dsp:nvSpPr>
      <dsp:spPr>
        <a:xfrm>
          <a:off x="6527377" y="1258083"/>
          <a:ext cx="913506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 err="1"/>
            <a:t>Language</a:t>
          </a:r>
          <a:r>
            <a:rPr lang="es-CO" sz="1000" kern="1200" dirty="0"/>
            <a:t> </a:t>
          </a:r>
          <a:r>
            <a:rPr lang="es-CO" sz="1000" kern="1200" dirty="0" err="1"/>
            <a:t>Paradigms</a:t>
          </a:r>
          <a:endParaRPr lang="es-CO" sz="1000" kern="1200" dirty="0"/>
        </a:p>
      </dsp:txBody>
      <dsp:txXfrm>
        <a:off x="6544367" y="1275073"/>
        <a:ext cx="879526" cy="546096"/>
      </dsp:txXfrm>
    </dsp:sp>
    <dsp:sp modelId="{2A6C0BF6-9900-4EC3-8F91-C9BDAD650230}">
      <dsp:nvSpPr>
        <dsp:cNvPr id="0" name=""/>
        <dsp:cNvSpPr/>
      </dsp:nvSpPr>
      <dsp:spPr>
        <a:xfrm>
          <a:off x="3076351" y="2007413"/>
          <a:ext cx="913506" cy="5800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07B07-8707-462E-A67C-3E5FC3C1BAE3}">
      <dsp:nvSpPr>
        <dsp:cNvPr id="0" name=""/>
        <dsp:cNvSpPr/>
      </dsp:nvSpPr>
      <dsp:spPr>
        <a:xfrm>
          <a:off x="3177852" y="2103838"/>
          <a:ext cx="913506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 err="1"/>
            <a:t>Imperative</a:t>
          </a:r>
          <a:r>
            <a:rPr lang="es-CO" sz="1000" kern="1200" dirty="0"/>
            <a:t> </a:t>
          </a:r>
          <a:r>
            <a:rPr lang="es-CO" sz="1000" kern="1200" dirty="0" err="1"/>
            <a:t>programming</a:t>
          </a:r>
          <a:endParaRPr lang="es-CO" sz="1000" kern="1200" dirty="0"/>
        </a:p>
      </dsp:txBody>
      <dsp:txXfrm>
        <a:off x="3194842" y="2120828"/>
        <a:ext cx="879526" cy="546096"/>
      </dsp:txXfrm>
    </dsp:sp>
    <dsp:sp modelId="{470C2FD6-2764-4FF7-9B5C-CFA63547DAC0}">
      <dsp:nvSpPr>
        <dsp:cNvPr id="0" name=""/>
        <dsp:cNvSpPr/>
      </dsp:nvSpPr>
      <dsp:spPr>
        <a:xfrm>
          <a:off x="564207" y="2853168"/>
          <a:ext cx="913506" cy="5800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13745-05D2-439F-A0BD-9B1B000E9161}">
      <dsp:nvSpPr>
        <dsp:cNvPr id="0" name=""/>
        <dsp:cNvSpPr/>
      </dsp:nvSpPr>
      <dsp:spPr>
        <a:xfrm>
          <a:off x="665708" y="2949594"/>
          <a:ext cx="913506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Procedural</a:t>
          </a:r>
        </a:p>
      </dsp:txBody>
      <dsp:txXfrm>
        <a:off x="682698" y="2966584"/>
        <a:ext cx="879526" cy="546096"/>
      </dsp:txXfrm>
    </dsp:sp>
    <dsp:sp modelId="{7A972F0C-BAA1-4B12-95AE-8EFFF2A16662}">
      <dsp:nvSpPr>
        <dsp:cNvPr id="0" name=""/>
        <dsp:cNvSpPr/>
      </dsp:nvSpPr>
      <dsp:spPr>
        <a:xfrm>
          <a:off x="5953" y="3698923"/>
          <a:ext cx="913506" cy="5800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72289-2C63-4FFD-BF40-501BDE8C5173}">
      <dsp:nvSpPr>
        <dsp:cNvPr id="0" name=""/>
        <dsp:cNvSpPr/>
      </dsp:nvSpPr>
      <dsp:spPr>
        <a:xfrm>
          <a:off x="107453" y="3795349"/>
          <a:ext cx="913506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C</a:t>
          </a:r>
        </a:p>
      </dsp:txBody>
      <dsp:txXfrm>
        <a:off x="124443" y="3812339"/>
        <a:ext cx="879526" cy="546096"/>
      </dsp:txXfrm>
    </dsp:sp>
    <dsp:sp modelId="{1EE2A4DB-BE7C-4431-BFA3-6A7A68F4797C}">
      <dsp:nvSpPr>
        <dsp:cNvPr id="0" name=""/>
        <dsp:cNvSpPr/>
      </dsp:nvSpPr>
      <dsp:spPr>
        <a:xfrm>
          <a:off x="1122461" y="3698923"/>
          <a:ext cx="913506" cy="5800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97056-4E20-4873-8489-D3FACCB81AAC}">
      <dsp:nvSpPr>
        <dsp:cNvPr id="0" name=""/>
        <dsp:cNvSpPr/>
      </dsp:nvSpPr>
      <dsp:spPr>
        <a:xfrm>
          <a:off x="1223962" y="3795349"/>
          <a:ext cx="913506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PL</a:t>
          </a:r>
        </a:p>
      </dsp:txBody>
      <dsp:txXfrm>
        <a:off x="1240952" y="3812339"/>
        <a:ext cx="879526" cy="546096"/>
      </dsp:txXfrm>
    </dsp:sp>
    <dsp:sp modelId="{5CC84FE9-B4AA-45A9-9FDB-EFE8C1FB04A4}">
      <dsp:nvSpPr>
        <dsp:cNvPr id="0" name=""/>
        <dsp:cNvSpPr/>
      </dsp:nvSpPr>
      <dsp:spPr>
        <a:xfrm>
          <a:off x="4471987" y="2853168"/>
          <a:ext cx="913506" cy="5800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3B6D6-45A3-4D28-85AB-C4A2FFA9705D}">
      <dsp:nvSpPr>
        <dsp:cNvPr id="0" name=""/>
        <dsp:cNvSpPr/>
      </dsp:nvSpPr>
      <dsp:spPr>
        <a:xfrm>
          <a:off x="4573487" y="2949594"/>
          <a:ext cx="913506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OOP</a:t>
          </a:r>
        </a:p>
      </dsp:txBody>
      <dsp:txXfrm>
        <a:off x="4590477" y="2966584"/>
        <a:ext cx="879526" cy="546096"/>
      </dsp:txXfrm>
    </dsp:sp>
    <dsp:sp modelId="{1A23E4C3-E407-4D4E-A290-FB6603BEB2BE}">
      <dsp:nvSpPr>
        <dsp:cNvPr id="0" name=""/>
        <dsp:cNvSpPr/>
      </dsp:nvSpPr>
      <dsp:spPr>
        <a:xfrm>
          <a:off x="2238970" y="3698923"/>
          <a:ext cx="913506" cy="5800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BF0CC-F0CF-4D82-AF71-E2647488B65E}">
      <dsp:nvSpPr>
        <dsp:cNvPr id="0" name=""/>
        <dsp:cNvSpPr/>
      </dsp:nvSpPr>
      <dsp:spPr>
        <a:xfrm>
          <a:off x="2340470" y="3795349"/>
          <a:ext cx="913506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C#</a:t>
          </a:r>
        </a:p>
      </dsp:txBody>
      <dsp:txXfrm>
        <a:off x="2357460" y="3812339"/>
        <a:ext cx="879526" cy="546096"/>
      </dsp:txXfrm>
    </dsp:sp>
    <dsp:sp modelId="{486B83E3-43B5-4532-AF29-DD76346063C8}">
      <dsp:nvSpPr>
        <dsp:cNvPr id="0" name=""/>
        <dsp:cNvSpPr/>
      </dsp:nvSpPr>
      <dsp:spPr>
        <a:xfrm>
          <a:off x="3355478" y="3698923"/>
          <a:ext cx="913506" cy="5800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1E153-945A-43EF-BF96-9B76A1E0447A}">
      <dsp:nvSpPr>
        <dsp:cNvPr id="0" name=""/>
        <dsp:cNvSpPr/>
      </dsp:nvSpPr>
      <dsp:spPr>
        <a:xfrm>
          <a:off x="3456979" y="3795349"/>
          <a:ext cx="913506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 err="1"/>
            <a:t>Objective</a:t>
          </a:r>
          <a:r>
            <a:rPr lang="es-CO" sz="1000" kern="1200" dirty="0"/>
            <a:t> C</a:t>
          </a:r>
        </a:p>
      </dsp:txBody>
      <dsp:txXfrm>
        <a:off x="3473969" y="3812339"/>
        <a:ext cx="879526" cy="546096"/>
      </dsp:txXfrm>
    </dsp:sp>
    <dsp:sp modelId="{06724DF3-C316-4A68-9FED-C7BB6A1D3C3C}">
      <dsp:nvSpPr>
        <dsp:cNvPr id="0" name=""/>
        <dsp:cNvSpPr/>
      </dsp:nvSpPr>
      <dsp:spPr>
        <a:xfrm>
          <a:off x="4471987" y="3698923"/>
          <a:ext cx="913506" cy="5800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32D9A-FF59-40D2-95CE-3E925A693ECF}">
      <dsp:nvSpPr>
        <dsp:cNvPr id="0" name=""/>
        <dsp:cNvSpPr/>
      </dsp:nvSpPr>
      <dsp:spPr>
        <a:xfrm>
          <a:off x="4573487" y="3795349"/>
          <a:ext cx="913506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Python</a:t>
          </a:r>
        </a:p>
      </dsp:txBody>
      <dsp:txXfrm>
        <a:off x="4590477" y="3812339"/>
        <a:ext cx="879526" cy="546096"/>
      </dsp:txXfrm>
    </dsp:sp>
    <dsp:sp modelId="{80ED15E3-CA94-4F60-B245-CF50CEA088F4}">
      <dsp:nvSpPr>
        <dsp:cNvPr id="0" name=""/>
        <dsp:cNvSpPr/>
      </dsp:nvSpPr>
      <dsp:spPr>
        <a:xfrm>
          <a:off x="5588495" y="3698923"/>
          <a:ext cx="913506" cy="5800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A8E3E-79A5-4CC2-A848-F9C5927F3E72}">
      <dsp:nvSpPr>
        <dsp:cNvPr id="0" name=""/>
        <dsp:cNvSpPr/>
      </dsp:nvSpPr>
      <dsp:spPr>
        <a:xfrm>
          <a:off x="5689996" y="3795349"/>
          <a:ext cx="913506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Ruby</a:t>
          </a:r>
        </a:p>
      </dsp:txBody>
      <dsp:txXfrm>
        <a:off x="5706986" y="3812339"/>
        <a:ext cx="879526" cy="546096"/>
      </dsp:txXfrm>
    </dsp:sp>
    <dsp:sp modelId="{81143A7E-4F81-4E80-9D67-F450CD8602C5}">
      <dsp:nvSpPr>
        <dsp:cNvPr id="0" name=""/>
        <dsp:cNvSpPr/>
      </dsp:nvSpPr>
      <dsp:spPr>
        <a:xfrm>
          <a:off x="6705004" y="3698923"/>
          <a:ext cx="913506" cy="5800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907FC-C724-4681-A517-8645199346D3}">
      <dsp:nvSpPr>
        <dsp:cNvPr id="0" name=""/>
        <dsp:cNvSpPr/>
      </dsp:nvSpPr>
      <dsp:spPr>
        <a:xfrm>
          <a:off x="6806504" y="3795349"/>
          <a:ext cx="913506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Java</a:t>
          </a:r>
        </a:p>
      </dsp:txBody>
      <dsp:txXfrm>
        <a:off x="6823494" y="3812339"/>
        <a:ext cx="879526" cy="546096"/>
      </dsp:txXfrm>
    </dsp:sp>
    <dsp:sp modelId="{C433CCCD-A88D-42F1-8D25-5F79A3A8B5A0}">
      <dsp:nvSpPr>
        <dsp:cNvPr id="0" name=""/>
        <dsp:cNvSpPr/>
      </dsp:nvSpPr>
      <dsp:spPr>
        <a:xfrm>
          <a:off x="5588495" y="2853168"/>
          <a:ext cx="913506" cy="5800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DBA3D-3CE8-4B87-9FF1-11608D4B7A63}">
      <dsp:nvSpPr>
        <dsp:cNvPr id="0" name=""/>
        <dsp:cNvSpPr/>
      </dsp:nvSpPr>
      <dsp:spPr>
        <a:xfrm>
          <a:off x="5689996" y="2949594"/>
          <a:ext cx="913506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 err="1"/>
            <a:t>Parallel</a:t>
          </a:r>
          <a:endParaRPr lang="es-CO" sz="1000" kern="1200" dirty="0"/>
        </a:p>
      </dsp:txBody>
      <dsp:txXfrm>
        <a:off x="5706986" y="2966584"/>
        <a:ext cx="879526" cy="546096"/>
      </dsp:txXfrm>
    </dsp:sp>
    <dsp:sp modelId="{74E41D2E-B545-419F-BC31-AD744D438C45}">
      <dsp:nvSpPr>
        <dsp:cNvPr id="0" name=""/>
        <dsp:cNvSpPr/>
      </dsp:nvSpPr>
      <dsp:spPr>
        <a:xfrm>
          <a:off x="9775402" y="2007413"/>
          <a:ext cx="913506" cy="5800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58A1C-EAD9-4200-90EA-F3BED9DC10DB}">
      <dsp:nvSpPr>
        <dsp:cNvPr id="0" name=""/>
        <dsp:cNvSpPr/>
      </dsp:nvSpPr>
      <dsp:spPr>
        <a:xfrm>
          <a:off x="9876903" y="2103838"/>
          <a:ext cx="913506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 err="1"/>
            <a:t>Declarative</a:t>
          </a:r>
          <a:r>
            <a:rPr lang="es-CO" sz="1000" kern="1200" dirty="0"/>
            <a:t> </a:t>
          </a:r>
          <a:r>
            <a:rPr lang="es-CO" sz="1000" kern="1200" dirty="0" err="1"/>
            <a:t>Programming</a:t>
          </a:r>
          <a:endParaRPr lang="es-CO" sz="1000" kern="1200" dirty="0"/>
        </a:p>
      </dsp:txBody>
      <dsp:txXfrm>
        <a:off x="9893893" y="2120828"/>
        <a:ext cx="879526" cy="546096"/>
      </dsp:txXfrm>
    </dsp:sp>
    <dsp:sp modelId="{086F9345-9E08-4A76-9764-92200B81B15D}">
      <dsp:nvSpPr>
        <dsp:cNvPr id="0" name=""/>
        <dsp:cNvSpPr/>
      </dsp:nvSpPr>
      <dsp:spPr>
        <a:xfrm>
          <a:off x="8379766" y="2853168"/>
          <a:ext cx="913506" cy="5800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4122B-F579-4DE4-A527-E888AAAC4B94}">
      <dsp:nvSpPr>
        <dsp:cNvPr id="0" name=""/>
        <dsp:cNvSpPr/>
      </dsp:nvSpPr>
      <dsp:spPr>
        <a:xfrm>
          <a:off x="8481267" y="2949594"/>
          <a:ext cx="913506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 err="1"/>
            <a:t>Functional</a:t>
          </a:r>
          <a:endParaRPr lang="es-CO" sz="1000" kern="1200" dirty="0"/>
        </a:p>
      </dsp:txBody>
      <dsp:txXfrm>
        <a:off x="8498257" y="2966584"/>
        <a:ext cx="879526" cy="546096"/>
      </dsp:txXfrm>
    </dsp:sp>
    <dsp:sp modelId="{7627392A-A3E7-46D2-894B-E6B524FE003A}">
      <dsp:nvSpPr>
        <dsp:cNvPr id="0" name=""/>
        <dsp:cNvSpPr/>
      </dsp:nvSpPr>
      <dsp:spPr>
        <a:xfrm>
          <a:off x="7821512" y="3698923"/>
          <a:ext cx="913506" cy="5800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CF6D0-1118-47F9-B178-761B0F744016}">
      <dsp:nvSpPr>
        <dsp:cNvPr id="0" name=""/>
        <dsp:cNvSpPr/>
      </dsp:nvSpPr>
      <dsp:spPr>
        <a:xfrm>
          <a:off x="7923013" y="3795349"/>
          <a:ext cx="913506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JS</a:t>
          </a:r>
        </a:p>
      </dsp:txBody>
      <dsp:txXfrm>
        <a:off x="7940003" y="3812339"/>
        <a:ext cx="879526" cy="546096"/>
      </dsp:txXfrm>
    </dsp:sp>
    <dsp:sp modelId="{3107C82F-BE7E-402E-B98B-53D333E5FF30}">
      <dsp:nvSpPr>
        <dsp:cNvPr id="0" name=""/>
        <dsp:cNvSpPr/>
      </dsp:nvSpPr>
      <dsp:spPr>
        <a:xfrm>
          <a:off x="8938021" y="3698923"/>
          <a:ext cx="913506" cy="5800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8115E-AFC0-4CDB-BF35-3A2D206CDC37}">
      <dsp:nvSpPr>
        <dsp:cNvPr id="0" name=""/>
        <dsp:cNvSpPr/>
      </dsp:nvSpPr>
      <dsp:spPr>
        <a:xfrm>
          <a:off x="9039521" y="3795349"/>
          <a:ext cx="913506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Scala</a:t>
          </a:r>
        </a:p>
      </dsp:txBody>
      <dsp:txXfrm>
        <a:off x="9056511" y="3812339"/>
        <a:ext cx="879526" cy="546096"/>
      </dsp:txXfrm>
    </dsp:sp>
    <dsp:sp modelId="{84F04E22-0F5E-4EDC-A65B-60FB506CC3F8}">
      <dsp:nvSpPr>
        <dsp:cNvPr id="0" name=""/>
        <dsp:cNvSpPr/>
      </dsp:nvSpPr>
      <dsp:spPr>
        <a:xfrm>
          <a:off x="10054529" y="2853168"/>
          <a:ext cx="913506" cy="5800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456FC-8E3A-4382-A455-86098E8C6B98}">
      <dsp:nvSpPr>
        <dsp:cNvPr id="0" name=""/>
        <dsp:cNvSpPr/>
      </dsp:nvSpPr>
      <dsp:spPr>
        <a:xfrm>
          <a:off x="10156030" y="2949594"/>
          <a:ext cx="913506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 err="1"/>
            <a:t>Logic</a:t>
          </a:r>
          <a:endParaRPr lang="es-CO" sz="1000" kern="1200" dirty="0"/>
        </a:p>
      </dsp:txBody>
      <dsp:txXfrm>
        <a:off x="10173020" y="2966584"/>
        <a:ext cx="879526" cy="546096"/>
      </dsp:txXfrm>
    </dsp:sp>
    <dsp:sp modelId="{97132BFB-3A2C-48EB-B0AD-606ED30165FA}">
      <dsp:nvSpPr>
        <dsp:cNvPr id="0" name=""/>
        <dsp:cNvSpPr/>
      </dsp:nvSpPr>
      <dsp:spPr>
        <a:xfrm>
          <a:off x="10054529" y="3698923"/>
          <a:ext cx="913506" cy="5800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EFC4B-B28A-4171-85D0-35114F007839}">
      <dsp:nvSpPr>
        <dsp:cNvPr id="0" name=""/>
        <dsp:cNvSpPr/>
      </dsp:nvSpPr>
      <dsp:spPr>
        <a:xfrm>
          <a:off x="10156030" y="3795349"/>
          <a:ext cx="913506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 err="1"/>
            <a:t>Prolog</a:t>
          </a:r>
          <a:endParaRPr lang="es-CO" sz="1000" kern="1200" dirty="0"/>
        </a:p>
      </dsp:txBody>
      <dsp:txXfrm>
        <a:off x="10173020" y="3812339"/>
        <a:ext cx="879526" cy="546096"/>
      </dsp:txXfrm>
    </dsp:sp>
    <dsp:sp modelId="{72D601C9-28AB-44B7-9BF5-4231589F8570}">
      <dsp:nvSpPr>
        <dsp:cNvPr id="0" name=""/>
        <dsp:cNvSpPr/>
      </dsp:nvSpPr>
      <dsp:spPr>
        <a:xfrm>
          <a:off x="11171038" y="2853168"/>
          <a:ext cx="913506" cy="5800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04843-47EA-4E8F-B939-9766D60CE3B6}">
      <dsp:nvSpPr>
        <dsp:cNvPr id="0" name=""/>
        <dsp:cNvSpPr/>
      </dsp:nvSpPr>
      <dsp:spPr>
        <a:xfrm>
          <a:off x="11272538" y="2949594"/>
          <a:ext cx="913506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 err="1"/>
            <a:t>Mathematical</a:t>
          </a:r>
          <a:endParaRPr lang="es-CO" sz="1000" kern="1200" dirty="0"/>
        </a:p>
      </dsp:txBody>
      <dsp:txXfrm>
        <a:off x="11289528" y="2966584"/>
        <a:ext cx="879526" cy="546096"/>
      </dsp:txXfrm>
    </dsp:sp>
    <dsp:sp modelId="{177FD877-0CE1-4C3E-86A3-577119D2EF61}">
      <dsp:nvSpPr>
        <dsp:cNvPr id="0" name=""/>
        <dsp:cNvSpPr/>
      </dsp:nvSpPr>
      <dsp:spPr>
        <a:xfrm>
          <a:off x="11171038" y="3698923"/>
          <a:ext cx="913506" cy="5800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A941B-8404-41BF-B0FD-CAEF5E00B09A}">
      <dsp:nvSpPr>
        <dsp:cNvPr id="0" name=""/>
        <dsp:cNvSpPr/>
      </dsp:nvSpPr>
      <dsp:spPr>
        <a:xfrm>
          <a:off x="11272538" y="3795349"/>
          <a:ext cx="913506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Matlab</a:t>
          </a:r>
        </a:p>
      </dsp:txBody>
      <dsp:txXfrm>
        <a:off x="11289528" y="3812339"/>
        <a:ext cx="879526" cy="546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DB328-85E0-41F9-81C8-1B9E8EB841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B7B4B-A9A6-4E76-9BB4-29390F9EE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5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Variable_(programaci%C3%B3n)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noProof="0"/>
              <a:t>Los malos usos:</a:t>
            </a:r>
          </a:p>
          <a:p>
            <a:r>
              <a:rPr lang="es-AR" b="0" noProof="0"/>
              <a:t>a)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noProof="0" err="1"/>
              <a:t>Insertar</a:t>
            </a:r>
            <a:r>
              <a:rPr lang="es-AR" baseline="0" noProof="0" err="1"/>
              <a:t>Persona</a:t>
            </a:r>
            <a:r>
              <a:rPr lang="es-AR" baseline="0" noProof="0"/>
              <a:t>, pero dentro del código dice </a:t>
            </a:r>
            <a:r>
              <a:rPr lang="es-AR" baseline="0" noProof="0" err="1"/>
              <a:t>CrearPersona</a:t>
            </a:r>
            <a:r>
              <a:rPr lang="es-AR" baseline="0" noProof="0"/>
              <a:t>.</a:t>
            </a:r>
            <a:endParaRPr lang="es-AR" noProof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noProof="0"/>
              <a:t>Ejemplo</a:t>
            </a:r>
            <a:r>
              <a:rPr lang="es-AR" baseline="0" noProof="0"/>
              <a:t> </a:t>
            </a:r>
            <a:r>
              <a:rPr lang="es-AR" baseline="0" noProof="0" err="1"/>
              <a:t>GetPage</a:t>
            </a:r>
            <a:r>
              <a:rPr lang="es-AR" baseline="0" noProof="0"/>
              <a:t> vs </a:t>
            </a:r>
            <a:r>
              <a:rPr lang="es-AR" baseline="0" noProof="0" err="1"/>
              <a:t>DownloadPage</a:t>
            </a:r>
            <a:r>
              <a:rPr lang="es-AR" baseline="0" noProof="0"/>
              <a:t> si es de internet. </a:t>
            </a:r>
            <a:r>
              <a:rPr lang="es-AR" baseline="0" noProof="0" err="1"/>
              <a:t>GetFile</a:t>
            </a:r>
            <a:r>
              <a:rPr lang="es-AR" baseline="0" noProof="0"/>
              <a:t> vs </a:t>
            </a:r>
            <a:r>
              <a:rPr lang="es-AR" baseline="0" noProof="0" err="1"/>
              <a:t>DownloadFile</a:t>
            </a:r>
            <a:r>
              <a:rPr lang="es-AR" baseline="0" noProof="0"/>
              <a:t>, </a:t>
            </a:r>
            <a:r>
              <a:rPr lang="es-AR" baseline="0" noProof="0" err="1"/>
              <a:t>Kill</a:t>
            </a:r>
            <a:r>
              <a:rPr lang="es-AR" baseline="0" noProof="0"/>
              <a:t> vs Stop para operaciones que no se pueden deshacer.</a:t>
            </a:r>
          </a:p>
          <a:p>
            <a:pPr rtl="0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</a:t>
            </a:r>
            <a:r>
              <a:rPr lang="en-US" sz="120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d; // elapsed time in days The name d reveals nothing</a:t>
            </a:r>
            <a:endParaRPr lang="en-US" b="0">
              <a:effectLst/>
            </a:endParaRPr>
          </a:p>
          <a:p>
            <a:pPr rtl="0"/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elapsedTimeInDays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/>
            </a:br>
            <a:endParaRPr lang="es-AR" baseline="0" noProof="0"/>
          </a:p>
          <a:p>
            <a:r>
              <a:rPr lang="es-AR" baseline="0" noProof="0"/>
              <a:t>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noProof="0"/>
              <a:t>Sinónimos de </a:t>
            </a:r>
            <a:r>
              <a:rPr lang="es-AR" baseline="0" noProof="0" err="1"/>
              <a:t>Send</a:t>
            </a:r>
            <a:r>
              <a:rPr lang="es-AR" baseline="0" noProof="0"/>
              <a:t>, </a:t>
            </a:r>
            <a:r>
              <a:rPr lang="es-AR" baseline="0" noProof="0" err="1"/>
              <a:t>Start</a:t>
            </a:r>
            <a:r>
              <a:rPr lang="es-AR" baseline="0" noProof="0"/>
              <a:t>, </a:t>
            </a:r>
            <a:r>
              <a:rPr lang="es-AR" baseline="0" noProof="0" err="1"/>
              <a:t>Make</a:t>
            </a:r>
            <a:endParaRPr lang="es-AR" baseline="0" noProof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noProof="0"/>
              <a:t>Son nombres para salir del paso porque no se nos ocurre algo mayor. Son nombres obvios y que no agregan información del valor que la variable contiene.</a:t>
            </a:r>
          </a:p>
          <a:p>
            <a:r>
              <a:rPr lang="es-AR" baseline="0" noProof="0"/>
              <a:t>c)</a:t>
            </a:r>
          </a:p>
          <a:p>
            <a:r>
              <a:rPr lang="es-AR" baseline="0" noProof="0"/>
              <a:t>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noProof="0"/>
              <a:t>Ejemplo de un </a:t>
            </a:r>
            <a:r>
              <a:rPr lang="es-AR" baseline="0" noProof="0" err="1"/>
              <a:t>loop</a:t>
            </a:r>
            <a:r>
              <a:rPr lang="es-AR" baseline="0" noProof="0"/>
              <a:t> de Clientes, Facturas, Líneas de factura y el uso de i, k, m, en vez de factura, cliente, </a:t>
            </a:r>
            <a:r>
              <a:rPr lang="es-AR" baseline="0" noProof="0" err="1"/>
              <a:t>item</a:t>
            </a:r>
            <a:endParaRPr lang="es-AR" baseline="0" noProof="0"/>
          </a:p>
          <a:p>
            <a:endParaRPr lang="es-AR" baseline="0" noProof="0"/>
          </a:p>
          <a:p>
            <a:r>
              <a:rPr lang="es-AR" b="1" baseline="0" noProof="0"/>
              <a:t>Los Buenos usos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noProof="0" err="1"/>
              <a:t>ServerCanStart</a:t>
            </a:r>
            <a:r>
              <a:rPr lang="es-AR" baseline="0" noProof="0"/>
              <a:t> vs </a:t>
            </a:r>
            <a:r>
              <a:rPr lang="es-AR" baseline="0" noProof="0" err="1"/>
              <a:t>CanListenOnPort</a:t>
            </a:r>
            <a:r>
              <a:rPr lang="es-AR" baseline="0" noProof="0"/>
              <a:t>, se describe directamente lo que hace el método</a:t>
            </a:r>
          </a:p>
          <a:p>
            <a:endParaRPr lang="es-AR" baseline="0" noProof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noProof="0"/>
              <a:t>El VS te propone en código del </a:t>
            </a:r>
            <a:r>
              <a:rPr lang="es-AR" b="1" baseline="0" noProof="0" err="1"/>
              <a:t>for</a:t>
            </a:r>
            <a:r>
              <a:rPr lang="es-AR" baseline="0" noProof="0"/>
              <a:t>, te propone </a:t>
            </a:r>
            <a:r>
              <a:rPr lang="es-AR" baseline="0" noProof="0" err="1"/>
              <a:t>I,j,k,m</a:t>
            </a:r>
            <a:r>
              <a:rPr lang="es-AR" baseline="0" noProof="0"/>
              <a:t> pero conviene usarlo en </a:t>
            </a:r>
            <a:r>
              <a:rPr lang="es-AR" b="1" baseline="0" noProof="0" err="1"/>
              <a:t>for</a:t>
            </a:r>
            <a:r>
              <a:rPr lang="es-AR" baseline="0" noProof="0"/>
              <a:t> pequeños, que recorren listas pequeñas. Pero si tenemos cosas como </a:t>
            </a:r>
            <a:r>
              <a:rPr lang="es-AR" b="1" baseline="0" noProof="0" err="1"/>
              <a:t>IList</a:t>
            </a:r>
            <a:r>
              <a:rPr lang="es-AR" b="1" baseline="0" noProof="0"/>
              <a:t>&lt;</a:t>
            </a:r>
            <a:r>
              <a:rPr lang="es-AR" b="1" baseline="0" noProof="0" err="1"/>
              <a:t>int</a:t>
            </a:r>
            <a:r>
              <a:rPr lang="es-AR" b="1" baseline="0" noProof="0"/>
              <a:t>&gt; </a:t>
            </a:r>
            <a:r>
              <a:rPr lang="es-AR" b="1" baseline="0" noProof="0" err="1"/>
              <a:t>InvoiceIds</a:t>
            </a:r>
            <a:r>
              <a:rPr lang="es-AR" baseline="0" noProof="0"/>
              <a:t>, capaz que convenga colocar en el </a:t>
            </a:r>
            <a:r>
              <a:rPr lang="es-AR" baseline="0" noProof="0" err="1"/>
              <a:t>for</a:t>
            </a:r>
            <a:r>
              <a:rPr lang="es-AR" baseline="0" noProof="0"/>
              <a:t> </a:t>
            </a:r>
            <a:r>
              <a:rPr lang="es-AR" baseline="0" noProof="0" err="1"/>
              <a:t>var</a:t>
            </a:r>
            <a:r>
              <a:rPr lang="es-AR" baseline="0" noProof="0"/>
              <a:t> </a:t>
            </a:r>
            <a:r>
              <a:rPr lang="es-AR" baseline="0" noProof="0" err="1"/>
              <a:t>invoiceId</a:t>
            </a:r>
            <a:r>
              <a:rPr lang="es-AR" baseline="0" noProof="0"/>
              <a:t> = 0, </a:t>
            </a:r>
            <a:r>
              <a:rPr lang="es-AR" baseline="0" noProof="0" err="1"/>
              <a:t>invoiceId</a:t>
            </a:r>
            <a:r>
              <a:rPr lang="es-AR" baseline="0" noProof="0"/>
              <a:t> ++, </a:t>
            </a:r>
            <a:r>
              <a:rPr lang="es-AR" baseline="0" noProof="0" err="1"/>
              <a:t>invoiceId</a:t>
            </a:r>
            <a:r>
              <a:rPr lang="es-AR" baseline="0" noProof="0"/>
              <a:t> &lt;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baseline="0" noProof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noProof="0"/>
              <a:t>En los casos mas sencillos están bien usar i, l, k.</a:t>
            </a:r>
            <a:endParaRPr lang="es-AR" noProof="0"/>
          </a:p>
          <a:p>
            <a:r>
              <a:rPr lang="es-AR" noProof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55C51-AB97-4FD2-AEA4-7EE48B48FF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06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AR"/>
              <a:t>Muchas veces</a:t>
            </a:r>
            <a:r>
              <a:rPr lang="es-AR" baseline="0"/>
              <a:t> no gustan los múltiples </a:t>
            </a:r>
            <a:r>
              <a:rPr lang="es-AR" baseline="0" err="1"/>
              <a:t>returns</a:t>
            </a:r>
            <a:r>
              <a:rPr lang="es-AR" baseline="0"/>
              <a:t> porque al final del método se pone </a:t>
            </a:r>
            <a:r>
              <a:rPr lang="es-AR" baseline="0" err="1"/>
              <a:t>cleanup</a:t>
            </a:r>
            <a:r>
              <a:rPr lang="es-AR" baseline="0"/>
              <a:t> </a:t>
            </a:r>
            <a:r>
              <a:rPr lang="es-AR" baseline="0" err="1"/>
              <a:t>code</a:t>
            </a:r>
            <a:r>
              <a:rPr lang="es-AR" baseline="0"/>
              <a:t>, pero con las </a:t>
            </a:r>
            <a:r>
              <a:rPr lang="es-AR" baseline="0" err="1"/>
              <a:t>features</a:t>
            </a:r>
            <a:r>
              <a:rPr lang="es-AR" baseline="0"/>
              <a:t> de los lenguajes modernos es innecesario. </a:t>
            </a:r>
            <a:r>
              <a:rPr lang="es-AR" baseline="0" err="1"/>
              <a:t>Using</a:t>
            </a:r>
            <a:r>
              <a:rPr lang="es-AR" baseline="0"/>
              <a:t> para clases que implementen </a:t>
            </a:r>
            <a:r>
              <a:rPr lang="es-AR" baseline="0" err="1"/>
              <a:t>IDisposable</a:t>
            </a:r>
            <a:r>
              <a:rPr lang="es-AR" baseline="0"/>
              <a:t> por ejemplo.</a:t>
            </a:r>
          </a:p>
          <a:p>
            <a:pPr marL="171450" indent="-171450">
              <a:buFontTx/>
              <a:buChar char="-"/>
            </a:pPr>
            <a:r>
              <a:rPr lang="es-AR" baseline="0"/>
              <a:t>Cada nivel de profundidad dentro de un </a:t>
            </a:r>
            <a:r>
              <a:rPr lang="es-AR" baseline="0" err="1"/>
              <a:t>if</a:t>
            </a:r>
            <a:r>
              <a:rPr lang="es-AR" baseline="0"/>
              <a:t> nos hace ir formando una pila mental, dificulta el seguimiento. Es mejor evitar entrar a un nivel extra de anidamiento si es posible.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55C51-AB97-4FD2-AEA4-7EE48B48FF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43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AR" noProof="0"/>
              <a:t>Los métodos de extensión</a:t>
            </a:r>
            <a:r>
              <a:rPr lang="es-AR" baseline="0" noProof="0"/>
              <a:t> nos pueden ayudar a filtrar, aplanar y ajustar colecciones para reducir la complejidad de nuestras estructuras de control.</a:t>
            </a:r>
            <a:endParaRPr lang="es-A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55C51-AB97-4FD2-AEA4-7EE48B48FF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32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complejidad </a:t>
            </a:r>
            <a:r>
              <a:rPr lang="es-ES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ciclomática</a:t>
            </a:r>
            <a:r>
              <a:rPr lang="es-E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métrica de calidad software basada en el cálculo del número de caminos independientes que tiene nuestro código.</a:t>
            </a:r>
          </a:p>
          <a:p>
            <a:endParaRPr lang="es-ES" sz="1200" b="0" i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Estos caminos se identifican a partir de las estructuras de control (condicionales, bucles, …) incluidas en la mayoría de los lenguajes de programación, y más concretamente, a partir del diagrama de flujo de cada uno de nuestros métodos.</a:t>
            </a:r>
          </a:p>
          <a:p>
            <a:endParaRPr lang="es-E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idea es sencilla, cuanto más compleja sea la lógica de un código, más difícil será de entender, mantener y probar.</a:t>
            </a:r>
          </a:p>
          <a:p>
            <a:endParaRPr lang="es-ES" sz="1200" b="0" i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/>
              <a:t>Un </a:t>
            </a:r>
            <a:r>
              <a:rPr lang="en-US" b="1" err="1"/>
              <a:t>nodo</a:t>
            </a:r>
            <a:r>
              <a:rPr lang="en-US" b="1"/>
              <a:t> </a:t>
            </a:r>
            <a:r>
              <a:rPr lang="en-US" b="1" err="1"/>
              <a:t>predicado</a:t>
            </a:r>
            <a:r>
              <a:rPr lang="en-US" b="1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err="1"/>
              <a:t>nodo</a:t>
            </a:r>
            <a:r>
              <a:rPr lang="en-US" baseline="0"/>
              <a:t> que </a:t>
            </a:r>
            <a:r>
              <a:rPr lang="en-US" baseline="0" err="1"/>
              <a:t>contiene</a:t>
            </a:r>
            <a:r>
              <a:rPr lang="en-US" baseline="0"/>
              <a:t> </a:t>
            </a:r>
            <a:r>
              <a:rPr lang="en-US" baseline="0" err="1"/>
              <a:t>una</a:t>
            </a:r>
            <a:r>
              <a:rPr lang="en-US" baseline="0"/>
              <a:t> </a:t>
            </a:r>
            <a:r>
              <a:rPr lang="en-US" baseline="0" err="1"/>
              <a:t>condición</a:t>
            </a:r>
            <a:r>
              <a:rPr lang="en-US" baseline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B7B4B-A9A6-4E76-9BB4-29390F9EEF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15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03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14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/>
              <a:t>Esto es difícil de evitar. Uno siempre quiere reducir el acoplamiento.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/>
              <a:t>Quizás es indicio de que el objeto debería pertenecer a otra capa que sí conozca otras clases, por ejemplo.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26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05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Premature optimization is the root of all evil – Donald Knuth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52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72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0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/>
              <a:t>Un nombre de variable es como un comentario</a:t>
            </a:r>
            <a:r>
              <a:rPr lang="es-AR" baseline="0" noProof="0"/>
              <a:t> diminuto. Siempre que se pueda tenemos que agregar </a:t>
            </a:r>
            <a:r>
              <a:rPr lang="es-AR" baseline="0" noProof="0" err="1"/>
              <a:t>info</a:t>
            </a:r>
            <a:r>
              <a:rPr lang="es-AR" baseline="0" noProof="0"/>
              <a:t> útil. Ejemplo id hexadecimal: </a:t>
            </a:r>
            <a:r>
              <a:rPr lang="es-AR" baseline="0" noProof="0" err="1"/>
              <a:t>hex_id</a:t>
            </a:r>
            <a:endParaRPr lang="es-A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55C51-AB97-4FD2-AEA4-7EE48B48FF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lphaLcParenR"/>
            </a:pPr>
            <a:r>
              <a:rPr lang="es-AR" noProof="0"/>
              <a:t>En vez de “duración”, usar “</a:t>
            </a:r>
            <a:r>
              <a:rPr lang="es-AR" noProof="0" err="1"/>
              <a:t>duracionSegundos</a:t>
            </a:r>
            <a:r>
              <a:rPr lang="es-AR" noProof="0"/>
              <a:t>” o “</a:t>
            </a:r>
            <a:r>
              <a:rPr lang="es-AR" noProof="0" err="1"/>
              <a:t>duracionMilisegundos</a:t>
            </a:r>
            <a:r>
              <a:rPr lang="es-AR" noProof="0"/>
              <a:t>”, etc. (en el caso en que sea un </a:t>
            </a:r>
            <a:r>
              <a:rPr lang="es-AR" i="1" noProof="0" err="1"/>
              <a:t>int</a:t>
            </a:r>
            <a:r>
              <a:rPr lang="es-AR" noProof="0"/>
              <a:t>)</a:t>
            </a:r>
          </a:p>
          <a:p>
            <a:pPr marL="228600" indent="-228600">
              <a:buFont typeface="Arial" panose="020B0604020202020204" pitchFamily="34" charset="0"/>
              <a:buAutoNum type="alphaLcParenR"/>
            </a:pPr>
            <a:r>
              <a:rPr lang="es-AR" noProof="0"/>
              <a:t>En caso de un método que por ejemplo tenga efecto</a:t>
            </a:r>
            <a:r>
              <a:rPr lang="es-AR" baseline="0" noProof="0"/>
              <a:t> secundario. </a:t>
            </a:r>
            <a:r>
              <a:rPr lang="es-AR" baseline="0" noProof="0" err="1"/>
              <a:t>GetOrCreateAccount</a:t>
            </a:r>
            <a:r>
              <a:rPr lang="es-AR" baseline="0" noProof="0"/>
              <a:t>() en vez de </a:t>
            </a:r>
            <a:r>
              <a:rPr lang="es-AR" baseline="0" noProof="0" err="1"/>
              <a:t>GetAccount</a:t>
            </a:r>
            <a:r>
              <a:rPr lang="es-AR" baseline="0" noProof="0"/>
              <a:t>(), en el caso de que pueda ser creada si no existe. </a:t>
            </a:r>
            <a:endParaRPr lang="es-AR" noProof="0"/>
          </a:p>
          <a:p>
            <a:pPr marL="228600" indent="-228600">
              <a:buFont typeface="Arial" panose="020B0604020202020204" pitchFamily="34" charset="0"/>
              <a:buAutoNum type="alphaLcParenR"/>
            </a:pPr>
            <a:r>
              <a:rPr lang="es-AR" noProof="0" err="1"/>
              <a:t>var</a:t>
            </a:r>
            <a:r>
              <a:rPr lang="es-AR" baseline="0" noProof="0"/>
              <a:t> </a:t>
            </a:r>
            <a:r>
              <a:rPr lang="es-AR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pszAppNAme</a:t>
            </a:r>
            <a:r>
              <a:rPr lang="es-AR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psz</a:t>
            </a:r>
            <a:r>
              <a:rPr lang="es-AR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significa 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puntero a una cadena de caracteres terminada con el carácter nulo </a:t>
            </a:r>
            <a:r>
              <a:rPr lang="es-AR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s-AR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psz</a:t>
            </a:r>
            <a:r>
              <a:rPr lang="es-AR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s-AR" sz="1200" b="0" i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to a </a:t>
            </a:r>
            <a:r>
              <a:rPr lang="es-AR" sz="1200" b="0" i="1" kern="1200" baseline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s-AR" sz="1200" b="0" i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1" kern="1200" baseline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terminated</a:t>
            </a:r>
            <a:r>
              <a:rPr lang="es-AR" sz="1200" b="0" i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1" kern="1200" baseline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es-AR" sz="1200" b="0" i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1" kern="1200" baseline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</a:t>
            </a:r>
            <a:r>
              <a:rPr lang="es-AR" sz="1200" b="0" i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s-AR" noProof="0"/>
          </a:p>
          <a:p>
            <a:r>
              <a:rPr lang="es-E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nContador</a:t>
            </a: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la variable es un entero que se usará como contador.</a:t>
            </a:r>
          </a:p>
          <a:p>
            <a:endParaRPr lang="es-AR" noProof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b="1" u="sng" noProof="0" err="1"/>
              <a:t>Notacion</a:t>
            </a:r>
            <a:r>
              <a:rPr lang="es-AR" b="1" u="sng" noProof="0"/>
              <a:t> </a:t>
            </a:r>
            <a:r>
              <a:rPr lang="es-AR" b="1" u="sng" noProof="0" err="1"/>
              <a:t>Hungara</a:t>
            </a:r>
            <a:r>
              <a:rPr lang="es-AR" b="1" u="sng" noProof="0"/>
              <a:t> (</a:t>
            </a: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 </a:t>
            </a:r>
            <a:r>
              <a:rPr lang="es-E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notación húngara</a:t>
            </a: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un sistema usado normalmente para crear los nombres de </a:t>
            </a:r>
            <a:r>
              <a:rPr lang="es-E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Variable (programación)"/>
              </a:rPr>
              <a:t>variables</a:t>
            </a: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s-AR" b="1" u="sng" noProof="0"/>
              <a:t>)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endParaRPr lang="es-A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BYTE (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short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endParaRPr lang="es-A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 y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(utilizadas como coordenadas x o y)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cx, </a:t>
            </a:r>
            <a:r>
              <a:rPr lang="es-AR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(utilizadas como longitud de x o y)</a:t>
            </a:r>
          </a:p>
          <a:p>
            <a:r>
              <a:rPr lang="es-AR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longitud en bytes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BOOL (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WORD (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LONG (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AR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DWORD (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AR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función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cadena de caracteres (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AR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cadena de caracteres terminada con un byte '0' (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endParaRPr lang="es-A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puntero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(identificador de 16 bits)</a:t>
            </a:r>
          </a:p>
          <a:p>
            <a:r>
              <a:rPr lang="es-AR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hdc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un contexto de dispositivo</a:t>
            </a:r>
          </a:p>
          <a:p>
            <a:r>
              <a:rPr lang="es-AR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hwnd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una ventana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miembro de una clase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clase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identificador (constante entera)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55C51-AB97-4FD2-AEA4-7EE48B48FF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83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noProof="0"/>
              <a:t>-&gt;Depende: </a:t>
            </a:r>
            <a:r>
              <a:rPr lang="es-AR" baseline="0" noProof="0"/>
              <a:t>Es una decisión de diseño.</a:t>
            </a:r>
          </a:p>
          <a:p>
            <a:r>
              <a:rPr lang="es-AR" noProof="0"/>
              <a:t>-&gt;Nombres más cortos para un </a:t>
            </a:r>
            <a:r>
              <a:rPr lang="es-AR" noProof="0" err="1"/>
              <a:t>scope</a:t>
            </a:r>
            <a:r>
              <a:rPr lang="es-AR" noProof="0"/>
              <a:t> más reducido.</a:t>
            </a:r>
          </a:p>
          <a:p>
            <a:r>
              <a:rPr lang="es-AR" baseline="0" noProof="0"/>
              <a:t>-&gt;Tenemos </a:t>
            </a:r>
            <a:r>
              <a:rPr lang="es-AR" baseline="0" noProof="0" err="1"/>
              <a:t>intellisense</a:t>
            </a:r>
            <a:r>
              <a:rPr lang="es-AR" baseline="0" noProof="0"/>
              <a:t>, un nombre más descriptivo no es necesariamente más trabajoso de escribir.</a:t>
            </a:r>
          </a:p>
          <a:p>
            <a:r>
              <a:rPr lang="es-AR" baseline="0" noProof="0"/>
              <a:t>-&gt;</a:t>
            </a:r>
            <a:r>
              <a:rPr lang="es-AR" baseline="0" noProof="0" err="1"/>
              <a:t>BEManagerAccount</a:t>
            </a:r>
            <a:r>
              <a:rPr lang="es-AR" baseline="0" noProof="0"/>
              <a:t> vs </a:t>
            </a:r>
            <a:r>
              <a:rPr lang="es-AR" baseline="0" noProof="0" err="1"/>
              <a:t>BackEndManagerAccount</a:t>
            </a:r>
            <a:r>
              <a:rPr lang="es-AR" baseline="0" noProof="0"/>
              <a:t>, vale la confusión el ahorro de 5 letras? Evitar el uso de abreviaturas dentro de lo posible.</a:t>
            </a:r>
            <a:endParaRPr lang="es-A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55C51-AB97-4FD2-AEA4-7EE48B48FF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AR" baseline="0" noProof="0" err="1"/>
              <a:t>read_password</a:t>
            </a:r>
            <a:r>
              <a:rPr lang="es-AR" baseline="0" noProof="0"/>
              <a:t> = true, ya se leyó? Hay que leerlo? -</a:t>
            </a:r>
            <a:r>
              <a:rPr lang="es-AR" baseline="0" noProof="0" err="1"/>
              <a:t>user_is_authenticated</a:t>
            </a:r>
            <a:r>
              <a:rPr lang="es-AR" baseline="0" noProof="0"/>
              <a:t> es mucho mejor.</a:t>
            </a:r>
          </a:p>
          <a:p>
            <a:pPr marL="171450" indent="-171450">
              <a:buFontTx/>
              <a:buChar char="-"/>
            </a:pPr>
            <a:r>
              <a:rPr lang="es-AR" baseline="0" noProof="0" err="1"/>
              <a:t>disable_ssl</a:t>
            </a:r>
            <a:r>
              <a:rPr lang="es-AR" baseline="0" noProof="0"/>
              <a:t>? Si esta en false o true esta habilitado </a:t>
            </a:r>
            <a:r>
              <a:rPr lang="es-AR" baseline="0" noProof="0" err="1"/>
              <a:t>ssl</a:t>
            </a:r>
            <a:r>
              <a:rPr lang="es-AR" baseline="0" noProof="0"/>
              <a:t> o no? - </a:t>
            </a:r>
            <a:r>
              <a:rPr lang="es-AR" baseline="0" noProof="0" err="1"/>
              <a:t>use_ssl</a:t>
            </a:r>
            <a:r>
              <a:rPr lang="es-AR" baseline="0" noProof="0"/>
              <a:t> esta mucho mejor.</a:t>
            </a:r>
            <a:endParaRPr lang="es-A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55C51-AB97-4FD2-AEA4-7EE48B48FF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24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AR" noProof="0"/>
              <a:t>COMENTARIOS</a:t>
            </a:r>
            <a:endParaRPr lang="es-AR" baseline="0" noProof="0"/>
          </a:p>
          <a:p>
            <a:pPr marL="0" indent="0">
              <a:buFontTx/>
              <a:buNone/>
            </a:pPr>
            <a:r>
              <a:rPr lang="es-AR" baseline="0" noProof="0"/>
              <a:t>Que piensan </a:t>
            </a:r>
            <a:r>
              <a:rPr lang="es-AR" baseline="0" noProof="0" err="1"/>
              <a:t>Uds</a:t>
            </a:r>
            <a:r>
              <a:rPr lang="es-AR" baseline="0" noProof="0"/>
              <a:t>? Que opinan?</a:t>
            </a:r>
          </a:p>
          <a:p>
            <a:pPr marL="0" indent="0">
              <a:buFontTx/>
              <a:buNone/>
            </a:pPr>
            <a:endParaRPr lang="es-AR" baseline="0" noProof="0"/>
          </a:p>
          <a:p>
            <a:pPr marL="0" indent="0">
              <a:buFontTx/>
              <a:buNone/>
            </a:pPr>
            <a:r>
              <a:rPr lang="es-AR" baseline="0" noProof="0"/>
              <a:t>- Diferencia entre comentarios en código y documentación (</a:t>
            </a:r>
            <a:r>
              <a:rPr lang="es-AR" baseline="0" noProof="0" err="1"/>
              <a:t>XMLDoc</a:t>
            </a:r>
            <a:r>
              <a:rPr lang="es-AR" baseline="0" noProof="0"/>
              <a:t>, </a:t>
            </a:r>
            <a:r>
              <a:rPr lang="es-AR" baseline="0" noProof="0" err="1"/>
              <a:t>JSDoc</a:t>
            </a:r>
            <a:r>
              <a:rPr lang="es-AR" baseline="0" noProof="0"/>
              <a:t>, </a:t>
            </a:r>
            <a:r>
              <a:rPr lang="es-AR" baseline="0" noProof="0" err="1"/>
              <a:t>etc</a:t>
            </a:r>
            <a:r>
              <a:rPr lang="es-AR" baseline="0" noProof="0"/>
              <a:t>). La documentación aparece en </a:t>
            </a:r>
            <a:r>
              <a:rPr lang="es-AR" baseline="0" noProof="0" err="1"/>
              <a:t>Intellisense</a:t>
            </a:r>
            <a:r>
              <a:rPr lang="es-AR" baseline="0" noProof="0"/>
              <a:t>, favorece el trabajo en equipo cuando uno toma código que no conoce. </a:t>
            </a:r>
            <a:endParaRPr lang="es-A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55C51-AB97-4FD2-AEA4-7EE48B48FF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1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noProof="0"/>
              <a:t>Si el comentario no aporta nada que no sea obvio mirando el código a simple vista, no comentar.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noProof="0"/>
              <a:t>Mantener los comentarios dentro del método y tratar de mantener el criterio.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noProof="0"/>
              <a:t>Comentar cuando el código</a:t>
            </a:r>
            <a:r>
              <a:rPr lang="es-AR" baseline="0" noProof="0"/>
              <a:t> está atado a alguna regla de negocios que no sea evidente. “Entiendo </a:t>
            </a:r>
            <a:r>
              <a:rPr lang="es-AR" i="1" u="none" baseline="0" noProof="0"/>
              <a:t>qué </a:t>
            </a:r>
            <a:r>
              <a:rPr lang="es-AR" i="0" u="none" baseline="0" noProof="0"/>
              <a:t>hace pero no entiendo </a:t>
            </a:r>
            <a:r>
              <a:rPr lang="es-AR" i="1" u="none" baseline="0" noProof="0"/>
              <a:t>para qué</a:t>
            </a:r>
            <a:r>
              <a:rPr lang="es-AR" i="0" u="none" baseline="0" noProof="0"/>
              <a:t> lo hace”.</a:t>
            </a:r>
            <a:endParaRPr lang="es-A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55C51-AB97-4FD2-AEA4-7EE48B48FF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8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noProof="0"/>
              <a:t>Básicamente la idea es ahorrarle tiempo de</a:t>
            </a:r>
            <a:r>
              <a:rPr lang="es-AR" baseline="0" noProof="0"/>
              <a:t> comprensión </a:t>
            </a:r>
            <a:r>
              <a:rPr lang="es-AR" noProof="0"/>
              <a:t>y ambigüedades a quien</a:t>
            </a:r>
            <a:r>
              <a:rPr lang="es-AR" baseline="0" noProof="0"/>
              <a:t> tenga que trabajar con nuestro código, así seamos nosotros mismos luego de un tiempo.</a:t>
            </a:r>
            <a:endParaRPr lang="es-AR" noProof="0"/>
          </a:p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55C51-AB97-4FD2-AEA4-7EE48B48FF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2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noProof="0"/>
              <a:t>Si no afecta la legibilidad</a:t>
            </a:r>
            <a:r>
              <a:rPr lang="es-AR" baseline="0" noProof="0"/>
              <a:t> y es una condición simple, suele ser mejor usar el operador ternario para ahorrar espacio.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noProof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baseline="0" noProof="0"/>
          </a:p>
          <a:p>
            <a:pPr marL="0" indent="0">
              <a:buFontTx/>
              <a:buNone/>
            </a:pPr>
            <a:endParaRPr lang="es-A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55C51-AB97-4FD2-AEA4-7EE48B48FF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3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5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0"/>
            <a:ext cx="1222089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4434" y="4677139"/>
            <a:ext cx="9698004" cy="480483"/>
          </a:xfrm>
        </p:spPr>
        <p:txBody>
          <a:bodyPr anchor="ctr">
            <a:noAutofit/>
          </a:bodyPr>
          <a:lstStyle>
            <a:lvl1pPr marL="0" indent="0">
              <a:buNone/>
              <a:defRPr sz="2667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/>
              <a:t>Click icon to add picture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4434" y="5205199"/>
            <a:ext cx="9698567" cy="528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4" descr="is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533" y="5889702"/>
            <a:ext cx="1126401" cy="90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56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836713"/>
            <a:ext cx="5664796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836713"/>
            <a:ext cx="5664795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73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39184" y="257145"/>
            <a:ext cx="11713467" cy="483688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822385"/>
            <a:ext cx="7489760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82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39184" y="260354"/>
            <a:ext cx="11527437" cy="480252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979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39184" y="260354"/>
            <a:ext cx="11527437" cy="480252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684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>
                <a:latin typeface="+mj-lt"/>
              </a:rPr>
              <a:t>ARGENTINA</a:t>
            </a:r>
          </a:p>
          <a:p>
            <a:r>
              <a:rPr lang="es-AR" sz="1733" err="1">
                <a:latin typeface="+mj-lt"/>
              </a:rPr>
              <a:t>Clay</a:t>
            </a:r>
            <a:r>
              <a:rPr lang="es-AR" sz="1733">
                <a:latin typeface="+mj-lt"/>
              </a:rPr>
              <a:t> 2954</a:t>
            </a:r>
          </a:p>
          <a:p>
            <a:r>
              <a:rPr lang="es-AR" sz="1733">
                <a:latin typeface="+mj-lt"/>
              </a:rPr>
              <a:t>Buenos Aires (C1426DLD) </a:t>
            </a:r>
          </a:p>
          <a:p>
            <a:r>
              <a:rPr lang="es-AR" sz="1733" err="1">
                <a:latin typeface="+mj-lt"/>
              </a:rPr>
              <a:t>tel</a:t>
            </a:r>
            <a:r>
              <a:rPr lang="es-AR" sz="1733">
                <a:latin typeface="+mj-lt"/>
              </a:rPr>
              <a:t>: 54+11+5299 5400</a:t>
            </a:r>
          </a:p>
          <a:p>
            <a:endParaRPr lang="es-AR" sz="1733">
              <a:latin typeface="+mj-lt"/>
            </a:endParaRPr>
          </a:p>
          <a:p>
            <a:r>
              <a:rPr lang="es-AR" sz="1733" b="1">
                <a:latin typeface="+mj-lt"/>
              </a:rPr>
              <a:t>BRASIL</a:t>
            </a:r>
          </a:p>
          <a:p>
            <a:r>
              <a:rPr lang="es-AR" sz="1733">
                <a:latin typeface="+mj-lt"/>
              </a:rPr>
              <a:t>Cardoso de Melo 1470 – 8, Vila Olimpia </a:t>
            </a:r>
          </a:p>
          <a:p>
            <a:r>
              <a:rPr lang="es-AR" sz="1733">
                <a:latin typeface="+mj-lt"/>
              </a:rPr>
              <a:t>San Pablo (04548004)</a:t>
            </a:r>
          </a:p>
          <a:p>
            <a:r>
              <a:rPr lang="es-AR" sz="1733" err="1">
                <a:latin typeface="+mj-lt"/>
              </a:rPr>
              <a:t>tel</a:t>
            </a:r>
            <a:r>
              <a:rPr lang="es-AR" sz="1733">
                <a:latin typeface="+mj-lt"/>
              </a:rPr>
              <a:t>: 55+11+3045 2193</a:t>
            </a:r>
          </a:p>
          <a:p>
            <a:endParaRPr lang="es-AR" sz="1733">
              <a:latin typeface="+mj-lt"/>
            </a:endParaRPr>
          </a:p>
          <a:p>
            <a:r>
              <a:rPr lang="es-AR" sz="1733" b="1">
                <a:latin typeface="+mj-lt"/>
              </a:rPr>
              <a:t>URUGUAY</a:t>
            </a:r>
          </a:p>
          <a:p>
            <a:r>
              <a:rPr lang="es-AR" sz="1733">
                <a:latin typeface="+mj-lt"/>
              </a:rPr>
              <a:t>Roque Graseras 857</a:t>
            </a:r>
          </a:p>
          <a:p>
            <a:r>
              <a:rPr lang="es-AR" sz="1733">
                <a:latin typeface="+mj-lt"/>
              </a:rPr>
              <a:t>Montevideo (11300)</a:t>
            </a:r>
          </a:p>
          <a:p>
            <a:r>
              <a:rPr lang="es-AR" sz="1733" err="1">
                <a:latin typeface="+mj-lt"/>
              </a:rPr>
              <a:t>tel</a:t>
            </a:r>
            <a:r>
              <a:rPr lang="es-AR" sz="1733">
                <a:latin typeface="+mj-lt"/>
              </a:rPr>
              <a:t>: 598+2+7117879</a:t>
            </a:r>
          </a:p>
          <a:p>
            <a:endParaRPr lang="es-AR" sz="1733">
              <a:latin typeface="+mj-lt"/>
            </a:endParaRPr>
          </a:p>
          <a:p>
            <a:r>
              <a:rPr lang="es-AR" sz="1733" b="1">
                <a:latin typeface="+mj-lt"/>
              </a:rPr>
              <a:t>USA</a:t>
            </a:r>
          </a:p>
          <a:p>
            <a:r>
              <a:rPr lang="es-AR" sz="1733">
                <a:latin typeface="+mj-lt"/>
              </a:rPr>
              <a:t>12105 </a:t>
            </a:r>
            <a:r>
              <a:rPr lang="es-AR" sz="1733" err="1">
                <a:latin typeface="+mj-lt"/>
              </a:rPr>
              <a:t>Sundance</a:t>
            </a:r>
            <a:r>
              <a:rPr lang="es-AR" sz="1733">
                <a:latin typeface="+mj-lt"/>
              </a:rPr>
              <a:t> </a:t>
            </a:r>
            <a:r>
              <a:rPr lang="es-AR" sz="1733" err="1">
                <a:latin typeface="+mj-lt"/>
              </a:rPr>
              <a:t>Ct</a:t>
            </a:r>
            <a:r>
              <a:rPr lang="es-AR" sz="1733">
                <a:latin typeface="+mj-lt"/>
              </a:rPr>
              <a:t>.</a:t>
            </a:r>
          </a:p>
          <a:p>
            <a:r>
              <a:rPr lang="es-AR" sz="1733" err="1">
                <a:latin typeface="+mj-lt"/>
              </a:rPr>
              <a:t>Reston</a:t>
            </a:r>
            <a:r>
              <a:rPr lang="es-AR" sz="1733">
                <a:latin typeface="+mj-lt"/>
              </a:rPr>
              <a:t> (20194)</a:t>
            </a:r>
          </a:p>
          <a:p>
            <a:r>
              <a:rPr lang="es-AR" sz="1733" err="1">
                <a:latin typeface="+mj-lt"/>
              </a:rPr>
              <a:t>tel</a:t>
            </a:r>
            <a:r>
              <a:rPr lang="es-AR" sz="1733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>
                <a:solidFill>
                  <a:schemeClr val="bg1"/>
                </a:solidFill>
                <a:latin typeface="+mn-lt"/>
              </a:rPr>
              <a:t>www.hexacta.com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>
                <a:solidFill>
                  <a:schemeClr val="bg1"/>
                </a:solidFill>
              </a:rPr>
              <a:t>HexactaArg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6295" y="2564904"/>
            <a:ext cx="11596523" cy="1246717"/>
          </a:xfrm>
        </p:spPr>
        <p:txBody>
          <a:bodyPr>
            <a:normAutofit/>
          </a:bodyPr>
          <a:lstStyle>
            <a:lvl1pPr marL="0" indent="0" algn="ctr">
              <a:buNone/>
              <a:defRPr sz="4267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11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91744" y="425716"/>
            <a:ext cx="8160907" cy="5786701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Primer item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err="1"/>
              <a:t>Tercer</a:t>
            </a:r>
            <a:r>
              <a:rPr lang="en-US"/>
              <a:t> item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983766" y="1605923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Segundo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255815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91744" y="425716"/>
            <a:ext cx="8160907" cy="5786701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Primer item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983766" y="1605923"/>
            <a:ext cx="7680853" cy="474728"/>
          </a:xfrm>
        </p:spPr>
        <p:txBody>
          <a:bodyPr>
            <a:noAutofit/>
          </a:bodyPr>
          <a:lstStyle>
            <a:lvl1pPr marL="239994">
              <a:defRPr sz="20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Item </a:t>
            </a:r>
            <a:r>
              <a:rPr lang="en-US" err="1"/>
              <a:t>destacado</a:t>
            </a:r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err="1"/>
              <a:t>Tercer</a:t>
            </a:r>
            <a:r>
              <a:rPr lang="en-US"/>
              <a:t>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86021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238754" y="1219564"/>
            <a:ext cx="11713897" cy="4992853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9184" y="267979"/>
            <a:ext cx="11713467" cy="472856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1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9184" y="267979"/>
            <a:ext cx="11713467" cy="472856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51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9184" y="267979"/>
            <a:ext cx="11713467" cy="472856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54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39349" y="260450"/>
            <a:ext cx="11713468" cy="480252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40277" y="837638"/>
            <a:ext cx="7871947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1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1316764"/>
            <a:ext cx="5664795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1316764"/>
            <a:ext cx="5664796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98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52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jpeg"/><Relationship Id="rId7" Type="http://schemas.openxmlformats.org/officeDocument/2006/relationships/image" Target="../media/image46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10" Type="http://schemas.openxmlformats.org/officeDocument/2006/relationships/image" Target="../media/image49.png"/><Relationship Id="rId4" Type="http://schemas.openxmlformats.org/officeDocument/2006/relationships/image" Target="../media/image43.jpeg"/><Relationship Id="rId9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/>
              <a:t>Prácticas de Ingeniería Ágil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4308" b="430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AR" err="1"/>
              <a:t>Clean</a:t>
            </a:r>
            <a:r>
              <a:rPr lang="es-AR"/>
              <a:t> </a:t>
            </a:r>
            <a:r>
              <a:rPr lang="es-AR" err="1"/>
              <a:t>Code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88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D81284-3EDA-4E86-8536-570C967769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22766" y="2744479"/>
            <a:ext cx="11713467" cy="4728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200" err="1">
                <a:latin typeface="Segoe UI Semibold"/>
                <a:cs typeface="Segoe UI Semibold"/>
              </a:rPr>
              <a:t>Técnicas</a:t>
            </a:r>
            <a:r>
              <a:rPr lang="en-US" sz="3200">
                <a:latin typeface="Segoe UI Semibold"/>
                <a:cs typeface="Segoe UI Semibold"/>
              </a:rPr>
              <a:t> de Refactoring</a:t>
            </a:r>
            <a:endParaRPr lang="en-US" sz="3200"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64116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39185" y="1645920"/>
            <a:ext cx="11713632" cy="4374476"/>
          </a:xfrm>
        </p:spPr>
        <p:txBody>
          <a:bodyPr>
            <a:normAutofit fontScale="92500"/>
          </a:bodyPr>
          <a:lstStyle/>
          <a:p>
            <a:r>
              <a:rPr lang="es-ES" sz="2400"/>
              <a:t>Elijamos palabras específicas que describan el método, variable, etc. que estamos nombrando.</a:t>
            </a:r>
          </a:p>
          <a:p>
            <a:endParaRPr lang="es-ES" sz="2400"/>
          </a:p>
          <a:p>
            <a:r>
              <a:rPr lang="es-ES" sz="2400"/>
              <a:t>Podemos usar un vocabulario “colorido” o más amplio.</a:t>
            </a:r>
          </a:p>
          <a:p>
            <a:endParaRPr lang="es-ES" sz="2400"/>
          </a:p>
          <a:p>
            <a:r>
              <a:rPr lang="es-ES" sz="2400"/>
              <a:t>Evitar el uso de variables con nombres del tipo </a:t>
            </a:r>
            <a:r>
              <a:rPr lang="es-ES" sz="2400" b="1" err="1"/>
              <a:t>tmp</a:t>
            </a:r>
            <a:r>
              <a:rPr lang="es-ES" sz="2400"/>
              <a:t> o </a:t>
            </a:r>
            <a:r>
              <a:rPr lang="es-ES" sz="2400" b="1" err="1"/>
              <a:t>retVal</a:t>
            </a:r>
            <a:r>
              <a:rPr lang="es-ES" sz="2400"/>
              <a:t>.</a:t>
            </a:r>
          </a:p>
          <a:p>
            <a:endParaRPr lang="es-ES" sz="2400"/>
          </a:p>
          <a:p>
            <a:r>
              <a:rPr lang="es-ES" sz="2400"/>
              <a:t>Evitar el uso de </a:t>
            </a:r>
            <a:r>
              <a:rPr lang="es-ES" sz="2400" b="1"/>
              <a:t>“i, j, k…”</a:t>
            </a:r>
            <a:r>
              <a:rPr lang="es-ES" sz="2400"/>
              <a:t> en ciclos anidados.</a:t>
            </a:r>
          </a:p>
          <a:p>
            <a:endParaRPr lang="es-ES" sz="2400"/>
          </a:p>
          <a:p>
            <a:r>
              <a:rPr lang="es-ES" sz="2400"/>
              <a:t>Usar nombres concretos.</a:t>
            </a:r>
          </a:p>
          <a:p>
            <a:endParaRPr lang="es-AR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/>
          <a:lstStyle/>
          <a:p>
            <a:r>
              <a:rPr lang="es-AR"/>
              <a:t>Aspectos básicos del buen código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9184" y="836448"/>
            <a:ext cx="11713633" cy="3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/>
              <a:t>Reglas simples de seguir: Nombrar las cosas correctamente</a:t>
            </a:r>
          </a:p>
        </p:txBody>
      </p:sp>
    </p:spTree>
    <p:extLst>
      <p:ext uri="{BB962C8B-B14F-4D97-AF65-F5344CB8AC3E}">
        <p14:creationId xmlns:p14="http://schemas.microsoft.com/office/powerpoint/2010/main" val="277789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39185" y="1315179"/>
            <a:ext cx="11713632" cy="513621"/>
          </a:xfrm>
        </p:spPr>
        <p:txBody>
          <a:bodyPr>
            <a:normAutofit/>
          </a:bodyPr>
          <a:lstStyle/>
          <a:p>
            <a:r>
              <a:rPr lang="es-AR" sz="2000"/>
              <a:t>Siempre es útil agregar más información al método</a:t>
            </a:r>
            <a:endParaRPr lang="es-AR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363" y="1828800"/>
            <a:ext cx="3949881" cy="4039523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/>
          <a:lstStyle/>
          <a:p>
            <a:r>
              <a:rPr lang="es-AR"/>
              <a:t>Aspectos básicos del buen código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39184" y="836448"/>
            <a:ext cx="11713633" cy="3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/>
              <a:t>Reglas simples de seguir: Nombrar las cosas correctamente</a:t>
            </a:r>
          </a:p>
        </p:txBody>
      </p:sp>
    </p:spTree>
    <p:extLst>
      <p:ext uri="{BB962C8B-B14F-4D97-AF65-F5344CB8AC3E}">
        <p14:creationId xmlns:p14="http://schemas.microsoft.com/office/powerpoint/2010/main" val="296813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39185" y="1755648"/>
            <a:ext cx="11713632" cy="4264748"/>
          </a:xfrm>
        </p:spPr>
        <p:txBody>
          <a:bodyPr/>
          <a:lstStyle/>
          <a:p>
            <a:r>
              <a:rPr lang="es-ES" sz="2400"/>
              <a:t>Valores que tienen dimensiones deberían contener la unidad de esa dimensión.</a:t>
            </a:r>
          </a:p>
          <a:p>
            <a:endParaRPr lang="es-ES" sz="2400"/>
          </a:p>
          <a:p>
            <a:r>
              <a:rPr lang="es-ES" sz="2400"/>
              <a:t>Explicitar cosas “peligrosas” o inusuales acerca de un método.</a:t>
            </a:r>
          </a:p>
          <a:p>
            <a:endParaRPr lang="es-ES" sz="2400"/>
          </a:p>
          <a:p>
            <a:r>
              <a:rPr lang="es-ES" sz="2400"/>
              <a:t>Todo esto no significa usar notación húngara.</a:t>
            </a:r>
          </a:p>
          <a:p>
            <a:endParaRPr lang="es-AR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/>
          <a:lstStyle/>
          <a:p>
            <a:r>
              <a:rPr lang="es-AR"/>
              <a:t>Aspectos básicos del buen código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9184" y="836448"/>
            <a:ext cx="11713633" cy="3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/>
              <a:t>Reglas simples de seguir: Nombrar las cosas correctamente</a:t>
            </a:r>
          </a:p>
        </p:txBody>
      </p:sp>
    </p:spTree>
    <p:extLst>
      <p:ext uri="{BB962C8B-B14F-4D97-AF65-F5344CB8AC3E}">
        <p14:creationId xmlns:p14="http://schemas.microsoft.com/office/powerpoint/2010/main" val="426960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39185" y="1315180"/>
            <a:ext cx="11713632" cy="473864"/>
          </a:xfrm>
        </p:spPr>
        <p:txBody>
          <a:bodyPr>
            <a:normAutofit/>
          </a:bodyPr>
          <a:lstStyle/>
          <a:p>
            <a:r>
              <a:rPr lang="es-ES" sz="2000"/>
              <a:t>Qué tan largo puede ser un nombre?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017" y="2136745"/>
            <a:ext cx="6706391" cy="411679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/>
          <a:lstStyle/>
          <a:p>
            <a:r>
              <a:rPr lang="es-AR"/>
              <a:t>Aspectos básicos del buen código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39184" y="836448"/>
            <a:ext cx="11713633" cy="3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/>
              <a:t>Reglas simples de seguir: Nombrar las cosas correctamente</a:t>
            </a:r>
          </a:p>
        </p:txBody>
      </p:sp>
    </p:spTree>
    <p:extLst>
      <p:ext uri="{BB962C8B-B14F-4D97-AF65-F5344CB8AC3E}">
        <p14:creationId xmlns:p14="http://schemas.microsoft.com/office/powerpoint/2010/main" val="294597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/>
              <a:t>Aspectos básicos del buen código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39185" y="1315180"/>
            <a:ext cx="11713632" cy="1999520"/>
          </a:xfrm>
        </p:spPr>
        <p:txBody>
          <a:bodyPr>
            <a:normAutofit/>
          </a:bodyPr>
          <a:lstStyle/>
          <a:p>
            <a:r>
              <a:rPr lang="es-ES" sz="2400"/>
              <a:t>Y los booleanos?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s-ES" sz="2400"/>
              <a:t>Usar palabras como </a:t>
            </a:r>
            <a:r>
              <a:rPr lang="es-ES" sz="2400" err="1"/>
              <a:t>is</a:t>
            </a:r>
            <a:r>
              <a:rPr lang="es-ES" sz="2400"/>
              <a:t>, can, </a:t>
            </a:r>
            <a:r>
              <a:rPr lang="es-ES" sz="2400" err="1"/>
              <a:t>should</a:t>
            </a:r>
            <a:r>
              <a:rPr lang="es-ES" sz="2400"/>
              <a:t>, has hace el significado de los booleanos más fácil de entender.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/>
              <a:t>Deberíamos evitar dobles negativos</a:t>
            </a:r>
          </a:p>
          <a:p>
            <a:endParaRPr lang="es-AR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39184" y="836448"/>
            <a:ext cx="11713633" cy="3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/>
              <a:t>Reglas simples de seguir: Nombrar las cosas correctamente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0450"/>
            <a:ext cx="6972300" cy="2437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0" y="3314700"/>
            <a:ext cx="5026582" cy="1563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640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83" y="1219565"/>
            <a:ext cx="6696744" cy="4643976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/>
          <a:lstStyle/>
          <a:p>
            <a:r>
              <a:rPr lang="es-AR"/>
              <a:t>Aspectos básicos del buen código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39184" y="836448"/>
            <a:ext cx="11713633" cy="383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000"/>
              <a:t>Comentarios: Son necesarios?</a:t>
            </a:r>
          </a:p>
        </p:txBody>
      </p:sp>
    </p:spTree>
    <p:extLst>
      <p:ext uri="{BB962C8B-B14F-4D97-AF65-F5344CB8AC3E}">
        <p14:creationId xmlns:p14="http://schemas.microsoft.com/office/powerpoint/2010/main" val="48229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39185" y="1956816"/>
            <a:ext cx="11713632" cy="4063580"/>
          </a:xfrm>
        </p:spPr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Saber </a:t>
            </a:r>
            <a:r>
              <a:rPr lang="en-US" sz="2400" err="1"/>
              <a:t>cuando</a:t>
            </a:r>
            <a:r>
              <a:rPr lang="en-US" sz="2400"/>
              <a:t> NO </a:t>
            </a:r>
            <a:r>
              <a:rPr lang="en-US" sz="2400" err="1"/>
              <a:t>comentar</a:t>
            </a:r>
            <a:endParaRPr 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Registrar lo que </a:t>
            </a:r>
            <a:r>
              <a:rPr lang="en-US" sz="2400" err="1"/>
              <a:t>estamos</a:t>
            </a:r>
            <a:r>
              <a:rPr lang="en-US" sz="2400"/>
              <a:t> </a:t>
            </a:r>
            <a:r>
              <a:rPr lang="en-US" sz="2400" err="1"/>
              <a:t>pensando</a:t>
            </a:r>
            <a:r>
              <a:rPr lang="en-US" sz="2400"/>
              <a:t> MIENTRAS </a:t>
            </a:r>
            <a:r>
              <a:rPr lang="en-US" sz="2400" err="1"/>
              <a:t>codeamos</a:t>
            </a:r>
            <a:r>
              <a:rPr lang="en-US" sz="2400"/>
              <a:t>, no </a:t>
            </a:r>
            <a:r>
              <a:rPr lang="en-US" sz="2400" err="1"/>
              <a:t>después</a:t>
            </a:r>
            <a:r>
              <a:rPr lang="en-US" sz="2400"/>
              <a:t> para </a:t>
            </a:r>
            <a:r>
              <a:rPr lang="en-US" sz="2400" err="1"/>
              <a:t>pasar</a:t>
            </a:r>
            <a:r>
              <a:rPr lang="en-US" sz="2400"/>
              <a:t> el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err="1"/>
              <a:t>Ponernos</a:t>
            </a:r>
            <a:r>
              <a:rPr lang="en-US" sz="2400"/>
              <a:t> </a:t>
            </a:r>
            <a:r>
              <a:rPr lang="en-US" sz="2400" err="1"/>
              <a:t>en</a:t>
            </a:r>
            <a:r>
              <a:rPr lang="en-US" sz="2400"/>
              <a:t> </a:t>
            </a:r>
            <a:r>
              <a:rPr lang="en-US" sz="2400" err="1"/>
              <a:t>los</a:t>
            </a:r>
            <a:r>
              <a:rPr lang="en-US" sz="2400"/>
              <a:t> </a:t>
            </a:r>
            <a:r>
              <a:rPr lang="en-US" sz="2400" err="1"/>
              <a:t>zapatos</a:t>
            </a:r>
            <a:r>
              <a:rPr lang="en-US" sz="2400"/>
              <a:t> del </a:t>
            </a:r>
            <a:r>
              <a:rPr lang="en-US" sz="2400" err="1"/>
              <a:t>futuro</a:t>
            </a:r>
            <a:r>
              <a:rPr lang="en-US" sz="2400"/>
              <a:t> lector, </a:t>
            </a:r>
            <a:r>
              <a:rPr lang="en-US" sz="2400" err="1"/>
              <a:t>imaginar</a:t>
            </a:r>
            <a:r>
              <a:rPr lang="en-US" sz="2400"/>
              <a:t> que </a:t>
            </a:r>
            <a:r>
              <a:rPr lang="en-US" sz="2400" err="1"/>
              <a:t>va</a:t>
            </a:r>
            <a:r>
              <a:rPr lang="en-US" sz="2400"/>
              <a:t> a </a:t>
            </a:r>
            <a:r>
              <a:rPr lang="en-US" sz="2400" err="1"/>
              <a:t>necesitar</a:t>
            </a:r>
            <a:r>
              <a:rPr lang="en-US" sz="2400"/>
              <a:t> saber</a:t>
            </a:r>
          </a:p>
          <a:p>
            <a:endParaRPr lang="es-AR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/>
          <a:lstStyle/>
          <a:p>
            <a:r>
              <a:rPr lang="es-AR"/>
              <a:t>Aspectos básicos del buen código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9184" y="836448"/>
            <a:ext cx="11713633" cy="3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/>
              <a:t>Comentarios:</a:t>
            </a:r>
          </a:p>
        </p:txBody>
      </p:sp>
    </p:spTree>
    <p:extLst>
      <p:ext uri="{BB962C8B-B14F-4D97-AF65-F5344CB8AC3E}">
        <p14:creationId xmlns:p14="http://schemas.microsoft.com/office/powerpoint/2010/main" val="380239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39185" y="1315180"/>
            <a:ext cx="11713632" cy="4738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/>
              <a:t>Más allá de todo, hacer comentarios concisos, fáciles de leer y que aporten valor.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0" y="2153416"/>
            <a:ext cx="7213749" cy="3991407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/>
          <a:lstStyle/>
          <a:p>
            <a:r>
              <a:rPr lang="es-AR"/>
              <a:t>Aspectos básicos del buen código</a:t>
            </a:r>
          </a:p>
        </p:txBody>
      </p:sp>
    </p:spTree>
    <p:extLst>
      <p:ext uri="{BB962C8B-B14F-4D97-AF65-F5344CB8AC3E}">
        <p14:creationId xmlns:p14="http://schemas.microsoft.com/office/powerpoint/2010/main" val="429090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39185" y="1315180"/>
            <a:ext cx="11713632" cy="189779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/>
              <a:t>El orden de los argumentos de una condición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/>
              <a:t>A la izquierda: La expresión que está siendo evaluada y que está “metida” en el flujo del programa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/>
              <a:t>A la derecha: El valor de referencia, cuyo valor es mas constante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/>
              <a:t>El operador ternario, cuándo si y cuándo no?</a:t>
            </a:r>
          </a:p>
          <a:p>
            <a:endParaRPr lang="es-A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1" y="3116609"/>
            <a:ext cx="4490717" cy="3182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58" y="3672914"/>
            <a:ext cx="6329874" cy="216577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/>
          <a:lstStyle/>
          <a:p>
            <a:r>
              <a:rPr lang="es-AR"/>
              <a:t>Aspectos básicos del buen código</a:t>
            </a:r>
          </a:p>
        </p:txBody>
      </p:sp>
    </p:spTree>
    <p:extLst>
      <p:ext uri="{BB962C8B-B14F-4D97-AF65-F5344CB8AC3E}">
        <p14:creationId xmlns:p14="http://schemas.microsoft.com/office/powerpoint/2010/main" val="11569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C49922-B36E-41E9-B800-8D0066C5252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39395" indent="-240665"/>
            <a:r>
              <a:rPr lang="en-US" sz="1850">
                <a:latin typeface="Segoe UI Light"/>
                <a:cs typeface="Segoe UI Light"/>
              </a:rPr>
              <a:t>Objetivos de la capacitación</a:t>
            </a:r>
            <a:endParaRPr lang="en-US" sz="1850" dirty="0">
              <a:latin typeface="Segoe UI Light"/>
              <a:cs typeface="Segoe U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3D1-BD5F-47B9-B24B-236709DD2C91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39395" indent="-240665"/>
            <a:r>
              <a:rPr lang="en-US" sz="1850">
                <a:latin typeface="Segoe UI Light"/>
                <a:cs typeface="Segoe UI Light"/>
              </a:rPr>
              <a:t>Aspectos básicos del buen código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1EA17-A059-423E-9D06-4093D431739C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39395" indent="-240665"/>
            <a:r>
              <a:rPr lang="en-US" sz="1850">
                <a:cs typeface="Segoe UI Light"/>
              </a:rPr>
              <a:t>Introducción</a:t>
            </a:r>
            <a:endParaRPr lang="en-US">
              <a:cs typeface="Segoe UI Light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749C40-A4F9-4BC8-B867-6976768A1B6C}"/>
              </a:ext>
            </a:extLst>
          </p:cNvPr>
          <p:cNvSpPr txBox="1">
            <a:spLocks/>
          </p:cNvSpPr>
          <p:nvPr/>
        </p:nvSpPr>
        <p:spPr>
          <a:xfrm>
            <a:off x="3983766" y="2953875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395" indent="-240665"/>
            <a:r>
              <a:rPr lang="en-US" sz="1850">
                <a:latin typeface="Segoe UI Light"/>
                <a:cs typeface="Segoe UI Light"/>
              </a:rPr>
              <a:t>Code Smells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4DCD65-ED3B-4010-9B78-2D450F3407A1}"/>
              </a:ext>
            </a:extLst>
          </p:cNvPr>
          <p:cNvSpPr txBox="1">
            <a:spLocks/>
          </p:cNvSpPr>
          <p:nvPr/>
        </p:nvSpPr>
        <p:spPr>
          <a:xfrm>
            <a:off x="3983766" y="3630149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395" indent="-240665"/>
            <a:r>
              <a:rPr lang="en-US" sz="1850">
                <a:latin typeface="Segoe UI Light"/>
                <a:cs typeface="Segoe UI Light"/>
              </a:rPr>
              <a:t>Técnicas de refactoring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97BF8B-0B67-458D-8EC3-DD8ED2D53342}"/>
              </a:ext>
            </a:extLst>
          </p:cNvPr>
          <p:cNvSpPr txBox="1">
            <a:spLocks/>
          </p:cNvSpPr>
          <p:nvPr/>
        </p:nvSpPr>
        <p:spPr>
          <a:xfrm>
            <a:off x="3983766" y="4306424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395" indent="-240665"/>
            <a:r>
              <a:rPr lang="en-US" sz="1850">
                <a:latin typeface="Segoe UI Light"/>
                <a:cs typeface="Segoe UI Light"/>
              </a:rPr>
              <a:t>Herramientas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DA8214-E4A6-466E-BE04-3C1EC63519F5}"/>
              </a:ext>
            </a:extLst>
          </p:cNvPr>
          <p:cNvSpPr txBox="1">
            <a:spLocks/>
          </p:cNvSpPr>
          <p:nvPr/>
        </p:nvSpPr>
        <p:spPr>
          <a:xfrm>
            <a:off x="3983766" y="4982699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395" indent="-240665"/>
            <a:r>
              <a:rPr lang="en-US" sz="1850">
                <a:latin typeface="Segoe UI Light"/>
                <a:cs typeface="Segoe UI Light"/>
              </a:rPr>
              <a:t>Conclusiones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B6590C2-A1E0-4B4E-ACA1-9D8CB83FD629}"/>
              </a:ext>
            </a:extLst>
          </p:cNvPr>
          <p:cNvSpPr txBox="1">
            <a:spLocks/>
          </p:cNvSpPr>
          <p:nvPr/>
        </p:nvSpPr>
        <p:spPr>
          <a:xfrm>
            <a:off x="3983766" y="5658975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395" indent="-240665"/>
            <a:r>
              <a:rPr lang="en-US" sz="1850">
                <a:latin typeface="Segoe UI Light"/>
                <a:cs typeface="Segoe UI Light"/>
              </a:rPr>
              <a:t>Material de soporte</a:t>
            </a:r>
          </a:p>
        </p:txBody>
      </p:sp>
    </p:spTree>
    <p:extLst>
      <p:ext uri="{BB962C8B-B14F-4D97-AF65-F5344CB8AC3E}">
        <p14:creationId xmlns:p14="http://schemas.microsoft.com/office/powerpoint/2010/main" val="3119914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39185" y="1315180"/>
            <a:ext cx="11713632" cy="13683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/>
              <a:t>No está mal tener múltiples “</a:t>
            </a:r>
            <a:r>
              <a:rPr lang="es-AR" b="1" i="1" err="1"/>
              <a:t>returns</a:t>
            </a:r>
            <a:r>
              <a:rPr lang="es-AR" i="1"/>
              <a:t>”</a:t>
            </a:r>
            <a:r>
              <a:rPr lang="es-AR"/>
              <a:t> en un mismo método.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/>
              <a:t>Minimicemos el anidamiento.</a:t>
            </a:r>
          </a:p>
          <a:p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036" y="2779181"/>
            <a:ext cx="3438288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467" y="2779181"/>
            <a:ext cx="3615843" cy="2893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/>
          <a:lstStyle/>
          <a:p>
            <a:r>
              <a:rPr lang="es-AR"/>
              <a:t>Aspectos básicos del buen código</a:t>
            </a:r>
          </a:p>
        </p:txBody>
      </p:sp>
    </p:spTree>
    <p:extLst>
      <p:ext uri="{BB962C8B-B14F-4D97-AF65-F5344CB8AC3E}">
        <p14:creationId xmlns:p14="http://schemas.microsoft.com/office/powerpoint/2010/main" val="22229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39185" y="1315180"/>
            <a:ext cx="11713632" cy="7322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/>
              <a:t>No sólo podemos remover anidamiento en </a:t>
            </a:r>
            <a:r>
              <a:rPr lang="es-AR" sz="1800" err="1"/>
              <a:t>ifs</a:t>
            </a:r>
            <a:r>
              <a:rPr lang="es-AR" sz="1800"/>
              <a:t>, también podemos usar esta técnica en ciclos usando LINQ.</a:t>
            </a:r>
          </a:p>
          <a:p>
            <a:endParaRPr lang="es-A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502" y="4581128"/>
            <a:ext cx="6656814" cy="1227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199924"/>
            <a:ext cx="4104456" cy="1885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/>
          <a:lstStyle/>
          <a:p>
            <a:r>
              <a:rPr lang="es-AR"/>
              <a:t>Aspectos básicos del buen código</a:t>
            </a:r>
          </a:p>
        </p:txBody>
      </p:sp>
    </p:spTree>
    <p:extLst>
      <p:ext uri="{BB962C8B-B14F-4D97-AF65-F5344CB8AC3E}">
        <p14:creationId xmlns:p14="http://schemas.microsoft.com/office/powerpoint/2010/main" val="296735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20"/>
          </p:nvPr>
        </p:nvSpPr>
        <p:spPr>
          <a:xfrm>
            <a:off x="239184" y="836713"/>
            <a:ext cx="11713634" cy="5183684"/>
          </a:xfrm>
        </p:spPr>
        <p:txBody>
          <a:bodyPr/>
          <a:lstStyle/>
          <a:p>
            <a:pPr marL="0" indent="0">
              <a:buNone/>
            </a:pPr>
            <a:r>
              <a:rPr lang="en-US" err="1"/>
              <a:t>Complejidad</a:t>
            </a:r>
            <a:r>
              <a:rPr lang="en-US"/>
              <a:t> </a:t>
            </a:r>
            <a:r>
              <a:rPr lang="en-US" err="1"/>
              <a:t>Ciclomática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/>
              <a:t>Aspectos básicos del buen código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38" y="1630298"/>
            <a:ext cx="8277533" cy="36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0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4059966" y="933451"/>
            <a:ext cx="7680853" cy="479325"/>
          </a:xfrm>
        </p:spPr>
        <p:txBody>
          <a:bodyPr/>
          <a:lstStyle/>
          <a:p>
            <a:r>
              <a:rPr lang="es-AR"/>
              <a:t>Objetivos de la capacitación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>
          <a:xfrm>
            <a:off x="4059966" y="3536654"/>
            <a:ext cx="7680853" cy="479325"/>
          </a:xfrm>
        </p:spPr>
        <p:txBody>
          <a:bodyPr>
            <a:normAutofit/>
          </a:bodyPr>
          <a:lstStyle/>
          <a:p>
            <a:r>
              <a:rPr lang="es-AR"/>
              <a:t>Técnicas de </a:t>
            </a:r>
            <a:r>
              <a:rPr lang="es-AR" err="1"/>
              <a:t>refactoring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idx="18"/>
          </p:nvPr>
        </p:nvSpPr>
        <p:spPr>
          <a:xfrm>
            <a:off x="4059966" y="1584252"/>
            <a:ext cx="7680853" cy="479325"/>
          </a:xfrm>
        </p:spPr>
        <p:txBody>
          <a:bodyPr/>
          <a:lstStyle/>
          <a:p>
            <a:r>
              <a:rPr lang="es-AR"/>
              <a:t>Introducción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9966" y="2885854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err="1">
                <a:solidFill>
                  <a:schemeClr val="accent1"/>
                </a:solidFill>
              </a:rPr>
              <a:t>Code</a:t>
            </a:r>
            <a:r>
              <a:rPr lang="es-AR">
                <a:solidFill>
                  <a:schemeClr val="accent1"/>
                </a:solidFill>
              </a:rPr>
              <a:t> </a:t>
            </a:r>
            <a:r>
              <a:rPr lang="es-AR" err="1">
                <a:solidFill>
                  <a:schemeClr val="accent1"/>
                </a:solidFill>
              </a:rPr>
              <a:t>Smells</a:t>
            </a:r>
            <a:endParaRPr lang="es-AR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59966" y="2235053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/>
              <a:t>Aspectos básicos del buen código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59965" y="4187454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/>
              <a:t>Herramientas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59965" y="4838254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/>
              <a:t>Conclusiones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059965" y="5489054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/>
              <a:t>Material de soporte</a:t>
            </a:r>
          </a:p>
        </p:txBody>
      </p:sp>
    </p:spTree>
    <p:extLst>
      <p:ext uri="{BB962C8B-B14F-4D97-AF65-F5344CB8AC3E}">
        <p14:creationId xmlns:p14="http://schemas.microsoft.com/office/powerpoint/2010/main" val="1862945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err="1"/>
              <a:t>Code</a:t>
            </a:r>
            <a:r>
              <a:rPr lang="es-AR"/>
              <a:t> </a:t>
            </a:r>
            <a:r>
              <a:rPr lang="es-AR" err="1"/>
              <a:t>Smells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AR"/>
              <a:t>El código sucio apesta: </a:t>
            </a:r>
            <a:r>
              <a:rPr lang="es-AR" err="1"/>
              <a:t>Smells</a:t>
            </a:r>
            <a:r>
              <a:rPr lang="es-AR"/>
              <a:t> dentro de clases - Medibles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2555776" y="1340768"/>
            <a:ext cx="6120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Síntoma</a:t>
            </a:r>
            <a:r>
              <a:rPr lang="es-AR"/>
              <a:t>: Un método tiene más de 20 líneas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Causas</a:t>
            </a:r>
            <a:r>
              <a:rPr lang="es-AR"/>
              <a:t>: Empezamos a escribir un método y en vez de identificar funcionalidades y aislarlas en otros componentes, seguimos escribiendo porque es más cómodo seguir de largo.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Beneficio</a:t>
            </a:r>
            <a:r>
              <a:rPr lang="es-AR"/>
              <a:t>: Facilita la comunicación, expone duplicaciones de funcionalidad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Polémica</a:t>
            </a:r>
            <a:r>
              <a:rPr lang="es-AR"/>
              <a:t>: Incrementar la cantidad de llamadas a métodos es negativo para la 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488" y="1350713"/>
            <a:ext cx="208028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b="1"/>
              <a:t>LONG METHOD</a:t>
            </a:r>
          </a:p>
          <a:p>
            <a:r>
              <a:rPr lang="es-AR"/>
              <a:t>(Método Largo)</a:t>
            </a:r>
          </a:p>
        </p:txBody>
      </p:sp>
    </p:spTree>
    <p:extLst>
      <p:ext uri="{BB962C8B-B14F-4D97-AF65-F5344CB8AC3E}">
        <p14:creationId xmlns:p14="http://schemas.microsoft.com/office/powerpoint/2010/main" val="2801891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err="1"/>
              <a:t>Code</a:t>
            </a:r>
            <a:r>
              <a:rPr lang="es-AR"/>
              <a:t> </a:t>
            </a:r>
            <a:r>
              <a:rPr lang="es-AR" err="1"/>
              <a:t>Smells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AR"/>
              <a:t>El código sucio apesta: </a:t>
            </a:r>
            <a:r>
              <a:rPr lang="es-AR" err="1"/>
              <a:t>Smells</a:t>
            </a:r>
            <a:r>
              <a:rPr lang="es-AR"/>
              <a:t> dentro de clases - Medibles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2555776" y="1340768"/>
            <a:ext cx="6120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Síntoma</a:t>
            </a:r>
            <a:r>
              <a:rPr lang="es-AR"/>
              <a:t>: Una clase tiene muchos métodos, líneas, atributos.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Causas</a:t>
            </a:r>
            <a:r>
              <a:rPr lang="es-AR"/>
              <a:t>: Las grandes clases no se hacen en un día. El problema es muchas veces falta de entendimiento del negocio. Esto le da demasiadas responsabilidades a una </a:t>
            </a:r>
            <a:r>
              <a:rPr lang="es-AR" err="1"/>
              <a:t>sóla</a:t>
            </a:r>
            <a:r>
              <a:rPr lang="es-AR"/>
              <a:t> clase.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Beneficio</a:t>
            </a:r>
            <a:r>
              <a:rPr lang="es-AR"/>
              <a:t>: Facilita la comunicación, expone duplicaciones de funcionalidad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488" y="1350713"/>
            <a:ext cx="208028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b="1"/>
              <a:t>LONG CLASS</a:t>
            </a:r>
          </a:p>
          <a:p>
            <a:r>
              <a:rPr lang="es-AR"/>
              <a:t>(Clase Larga)</a:t>
            </a:r>
          </a:p>
        </p:txBody>
      </p:sp>
    </p:spTree>
    <p:extLst>
      <p:ext uri="{BB962C8B-B14F-4D97-AF65-F5344CB8AC3E}">
        <p14:creationId xmlns:p14="http://schemas.microsoft.com/office/powerpoint/2010/main" val="1255407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Code Smells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AR"/>
              <a:t>El código sucio apesta: </a:t>
            </a:r>
            <a:r>
              <a:rPr lang="es-AR" err="1"/>
              <a:t>Smells</a:t>
            </a:r>
            <a:r>
              <a:rPr lang="es-AR"/>
              <a:t> dentro de clases - Medibles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2555776" y="1340768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Síntoma</a:t>
            </a:r>
            <a:r>
              <a:rPr lang="es-AR"/>
              <a:t>: Un método tiene más de 2 o 3 parámetros.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Causas</a:t>
            </a:r>
            <a:r>
              <a:rPr lang="es-AR"/>
              <a:t>: Para reducir acoplamiento se deja que el </a:t>
            </a:r>
            <a:r>
              <a:rPr lang="es-AR" i="1" err="1"/>
              <a:t>caller</a:t>
            </a:r>
            <a:r>
              <a:rPr lang="es-AR"/>
              <a:t> localice todo en vez que hacer que el objeto llamado conozca las relaciones entre otras clases.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Beneficio</a:t>
            </a:r>
            <a:r>
              <a:rPr lang="es-AR"/>
              <a:t>: Facilita la comunicación, expone duplicaciones de funcionalidad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488" y="1350713"/>
            <a:ext cx="208028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b="1"/>
              <a:t>LONG PARAMETER LIST</a:t>
            </a:r>
          </a:p>
          <a:p>
            <a:r>
              <a:rPr lang="es-AR"/>
              <a:t>(Muchos parámetros)</a:t>
            </a:r>
          </a:p>
        </p:txBody>
      </p:sp>
    </p:spTree>
    <p:extLst>
      <p:ext uri="{BB962C8B-B14F-4D97-AF65-F5344CB8AC3E}">
        <p14:creationId xmlns:p14="http://schemas.microsoft.com/office/powerpoint/2010/main" val="16088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err="1"/>
              <a:t>Code</a:t>
            </a:r>
            <a:r>
              <a:rPr lang="es-AR"/>
              <a:t> </a:t>
            </a:r>
            <a:r>
              <a:rPr lang="es-AR" err="1"/>
              <a:t>Smells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AR"/>
              <a:t>El código sucio apesta: </a:t>
            </a:r>
            <a:r>
              <a:rPr lang="es-AR" err="1"/>
              <a:t>Smells</a:t>
            </a:r>
            <a:r>
              <a:rPr lang="es-AR"/>
              <a:t> dentro de clases - Medibles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2555776" y="1340768"/>
            <a:ext cx="6120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Síntoma</a:t>
            </a:r>
            <a:r>
              <a:rPr lang="es-AR"/>
              <a:t>: Una clase, variable, método, campo no es usado en ningún lado (tal vez solo en </a:t>
            </a:r>
            <a:r>
              <a:rPr lang="es-AR" err="1"/>
              <a:t>tests</a:t>
            </a:r>
            <a:r>
              <a:rPr lang="es-AR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Causas</a:t>
            </a:r>
            <a:r>
              <a:rPr lang="es-AR"/>
              <a:t>: Cambios de requerimientos que se implementan sin limpiar código deprecado. Condicionales complicados con combinaciones imposibles.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Beneficio</a:t>
            </a:r>
            <a:r>
              <a:rPr lang="es-AR"/>
              <a:t>: Facilita la comunicación, expone duplicaciones de funcionalidad. Reduce tamaño.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488" y="1350713"/>
            <a:ext cx="208028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b="1"/>
              <a:t>DEAD CODE</a:t>
            </a:r>
          </a:p>
          <a:p>
            <a:r>
              <a:rPr lang="es-AR"/>
              <a:t>(Código Muerto)</a:t>
            </a:r>
          </a:p>
        </p:txBody>
      </p:sp>
    </p:spTree>
    <p:extLst>
      <p:ext uri="{BB962C8B-B14F-4D97-AF65-F5344CB8AC3E}">
        <p14:creationId xmlns:p14="http://schemas.microsoft.com/office/powerpoint/2010/main" val="4063738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AR"/>
              <a:t>El código sucio apesta: </a:t>
            </a:r>
            <a:r>
              <a:rPr lang="es-AR" err="1"/>
              <a:t>Smells</a:t>
            </a:r>
            <a:r>
              <a:rPr lang="es-AR"/>
              <a:t> dentro de clases - Medibles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394" y="3469766"/>
            <a:ext cx="2857500" cy="2019300"/>
          </a:xfrm>
        </p:spPr>
      </p:pic>
      <p:sp>
        <p:nvSpPr>
          <p:cNvPr id="6" name="TextBox 5"/>
          <p:cNvSpPr txBox="1"/>
          <p:nvPr/>
        </p:nvSpPr>
        <p:spPr>
          <a:xfrm>
            <a:off x="2555776" y="1340768"/>
            <a:ext cx="6120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Síntoma</a:t>
            </a:r>
            <a:r>
              <a:rPr lang="es-AR"/>
              <a:t>: El código es más complejo que lo que necesita ser para los requerimientos actuales.</a:t>
            </a:r>
          </a:p>
          <a:p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Causas</a:t>
            </a:r>
            <a:r>
              <a:rPr lang="es-AR"/>
              <a:t>: El código se escribe con la </a:t>
            </a:r>
            <a:r>
              <a:rPr lang="es-AR" err="1"/>
              <a:t>espectativa</a:t>
            </a:r>
            <a:r>
              <a:rPr lang="es-AR"/>
              <a:t> de estar preparado para escenarios más complejos que jamás se hacen realidad.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Beneficio</a:t>
            </a:r>
            <a:r>
              <a:rPr lang="es-AR"/>
              <a:t>: Facilita la comunicación, agrega simplicidad, reduce tamaño.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488" y="1350713"/>
            <a:ext cx="208028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b="1"/>
              <a:t>SPECULATIVE GENERALITY</a:t>
            </a:r>
          </a:p>
          <a:p>
            <a:r>
              <a:rPr lang="es-AR"/>
              <a:t>(Generalidad Especulativa)</a:t>
            </a:r>
          </a:p>
        </p:txBody>
      </p:sp>
      <p:pic>
        <p:nvPicPr>
          <p:cNvPr id="8" name="Picture 4" descr="http://whowouldwinafight.com/wp-includes/images/contestants/albert-einste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3573016"/>
            <a:ext cx="321945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Callout 8"/>
          <p:cNvSpPr/>
          <p:nvPr/>
        </p:nvSpPr>
        <p:spPr>
          <a:xfrm>
            <a:off x="3671900" y="3671999"/>
            <a:ext cx="4572508" cy="1817067"/>
          </a:xfrm>
          <a:prstGeom prst="wedgeEllipseCallout">
            <a:avLst>
              <a:gd name="adj1" fmla="val -70520"/>
              <a:gd name="adj2" fmla="val 34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Everything should be made as simple as possible, but no simpler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Code Smells</a:t>
            </a:r>
          </a:p>
        </p:txBody>
      </p:sp>
    </p:spTree>
    <p:extLst>
      <p:ext uri="{BB962C8B-B14F-4D97-AF65-F5344CB8AC3E}">
        <p14:creationId xmlns:p14="http://schemas.microsoft.com/office/powerpoint/2010/main" val="65425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err="1"/>
              <a:t>Code</a:t>
            </a:r>
            <a:r>
              <a:rPr lang="es-ES"/>
              <a:t> </a:t>
            </a:r>
            <a:r>
              <a:rPr lang="es-ES" err="1"/>
              <a:t>Smells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AR"/>
              <a:t>El código sucio apesta: </a:t>
            </a:r>
            <a:r>
              <a:rPr lang="es-AR" err="1"/>
              <a:t>Smells</a:t>
            </a:r>
            <a:r>
              <a:rPr lang="es-AR"/>
              <a:t> dentro de clases - Medibles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2555776" y="1340768"/>
            <a:ext cx="6120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Síntoma</a:t>
            </a:r>
            <a:r>
              <a:rPr lang="es-AR"/>
              <a:t>: Un número literal aparece en el cuerpo de un método.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Causas</a:t>
            </a:r>
            <a:r>
              <a:rPr lang="es-AR"/>
              <a:t>: Alguien necesita un número y lo pone en el código. A futuro se agregan otros y a la larga nuestro </a:t>
            </a:r>
            <a:r>
              <a:rPr lang="es-AR" i="1" err="1"/>
              <a:t>code</a:t>
            </a:r>
            <a:r>
              <a:rPr lang="es-AR" i="1"/>
              <a:t> base </a:t>
            </a:r>
            <a:r>
              <a:rPr lang="es-AR"/>
              <a:t>está plagado de números mágicos.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Beneficio</a:t>
            </a:r>
            <a:r>
              <a:rPr lang="es-AR"/>
              <a:t>: Reduce duplicaciones. Reduce tamaño. Puede mostrar oportunidades de mejores abstracciones.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488" y="1350713"/>
            <a:ext cx="208028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b="1"/>
              <a:t>MAGIC NUMBER</a:t>
            </a:r>
          </a:p>
          <a:p>
            <a:r>
              <a:rPr lang="es-AR"/>
              <a:t>(Número Mágico)</a:t>
            </a:r>
          </a:p>
        </p:txBody>
      </p:sp>
      <p:pic>
        <p:nvPicPr>
          <p:cNvPr id="8" name="Picture 4" descr="int(pi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403" y="4370809"/>
            <a:ext cx="44672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9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1C850-CB55-4673-B096-2B69FB669915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39395" indent="-240665"/>
            <a:r>
              <a:rPr lang="en-US" sz="1850">
                <a:latin typeface="Segoe UI Light"/>
                <a:cs typeface="Segoe UI Light"/>
              </a:rPr>
              <a:t>Aspectos Básicos</a:t>
            </a:r>
            <a:endParaRPr lang="en-US"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0767-95B4-466C-BB54-99ADCB828A6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39395" indent="-240665"/>
            <a:r>
              <a:rPr lang="en-US" sz="1850" err="1">
                <a:latin typeface="Segoe UI Light"/>
                <a:cs typeface="Segoe UI Light"/>
              </a:rPr>
              <a:t>Técnicas</a:t>
            </a:r>
            <a:r>
              <a:rPr lang="en-US" sz="1850">
                <a:latin typeface="Segoe UI Light"/>
                <a:cs typeface="Segoe UI Light"/>
              </a:rPr>
              <a:t> de refactoring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044DF-4CF9-461F-A0E4-CC2D3E75FD75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39395" indent="-240665"/>
            <a:r>
              <a:rPr lang="en-US" sz="1850">
                <a:latin typeface="Segoe UI Light"/>
                <a:cs typeface="Segoe UI Light"/>
              </a:rPr>
              <a:t>Code Smells</a:t>
            </a:r>
            <a:endParaRPr lang="en-US">
              <a:cs typeface="Segoe UI Light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1712AA-D98B-4024-B8E6-38CE2142854C}"/>
              </a:ext>
            </a:extLst>
          </p:cNvPr>
          <p:cNvSpPr txBox="1">
            <a:spLocks/>
          </p:cNvSpPr>
          <p:nvPr/>
        </p:nvSpPr>
        <p:spPr>
          <a:xfrm>
            <a:off x="3983766" y="2963400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395" indent="-240665"/>
            <a:r>
              <a:rPr lang="en-US" sz="1850">
                <a:latin typeface="Segoe UI Light"/>
                <a:cs typeface="Segoe UI Light"/>
              </a:rPr>
              <a:t>Conclusión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73910A-A42A-4ECF-B305-31FB5984C789}"/>
              </a:ext>
            </a:extLst>
          </p:cNvPr>
          <p:cNvSpPr txBox="1">
            <a:spLocks/>
          </p:cNvSpPr>
          <p:nvPr/>
        </p:nvSpPr>
        <p:spPr>
          <a:xfrm>
            <a:off x="3983766" y="3630149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395" indent="-240665"/>
            <a:r>
              <a:rPr lang="en-US" sz="1850">
                <a:latin typeface="Segoe UI Light"/>
                <a:cs typeface="Segoe UI Light"/>
              </a:rPr>
              <a:t>Material de soporte</a:t>
            </a:r>
          </a:p>
        </p:txBody>
      </p:sp>
    </p:spTree>
    <p:extLst>
      <p:ext uri="{BB962C8B-B14F-4D97-AF65-F5344CB8AC3E}">
        <p14:creationId xmlns:p14="http://schemas.microsoft.com/office/powerpoint/2010/main" val="1859165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err="1"/>
              <a:t>Code</a:t>
            </a:r>
            <a:r>
              <a:rPr lang="es-ES"/>
              <a:t> </a:t>
            </a:r>
            <a:r>
              <a:rPr lang="es-ES" err="1"/>
              <a:t>Smells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AR"/>
              <a:t>El código sucio apesta: </a:t>
            </a:r>
            <a:r>
              <a:rPr lang="es-AR" err="1"/>
              <a:t>Smells</a:t>
            </a:r>
            <a:r>
              <a:rPr lang="es-AR"/>
              <a:t> dentro de clases - Medibles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2555776" y="1340768"/>
            <a:ext cx="6120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Síntoma</a:t>
            </a:r>
            <a:r>
              <a:rPr lang="es-AR"/>
              <a:t>: Dos bloques de código son casi idénticos o dos bloques de código tienen las mismas consecuencias.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Causas</a:t>
            </a:r>
            <a:r>
              <a:rPr lang="es-AR"/>
              <a:t>: Múltiples programadores trabajando al mismo tiempo. Falta de proactividad para remover duplicados al momento de su detección.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Beneficio</a:t>
            </a:r>
            <a:r>
              <a:rPr lang="es-AR"/>
              <a:t>: Remueve duplicaciones de funcionalidad y facilita el mantenimiento.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488" y="1350713"/>
            <a:ext cx="208028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b="1"/>
              <a:t>DUPLICATED CODE</a:t>
            </a:r>
          </a:p>
          <a:p>
            <a:r>
              <a:rPr lang="es-AR"/>
              <a:t>(Código duplicado)</a:t>
            </a:r>
          </a:p>
        </p:txBody>
      </p:sp>
    </p:spTree>
    <p:extLst>
      <p:ext uri="{BB962C8B-B14F-4D97-AF65-F5344CB8AC3E}">
        <p14:creationId xmlns:p14="http://schemas.microsoft.com/office/powerpoint/2010/main" val="42470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B6C38E-B688-456B-BB59-55186040CC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50">
                <a:latin typeface="Segoe UI Semibold"/>
                <a:cs typeface="Segoe UI Semibold"/>
              </a:rPr>
              <a:t>Conclusión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D9329-2C9B-433A-901A-9BAE3D6C8103}"/>
              </a:ext>
            </a:extLst>
          </p:cNvPr>
          <p:cNvSpPr txBox="1"/>
          <p:nvPr/>
        </p:nvSpPr>
        <p:spPr>
          <a:xfrm>
            <a:off x="238125" y="1162050"/>
            <a:ext cx="7019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El clean code cambia de acuerdo al lenguaje o sintaxis utilizad@</a:t>
            </a:r>
            <a:endParaRPr lang="en-US" dirty="0">
              <a:cs typeface="Segoe U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622C26-1B66-4C7A-A2C5-EE1A7E41A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667000"/>
            <a:ext cx="1571625" cy="1571625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FCE7C0A-D604-48D0-9A66-AAEF484EC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2667000"/>
            <a:ext cx="1571625" cy="1571625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6AD234-0874-47FB-9212-B32621586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667000"/>
            <a:ext cx="1590675" cy="157162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75A00DC5-F674-46F4-B3A4-9A61C9C63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825" y="2667000"/>
            <a:ext cx="1590675" cy="1571625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F46E2548-EAC9-43AD-B4E4-D00905205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0100" y="2667000"/>
            <a:ext cx="1552575" cy="1571625"/>
          </a:xfrm>
          <a:prstGeom prst="rect">
            <a:avLst/>
          </a:prstGeom>
        </p:spPr>
      </p:pic>
      <p:pic>
        <p:nvPicPr>
          <p:cNvPr id="14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B59B054-7E6D-4093-88FA-A992619265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2750" y="4411218"/>
            <a:ext cx="1390650" cy="1569339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B5273E88-A8B0-47D2-890F-1C1F972811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4400" y="4238625"/>
            <a:ext cx="1590675" cy="1571625"/>
          </a:xfrm>
          <a:prstGeom prst="rect">
            <a:avLst/>
          </a:prstGeom>
        </p:spPr>
      </p:pic>
      <p:pic>
        <p:nvPicPr>
          <p:cNvPr id="18" name="Picture 18" descr="A close up of a sign&#10;&#10;Description generated with high confidence">
            <a:extLst>
              <a:ext uri="{FF2B5EF4-FFF2-40B4-BE49-F238E27FC236}">
                <a16:creationId xmlns:a16="http://schemas.microsoft.com/office/drawing/2014/main" id="{9E531537-2AB4-4130-BCDB-D5D83223EF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5600" y="4407128"/>
            <a:ext cx="1381125" cy="157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23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/>
              <a:t>Material de soporte</a:t>
            </a:r>
          </a:p>
        </p:txBody>
      </p:sp>
      <p:pic>
        <p:nvPicPr>
          <p:cNvPr id="7" name="Picture 6" descr="clean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150852">
            <a:off x="2846807" y="1273330"/>
            <a:ext cx="1516894" cy="20144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implepatter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33050">
            <a:off x="6171334" y="1743309"/>
            <a:ext cx="1536064" cy="2035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CodeComplete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810205">
            <a:off x="2296129" y="3527580"/>
            <a:ext cx="1497449" cy="1826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4493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0869077">
            <a:off x="5255755" y="4114816"/>
            <a:ext cx="1485100" cy="1899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57666">
            <a:off x="4329919" y="1238694"/>
            <a:ext cx="1701162" cy="22325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56186">
            <a:off x="6774624" y="3983044"/>
            <a:ext cx="1512168" cy="19908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503685">
            <a:off x="7772346" y="1886789"/>
            <a:ext cx="1519414" cy="17857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7277" y="3812289"/>
            <a:ext cx="1534833" cy="21162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88822">
            <a:off x="8368200" y="4018103"/>
            <a:ext cx="1348731" cy="18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2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1F35BE-CCFF-462C-BE99-047ABF185CA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39395" indent="-240665"/>
            <a:r>
              <a:rPr lang="en-US" sz="1700" dirty="0">
                <a:latin typeface="Segoe UI Light"/>
                <a:cs typeface="Segoe UI Light"/>
              </a:rPr>
              <a:t>Use easily pronounceable names for variables and methods</a:t>
            </a:r>
          </a:p>
          <a:p>
            <a:pPr marL="239395" indent="-240665"/>
            <a:r>
              <a:rPr lang="en-US" sz="1700" dirty="0">
                <a:latin typeface="Segoe UI Light"/>
                <a:cs typeface="Segoe UI Light"/>
              </a:rPr>
              <a:t>Use the name to show intention</a:t>
            </a:r>
          </a:p>
          <a:p>
            <a:pPr marL="239395" indent="-240665"/>
            <a:r>
              <a:rPr lang="en-US" sz="1700" dirty="0">
                <a:latin typeface="Segoe UI Light"/>
                <a:cs typeface="Segoe UI Light"/>
              </a:rPr>
              <a:t>Don’t be innovative; be simple</a:t>
            </a:r>
          </a:p>
          <a:p>
            <a:pPr marL="239395" indent="-240665"/>
            <a:r>
              <a:rPr lang="en-US" sz="1700" dirty="0">
                <a:cs typeface="Segoe UI Light" panose="020B0502040204020203" pitchFamily="34" charset="0"/>
              </a:rPr>
              <a:t>Be consistent</a:t>
            </a:r>
          </a:p>
          <a:p>
            <a:pPr marL="239395" indent="-240665"/>
            <a:r>
              <a:rPr lang="en-US" sz="1700" dirty="0">
                <a:latin typeface="Segoe UI Light"/>
                <a:cs typeface="Segoe UI Light"/>
              </a:rPr>
              <a:t>Don’t hesitate to use technical terms in name</a:t>
            </a:r>
          </a:p>
          <a:p>
            <a:pPr marL="239395" indent="-240665"/>
            <a:r>
              <a:rPr lang="en-US" sz="1700" dirty="0">
                <a:latin typeface="Segoe UI Light"/>
                <a:cs typeface="Segoe UI Light"/>
              </a:rPr>
              <a:t>Use a verb as the first word in method and use a noun for </a:t>
            </a:r>
            <a:r>
              <a:rPr lang="en-US" sz="1700" dirty="0">
                <a:solidFill>
                  <a:srgbClr val="FF0000"/>
                </a:solidFill>
                <a:latin typeface="Segoe UI Light"/>
                <a:cs typeface="Segoe UI Light"/>
              </a:rPr>
              <a:t>class</a:t>
            </a:r>
            <a:r>
              <a:rPr lang="en-US" sz="1700" dirty="0">
                <a:latin typeface="Segoe UI Light"/>
                <a:cs typeface="Segoe UI Light"/>
              </a:rPr>
              <a:t>. Use camelCase for </a:t>
            </a:r>
            <a:r>
              <a:rPr lang="en-US" sz="1700" dirty="0">
                <a:solidFill>
                  <a:srgbClr val="FF0000"/>
                </a:solidFill>
                <a:latin typeface="Segoe UI Light"/>
                <a:cs typeface="Segoe UI Light"/>
              </a:rPr>
              <a:t>variable</a:t>
            </a:r>
            <a:r>
              <a:rPr lang="en-US" sz="1700" dirty="0">
                <a:latin typeface="Segoe UI Light"/>
                <a:cs typeface="Segoe UI Light"/>
              </a:rPr>
              <a:t> and </a:t>
            </a:r>
            <a:r>
              <a:rPr lang="en-US" sz="1700" dirty="0">
                <a:solidFill>
                  <a:srgbClr val="FF0000"/>
                </a:solidFill>
                <a:latin typeface="Segoe UI Light"/>
                <a:cs typeface="Segoe UI Light"/>
              </a:rPr>
              <a:t>function name</a:t>
            </a:r>
            <a:r>
              <a:rPr lang="en-US" sz="1700" dirty="0">
                <a:latin typeface="Segoe UI Light"/>
                <a:cs typeface="Segoe UI Light"/>
              </a:rPr>
              <a:t>. The </a:t>
            </a:r>
            <a:r>
              <a:rPr lang="en-US" sz="1700" dirty="0">
                <a:solidFill>
                  <a:srgbClr val="FF0000"/>
                </a:solidFill>
                <a:latin typeface="Segoe UI Light"/>
                <a:cs typeface="Segoe UI Light"/>
              </a:rPr>
              <a:t>class</a:t>
            </a:r>
            <a:r>
              <a:rPr lang="en-US" sz="1700" dirty="0">
                <a:latin typeface="Segoe UI Light"/>
                <a:cs typeface="Segoe UI Light"/>
              </a:rPr>
              <a:t> should start from the capital</a:t>
            </a:r>
          </a:p>
          <a:p>
            <a:pPr marL="239395" indent="-240665"/>
            <a:r>
              <a:rPr lang="en-US" sz="1700" dirty="0">
                <a:latin typeface="Segoe UI Light"/>
                <a:cs typeface="Segoe UI Light"/>
              </a:rPr>
              <a:t>Use consistent naming conventions</a:t>
            </a:r>
          </a:p>
          <a:p>
            <a:pPr marL="239395" indent="-240665"/>
            <a:r>
              <a:rPr lang="en-US" sz="1700" dirty="0">
                <a:cs typeface="Segoe UI Light" panose="020B0502040204020203" pitchFamily="34" charset="0"/>
              </a:rPr>
              <a:t>Make functions apparent, long of methods</a:t>
            </a:r>
          </a:p>
          <a:p>
            <a:pPr marL="239395" indent="-240665"/>
            <a:r>
              <a:rPr lang="en-US" sz="1700" dirty="0">
                <a:cs typeface="Segoe UI Light" panose="020B0502040204020203" pitchFamily="34" charset="0"/>
              </a:rPr>
              <a:t>Keep arguments to fewer than or equal to three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A98E3-3290-455E-8630-EA8AA68367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236014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1F35BE-CCFF-462C-BE99-047ABF185CA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39395" indent="-240665"/>
            <a:r>
              <a:rPr lang="en-US" sz="1700" dirty="0">
                <a:cs typeface="Segoe UI Light" panose="020B0502040204020203" pitchFamily="34" charset="0"/>
              </a:rPr>
              <a:t>Behavior of class and object</a:t>
            </a:r>
          </a:p>
          <a:p>
            <a:pPr marL="239395" indent="-240665"/>
            <a:r>
              <a:rPr lang="en-US" sz="1700" dirty="0">
                <a:cs typeface="Segoe UI Light" panose="020B0502040204020203" pitchFamily="34" charset="0"/>
              </a:rPr>
              <a:t>Don’t comment on bad code</a:t>
            </a:r>
          </a:p>
          <a:p>
            <a:pPr marL="239395" indent="-240665"/>
            <a:r>
              <a:rPr lang="en-US" sz="1700" dirty="0">
                <a:cs typeface="Segoe UI Light" panose="020B0502040204020203" pitchFamily="34" charset="0"/>
              </a:rPr>
              <a:t>Avoid working with a large array</a:t>
            </a:r>
          </a:p>
          <a:p>
            <a:pPr marL="239395" indent="-240665"/>
            <a:r>
              <a:rPr lang="en-US" sz="1700" dirty="0">
                <a:latin typeface="Segoe UI Light"/>
                <a:cs typeface="Segoe UI Light"/>
              </a:rPr>
              <a:t>Do not repeat the code</a:t>
            </a:r>
          </a:p>
          <a:p>
            <a:pPr marL="239395" indent="-240665"/>
            <a:r>
              <a:rPr lang="en-US" sz="1700" dirty="0">
                <a:latin typeface="Segoe UI Light"/>
                <a:cs typeface="Segoe UI Light"/>
              </a:rPr>
              <a:t>Don’t hardcode, magic number</a:t>
            </a:r>
          </a:p>
          <a:p>
            <a:pPr marL="239395" indent="-240665"/>
            <a:r>
              <a:rPr lang="en-US" sz="1700" dirty="0">
                <a:latin typeface="Segoe UI Light"/>
                <a:cs typeface="Segoe UI Light"/>
              </a:rPr>
              <a:t>Make the statement readable</a:t>
            </a:r>
          </a:p>
          <a:p>
            <a:pPr marL="239395" indent="-240665"/>
            <a:r>
              <a:rPr lang="en-US" sz="1700" dirty="0">
                <a:cs typeface="Segoe UI Light" panose="020B0502040204020203" pitchFamily="34" charset="0"/>
              </a:rPr>
              <a:t>Be consistent</a:t>
            </a:r>
          </a:p>
          <a:p>
            <a:pPr marL="239395" indent="-240665"/>
            <a:endParaRPr lang="en-US" sz="1700" dirty="0">
              <a:cs typeface="Segoe UI 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A98E3-3290-455E-8630-EA8AA68367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81541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1F35BE-CCFF-462C-BE99-047ABF185CA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39395" indent="-240665"/>
            <a:r>
              <a:rPr lang="en-US" sz="1700" dirty="0">
                <a:cs typeface="Segoe UI Light" panose="020B0502040204020203" pitchFamily="34" charset="0"/>
              </a:rPr>
              <a:t>Behavior of class and object</a:t>
            </a:r>
          </a:p>
          <a:p>
            <a:pPr marL="239395" indent="-240665"/>
            <a:r>
              <a:rPr lang="en-US" sz="1700" dirty="0">
                <a:cs typeface="Segoe UI Light" panose="020B0502040204020203" pitchFamily="34" charset="0"/>
              </a:rPr>
              <a:t>Don’t comment on bad code</a:t>
            </a:r>
          </a:p>
          <a:p>
            <a:pPr marL="239395" indent="-240665"/>
            <a:r>
              <a:rPr lang="en-US" sz="1700" dirty="0">
                <a:cs typeface="Segoe UI Light" panose="020B0502040204020203" pitchFamily="34" charset="0"/>
              </a:rPr>
              <a:t>Avoid working with a large array</a:t>
            </a:r>
          </a:p>
          <a:p>
            <a:pPr marL="239395" indent="-240665"/>
            <a:r>
              <a:rPr lang="en-US" sz="1700" dirty="0">
                <a:latin typeface="Segoe UI Light"/>
                <a:cs typeface="Segoe UI Light"/>
              </a:rPr>
              <a:t>Do not repeat the code</a:t>
            </a:r>
          </a:p>
          <a:p>
            <a:pPr marL="239395" indent="-240665"/>
            <a:r>
              <a:rPr lang="en-US" sz="1700" dirty="0">
                <a:latin typeface="Segoe UI Light"/>
                <a:cs typeface="Segoe UI Light"/>
              </a:rPr>
              <a:t>Don’t hardcode, magic number</a:t>
            </a:r>
          </a:p>
          <a:p>
            <a:pPr marL="239395" indent="-240665"/>
            <a:r>
              <a:rPr lang="en-US" sz="1700" dirty="0">
                <a:latin typeface="Segoe UI Light"/>
                <a:cs typeface="Segoe UI Light"/>
              </a:rPr>
              <a:t>Make the statement readable</a:t>
            </a:r>
          </a:p>
          <a:p>
            <a:pPr marL="239395" indent="-240665"/>
            <a:r>
              <a:rPr lang="en-US" sz="1700" dirty="0">
                <a:cs typeface="Segoe UI Light" panose="020B0502040204020203" pitchFamily="34" charset="0"/>
              </a:rPr>
              <a:t>Be consistent</a:t>
            </a:r>
          </a:p>
          <a:p>
            <a:pPr marL="239395" indent="-240665"/>
            <a:endParaRPr lang="en-US" sz="1700" dirty="0">
              <a:cs typeface="Segoe UI 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A98E3-3290-455E-8630-EA8AA68367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30974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A98E3-3290-455E-8630-EA8AA68367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Language Paradigms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284D5D49-1EAB-4BB1-9F5D-642593755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6075362"/>
              </p:ext>
            </p:extLst>
          </p:nvPr>
        </p:nvGraphicFramePr>
        <p:xfrm>
          <a:off x="0" y="601250"/>
          <a:ext cx="12191999" cy="5537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3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F4B6A8-D602-42AE-BC92-D2D46895A78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39395" indent="-240665"/>
            <a:r>
              <a:rPr lang="en-US" sz="1700" err="1">
                <a:latin typeface="Segoe UI Light"/>
                <a:cs typeface="Segoe UI Light"/>
              </a:rPr>
              <a:t>Nombrar</a:t>
            </a:r>
            <a:r>
              <a:rPr lang="en-US" sz="1700">
                <a:latin typeface="Segoe UI Light"/>
                <a:cs typeface="Segoe UI Light"/>
              </a:rPr>
              <a:t> las </a:t>
            </a:r>
            <a:r>
              <a:rPr lang="en-US" sz="1700" err="1">
                <a:latin typeface="Segoe UI Light"/>
                <a:cs typeface="Segoe UI Light"/>
              </a:rPr>
              <a:t>cosas</a:t>
            </a:r>
            <a:r>
              <a:rPr lang="en-US" sz="1700">
                <a:latin typeface="Segoe UI Light"/>
                <a:cs typeface="Segoe UI Light"/>
              </a:rPr>
              <a:t> </a:t>
            </a:r>
            <a:r>
              <a:rPr lang="en-US" sz="1700" err="1">
                <a:latin typeface="Segoe UI Light"/>
                <a:cs typeface="Segoe UI Light"/>
              </a:rPr>
              <a:t>correctamente</a:t>
            </a:r>
            <a:endParaRPr lang="en-US" sz="1700">
              <a:latin typeface="Segoe UI Light"/>
              <a:cs typeface="Segoe UI Light"/>
            </a:endParaRPr>
          </a:p>
          <a:p>
            <a:pPr marL="239395" indent="-240665"/>
            <a:r>
              <a:rPr lang="en-US" sz="1700" err="1">
                <a:latin typeface="Segoe UI Light"/>
                <a:cs typeface="Segoe UI Light"/>
              </a:rPr>
              <a:t>Comentarios</a:t>
            </a:r>
            <a:endParaRPr lang="en-US" sz="1700" err="1">
              <a:cs typeface="Segoe UI Light" panose="020B0502040204020203" pitchFamily="34" charset="0"/>
            </a:endParaRPr>
          </a:p>
          <a:p>
            <a:pPr marL="239395" indent="-240665"/>
            <a:r>
              <a:rPr lang="en-US" sz="1700" err="1">
                <a:latin typeface="Segoe UI Light"/>
                <a:cs typeface="Segoe UI Light"/>
              </a:rPr>
              <a:t>Varios</a:t>
            </a:r>
            <a:r>
              <a:rPr lang="en-US" sz="1700">
                <a:latin typeface="Segoe UI Light"/>
                <a:cs typeface="Segoe UI Light"/>
              </a:rPr>
              <a:t> returns</a:t>
            </a:r>
            <a:endParaRPr lang="en-US" sz="1700">
              <a:cs typeface="Segoe UI Light" panose="020B0502040204020203" pitchFamily="34" charset="0"/>
            </a:endParaRPr>
          </a:p>
          <a:p>
            <a:pPr marL="239395" indent="-240665"/>
            <a:r>
              <a:rPr lang="en-US" sz="1700" err="1">
                <a:latin typeface="Segoe UI Light"/>
                <a:cs typeface="Segoe UI Light"/>
              </a:rPr>
              <a:t>Ternarios</a:t>
            </a:r>
            <a:endParaRPr lang="en-US" sz="1700" err="1">
              <a:cs typeface="Segoe UI Light" panose="020B0502040204020203" pitchFamily="34" charset="0"/>
            </a:endParaRPr>
          </a:p>
          <a:p>
            <a:pPr marL="239395" indent="-240665"/>
            <a:r>
              <a:rPr lang="en-US" sz="1700" err="1">
                <a:latin typeface="Segoe UI Light"/>
                <a:cs typeface="Segoe UI Light"/>
              </a:rPr>
              <a:t>Complejidad</a:t>
            </a:r>
            <a:r>
              <a:rPr lang="en-US" sz="1700">
                <a:latin typeface="Segoe UI Light"/>
                <a:cs typeface="Segoe UI Light"/>
              </a:rPr>
              <a:t> </a:t>
            </a:r>
            <a:r>
              <a:rPr lang="en-US" sz="1700" err="1">
                <a:latin typeface="Segoe UI Light"/>
                <a:cs typeface="Segoe UI Light"/>
              </a:rPr>
              <a:t>ciclomática</a:t>
            </a:r>
            <a:endParaRPr lang="en-US" sz="1700" err="1">
              <a:cs typeface="Segoe UI 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33574-EDB6-4F14-B8B3-6D365F69AD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50" err="1">
                <a:latin typeface="Segoe UI Semibold"/>
                <a:cs typeface="Segoe UI Semibold"/>
              </a:rPr>
              <a:t>Aspectos</a:t>
            </a:r>
            <a:r>
              <a:rPr lang="en-US" sz="2250">
                <a:latin typeface="Segoe UI Semibold"/>
                <a:cs typeface="Segoe UI Semibold"/>
              </a:rPr>
              <a:t> </a:t>
            </a:r>
            <a:r>
              <a:rPr lang="en-US" sz="2250" err="1">
                <a:latin typeface="Segoe UI Semibold"/>
                <a:cs typeface="Segoe UI Semibold"/>
              </a:rPr>
              <a:t>Básicos</a:t>
            </a:r>
            <a:endParaRPr lang="en-US" err="1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C185C5E-568A-41B9-B041-5EB92DCD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342" y="3394045"/>
            <a:ext cx="4953791" cy="2811869"/>
          </a:xfrm>
          <a:prstGeom prst="rect">
            <a:avLst/>
          </a:prstGeom>
        </p:spPr>
      </p:pic>
      <p:pic>
        <p:nvPicPr>
          <p:cNvPr id="7" name="Picture 6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333F0692-34EF-4F57-9210-FDC787837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" y="3467866"/>
            <a:ext cx="4956324" cy="274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4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1F35BE-CCFF-462C-BE99-047ABF185CA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39395" indent="-240665"/>
            <a:r>
              <a:rPr lang="en-US" sz="1700">
                <a:latin typeface="Segoe UI Light"/>
                <a:cs typeface="Segoe UI Light"/>
              </a:rPr>
              <a:t>Long method (20+ líneas)</a:t>
            </a:r>
          </a:p>
          <a:p>
            <a:pPr marL="239395" indent="-240665"/>
            <a:r>
              <a:rPr lang="en-US" sz="1700">
                <a:latin typeface="Segoe UI Light"/>
                <a:cs typeface="Segoe UI Light"/>
              </a:rPr>
              <a:t>Long class</a:t>
            </a:r>
          </a:p>
          <a:p>
            <a:pPr marL="239395" indent="-240665"/>
            <a:r>
              <a:rPr lang="en-US" sz="1700">
                <a:latin typeface="Segoe UI Light"/>
                <a:cs typeface="Segoe UI Light"/>
              </a:rPr>
              <a:t>Long parameter list (4+ parámetros)</a:t>
            </a:r>
          </a:p>
          <a:p>
            <a:pPr marL="239395" indent="-240665"/>
            <a:r>
              <a:rPr lang="en-US" sz="1700">
                <a:cs typeface="Segoe UI Light" panose="020B0502040204020203" pitchFamily="34" charset="0"/>
              </a:rPr>
              <a:t>Dead code</a:t>
            </a:r>
          </a:p>
          <a:p>
            <a:pPr marL="239395" indent="-240665"/>
            <a:r>
              <a:rPr lang="en-US" sz="1700">
                <a:latin typeface="Segoe UI Light"/>
                <a:cs typeface="Segoe UI Light"/>
              </a:rPr>
              <a:t>Speculative generalitive</a:t>
            </a:r>
          </a:p>
          <a:p>
            <a:pPr marL="239395" indent="-240665"/>
            <a:r>
              <a:rPr lang="en-US" sz="1700">
                <a:latin typeface="Segoe UI Light"/>
                <a:cs typeface="Segoe UI Light"/>
              </a:rPr>
              <a:t>Magic number</a:t>
            </a:r>
          </a:p>
          <a:p>
            <a:pPr marL="239395" indent="-240665"/>
            <a:r>
              <a:rPr lang="en-US" sz="1700">
                <a:latin typeface="Segoe UI Light"/>
                <a:cs typeface="Segoe UI Light"/>
              </a:rPr>
              <a:t>Duplicated code</a:t>
            </a:r>
            <a:endParaRPr lang="en-US" sz="1700">
              <a:cs typeface="Segoe UI 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A98E3-3290-455E-8630-EA8AA68367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50">
                <a:latin typeface="Segoe UI Semibold"/>
                <a:cs typeface="Segoe UI Semibold"/>
              </a:rPr>
              <a:t>Code Smells</a:t>
            </a:r>
            <a:endParaRPr lang="en-US"/>
          </a:p>
        </p:txBody>
      </p:sp>
      <p:pic>
        <p:nvPicPr>
          <p:cNvPr id="5" name="Content Placeholder 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C6E5778-19BF-4030-A200-4353FCB72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819" y="1221866"/>
            <a:ext cx="47529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905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base.potx" id="{3167DB2E-4432-4846-A9A1-5A6471AD650D}" vid="{F6EDE29B-CE26-44AF-B623-9DCBD94868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2CC3BFFC3C9B419F754D985B656553" ma:contentTypeVersion="4" ma:contentTypeDescription="Create a new document." ma:contentTypeScope="" ma:versionID="109642540c55fe0170786d1e121f0d33">
  <xsd:schema xmlns:xsd="http://www.w3.org/2001/XMLSchema" xmlns:xs="http://www.w3.org/2001/XMLSchema" xmlns:p="http://schemas.microsoft.com/office/2006/metadata/properties" xmlns:ns2="62bbdaa2-19ae-433d-a858-463901c547e1" xmlns:ns3="9573f9ee-6c54-4cfa-8292-0f80bfff8516" targetNamespace="http://schemas.microsoft.com/office/2006/metadata/properties" ma:root="true" ma:fieldsID="7fe0829ced61b3469f6b40f97f81a4d8" ns2:_="" ns3:_="">
    <xsd:import namespace="62bbdaa2-19ae-433d-a858-463901c547e1"/>
    <xsd:import namespace="9573f9ee-6c54-4cfa-8292-0f80bfff8516"/>
    <xsd:element name="properties">
      <xsd:complexType>
        <xsd:sequence>
          <xsd:element name="documentManagement">
            <xsd:complexType>
              <xsd:all>
                <xsd:element ref="ns2:Proceso"/>
                <xsd:element ref="ns2:Metodolog_x00ed_a"/>
                <xsd:element ref="ns2:Tipo"/>
                <xsd:element ref="ns3:_dlc_DocId" minOccurs="0"/>
                <xsd:element ref="ns3:_dlc_DocIdUrl" minOccurs="0"/>
                <xsd:element ref="ns3:_dlc_DocIdPersistId" minOccurs="0"/>
                <xsd:element ref="ns2:Estad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bdaa2-19ae-433d-a858-463901c547e1" elementFormDefault="qualified">
    <xsd:import namespace="http://schemas.microsoft.com/office/2006/documentManagement/types"/>
    <xsd:import namespace="http://schemas.microsoft.com/office/infopath/2007/PartnerControls"/>
    <xsd:element name="Proceso" ma:index="2" ma:displayName="Proceso" ma:format="Dropdown" ma:internalName="Proceso">
      <xsd:simpleType>
        <xsd:restriction base="dms:Choice">
          <xsd:enumeration value="Armado de Propuestas"/>
          <xsd:enumeration value="Gestión de Proyectos de Alto Nivel"/>
          <xsd:enumeration value="Gestión de Proyectos Ágiles"/>
          <xsd:enumeration value="Gestión de Proyectos Tradicionales"/>
          <xsd:enumeration value="Gestión de Requerimientos"/>
          <xsd:enumeration value="Diseño"/>
          <xsd:enumeration value="Diseño UX/UI"/>
          <xsd:enumeration value="Implementación"/>
          <xsd:enumeration value="Testing"/>
          <xsd:enumeration value="Despliegue"/>
          <xsd:enumeration value="Revisiones por Pares"/>
          <xsd:enumeration value="Gestión de Configuración"/>
          <xsd:enumeration value="Aseguramiento de Calidad"/>
          <xsd:enumeration value="Medición y Análisis"/>
          <xsd:enumeration value="Gestión de Procesos"/>
          <xsd:enumeration value="Administración de Capacitaciones"/>
          <xsd:enumeration value="Evaluación de Alternativas"/>
          <xsd:enumeration value="Administración de Riesgos"/>
          <xsd:enumeration value="Metodología y QA"/>
          <xsd:enumeration value="Recursos Humanos"/>
          <xsd:enumeration value="Administración"/>
          <xsd:enumeration value="IT"/>
          <xsd:enumeration value="Monitoreo, Medición y Mejora"/>
          <xsd:enumeration value="Gestión de Casos de Cliente"/>
        </xsd:restriction>
      </xsd:simpleType>
    </xsd:element>
    <xsd:element name="Metodolog_x00ed_a" ma:index="3" ma:displayName="Metodología" ma:default="Ágil" ma:format="Dropdown" ma:internalName="Metodolog_x00ed_a">
      <xsd:simpleType>
        <xsd:restriction base="dms:Choice">
          <xsd:enumeration value="Ágil"/>
          <xsd:enumeration value="Tradicional"/>
          <xsd:enumeration value="Todas"/>
        </xsd:restriction>
      </xsd:simpleType>
    </xsd:element>
    <xsd:element name="Tipo" ma:index="4" ma:displayName="Tipo" ma:default="Proceso" ma:format="Dropdown" ma:internalName="Tipo">
      <xsd:simpleType>
        <xsd:restriction base="dms:Choice">
          <xsd:enumeration value="Política"/>
          <xsd:enumeration value="Proceso"/>
          <xsd:enumeration value="Template"/>
          <xsd:enumeration value="Checklist"/>
          <xsd:enumeration value="Ejemplo"/>
          <xsd:enumeration value="Estándar"/>
          <xsd:enumeration value="Guía"/>
          <xsd:enumeration value="Capacitación"/>
          <xsd:enumeration value="Diagrama"/>
        </xsd:restriction>
      </xsd:simpleType>
    </xsd:element>
    <xsd:element name="Estado" ma:index="14" nillable="true" ma:displayName="Estado" ma:default="Activo" ma:format="Dropdown" ma:internalName="Estado">
      <xsd:simpleType>
        <xsd:restriction base="dms:Choice">
          <xsd:enumeration value="Activo"/>
          <xsd:enumeration value="Deprecado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73f9ee-6c54-4cfa-8292-0f80bfff8516" elementFormDefault="qualified">
    <xsd:import namespace="http://schemas.microsoft.com/office/2006/documentManagement/types"/>
    <xsd:import namespace="http://schemas.microsoft.com/office/infopath/2007/PartnerControls"/>
    <xsd:element name="_dlc_DocId" ma:index="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8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ceso xmlns="62bbdaa2-19ae-433d-a858-463901c547e1">Gestión de Procesos</Proceso>
    <Metodolog_x00ed_a xmlns="62bbdaa2-19ae-433d-a858-463901c547e1">Todas</Metodolog_x00ed_a>
    <Tipo xmlns="62bbdaa2-19ae-433d-a858-463901c547e1">Template</Tipo>
    <_dlc_DocId xmlns="9573f9ee-6c54-4cfa-8292-0f80bfff8516">MKKCDWUV574T-9-21</_dlc_DocId>
    <_dlc_DocIdUrl xmlns="9573f9ee-6c54-4cfa-8292-0f80bfff8516">
      <Url>https://procesos.hexacta.com/_layouts/15/DocIdRedir.aspx?ID=MKKCDWUV574T-9-21</Url>
      <Description>MKKCDWUV574T-9-21</Description>
    </_dlc_DocIdUrl>
    <Estado xmlns="62bbdaa2-19ae-433d-a858-463901c547e1">Activo</Estado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574A466-574A-42B2-A8C3-3DB875DBE9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bbdaa2-19ae-433d-a858-463901c547e1"/>
    <ds:schemaRef ds:uri="9573f9ee-6c54-4cfa-8292-0f80bfff85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C14D5D-0D93-4F79-B313-FCB5E2B9FAE9}">
  <ds:schemaRefs>
    <ds:schemaRef ds:uri="http://schemas.microsoft.com/office/2006/metadata/properties"/>
    <ds:schemaRef ds:uri="http://schemas.microsoft.com/office/infopath/2007/PartnerControls"/>
    <ds:schemaRef ds:uri="62bbdaa2-19ae-433d-a858-463901c547e1"/>
    <ds:schemaRef ds:uri="9573f9ee-6c54-4cfa-8292-0f80bfff8516"/>
  </ds:schemaRefs>
</ds:datastoreItem>
</file>

<file path=customXml/itemProps3.xml><?xml version="1.0" encoding="utf-8"?>
<ds:datastoreItem xmlns:ds="http://schemas.openxmlformats.org/officeDocument/2006/customXml" ds:itemID="{63E57F7E-7353-452C-9A4E-CD265DF43B5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3665AED-7F7C-416B-9FEB-4FF59DEAD4D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1913</Words>
  <Application>Microsoft Office PowerPoint</Application>
  <PresentationFormat>Panorámica</PresentationFormat>
  <Paragraphs>305</Paragraphs>
  <Slides>32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Arial</vt:lpstr>
      <vt:lpstr>Calibri</vt:lpstr>
      <vt:lpstr>Segoe UI</vt:lpstr>
      <vt:lpstr>Segoe UI Light</vt:lpstr>
      <vt:lpstr>Segoe UI Semibold</vt:lpstr>
      <vt:lpstr>Segoe UI Symbol</vt:lpstr>
      <vt:lpstr>Wingdings</vt:lpstr>
      <vt:lpstr>Theme Hexacta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Hexacta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Capacitación de Proceso</dc:title>
  <dc:creator>Nahuel Camillo</dc:creator>
  <cp:lastModifiedBy>HP</cp:lastModifiedBy>
  <cp:revision>121</cp:revision>
  <dcterms:created xsi:type="dcterms:W3CDTF">2014-11-13T17:48:38Z</dcterms:created>
  <dcterms:modified xsi:type="dcterms:W3CDTF">2019-08-06T15:46:30Z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0x0101002F2CC3BFFC3C9B419F754D985B656553</vt:lpwstr>
  </property>
  <property fmtid="{D5CDD505-2E9C-101B-9397-08002B2CF9AE}" pid="3" name="_dlc_DocIdItemGuid">
    <vt:lpwstr>aa6dd303-e9ed-4573-9257-7735b176e7d1</vt:lpwstr>
  </property>
</Properties>
</file>