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e70703d4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e70703d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e70703d4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e70703d4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e70703d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e70703d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e70703d4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e70703d4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e70703d4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e70703d4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e70703d4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e70703d4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57ff550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57ff550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e70703d4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e70703d4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0050" y="1594575"/>
            <a:ext cx="4591800" cy="18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LEGUP - Binary Puzzle Progress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2575" y="4541000"/>
            <a:ext cx="3870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Brandon McCusker, Zach Bonagura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625" y="1180300"/>
            <a:ext cx="2693924" cy="26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070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7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Puzzle Explanation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41445" l="0" r="0" t="0"/>
          <a:stretch/>
        </p:blipFill>
        <p:spPr>
          <a:xfrm>
            <a:off x="1101675" y="1274252"/>
            <a:ext cx="7011424" cy="28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070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7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Puzzle Proof Rules - Case Rules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7650"/>
            <a:ext cx="8839201" cy="326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0709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7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Puzzle Proof Rules - Contradiction Rules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025" y="742800"/>
            <a:ext cx="6237950" cy="4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0709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7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Puzzle Proof Rules - Contradiction Rules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5200"/>
            <a:ext cx="8839199" cy="282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070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7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Puzzle Proof Rules - Direct Rules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125" y="742800"/>
            <a:ext cx="5873750" cy="42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0709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7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Puzzle Proof Rules - Direct Rules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5488"/>
            <a:ext cx="8839200" cy="2872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070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7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Additions To Developer’s Guide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546425" y="1139275"/>
            <a:ext cx="8082600" cy="3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There are two config files when implementing the puzzle, one that works and one that has no effect.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Contradiction rules check each cell in the puzzle. Starting from the first row, going left to right, then the next row, and then ends in the bottom right corner.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Rules do not appear on puzzle rules tab unless there exists an image png.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30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Tasks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41000"/>
            <a:ext cx="8520600" cy="3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Develop test suite for proof rules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Begin puzzle editor implementation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Write Binary strategy guide for LEGUP wiki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more puzzles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