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369" r:id="rId3"/>
    <p:sldId id="317" r:id="rId4"/>
    <p:sldId id="341" r:id="rId5"/>
    <p:sldId id="373" r:id="rId6"/>
    <p:sldId id="370" r:id="rId7"/>
    <p:sldId id="371" r:id="rId8"/>
    <p:sldId id="372" r:id="rId9"/>
    <p:sldId id="374" r:id="rId1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D16170"/>
    <a:srgbClr val="FFCC00"/>
    <a:srgbClr val="DCE6F2"/>
    <a:srgbClr val="001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>
      <p:cViewPr>
        <p:scale>
          <a:sx n="75" d="100"/>
          <a:sy n="75" d="100"/>
        </p:scale>
        <p:origin x="2190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9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0321-F85A-4F91-9707-162977B9D0D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9E07-E306-4FDA-91DC-BFCAE9A26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55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1850705"/>
            <a:ext cx="7758100" cy="149114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운전자 교통사고 감소를 위한 데이터 분석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algn="ctr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미니 프로젝트 </a:t>
            </a:r>
            <a:r>
              <a:rPr lang="en-US" altLang="ko-KR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sz="105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1792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운전자 교통사고 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노인 운전자 교통사고 </a:t>
              </a:r>
              <a:r>
                <a:rPr lang="ko-KR" altLang="en-US" sz="1400" b="1" dirty="0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/>
          <p:cNvSpPr txBox="1"/>
          <p:nvPr/>
        </p:nvSpPr>
        <p:spPr>
          <a:xfrm>
            <a:off x="4814888" y="1800225"/>
            <a:ext cx="5245962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+mn-ea"/>
                <a:cs typeface="THELuxGoR" pitchFamily="34" charset="0"/>
              </a:rPr>
              <a:t>Ⅰ</a:t>
            </a:r>
            <a:r>
              <a:rPr lang="en-US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여는 마당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팀원 </a:t>
            </a:r>
            <a:r>
              <a:rPr lang="ko-KR" altLang="en-US" sz="1600" dirty="0">
                <a:latin typeface="+mn-ea"/>
                <a:cs typeface="THELuxGoR" pitchFamily="34" charset="0"/>
              </a:rPr>
              <a:t>소개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/>
            </a:r>
            <a:br>
              <a:rPr lang="en-US" altLang="ko-KR" sz="1600" dirty="0" smtClean="0">
                <a:latin typeface="+mn-ea"/>
                <a:cs typeface="THELuxGoR" pitchFamily="34" charset="0"/>
              </a:rPr>
            </a:br>
            <a:r>
              <a:rPr lang="en-US" altLang="ko-KR" sz="16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프로젝트 기간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Ⅱ</a:t>
            </a:r>
            <a:r>
              <a:rPr lang="en-US" b="1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프로젝트 개요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 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연구배경</a:t>
            </a:r>
            <a:endParaRPr lang="en-US" altLang="ko-KR" sz="1600" dirty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목표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Ⅲ</a:t>
            </a:r>
            <a:r>
              <a:rPr lang="en-US" b="1" dirty="0" smtClean="0">
                <a:latin typeface="+mn-ea"/>
                <a:cs typeface="THELuxGoR" pitchFamily="34" charset="0"/>
              </a:rPr>
              <a:t> 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수행 과정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데이터 수집 및 탐색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2.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개발 환경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3.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데이터 전처리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4.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데이터 분석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5.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사고 발생 위험 지표 생성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>
                <a:latin typeface="+mn-ea"/>
                <a:cs typeface="THELuxGoR" pitchFamily="34" charset="0"/>
              </a:rPr>
              <a:t> </a:t>
            </a:r>
            <a:r>
              <a:rPr lang="en-US" sz="1600" dirty="0" smtClean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6.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시각화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Ⅳ</a:t>
            </a:r>
            <a:r>
              <a:rPr lang="en-US" b="1" dirty="0" smtClean="0">
                <a:latin typeface="+mn-ea"/>
                <a:cs typeface="THELuxGoR" pitchFamily="34" charset="0"/>
              </a:rPr>
              <a:t> 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수행결과</a:t>
            </a:r>
            <a:endParaRPr lang="en-US" altLang="ko-KR" sz="1600" b="1" dirty="0" smtClean="0">
              <a:latin typeface="+mn-ea"/>
              <a:cs typeface="THELuxGoR" pitchFamily="34" charset="0"/>
            </a:endParaRPr>
          </a:p>
          <a:p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Ⅴ 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피드백</a:t>
            </a:r>
            <a:endParaRPr lang="en-US" altLang="ko-KR" b="1" dirty="0">
              <a:latin typeface="+mn-ea"/>
              <a:cs typeface="THELuxGoR" pitchFamily="34" charset="0"/>
            </a:endParaRPr>
          </a:p>
        </p:txBody>
      </p:sp>
      <p:grpSp>
        <p:nvGrpSpPr>
          <p:cNvPr id="16" name="그룹 1001"/>
          <p:cNvGrpSpPr/>
          <p:nvPr/>
        </p:nvGrpSpPr>
        <p:grpSpPr>
          <a:xfrm rot="5400000">
            <a:off x="2254257" y="4208456"/>
            <a:ext cx="4896000" cy="79539"/>
            <a:chOff x="6070960" y="2545965"/>
            <a:chExt cx="3514884" cy="79539"/>
          </a:xfrm>
        </p:grpSpPr>
        <p:pic>
          <p:nvPicPr>
            <p:cNvPr id="1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팀원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소개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여는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마당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389902"/>
            <a:ext cx="9726382" cy="536332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429425"/>
            <a:ext cx="4644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405237" y="1495425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5237" y="403384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시군구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5237" y="5315625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수치화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1785"/>
              </p:ext>
            </p:extLst>
          </p:nvPr>
        </p:nvGraphicFramePr>
        <p:xfrm>
          <a:off x="5737467" y="1952625"/>
          <a:ext cx="3943541" cy="197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2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732441">
                  <a:extLst>
                    <a:ext uri="{9D8B030D-6E8A-4147-A177-3AD203B41FA5}">
                      <a16:colId xmlns:a16="http://schemas.microsoft.com/office/drawing/2014/main" val="1157946690"/>
                    </a:ext>
                  </a:extLst>
                </a:gridCol>
                <a:gridCol w="998093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1989455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231817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사고일시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 00:00:00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027876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297354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17467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37363"/>
                  </a:ext>
                </a:extLst>
              </a:tr>
              <a:tr h="231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39237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12217"/>
              </p:ext>
            </p:extLst>
          </p:nvPr>
        </p:nvGraphicFramePr>
        <p:xfrm>
          <a:off x="5584526" y="4543425"/>
          <a:ext cx="424942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046699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권선구 권선동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2128"/>
              </p:ext>
            </p:extLst>
          </p:nvPr>
        </p:nvGraphicFramePr>
        <p:xfrm>
          <a:off x="5584526" y="5762625"/>
          <a:ext cx="4249422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881956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미분류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‘0’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</a:tbl>
          </a:graphicData>
        </a:graphic>
      </p:graphicFrame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데이터 수집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및 전처리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686287" y="1495425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980"/>
          <a:stretch/>
        </p:blipFill>
        <p:spPr>
          <a:xfrm>
            <a:off x="776288" y="2027475"/>
            <a:ext cx="4419600" cy="222929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64017"/>
              </p:ext>
            </p:extLst>
          </p:nvPr>
        </p:nvGraphicFramePr>
        <p:xfrm>
          <a:off x="776288" y="4435491"/>
          <a:ext cx="4413660" cy="19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59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01640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3042061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사고년도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2018~2023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3839"/>
                  </a:ext>
                </a:extLst>
              </a:tr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227115"/>
                  </a:ext>
                </a:extLst>
              </a:tr>
              <a:tr h="382937">
                <a:tc>
                  <a:txBody>
                    <a:bodyPr/>
                    <a:lstStyle/>
                    <a:p>
                      <a:pPr algn="r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사망사고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중상사고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경상사고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부상사고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824531"/>
                  </a:ext>
                </a:extLst>
              </a:tr>
              <a:tr h="382937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28,460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건의 교통사고 데이터 수집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07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데이터 수집 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및 전처리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668287" y="1429425"/>
            <a:ext cx="9360000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6287" y="1571625"/>
            <a:ext cx="9342000" cy="447000"/>
          </a:xfrm>
          <a:prstGeom prst="rect">
            <a:avLst/>
          </a:prstGeom>
          <a:solidFill>
            <a:srgbClr val="C6D9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심각도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9244" y="2781248"/>
            <a:ext cx="9239044" cy="396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심각도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10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5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 3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기술과 정책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65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43" y="3599615"/>
            <a:ext cx="2824414" cy="2902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43" y="2163332"/>
            <a:ext cx="9054844" cy="6179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86" y="3574998"/>
            <a:ext cx="6005099" cy="29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30" y="1952625"/>
            <a:ext cx="6896514" cy="48006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30" y="1952625"/>
            <a:ext cx="6896514" cy="49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_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함수화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73730" y="1373932"/>
            <a:ext cx="10149114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KNN (k-Nearest-Neighbors)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745695"/>
            <a:ext cx="762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개선방향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</a:t>
            </a:r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아이디어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45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1215687" y="-15875"/>
            <a:ext cx="12496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err="1"/>
              <a:t>train</a:t>
            </a:r>
            <a:r>
              <a:rPr lang="ko-KR" altLang="en-US" dirty="0"/>
              <a:t> : 대구 + 전국 // </a:t>
            </a:r>
            <a:r>
              <a:rPr lang="ko-KR" altLang="en-US" dirty="0" err="1"/>
              <a:t>test</a:t>
            </a:r>
            <a:r>
              <a:rPr lang="ko-KR" altLang="en-US" dirty="0"/>
              <a:t> : 대구[ECLO]</a:t>
            </a:r>
          </a:p>
          <a:p>
            <a:endParaRPr lang="ko-KR" altLang="en-US" dirty="0"/>
          </a:p>
          <a:p>
            <a:r>
              <a:rPr lang="ko-KR" altLang="en-US" dirty="0"/>
              <a:t>2. </a:t>
            </a:r>
            <a:r>
              <a:rPr lang="ko-KR" altLang="en-US" dirty="0" err="1"/>
              <a:t>사고일시</a:t>
            </a:r>
            <a:r>
              <a:rPr lang="ko-KR" altLang="en-US" dirty="0"/>
              <a:t> -&gt; 연, 월, 일, 시간 분리</a:t>
            </a:r>
          </a:p>
          <a:p>
            <a:r>
              <a:rPr lang="ko-KR" altLang="en-US" dirty="0"/>
              <a:t>3. 공휴일(</a:t>
            </a:r>
            <a:r>
              <a:rPr lang="ko-KR" altLang="en-US" dirty="0" err="1"/>
              <a:t>Holiday</a:t>
            </a:r>
            <a:r>
              <a:rPr lang="ko-KR" altLang="en-US" dirty="0"/>
              <a:t>) 추가 : 한국의 공휴일, 주말 이면 1, 아니면 0</a:t>
            </a:r>
          </a:p>
          <a:p>
            <a:r>
              <a:rPr lang="ko-KR" altLang="en-US" dirty="0"/>
              <a:t>4. </a:t>
            </a:r>
            <a:r>
              <a:rPr lang="ko-KR" altLang="en-US" dirty="0" err="1"/>
              <a:t>시군수</a:t>
            </a:r>
            <a:r>
              <a:rPr lang="ko-KR" altLang="en-US" dirty="0"/>
              <a:t> -&gt; 도시, 구, 동 분리</a:t>
            </a:r>
          </a:p>
          <a:p>
            <a:r>
              <a:rPr lang="ko-KR" altLang="en-US" dirty="0"/>
              <a:t>5. </a:t>
            </a:r>
            <a:r>
              <a:rPr lang="ko-KR" altLang="en-US" dirty="0" err="1"/>
              <a:t>도로형태</a:t>
            </a:r>
            <a:r>
              <a:rPr lang="ko-KR" altLang="en-US" dirty="0"/>
              <a:t> -&gt; 도로형태1, 도로형태2 분리 &amp; 도로형태2 삭제// 도로형태1만 사용</a:t>
            </a:r>
          </a:p>
          <a:p>
            <a:r>
              <a:rPr lang="ko-KR" altLang="en-US" dirty="0"/>
              <a:t>6. 가해/피해 운전자 연령 수치화</a:t>
            </a:r>
          </a:p>
          <a:p>
            <a:endParaRPr lang="ko-KR" altLang="en-US" dirty="0"/>
          </a:p>
          <a:p>
            <a:r>
              <a:rPr lang="ko-KR" altLang="en-US" dirty="0"/>
              <a:t>7. 사고유형별로 데이터 전처리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차량단독이</a:t>
            </a:r>
            <a:r>
              <a:rPr lang="ko-KR" altLang="en-US" dirty="0"/>
              <a:t> 아닌데 </a:t>
            </a:r>
            <a:r>
              <a:rPr lang="ko-KR" altLang="en-US" dirty="0" err="1"/>
              <a:t>결측치</a:t>
            </a:r>
            <a:r>
              <a:rPr lang="ko-KR" altLang="en-US" dirty="0"/>
              <a:t> 있으면 </a:t>
            </a:r>
            <a:r>
              <a:rPr lang="ko-KR" altLang="en-US" dirty="0" err="1"/>
              <a:t>drop</a:t>
            </a:r>
            <a:endParaRPr lang="ko-KR" altLang="en-US" dirty="0"/>
          </a:p>
          <a:p>
            <a:r>
              <a:rPr lang="ko-KR" altLang="en-US" dirty="0"/>
              <a:t>	- 차량단독인데 </a:t>
            </a:r>
            <a:r>
              <a:rPr lang="ko-KR" altLang="en-US" dirty="0" smtClean="0"/>
              <a:t>＇노면</a:t>
            </a:r>
            <a:r>
              <a:rPr lang="ko-KR" altLang="en-US" dirty="0"/>
              <a:t>, </a:t>
            </a:r>
            <a:r>
              <a:rPr lang="ko-KR" altLang="en-US" dirty="0" err="1"/>
              <a:t>가해연령</a:t>
            </a:r>
            <a:r>
              <a:rPr lang="ko-KR" altLang="en-US" dirty="0"/>
              <a:t>, </a:t>
            </a:r>
            <a:r>
              <a:rPr lang="ko-KR" altLang="en-US" dirty="0" err="1" smtClean="0"/>
              <a:t>도시＇에</a:t>
            </a:r>
            <a:r>
              <a:rPr lang="ko-KR" altLang="en-US" dirty="0" smtClean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있으면 </a:t>
            </a:r>
            <a:r>
              <a:rPr lang="ko-KR" altLang="en-US" dirty="0" err="1"/>
              <a:t>drop</a:t>
            </a:r>
            <a:endParaRPr lang="ko-KR" altLang="en-US" dirty="0"/>
          </a:p>
          <a:p>
            <a:r>
              <a:rPr lang="ko-KR" altLang="en-US" dirty="0"/>
              <a:t>	- 차량단독에서 </a:t>
            </a:r>
            <a:r>
              <a:rPr lang="ko-KR" altLang="en-US" dirty="0" smtClean="0"/>
              <a:t>＇</a:t>
            </a:r>
            <a:r>
              <a:rPr lang="ko-KR" altLang="en-US" dirty="0" err="1" smtClean="0"/>
              <a:t>피해차종</a:t>
            </a:r>
            <a:r>
              <a:rPr lang="ko-KR" altLang="en-US" dirty="0" smtClean="0"/>
              <a:t>＇ ＂</a:t>
            </a:r>
            <a:r>
              <a:rPr lang="ko-KR" altLang="en-US" dirty="0" err="1" smtClean="0"/>
              <a:t>없음＂으로</a:t>
            </a:r>
            <a:r>
              <a:rPr lang="ko-KR" altLang="en-US" dirty="0" smtClean="0"/>
              <a:t> </a:t>
            </a:r>
            <a:r>
              <a:rPr lang="ko-KR" altLang="en-US" dirty="0"/>
              <a:t>값 통일</a:t>
            </a:r>
          </a:p>
          <a:p>
            <a:endParaRPr lang="ko-KR" altLang="en-US" dirty="0"/>
          </a:p>
          <a:p>
            <a:r>
              <a:rPr lang="ko-KR" altLang="en-US" dirty="0"/>
              <a:t>8. 대구 데이터에 없는 값(</a:t>
            </a:r>
            <a:r>
              <a:rPr lang="ko-KR" altLang="en-US" dirty="0" err="1"/>
              <a:t>object형</a:t>
            </a:r>
            <a:r>
              <a:rPr lang="ko-KR" altLang="en-US" dirty="0"/>
              <a:t>)을 가지는 전체 도시 데이터 </a:t>
            </a:r>
            <a:r>
              <a:rPr lang="ko-KR" altLang="en-US" dirty="0" err="1"/>
              <a:t>drop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	- </a:t>
            </a:r>
            <a:r>
              <a:rPr lang="ko-KR" altLang="en-US" dirty="0" smtClean="0"/>
              <a:t>＇도시＇, ＇구＇, ＇동＇, ＂도로형태1＂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9. 사고유형별로 </a:t>
            </a:r>
            <a:r>
              <a:rPr lang="ko-KR" altLang="en-US" dirty="0" err="1"/>
              <a:t>train</a:t>
            </a:r>
            <a:r>
              <a:rPr lang="ko-KR" altLang="en-US" dirty="0"/>
              <a:t>/ </a:t>
            </a:r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만들어서 예측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train</a:t>
            </a:r>
            <a:r>
              <a:rPr lang="ko-KR" altLang="en-US" dirty="0"/>
              <a:t> ECLO 이상치(1%) 제거 : </a:t>
            </a:r>
            <a:r>
              <a:rPr lang="ko-KR" altLang="en-US" dirty="0" smtClean="0"/>
              <a:t>＇노면상태＇, ＇사고유형＇, ＇사고유형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세부분류</a:t>
            </a:r>
            <a:r>
              <a:rPr lang="ko-KR" altLang="en-US" dirty="0" smtClean="0"/>
              <a:t>＇, ＇</a:t>
            </a:r>
            <a:r>
              <a:rPr lang="ko-KR" altLang="en-US" dirty="0" err="1" smtClean="0"/>
              <a:t>도로형태</a:t>
            </a:r>
            <a:r>
              <a:rPr lang="ko-KR" altLang="en-US" dirty="0" smtClean="0"/>
              <a:t>＇ </a:t>
            </a:r>
            <a:r>
              <a:rPr lang="ko-KR" altLang="en-US" dirty="0"/>
              <a:t>별 이상치 1% 제거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동별</a:t>
            </a:r>
            <a:r>
              <a:rPr lang="ko-KR" altLang="en-US" dirty="0"/>
              <a:t>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평균 연령 : </a:t>
            </a:r>
            <a:r>
              <a:rPr lang="ko-KR" altLang="en-US" dirty="0" err="1"/>
              <a:t>차량단독</a:t>
            </a:r>
            <a:r>
              <a:rPr lang="ko-KR" altLang="en-US" dirty="0"/>
              <a:t> </a:t>
            </a:r>
            <a:r>
              <a:rPr lang="ko-KR" altLang="en-US" dirty="0" smtClean="0"/>
              <a:t>＂</a:t>
            </a:r>
            <a:r>
              <a:rPr lang="ko-KR" altLang="en-US" dirty="0" err="1" smtClean="0"/>
              <a:t>가해＂만</a:t>
            </a:r>
            <a:endParaRPr lang="ko-KR" altLang="en-US" dirty="0"/>
          </a:p>
          <a:p>
            <a:r>
              <a:rPr lang="ko-KR" altLang="en-US" dirty="0"/>
              <a:t>	- </a:t>
            </a:r>
            <a:r>
              <a:rPr lang="ko-KR" altLang="en-US" dirty="0" err="1"/>
              <a:t>동별</a:t>
            </a:r>
            <a:r>
              <a:rPr lang="ko-KR" altLang="en-US" dirty="0"/>
              <a:t>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평균 성별 : </a:t>
            </a:r>
            <a:r>
              <a:rPr lang="ko-KR" altLang="en-US" dirty="0" err="1"/>
              <a:t>차량단독</a:t>
            </a:r>
            <a:r>
              <a:rPr lang="ko-KR" altLang="en-US" dirty="0"/>
              <a:t> </a:t>
            </a:r>
            <a:r>
              <a:rPr lang="ko-KR" altLang="en-US" dirty="0" smtClean="0"/>
              <a:t>＂</a:t>
            </a:r>
            <a:r>
              <a:rPr lang="ko-KR" altLang="en-US" dirty="0" err="1" smtClean="0"/>
              <a:t>가해＂만</a:t>
            </a:r>
            <a:endParaRPr lang="ko-KR" altLang="en-US" dirty="0"/>
          </a:p>
          <a:p>
            <a:r>
              <a:rPr lang="ko-KR" altLang="en-US" dirty="0"/>
              <a:t>	- 구별 </a:t>
            </a:r>
            <a:r>
              <a:rPr lang="ko-KR" altLang="en-US" dirty="0" err="1"/>
              <a:t>가해&amp;피해</a:t>
            </a:r>
            <a:r>
              <a:rPr lang="ko-KR" altLang="en-US" dirty="0"/>
              <a:t> </a:t>
            </a:r>
            <a:r>
              <a:rPr lang="ko-KR" altLang="en-US" dirty="0" err="1"/>
              <a:t>노인운전자</a:t>
            </a:r>
            <a:r>
              <a:rPr lang="ko-KR" altLang="en-US" dirty="0"/>
              <a:t> 위험도 : </a:t>
            </a:r>
            <a:r>
              <a:rPr lang="ko-KR" altLang="en-US" dirty="0" err="1"/>
              <a:t>차대차만</a:t>
            </a:r>
            <a:r>
              <a:rPr lang="ko-KR" altLang="en-US" dirty="0"/>
              <a:t> </a:t>
            </a:r>
            <a:r>
              <a:rPr lang="ko-KR" altLang="en-US" dirty="0" smtClean="0"/>
              <a:t>＂가해＂, ＂피해＂ </a:t>
            </a:r>
            <a:r>
              <a:rPr lang="ko-KR" altLang="en-US" dirty="0"/>
              <a:t>모두</a:t>
            </a:r>
          </a:p>
          <a:p>
            <a:r>
              <a:rPr lang="ko-KR" altLang="en-US" dirty="0"/>
              <a:t>	- 구별 </a:t>
            </a:r>
            <a:r>
              <a:rPr lang="ko-KR" altLang="en-US" dirty="0" err="1"/>
              <a:t>가해&amp;피해</a:t>
            </a:r>
            <a:r>
              <a:rPr lang="ko-KR" altLang="en-US" dirty="0"/>
              <a:t> 운전자 차종 위험도 : </a:t>
            </a:r>
            <a:r>
              <a:rPr lang="ko-KR" altLang="en-US" dirty="0" err="1"/>
              <a:t>차대차만</a:t>
            </a:r>
            <a:r>
              <a:rPr lang="ko-KR" altLang="en-US" dirty="0"/>
              <a:t> </a:t>
            </a:r>
            <a:r>
              <a:rPr lang="ko-KR" altLang="en-US" dirty="0" smtClean="0"/>
              <a:t>＂가해＂, ＂피해＂ </a:t>
            </a:r>
            <a:r>
              <a:rPr lang="ko-KR" altLang="en-US" dirty="0"/>
              <a:t>모두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원핫인코딩</a:t>
            </a:r>
            <a:r>
              <a:rPr lang="ko-KR" altLang="en-US" dirty="0"/>
              <a:t> : 노면상태, 도로형태1</a:t>
            </a:r>
          </a:p>
          <a:p>
            <a:r>
              <a:rPr lang="ko-KR" altLang="en-US" dirty="0"/>
              <a:t>	- </a:t>
            </a:r>
            <a:r>
              <a:rPr lang="ko-KR" altLang="en-US" dirty="0" err="1"/>
              <a:t>라벨인코딩</a:t>
            </a:r>
            <a:r>
              <a:rPr lang="ko-KR" altLang="en-US" dirty="0"/>
              <a:t> : 요일, 도시, 구, 동, </a:t>
            </a:r>
            <a:r>
              <a:rPr lang="ko-KR" altLang="en-US" dirty="0" err="1"/>
              <a:t>도로형태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10. 모델 학습 </a:t>
            </a:r>
            <a:r>
              <a:rPr lang="ko-KR" altLang="en-US" dirty="0" smtClean="0"/>
              <a:t>: LGBM</a:t>
            </a:r>
            <a:r>
              <a:rPr lang="ko-KR" altLang="en-US" dirty="0"/>
              <a:t>, </a:t>
            </a:r>
            <a:r>
              <a:rPr lang="ko-KR" altLang="en-US" dirty="0" err="1"/>
              <a:t>Catboost</a:t>
            </a:r>
            <a:endParaRPr lang="ko-KR" altLang="en-US" dirty="0"/>
          </a:p>
          <a:p>
            <a:r>
              <a:rPr lang="ko-KR" altLang="en-US" dirty="0"/>
              <a:t>	- 사고유형별 각각 학습</a:t>
            </a:r>
          </a:p>
          <a:p>
            <a:r>
              <a:rPr lang="ko-KR" altLang="en-US" dirty="0"/>
              <a:t>11. 앙상블 : LGBM </a:t>
            </a:r>
            <a:r>
              <a:rPr lang="ko-KR" altLang="en-US" dirty="0" err="1"/>
              <a:t>x</a:t>
            </a:r>
            <a:r>
              <a:rPr lang="ko-KR" altLang="en-US" dirty="0"/>
              <a:t> 0.2 + </a:t>
            </a:r>
            <a:r>
              <a:rPr lang="ko-KR" altLang="en-US" dirty="0" err="1"/>
              <a:t>Catboost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0.8</a:t>
            </a:r>
          </a:p>
          <a:p>
            <a:r>
              <a:rPr lang="ko-KR" altLang="en-US" dirty="0"/>
              <a:t>	- 0.2, 0.8은 성능이 가장 좋은 </a:t>
            </a:r>
            <a:r>
              <a:rPr lang="ko-KR" altLang="en-US" dirty="0" err="1"/>
              <a:t>가중치인듯함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9087" y="1478469"/>
            <a:ext cx="975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데이터 확대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공휴일 </a:t>
            </a:r>
            <a:r>
              <a:rPr lang="ko-KR" altLang="en-US" dirty="0" smtClean="0"/>
              <a:t>변수 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타겟</a:t>
            </a:r>
            <a:r>
              <a:rPr lang="en-US" altLang="ko-KR" dirty="0" smtClean="0"/>
              <a:t>(ECLO) </a:t>
            </a:r>
            <a:r>
              <a:rPr lang="ko-KR" altLang="en-US" dirty="0" smtClean="0"/>
              <a:t>이상치 제거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사고유형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차량단독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차대차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차대사람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 </a:t>
            </a:r>
            <a:r>
              <a:rPr lang="ko-KR" altLang="en-US" dirty="0"/>
              <a:t>학습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원핫인코딩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라벨인코딩</a:t>
            </a:r>
            <a:r>
              <a:rPr lang="ko-KR" altLang="en-US" dirty="0" smtClean="0"/>
              <a:t> 변수 조정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학습모델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LGBM, </a:t>
            </a:r>
            <a:r>
              <a:rPr lang="ko-KR" altLang="en-US" dirty="0" err="1"/>
              <a:t>Catboost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학습 결과 앙상블 </a:t>
            </a:r>
            <a:r>
              <a:rPr lang="en-US" altLang="ko-KR" dirty="0" smtClean="0"/>
              <a:t>ex)</a:t>
            </a:r>
            <a:r>
              <a:rPr lang="ko-KR" altLang="en-US" dirty="0"/>
              <a:t> LGBM </a:t>
            </a:r>
            <a:r>
              <a:rPr lang="ko-KR" altLang="en-US" dirty="0" err="1"/>
              <a:t>x</a:t>
            </a:r>
            <a:r>
              <a:rPr lang="ko-KR" altLang="en-US" dirty="0"/>
              <a:t> 0.2 + </a:t>
            </a:r>
            <a:r>
              <a:rPr lang="ko-KR" altLang="en-US" dirty="0" err="1"/>
              <a:t>Catboost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ko-KR" altLang="en-US" dirty="0" smtClean="0"/>
              <a:t>0.8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6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612</Words>
  <Application>Microsoft Office PowerPoint</Application>
  <PresentationFormat>사용자 지정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Adobe 고딕 Std B</vt:lpstr>
      <vt:lpstr>THELuxGoB</vt:lpstr>
      <vt:lpstr>THELuxGoR</vt:lpstr>
      <vt:lpstr>맑은 고딕</vt:lpstr>
      <vt:lpstr>맑은고딕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ksj</cp:lastModifiedBy>
  <cp:revision>137</cp:revision>
  <dcterms:created xsi:type="dcterms:W3CDTF">2024-05-18T02:44:30Z</dcterms:created>
  <dcterms:modified xsi:type="dcterms:W3CDTF">2024-06-27T07:43:59Z</dcterms:modified>
</cp:coreProperties>
</file>