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3" r:id="rId3"/>
    <p:sldId id="328" r:id="rId4"/>
    <p:sldId id="331" r:id="rId5"/>
    <p:sldId id="332" r:id="rId6"/>
  </p:sldIdLst>
  <p:sldSz cx="12198350" cy="6858000"/>
  <p:notesSz cx="9872663" cy="6742113"/>
  <p:custDataLst>
    <p:tags r:id="rId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  <a:srgbClr val="001158"/>
    <a:srgbClr val="38AFA6"/>
    <a:srgbClr val="75CAC3"/>
    <a:srgbClr val="F68A41"/>
    <a:srgbClr val="FFFBED"/>
    <a:srgbClr val="595959"/>
    <a:srgbClr val="385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95" autoAdjust="0"/>
  </p:normalViewPr>
  <p:slideViewPr>
    <p:cSldViewPr>
      <p:cViewPr varScale="1">
        <p:scale>
          <a:sx n="56" d="100"/>
          <a:sy n="56" d="100"/>
        </p:scale>
        <p:origin x="708" y="4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6-4-2022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6-4-2022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6-4-2022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ransition spd="slow">
    <p:wipe dir="r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2198349" cy="4800601"/>
          </a:xfrm>
          <a:solidFill>
            <a:srgbClr val="00115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b="0" dirty="0"/>
            </a:br>
            <a:br>
              <a:rPr lang="en-GB" b="0" dirty="0"/>
            </a:br>
            <a:r>
              <a:rPr lang="en-GB" b="0" dirty="0"/>
              <a:t>Week 16 Exercises: WIOT</a:t>
            </a:r>
            <a:br>
              <a:rPr lang="en-GB" b="0" dirty="0"/>
            </a:br>
            <a:endParaRPr lang="en-US" b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4267200"/>
            <a:ext cx="6918325" cy="393700"/>
          </a:xfrm>
        </p:spPr>
        <p:txBody>
          <a:bodyPr/>
          <a:lstStyle/>
          <a:p>
            <a:r>
              <a:rPr lang="nl-NL" dirty="0"/>
              <a:t>Glenn A. Aguilar-Hernandez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47175" y="6492875"/>
            <a:ext cx="2744787" cy="365125"/>
          </a:xfrm>
        </p:spPr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2D89B113-A389-4340-BDC7-6054D03FEF09}"/>
              </a:ext>
            </a:extLst>
          </p:cNvPr>
          <p:cNvSpPr txBox="1">
            <a:spLocks/>
          </p:cNvSpPr>
          <p:nvPr/>
        </p:nvSpPr>
        <p:spPr>
          <a:xfrm>
            <a:off x="8739187" y="4267200"/>
            <a:ext cx="6918325" cy="3937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April 19, 2o22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 advTm="10876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FA5A7-7725-46E2-8A13-D42E1FE7C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59468"/>
              </p:ext>
            </p:extLst>
          </p:nvPr>
        </p:nvGraphicFramePr>
        <p:xfrm>
          <a:off x="2033057" y="1299935"/>
          <a:ext cx="8132234" cy="41681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66117">
                  <a:extLst>
                    <a:ext uri="{9D8B030D-6E8A-4147-A177-3AD203B41FA5}">
                      <a16:colId xmlns:a16="http://schemas.microsoft.com/office/drawing/2014/main" val="1302995046"/>
                    </a:ext>
                  </a:extLst>
                </a:gridCol>
                <a:gridCol w="4066117">
                  <a:extLst>
                    <a:ext uri="{9D8B030D-6E8A-4147-A177-3AD203B41FA5}">
                      <a16:colId xmlns:a16="http://schemas.microsoft.com/office/drawing/2014/main" val="290979377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54636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15.20 – 15.25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Part 1: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3298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15.25 – 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Question 1 &amp;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05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15.40 – 15.50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Review Question 1&amp;2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647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15.50- 16.00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Part 2: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9533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15.00 – 16.05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Develop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922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16.05 – 16.20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Break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21719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16.20 – 16.45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Develop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30339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16.45 – 17.00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Review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5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59040"/>
      </p:ext>
    </p:extLst>
  </p:cSld>
  <p:clrMapOvr>
    <a:masterClrMapping/>
  </p:clrMapOvr>
  <p:transition spd="slow" advTm="1397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AC13-856E-42BE-8ED2-E2A573A25751}"/>
              </a:ext>
            </a:extLst>
          </p:cNvPr>
          <p:cNvSpPr txBox="1"/>
          <p:nvPr/>
        </p:nvSpPr>
        <p:spPr>
          <a:xfrm>
            <a:off x="1831975" y="5544234"/>
            <a:ext cx="9435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Figure 1. Waste input-output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7F7843-72BC-4EC4-A17F-6428198D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44212"/>
              </p:ext>
            </p:extLst>
          </p:nvPr>
        </p:nvGraphicFramePr>
        <p:xfrm>
          <a:off x="3279775" y="1676400"/>
          <a:ext cx="6538810" cy="309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07762">
                  <a:extLst>
                    <a:ext uri="{9D8B030D-6E8A-4147-A177-3AD203B41FA5}">
                      <a16:colId xmlns:a16="http://schemas.microsoft.com/office/drawing/2014/main" val="3309085764"/>
                    </a:ext>
                  </a:extLst>
                </a:gridCol>
                <a:gridCol w="1307762">
                  <a:extLst>
                    <a:ext uri="{9D8B030D-6E8A-4147-A177-3AD203B41FA5}">
                      <a16:colId xmlns:a16="http://schemas.microsoft.com/office/drawing/2014/main" val="2347552807"/>
                    </a:ext>
                  </a:extLst>
                </a:gridCol>
                <a:gridCol w="1307762">
                  <a:extLst>
                    <a:ext uri="{9D8B030D-6E8A-4147-A177-3AD203B41FA5}">
                      <a16:colId xmlns:a16="http://schemas.microsoft.com/office/drawing/2014/main" val="3049058389"/>
                    </a:ext>
                  </a:extLst>
                </a:gridCol>
                <a:gridCol w="1307762">
                  <a:extLst>
                    <a:ext uri="{9D8B030D-6E8A-4147-A177-3AD203B41FA5}">
                      <a16:colId xmlns:a16="http://schemas.microsoft.com/office/drawing/2014/main" val="2056329402"/>
                    </a:ext>
                  </a:extLst>
                </a:gridCol>
                <a:gridCol w="1307762">
                  <a:extLst>
                    <a:ext uri="{9D8B030D-6E8A-4147-A177-3AD203B41FA5}">
                      <a16:colId xmlns:a16="http://schemas.microsoft.com/office/drawing/2014/main" val="163050379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3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E</a:t>
                      </a:r>
                      <a:endParaRPr lang="en-GB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WT</a:t>
                      </a:r>
                      <a:endParaRPr lang="en-GB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3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Y</a:t>
                      </a:r>
                      <a:endParaRPr lang="en-GB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1388086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E</a:t>
                      </a:r>
                      <a:endParaRPr lang="en-GB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52</a:t>
                      </a:r>
                      <a:endParaRPr lang="en-GB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22</a:t>
                      </a:r>
                      <a:endParaRPr lang="en-GB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3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100</a:t>
                      </a:r>
                      <a:endParaRPr lang="en-GB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853237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WT</a:t>
                      </a:r>
                      <a:endParaRPr lang="en-GB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349</a:t>
                      </a:r>
                      <a:endParaRPr lang="en-GB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44</a:t>
                      </a:r>
                      <a:endParaRPr lang="en-GB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GB" sz="3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50</a:t>
                      </a:r>
                      <a:endParaRPr lang="en-GB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339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686236"/>
      </p:ext>
    </p:extLst>
  </p:cSld>
  <p:clrMapOvr>
    <a:masterClrMapping/>
  </p:clrMapOvr>
  <p:transition spd="slow" advTm="10775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19F8-B11E-4EF7-BCFE-CA9AE11F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Part 2: 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6162-E94F-4DFD-A7FC-1E51D8C8E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48BA7-70F5-4FA0-A7B5-41AB3576DF43}"/>
              </a:ext>
            </a:extLst>
          </p:cNvPr>
          <p:cNvSpPr txBox="1"/>
          <p:nvPr/>
        </p:nvSpPr>
        <p:spPr>
          <a:xfrm>
            <a:off x="1831975" y="5544234"/>
            <a:ext cx="9435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Figure 2. Basic structure WIOT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D900F57-04B6-4150-9209-64FA4031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5" y="983425"/>
            <a:ext cx="7023362" cy="44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686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BEA9-F1C1-45ED-A5E3-A552605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3E0C5-C4C2-4668-B773-4DD959E0D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Let’s go to Python!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48D88-DF03-45CE-A80F-C9B8EA675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262152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798</TotalTime>
  <Words>109</Words>
  <Application>Microsoft Office PowerPoint</Application>
  <PresentationFormat>Custom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Minion</vt:lpstr>
      <vt:lpstr>Corporate template-set Universiteit Leiden</vt:lpstr>
      <vt:lpstr>  Week 16 Exercises: WIOT </vt:lpstr>
      <vt:lpstr>Today’s agenda</vt:lpstr>
      <vt:lpstr>Part 1: Introduction</vt:lpstr>
      <vt:lpstr>Part 2: Introduction</vt:lpstr>
      <vt:lpstr>Review code</vt:lpstr>
    </vt:vector>
  </TitlesOfParts>
  <Company>ISSC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Interdisciplinary Project Group (4413INTPGY)</dc:title>
  <dc:creator>Barbarossa, V.</dc:creator>
  <cp:lastModifiedBy>Glenn Aguilar-Hernandez</cp:lastModifiedBy>
  <cp:revision>154</cp:revision>
  <cp:lastPrinted>2018-11-27T09:56:33Z</cp:lastPrinted>
  <dcterms:created xsi:type="dcterms:W3CDTF">2020-04-29T08:46:50Z</dcterms:created>
  <dcterms:modified xsi:type="dcterms:W3CDTF">2022-04-06T12:42:33Z</dcterms:modified>
</cp:coreProperties>
</file>