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328" r:id="rId4"/>
    <p:sldId id="323" r:id="rId5"/>
    <p:sldId id="330" r:id="rId6"/>
    <p:sldId id="331" r:id="rId7"/>
    <p:sldId id="332" r:id="rId8"/>
  </p:sldIdLst>
  <p:sldSz cx="12198350" cy="6858000"/>
  <p:notesSz cx="9872663" cy="6742113"/>
  <p:custDataLst>
    <p:tags r:id="rId1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4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  <a:srgbClr val="001158"/>
    <a:srgbClr val="38AFA6"/>
    <a:srgbClr val="75CAC3"/>
    <a:srgbClr val="F68A41"/>
    <a:srgbClr val="FFFBED"/>
    <a:srgbClr val="595959"/>
    <a:srgbClr val="385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95" autoAdjust="0"/>
  </p:normalViewPr>
  <p:slideViewPr>
    <p:cSldViewPr>
      <p:cViewPr varScale="1">
        <p:scale>
          <a:sx n="56" d="100"/>
          <a:sy n="56" d="100"/>
        </p:scale>
        <p:origin x="708" y="4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124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11-2-2022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6413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2224" y="6403837"/>
            <a:ext cx="4278154" cy="3371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99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11-2-2022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transition spd="slow">
    <p:wipe dir="r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iobase.eu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12198349" cy="4800601"/>
          </a:xfrm>
          <a:solidFill>
            <a:srgbClr val="001158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0" dirty="0"/>
            </a:br>
            <a:br>
              <a:rPr lang="en-GB" b="0" dirty="0"/>
            </a:br>
            <a:r>
              <a:rPr lang="en-GB" b="0" dirty="0"/>
              <a:t>Week 10 Exercises</a:t>
            </a:r>
            <a:r>
              <a:rPr lang="en-GB" b="0"/>
              <a:t>: EXIOBASE intro </a:t>
            </a:r>
            <a:br>
              <a:rPr lang="en-GB" b="0" dirty="0"/>
            </a:br>
            <a:endParaRPr lang="en-US" b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490663" y="4267200"/>
            <a:ext cx="6918325" cy="393700"/>
          </a:xfrm>
        </p:spPr>
        <p:txBody>
          <a:bodyPr/>
          <a:lstStyle/>
          <a:p>
            <a:r>
              <a:rPr lang="nl-NL" dirty="0"/>
              <a:t>Glenn A. Aguilar-Hernandez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9147175" y="649287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2D89B113-A389-4340-BDC7-6054D03FEF09}"/>
              </a:ext>
            </a:extLst>
          </p:cNvPr>
          <p:cNvSpPr txBox="1">
            <a:spLocks/>
          </p:cNvSpPr>
          <p:nvPr/>
        </p:nvSpPr>
        <p:spPr>
          <a:xfrm>
            <a:off x="8739187" y="4267200"/>
            <a:ext cx="6918325" cy="3937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March 08, 2o22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 advTm="10876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FA5A7-7725-46E2-8A13-D42E1FE7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49924"/>
              </p:ext>
            </p:extLst>
          </p:nvPr>
        </p:nvGraphicFramePr>
        <p:xfrm>
          <a:off x="2033057" y="1299935"/>
          <a:ext cx="8132234" cy="47099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6117">
                  <a:extLst>
                    <a:ext uri="{9D8B030D-6E8A-4147-A177-3AD203B41FA5}">
                      <a16:colId xmlns:a16="http://schemas.microsoft.com/office/drawing/2014/main" val="1302995046"/>
                    </a:ext>
                  </a:extLst>
                </a:gridCol>
                <a:gridCol w="4066117">
                  <a:extLst>
                    <a:ext uri="{9D8B030D-6E8A-4147-A177-3AD203B41FA5}">
                      <a16:colId xmlns:a16="http://schemas.microsoft.com/office/drawing/2014/main" val="290979377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54636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15.20 – 15.25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3298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15.25 – 15.40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Question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05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15.40 – 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Question 1, 2 &amp;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0647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15.50 – 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Download EXIOBASE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9533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16.00 – 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EXIOBASE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9226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16.05 – 16.20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Break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21719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16.20 – 16.25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Part 2: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30339"/>
                  </a:ext>
                </a:extLst>
              </a:tr>
              <a:tr h="541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16.25 – 16.45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Develop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4516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16.45 – 17.00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Review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5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959040"/>
      </p:ext>
    </p:extLst>
  </p:cSld>
  <p:clrMapOvr>
    <a:masterClrMapping/>
  </p:clrMapOvr>
  <p:transition spd="slow" advTm="1397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C13-856E-42BE-8ED2-E2A573A25751}"/>
              </a:ext>
            </a:extLst>
          </p:cNvPr>
          <p:cNvSpPr txBox="1"/>
          <p:nvPr/>
        </p:nvSpPr>
        <p:spPr>
          <a:xfrm>
            <a:off x="1831975" y="5544234"/>
            <a:ext cx="9435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Figure 1. EXIOBASE structure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D7AAA08-7965-46CA-B6A7-5108ECED6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6605" r="10509" b="19818"/>
          <a:stretch/>
        </p:blipFill>
        <p:spPr bwMode="auto">
          <a:xfrm>
            <a:off x="4187825" y="1029652"/>
            <a:ext cx="3587750" cy="45037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8686236"/>
      </p:ext>
    </p:extLst>
  </p:cSld>
  <p:clrMapOvr>
    <a:masterClrMapping/>
  </p:clrMapOvr>
  <p:transition spd="slow" advTm="10775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1, 2 &amp;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147175" y="6473105"/>
            <a:ext cx="2744787" cy="365125"/>
          </a:xfrm>
        </p:spPr>
        <p:txBody>
          <a:bodyPr/>
          <a:lstStyle/>
          <a:p>
            <a:fld id="{5EE7099E-8998-4851-915A-4F4831808297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464B525-E143-4B97-9DBF-0BF6843AD7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6605" r="10509" b="19818"/>
          <a:stretch/>
        </p:blipFill>
        <p:spPr bwMode="auto">
          <a:xfrm>
            <a:off x="4187825" y="1029652"/>
            <a:ext cx="4121150" cy="5173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504569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D7B9-0F2A-4439-916B-CF4C646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EXIOBASE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EBCF7-84E1-447A-B75C-DC9CCC6C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Let’s go to </a:t>
            </a:r>
            <a:r>
              <a:rPr lang="en-US" sz="3200" b="1" dirty="0">
                <a:hlinkClick r:id="rId2"/>
              </a:rPr>
              <a:t>https://www.exiobase.eu/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7126-AA11-4840-A555-3146CC38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31316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9F8-B11E-4EF7-BCFE-CA9AE11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 2: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6162-E94F-4DFD-A7FC-1E51D8C8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1F282-141E-4764-8739-6EA16BDA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5" y="1905000"/>
            <a:ext cx="5715000" cy="1019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4D867-868A-4760-BFE8-D676ADC5822A}"/>
              </a:ext>
            </a:extLst>
          </p:cNvPr>
          <p:cNvSpPr txBox="1"/>
          <p:nvPr/>
        </p:nvSpPr>
        <p:spPr>
          <a:xfrm>
            <a:off x="5337175" y="3248026"/>
            <a:ext cx="1828800" cy="685800"/>
          </a:xfrm>
          <a:prstGeom prst="rect">
            <a:avLst/>
          </a:prstGeom>
          <a:noFill/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using</a:t>
            </a:r>
            <a:endParaRPr lang="en-US" sz="4000" noProof="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6F994-6FC6-4FDC-98F5-45FC99F6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34" y="4267200"/>
            <a:ext cx="3129082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686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EA9-F1C1-45ED-A5E3-A552605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E0C5-C4C2-4668-B773-4DD959E0D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Let’s go to Python!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48D88-DF03-45CE-A80F-C9B8EA675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262152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789</TotalTime>
  <Words>128</Words>
  <Application>Microsoft Office PowerPoint</Application>
  <PresentationFormat>Custom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Minion</vt:lpstr>
      <vt:lpstr>Corporate template-set Universiteit Leiden</vt:lpstr>
      <vt:lpstr>  Week 10 Exercises: EXIOBASE intro  </vt:lpstr>
      <vt:lpstr>Today’s agenda</vt:lpstr>
      <vt:lpstr>Part 1: Introduction</vt:lpstr>
      <vt:lpstr>Review Question 1, 2 &amp; 3</vt:lpstr>
      <vt:lpstr>Download EXIOBASE</vt:lpstr>
      <vt:lpstr>Part 2: Introduction</vt:lpstr>
      <vt:lpstr>Review code</vt:lpstr>
    </vt:vector>
  </TitlesOfParts>
  <Company>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Interdisciplinary Project Group (4413INTPGY)</dc:title>
  <dc:creator>Barbarossa, V.</dc:creator>
  <cp:lastModifiedBy>Glenn Aguilar-Hernandez</cp:lastModifiedBy>
  <cp:revision>151</cp:revision>
  <cp:lastPrinted>2018-11-27T09:56:33Z</cp:lastPrinted>
  <dcterms:created xsi:type="dcterms:W3CDTF">2020-04-29T08:46:50Z</dcterms:created>
  <dcterms:modified xsi:type="dcterms:W3CDTF">2022-02-11T19:43:15Z</dcterms:modified>
</cp:coreProperties>
</file>