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6" r:id="rId2"/>
    <p:sldId id="417" r:id="rId3"/>
    <p:sldId id="418" r:id="rId4"/>
    <p:sldId id="416" r:id="rId5"/>
    <p:sldId id="277" r:id="rId6"/>
    <p:sldId id="333" r:id="rId7"/>
    <p:sldId id="270" r:id="rId8"/>
    <p:sldId id="281" r:id="rId9"/>
    <p:sldId id="314" r:id="rId10"/>
    <p:sldId id="29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964" autoAdjust="0"/>
  </p:normalViewPr>
  <p:slideViewPr>
    <p:cSldViewPr snapToGrid="0">
      <p:cViewPr varScale="1">
        <p:scale>
          <a:sx n="105" d="100"/>
          <a:sy n="105" d="100"/>
        </p:scale>
        <p:origin x="83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939F8F8-93F0-4725-B8AC-62F8A64AB462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300D3E-72DD-489D-B8AB-9DD6E1FB4C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50412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Give yourself grace</a:t>
            </a:r>
          </a:p>
          <a:p>
            <a:r>
              <a:rPr lang="en-US" dirty="0"/>
              <a:t>Build something fun for you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300D3E-72DD-489D-B8AB-9DD6E1FB4C1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50937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However, unlike spoken languages, you can take your time! It took me 10 minutes to write a line of code before. It’s OK to go slow.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For me, the best way to motivate myself to learn was having my own dataset to work through; for others, online tutorials were best.</a:t>
            </a:r>
          </a:p>
          <a:p>
            <a:endParaRPr lang="en-US" dirty="0"/>
          </a:p>
          <a:p>
            <a:r>
              <a:rPr lang="en-US" dirty="0"/>
              <a:t>Even the best programmers still google and read Stack Exchange.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59225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really enjoy helping people with their R questions. Please message us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D86E2D3-8F12-4CB7-B6F3-018CFC08298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617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9997CA-3D3C-A0C9-A05E-0FD01B452F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0053BED-D268-2F05-43BC-EFEBD2CEA8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158C23-2BD7-3706-A5FE-3F05CE3BA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5E0820-057C-830B-9C12-EA64364C0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10E451-5C2E-7DB2-75A3-6BE4E155D0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6562ED9-E32C-4702-B84D-F98F1AE88F05}"/>
              </a:ext>
            </a:extLst>
          </p:cNvPr>
          <p:cNvSpPr/>
          <p:nvPr userDrawn="1"/>
        </p:nvSpPr>
        <p:spPr>
          <a:xfrm>
            <a:off x="-6283" y="-4233"/>
            <a:ext cx="12198284" cy="2658943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284" h="1809736">
                <a:moveTo>
                  <a:pt x="503" y="1566"/>
                </a:moveTo>
                <a:cubicBezTo>
                  <a:pt x="-282" y="1345"/>
                  <a:pt x="243297" y="4380"/>
                  <a:pt x="452487" y="1727"/>
                </a:cubicBezTo>
                <a:cubicBezTo>
                  <a:pt x="904974" y="722"/>
                  <a:pt x="450784" y="6830"/>
                  <a:pt x="2432017" y="0"/>
                </a:cubicBezTo>
                <a:lnTo>
                  <a:pt x="12195207" y="6604"/>
                </a:lnTo>
                <a:cubicBezTo>
                  <a:pt x="12198349" y="446522"/>
                  <a:pt x="12195142" y="886439"/>
                  <a:pt x="12198284" y="1326357"/>
                </a:cubicBezTo>
                <a:lnTo>
                  <a:pt x="11943760" y="1354637"/>
                </a:lnTo>
                <a:cubicBezTo>
                  <a:pt x="11854718" y="1365465"/>
                  <a:pt x="11765676" y="1381516"/>
                  <a:pt x="11676634" y="1387120"/>
                </a:cubicBezTo>
                <a:lnTo>
                  <a:pt x="11321591" y="1419033"/>
                </a:lnTo>
                <a:lnTo>
                  <a:pt x="11029360" y="1448905"/>
                </a:lnTo>
                <a:lnTo>
                  <a:pt x="10869104" y="1467759"/>
                </a:lnTo>
                <a:lnTo>
                  <a:pt x="10699422" y="1486612"/>
                </a:lnTo>
                <a:lnTo>
                  <a:pt x="10567446" y="1496039"/>
                </a:lnTo>
                <a:lnTo>
                  <a:pt x="10454325" y="1505466"/>
                </a:lnTo>
                <a:cubicBezTo>
                  <a:pt x="10397764" y="1511750"/>
                  <a:pt x="10436453" y="1507588"/>
                  <a:pt x="10290992" y="1521707"/>
                </a:cubicBezTo>
                <a:lnTo>
                  <a:pt x="10162094" y="1533746"/>
                </a:lnTo>
                <a:cubicBezTo>
                  <a:pt x="10126471" y="1535487"/>
                  <a:pt x="10189272" y="1526781"/>
                  <a:pt x="10055224" y="1538969"/>
                </a:cubicBezTo>
                <a:lnTo>
                  <a:pt x="9888717" y="1552600"/>
                </a:lnTo>
                <a:lnTo>
                  <a:pt x="9766168" y="1563618"/>
                </a:lnTo>
                <a:lnTo>
                  <a:pt x="9643620" y="1571453"/>
                </a:lnTo>
                <a:lnTo>
                  <a:pt x="9543100" y="1579289"/>
                </a:lnTo>
                <a:lnTo>
                  <a:pt x="9379669" y="1590307"/>
                </a:lnTo>
                <a:lnTo>
                  <a:pt x="9266547" y="1599734"/>
                </a:lnTo>
                <a:lnTo>
                  <a:pt x="8983743" y="1622790"/>
                </a:lnTo>
                <a:lnTo>
                  <a:pt x="8795207" y="1637441"/>
                </a:lnTo>
                <a:lnTo>
                  <a:pt x="8653805" y="1646868"/>
                </a:lnTo>
                <a:lnTo>
                  <a:pt x="8427562" y="1656295"/>
                </a:lnTo>
                <a:lnTo>
                  <a:pt x="8257879" y="1665722"/>
                </a:lnTo>
                <a:lnTo>
                  <a:pt x="8012783" y="1684575"/>
                </a:lnTo>
                <a:lnTo>
                  <a:pt x="7805393" y="1691390"/>
                </a:lnTo>
                <a:lnTo>
                  <a:pt x="7616857" y="1694002"/>
                </a:lnTo>
                <a:lnTo>
                  <a:pt x="7390613" y="1703429"/>
                </a:lnTo>
                <a:lnTo>
                  <a:pt x="7126663" y="1703429"/>
                </a:lnTo>
                <a:lnTo>
                  <a:pt x="6787298" y="1694002"/>
                </a:lnTo>
                <a:lnTo>
                  <a:pt x="6325385" y="1670946"/>
                </a:lnTo>
                <a:lnTo>
                  <a:pt x="5854044" y="1634829"/>
                </a:lnTo>
                <a:lnTo>
                  <a:pt x="5401558" y="1580880"/>
                </a:lnTo>
                <a:lnTo>
                  <a:pt x="4967925" y="1524319"/>
                </a:lnTo>
                <a:lnTo>
                  <a:pt x="4402317" y="1458332"/>
                </a:lnTo>
                <a:lnTo>
                  <a:pt x="3927443" y="1406543"/>
                </a:lnTo>
                <a:cubicBezTo>
                  <a:pt x="3816525" y="1396927"/>
                  <a:pt x="3718306" y="1387310"/>
                  <a:pt x="3613738" y="1375082"/>
                </a:cubicBezTo>
                <a:lnTo>
                  <a:pt x="3277385" y="1337370"/>
                </a:lnTo>
                <a:lnTo>
                  <a:pt x="2978869" y="1316930"/>
                </a:lnTo>
                <a:lnTo>
                  <a:pt x="2630077" y="1307503"/>
                </a:lnTo>
                <a:lnTo>
                  <a:pt x="2328420" y="1323745"/>
                </a:lnTo>
                <a:lnTo>
                  <a:pt x="2083323" y="1335783"/>
                </a:lnTo>
                <a:lnTo>
                  <a:pt x="1734531" y="1382917"/>
                </a:lnTo>
                <a:lnTo>
                  <a:pt x="1451727" y="1420625"/>
                </a:lnTo>
                <a:lnTo>
                  <a:pt x="1244337" y="1458332"/>
                </a:lnTo>
                <a:lnTo>
                  <a:pt x="1036947" y="1496039"/>
                </a:lnTo>
                <a:lnTo>
                  <a:pt x="782424" y="1562027"/>
                </a:lnTo>
                <a:lnTo>
                  <a:pt x="584461" y="1609161"/>
                </a:lnTo>
                <a:lnTo>
                  <a:pt x="405352" y="1665722"/>
                </a:lnTo>
                <a:lnTo>
                  <a:pt x="141401" y="1750563"/>
                </a:lnTo>
                <a:cubicBezTo>
                  <a:pt x="103792" y="1772899"/>
                  <a:pt x="47133" y="1787400"/>
                  <a:pt x="3174" y="1809736"/>
                </a:cubicBezTo>
                <a:cubicBezTo>
                  <a:pt x="8149" y="1445269"/>
                  <a:pt x="6317" y="1695217"/>
                  <a:pt x="0" y="802257"/>
                </a:cubicBezTo>
                <a:cubicBezTo>
                  <a:pt x="3110" y="99425"/>
                  <a:pt x="1288" y="1787"/>
                  <a:pt x="503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E92DECA7-E7B6-3034-C7D7-2DC305D4309E}"/>
              </a:ext>
            </a:extLst>
          </p:cNvPr>
          <p:cNvSpPr/>
          <p:nvPr userDrawn="1"/>
        </p:nvSpPr>
        <p:spPr>
          <a:xfrm>
            <a:off x="-6284" y="1936955"/>
            <a:ext cx="12198284" cy="695375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 cap="flat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0D36568D-741B-F789-D986-70AC79E105D5}"/>
              </a:ext>
            </a:extLst>
          </p:cNvPr>
          <p:cNvSpPr/>
          <p:nvPr userDrawn="1"/>
        </p:nvSpPr>
        <p:spPr>
          <a:xfrm>
            <a:off x="758490" y="310375"/>
            <a:ext cx="2218508" cy="2218508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6DCA40B3-F20C-E04D-A7D6-3757242B905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875" y="371657"/>
            <a:ext cx="3609737" cy="208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14966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1DFF6F-F3C8-55E3-9146-21D70C15EF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48C336-0E6A-538D-8CD0-532EC9359F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7EA2C8-96F1-4F62-BC79-45FEFC072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B04EB9-1621-D8B6-050B-2E1EDA45B1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C70B9B-B9EC-6B4F-88F5-E4C499317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99988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EFBCD53-F2E1-160F-01DC-6263455504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8F2FCD-2727-B04D-F5A5-9EB7CEE39E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C67463-EB35-E3C3-E0DB-83B5FCE1D5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02F70F-D7FA-FB42-2FC0-C429AEC7C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60D8A-65B5-AD48-5DAF-52D1726D5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1549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6122A9A9-4980-1E16-3DAC-E69BC28379A8}"/>
              </a:ext>
            </a:extLst>
          </p:cNvPr>
          <p:cNvSpPr/>
          <p:nvPr userDrawn="1"/>
        </p:nvSpPr>
        <p:spPr>
          <a:xfrm>
            <a:off x="-270" y="-4232"/>
            <a:ext cx="12198553" cy="1510247"/>
          </a:xfrm>
          <a:custGeom>
            <a:avLst/>
            <a:gdLst>
              <a:gd name="connsiteX0" fmla="*/ 898708 w 13115847"/>
              <a:gd name="connsiteY0" fmla="*/ 128580 h 1929100"/>
              <a:gd name="connsiteX1" fmla="*/ 13106420 w 13115847"/>
              <a:gd name="connsiteY1" fmla="*/ 147434 h 1929100"/>
              <a:gd name="connsiteX2" fmla="*/ 13115847 w 13115847"/>
              <a:gd name="connsiteY2" fmla="*/ 1467187 h 1929100"/>
              <a:gd name="connsiteX3" fmla="*/ 12861323 w 13115847"/>
              <a:gd name="connsiteY3" fmla="*/ 1495467 h 1929100"/>
              <a:gd name="connsiteX4" fmla="*/ 12597372 w 13115847"/>
              <a:gd name="connsiteY4" fmla="*/ 1533174 h 1929100"/>
              <a:gd name="connsiteX5" fmla="*/ 12239154 w 13115847"/>
              <a:gd name="connsiteY5" fmla="*/ 1552028 h 1929100"/>
              <a:gd name="connsiteX6" fmla="*/ 11946923 w 13115847"/>
              <a:gd name="connsiteY6" fmla="*/ 1589735 h 1929100"/>
              <a:gd name="connsiteX7" fmla="*/ 11786667 w 13115847"/>
              <a:gd name="connsiteY7" fmla="*/ 1608589 h 1929100"/>
              <a:gd name="connsiteX8" fmla="*/ 11616985 w 13115847"/>
              <a:gd name="connsiteY8" fmla="*/ 1627442 h 1929100"/>
              <a:gd name="connsiteX9" fmla="*/ 11485009 w 13115847"/>
              <a:gd name="connsiteY9" fmla="*/ 1636869 h 1929100"/>
              <a:gd name="connsiteX10" fmla="*/ 11371888 w 13115847"/>
              <a:gd name="connsiteY10" fmla="*/ 1646296 h 1929100"/>
              <a:gd name="connsiteX11" fmla="*/ 11202205 w 13115847"/>
              <a:gd name="connsiteY11" fmla="*/ 1665149 h 1929100"/>
              <a:gd name="connsiteX12" fmla="*/ 11079657 w 13115847"/>
              <a:gd name="connsiteY12" fmla="*/ 1674576 h 1929100"/>
              <a:gd name="connsiteX13" fmla="*/ 10975962 w 13115847"/>
              <a:gd name="connsiteY13" fmla="*/ 1674576 h 1929100"/>
              <a:gd name="connsiteX14" fmla="*/ 10806280 w 13115847"/>
              <a:gd name="connsiteY14" fmla="*/ 1693430 h 1929100"/>
              <a:gd name="connsiteX15" fmla="*/ 10683731 w 13115847"/>
              <a:gd name="connsiteY15" fmla="*/ 1712283 h 1929100"/>
              <a:gd name="connsiteX16" fmla="*/ 10561183 w 13115847"/>
              <a:gd name="connsiteY16" fmla="*/ 1712283 h 1929100"/>
              <a:gd name="connsiteX17" fmla="*/ 10457488 w 13115847"/>
              <a:gd name="connsiteY17" fmla="*/ 1712283 h 1929100"/>
              <a:gd name="connsiteX18" fmla="*/ 10297232 w 13115847"/>
              <a:gd name="connsiteY18" fmla="*/ 1731137 h 1929100"/>
              <a:gd name="connsiteX19" fmla="*/ 10184110 w 13115847"/>
              <a:gd name="connsiteY19" fmla="*/ 1740564 h 1929100"/>
              <a:gd name="connsiteX20" fmla="*/ 9901306 w 13115847"/>
              <a:gd name="connsiteY20" fmla="*/ 1768844 h 1929100"/>
              <a:gd name="connsiteX21" fmla="*/ 9712770 w 13115847"/>
              <a:gd name="connsiteY21" fmla="*/ 1778271 h 1929100"/>
              <a:gd name="connsiteX22" fmla="*/ 9571368 w 13115847"/>
              <a:gd name="connsiteY22" fmla="*/ 1787698 h 1929100"/>
              <a:gd name="connsiteX23" fmla="*/ 9345125 w 13115847"/>
              <a:gd name="connsiteY23" fmla="*/ 1797125 h 1929100"/>
              <a:gd name="connsiteX24" fmla="*/ 9175442 w 13115847"/>
              <a:gd name="connsiteY24" fmla="*/ 1806552 h 1929100"/>
              <a:gd name="connsiteX25" fmla="*/ 8930346 w 13115847"/>
              <a:gd name="connsiteY25" fmla="*/ 1825405 h 1929100"/>
              <a:gd name="connsiteX26" fmla="*/ 8722956 w 13115847"/>
              <a:gd name="connsiteY26" fmla="*/ 1834832 h 1929100"/>
              <a:gd name="connsiteX27" fmla="*/ 8534420 w 13115847"/>
              <a:gd name="connsiteY27" fmla="*/ 1834832 h 1929100"/>
              <a:gd name="connsiteX28" fmla="*/ 8308176 w 13115847"/>
              <a:gd name="connsiteY28" fmla="*/ 1844259 h 1929100"/>
              <a:gd name="connsiteX29" fmla="*/ 8044226 w 13115847"/>
              <a:gd name="connsiteY29" fmla="*/ 1844259 h 1929100"/>
              <a:gd name="connsiteX30" fmla="*/ 7704861 w 13115847"/>
              <a:gd name="connsiteY30" fmla="*/ 1834832 h 1929100"/>
              <a:gd name="connsiteX31" fmla="*/ 7242948 w 13115847"/>
              <a:gd name="connsiteY31" fmla="*/ 1806552 h 1929100"/>
              <a:gd name="connsiteX32" fmla="*/ 6771607 w 13115847"/>
              <a:gd name="connsiteY32" fmla="*/ 1778271 h 1929100"/>
              <a:gd name="connsiteX33" fmla="*/ 6319121 w 13115847"/>
              <a:gd name="connsiteY33" fmla="*/ 1721710 h 1929100"/>
              <a:gd name="connsiteX34" fmla="*/ 5885488 w 13115847"/>
              <a:gd name="connsiteY34" fmla="*/ 1665149 h 1929100"/>
              <a:gd name="connsiteX35" fmla="*/ 5319880 w 13115847"/>
              <a:gd name="connsiteY35" fmla="*/ 1599162 h 1929100"/>
              <a:gd name="connsiteX36" fmla="*/ 4424333 w 13115847"/>
              <a:gd name="connsiteY36" fmla="*/ 1514321 h 1929100"/>
              <a:gd name="connsiteX37" fmla="*/ 3896432 w 13115847"/>
              <a:gd name="connsiteY37" fmla="*/ 1457760 h 1929100"/>
              <a:gd name="connsiteX38" fmla="*/ 3547640 w 13115847"/>
              <a:gd name="connsiteY38" fmla="*/ 1448333 h 1929100"/>
              <a:gd name="connsiteX39" fmla="*/ 3245983 w 13115847"/>
              <a:gd name="connsiteY39" fmla="*/ 1467187 h 1929100"/>
              <a:gd name="connsiteX40" fmla="*/ 3000886 w 13115847"/>
              <a:gd name="connsiteY40" fmla="*/ 1476613 h 1929100"/>
              <a:gd name="connsiteX41" fmla="*/ 2652094 w 13115847"/>
              <a:gd name="connsiteY41" fmla="*/ 1523747 h 1929100"/>
              <a:gd name="connsiteX42" fmla="*/ 2369290 w 13115847"/>
              <a:gd name="connsiteY42" fmla="*/ 1561455 h 1929100"/>
              <a:gd name="connsiteX43" fmla="*/ 2161900 w 13115847"/>
              <a:gd name="connsiteY43" fmla="*/ 1599162 h 1929100"/>
              <a:gd name="connsiteX44" fmla="*/ 1954510 w 13115847"/>
              <a:gd name="connsiteY44" fmla="*/ 1636869 h 1929100"/>
              <a:gd name="connsiteX45" fmla="*/ 1699987 w 13115847"/>
              <a:gd name="connsiteY45" fmla="*/ 1702857 h 1929100"/>
              <a:gd name="connsiteX46" fmla="*/ 1502024 w 13115847"/>
              <a:gd name="connsiteY46" fmla="*/ 1749991 h 1929100"/>
              <a:gd name="connsiteX47" fmla="*/ 1322915 w 13115847"/>
              <a:gd name="connsiteY47" fmla="*/ 1806552 h 1929100"/>
              <a:gd name="connsiteX48" fmla="*/ 1058964 w 13115847"/>
              <a:gd name="connsiteY48" fmla="*/ 1891393 h 1929100"/>
              <a:gd name="connsiteX49" fmla="*/ 917562 w 13115847"/>
              <a:gd name="connsiteY49" fmla="*/ 1929100 h 1929100"/>
              <a:gd name="connsiteX50" fmla="*/ 898708 w 13115847"/>
              <a:gd name="connsiteY50" fmla="*/ 128580 h 1929100"/>
              <a:gd name="connsiteX0" fmla="*/ 901834 w 13118973"/>
              <a:gd name="connsiteY0" fmla="*/ 54233 h 1854753"/>
              <a:gd name="connsiteX1" fmla="*/ 13109546 w 13118973"/>
              <a:gd name="connsiteY1" fmla="*/ 73087 h 1854753"/>
              <a:gd name="connsiteX2" fmla="*/ 13118973 w 13118973"/>
              <a:gd name="connsiteY2" fmla="*/ 1392840 h 1854753"/>
              <a:gd name="connsiteX3" fmla="*/ 12864449 w 13118973"/>
              <a:gd name="connsiteY3" fmla="*/ 1421120 h 1854753"/>
              <a:gd name="connsiteX4" fmla="*/ 12600498 w 13118973"/>
              <a:gd name="connsiteY4" fmla="*/ 1458827 h 1854753"/>
              <a:gd name="connsiteX5" fmla="*/ 12242280 w 13118973"/>
              <a:gd name="connsiteY5" fmla="*/ 1477681 h 1854753"/>
              <a:gd name="connsiteX6" fmla="*/ 11950049 w 13118973"/>
              <a:gd name="connsiteY6" fmla="*/ 1515388 h 1854753"/>
              <a:gd name="connsiteX7" fmla="*/ 11789793 w 13118973"/>
              <a:gd name="connsiteY7" fmla="*/ 1534242 h 1854753"/>
              <a:gd name="connsiteX8" fmla="*/ 11620111 w 13118973"/>
              <a:gd name="connsiteY8" fmla="*/ 1553095 h 1854753"/>
              <a:gd name="connsiteX9" fmla="*/ 11488135 w 13118973"/>
              <a:gd name="connsiteY9" fmla="*/ 1562522 h 1854753"/>
              <a:gd name="connsiteX10" fmla="*/ 11375014 w 13118973"/>
              <a:gd name="connsiteY10" fmla="*/ 1571949 h 1854753"/>
              <a:gd name="connsiteX11" fmla="*/ 11205331 w 13118973"/>
              <a:gd name="connsiteY11" fmla="*/ 1590802 h 1854753"/>
              <a:gd name="connsiteX12" fmla="*/ 11082783 w 13118973"/>
              <a:gd name="connsiteY12" fmla="*/ 1600229 h 1854753"/>
              <a:gd name="connsiteX13" fmla="*/ 10979088 w 13118973"/>
              <a:gd name="connsiteY13" fmla="*/ 1600229 h 1854753"/>
              <a:gd name="connsiteX14" fmla="*/ 10809406 w 13118973"/>
              <a:gd name="connsiteY14" fmla="*/ 1619083 h 1854753"/>
              <a:gd name="connsiteX15" fmla="*/ 10686857 w 13118973"/>
              <a:gd name="connsiteY15" fmla="*/ 1637936 h 1854753"/>
              <a:gd name="connsiteX16" fmla="*/ 10564309 w 13118973"/>
              <a:gd name="connsiteY16" fmla="*/ 1637936 h 1854753"/>
              <a:gd name="connsiteX17" fmla="*/ 10460614 w 13118973"/>
              <a:gd name="connsiteY17" fmla="*/ 1637936 h 1854753"/>
              <a:gd name="connsiteX18" fmla="*/ 10300358 w 13118973"/>
              <a:gd name="connsiteY18" fmla="*/ 1656790 h 1854753"/>
              <a:gd name="connsiteX19" fmla="*/ 10187236 w 13118973"/>
              <a:gd name="connsiteY19" fmla="*/ 1666217 h 1854753"/>
              <a:gd name="connsiteX20" fmla="*/ 9904432 w 13118973"/>
              <a:gd name="connsiteY20" fmla="*/ 1694497 h 1854753"/>
              <a:gd name="connsiteX21" fmla="*/ 9715896 w 13118973"/>
              <a:gd name="connsiteY21" fmla="*/ 1703924 h 1854753"/>
              <a:gd name="connsiteX22" fmla="*/ 9574494 w 13118973"/>
              <a:gd name="connsiteY22" fmla="*/ 1713351 h 1854753"/>
              <a:gd name="connsiteX23" fmla="*/ 9348251 w 13118973"/>
              <a:gd name="connsiteY23" fmla="*/ 1722778 h 1854753"/>
              <a:gd name="connsiteX24" fmla="*/ 9178568 w 13118973"/>
              <a:gd name="connsiteY24" fmla="*/ 1732205 h 1854753"/>
              <a:gd name="connsiteX25" fmla="*/ 8933472 w 13118973"/>
              <a:gd name="connsiteY25" fmla="*/ 1751058 h 1854753"/>
              <a:gd name="connsiteX26" fmla="*/ 8726082 w 13118973"/>
              <a:gd name="connsiteY26" fmla="*/ 1760485 h 1854753"/>
              <a:gd name="connsiteX27" fmla="*/ 8537546 w 13118973"/>
              <a:gd name="connsiteY27" fmla="*/ 1760485 h 1854753"/>
              <a:gd name="connsiteX28" fmla="*/ 8311302 w 13118973"/>
              <a:gd name="connsiteY28" fmla="*/ 1769912 h 1854753"/>
              <a:gd name="connsiteX29" fmla="*/ 8047352 w 13118973"/>
              <a:gd name="connsiteY29" fmla="*/ 1769912 h 1854753"/>
              <a:gd name="connsiteX30" fmla="*/ 7707987 w 13118973"/>
              <a:gd name="connsiteY30" fmla="*/ 1760485 h 1854753"/>
              <a:gd name="connsiteX31" fmla="*/ 7246074 w 13118973"/>
              <a:gd name="connsiteY31" fmla="*/ 1732205 h 1854753"/>
              <a:gd name="connsiteX32" fmla="*/ 6774733 w 13118973"/>
              <a:gd name="connsiteY32" fmla="*/ 1703924 h 1854753"/>
              <a:gd name="connsiteX33" fmla="*/ 6322247 w 13118973"/>
              <a:gd name="connsiteY33" fmla="*/ 1647363 h 1854753"/>
              <a:gd name="connsiteX34" fmla="*/ 5888614 w 13118973"/>
              <a:gd name="connsiteY34" fmla="*/ 1590802 h 1854753"/>
              <a:gd name="connsiteX35" fmla="*/ 5323006 w 13118973"/>
              <a:gd name="connsiteY35" fmla="*/ 1524815 h 1854753"/>
              <a:gd name="connsiteX36" fmla="*/ 4427459 w 13118973"/>
              <a:gd name="connsiteY36" fmla="*/ 1439974 h 1854753"/>
              <a:gd name="connsiteX37" fmla="*/ 3899558 w 13118973"/>
              <a:gd name="connsiteY37" fmla="*/ 1383413 h 1854753"/>
              <a:gd name="connsiteX38" fmla="*/ 3550766 w 13118973"/>
              <a:gd name="connsiteY38" fmla="*/ 1373986 h 1854753"/>
              <a:gd name="connsiteX39" fmla="*/ 3249109 w 13118973"/>
              <a:gd name="connsiteY39" fmla="*/ 1392840 h 1854753"/>
              <a:gd name="connsiteX40" fmla="*/ 3004012 w 13118973"/>
              <a:gd name="connsiteY40" fmla="*/ 1402266 h 1854753"/>
              <a:gd name="connsiteX41" fmla="*/ 2655220 w 13118973"/>
              <a:gd name="connsiteY41" fmla="*/ 1449400 h 1854753"/>
              <a:gd name="connsiteX42" fmla="*/ 2372416 w 13118973"/>
              <a:gd name="connsiteY42" fmla="*/ 1487108 h 1854753"/>
              <a:gd name="connsiteX43" fmla="*/ 2165026 w 13118973"/>
              <a:gd name="connsiteY43" fmla="*/ 1524815 h 1854753"/>
              <a:gd name="connsiteX44" fmla="*/ 1957636 w 13118973"/>
              <a:gd name="connsiteY44" fmla="*/ 1562522 h 1854753"/>
              <a:gd name="connsiteX45" fmla="*/ 1703113 w 13118973"/>
              <a:gd name="connsiteY45" fmla="*/ 1628510 h 1854753"/>
              <a:gd name="connsiteX46" fmla="*/ 1505150 w 13118973"/>
              <a:gd name="connsiteY46" fmla="*/ 1675644 h 1854753"/>
              <a:gd name="connsiteX47" fmla="*/ 1326041 w 13118973"/>
              <a:gd name="connsiteY47" fmla="*/ 1732205 h 1854753"/>
              <a:gd name="connsiteX48" fmla="*/ 1062090 w 13118973"/>
              <a:gd name="connsiteY48" fmla="*/ 1817046 h 1854753"/>
              <a:gd name="connsiteX49" fmla="*/ 920688 w 13118973"/>
              <a:gd name="connsiteY49" fmla="*/ 1854753 h 1854753"/>
              <a:gd name="connsiteX50" fmla="*/ 911262 w 13118973"/>
              <a:gd name="connsiteY50" fmla="*/ 849480 h 1854753"/>
              <a:gd name="connsiteX51" fmla="*/ 901834 w 13118973"/>
              <a:gd name="connsiteY51" fmla="*/ 54233 h 1854753"/>
              <a:gd name="connsiteX0" fmla="*/ 302716 w 12519855"/>
              <a:gd name="connsiteY0" fmla="*/ 4914 h 1805434"/>
              <a:gd name="connsiteX1" fmla="*/ 12510428 w 12519855"/>
              <a:gd name="connsiteY1" fmla="*/ 23768 h 1805434"/>
              <a:gd name="connsiteX2" fmla="*/ 12519855 w 12519855"/>
              <a:gd name="connsiteY2" fmla="*/ 1343521 h 1805434"/>
              <a:gd name="connsiteX3" fmla="*/ 12265331 w 12519855"/>
              <a:gd name="connsiteY3" fmla="*/ 1371801 h 1805434"/>
              <a:gd name="connsiteX4" fmla="*/ 12001380 w 12519855"/>
              <a:gd name="connsiteY4" fmla="*/ 1409508 h 1805434"/>
              <a:gd name="connsiteX5" fmla="*/ 11643162 w 12519855"/>
              <a:gd name="connsiteY5" fmla="*/ 1428362 h 1805434"/>
              <a:gd name="connsiteX6" fmla="*/ 11350931 w 12519855"/>
              <a:gd name="connsiteY6" fmla="*/ 1466069 h 1805434"/>
              <a:gd name="connsiteX7" fmla="*/ 11190675 w 12519855"/>
              <a:gd name="connsiteY7" fmla="*/ 1484923 h 1805434"/>
              <a:gd name="connsiteX8" fmla="*/ 11020993 w 12519855"/>
              <a:gd name="connsiteY8" fmla="*/ 1503776 h 1805434"/>
              <a:gd name="connsiteX9" fmla="*/ 10889017 w 12519855"/>
              <a:gd name="connsiteY9" fmla="*/ 1513203 h 1805434"/>
              <a:gd name="connsiteX10" fmla="*/ 10775896 w 12519855"/>
              <a:gd name="connsiteY10" fmla="*/ 1522630 h 1805434"/>
              <a:gd name="connsiteX11" fmla="*/ 10606213 w 12519855"/>
              <a:gd name="connsiteY11" fmla="*/ 1541483 h 1805434"/>
              <a:gd name="connsiteX12" fmla="*/ 10483665 w 12519855"/>
              <a:gd name="connsiteY12" fmla="*/ 1550910 h 1805434"/>
              <a:gd name="connsiteX13" fmla="*/ 10379970 w 12519855"/>
              <a:gd name="connsiteY13" fmla="*/ 1550910 h 1805434"/>
              <a:gd name="connsiteX14" fmla="*/ 10210288 w 12519855"/>
              <a:gd name="connsiteY14" fmla="*/ 1569764 h 1805434"/>
              <a:gd name="connsiteX15" fmla="*/ 10087739 w 12519855"/>
              <a:gd name="connsiteY15" fmla="*/ 1588617 h 1805434"/>
              <a:gd name="connsiteX16" fmla="*/ 9965191 w 12519855"/>
              <a:gd name="connsiteY16" fmla="*/ 1588617 h 1805434"/>
              <a:gd name="connsiteX17" fmla="*/ 9861496 w 12519855"/>
              <a:gd name="connsiteY17" fmla="*/ 1588617 h 1805434"/>
              <a:gd name="connsiteX18" fmla="*/ 9701240 w 12519855"/>
              <a:gd name="connsiteY18" fmla="*/ 1607471 h 1805434"/>
              <a:gd name="connsiteX19" fmla="*/ 9588118 w 12519855"/>
              <a:gd name="connsiteY19" fmla="*/ 1616898 h 1805434"/>
              <a:gd name="connsiteX20" fmla="*/ 9305314 w 12519855"/>
              <a:gd name="connsiteY20" fmla="*/ 1645178 h 1805434"/>
              <a:gd name="connsiteX21" fmla="*/ 9116778 w 12519855"/>
              <a:gd name="connsiteY21" fmla="*/ 1654605 h 1805434"/>
              <a:gd name="connsiteX22" fmla="*/ 8975376 w 12519855"/>
              <a:gd name="connsiteY22" fmla="*/ 1664032 h 1805434"/>
              <a:gd name="connsiteX23" fmla="*/ 8749133 w 12519855"/>
              <a:gd name="connsiteY23" fmla="*/ 1673459 h 1805434"/>
              <a:gd name="connsiteX24" fmla="*/ 8579450 w 12519855"/>
              <a:gd name="connsiteY24" fmla="*/ 1682886 h 1805434"/>
              <a:gd name="connsiteX25" fmla="*/ 8334354 w 12519855"/>
              <a:gd name="connsiteY25" fmla="*/ 1701739 h 1805434"/>
              <a:gd name="connsiteX26" fmla="*/ 8126964 w 12519855"/>
              <a:gd name="connsiteY26" fmla="*/ 1711166 h 1805434"/>
              <a:gd name="connsiteX27" fmla="*/ 7938428 w 12519855"/>
              <a:gd name="connsiteY27" fmla="*/ 1711166 h 1805434"/>
              <a:gd name="connsiteX28" fmla="*/ 7712184 w 12519855"/>
              <a:gd name="connsiteY28" fmla="*/ 1720593 h 1805434"/>
              <a:gd name="connsiteX29" fmla="*/ 7448234 w 12519855"/>
              <a:gd name="connsiteY29" fmla="*/ 1720593 h 1805434"/>
              <a:gd name="connsiteX30" fmla="*/ 7108869 w 12519855"/>
              <a:gd name="connsiteY30" fmla="*/ 1711166 h 1805434"/>
              <a:gd name="connsiteX31" fmla="*/ 6646956 w 12519855"/>
              <a:gd name="connsiteY31" fmla="*/ 1682886 h 1805434"/>
              <a:gd name="connsiteX32" fmla="*/ 6175615 w 12519855"/>
              <a:gd name="connsiteY32" fmla="*/ 1654605 h 1805434"/>
              <a:gd name="connsiteX33" fmla="*/ 5723129 w 12519855"/>
              <a:gd name="connsiteY33" fmla="*/ 1598044 h 1805434"/>
              <a:gd name="connsiteX34" fmla="*/ 5289496 w 12519855"/>
              <a:gd name="connsiteY34" fmla="*/ 1541483 h 1805434"/>
              <a:gd name="connsiteX35" fmla="*/ 4723888 w 12519855"/>
              <a:gd name="connsiteY35" fmla="*/ 1475496 h 1805434"/>
              <a:gd name="connsiteX36" fmla="*/ 3828341 w 12519855"/>
              <a:gd name="connsiteY36" fmla="*/ 1390655 h 1805434"/>
              <a:gd name="connsiteX37" fmla="*/ 3300440 w 12519855"/>
              <a:gd name="connsiteY37" fmla="*/ 1334094 h 1805434"/>
              <a:gd name="connsiteX38" fmla="*/ 2951648 w 12519855"/>
              <a:gd name="connsiteY38" fmla="*/ 1324667 h 1805434"/>
              <a:gd name="connsiteX39" fmla="*/ 2649991 w 12519855"/>
              <a:gd name="connsiteY39" fmla="*/ 1343521 h 1805434"/>
              <a:gd name="connsiteX40" fmla="*/ 2404894 w 12519855"/>
              <a:gd name="connsiteY40" fmla="*/ 1352947 h 1805434"/>
              <a:gd name="connsiteX41" fmla="*/ 2056102 w 12519855"/>
              <a:gd name="connsiteY41" fmla="*/ 1400081 h 1805434"/>
              <a:gd name="connsiteX42" fmla="*/ 1773298 w 12519855"/>
              <a:gd name="connsiteY42" fmla="*/ 1437789 h 1805434"/>
              <a:gd name="connsiteX43" fmla="*/ 1565908 w 12519855"/>
              <a:gd name="connsiteY43" fmla="*/ 1475496 h 1805434"/>
              <a:gd name="connsiteX44" fmla="*/ 1358518 w 12519855"/>
              <a:gd name="connsiteY44" fmla="*/ 1513203 h 1805434"/>
              <a:gd name="connsiteX45" fmla="*/ 1103995 w 12519855"/>
              <a:gd name="connsiteY45" fmla="*/ 1579191 h 1805434"/>
              <a:gd name="connsiteX46" fmla="*/ 906032 w 12519855"/>
              <a:gd name="connsiteY46" fmla="*/ 1626325 h 1805434"/>
              <a:gd name="connsiteX47" fmla="*/ 726923 w 12519855"/>
              <a:gd name="connsiteY47" fmla="*/ 1682886 h 1805434"/>
              <a:gd name="connsiteX48" fmla="*/ 462972 w 12519855"/>
              <a:gd name="connsiteY48" fmla="*/ 1767727 h 1805434"/>
              <a:gd name="connsiteX49" fmla="*/ 321570 w 12519855"/>
              <a:gd name="connsiteY49" fmla="*/ 1805434 h 1805434"/>
              <a:gd name="connsiteX50" fmla="*/ 312144 w 12519855"/>
              <a:gd name="connsiteY50" fmla="*/ 800161 h 1805434"/>
              <a:gd name="connsiteX51" fmla="*/ 302716 w 12519855"/>
              <a:gd name="connsiteY51" fmla="*/ 4914 h 1805434"/>
              <a:gd name="connsiteX0" fmla="*/ 302716 w 12519855"/>
              <a:gd name="connsiteY0" fmla="*/ 83478 h 1883998"/>
              <a:gd name="connsiteX1" fmla="*/ 1301958 w 12519855"/>
              <a:gd name="connsiteY1" fmla="*/ 86872 h 1883998"/>
              <a:gd name="connsiteX2" fmla="*/ 12510428 w 12519855"/>
              <a:gd name="connsiteY2" fmla="*/ 102332 h 1883998"/>
              <a:gd name="connsiteX3" fmla="*/ 12519855 w 12519855"/>
              <a:gd name="connsiteY3" fmla="*/ 1422085 h 1883998"/>
              <a:gd name="connsiteX4" fmla="*/ 12265331 w 12519855"/>
              <a:gd name="connsiteY4" fmla="*/ 1450365 h 1883998"/>
              <a:gd name="connsiteX5" fmla="*/ 12001380 w 12519855"/>
              <a:gd name="connsiteY5" fmla="*/ 1488072 h 1883998"/>
              <a:gd name="connsiteX6" fmla="*/ 11643162 w 12519855"/>
              <a:gd name="connsiteY6" fmla="*/ 1506926 h 1883998"/>
              <a:gd name="connsiteX7" fmla="*/ 11350931 w 12519855"/>
              <a:gd name="connsiteY7" fmla="*/ 1544633 h 1883998"/>
              <a:gd name="connsiteX8" fmla="*/ 11190675 w 12519855"/>
              <a:gd name="connsiteY8" fmla="*/ 1563487 h 1883998"/>
              <a:gd name="connsiteX9" fmla="*/ 11020993 w 12519855"/>
              <a:gd name="connsiteY9" fmla="*/ 1582340 h 1883998"/>
              <a:gd name="connsiteX10" fmla="*/ 10889017 w 12519855"/>
              <a:gd name="connsiteY10" fmla="*/ 1591767 h 1883998"/>
              <a:gd name="connsiteX11" fmla="*/ 10775896 w 12519855"/>
              <a:gd name="connsiteY11" fmla="*/ 1601194 h 1883998"/>
              <a:gd name="connsiteX12" fmla="*/ 10606213 w 12519855"/>
              <a:gd name="connsiteY12" fmla="*/ 1620047 h 1883998"/>
              <a:gd name="connsiteX13" fmla="*/ 10483665 w 12519855"/>
              <a:gd name="connsiteY13" fmla="*/ 1629474 h 1883998"/>
              <a:gd name="connsiteX14" fmla="*/ 10379970 w 12519855"/>
              <a:gd name="connsiteY14" fmla="*/ 1629474 h 1883998"/>
              <a:gd name="connsiteX15" fmla="*/ 10210288 w 12519855"/>
              <a:gd name="connsiteY15" fmla="*/ 1648328 h 1883998"/>
              <a:gd name="connsiteX16" fmla="*/ 10087739 w 12519855"/>
              <a:gd name="connsiteY16" fmla="*/ 1667181 h 1883998"/>
              <a:gd name="connsiteX17" fmla="*/ 9965191 w 12519855"/>
              <a:gd name="connsiteY17" fmla="*/ 1667181 h 1883998"/>
              <a:gd name="connsiteX18" fmla="*/ 9861496 w 12519855"/>
              <a:gd name="connsiteY18" fmla="*/ 1667181 h 1883998"/>
              <a:gd name="connsiteX19" fmla="*/ 9701240 w 12519855"/>
              <a:gd name="connsiteY19" fmla="*/ 1686035 h 1883998"/>
              <a:gd name="connsiteX20" fmla="*/ 9588118 w 12519855"/>
              <a:gd name="connsiteY20" fmla="*/ 1695462 h 1883998"/>
              <a:gd name="connsiteX21" fmla="*/ 9305314 w 12519855"/>
              <a:gd name="connsiteY21" fmla="*/ 1723742 h 1883998"/>
              <a:gd name="connsiteX22" fmla="*/ 9116778 w 12519855"/>
              <a:gd name="connsiteY22" fmla="*/ 1733169 h 1883998"/>
              <a:gd name="connsiteX23" fmla="*/ 8975376 w 12519855"/>
              <a:gd name="connsiteY23" fmla="*/ 1742596 h 1883998"/>
              <a:gd name="connsiteX24" fmla="*/ 8749133 w 12519855"/>
              <a:gd name="connsiteY24" fmla="*/ 1752023 h 1883998"/>
              <a:gd name="connsiteX25" fmla="*/ 8579450 w 12519855"/>
              <a:gd name="connsiteY25" fmla="*/ 1761450 h 1883998"/>
              <a:gd name="connsiteX26" fmla="*/ 8334354 w 12519855"/>
              <a:gd name="connsiteY26" fmla="*/ 1780303 h 1883998"/>
              <a:gd name="connsiteX27" fmla="*/ 8126964 w 12519855"/>
              <a:gd name="connsiteY27" fmla="*/ 1789730 h 1883998"/>
              <a:gd name="connsiteX28" fmla="*/ 7938428 w 12519855"/>
              <a:gd name="connsiteY28" fmla="*/ 1789730 h 1883998"/>
              <a:gd name="connsiteX29" fmla="*/ 7712184 w 12519855"/>
              <a:gd name="connsiteY29" fmla="*/ 1799157 h 1883998"/>
              <a:gd name="connsiteX30" fmla="*/ 7448234 w 12519855"/>
              <a:gd name="connsiteY30" fmla="*/ 1799157 h 1883998"/>
              <a:gd name="connsiteX31" fmla="*/ 7108869 w 12519855"/>
              <a:gd name="connsiteY31" fmla="*/ 1789730 h 1883998"/>
              <a:gd name="connsiteX32" fmla="*/ 6646956 w 12519855"/>
              <a:gd name="connsiteY32" fmla="*/ 1761450 h 1883998"/>
              <a:gd name="connsiteX33" fmla="*/ 6175615 w 12519855"/>
              <a:gd name="connsiteY33" fmla="*/ 1733169 h 1883998"/>
              <a:gd name="connsiteX34" fmla="*/ 5723129 w 12519855"/>
              <a:gd name="connsiteY34" fmla="*/ 1676608 h 1883998"/>
              <a:gd name="connsiteX35" fmla="*/ 5289496 w 12519855"/>
              <a:gd name="connsiteY35" fmla="*/ 1620047 h 1883998"/>
              <a:gd name="connsiteX36" fmla="*/ 4723888 w 12519855"/>
              <a:gd name="connsiteY36" fmla="*/ 1554060 h 1883998"/>
              <a:gd name="connsiteX37" fmla="*/ 3828341 w 12519855"/>
              <a:gd name="connsiteY37" fmla="*/ 1469219 h 1883998"/>
              <a:gd name="connsiteX38" fmla="*/ 3300440 w 12519855"/>
              <a:gd name="connsiteY38" fmla="*/ 1412658 h 1883998"/>
              <a:gd name="connsiteX39" fmla="*/ 2951648 w 12519855"/>
              <a:gd name="connsiteY39" fmla="*/ 1403231 h 1883998"/>
              <a:gd name="connsiteX40" fmla="*/ 2649991 w 12519855"/>
              <a:gd name="connsiteY40" fmla="*/ 1422085 h 1883998"/>
              <a:gd name="connsiteX41" fmla="*/ 2404894 w 12519855"/>
              <a:gd name="connsiteY41" fmla="*/ 1431511 h 1883998"/>
              <a:gd name="connsiteX42" fmla="*/ 2056102 w 12519855"/>
              <a:gd name="connsiteY42" fmla="*/ 1478645 h 1883998"/>
              <a:gd name="connsiteX43" fmla="*/ 1773298 w 12519855"/>
              <a:gd name="connsiteY43" fmla="*/ 1516353 h 1883998"/>
              <a:gd name="connsiteX44" fmla="*/ 1565908 w 12519855"/>
              <a:gd name="connsiteY44" fmla="*/ 1554060 h 1883998"/>
              <a:gd name="connsiteX45" fmla="*/ 1358518 w 12519855"/>
              <a:gd name="connsiteY45" fmla="*/ 1591767 h 1883998"/>
              <a:gd name="connsiteX46" fmla="*/ 1103995 w 12519855"/>
              <a:gd name="connsiteY46" fmla="*/ 1657755 h 1883998"/>
              <a:gd name="connsiteX47" fmla="*/ 906032 w 12519855"/>
              <a:gd name="connsiteY47" fmla="*/ 1704889 h 1883998"/>
              <a:gd name="connsiteX48" fmla="*/ 726923 w 12519855"/>
              <a:gd name="connsiteY48" fmla="*/ 1761450 h 1883998"/>
              <a:gd name="connsiteX49" fmla="*/ 462972 w 12519855"/>
              <a:gd name="connsiteY49" fmla="*/ 1846291 h 1883998"/>
              <a:gd name="connsiteX50" fmla="*/ 321570 w 12519855"/>
              <a:gd name="connsiteY50" fmla="*/ 1883998 h 1883998"/>
              <a:gd name="connsiteX51" fmla="*/ 312144 w 12519855"/>
              <a:gd name="connsiteY51" fmla="*/ 878725 h 1883998"/>
              <a:gd name="connsiteX52" fmla="*/ 302716 w 12519855"/>
              <a:gd name="connsiteY52" fmla="*/ 83478 h 1883998"/>
              <a:gd name="connsiteX0" fmla="*/ 647773 w 12864912"/>
              <a:gd name="connsiteY0" fmla="*/ 80926 h 1881446"/>
              <a:gd name="connsiteX1" fmla="*/ 987139 w 12864912"/>
              <a:gd name="connsiteY1" fmla="*/ 93747 h 1881446"/>
              <a:gd name="connsiteX2" fmla="*/ 12855485 w 12864912"/>
              <a:gd name="connsiteY2" fmla="*/ 99780 h 1881446"/>
              <a:gd name="connsiteX3" fmla="*/ 12864912 w 12864912"/>
              <a:gd name="connsiteY3" fmla="*/ 1419533 h 1881446"/>
              <a:gd name="connsiteX4" fmla="*/ 12610388 w 12864912"/>
              <a:gd name="connsiteY4" fmla="*/ 1447813 h 1881446"/>
              <a:gd name="connsiteX5" fmla="*/ 12346437 w 12864912"/>
              <a:gd name="connsiteY5" fmla="*/ 1485520 h 1881446"/>
              <a:gd name="connsiteX6" fmla="*/ 11988219 w 12864912"/>
              <a:gd name="connsiteY6" fmla="*/ 1504374 h 1881446"/>
              <a:gd name="connsiteX7" fmla="*/ 11695988 w 12864912"/>
              <a:gd name="connsiteY7" fmla="*/ 1542081 h 1881446"/>
              <a:gd name="connsiteX8" fmla="*/ 11535732 w 12864912"/>
              <a:gd name="connsiteY8" fmla="*/ 1560935 h 1881446"/>
              <a:gd name="connsiteX9" fmla="*/ 11366050 w 12864912"/>
              <a:gd name="connsiteY9" fmla="*/ 1579788 h 1881446"/>
              <a:gd name="connsiteX10" fmla="*/ 11234074 w 12864912"/>
              <a:gd name="connsiteY10" fmla="*/ 1589215 h 1881446"/>
              <a:gd name="connsiteX11" fmla="*/ 11120953 w 12864912"/>
              <a:gd name="connsiteY11" fmla="*/ 1598642 h 1881446"/>
              <a:gd name="connsiteX12" fmla="*/ 10951270 w 12864912"/>
              <a:gd name="connsiteY12" fmla="*/ 1617495 h 1881446"/>
              <a:gd name="connsiteX13" fmla="*/ 10828722 w 12864912"/>
              <a:gd name="connsiteY13" fmla="*/ 1626922 h 1881446"/>
              <a:gd name="connsiteX14" fmla="*/ 10725027 w 12864912"/>
              <a:gd name="connsiteY14" fmla="*/ 1626922 h 1881446"/>
              <a:gd name="connsiteX15" fmla="*/ 10555345 w 12864912"/>
              <a:gd name="connsiteY15" fmla="*/ 1645776 h 1881446"/>
              <a:gd name="connsiteX16" fmla="*/ 10432796 w 12864912"/>
              <a:gd name="connsiteY16" fmla="*/ 1664629 h 1881446"/>
              <a:gd name="connsiteX17" fmla="*/ 10310248 w 12864912"/>
              <a:gd name="connsiteY17" fmla="*/ 1664629 h 1881446"/>
              <a:gd name="connsiteX18" fmla="*/ 10206553 w 12864912"/>
              <a:gd name="connsiteY18" fmla="*/ 1664629 h 1881446"/>
              <a:gd name="connsiteX19" fmla="*/ 10046297 w 12864912"/>
              <a:gd name="connsiteY19" fmla="*/ 1683483 h 1881446"/>
              <a:gd name="connsiteX20" fmla="*/ 9933175 w 12864912"/>
              <a:gd name="connsiteY20" fmla="*/ 1692910 h 1881446"/>
              <a:gd name="connsiteX21" fmla="*/ 9650371 w 12864912"/>
              <a:gd name="connsiteY21" fmla="*/ 1721190 h 1881446"/>
              <a:gd name="connsiteX22" fmla="*/ 9461835 w 12864912"/>
              <a:gd name="connsiteY22" fmla="*/ 1730617 h 1881446"/>
              <a:gd name="connsiteX23" fmla="*/ 9320433 w 12864912"/>
              <a:gd name="connsiteY23" fmla="*/ 1740044 h 1881446"/>
              <a:gd name="connsiteX24" fmla="*/ 9094190 w 12864912"/>
              <a:gd name="connsiteY24" fmla="*/ 1749471 h 1881446"/>
              <a:gd name="connsiteX25" fmla="*/ 8924507 w 12864912"/>
              <a:gd name="connsiteY25" fmla="*/ 1758898 h 1881446"/>
              <a:gd name="connsiteX26" fmla="*/ 8679411 w 12864912"/>
              <a:gd name="connsiteY26" fmla="*/ 1777751 h 1881446"/>
              <a:gd name="connsiteX27" fmla="*/ 8472021 w 12864912"/>
              <a:gd name="connsiteY27" fmla="*/ 1787178 h 1881446"/>
              <a:gd name="connsiteX28" fmla="*/ 8283485 w 12864912"/>
              <a:gd name="connsiteY28" fmla="*/ 1787178 h 1881446"/>
              <a:gd name="connsiteX29" fmla="*/ 8057241 w 12864912"/>
              <a:gd name="connsiteY29" fmla="*/ 1796605 h 1881446"/>
              <a:gd name="connsiteX30" fmla="*/ 7793291 w 12864912"/>
              <a:gd name="connsiteY30" fmla="*/ 1796605 h 1881446"/>
              <a:gd name="connsiteX31" fmla="*/ 7453926 w 12864912"/>
              <a:gd name="connsiteY31" fmla="*/ 1787178 h 1881446"/>
              <a:gd name="connsiteX32" fmla="*/ 6992013 w 12864912"/>
              <a:gd name="connsiteY32" fmla="*/ 1758898 h 1881446"/>
              <a:gd name="connsiteX33" fmla="*/ 6520672 w 12864912"/>
              <a:gd name="connsiteY33" fmla="*/ 1730617 h 1881446"/>
              <a:gd name="connsiteX34" fmla="*/ 6068186 w 12864912"/>
              <a:gd name="connsiteY34" fmla="*/ 1674056 h 1881446"/>
              <a:gd name="connsiteX35" fmla="*/ 5634553 w 12864912"/>
              <a:gd name="connsiteY35" fmla="*/ 1617495 h 1881446"/>
              <a:gd name="connsiteX36" fmla="*/ 5068945 w 12864912"/>
              <a:gd name="connsiteY36" fmla="*/ 1551508 h 1881446"/>
              <a:gd name="connsiteX37" fmla="*/ 4173398 w 12864912"/>
              <a:gd name="connsiteY37" fmla="*/ 1466667 h 1881446"/>
              <a:gd name="connsiteX38" fmla="*/ 3645497 w 12864912"/>
              <a:gd name="connsiteY38" fmla="*/ 1410106 h 1881446"/>
              <a:gd name="connsiteX39" fmla="*/ 3296705 w 12864912"/>
              <a:gd name="connsiteY39" fmla="*/ 1400679 h 1881446"/>
              <a:gd name="connsiteX40" fmla="*/ 2995048 w 12864912"/>
              <a:gd name="connsiteY40" fmla="*/ 1419533 h 1881446"/>
              <a:gd name="connsiteX41" fmla="*/ 2749951 w 12864912"/>
              <a:gd name="connsiteY41" fmla="*/ 1428959 h 1881446"/>
              <a:gd name="connsiteX42" fmla="*/ 2401159 w 12864912"/>
              <a:gd name="connsiteY42" fmla="*/ 1476093 h 1881446"/>
              <a:gd name="connsiteX43" fmla="*/ 2118355 w 12864912"/>
              <a:gd name="connsiteY43" fmla="*/ 1513801 h 1881446"/>
              <a:gd name="connsiteX44" fmla="*/ 1910965 w 12864912"/>
              <a:gd name="connsiteY44" fmla="*/ 1551508 h 1881446"/>
              <a:gd name="connsiteX45" fmla="*/ 1703575 w 12864912"/>
              <a:gd name="connsiteY45" fmla="*/ 1589215 h 1881446"/>
              <a:gd name="connsiteX46" fmla="*/ 1449052 w 12864912"/>
              <a:gd name="connsiteY46" fmla="*/ 1655203 h 1881446"/>
              <a:gd name="connsiteX47" fmla="*/ 1251089 w 12864912"/>
              <a:gd name="connsiteY47" fmla="*/ 1702337 h 1881446"/>
              <a:gd name="connsiteX48" fmla="*/ 1071980 w 12864912"/>
              <a:gd name="connsiteY48" fmla="*/ 1758898 h 1881446"/>
              <a:gd name="connsiteX49" fmla="*/ 808029 w 12864912"/>
              <a:gd name="connsiteY49" fmla="*/ 1843739 h 1881446"/>
              <a:gd name="connsiteX50" fmla="*/ 666627 w 12864912"/>
              <a:gd name="connsiteY50" fmla="*/ 1881446 h 1881446"/>
              <a:gd name="connsiteX51" fmla="*/ 657201 w 12864912"/>
              <a:gd name="connsiteY51" fmla="*/ 876173 h 1881446"/>
              <a:gd name="connsiteX52" fmla="*/ 647773 w 12864912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169352 w 12386491"/>
              <a:gd name="connsiteY0" fmla="*/ 80926 h 1881446"/>
              <a:gd name="connsiteX1" fmla="*/ 508718 w 12386491"/>
              <a:gd name="connsiteY1" fmla="*/ 93747 h 1881446"/>
              <a:gd name="connsiteX2" fmla="*/ 12377064 w 12386491"/>
              <a:gd name="connsiteY2" fmla="*/ 99780 h 1881446"/>
              <a:gd name="connsiteX3" fmla="*/ 12386491 w 12386491"/>
              <a:gd name="connsiteY3" fmla="*/ 1419533 h 1881446"/>
              <a:gd name="connsiteX4" fmla="*/ 12131967 w 12386491"/>
              <a:gd name="connsiteY4" fmla="*/ 1447813 h 1881446"/>
              <a:gd name="connsiteX5" fmla="*/ 11868016 w 12386491"/>
              <a:gd name="connsiteY5" fmla="*/ 1485520 h 1881446"/>
              <a:gd name="connsiteX6" fmla="*/ 11509798 w 12386491"/>
              <a:gd name="connsiteY6" fmla="*/ 1504374 h 1881446"/>
              <a:gd name="connsiteX7" fmla="*/ 11217567 w 12386491"/>
              <a:gd name="connsiteY7" fmla="*/ 1542081 h 1881446"/>
              <a:gd name="connsiteX8" fmla="*/ 11057311 w 12386491"/>
              <a:gd name="connsiteY8" fmla="*/ 1560935 h 1881446"/>
              <a:gd name="connsiteX9" fmla="*/ 10887629 w 12386491"/>
              <a:gd name="connsiteY9" fmla="*/ 1579788 h 1881446"/>
              <a:gd name="connsiteX10" fmla="*/ 10755653 w 12386491"/>
              <a:gd name="connsiteY10" fmla="*/ 1589215 h 1881446"/>
              <a:gd name="connsiteX11" fmla="*/ 10642532 w 12386491"/>
              <a:gd name="connsiteY11" fmla="*/ 1598642 h 1881446"/>
              <a:gd name="connsiteX12" fmla="*/ 10472849 w 12386491"/>
              <a:gd name="connsiteY12" fmla="*/ 1617495 h 1881446"/>
              <a:gd name="connsiteX13" fmla="*/ 10350301 w 12386491"/>
              <a:gd name="connsiteY13" fmla="*/ 1626922 h 1881446"/>
              <a:gd name="connsiteX14" fmla="*/ 10246606 w 12386491"/>
              <a:gd name="connsiteY14" fmla="*/ 1626922 h 1881446"/>
              <a:gd name="connsiteX15" fmla="*/ 10076924 w 12386491"/>
              <a:gd name="connsiteY15" fmla="*/ 1645776 h 1881446"/>
              <a:gd name="connsiteX16" fmla="*/ 9954375 w 12386491"/>
              <a:gd name="connsiteY16" fmla="*/ 1664629 h 1881446"/>
              <a:gd name="connsiteX17" fmla="*/ 9831827 w 12386491"/>
              <a:gd name="connsiteY17" fmla="*/ 1664629 h 1881446"/>
              <a:gd name="connsiteX18" fmla="*/ 9728132 w 12386491"/>
              <a:gd name="connsiteY18" fmla="*/ 1664629 h 1881446"/>
              <a:gd name="connsiteX19" fmla="*/ 9567876 w 12386491"/>
              <a:gd name="connsiteY19" fmla="*/ 1683483 h 1881446"/>
              <a:gd name="connsiteX20" fmla="*/ 9454754 w 12386491"/>
              <a:gd name="connsiteY20" fmla="*/ 1692910 h 1881446"/>
              <a:gd name="connsiteX21" fmla="*/ 9171950 w 12386491"/>
              <a:gd name="connsiteY21" fmla="*/ 1721190 h 1881446"/>
              <a:gd name="connsiteX22" fmla="*/ 8983414 w 12386491"/>
              <a:gd name="connsiteY22" fmla="*/ 1730617 h 1881446"/>
              <a:gd name="connsiteX23" fmla="*/ 8842012 w 12386491"/>
              <a:gd name="connsiteY23" fmla="*/ 1740044 h 1881446"/>
              <a:gd name="connsiteX24" fmla="*/ 8615769 w 12386491"/>
              <a:gd name="connsiteY24" fmla="*/ 1749471 h 1881446"/>
              <a:gd name="connsiteX25" fmla="*/ 8446086 w 12386491"/>
              <a:gd name="connsiteY25" fmla="*/ 1758898 h 1881446"/>
              <a:gd name="connsiteX26" fmla="*/ 8200990 w 12386491"/>
              <a:gd name="connsiteY26" fmla="*/ 1777751 h 1881446"/>
              <a:gd name="connsiteX27" fmla="*/ 7993600 w 12386491"/>
              <a:gd name="connsiteY27" fmla="*/ 1787178 h 1881446"/>
              <a:gd name="connsiteX28" fmla="*/ 7805064 w 12386491"/>
              <a:gd name="connsiteY28" fmla="*/ 1787178 h 1881446"/>
              <a:gd name="connsiteX29" fmla="*/ 7578820 w 12386491"/>
              <a:gd name="connsiteY29" fmla="*/ 1796605 h 1881446"/>
              <a:gd name="connsiteX30" fmla="*/ 7314870 w 12386491"/>
              <a:gd name="connsiteY30" fmla="*/ 1796605 h 1881446"/>
              <a:gd name="connsiteX31" fmla="*/ 6975505 w 12386491"/>
              <a:gd name="connsiteY31" fmla="*/ 1787178 h 1881446"/>
              <a:gd name="connsiteX32" fmla="*/ 6513592 w 12386491"/>
              <a:gd name="connsiteY32" fmla="*/ 1758898 h 1881446"/>
              <a:gd name="connsiteX33" fmla="*/ 6042251 w 12386491"/>
              <a:gd name="connsiteY33" fmla="*/ 1730617 h 1881446"/>
              <a:gd name="connsiteX34" fmla="*/ 5589765 w 12386491"/>
              <a:gd name="connsiteY34" fmla="*/ 1674056 h 1881446"/>
              <a:gd name="connsiteX35" fmla="*/ 5156132 w 12386491"/>
              <a:gd name="connsiteY35" fmla="*/ 1617495 h 1881446"/>
              <a:gd name="connsiteX36" fmla="*/ 4590524 w 12386491"/>
              <a:gd name="connsiteY36" fmla="*/ 1551508 h 1881446"/>
              <a:gd name="connsiteX37" fmla="*/ 3694977 w 12386491"/>
              <a:gd name="connsiteY37" fmla="*/ 1466667 h 1881446"/>
              <a:gd name="connsiteX38" fmla="*/ 3167076 w 12386491"/>
              <a:gd name="connsiteY38" fmla="*/ 1410106 h 1881446"/>
              <a:gd name="connsiteX39" fmla="*/ 2818284 w 12386491"/>
              <a:gd name="connsiteY39" fmla="*/ 1400679 h 1881446"/>
              <a:gd name="connsiteX40" fmla="*/ 2516627 w 12386491"/>
              <a:gd name="connsiteY40" fmla="*/ 1419533 h 1881446"/>
              <a:gd name="connsiteX41" fmla="*/ 2271530 w 12386491"/>
              <a:gd name="connsiteY41" fmla="*/ 1428959 h 1881446"/>
              <a:gd name="connsiteX42" fmla="*/ 1922738 w 12386491"/>
              <a:gd name="connsiteY42" fmla="*/ 1476093 h 1881446"/>
              <a:gd name="connsiteX43" fmla="*/ 1639934 w 12386491"/>
              <a:gd name="connsiteY43" fmla="*/ 1513801 h 1881446"/>
              <a:gd name="connsiteX44" fmla="*/ 1432544 w 12386491"/>
              <a:gd name="connsiteY44" fmla="*/ 1551508 h 1881446"/>
              <a:gd name="connsiteX45" fmla="*/ 1225154 w 12386491"/>
              <a:gd name="connsiteY45" fmla="*/ 1589215 h 1881446"/>
              <a:gd name="connsiteX46" fmla="*/ 970631 w 12386491"/>
              <a:gd name="connsiteY46" fmla="*/ 1655203 h 1881446"/>
              <a:gd name="connsiteX47" fmla="*/ 772668 w 12386491"/>
              <a:gd name="connsiteY47" fmla="*/ 1702337 h 1881446"/>
              <a:gd name="connsiteX48" fmla="*/ 593559 w 12386491"/>
              <a:gd name="connsiteY48" fmla="*/ 1758898 h 1881446"/>
              <a:gd name="connsiteX49" fmla="*/ 329608 w 12386491"/>
              <a:gd name="connsiteY49" fmla="*/ 1843739 h 1881446"/>
              <a:gd name="connsiteX50" fmla="*/ 188206 w 12386491"/>
              <a:gd name="connsiteY50" fmla="*/ 1881446 h 1881446"/>
              <a:gd name="connsiteX51" fmla="*/ 178780 w 12386491"/>
              <a:gd name="connsiteY51" fmla="*/ 876173 h 1881446"/>
              <a:gd name="connsiteX52" fmla="*/ 169352 w 12386491"/>
              <a:gd name="connsiteY52" fmla="*/ 80926 h 1881446"/>
              <a:gd name="connsiteX0" fmla="*/ 140029 w 12357168"/>
              <a:gd name="connsiteY0" fmla="*/ 80926 h 1881446"/>
              <a:gd name="connsiteX1" fmla="*/ 479395 w 12357168"/>
              <a:gd name="connsiteY1" fmla="*/ 93747 h 1881446"/>
              <a:gd name="connsiteX2" fmla="*/ 12347741 w 12357168"/>
              <a:gd name="connsiteY2" fmla="*/ 99780 h 1881446"/>
              <a:gd name="connsiteX3" fmla="*/ 12357168 w 12357168"/>
              <a:gd name="connsiteY3" fmla="*/ 1419533 h 1881446"/>
              <a:gd name="connsiteX4" fmla="*/ 12102644 w 12357168"/>
              <a:gd name="connsiteY4" fmla="*/ 1447813 h 1881446"/>
              <a:gd name="connsiteX5" fmla="*/ 11838693 w 12357168"/>
              <a:gd name="connsiteY5" fmla="*/ 1485520 h 1881446"/>
              <a:gd name="connsiteX6" fmla="*/ 11480475 w 12357168"/>
              <a:gd name="connsiteY6" fmla="*/ 1504374 h 1881446"/>
              <a:gd name="connsiteX7" fmla="*/ 11188244 w 12357168"/>
              <a:gd name="connsiteY7" fmla="*/ 1542081 h 1881446"/>
              <a:gd name="connsiteX8" fmla="*/ 11027988 w 12357168"/>
              <a:gd name="connsiteY8" fmla="*/ 1560935 h 1881446"/>
              <a:gd name="connsiteX9" fmla="*/ 10858306 w 12357168"/>
              <a:gd name="connsiteY9" fmla="*/ 1579788 h 1881446"/>
              <a:gd name="connsiteX10" fmla="*/ 10726330 w 12357168"/>
              <a:gd name="connsiteY10" fmla="*/ 1589215 h 1881446"/>
              <a:gd name="connsiteX11" fmla="*/ 10613209 w 12357168"/>
              <a:gd name="connsiteY11" fmla="*/ 1598642 h 1881446"/>
              <a:gd name="connsiteX12" fmla="*/ 10443526 w 12357168"/>
              <a:gd name="connsiteY12" fmla="*/ 1617495 h 1881446"/>
              <a:gd name="connsiteX13" fmla="*/ 10320978 w 12357168"/>
              <a:gd name="connsiteY13" fmla="*/ 1626922 h 1881446"/>
              <a:gd name="connsiteX14" fmla="*/ 10217283 w 12357168"/>
              <a:gd name="connsiteY14" fmla="*/ 1626922 h 1881446"/>
              <a:gd name="connsiteX15" fmla="*/ 10047601 w 12357168"/>
              <a:gd name="connsiteY15" fmla="*/ 1645776 h 1881446"/>
              <a:gd name="connsiteX16" fmla="*/ 9925052 w 12357168"/>
              <a:gd name="connsiteY16" fmla="*/ 1664629 h 1881446"/>
              <a:gd name="connsiteX17" fmla="*/ 9802504 w 12357168"/>
              <a:gd name="connsiteY17" fmla="*/ 1664629 h 1881446"/>
              <a:gd name="connsiteX18" fmla="*/ 9698809 w 12357168"/>
              <a:gd name="connsiteY18" fmla="*/ 1664629 h 1881446"/>
              <a:gd name="connsiteX19" fmla="*/ 9538553 w 12357168"/>
              <a:gd name="connsiteY19" fmla="*/ 1683483 h 1881446"/>
              <a:gd name="connsiteX20" fmla="*/ 9425431 w 12357168"/>
              <a:gd name="connsiteY20" fmla="*/ 1692910 h 1881446"/>
              <a:gd name="connsiteX21" fmla="*/ 9142627 w 12357168"/>
              <a:gd name="connsiteY21" fmla="*/ 1721190 h 1881446"/>
              <a:gd name="connsiteX22" fmla="*/ 8954091 w 12357168"/>
              <a:gd name="connsiteY22" fmla="*/ 1730617 h 1881446"/>
              <a:gd name="connsiteX23" fmla="*/ 8812689 w 12357168"/>
              <a:gd name="connsiteY23" fmla="*/ 1740044 h 1881446"/>
              <a:gd name="connsiteX24" fmla="*/ 8586446 w 12357168"/>
              <a:gd name="connsiteY24" fmla="*/ 1749471 h 1881446"/>
              <a:gd name="connsiteX25" fmla="*/ 8416763 w 12357168"/>
              <a:gd name="connsiteY25" fmla="*/ 1758898 h 1881446"/>
              <a:gd name="connsiteX26" fmla="*/ 8171667 w 12357168"/>
              <a:gd name="connsiteY26" fmla="*/ 1777751 h 1881446"/>
              <a:gd name="connsiteX27" fmla="*/ 7964277 w 12357168"/>
              <a:gd name="connsiteY27" fmla="*/ 1787178 h 1881446"/>
              <a:gd name="connsiteX28" fmla="*/ 7775741 w 12357168"/>
              <a:gd name="connsiteY28" fmla="*/ 1787178 h 1881446"/>
              <a:gd name="connsiteX29" fmla="*/ 7549497 w 12357168"/>
              <a:gd name="connsiteY29" fmla="*/ 1796605 h 1881446"/>
              <a:gd name="connsiteX30" fmla="*/ 7285547 w 12357168"/>
              <a:gd name="connsiteY30" fmla="*/ 1796605 h 1881446"/>
              <a:gd name="connsiteX31" fmla="*/ 6946182 w 12357168"/>
              <a:gd name="connsiteY31" fmla="*/ 1787178 h 1881446"/>
              <a:gd name="connsiteX32" fmla="*/ 6484269 w 12357168"/>
              <a:gd name="connsiteY32" fmla="*/ 1758898 h 1881446"/>
              <a:gd name="connsiteX33" fmla="*/ 6012928 w 12357168"/>
              <a:gd name="connsiteY33" fmla="*/ 1730617 h 1881446"/>
              <a:gd name="connsiteX34" fmla="*/ 5560442 w 12357168"/>
              <a:gd name="connsiteY34" fmla="*/ 1674056 h 1881446"/>
              <a:gd name="connsiteX35" fmla="*/ 5126809 w 12357168"/>
              <a:gd name="connsiteY35" fmla="*/ 1617495 h 1881446"/>
              <a:gd name="connsiteX36" fmla="*/ 4561201 w 12357168"/>
              <a:gd name="connsiteY36" fmla="*/ 1551508 h 1881446"/>
              <a:gd name="connsiteX37" fmla="*/ 3665654 w 12357168"/>
              <a:gd name="connsiteY37" fmla="*/ 1466667 h 1881446"/>
              <a:gd name="connsiteX38" fmla="*/ 3137753 w 12357168"/>
              <a:gd name="connsiteY38" fmla="*/ 1410106 h 1881446"/>
              <a:gd name="connsiteX39" fmla="*/ 2788961 w 12357168"/>
              <a:gd name="connsiteY39" fmla="*/ 1400679 h 1881446"/>
              <a:gd name="connsiteX40" fmla="*/ 2487304 w 12357168"/>
              <a:gd name="connsiteY40" fmla="*/ 1419533 h 1881446"/>
              <a:gd name="connsiteX41" fmla="*/ 2242207 w 12357168"/>
              <a:gd name="connsiteY41" fmla="*/ 1428959 h 1881446"/>
              <a:gd name="connsiteX42" fmla="*/ 1893415 w 12357168"/>
              <a:gd name="connsiteY42" fmla="*/ 1476093 h 1881446"/>
              <a:gd name="connsiteX43" fmla="*/ 1610611 w 12357168"/>
              <a:gd name="connsiteY43" fmla="*/ 1513801 h 1881446"/>
              <a:gd name="connsiteX44" fmla="*/ 1403221 w 12357168"/>
              <a:gd name="connsiteY44" fmla="*/ 1551508 h 1881446"/>
              <a:gd name="connsiteX45" fmla="*/ 1195831 w 12357168"/>
              <a:gd name="connsiteY45" fmla="*/ 1589215 h 1881446"/>
              <a:gd name="connsiteX46" fmla="*/ 941308 w 12357168"/>
              <a:gd name="connsiteY46" fmla="*/ 1655203 h 1881446"/>
              <a:gd name="connsiteX47" fmla="*/ 743345 w 12357168"/>
              <a:gd name="connsiteY47" fmla="*/ 1702337 h 1881446"/>
              <a:gd name="connsiteX48" fmla="*/ 564236 w 12357168"/>
              <a:gd name="connsiteY48" fmla="*/ 1758898 h 1881446"/>
              <a:gd name="connsiteX49" fmla="*/ 300285 w 12357168"/>
              <a:gd name="connsiteY49" fmla="*/ 1843739 h 1881446"/>
              <a:gd name="connsiteX50" fmla="*/ 158883 w 12357168"/>
              <a:gd name="connsiteY50" fmla="*/ 1881446 h 1881446"/>
              <a:gd name="connsiteX51" fmla="*/ 149457 w 12357168"/>
              <a:gd name="connsiteY51" fmla="*/ 876173 h 1881446"/>
              <a:gd name="connsiteX52" fmla="*/ 140029 w 12357168"/>
              <a:gd name="connsiteY52" fmla="*/ 80926 h 1881446"/>
              <a:gd name="connsiteX0" fmla="*/ 42303 w 12259442"/>
              <a:gd name="connsiteY0" fmla="*/ 80926 h 1881446"/>
              <a:gd name="connsiteX1" fmla="*/ 381669 w 12259442"/>
              <a:gd name="connsiteY1" fmla="*/ 93747 h 1881446"/>
              <a:gd name="connsiteX2" fmla="*/ 12250015 w 12259442"/>
              <a:gd name="connsiteY2" fmla="*/ 99780 h 1881446"/>
              <a:gd name="connsiteX3" fmla="*/ 12259442 w 12259442"/>
              <a:gd name="connsiteY3" fmla="*/ 1419533 h 1881446"/>
              <a:gd name="connsiteX4" fmla="*/ 12004918 w 12259442"/>
              <a:gd name="connsiteY4" fmla="*/ 1447813 h 1881446"/>
              <a:gd name="connsiteX5" fmla="*/ 11740967 w 12259442"/>
              <a:gd name="connsiteY5" fmla="*/ 1485520 h 1881446"/>
              <a:gd name="connsiteX6" fmla="*/ 11382749 w 12259442"/>
              <a:gd name="connsiteY6" fmla="*/ 1504374 h 1881446"/>
              <a:gd name="connsiteX7" fmla="*/ 11090518 w 12259442"/>
              <a:gd name="connsiteY7" fmla="*/ 1542081 h 1881446"/>
              <a:gd name="connsiteX8" fmla="*/ 10930262 w 12259442"/>
              <a:gd name="connsiteY8" fmla="*/ 1560935 h 1881446"/>
              <a:gd name="connsiteX9" fmla="*/ 10760580 w 12259442"/>
              <a:gd name="connsiteY9" fmla="*/ 1579788 h 1881446"/>
              <a:gd name="connsiteX10" fmla="*/ 10628604 w 12259442"/>
              <a:gd name="connsiteY10" fmla="*/ 1589215 h 1881446"/>
              <a:gd name="connsiteX11" fmla="*/ 10515483 w 12259442"/>
              <a:gd name="connsiteY11" fmla="*/ 1598642 h 1881446"/>
              <a:gd name="connsiteX12" fmla="*/ 10345800 w 12259442"/>
              <a:gd name="connsiteY12" fmla="*/ 1617495 h 1881446"/>
              <a:gd name="connsiteX13" fmla="*/ 10223252 w 12259442"/>
              <a:gd name="connsiteY13" fmla="*/ 1626922 h 1881446"/>
              <a:gd name="connsiteX14" fmla="*/ 10119557 w 12259442"/>
              <a:gd name="connsiteY14" fmla="*/ 1626922 h 1881446"/>
              <a:gd name="connsiteX15" fmla="*/ 9949875 w 12259442"/>
              <a:gd name="connsiteY15" fmla="*/ 1645776 h 1881446"/>
              <a:gd name="connsiteX16" fmla="*/ 9827326 w 12259442"/>
              <a:gd name="connsiteY16" fmla="*/ 1664629 h 1881446"/>
              <a:gd name="connsiteX17" fmla="*/ 9704778 w 12259442"/>
              <a:gd name="connsiteY17" fmla="*/ 1664629 h 1881446"/>
              <a:gd name="connsiteX18" fmla="*/ 9601083 w 12259442"/>
              <a:gd name="connsiteY18" fmla="*/ 1664629 h 1881446"/>
              <a:gd name="connsiteX19" fmla="*/ 9440827 w 12259442"/>
              <a:gd name="connsiteY19" fmla="*/ 1683483 h 1881446"/>
              <a:gd name="connsiteX20" fmla="*/ 9327705 w 12259442"/>
              <a:gd name="connsiteY20" fmla="*/ 1692910 h 1881446"/>
              <a:gd name="connsiteX21" fmla="*/ 9044901 w 12259442"/>
              <a:gd name="connsiteY21" fmla="*/ 1721190 h 1881446"/>
              <a:gd name="connsiteX22" fmla="*/ 8856365 w 12259442"/>
              <a:gd name="connsiteY22" fmla="*/ 1730617 h 1881446"/>
              <a:gd name="connsiteX23" fmla="*/ 8714963 w 12259442"/>
              <a:gd name="connsiteY23" fmla="*/ 1740044 h 1881446"/>
              <a:gd name="connsiteX24" fmla="*/ 8488720 w 12259442"/>
              <a:gd name="connsiteY24" fmla="*/ 1749471 h 1881446"/>
              <a:gd name="connsiteX25" fmla="*/ 8319037 w 12259442"/>
              <a:gd name="connsiteY25" fmla="*/ 1758898 h 1881446"/>
              <a:gd name="connsiteX26" fmla="*/ 8073941 w 12259442"/>
              <a:gd name="connsiteY26" fmla="*/ 1777751 h 1881446"/>
              <a:gd name="connsiteX27" fmla="*/ 7866551 w 12259442"/>
              <a:gd name="connsiteY27" fmla="*/ 1787178 h 1881446"/>
              <a:gd name="connsiteX28" fmla="*/ 7678015 w 12259442"/>
              <a:gd name="connsiteY28" fmla="*/ 1787178 h 1881446"/>
              <a:gd name="connsiteX29" fmla="*/ 7451771 w 12259442"/>
              <a:gd name="connsiteY29" fmla="*/ 1796605 h 1881446"/>
              <a:gd name="connsiteX30" fmla="*/ 7187821 w 12259442"/>
              <a:gd name="connsiteY30" fmla="*/ 1796605 h 1881446"/>
              <a:gd name="connsiteX31" fmla="*/ 6848456 w 12259442"/>
              <a:gd name="connsiteY31" fmla="*/ 1787178 h 1881446"/>
              <a:gd name="connsiteX32" fmla="*/ 6386543 w 12259442"/>
              <a:gd name="connsiteY32" fmla="*/ 1758898 h 1881446"/>
              <a:gd name="connsiteX33" fmla="*/ 5915202 w 12259442"/>
              <a:gd name="connsiteY33" fmla="*/ 1730617 h 1881446"/>
              <a:gd name="connsiteX34" fmla="*/ 5462716 w 12259442"/>
              <a:gd name="connsiteY34" fmla="*/ 1674056 h 1881446"/>
              <a:gd name="connsiteX35" fmla="*/ 5029083 w 12259442"/>
              <a:gd name="connsiteY35" fmla="*/ 1617495 h 1881446"/>
              <a:gd name="connsiteX36" fmla="*/ 4463475 w 12259442"/>
              <a:gd name="connsiteY36" fmla="*/ 1551508 h 1881446"/>
              <a:gd name="connsiteX37" fmla="*/ 3567928 w 12259442"/>
              <a:gd name="connsiteY37" fmla="*/ 1466667 h 1881446"/>
              <a:gd name="connsiteX38" fmla="*/ 3040027 w 12259442"/>
              <a:gd name="connsiteY38" fmla="*/ 1410106 h 1881446"/>
              <a:gd name="connsiteX39" fmla="*/ 2691235 w 12259442"/>
              <a:gd name="connsiteY39" fmla="*/ 1400679 h 1881446"/>
              <a:gd name="connsiteX40" fmla="*/ 2389578 w 12259442"/>
              <a:gd name="connsiteY40" fmla="*/ 1419533 h 1881446"/>
              <a:gd name="connsiteX41" fmla="*/ 2144481 w 12259442"/>
              <a:gd name="connsiteY41" fmla="*/ 1428959 h 1881446"/>
              <a:gd name="connsiteX42" fmla="*/ 1795689 w 12259442"/>
              <a:gd name="connsiteY42" fmla="*/ 1476093 h 1881446"/>
              <a:gd name="connsiteX43" fmla="*/ 1512885 w 12259442"/>
              <a:gd name="connsiteY43" fmla="*/ 1513801 h 1881446"/>
              <a:gd name="connsiteX44" fmla="*/ 1305495 w 12259442"/>
              <a:gd name="connsiteY44" fmla="*/ 1551508 h 1881446"/>
              <a:gd name="connsiteX45" fmla="*/ 1098105 w 12259442"/>
              <a:gd name="connsiteY45" fmla="*/ 1589215 h 1881446"/>
              <a:gd name="connsiteX46" fmla="*/ 843582 w 12259442"/>
              <a:gd name="connsiteY46" fmla="*/ 1655203 h 1881446"/>
              <a:gd name="connsiteX47" fmla="*/ 645619 w 12259442"/>
              <a:gd name="connsiteY47" fmla="*/ 1702337 h 1881446"/>
              <a:gd name="connsiteX48" fmla="*/ 466510 w 12259442"/>
              <a:gd name="connsiteY48" fmla="*/ 1758898 h 1881446"/>
              <a:gd name="connsiteX49" fmla="*/ 202559 w 12259442"/>
              <a:gd name="connsiteY49" fmla="*/ 1843739 h 1881446"/>
              <a:gd name="connsiteX50" fmla="*/ 61157 w 12259442"/>
              <a:gd name="connsiteY50" fmla="*/ 1881446 h 1881446"/>
              <a:gd name="connsiteX51" fmla="*/ 51731 w 12259442"/>
              <a:gd name="connsiteY51" fmla="*/ 876173 h 1881446"/>
              <a:gd name="connsiteX52" fmla="*/ 42303 w 12259442"/>
              <a:gd name="connsiteY52" fmla="*/ 80926 h 1881446"/>
              <a:gd name="connsiteX0" fmla="*/ 6275 w 12223414"/>
              <a:gd name="connsiteY0" fmla="*/ 80926 h 1881446"/>
              <a:gd name="connsiteX1" fmla="*/ 345641 w 12223414"/>
              <a:gd name="connsiteY1" fmla="*/ 93747 h 1881446"/>
              <a:gd name="connsiteX2" fmla="*/ 12213987 w 12223414"/>
              <a:gd name="connsiteY2" fmla="*/ 99780 h 1881446"/>
              <a:gd name="connsiteX3" fmla="*/ 12223414 w 12223414"/>
              <a:gd name="connsiteY3" fmla="*/ 1419533 h 1881446"/>
              <a:gd name="connsiteX4" fmla="*/ 11968890 w 12223414"/>
              <a:gd name="connsiteY4" fmla="*/ 1447813 h 1881446"/>
              <a:gd name="connsiteX5" fmla="*/ 11704939 w 12223414"/>
              <a:gd name="connsiteY5" fmla="*/ 1485520 h 1881446"/>
              <a:gd name="connsiteX6" fmla="*/ 11346721 w 12223414"/>
              <a:gd name="connsiteY6" fmla="*/ 1504374 h 1881446"/>
              <a:gd name="connsiteX7" fmla="*/ 11054490 w 12223414"/>
              <a:gd name="connsiteY7" fmla="*/ 1542081 h 1881446"/>
              <a:gd name="connsiteX8" fmla="*/ 10894234 w 12223414"/>
              <a:gd name="connsiteY8" fmla="*/ 1560935 h 1881446"/>
              <a:gd name="connsiteX9" fmla="*/ 10724552 w 12223414"/>
              <a:gd name="connsiteY9" fmla="*/ 1579788 h 1881446"/>
              <a:gd name="connsiteX10" fmla="*/ 10592576 w 12223414"/>
              <a:gd name="connsiteY10" fmla="*/ 1589215 h 1881446"/>
              <a:gd name="connsiteX11" fmla="*/ 10479455 w 12223414"/>
              <a:gd name="connsiteY11" fmla="*/ 1598642 h 1881446"/>
              <a:gd name="connsiteX12" fmla="*/ 10309772 w 12223414"/>
              <a:gd name="connsiteY12" fmla="*/ 1617495 h 1881446"/>
              <a:gd name="connsiteX13" fmla="*/ 10187224 w 12223414"/>
              <a:gd name="connsiteY13" fmla="*/ 1626922 h 1881446"/>
              <a:gd name="connsiteX14" fmla="*/ 10083529 w 12223414"/>
              <a:gd name="connsiteY14" fmla="*/ 1626922 h 1881446"/>
              <a:gd name="connsiteX15" fmla="*/ 9913847 w 12223414"/>
              <a:gd name="connsiteY15" fmla="*/ 1645776 h 1881446"/>
              <a:gd name="connsiteX16" fmla="*/ 9791298 w 12223414"/>
              <a:gd name="connsiteY16" fmla="*/ 1664629 h 1881446"/>
              <a:gd name="connsiteX17" fmla="*/ 9668750 w 12223414"/>
              <a:gd name="connsiteY17" fmla="*/ 1664629 h 1881446"/>
              <a:gd name="connsiteX18" fmla="*/ 9565055 w 12223414"/>
              <a:gd name="connsiteY18" fmla="*/ 1664629 h 1881446"/>
              <a:gd name="connsiteX19" fmla="*/ 9404799 w 12223414"/>
              <a:gd name="connsiteY19" fmla="*/ 1683483 h 1881446"/>
              <a:gd name="connsiteX20" fmla="*/ 9291677 w 12223414"/>
              <a:gd name="connsiteY20" fmla="*/ 1692910 h 1881446"/>
              <a:gd name="connsiteX21" fmla="*/ 9008873 w 12223414"/>
              <a:gd name="connsiteY21" fmla="*/ 1721190 h 1881446"/>
              <a:gd name="connsiteX22" fmla="*/ 8820337 w 12223414"/>
              <a:gd name="connsiteY22" fmla="*/ 1730617 h 1881446"/>
              <a:gd name="connsiteX23" fmla="*/ 8678935 w 12223414"/>
              <a:gd name="connsiteY23" fmla="*/ 1740044 h 1881446"/>
              <a:gd name="connsiteX24" fmla="*/ 8452692 w 12223414"/>
              <a:gd name="connsiteY24" fmla="*/ 1749471 h 1881446"/>
              <a:gd name="connsiteX25" fmla="*/ 8283009 w 12223414"/>
              <a:gd name="connsiteY25" fmla="*/ 1758898 h 1881446"/>
              <a:gd name="connsiteX26" fmla="*/ 8037913 w 12223414"/>
              <a:gd name="connsiteY26" fmla="*/ 1777751 h 1881446"/>
              <a:gd name="connsiteX27" fmla="*/ 7830523 w 12223414"/>
              <a:gd name="connsiteY27" fmla="*/ 1787178 h 1881446"/>
              <a:gd name="connsiteX28" fmla="*/ 7641987 w 12223414"/>
              <a:gd name="connsiteY28" fmla="*/ 1787178 h 1881446"/>
              <a:gd name="connsiteX29" fmla="*/ 7415743 w 12223414"/>
              <a:gd name="connsiteY29" fmla="*/ 1796605 h 1881446"/>
              <a:gd name="connsiteX30" fmla="*/ 7151793 w 12223414"/>
              <a:gd name="connsiteY30" fmla="*/ 1796605 h 1881446"/>
              <a:gd name="connsiteX31" fmla="*/ 6812428 w 12223414"/>
              <a:gd name="connsiteY31" fmla="*/ 1787178 h 1881446"/>
              <a:gd name="connsiteX32" fmla="*/ 6350515 w 12223414"/>
              <a:gd name="connsiteY32" fmla="*/ 1758898 h 1881446"/>
              <a:gd name="connsiteX33" fmla="*/ 5879174 w 12223414"/>
              <a:gd name="connsiteY33" fmla="*/ 1730617 h 1881446"/>
              <a:gd name="connsiteX34" fmla="*/ 5426688 w 12223414"/>
              <a:gd name="connsiteY34" fmla="*/ 1674056 h 1881446"/>
              <a:gd name="connsiteX35" fmla="*/ 4993055 w 12223414"/>
              <a:gd name="connsiteY35" fmla="*/ 1617495 h 1881446"/>
              <a:gd name="connsiteX36" fmla="*/ 4427447 w 12223414"/>
              <a:gd name="connsiteY36" fmla="*/ 1551508 h 1881446"/>
              <a:gd name="connsiteX37" fmla="*/ 3531900 w 12223414"/>
              <a:gd name="connsiteY37" fmla="*/ 1466667 h 1881446"/>
              <a:gd name="connsiteX38" fmla="*/ 3003999 w 12223414"/>
              <a:gd name="connsiteY38" fmla="*/ 1410106 h 1881446"/>
              <a:gd name="connsiteX39" fmla="*/ 2655207 w 12223414"/>
              <a:gd name="connsiteY39" fmla="*/ 1400679 h 1881446"/>
              <a:gd name="connsiteX40" fmla="*/ 2353550 w 12223414"/>
              <a:gd name="connsiteY40" fmla="*/ 1419533 h 1881446"/>
              <a:gd name="connsiteX41" fmla="*/ 2108453 w 12223414"/>
              <a:gd name="connsiteY41" fmla="*/ 1428959 h 1881446"/>
              <a:gd name="connsiteX42" fmla="*/ 1759661 w 12223414"/>
              <a:gd name="connsiteY42" fmla="*/ 1476093 h 1881446"/>
              <a:gd name="connsiteX43" fmla="*/ 1476857 w 12223414"/>
              <a:gd name="connsiteY43" fmla="*/ 1513801 h 1881446"/>
              <a:gd name="connsiteX44" fmla="*/ 1269467 w 12223414"/>
              <a:gd name="connsiteY44" fmla="*/ 1551508 h 1881446"/>
              <a:gd name="connsiteX45" fmla="*/ 1062077 w 12223414"/>
              <a:gd name="connsiteY45" fmla="*/ 1589215 h 1881446"/>
              <a:gd name="connsiteX46" fmla="*/ 807554 w 12223414"/>
              <a:gd name="connsiteY46" fmla="*/ 1655203 h 1881446"/>
              <a:gd name="connsiteX47" fmla="*/ 609591 w 12223414"/>
              <a:gd name="connsiteY47" fmla="*/ 1702337 h 1881446"/>
              <a:gd name="connsiteX48" fmla="*/ 430482 w 12223414"/>
              <a:gd name="connsiteY48" fmla="*/ 1758898 h 1881446"/>
              <a:gd name="connsiteX49" fmla="*/ 166531 w 12223414"/>
              <a:gd name="connsiteY49" fmla="*/ 1843739 h 1881446"/>
              <a:gd name="connsiteX50" fmla="*/ 25129 w 12223414"/>
              <a:gd name="connsiteY50" fmla="*/ 1881446 h 1881446"/>
              <a:gd name="connsiteX51" fmla="*/ 15703 w 12223414"/>
              <a:gd name="connsiteY51" fmla="*/ 876173 h 1881446"/>
              <a:gd name="connsiteX52" fmla="*/ 6275 w 12223414"/>
              <a:gd name="connsiteY52" fmla="*/ 80926 h 1881446"/>
              <a:gd name="connsiteX0" fmla="*/ 6275 w 12223414"/>
              <a:gd name="connsiteY0" fmla="*/ 80926 h 1890873"/>
              <a:gd name="connsiteX1" fmla="*/ 345641 w 12223414"/>
              <a:gd name="connsiteY1" fmla="*/ 93747 h 1890873"/>
              <a:gd name="connsiteX2" fmla="*/ 12213987 w 12223414"/>
              <a:gd name="connsiteY2" fmla="*/ 99780 h 1890873"/>
              <a:gd name="connsiteX3" fmla="*/ 12223414 w 12223414"/>
              <a:gd name="connsiteY3" fmla="*/ 1419533 h 1890873"/>
              <a:gd name="connsiteX4" fmla="*/ 11968890 w 12223414"/>
              <a:gd name="connsiteY4" fmla="*/ 1447813 h 1890873"/>
              <a:gd name="connsiteX5" fmla="*/ 11704939 w 12223414"/>
              <a:gd name="connsiteY5" fmla="*/ 1485520 h 1890873"/>
              <a:gd name="connsiteX6" fmla="*/ 11346721 w 12223414"/>
              <a:gd name="connsiteY6" fmla="*/ 1504374 h 1890873"/>
              <a:gd name="connsiteX7" fmla="*/ 11054490 w 12223414"/>
              <a:gd name="connsiteY7" fmla="*/ 1542081 h 1890873"/>
              <a:gd name="connsiteX8" fmla="*/ 10894234 w 12223414"/>
              <a:gd name="connsiteY8" fmla="*/ 1560935 h 1890873"/>
              <a:gd name="connsiteX9" fmla="*/ 10724552 w 12223414"/>
              <a:gd name="connsiteY9" fmla="*/ 1579788 h 1890873"/>
              <a:gd name="connsiteX10" fmla="*/ 10592576 w 12223414"/>
              <a:gd name="connsiteY10" fmla="*/ 1589215 h 1890873"/>
              <a:gd name="connsiteX11" fmla="*/ 10479455 w 12223414"/>
              <a:gd name="connsiteY11" fmla="*/ 1598642 h 1890873"/>
              <a:gd name="connsiteX12" fmla="*/ 10309772 w 12223414"/>
              <a:gd name="connsiteY12" fmla="*/ 1617495 h 1890873"/>
              <a:gd name="connsiteX13" fmla="*/ 10187224 w 12223414"/>
              <a:gd name="connsiteY13" fmla="*/ 1626922 h 1890873"/>
              <a:gd name="connsiteX14" fmla="*/ 10083529 w 12223414"/>
              <a:gd name="connsiteY14" fmla="*/ 1626922 h 1890873"/>
              <a:gd name="connsiteX15" fmla="*/ 9913847 w 12223414"/>
              <a:gd name="connsiteY15" fmla="*/ 1645776 h 1890873"/>
              <a:gd name="connsiteX16" fmla="*/ 9791298 w 12223414"/>
              <a:gd name="connsiteY16" fmla="*/ 1664629 h 1890873"/>
              <a:gd name="connsiteX17" fmla="*/ 9668750 w 12223414"/>
              <a:gd name="connsiteY17" fmla="*/ 1664629 h 1890873"/>
              <a:gd name="connsiteX18" fmla="*/ 9565055 w 12223414"/>
              <a:gd name="connsiteY18" fmla="*/ 1664629 h 1890873"/>
              <a:gd name="connsiteX19" fmla="*/ 9404799 w 12223414"/>
              <a:gd name="connsiteY19" fmla="*/ 1683483 h 1890873"/>
              <a:gd name="connsiteX20" fmla="*/ 9291677 w 12223414"/>
              <a:gd name="connsiteY20" fmla="*/ 1692910 h 1890873"/>
              <a:gd name="connsiteX21" fmla="*/ 9008873 w 12223414"/>
              <a:gd name="connsiteY21" fmla="*/ 1721190 h 1890873"/>
              <a:gd name="connsiteX22" fmla="*/ 8820337 w 12223414"/>
              <a:gd name="connsiteY22" fmla="*/ 1730617 h 1890873"/>
              <a:gd name="connsiteX23" fmla="*/ 8678935 w 12223414"/>
              <a:gd name="connsiteY23" fmla="*/ 1740044 h 1890873"/>
              <a:gd name="connsiteX24" fmla="*/ 8452692 w 12223414"/>
              <a:gd name="connsiteY24" fmla="*/ 1749471 h 1890873"/>
              <a:gd name="connsiteX25" fmla="*/ 8283009 w 12223414"/>
              <a:gd name="connsiteY25" fmla="*/ 1758898 h 1890873"/>
              <a:gd name="connsiteX26" fmla="*/ 8037913 w 12223414"/>
              <a:gd name="connsiteY26" fmla="*/ 1777751 h 1890873"/>
              <a:gd name="connsiteX27" fmla="*/ 7830523 w 12223414"/>
              <a:gd name="connsiteY27" fmla="*/ 1787178 h 1890873"/>
              <a:gd name="connsiteX28" fmla="*/ 7641987 w 12223414"/>
              <a:gd name="connsiteY28" fmla="*/ 1787178 h 1890873"/>
              <a:gd name="connsiteX29" fmla="*/ 7415743 w 12223414"/>
              <a:gd name="connsiteY29" fmla="*/ 1796605 h 1890873"/>
              <a:gd name="connsiteX30" fmla="*/ 7151793 w 12223414"/>
              <a:gd name="connsiteY30" fmla="*/ 1796605 h 1890873"/>
              <a:gd name="connsiteX31" fmla="*/ 6812428 w 12223414"/>
              <a:gd name="connsiteY31" fmla="*/ 1787178 h 1890873"/>
              <a:gd name="connsiteX32" fmla="*/ 6350515 w 12223414"/>
              <a:gd name="connsiteY32" fmla="*/ 1758898 h 1890873"/>
              <a:gd name="connsiteX33" fmla="*/ 5879174 w 12223414"/>
              <a:gd name="connsiteY33" fmla="*/ 1730617 h 1890873"/>
              <a:gd name="connsiteX34" fmla="*/ 5426688 w 12223414"/>
              <a:gd name="connsiteY34" fmla="*/ 1674056 h 1890873"/>
              <a:gd name="connsiteX35" fmla="*/ 4993055 w 12223414"/>
              <a:gd name="connsiteY35" fmla="*/ 1617495 h 1890873"/>
              <a:gd name="connsiteX36" fmla="*/ 4427447 w 12223414"/>
              <a:gd name="connsiteY36" fmla="*/ 1551508 h 1890873"/>
              <a:gd name="connsiteX37" fmla="*/ 3531900 w 12223414"/>
              <a:gd name="connsiteY37" fmla="*/ 1466667 h 1890873"/>
              <a:gd name="connsiteX38" fmla="*/ 3003999 w 12223414"/>
              <a:gd name="connsiteY38" fmla="*/ 1410106 h 1890873"/>
              <a:gd name="connsiteX39" fmla="*/ 2655207 w 12223414"/>
              <a:gd name="connsiteY39" fmla="*/ 1400679 h 1890873"/>
              <a:gd name="connsiteX40" fmla="*/ 2353550 w 12223414"/>
              <a:gd name="connsiteY40" fmla="*/ 1419533 h 1890873"/>
              <a:gd name="connsiteX41" fmla="*/ 2108453 w 12223414"/>
              <a:gd name="connsiteY41" fmla="*/ 1428959 h 1890873"/>
              <a:gd name="connsiteX42" fmla="*/ 1759661 w 12223414"/>
              <a:gd name="connsiteY42" fmla="*/ 1476093 h 1890873"/>
              <a:gd name="connsiteX43" fmla="*/ 1476857 w 12223414"/>
              <a:gd name="connsiteY43" fmla="*/ 1513801 h 1890873"/>
              <a:gd name="connsiteX44" fmla="*/ 1269467 w 12223414"/>
              <a:gd name="connsiteY44" fmla="*/ 1551508 h 1890873"/>
              <a:gd name="connsiteX45" fmla="*/ 1062077 w 12223414"/>
              <a:gd name="connsiteY45" fmla="*/ 1589215 h 1890873"/>
              <a:gd name="connsiteX46" fmla="*/ 807554 w 12223414"/>
              <a:gd name="connsiteY46" fmla="*/ 1655203 h 1890873"/>
              <a:gd name="connsiteX47" fmla="*/ 609591 w 12223414"/>
              <a:gd name="connsiteY47" fmla="*/ 1702337 h 1890873"/>
              <a:gd name="connsiteX48" fmla="*/ 430482 w 12223414"/>
              <a:gd name="connsiteY48" fmla="*/ 1758898 h 1890873"/>
              <a:gd name="connsiteX49" fmla="*/ 166531 w 12223414"/>
              <a:gd name="connsiteY49" fmla="*/ 1843739 h 1890873"/>
              <a:gd name="connsiteX50" fmla="*/ 34556 w 12223414"/>
              <a:gd name="connsiteY50" fmla="*/ 1890873 h 1890873"/>
              <a:gd name="connsiteX51" fmla="*/ 15703 w 12223414"/>
              <a:gd name="connsiteY51" fmla="*/ 876173 h 1890873"/>
              <a:gd name="connsiteX52" fmla="*/ 6275 w 12223414"/>
              <a:gd name="connsiteY52" fmla="*/ 80926 h 1890873"/>
              <a:gd name="connsiteX0" fmla="*/ 6275 w 12223414"/>
              <a:gd name="connsiteY0" fmla="*/ 87387 h 1897334"/>
              <a:gd name="connsiteX1" fmla="*/ 345641 w 12223414"/>
              <a:gd name="connsiteY1" fmla="*/ 100208 h 1897334"/>
              <a:gd name="connsiteX2" fmla="*/ 2466672 w 12223414"/>
              <a:gd name="connsiteY2" fmla="*/ 81354 h 1897334"/>
              <a:gd name="connsiteX3" fmla="*/ 12213987 w 12223414"/>
              <a:gd name="connsiteY3" fmla="*/ 106241 h 1897334"/>
              <a:gd name="connsiteX4" fmla="*/ 12223414 w 12223414"/>
              <a:gd name="connsiteY4" fmla="*/ 1425994 h 1897334"/>
              <a:gd name="connsiteX5" fmla="*/ 11968890 w 12223414"/>
              <a:gd name="connsiteY5" fmla="*/ 1454274 h 1897334"/>
              <a:gd name="connsiteX6" fmla="*/ 11704939 w 12223414"/>
              <a:gd name="connsiteY6" fmla="*/ 1491981 h 1897334"/>
              <a:gd name="connsiteX7" fmla="*/ 11346721 w 12223414"/>
              <a:gd name="connsiteY7" fmla="*/ 1510835 h 1897334"/>
              <a:gd name="connsiteX8" fmla="*/ 11054490 w 12223414"/>
              <a:gd name="connsiteY8" fmla="*/ 1548542 h 1897334"/>
              <a:gd name="connsiteX9" fmla="*/ 10894234 w 12223414"/>
              <a:gd name="connsiteY9" fmla="*/ 1567396 h 1897334"/>
              <a:gd name="connsiteX10" fmla="*/ 10724552 w 12223414"/>
              <a:gd name="connsiteY10" fmla="*/ 1586249 h 1897334"/>
              <a:gd name="connsiteX11" fmla="*/ 10592576 w 12223414"/>
              <a:gd name="connsiteY11" fmla="*/ 1595676 h 1897334"/>
              <a:gd name="connsiteX12" fmla="*/ 10479455 w 12223414"/>
              <a:gd name="connsiteY12" fmla="*/ 1605103 h 1897334"/>
              <a:gd name="connsiteX13" fmla="*/ 10309772 w 12223414"/>
              <a:gd name="connsiteY13" fmla="*/ 1623956 h 1897334"/>
              <a:gd name="connsiteX14" fmla="*/ 10187224 w 12223414"/>
              <a:gd name="connsiteY14" fmla="*/ 1633383 h 1897334"/>
              <a:gd name="connsiteX15" fmla="*/ 10083529 w 12223414"/>
              <a:gd name="connsiteY15" fmla="*/ 1633383 h 1897334"/>
              <a:gd name="connsiteX16" fmla="*/ 9913847 w 12223414"/>
              <a:gd name="connsiteY16" fmla="*/ 1652237 h 1897334"/>
              <a:gd name="connsiteX17" fmla="*/ 9791298 w 12223414"/>
              <a:gd name="connsiteY17" fmla="*/ 1671090 h 1897334"/>
              <a:gd name="connsiteX18" fmla="*/ 9668750 w 12223414"/>
              <a:gd name="connsiteY18" fmla="*/ 1671090 h 1897334"/>
              <a:gd name="connsiteX19" fmla="*/ 9565055 w 12223414"/>
              <a:gd name="connsiteY19" fmla="*/ 1671090 h 1897334"/>
              <a:gd name="connsiteX20" fmla="*/ 9404799 w 12223414"/>
              <a:gd name="connsiteY20" fmla="*/ 1689944 h 1897334"/>
              <a:gd name="connsiteX21" fmla="*/ 9291677 w 12223414"/>
              <a:gd name="connsiteY21" fmla="*/ 1699371 h 1897334"/>
              <a:gd name="connsiteX22" fmla="*/ 9008873 w 12223414"/>
              <a:gd name="connsiteY22" fmla="*/ 1727651 h 1897334"/>
              <a:gd name="connsiteX23" fmla="*/ 8820337 w 12223414"/>
              <a:gd name="connsiteY23" fmla="*/ 1737078 h 1897334"/>
              <a:gd name="connsiteX24" fmla="*/ 8678935 w 12223414"/>
              <a:gd name="connsiteY24" fmla="*/ 1746505 h 1897334"/>
              <a:gd name="connsiteX25" fmla="*/ 8452692 w 12223414"/>
              <a:gd name="connsiteY25" fmla="*/ 1755932 h 1897334"/>
              <a:gd name="connsiteX26" fmla="*/ 8283009 w 12223414"/>
              <a:gd name="connsiteY26" fmla="*/ 1765359 h 1897334"/>
              <a:gd name="connsiteX27" fmla="*/ 8037913 w 12223414"/>
              <a:gd name="connsiteY27" fmla="*/ 1784212 h 1897334"/>
              <a:gd name="connsiteX28" fmla="*/ 7830523 w 12223414"/>
              <a:gd name="connsiteY28" fmla="*/ 1793639 h 1897334"/>
              <a:gd name="connsiteX29" fmla="*/ 7641987 w 12223414"/>
              <a:gd name="connsiteY29" fmla="*/ 1793639 h 1897334"/>
              <a:gd name="connsiteX30" fmla="*/ 7415743 w 12223414"/>
              <a:gd name="connsiteY30" fmla="*/ 1803066 h 1897334"/>
              <a:gd name="connsiteX31" fmla="*/ 7151793 w 12223414"/>
              <a:gd name="connsiteY31" fmla="*/ 1803066 h 1897334"/>
              <a:gd name="connsiteX32" fmla="*/ 6812428 w 12223414"/>
              <a:gd name="connsiteY32" fmla="*/ 1793639 h 1897334"/>
              <a:gd name="connsiteX33" fmla="*/ 6350515 w 12223414"/>
              <a:gd name="connsiteY33" fmla="*/ 1765359 h 1897334"/>
              <a:gd name="connsiteX34" fmla="*/ 5879174 w 12223414"/>
              <a:gd name="connsiteY34" fmla="*/ 1737078 h 1897334"/>
              <a:gd name="connsiteX35" fmla="*/ 5426688 w 12223414"/>
              <a:gd name="connsiteY35" fmla="*/ 1680517 h 1897334"/>
              <a:gd name="connsiteX36" fmla="*/ 4993055 w 12223414"/>
              <a:gd name="connsiteY36" fmla="*/ 1623956 h 1897334"/>
              <a:gd name="connsiteX37" fmla="*/ 4427447 w 12223414"/>
              <a:gd name="connsiteY37" fmla="*/ 1557969 h 1897334"/>
              <a:gd name="connsiteX38" fmla="*/ 3531900 w 12223414"/>
              <a:gd name="connsiteY38" fmla="*/ 1473128 h 1897334"/>
              <a:gd name="connsiteX39" fmla="*/ 3003999 w 12223414"/>
              <a:gd name="connsiteY39" fmla="*/ 1416567 h 1897334"/>
              <a:gd name="connsiteX40" fmla="*/ 2655207 w 12223414"/>
              <a:gd name="connsiteY40" fmla="*/ 1407140 h 1897334"/>
              <a:gd name="connsiteX41" fmla="*/ 2353550 w 12223414"/>
              <a:gd name="connsiteY41" fmla="*/ 1425994 h 1897334"/>
              <a:gd name="connsiteX42" fmla="*/ 2108453 w 12223414"/>
              <a:gd name="connsiteY42" fmla="*/ 1435420 h 1897334"/>
              <a:gd name="connsiteX43" fmla="*/ 1759661 w 12223414"/>
              <a:gd name="connsiteY43" fmla="*/ 1482554 h 1897334"/>
              <a:gd name="connsiteX44" fmla="*/ 1476857 w 12223414"/>
              <a:gd name="connsiteY44" fmla="*/ 1520262 h 1897334"/>
              <a:gd name="connsiteX45" fmla="*/ 1269467 w 12223414"/>
              <a:gd name="connsiteY45" fmla="*/ 1557969 h 1897334"/>
              <a:gd name="connsiteX46" fmla="*/ 1062077 w 12223414"/>
              <a:gd name="connsiteY46" fmla="*/ 1595676 h 1897334"/>
              <a:gd name="connsiteX47" fmla="*/ 807554 w 12223414"/>
              <a:gd name="connsiteY47" fmla="*/ 1661664 h 1897334"/>
              <a:gd name="connsiteX48" fmla="*/ 609591 w 12223414"/>
              <a:gd name="connsiteY48" fmla="*/ 1708798 h 1897334"/>
              <a:gd name="connsiteX49" fmla="*/ 430482 w 12223414"/>
              <a:gd name="connsiteY49" fmla="*/ 1765359 h 1897334"/>
              <a:gd name="connsiteX50" fmla="*/ 166531 w 12223414"/>
              <a:gd name="connsiteY50" fmla="*/ 1850200 h 1897334"/>
              <a:gd name="connsiteX51" fmla="*/ 34556 w 12223414"/>
              <a:gd name="connsiteY51" fmla="*/ 1897334 h 1897334"/>
              <a:gd name="connsiteX52" fmla="*/ 15703 w 12223414"/>
              <a:gd name="connsiteY52" fmla="*/ 882634 h 1897334"/>
              <a:gd name="connsiteX53" fmla="*/ 6275 w 12223414"/>
              <a:gd name="connsiteY53" fmla="*/ 87387 h 1897334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16019"/>
              <a:gd name="connsiteX1" fmla="*/ 345641 w 12223414"/>
              <a:gd name="connsiteY1" fmla="*/ 18893 h 1816019"/>
              <a:gd name="connsiteX2" fmla="*/ 2466672 w 12223414"/>
              <a:gd name="connsiteY2" fmla="*/ 39 h 1816019"/>
              <a:gd name="connsiteX3" fmla="*/ 12213987 w 12223414"/>
              <a:gd name="connsiteY3" fmla="*/ 24926 h 1816019"/>
              <a:gd name="connsiteX4" fmla="*/ 12223414 w 12223414"/>
              <a:gd name="connsiteY4" fmla="*/ 1344679 h 1816019"/>
              <a:gd name="connsiteX5" fmla="*/ 11968890 w 12223414"/>
              <a:gd name="connsiteY5" fmla="*/ 1372959 h 1816019"/>
              <a:gd name="connsiteX6" fmla="*/ 11704939 w 12223414"/>
              <a:gd name="connsiteY6" fmla="*/ 1410666 h 1816019"/>
              <a:gd name="connsiteX7" fmla="*/ 11346721 w 12223414"/>
              <a:gd name="connsiteY7" fmla="*/ 1429520 h 1816019"/>
              <a:gd name="connsiteX8" fmla="*/ 11054490 w 12223414"/>
              <a:gd name="connsiteY8" fmla="*/ 1467227 h 1816019"/>
              <a:gd name="connsiteX9" fmla="*/ 10894234 w 12223414"/>
              <a:gd name="connsiteY9" fmla="*/ 1486081 h 1816019"/>
              <a:gd name="connsiteX10" fmla="*/ 10724552 w 12223414"/>
              <a:gd name="connsiteY10" fmla="*/ 1504934 h 1816019"/>
              <a:gd name="connsiteX11" fmla="*/ 10592576 w 12223414"/>
              <a:gd name="connsiteY11" fmla="*/ 1514361 h 1816019"/>
              <a:gd name="connsiteX12" fmla="*/ 10479455 w 12223414"/>
              <a:gd name="connsiteY12" fmla="*/ 1523788 h 1816019"/>
              <a:gd name="connsiteX13" fmla="*/ 10309772 w 12223414"/>
              <a:gd name="connsiteY13" fmla="*/ 1542641 h 1816019"/>
              <a:gd name="connsiteX14" fmla="*/ 10187224 w 12223414"/>
              <a:gd name="connsiteY14" fmla="*/ 1552068 h 1816019"/>
              <a:gd name="connsiteX15" fmla="*/ 10083529 w 12223414"/>
              <a:gd name="connsiteY15" fmla="*/ 1552068 h 1816019"/>
              <a:gd name="connsiteX16" fmla="*/ 9913847 w 12223414"/>
              <a:gd name="connsiteY16" fmla="*/ 1570922 h 1816019"/>
              <a:gd name="connsiteX17" fmla="*/ 9791298 w 12223414"/>
              <a:gd name="connsiteY17" fmla="*/ 1589775 h 1816019"/>
              <a:gd name="connsiteX18" fmla="*/ 9668750 w 12223414"/>
              <a:gd name="connsiteY18" fmla="*/ 1589775 h 1816019"/>
              <a:gd name="connsiteX19" fmla="*/ 9565055 w 12223414"/>
              <a:gd name="connsiteY19" fmla="*/ 1589775 h 1816019"/>
              <a:gd name="connsiteX20" fmla="*/ 9404799 w 12223414"/>
              <a:gd name="connsiteY20" fmla="*/ 1608629 h 1816019"/>
              <a:gd name="connsiteX21" fmla="*/ 9291677 w 12223414"/>
              <a:gd name="connsiteY21" fmla="*/ 1618056 h 1816019"/>
              <a:gd name="connsiteX22" fmla="*/ 9008873 w 12223414"/>
              <a:gd name="connsiteY22" fmla="*/ 1646336 h 1816019"/>
              <a:gd name="connsiteX23" fmla="*/ 8820337 w 12223414"/>
              <a:gd name="connsiteY23" fmla="*/ 1655763 h 1816019"/>
              <a:gd name="connsiteX24" fmla="*/ 8678935 w 12223414"/>
              <a:gd name="connsiteY24" fmla="*/ 1665190 h 1816019"/>
              <a:gd name="connsiteX25" fmla="*/ 8452692 w 12223414"/>
              <a:gd name="connsiteY25" fmla="*/ 1674617 h 1816019"/>
              <a:gd name="connsiteX26" fmla="*/ 8283009 w 12223414"/>
              <a:gd name="connsiteY26" fmla="*/ 1684044 h 1816019"/>
              <a:gd name="connsiteX27" fmla="*/ 8037913 w 12223414"/>
              <a:gd name="connsiteY27" fmla="*/ 1702897 h 1816019"/>
              <a:gd name="connsiteX28" fmla="*/ 7830523 w 12223414"/>
              <a:gd name="connsiteY28" fmla="*/ 1712324 h 1816019"/>
              <a:gd name="connsiteX29" fmla="*/ 7641987 w 12223414"/>
              <a:gd name="connsiteY29" fmla="*/ 1712324 h 1816019"/>
              <a:gd name="connsiteX30" fmla="*/ 7415743 w 12223414"/>
              <a:gd name="connsiteY30" fmla="*/ 1721751 h 1816019"/>
              <a:gd name="connsiteX31" fmla="*/ 7151793 w 12223414"/>
              <a:gd name="connsiteY31" fmla="*/ 1721751 h 1816019"/>
              <a:gd name="connsiteX32" fmla="*/ 6812428 w 12223414"/>
              <a:gd name="connsiteY32" fmla="*/ 1712324 h 1816019"/>
              <a:gd name="connsiteX33" fmla="*/ 6350515 w 12223414"/>
              <a:gd name="connsiteY33" fmla="*/ 1684044 h 1816019"/>
              <a:gd name="connsiteX34" fmla="*/ 5879174 w 12223414"/>
              <a:gd name="connsiteY34" fmla="*/ 1655763 h 1816019"/>
              <a:gd name="connsiteX35" fmla="*/ 5426688 w 12223414"/>
              <a:gd name="connsiteY35" fmla="*/ 1599202 h 1816019"/>
              <a:gd name="connsiteX36" fmla="*/ 4993055 w 12223414"/>
              <a:gd name="connsiteY36" fmla="*/ 1542641 h 1816019"/>
              <a:gd name="connsiteX37" fmla="*/ 4427447 w 12223414"/>
              <a:gd name="connsiteY37" fmla="*/ 1476654 h 1816019"/>
              <a:gd name="connsiteX38" fmla="*/ 3531900 w 12223414"/>
              <a:gd name="connsiteY38" fmla="*/ 1391813 h 1816019"/>
              <a:gd name="connsiteX39" fmla="*/ 3003999 w 12223414"/>
              <a:gd name="connsiteY39" fmla="*/ 1335252 h 1816019"/>
              <a:gd name="connsiteX40" fmla="*/ 2655207 w 12223414"/>
              <a:gd name="connsiteY40" fmla="*/ 1325825 h 1816019"/>
              <a:gd name="connsiteX41" fmla="*/ 2353550 w 12223414"/>
              <a:gd name="connsiteY41" fmla="*/ 1344679 h 1816019"/>
              <a:gd name="connsiteX42" fmla="*/ 2108453 w 12223414"/>
              <a:gd name="connsiteY42" fmla="*/ 1354105 h 1816019"/>
              <a:gd name="connsiteX43" fmla="*/ 1759661 w 12223414"/>
              <a:gd name="connsiteY43" fmla="*/ 1401239 h 1816019"/>
              <a:gd name="connsiteX44" fmla="*/ 1476857 w 12223414"/>
              <a:gd name="connsiteY44" fmla="*/ 1438947 h 1816019"/>
              <a:gd name="connsiteX45" fmla="*/ 1269467 w 12223414"/>
              <a:gd name="connsiteY45" fmla="*/ 1476654 h 1816019"/>
              <a:gd name="connsiteX46" fmla="*/ 1062077 w 12223414"/>
              <a:gd name="connsiteY46" fmla="*/ 1514361 h 1816019"/>
              <a:gd name="connsiteX47" fmla="*/ 807554 w 12223414"/>
              <a:gd name="connsiteY47" fmla="*/ 1580349 h 1816019"/>
              <a:gd name="connsiteX48" fmla="*/ 609591 w 12223414"/>
              <a:gd name="connsiteY48" fmla="*/ 1627483 h 1816019"/>
              <a:gd name="connsiteX49" fmla="*/ 430482 w 12223414"/>
              <a:gd name="connsiteY49" fmla="*/ 1684044 h 1816019"/>
              <a:gd name="connsiteX50" fmla="*/ 166531 w 12223414"/>
              <a:gd name="connsiteY50" fmla="*/ 1768885 h 1816019"/>
              <a:gd name="connsiteX51" fmla="*/ 34556 w 12223414"/>
              <a:gd name="connsiteY51" fmla="*/ 1816019 h 1816019"/>
              <a:gd name="connsiteX52" fmla="*/ 15703 w 12223414"/>
              <a:gd name="connsiteY52" fmla="*/ 801319 h 1816019"/>
              <a:gd name="connsiteX53" fmla="*/ 6275 w 12223414"/>
              <a:gd name="connsiteY53" fmla="*/ 6072 h 1816019"/>
              <a:gd name="connsiteX0" fmla="*/ 6275 w 12223414"/>
              <a:gd name="connsiteY0" fmla="*/ 6072 h 1825446"/>
              <a:gd name="connsiteX1" fmla="*/ 345641 w 12223414"/>
              <a:gd name="connsiteY1" fmla="*/ 18893 h 1825446"/>
              <a:gd name="connsiteX2" fmla="*/ 2466672 w 12223414"/>
              <a:gd name="connsiteY2" fmla="*/ 39 h 1825446"/>
              <a:gd name="connsiteX3" fmla="*/ 12213987 w 12223414"/>
              <a:gd name="connsiteY3" fmla="*/ 24926 h 1825446"/>
              <a:gd name="connsiteX4" fmla="*/ 12223414 w 12223414"/>
              <a:gd name="connsiteY4" fmla="*/ 1344679 h 1825446"/>
              <a:gd name="connsiteX5" fmla="*/ 11968890 w 12223414"/>
              <a:gd name="connsiteY5" fmla="*/ 1372959 h 1825446"/>
              <a:gd name="connsiteX6" fmla="*/ 11704939 w 12223414"/>
              <a:gd name="connsiteY6" fmla="*/ 1410666 h 1825446"/>
              <a:gd name="connsiteX7" fmla="*/ 11346721 w 12223414"/>
              <a:gd name="connsiteY7" fmla="*/ 1429520 h 1825446"/>
              <a:gd name="connsiteX8" fmla="*/ 11054490 w 12223414"/>
              <a:gd name="connsiteY8" fmla="*/ 1467227 h 1825446"/>
              <a:gd name="connsiteX9" fmla="*/ 10894234 w 12223414"/>
              <a:gd name="connsiteY9" fmla="*/ 1486081 h 1825446"/>
              <a:gd name="connsiteX10" fmla="*/ 10724552 w 12223414"/>
              <a:gd name="connsiteY10" fmla="*/ 1504934 h 1825446"/>
              <a:gd name="connsiteX11" fmla="*/ 10592576 w 12223414"/>
              <a:gd name="connsiteY11" fmla="*/ 1514361 h 1825446"/>
              <a:gd name="connsiteX12" fmla="*/ 10479455 w 12223414"/>
              <a:gd name="connsiteY12" fmla="*/ 1523788 h 1825446"/>
              <a:gd name="connsiteX13" fmla="*/ 10309772 w 12223414"/>
              <a:gd name="connsiteY13" fmla="*/ 1542641 h 1825446"/>
              <a:gd name="connsiteX14" fmla="*/ 10187224 w 12223414"/>
              <a:gd name="connsiteY14" fmla="*/ 1552068 h 1825446"/>
              <a:gd name="connsiteX15" fmla="*/ 10083529 w 12223414"/>
              <a:gd name="connsiteY15" fmla="*/ 1552068 h 1825446"/>
              <a:gd name="connsiteX16" fmla="*/ 9913847 w 12223414"/>
              <a:gd name="connsiteY16" fmla="*/ 1570922 h 1825446"/>
              <a:gd name="connsiteX17" fmla="*/ 9791298 w 12223414"/>
              <a:gd name="connsiteY17" fmla="*/ 1589775 h 1825446"/>
              <a:gd name="connsiteX18" fmla="*/ 9668750 w 12223414"/>
              <a:gd name="connsiteY18" fmla="*/ 1589775 h 1825446"/>
              <a:gd name="connsiteX19" fmla="*/ 9565055 w 12223414"/>
              <a:gd name="connsiteY19" fmla="*/ 1589775 h 1825446"/>
              <a:gd name="connsiteX20" fmla="*/ 9404799 w 12223414"/>
              <a:gd name="connsiteY20" fmla="*/ 1608629 h 1825446"/>
              <a:gd name="connsiteX21" fmla="*/ 9291677 w 12223414"/>
              <a:gd name="connsiteY21" fmla="*/ 1618056 h 1825446"/>
              <a:gd name="connsiteX22" fmla="*/ 9008873 w 12223414"/>
              <a:gd name="connsiteY22" fmla="*/ 1646336 h 1825446"/>
              <a:gd name="connsiteX23" fmla="*/ 8820337 w 12223414"/>
              <a:gd name="connsiteY23" fmla="*/ 1655763 h 1825446"/>
              <a:gd name="connsiteX24" fmla="*/ 8678935 w 12223414"/>
              <a:gd name="connsiteY24" fmla="*/ 1665190 h 1825446"/>
              <a:gd name="connsiteX25" fmla="*/ 8452692 w 12223414"/>
              <a:gd name="connsiteY25" fmla="*/ 1674617 h 1825446"/>
              <a:gd name="connsiteX26" fmla="*/ 8283009 w 12223414"/>
              <a:gd name="connsiteY26" fmla="*/ 1684044 h 1825446"/>
              <a:gd name="connsiteX27" fmla="*/ 8037913 w 12223414"/>
              <a:gd name="connsiteY27" fmla="*/ 1702897 h 1825446"/>
              <a:gd name="connsiteX28" fmla="*/ 7830523 w 12223414"/>
              <a:gd name="connsiteY28" fmla="*/ 1712324 h 1825446"/>
              <a:gd name="connsiteX29" fmla="*/ 7641987 w 12223414"/>
              <a:gd name="connsiteY29" fmla="*/ 1712324 h 1825446"/>
              <a:gd name="connsiteX30" fmla="*/ 7415743 w 12223414"/>
              <a:gd name="connsiteY30" fmla="*/ 1721751 h 1825446"/>
              <a:gd name="connsiteX31" fmla="*/ 7151793 w 12223414"/>
              <a:gd name="connsiteY31" fmla="*/ 1721751 h 1825446"/>
              <a:gd name="connsiteX32" fmla="*/ 6812428 w 12223414"/>
              <a:gd name="connsiteY32" fmla="*/ 1712324 h 1825446"/>
              <a:gd name="connsiteX33" fmla="*/ 6350515 w 12223414"/>
              <a:gd name="connsiteY33" fmla="*/ 1684044 h 1825446"/>
              <a:gd name="connsiteX34" fmla="*/ 5879174 w 12223414"/>
              <a:gd name="connsiteY34" fmla="*/ 1655763 h 1825446"/>
              <a:gd name="connsiteX35" fmla="*/ 5426688 w 12223414"/>
              <a:gd name="connsiteY35" fmla="*/ 1599202 h 1825446"/>
              <a:gd name="connsiteX36" fmla="*/ 4993055 w 12223414"/>
              <a:gd name="connsiteY36" fmla="*/ 1542641 h 1825446"/>
              <a:gd name="connsiteX37" fmla="*/ 4427447 w 12223414"/>
              <a:gd name="connsiteY37" fmla="*/ 1476654 h 1825446"/>
              <a:gd name="connsiteX38" fmla="*/ 3531900 w 12223414"/>
              <a:gd name="connsiteY38" fmla="*/ 1391813 h 1825446"/>
              <a:gd name="connsiteX39" fmla="*/ 3003999 w 12223414"/>
              <a:gd name="connsiteY39" fmla="*/ 1335252 h 1825446"/>
              <a:gd name="connsiteX40" fmla="*/ 2655207 w 12223414"/>
              <a:gd name="connsiteY40" fmla="*/ 1325825 h 1825446"/>
              <a:gd name="connsiteX41" fmla="*/ 2353550 w 12223414"/>
              <a:gd name="connsiteY41" fmla="*/ 1344679 h 1825446"/>
              <a:gd name="connsiteX42" fmla="*/ 2108453 w 12223414"/>
              <a:gd name="connsiteY42" fmla="*/ 1354105 h 1825446"/>
              <a:gd name="connsiteX43" fmla="*/ 1759661 w 12223414"/>
              <a:gd name="connsiteY43" fmla="*/ 1401239 h 1825446"/>
              <a:gd name="connsiteX44" fmla="*/ 1476857 w 12223414"/>
              <a:gd name="connsiteY44" fmla="*/ 1438947 h 1825446"/>
              <a:gd name="connsiteX45" fmla="*/ 1269467 w 12223414"/>
              <a:gd name="connsiteY45" fmla="*/ 1476654 h 1825446"/>
              <a:gd name="connsiteX46" fmla="*/ 1062077 w 12223414"/>
              <a:gd name="connsiteY46" fmla="*/ 1514361 h 1825446"/>
              <a:gd name="connsiteX47" fmla="*/ 807554 w 12223414"/>
              <a:gd name="connsiteY47" fmla="*/ 1580349 h 1825446"/>
              <a:gd name="connsiteX48" fmla="*/ 609591 w 12223414"/>
              <a:gd name="connsiteY48" fmla="*/ 1627483 h 1825446"/>
              <a:gd name="connsiteX49" fmla="*/ 430482 w 12223414"/>
              <a:gd name="connsiteY49" fmla="*/ 1684044 h 1825446"/>
              <a:gd name="connsiteX50" fmla="*/ 166531 w 12223414"/>
              <a:gd name="connsiteY50" fmla="*/ 1768885 h 1825446"/>
              <a:gd name="connsiteX51" fmla="*/ 25129 w 12223414"/>
              <a:gd name="connsiteY51" fmla="*/ 1825446 h 1825446"/>
              <a:gd name="connsiteX52" fmla="*/ 15703 w 12223414"/>
              <a:gd name="connsiteY52" fmla="*/ 801319 h 1825446"/>
              <a:gd name="connsiteX53" fmla="*/ 6275 w 12223414"/>
              <a:gd name="connsiteY53" fmla="*/ 6072 h 1825446"/>
              <a:gd name="connsiteX0" fmla="*/ 22818 w 12239957"/>
              <a:gd name="connsiteY0" fmla="*/ 55237 h 1874611"/>
              <a:gd name="connsiteX1" fmla="*/ 362184 w 12239957"/>
              <a:gd name="connsiteY1" fmla="*/ 68058 h 1874611"/>
              <a:gd name="connsiteX2" fmla="*/ 2483215 w 12239957"/>
              <a:gd name="connsiteY2" fmla="*/ 49204 h 1874611"/>
              <a:gd name="connsiteX3" fmla="*/ 12230530 w 12239957"/>
              <a:gd name="connsiteY3" fmla="*/ 74091 h 1874611"/>
              <a:gd name="connsiteX4" fmla="*/ 12239957 w 12239957"/>
              <a:gd name="connsiteY4" fmla="*/ 1393844 h 1874611"/>
              <a:gd name="connsiteX5" fmla="*/ 11985433 w 12239957"/>
              <a:gd name="connsiteY5" fmla="*/ 1422124 h 1874611"/>
              <a:gd name="connsiteX6" fmla="*/ 11721482 w 12239957"/>
              <a:gd name="connsiteY6" fmla="*/ 1459831 h 1874611"/>
              <a:gd name="connsiteX7" fmla="*/ 11363264 w 12239957"/>
              <a:gd name="connsiteY7" fmla="*/ 1478685 h 1874611"/>
              <a:gd name="connsiteX8" fmla="*/ 11071033 w 12239957"/>
              <a:gd name="connsiteY8" fmla="*/ 1516392 h 1874611"/>
              <a:gd name="connsiteX9" fmla="*/ 10910777 w 12239957"/>
              <a:gd name="connsiteY9" fmla="*/ 1535246 h 1874611"/>
              <a:gd name="connsiteX10" fmla="*/ 10741095 w 12239957"/>
              <a:gd name="connsiteY10" fmla="*/ 1554099 h 1874611"/>
              <a:gd name="connsiteX11" fmla="*/ 10609119 w 12239957"/>
              <a:gd name="connsiteY11" fmla="*/ 1563526 h 1874611"/>
              <a:gd name="connsiteX12" fmla="*/ 10495998 w 12239957"/>
              <a:gd name="connsiteY12" fmla="*/ 1572953 h 1874611"/>
              <a:gd name="connsiteX13" fmla="*/ 10326315 w 12239957"/>
              <a:gd name="connsiteY13" fmla="*/ 1591806 h 1874611"/>
              <a:gd name="connsiteX14" fmla="*/ 10203767 w 12239957"/>
              <a:gd name="connsiteY14" fmla="*/ 1601233 h 1874611"/>
              <a:gd name="connsiteX15" fmla="*/ 10100072 w 12239957"/>
              <a:gd name="connsiteY15" fmla="*/ 1601233 h 1874611"/>
              <a:gd name="connsiteX16" fmla="*/ 9930390 w 12239957"/>
              <a:gd name="connsiteY16" fmla="*/ 1620087 h 1874611"/>
              <a:gd name="connsiteX17" fmla="*/ 9807841 w 12239957"/>
              <a:gd name="connsiteY17" fmla="*/ 1638940 h 1874611"/>
              <a:gd name="connsiteX18" fmla="*/ 9685293 w 12239957"/>
              <a:gd name="connsiteY18" fmla="*/ 1638940 h 1874611"/>
              <a:gd name="connsiteX19" fmla="*/ 9581598 w 12239957"/>
              <a:gd name="connsiteY19" fmla="*/ 1638940 h 1874611"/>
              <a:gd name="connsiteX20" fmla="*/ 9421342 w 12239957"/>
              <a:gd name="connsiteY20" fmla="*/ 1657794 h 1874611"/>
              <a:gd name="connsiteX21" fmla="*/ 9308220 w 12239957"/>
              <a:gd name="connsiteY21" fmla="*/ 1667221 h 1874611"/>
              <a:gd name="connsiteX22" fmla="*/ 9025416 w 12239957"/>
              <a:gd name="connsiteY22" fmla="*/ 1695501 h 1874611"/>
              <a:gd name="connsiteX23" fmla="*/ 8836880 w 12239957"/>
              <a:gd name="connsiteY23" fmla="*/ 1704928 h 1874611"/>
              <a:gd name="connsiteX24" fmla="*/ 8695478 w 12239957"/>
              <a:gd name="connsiteY24" fmla="*/ 1714355 h 1874611"/>
              <a:gd name="connsiteX25" fmla="*/ 8469235 w 12239957"/>
              <a:gd name="connsiteY25" fmla="*/ 1723782 h 1874611"/>
              <a:gd name="connsiteX26" fmla="*/ 8299552 w 12239957"/>
              <a:gd name="connsiteY26" fmla="*/ 1733209 h 1874611"/>
              <a:gd name="connsiteX27" fmla="*/ 8054456 w 12239957"/>
              <a:gd name="connsiteY27" fmla="*/ 1752062 h 1874611"/>
              <a:gd name="connsiteX28" fmla="*/ 7847066 w 12239957"/>
              <a:gd name="connsiteY28" fmla="*/ 1761489 h 1874611"/>
              <a:gd name="connsiteX29" fmla="*/ 7658530 w 12239957"/>
              <a:gd name="connsiteY29" fmla="*/ 1761489 h 1874611"/>
              <a:gd name="connsiteX30" fmla="*/ 7432286 w 12239957"/>
              <a:gd name="connsiteY30" fmla="*/ 1770916 h 1874611"/>
              <a:gd name="connsiteX31" fmla="*/ 7168336 w 12239957"/>
              <a:gd name="connsiteY31" fmla="*/ 1770916 h 1874611"/>
              <a:gd name="connsiteX32" fmla="*/ 6828971 w 12239957"/>
              <a:gd name="connsiteY32" fmla="*/ 1761489 h 1874611"/>
              <a:gd name="connsiteX33" fmla="*/ 6367058 w 12239957"/>
              <a:gd name="connsiteY33" fmla="*/ 1733209 h 1874611"/>
              <a:gd name="connsiteX34" fmla="*/ 5895717 w 12239957"/>
              <a:gd name="connsiteY34" fmla="*/ 1704928 h 1874611"/>
              <a:gd name="connsiteX35" fmla="*/ 5443231 w 12239957"/>
              <a:gd name="connsiteY35" fmla="*/ 1648367 h 1874611"/>
              <a:gd name="connsiteX36" fmla="*/ 5009598 w 12239957"/>
              <a:gd name="connsiteY36" fmla="*/ 1591806 h 1874611"/>
              <a:gd name="connsiteX37" fmla="*/ 4443990 w 12239957"/>
              <a:gd name="connsiteY37" fmla="*/ 1525819 h 1874611"/>
              <a:gd name="connsiteX38" fmla="*/ 3548443 w 12239957"/>
              <a:gd name="connsiteY38" fmla="*/ 1440978 h 1874611"/>
              <a:gd name="connsiteX39" fmla="*/ 3020542 w 12239957"/>
              <a:gd name="connsiteY39" fmla="*/ 1384417 h 1874611"/>
              <a:gd name="connsiteX40" fmla="*/ 2671750 w 12239957"/>
              <a:gd name="connsiteY40" fmla="*/ 1374990 h 1874611"/>
              <a:gd name="connsiteX41" fmla="*/ 2370093 w 12239957"/>
              <a:gd name="connsiteY41" fmla="*/ 1393844 h 1874611"/>
              <a:gd name="connsiteX42" fmla="*/ 2124996 w 12239957"/>
              <a:gd name="connsiteY42" fmla="*/ 1403270 h 1874611"/>
              <a:gd name="connsiteX43" fmla="*/ 1776204 w 12239957"/>
              <a:gd name="connsiteY43" fmla="*/ 1450404 h 1874611"/>
              <a:gd name="connsiteX44" fmla="*/ 1493400 w 12239957"/>
              <a:gd name="connsiteY44" fmla="*/ 1488112 h 1874611"/>
              <a:gd name="connsiteX45" fmla="*/ 1286010 w 12239957"/>
              <a:gd name="connsiteY45" fmla="*/ 1525819 h 1874611"/>
              <a:gd name="connsiteX46" fmla="*/ 1078620 w 12239957"/>
              <a:gd name="connsiteY46" fmla="*/ 1563526 h 1874611"/>
              <a:gd name="connsiteX47" fmla="*/ 824097 w 12239957"/>
              <a:gd name="connsiteY47" fmla="*/ 1629514 h 1874611"/>
              <a:gd name="connsiteX48" fmla="*/ 626134 w 12239957"/>
              <a:gd name="connsiteY48" fmla="*/ 1676648 h 1874611"/>
              <a:gd name="connsiteX49" fmla="*/ 447025 w 12239957"/>
              <a:gd name="connsiteY49" fmla="*/ 1733209 h 1874611"/>
              <a:gd name="connsiteX50" fmla="*/ 183074 w 12239957"/>
              <a:gd name="connsiteY50" fmla="*/ 1818050 h 1874611"/>
              <a:gd name="connsiteX51" fmla="*/ 41672 w 12239957"/>
              <a:gd name="connsiteY51" fmla="*/ 1874611 h 1874611"/>
              <a:gd name="connsiteX52" fmla="*/ 32246 w 12239957"/>
              <a:gd name="connsiteY52" fmla="*/ 897618 h 1874611"/>
              <a:gd name="connsiteX53" fmla="*/ 22818 w 12239957"/>
              <a:gd name="connsiteY53" fmla="*/ 55237 h 1874611"/>
              <a:gd name="connsiteX0" fmla="*/ 21081 w 12238220"/>
              <a:gd name="connsiteY0" fmla="*/ 55237 h 1874611"/>
              <a:gd name="connsiteX1" fmla="*/ 360447 w 12238220"/>
              <a:gd name="connsiteY1" fmla="*/ 68058 h 1874611"/>
              <a:gd name="connsiteX2" fmla="*/ 2481478 w 12238220"/>
              <a:gd name="connsiteY2" fmla="*/ 49204 h 1874611"/>
              <a:gd name="connsiteX3" fmla="*/ 12228793 w 12238220"/>
              <a:gd name="connsiteY3" fmla="*/ 74091 h 1874611"/>
              <a:gd name="connsiteX4" fmla="*/ 12238220 w 12238220"/>
              <a:gd name="connsiteY4" fmla="*/ 1393844 h 1874611"/>
              <a:gd name="connsiteX5" fmla="*/ 11983696 w 12238220"/>
              <a:gd name="connsiteY5" fmla="*/ 1422124 h 1874611"/>
              <a:gd name="connsiteX6" fmla="*/ 11719745 w 12238220"/>
              <a:gd name="connsiteY6" fmla="*/ 1459831 h 1874611"/>
              <a:gd name="connsiteX7" fmla="*/ 11361527 w 12238220"/>
              <a:gd name="connsiteY7" fmla="*/ 1478685 h 1874611"/>
              <a:gd name="connsiteX8" fmla="*/ 11069296 w 12238220"/>
              <a:gd name="connsiteY8" fmla="*/ 1516392 h 1874611"/>
              <a:gd name="connsiteX9" fmla="*/ 10909040 w 12238220"/>
              <a:gd name="connsiteY9" fmla="*/ 1535246 h 1874611"/>
              <a:gd name="connsiteX10" fmla="*/ 10739358 w 12238220"/>
              <a:gd name="connsiteY10" fmla="*/ 1554099 h 1874611"/>
              <a:gd name="connsiteX11" fmla="*/ 10607382 w 12238220"/>
              <a:gd name="connsiteY11" fmla="*/ 1563526 h 1874611"/>
              <a:gd name="connsiteX12" fmla="*/ 10494261 w 12238220"/>
              <a:gd name="connsiteY12" fmla="*/ 1572953 h 1874611"/>
              <a:gd name="connsiteX13" fmla="*/ 10324578 w 12238220"/>
              <a:gd name="connsiteY13" fmla="*/ 1591806 h 1874611"/>
              <a:gd name="connsiteX14" fmla="*/ 10202030 w 12238220"/>
              <a:gd name="connsiteY14" fmla="*/ 1601233 h 1874611"/>
              <a:gd name="connsiteX15" fmla="*/ 10098335 w 12238220"/>
              <a:gd name="connsiteY15" fmla="*/ 1601233 h 1874611"/>
              <a:gd name="connsiteX16" fmla="*/ 9928653 w 12238220"/>
              <a:gd name="connsiteY16" fmla="*/ 1620087 h 1874611"/>
              <a:gd name="connsiteX17" fmla="*/ 9806104 w 12238220"/>
              <a:gd name="connsiteY17" fmla="*/ 1638940 h 1874611"/>
              <a:gd name="connsiteX18" fmla="*/ 9683556 w 12238220"/>
              <a:gd name="connsiteY18" fmla="*/ 1638940 h 1874611"/>
              <a:gd name="connsiteX19" fmla="*/ 9579861 w 12238220"/>
              <a:gd name="connsiteY19" fmla="*/ 1638940 h 1874611"/>
              <a:gd name="connsiteX20" fmla="*/ 9419605 w 12238220"/>
              <a:gd name="connsiteY20" fmla="*/ 1657794 h 1874611"/>
              <a:gd name="connsiteX21" fmla="*/ 9306483 w 12238220"/>
              <a:gd name="connsiteY21" fmla="*/ 1667221 h 1874611"/>
              <a:gd name="connsiteX22" fmla="*/ 9023679 w 12238220"/>
              <a:gd name="connsiteY22" fmla="*/ 1695501 h 1874611"/>
              <a:gd name="connsiteX23" fmla="*/ 8835143 w 12238220"/>
              <a:gd name="connsiteY23" fmla="*/ 1704928 h 1874611"/>
              <a:gd name="connsiteX24" fmla="*/ 8693741 w 12238220"/>
              <a:gd name="connsiteY24" fmla="*/ 1714355 h 1874611"/>
              <a:gd name="connsiteX25" fmla="*/ 8467498 w 12238220"/>
              <a:gd name="connsiteY25" fmla="*/ 1723782 h 1874611"/>
              <a:gd name="connsiteX26" fmla="*/ 8297815 w 12238220"/>
              <a:gd name="connsiteY26" fmla="*/ 1733209 h 1874611"/>
              <a:gd name="connsiteX27" fmla="*/ 8052719 w 12238220"/>
              <a:gd name="connsiteY27" fmla="*/ 1752062 h 1874611"/>
              <a:gd name="connsiteX28" fmla="*/ 7845329 w 12238220"/>
              <a:gd name="connsiteY28" fmla="*/ 1761489 h 1874611"/>
              <a:gd name="connsiteX29" fmla="*/ 7656793 w 12238220"/>
              <a:gd name="connsiteY29" fmla="*/ 1761489 h 1874611"/>
              <a:gd name="connsiteX30" fmla="*/ 7430549 w 12238220"/>
              <a:gd name="connsiteY30" fmla="*/ 1770916 h 1874611"/>
              <a:gd name="connsiteX31" fmla="*/ 7166599 w 12238220"/>
              <a:gd name="connsiteY31" fmla="*/ 1770916 h 1874611"/>
              <a:gd name="connsiteX32" fmla="*/ 6827234 w 12238220"/>
              <a:gd name="connsiteY32" fmla="*/ 1761489 h 1874611"/>
              <a:gd name="connsiteX33" fmla="*/ 6365321 w 12238220"/>
              <a:gd name="connsiteY33" fmla="*/ 1733209 h 1874611"/>
              <a:gd name="connsiteX34" fmla="*/ 5893980 w 12238220"/>
              <a:gd name="connsiteY34" fmla="*/ 1704928 h 1874611"/>
              <a:gd name="connsiteX35" fmla="*/ 5441494 w 12238220"/>
              <a:gd name="connsiteY35" fmla="*/ 1648367 h 1874611"/>
              <a:gd name="connsiteX36" fmla="*/ 5007861 w 12238220"/>
              <a:gd name="connsiteY36" fmla="*/ 1591806 h 1874611"/>
              <a:gd name="connsiteX37" fmla="*/ 4442253 w 12238220"/>
              <a:gd name="connsiteY37" fmla="*/ 1525819 h 1874611"/>
              <a:gd name="connsiteX38" fmla="*/ 3546706 w 12238220"/>
              <a:gd name="connsiteY38" fmla="*/ 1440978 h 1874611"/>
              <a:gd name="connsiteX39" fmla="*/ 3018805 w 12238220"/>
              <a:gd name="connsiteY39" fmla="*/ 1384417 h 1874611"/>
              <a:gd name="connsiteX40" fmla="*/ 2670013 w 12238220"/>
              <a:gd name="connsiteY40" fmla="*/ 1374990 h 1874611"/>
              <a:gd name="connsiteX41" fmla="*/ 2368356 w 12238220"/>
              <a:gd name="connsiteY41" fmla="*/ 1393844 h 1874611"/>
              <a:gd name="connsiteX42" fmla="*/ 2123259 w 12238220"/>
              <a:gd name="connsiteY42" fmla="*/ 1403270 h 1874611"/>
              <a:gd name="connsiteX43" fmla="*/ 1774467 w 12238220"/>
              <a:gd name="connsiteY43" fmla="*/ 1450404 h 1874611"/>
              <a:gd name="connsiteX44" fmla="*/ 1491663 w 12238220"/>
              <a:gd name="connsiteY44" fmla="*/ 1488112 h 1874611"/>
              <a:gd name="connsiteX45" fmla="*/ 1284273 w 12238220"/>
              <a:gd name="connsiteY45" fmla="*/ 1525819 h 1874611"/>
              <a:gd name="connsiteX46" fmla="*/ 1076883 w 12238220"/>
              <a:gd name="connsiteY46" fmla="*/ 1563526 h 1874611"/>
              <a:gd name="connsiteX47" fmla="*/ 822360 w 12238220"/>
              <a:gd name="connsiteY47" fmla="*/ 1629514 h 1874611"/>
              <a:gd name="connsiteX48" fmla="*/ 624397 w 12238220"/>
              <a:gd name="connsiteY48" fmla="*/ 1676648 h 1874611"/>
              <a:gd name="connsiteX49" fmla="*/ 445288 w 12238220"/>
              <a:gd name="connsiteY49" fmla="*/ 1733209 h 1874611"/>
              <a:gd name="connsiteX50" fmla="*/ 181337 w 12238220"/>
              <a:gd name="connsiteY50" fmla="*/ 1818050 h 1874611"/>
              <a:gd name="connsiteX51" fmla="*/ 39935 w 12238220"/>
              <a:gd name="connsiteY51" fmla="*/ 1874611 h 1874611"/>
              <a:gd name="connsiteX52" fmla="*/ 30509 w 12238220"/>
              <a:gd name="connsiteY52" fmla="*/ 897618 h 1874611"/>
              <a:gd name="connsiteX53" fmla="*/ 21081 w 12238220"/>
              <a:gd name="connsiteY53" fmla="*/ 55237 h 1874611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527248 w 12218762"/>
              <a:gd name="connsiteY38" fmla="*/ 1391813 h 1825446"/>
              <a:gd name="connsiteX39" fmla="*/ 2999347 w 12218762"/>
              <a:gd name="connsiteY39" fmla="*/ 1335252 h 1825446"/>
              <a:gd name="connsiteX40" fmla="*/ 2650555 w 12218762"/>
              <a:gd name="connsiteY40" fmla="*/ 1325825 h 1825446"/>
              <a:gd name="connsiteX41" fmla="*/ 2348898 w 12218762"/>
              <a:gd name="connsiteY41" fmla="*/ 1344679 h 1825446"/>
              <a:gd name="connsiteX42" fmla="*/ 2103801 w 12218762"/>
              <a:gd name="connsiteY42" fmla="*/ 1354105 h 1825446"/>
              <a:gd name="connsiteX43" fmla="*/ 1755009 w 12218762"/>
              <a:gd name="connsiteY43" fmla="*/ 1401239 h 1825446"/>
              <a:gd name="connsiteX44" fmla="*/ 1472205 w 12218762"/>
              <a:gd name="connsiteY44" fmla="*/ 1438947 h 1825446"/>
              <a:gd name="connsiteX45" fmla="*/ 1264815 w 12218762"/>
              <a:gd name="connsiteY45" fmla="*/ 1476654 h 1825446"/>
              <a:gd name="connsiteX46" fmla="*/ 1057425 w 12218762"/>
              <a:gd name="connsiteY46" fmla="*/ 1514361 h 1825446"/>
              <a:gd name="connsiteX47" fmla="*/ 802902 w 12218762"/>
              <a:gd name="connsiteY47" fmla="*/ 1580349 h 1825446"/>
              <a:gd name="connsiteX48" fmla="*/ 604939 w 12218762"/>
              <a:gd name="connsiteY48" fmla="*/ 1627483 h 1825446"/>
              <a:gd name="connsiteX49" fmla="*/ 425830 w 12218762"/>
              <a:gd name="connsiteY49" fmla="*/ 1684044 h 1825446"/>
              <a:gd name="connsiteX50" fmla="*/ 161879 w 12218762"/>
              <a:gd name="connsiteY50" fmla="*/ 1768885 h 1825446"/>
              <a:gd name="connsiteX51" fmla="*/ 20477 w 12218762"/>
              <a:gd name="connsiteY51" fmla="*/ 1825446 h 1825446"/>
              <a:gd name="connsiteX52" fmla="*/ 11051 w 12218762"/>
              <a:gd name="connsiteY52" fmla="*/ 848453 h 1825446"/>
              <a:gd name="connsiteX53" fmla="*/ 1623 w 12218762"/>
              <a:gd name="connsiteY53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2999347 w 12218762"/>
              <a:gd name="connsiteY40" fmla="*/ 1335252 h 1825446"/>
              <a:gd name="connsiteX41" fmla="*/ 2650555 w 12218762"/>
              <a:gd name="connsiteY41" fmla="*/ 1325825 h 1825446"/>
              <a:gd name="connsiteX42" fmla="*/ 2348898 w 12218762"/>
              <a:gd name="connsiteY42" fmla="*/ 1344679 h 1825446"/>
              <a:gd name="connsiteX43" fmla="*/ 2103801 w 12218762"/>
              <a:gd name="connsiteY43" fmla="*/ 1354105 h 1825446"/>
              <a:gd name="connsiteX44" fmla="*/ 1755009 w 12218762"/>
              <a:gd name="connsiteY44" fmla="*/ 1401239 h 1825446"/>
              <a:gd name="connsiteX45" fmla="*/ 1472205 w 12218762"/>
              <a:gd name="connsiteY45" fmla="*/ 1438947 h 1825446"/>
              <a:gd name="connsiteX46" fmla="*/ 1264815 w 12218762"/>
              <a:gd name="connsiteY46" fmla="*/ 1476654 h 1825446"/>
              <a:gd name="connsiteX47" fmla="*/ 1057425 w 12218762"/>
              <a:gd name="connsiteY47" fmla="*/ 1514361 h 1825446"/>
              <a:gd name="connsiteX48" fmla="*/ 802902 w 12218762"/>
              <a:gd name="connsiteY48" fmla="*/ 1580349 h 1825446"/>
              <a:gd name="connsiteX49" fmla="*/ 604939 w 12218762"/>
              <a:gd name="connsiteY49" fmla="*/ 1627483 h 1825446"/>
              <a:gd name="connsiteX50" fmla="*/ 425830 w 12218762"/>
              <a:gd name="connsiteY50" fmla="*/ 1684044 h 1825446"/>
              <a:gd name="connsiteX51" fmla="*/ 161879 w 12218762"/>
              <a:gd name="connsiteY51" fmla="*/ 1768885 h 1825446"/>
              <a:gd name="connsiteX52" fmla="*/ 20477 w 12218762"/>
              <a:gd name="connsiteY52" fmla="*/ 1825446 h 1825446"/>
              <a:gd name="connsiteX53" fmla="*/ 11051 w 12218762"/>
              <a:gd name="connsiteY53" fmla="*/ 848453 h 1825446"/>
              <a:gd name="connsiteX54" fmla="*/ 1623 w 12218762"/>
              <a:gd name="connsiteY54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527248 w 12218762"/>
              <a:gd name="connsiteY39" fmla="*/ 1391813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48313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1623 w 12218762"/>
              <a:gd name="connsiteY0" fmla="*/ 6072 h 1825446"/>
              <a:gd name="connsiteX1" fmla="*/ 340989 w 12218762"/>
              <a:gd name="connsiteY1" fmla="*/ 18893 h 1825446"/>
              <a:gd name="connsiteX2" fmla="*/ 2462020 w 12218762"/>
              <a:gd name="connsiteY2" fmla="*/ 39 h 1825446"/>
              <a:gd name="connsiteX3" fmla="*/ 12209335 w 12218762"/>
              <a:gd name="connsiteY3" fmla="*/ 24926 h 1825446"/>
              <a:gd name="connsiteX4" fmla="*/ 12218762 w 12218762"/>
              <a:gd name="connsiteY4" fmla="*/ 1344679 h 1825446"/>
              <a:gd name="connsiteX5" fmla="*/ 11964238 w 12218762"/>
              <a:gd name="connsiteY5" fmla="*/ 1372959 h 1825446"/>
              <a:gd name="connsiteX6" fmla="*/ 11700287 w 12218762"/>
              <a:gd name="connsiteY6" fmla="*/ 1410666 h 1825446"/>
              <a:gd name="connsiteX7" fmla="*/ 11342069 w 12218762"/>
              <a:gd name="connsiteY7" fmla="*/ 1429520 h 1825446"/>
              <a:gd name="connsiteX8" fmla="*/ 11049838 w 12218762"/>
              <a:gd name="connsiteY8" fmla="*/ 1467227 h 1825446"/>
              <a:gd name="connsiteX9" fmla="*/ 10889582 w 12218762"/>
              <a:gd name="connsiteY9" fmla="*/ 1486081 h 1825446"/>
              <a:gd name="connsiteX10" fmla="*/ 10719900 w 12218762"/>
              <a:gd name="connsiteY10" fmla="*/ 1504934 h 1825446"/>
              <a:gd name="connsiteX11" fmla="*/ 10587924 w 12218762"/>
              <a:gd name="connsiteY11" fmla="*/ 1514361 h 1825446"/>
              <a:gd name="connsiteX12" fmla="*/ 10474803 w 12218762"/>
              <a:gd name="connsiteY12" fmla="*/ 1523788 h 1825446"/>
              <a:gd name="connsiteX13" fmla="*/ 10305120 w 12218762"/>
              <a:gd name="connsiteY13" fmla="*/ 1542641 h 1825446"/>
              <a:gd name="connsiteX14" fmla="*/ 10182572 w 12218762"/>
              <a:gd name="connsiteY14" fmla="*/ 1552068 h 1825446"/>
              <a:gd name="connsiteX15" fmla="*/ 10078877 w 12218762"/>
              <a:gd name="connsiteY15" fmla="*/ 1552068 h 1825446"/>
              <a:gd name="connsiteX16" fmla="*/ 9909195 w 12218762"/>
              <a:gd name="connsiteY16" fmla="*/ 1570922 h 1825446"/>
              <a:gd name="connsiteX17" fmla="*/ 9786646 w 12218762"/>
              <a:gd name="connsiteY17" fmla="*/ 1589775 h 1825446"/>
              <a:gd name="connsiteX18" fmla="*/ 9664098 w 12218762"/>
              <a:gd name="connsiteY18" fmla="*/ 1589775 h 1825446"/>
              <a:gd name="connsiteX19" fmla="*/ 9560403 w 12218762"/>
              <a:gd name="connsiteY19" fmla="*/ 1589775 h 1825446"/>
              <a:gd name="connsiteX20" fmla="*/ 9400147 w 12218762"/>
              <a:gd name="connsiteY20" fmla="*/ 1608629 h 1825446"/>
              <a:gd name="connsiteX21" fmla="*/ 9287025 w 12218762"/>
              <a:gd name="connsiteY21" fmla="*/ 1618056 h 1825446"/>
              <a:gd name="connsiteX22" fmla="*/ 9004221 w 12218762"/>
              <a:gd name="connsiteY22" fmla="*/ 1646336 h 1825446"/>
              <a:gd name="connsiteX23" fmla="*/ 8815685 w 12218762"/>
              <a:gd name="connsiteY23" fmla="*/ 1655763 h 1825446"/>
              <a:gd name="connsiteX24" fmla="*/ 8674283 w 12218762"/>
              <a:gd name="connsiteY24" fmla="*/ 1665190 h 1825446"/>
              <a:gd name="connsiteX25" fmla="*/ 8448040 w 12218762"/>
              <a:gd name="connsiteY25" fmla="*/ 1674617 h 1825446"/>
              <a:gd name="connsiteX26" fmla="*/ 8278357 w 12218762"/>
              <a:gd name="connsiteY26" fmla="*/ 1684044 h 1825446"/>
              <a:gd name="connsiteX27" fmla="*/ 8033261 w 12218762"/>
              <a:gd name="connsiteY27" fmla="*/ 1702897 h 1825446"/>
              <a:gd name="connsiteX28" fmla="*/ 7825871 w 12218762"/>
              <a:gd name="connsiteY28" fmla="*/ 1712324 h 1825446"/>
              <a:gd name="connsiteX29" fmla="*/ 7637335 w 12218762"/>
              <a:gd name="connsiteY29" fmla="*/ 1712324 h 1825446"/>
              <a:gd name="connsiteX30" fmla="*/ 7411091 w 12218762"/>
              <a:gd name="connsiteY30" fmla="*/ 1721751 h 1825446"/>
              <a:gd name="connsiteX31" fmla="*/ 7147141 w 12218762"/>
              <a:gd name="connsiteY31" fmla="*/ 1721751 h 1825446"/>
              <a:gd name="connsiteX32" fmla="*/ 6807776 w 12218762"/>
              <a:gd name="connsiteY32" fmla="*/ 1712324 h 1825446"/>
              <a:gd name="connsiteX33" fmla="*/ 6345863 w 12218762"/>
              <a:gd name="connsiteY33" fmla="*/ 1684044 h 1825446"/>
              <a:gd name="connsiteX34" fmla="*/ 5874522 w 12218762"/>
              <a:gd name="connsiteY34" fmla="*/ 1655763 h 1825446"/>
              <a:gd name="connsiteX35" fmla="*/ 5422036 w 12218762"/>
              <a:gd name="connsiteY35" fmla="*/ 1599202 h 1825446"/>
              <a:gd name="connsiteX36" fmla="*/ 4988403 w 12218762"/>
              <a:gd name="connsiteY36" fmla="*/ 1542641 h 1825446"/>
              <a:gd name="connsiteX37" fmla="*/ 4422795 w 12218762"/>
              <a:gd name="connsiteY37" fmla="*/ 1476654 h 1825446"/>
              <a:gd name="connsiteX38" fmla="*/ 3986021 w 12218762"/>
              <a:gd name="connsiteY38" fmla="*/ 1440533 h 1825446"/>
              <a:gd name="connsiteX39" fmla="*/ 3621516 w 12218762"/>
              <a:gd name="connsiteY39" fmla="*/ 1401240 h 1825446"/>
              <a:gd name="connsiteX40" fmla="*/ 3297863 w 12218762"/>
              <a:gd name="connsiteY40" fmla="*/ 1355692 h 1825446"/>
              <a:gd name="connsiteX41" fmla="*/ 2999347 w 12218762"/>
              <a:gd name="connsiteY41" fmla="*/ 1335252 h 1825446"/>
              <a:gd name="connsiteX42" fmla="*/ 2650555 w 12218762"/>
              <a:gd name="connsiteY42" fmla="*/ 1325825 h 1825446"/>
              <a:gd name="connsiteX43" fmla="*/ 2348898 w 12218762"/>
              <a:gd name="connsiteY43" fmla="*/ 1344679 h 1825446"/>
              <a:gd name="connsiteX44" fmla="*/ 2103801 w 12218762"/>
              <a:gd name="connsiteY44" fmla="*/ 1354105 h 1825446"/>
              <a:gd name="connsiteX45" fmla="*/ 1755009 w 12218762"/>
              <a:gd name="connsiteY45" fmla="*/ 1401239 h 1825446"/>
              <a:gd name="connsiteX46" fmla="*/ 1472205 w 12218762"/>
              <a:gd name="connsiteY46" fmla="*/ 1438947 h 1825446"/>
              <a:gd name="connsiteX47" fmla="*/ 1264815 w 12218762"/>
              <a:gd name="connsiteY47" fmla="*/ 1476654 h 1825446"/>
              <a:gd name="connsiteX48" fmla="*/ 1057425 w 12218762"/>
              <a:gd name="connsiteY48" fmla="*/ 1514361 h 1825446"/>
              <a:gd name="connsiteX49" fmla="*/ 802902 w 12218762"/>
              <a:gd name="connsiteY49" fmla="*/ 1580349 h 1825446"/>
              <a:gd name="connsiteX50" fmla="*/ 604939 w 12218762"/>
              <a:gd name="connsiteY50" fmla="*/ 1627483 h 1825446"/>
              <a:gd name="connsiteX51" fmla="*/ 425830 w 12218762"/>
              <a:gd name="connsiteY51" fmla="*/ 1684044 h 1825446"/>
              <a:gd name="connsiteX52" fmla="*/ 161879 w 12218762"/>
              <a:gd name="connsiteY52" fmla="*/ 1768885 h 1825446"/>
              <a:gd name="connsiteX53" fmla="*/ 20477 w 12218762"/>
              <a:gd name="connsiteY53" fmla="*/ 1825446 h 1825446"/>
              <a:gd name="connsiteX54" fmla="*/ 11051 w 12218762"/>
              <a:gd name="connsiteY54" fmla="*/ 848453 h 1825446"/>
              <a:gd name="connsiteX55" fmla="*/ 1623 w 12218762"/>
              <a:gd name="connsiteY55" fmla="*/ 6072 h 1825446"/>
              <a:gd name="connsiteX0" fmla="*/ 30730 w 12247869"/>
              <a:gd name="connsiteY0" fmla="*/ 55237 h 1874611"/>
              <a:gd name="connsiteX1" fmla="*/ 502072 w 12247869"/>
              <a:gd name="connsiteY1" fmla="*/ 68058 h 1874611"/>
              <a:gd name="connsiteX2" fmla="*/ 2491127 w 12247869"/>
              <a:gd name="connsiteY2" fmla="*/ 49204 h 1874611"/>
              <a:gd name="connsiteX3" fmla="*/ 12238442 w 12247869"/>
              <a:gd name="connsiteY3" fmla="*/ 74091 h 1874611"/>
              <a:gd name="connsiteX4" fmla="*/ 12247869 w 12247869"/>
              <a:gd name="connsiteY4" fmla="*/ 1393844 h 1874611"/>
              <a:gd name="connsiteX5" fmla="*/ 11993345 w 12247869"/>
              <a:gd name="connsiteY5" fmla="*/ 1422124 h 1874611"/>
              <a:gd name="connsiteX6" fmla="*/ 11729394 w 12247869"/>
              <a:gd name="connsiteY6" fmla="*/ 1459831 h 1874611"/>
              <a:gd name="connsiteX7" fmla="*/ 11371176 w 12247869"/>
              <a:gd name="connsiteY7" fmla="*/ 1478685 h 1874611"/>
              <a:gd name="connsiteX8" fmla="*/ 11078945 w 12247869"/>
              <a:gd name="connsiteY8" fmla="*/ 1516392 h 1874611"/>
              <a:gd name="connsiteX9" fmla="*/ 10918689 w 12247869"/>
              <a:gd name="connsiteY9" fmla="*/ 1535246 h 1874611"/>
              <a:gd name="connsiteX10" fmla="*/ 10749007 w 12247869"/>
              <a:gd name="connsiteY10" fmla="*/ 1554099 h 1874611"/>
              <a:gd name="connsiteX11" fmla="*/ 10617031 w 12247869"/>
              <a:gd name="connsiteY11" fmla="*/ 1563526 h 1874611"/>
              <a:gd name="connsiteX12" fmla="*/ 10503910 w 12247869"/>
              <a:gd name="connsiteY12" fmla="*/ 1572953 h 1874611"/>
              <a:gd name="connsiteX13" fmla="*/ 10334227 w 12247869"/>
              <a:gd name="connsiteY13" fmla="*/ 1591806 h 1874611"/>
              <a:gd name="connsiteX14" fmla="*/ 10211679 w 12247869"/>
              <a:gd name="connsiteY14" fmla="*/ 1601233 h 1874611"/>
              <a:gd name="connsiteX15" fmla="*/ 10107984 w 12247869"/>
              <a:gd name="connsiteY15" fmla="*/ 1601233 h 1874611"/>
              <a:gd name="connsiteX16" fmla="*/ 9938302 w 12247869"/>
              <a:gd name="connsiteY16" fmla="*/ 1620087 h 1874611"/>
              <a:gd name="connsiteX17" fmla="*/ 9815753 w 12247869"/>
              <a:gd name="connsiteY17" fmla="*/ 1638940 h 1874611"/>
              <a:gd name="connsiteX18" fmla="*/ 9693205 w 12247869"/>
              <a:gd name="connsiteY18" fmla="*/ 1638940 h 1874611"/>
              <a:gd name="connsiteX19" fmla="*/ 9589510 w 12247869"/>
              <a:gd name="connsiteY19" fmla="*/ 1638940 h 1874611"/>
              <a:gd name="connsiteX20" fmla="*/ 9429254 w 12247869"/>
              <a:gd name="connsiteY20" fmla="*/ 1657794 h 1874611"/>
              <a:gd name="connsiteX21" fmla="*/ 9316132 w 12247869"/>
              <a:gd name="connsiteY21" fmla="*/ 1667221 h 1874611"/>
              <a:gd name="connsiteX22" fmla="*/ 9033328 w 12247869"/>
              <a:gd name="connsiteY22" fmla="*/ 1695501 h 1874611"/>
              <a:gd name="connsiteX23" fmla="*/ 8844792 w 12247869"/>
              <a:gd name="connsiteY23" fmla="*/ 1704928 h 1874611"/>
              <a:gd name="connsiteX24" fmla="*/ 8703390 w 12247869"/>
              <a:gd name="connsiteY24" fmla="*/ 1714355 h 1874611"/>
              <a:gd name="connsiteX25" fmla="*/ 8477147 w 12247869"/>
              <a:gd name="connsiteY25" fmla="*/ 1723782 h 1874611"/>
              <a:gd name="connsiteX26" fmla="*/ 8307464 w 12247869"/>
              <a:gd name="connsiteY26" fmla="*/ 1733209 h 1874611"/>
              <a:gd name="connsiteX27" fmla="*/ 8062368 w 12247869"/>
              <a:gd name="connsiteY27" fmla="*/ 1752062 h 1874611"/>
              <a:gd name="connsiteX28" fmla="*/ 7854978 w 12247869"/>
              <a:gd name="connsiteY28" fmla="*/ 1761489 h 1874611"/>
              <a:gd name="connsiteX29" fmla="*/ 7666442 w 12247869"/>
              <a:gd name="connsiteY29" fmla="*/ 1761489 h 1874611"/>
              <a:gd name="connsiteX30" fmla="*/ 7440198 w 12247869"/>
              <a:gd name="connsiteY30" fmla="*/ 1770916 h 1874611"/>
              <a:gd name="connsiteX31" fmla="*/ 7176248 w 12247869"/>
              <a:gd name="connsiteY31" fmla="*/ 1770916 h 1874611"/>
              <a:gd name="connsiteX32" fmla="*/ 6836883 w 12247869"/>
              <a:gd name="connsiteY32" fmla="*/ 1761489 h 1874611"/>
              <a:gd name="connsiteX33" fmla="*/ 6374970 w 12247869"/>
              <a:gd name="connsiteY33" fmla="*/ 1733209 h 1874611"/>
              <a:gd name="connsiteX34" fmla="*/ 5903629 w 12247869"/>
              <a:gd name="connsiteY34" fmla="*/ 1704928 h 1874611"/>
              <a:gd name="connsiteX35" fmla="*/ 5451143 w 12247869"/>
              <a:gd name="connsiteY35" fmla="*/ 1648367 h 1874611"/>
              <a:gd name="connsiteX36" fmla="*/ 5017510 w 12247869"/>
              <a:gd name="connsiteY36" fmla="*/ 1591806 h 1874611"/>
              <a:gd name="connsiteX37" fmla="*/ 4451902 w 12247869"/>
              <a:gd name="connsiteY37" fmla="*/ 1525819 h 1874611"/>
              <a:gd name="connsiteX38" fmla="*/ 4015128 w 12247869"/>
              <a:gd name="connsiteY38" fmla="*/ 1489698 h 1874611"/>
              <a:gd name="connsiteX39" fmla="*/ 3650623 w 12247869"/>
              <a:gd name="connsiteY39" fmla="*/ 1450405 h 1874611"/>
              <a:gd name="connsiteX40" fmla="*/ 3326970 w 12247869"/>
              <a:gd name="connsiteY40" fmla="*/ 1404857 h 1874611"/>
              <a:gd name="connsiteX41" fmla="*/ 3028454 w 12247869"/>
              <a:gd name="connsiteY41" fmla="*/ 1384417 h 1874611"/>
              <a:gd name="connsiteX42" fmla="*/ 2679662 w 12247869"/>
              <a:gd name="connsiteY42" fmla="*/ 1374990 h 1874611"/>
              <a:gd name="connsiteX43" fmla="*/ 2378005 w 12247869"/>
              <a:gd name="connsiteY43" fmla="*/ 1393844 h 1874611"/>
              <a:gd name="connsiteX44" fmla="*/ 2132908 w 12247869"/>
              <a:gd name="connsiteY44" fmla="*/ 1403270 h 1874611"/>
              <a:gd name="connsiteX45" fmla="*/ 1784116 w 12247869"/>
              <a:gd name="connsiteY45" fmla="*/ 1450404 h 1874611"/>
              <a:gd name="connsiteX46" fmla="*/ 1501312 w 12247869"/>
              <a:gd name="connsiteY46" fmla="*/ 1488112 h 1874611"/>
              <a:gd name="connsiteX47" fmla="*/ 1293922 w 12247869"/>
              <a:gd name="connsiteY47" fmla="*/ 1525819 h 1874611"/>
              <a:gd name="connsiteX48" fmla="*/ 1086532 w 12247869"/>
              <a:gd name="connsiteY48" fmla="*/ 1563526 h 1874611"/>
              <a:gd name="connsiteX49" fmla="*/ 832009 w 12247869"/>
              <a:gd name="connsiteY49" fmla="*/ 1629514 h 1874611"/>
              <a:gd name="connsiteX50" fmla="*/ 634046 w 12247869"/>
              <a:gd name="connsiteY50" fmla="*/ 1676648 h 1874611"/>
              <a:gd name="connsiteX51" fmla="*/ 454937 w 12247869"/>
              <a:gd name="connsiteY51" fmla="*/ 1733209 h 1874611"/>
              <a:gd name="connsiteX52" fmla="*/ 190986 w 12247869"/>
              <a:gd name="connsiteY52" fmla="*/ 1818050 h 1874611"/>
              <a:gd name="connsiteX53" fmla="*/ 49584 w 12247869"/>
              <a:gd name="connsiteY53" fmla="*/ 1874611 h 1874611"/>
              <a:gd name="connsiteX54" fmla="*/ 40158 w 12247869"/>
              <a:gd name="connsiteY54" fmla="*/ 897618 h 1874611"/>
              <a:gd name="connsiteX55" fmla="*/ 30730 w 12247869"/>
              <a:gd name="connsiteY55" fmla="*/ 55237 h 1874611"/>
              <a:gd name="connsiteX0" fmla="*/ 102 w 12217241"/>
              <a:gd name="connsiteY0" fmla="*/ 6072 h 1825446"/>
              <a:gd name="connsiteX1" fmla="*/ 471444 w 12217241"/>
              <a:gd name="connsiteY1" fmla="*/ 18893 h 1825446"/>
              <a:gd name="connsiteX2" fmla="*/ 2460499 w 12217241"/>
              <a:gd name="connsiteY2" fmla="*/ 39 h 1825446"/>
              <a:gd name="connsiteX3" fmla="*/ 12207814 w 12217241"/>
              <a:gd name="connsiteY3" fmla="*/ 24926 h 1825446"/>
              <a:gd name="connsiteX4" fmla="*/ 12217241 w 12217241"/>
              <a:gd name="connsiteY4" fmla="*/ 1344679 h 1825446"/>
              <a:gd name="connsiteX5" fmla="*/ 11962717 w 12217241"/>
              <a:gd name="connsiteY5" fmla="*/ 1372959 h 1825446"/>
              <a:gd name="connsiteX6" fmla="*/ 11698766 w 12217241"/>
              <a:gd name="connsiteY6" fmla="*/ 1410666 h 1825446"/>
              <a:gd name="connsiteX7" fmla="*/ 11340548 w 12217241"/>
              <a:gd name="connsiteY7" fmla="*/ 1429520 h 1825446"/>
              <a:gd name="connsiteX8" fmla="*/ 11048317 w 12217241"/>
              <a:gd name="connsiteY8" fmla="*/ 1467227 h 1825446"/>
              <a:gd name="connsiteX9" fmla="*/ 10888061 w 12217241"/>
              <a:gd name="connsiteY9" fmla="*/ 1486081 h 1825446"/>
              <a:gd name="connsiteX10" fmla="*/ 10718379 w 12217241"/>
              <a:gd name="connsiteY10" fmla="*/ 1504934 h 1825446"/>
              <a:gd name="connsiteX11" fmla="*/ 10586403 w 12217241"/>
              <a:gd name="connsiteY11" fmla="*/ 1514361 h 1825446"/>
              <a:gd name="connsiteX12" fmla="*/ 10473282 w 12217241"/>
              <a:gd name="connsiteY12" fmla="*/ 1523788 h 1825446"/>
              <a:gd name="connsiteX13" fmla="*/ 10303599 w 12217241"/>
              <a:gd name="connsiteY13" fmla="*/ 1542641 h 1825446"/>
              <a:gd name="connsiteX14" fmla="*/ 10181051 w 12217241"/>
              <a:gd name="connsiteY14" fmla="*/ 1552068 h 1825446"/>
              <a:gd name="connsiteX15" fmla="*/ 10077356 w 12217241"/>
              <a:gd name="connsiteY15" fmla="*/ 1552068 h 1825446"/>
              <a:gd name="connsiteX16" fmla="*/ 9907674 w 12217241"/>
              <a:gd name="connsiteY16" fmla="*/ 1570922 h 1825446"/>
              <a:gd name="connsiteX17" fmla="*/ 9785125 w 12217241"/>
              <a:gd name="connsiteY17" fmla="*/ 1589775 h 1825446"/>
              <a:gd name="connsiteX18" fmla="*/ 9662577 w 12217241"/>
              <a:gd name="connsiteY18" fmla="*/ 1589775 h 1825446"/>
              <a:gd name="connsiteX19" fmla="*/ 9558882 w 12217241"/>
              <a:gd name="connsiteY19" fmla="*/ 1589775 h 1825446"/>
              <a:gd name="connsiteX20" fmla="*/ 9398626 w 12217241"/>
              <a:gd name="connsiteY20" fmla="*/ 1608629 h 1825446"/>
              <a:gd name="connsiteX21" fmla="*/ 9285504 w 12217241"/>
              <a:gd name="connsiteY21" fmla="*/ 1618056 h 1825446"/>
              <a:gd name="connsiteX22" fmla="*/ 9002700 w 12217241"/>
              <a:gd name="connsiteY22" fmla="*/ 1646336 h 1825446"/>
              <a:gd name="connsiteX23" fmla="*/ 8814164 w 12217241"/>
              <a:gd name="connsiteY23" fmla="*/ 1655763 h 1825446"/>
              <a:gd name="connsiteX24" fmla="*/ 8672762 w 12217241"/>
              <a:gd name="connsiteY24" fmla="*/ 1665190 h 1825446"/>
              <a:gd name="connsiteX25" fmla="*/ 8446519 w 12217241"/>
              <a:gd name="connsiteY25" fmla="*/ 1674617 h 1825446"/>
              <a:gd name="connsiteX26" fmla="*/ 8276836 w 12217241"/>
              <a:gd name="connsiteY26" fmla="*/ 1684044 h 1825446"/>
              <a:gd name="connsiteX27" fmla="*/ 8031740 w 12217241"/>
              <a:gd name="connsiteY27" fmla="*/ 1702897 h 1825446"/>
              <a:gd name="connsiteX28" fmla="*/ 7824350 w 12217241"/>
              <a:gd name="connsiteY28" fmla="*/ 1712324 h 1825446"/>
              <a:gd name="connsiteX29" fmla="*/ 7635814 w 12217241"/>
              <a:gd name="connsiteY29" fmla="*/ 1712324 h 1825446"/>
              <a:gd name="connsiteX30" fmla="*/ 7409570 w 12217241"/>
              <a:gd name="connsiteY30" fmla="*/ 1721751 h 1825446"/>
              <a:gd name="connsiteX31" fmla="*/ 7145620 w 12217241"/>
              <a:gd name="connsiteY31" fmla="*/ 1721751 h 1825446"/>
              <a:gd name="connsiteX32" fmla="*/ 6806255 w 12217241"/>
              <a:gd name="connsiteY32" fmla="*/ 1712324 h 1825446"/>
              <a:gd name="connsiteX33" fmla="*/ 6344342 w 12217241"/>
              <a:gd name="connsiteY33" fmla="*/ 1684044 h 1825446"/>
              <a:gd name="connsiteX34" fmla="*/ 5873001 w 12217241"/>
              <a:gd name="connsiteY34" fmla="*/ 1655763 h 1825446"/>
              <a:gd name="connsiteX35" fmla="*/ 5420515 w 12217241"/>
              <a:gd name="connsiteY35" fmla="*/ 1599202 h 1825446"/>
              <a:gd name="connsiteX36" fmla="*/ 4986882 w 12217241"/>
              <a:gd name="connsiteY36" fmla="*/ 1542641 h 1825446"/>
              <a:gd name="connsiteX37" fmla="*/ 4421274 w 12217241"/>
              <a:gd name="connsiteY37" fmla="*/ 1476654 h 1825446"/>
              <a:gd name="connsiteX38" fmla="*/ 3984500 w 12217241"/>
              <a:gd name="connsiteY38" fmla="*/ 1440533 h 1825446"/>
              <a:gd name="connsiteX39" fmla="*/ 3619995 w 12217241"/>
              <a:gd name="connsiteY39" fmla="*/ 1401240 h 1825446"/>
              <a:gd name="connsiteX40" fmla="*/ 3296342 w 12217241"/>
              <a:gd name="connsiteY40" fmla="*/ 1355692 h 1825446"/>
              <a:gd name="connsiteX41" fmla="*/ 2997826 w 12217241"/>
              <a:gd name="connsiteY41" fmla="*/ 1335252 h 1825446"/>
              <a:gd name="connsiteX42" fmla="*/ 2649034 w 12217241"/>
              <a:gd name="connsiteY42" fmla="*/ 1325825 h 1825446"/>
              <a:gd name="connsiteX43" fmla="*/ 2347377 w 12217241"/>
              <a:gd name="connsiteY43" fmla="*/ 1344679 h 1825446"/>
              <a:gd name="connsiteX44" fmla="*/ 2102280 w 12217241"/>
              <a:gd name="connsiteY44" fmla="*/ 1354105 h 1825446"/>
              <a:gd name="connsiteX45" fmla="*/ 1753488 w 12217241"/>
              <a:gd name="connsiteY45" fmla="*/ 1401239 h 1825446"/>
              <a:gd name="connsiteX46" fmla="*/ 1470684 w 12217241"/>
              <a:gd name="connsiteY46" fmla="*/ 1438947 h 1825446"/>
              <a:gd name="connsiteX47" fmla="*/ 1263294 w 12217241"/>
              <a:gd name="connsiteY47" fmla="*/ 1476654 h 1825446"/>
              <a:gd name="connsiteX48" fmla="*/ 1055904 w 12217241"/>
              <a:gd name="connsiteY48" fmla="*/ 1514361 h 1825446"/>
              <a:gd name="connsiteX49" fmla="*/ 801381 w 12217241"/>
              <a:gd name="connsiteY49" fmla="*/ 1580349 h 1825446"/>
              <a:gd name="connsiteX50" fmla="*/ 603418 w 12217241"/>
              <a:gd name="connsiteY50" fmla="*/ 1627483 h 1825446"/>
              <a:gd name="connsiteX51" fmla="*/ 424309 w 12217241"/>
              <a:gd name="connsiteY51" fmla="*/ 1684044 h 1825446"/>
              <a:gd name="connsiteX52" fmla="*/ 160358 w 12217241"/>
              <a:gd name="connsiteY52" fmla="*/ 1768885 h 1825446"/>
              <a:gd name="connsiteX53" fmla="*/ 18956 w 12217241"/>
              <a:gd name="connsiteY53" fmla="*/ 1825446 h 1825446"/>
              <a:gd name="connsiteX54" fmla="*/ 9530 w 12217241"/>
              <a:gd name="connsiteY54" fmla="*/ 848453 h 1825446"/>
              <a:gd name="connsiteX55" fmla="*/ 102 w 12217241"/>
              <a:gd name="connsiteY55" fmla="*/ 6072 h 1825446"/>
              <a:gd name="connsiteX0" fmla="*/ 30730 w 12247869"/>
              <a:gd name="connsiteY0" fmla="*/ 57970 h 1877344"/>
              <a:gd name="connsiteX1" fmla="*/ 502072 w 12247869"/>
              <a:gd name="connsiteY1" fmla="*/ 61500 h 1877344"/>
              <a:gd name="connsiteX2" fmla="*/ 2491127 w 12247869"/>
              <a:gd name="connsiteY2" fmla="*/ 51937 h 1877344"/>
              <a:gd name="connsiteX3" fmla="*/ 12238442 w 12247869"/>
              <a:gd name="connsiteY3" fmla="*/ 76824 h 1877344"/>
              <a:gd name="connsiteX4" fmla="*/ 12247869 w 12247869"/>
              <a:gd name="connsiteY4" fmla="*/ 1396577 h 1877344"/>
              <a:gd name="connsiteX5" fmla="*/ 11993345 w 12247869"/>
              <a:gd name="connsiteY5" fmla="*/ 1424857 h 1877344"/>
              <a:gd name="connsiteX6" fmla="*/ 11729394 w 12247869"/>
              <a:gd name="connsiteY6" fmla="*/ 1462564 h 1877344"/>
              <a:gd name="connsiteX7" fmla="*/ 11371176 w 12247869"/>
              <a:gd name="connsiteY7" fmla="*/ 1481418 h 1877344"/>
              <a:gd name="connsiteX8" fmla="*/ 11078945 w 12247869"/>
              <a:gd name="connsiteY8" fmla="*/ 1519125 h 1877344"/>
              <a:gd name="connsiteX9" fmla="*/ 10918689 w 12247869"/>
              <a:gd name="connsiteY9" fmla="*/ 1537979 h 1877344"/>
              <a:gd name="connsiteX10" fmla="*/ 10749007 w 12247869"/>
              <a:gd name="connsiteY10" fmla="*/ 1556832 h 1877344"/>
              <a:gd name="connsiteX11" fmla="*/ 10617031 w 12247869"/>
              <a:gd name="connsiteY11" fmla="*/ 1566259 h 1877344"/>
              <a:gd name="connsiteX12" fmla="*/ 10503910 w 12247869"/>
              <a:gd name="connsiteY12" fmla="*/ 1575686 h 1877344"/>
              <a:gd name="connsiteX13" fmla="*/ 10334227 w 12247869"/>
              <a:gd name="connsiteY13" fmla="*/ 1594539 h 1877344"/>
              <a:gd name="connsiteX14" fmla="*/ 10211679 w 12247869"/>
              <a:gd name="connsiteY14" fmla="*/ 1603966 h 1877344"/>
              <a:gd name="connsiteX15" fmla="*/ 10107984 w 12247869"/>
              <a:gd name="connsiteY15" fmla="*/ 1603966 h 1877344"/>
              <a:gd name="connsiteX16" fmla="*/ 9938302 w 12247869"/>
              <a:gd name="connsiteY16" fmla="*/ 1622820 h 1877344"/>
              <a:gd name="connsiteX17" fmla="*/ 9815753 w 12247869"/>
              <a:gd name="connsiteY17" fmla="*/ 1641673 h 1877344"/>
              <a:gd name="connsiteX18" fmla="*/ 9693205 w 12247869"/>
              <a:gd name="connsiteY18" fmla="*/ 1641673 h 1877344"/>
              <a:gd name="connsiteX19" fmla="*/ 9589510 w 12247869"/>
              <a:gd name="connsiteY19" fmla="*/ 1641673 h 1877344"/>
              <a:gd name="connsiteX20" fmla="*/ 9429254 w 12247869"/>
              <a:gd name="connsiteY20" fmla="*/ 1660527 h 1877344"/>
              <a:gd name="connsiteX21" fmla="*/ 9316132 w 12247869"/>
              <a:gd name="connsiteY21" fmla="*/ 1669954 h 1877344"/>
              <a:gd name="connsiteX22" fmla="*/ 9033328 w 12247869"/>
              <a:gd name="connsiteY22" fmla="*/ 1698234 h 1877344"/>
              <a:gd name="connsiteX23" fmla="*/ 8844792 w 12247869"/>
              <a:gd name="connsiteY23" fmla="*/ 1707661 h 1877344"/>
              <a:gd name="connsiteX24" fmla="*/ 8703390 w 12247869"/>
              <a:gd name="connsiteY24" fmla="*/ 1717088 h 1877344"/>
              <a:gd name="connsiteX25" fmla="*/ 8477147 w 12247869"/>
              <a:gd name="connsiteY25" fmla="*/ 1726515 h 1877344"/>
              <a:gd name="connsiteX26" fmla="*/ 8307464 w 12247869"/>
              <a:gd name="connsiteY26" fmla="*/ 1735942 h 1877344"/>
              <a:gd name="connsiteX27" fmla="*/ 8062368 w 12247869"/>
              <a:gd name="connsiteY27" fmla="*/ 1754795 h 1877344"/>
              <a:gd name="connsiteX28" fmla="*/ 7854978 w 12247869"/>
              <a:gd name="connsiteY28" fmla="*/ 1764222 h 1877344"/>
              <a:gd name="connsiteX29" fmla="*/ 7666442 w 12247869"/>
              <a:gd name="connsiteY29" fmla="*/ 1764222 h 1877344"/>
              <a:gd name="connsiteX30" fmla="*/ 7440198 w 12247869"/>
              <a:gd name="connsiteY30" fmla="*/ 1773649 h 1877344"/>
              <a:gd name="connsiteX31" fmla="*/ 7176248 w 12247869"/>
              <a:gd name="connsiteY31" fmla="*/ 1773649 h 1877344"/>
              <a:gd name="connsiteX32" fmla="*/ 6836883 w 12247869"/>
              <a:gd name="connsiteY32" fmla="*/ 1764222 h 1877344"/>
              <a:gd name="connsiteX33" fmla="*/ 6374970 w 12247869"/>
              <a:gd name="connsiteY33" fmla="*/ 1735942 h 1877344"/>
              <a:gd name="connsiteX34" fmla="*/ 5903629 w 12247869"/>
              <a:gd name="connsiteY34" fmla="*/ 1707661 h 1877344"/>
              <a:gd name="connsiteX35" fmla="*/ 5451143 w 12247869"/>
              <a:gd name="connsiteY35" fmla="*/ 1651100 h 1877344"/>
              <a:gd name="connsiteX36" fmla="*/ 5017510 w 12247869"/>
              <a:gd name="connsiteY36" fmla="*/ 1594539 h 1877344"/>
              <a:gd name="connsiteX37" fmla="*/ 4451902 w 12247869"/>
              <a:gd name="connsiteY37" fmla="*/ 1528552 h 1877344"/>
              <a:gd name="connsiteX38" fmla="*/ 4015128 w 12247869"/>
              <a:gd name="connsiteY38" fmla="*/ 1492431 h 1877344"/>
              <a:gd name="connsiteX39" fmla="*/ 3650623 w 12247869"/>
              <a:gd name="connsiteY39" fmla="*/ 1453138 h 1877344"/>
              <a:gd name="connsiteX40" fmla="*/ 3326970 w 12247869"/>
              <a:gd name="connsiteY40" fmla="*/ 1407590 h 1877344"/>
              <a:gd name="connsiteX41" fmla="*/ 3028454 w 12247869"/>
              <a:gd name="connsiteY41" fmla="*/ 1387150 h 1877344"/>
              <a:gd name="connsiteX42" fmla="*/ 2679662 w 12247869"/>
              <a:gd name="connsiteY42" fmla="*/ 1377723 h 1877344"/>
              <a:gd name="connsiteX43" fmla="*/ 2378005 w 12247869"/>
              <a:gd name="connsiteY43" fmla="*/ 1396577 h 1877344"/>
              <a:gd name="connsiteX44" fmla="*/ 2132908 w 12247869"/>
              <a:gd name="connsiteY44" fmla="*/ 1406003 h 1877344"/>
              <a:gd name="connsiteX45" fmla="*/ 1784116 w 12247869"/>
              <a:gd name="connsiteY45" fmla="*/ 1453137 h 1877344"/>
              <a:gd name="connsiteX46" fmla="*/ 1501312 w 12247869"/>
              <a:gd name="connsiteY46" fmla="*/ 1490845 h 1877344"/>
              <a:gd name="connsiteX47" fmla="*/ 1293922 w 12247869"/>
              <a:gd name="connsiteY47" fmla="*/ 1528552 h 1877344"/>
              <a:gd name="connsiteX48" fmla="*/ 1086532 w 12247869"/>
              <a:gd name="connsiteY48" fmla="*/ 1566259 h 1877344"/>
              <a:gd name="connsiteX49" fmla="*/ 832009 w 12247869"/>
              <a:gd name="connsiteY49" fmla="*/ 1632247 h 1877344"/>
              <a:gd name="connsiteX50" fmla="*/ 634046 w 12247869"/>
              <a:gd name="connsiteY50" fmla="*/ 1679381 h 1877344"/>
              <a:gd name="connsiteX51" fmla="*/ 454937 w 12247869"/>
              <a:gd name="connsiteY51" fmla="*/ 1735942 h 1877344"/>
              <a:gd name="connsiteX52" fmla="*/ 190986 w 12247869"/>
              <a:gd name="connsiteY52" fmla="*/ 1820783 h 1877344"/>
              <a:gd name="connsiteX53" fmla="*/ 49584 w 12247869"/>
              <a:gd name="connsiteY53" fmla="*/ 1877344 h 1877344"/>
              <a:gd name="connsiteX54" fmla="*/ 40158 w 12247869"/>
              <a:gd name="connsiteY54" fmla="*/ 900351 h 1877344"/>
              <a:gd name="connsiteX55" fmla="*/ 30730 w 12247869"/>
              <a:gd name="connsiteY55" fmla="*/ 57970 h 1877344"/>
              <a:gd name="connsiteX0" fmla="*/ 102 w 12217241"/>
              <a:gd name="connsiteY0" fmla="*/ 6107 h 1825481"/>
              <a:gd name="connsiteX1" fmla="*/ 471444 w 12217241"/>
              <a:gd name="connsiteY1" fmla="*/ 9637 h 1825481"/>
              <a:gd name="connsiteX2" fmla="*/ 2460499 w 12217241"/>
              <a:gd name="connsiteY2" fmla="*/ 74 h 1825481"/>
              <a:gd name="connsiteX3" fmla="*/ 12207814 w 12217241"/>
              <a:gd name="connsiteY3" fmla="*/ 24961 h 1825481"/>
              <a:gd name="connsiteX4" fmla="*/ 12217241 w 12217241"/>
              <a:gd name="connsiteY4" fmla="*/ 1344714 h 1825481"/>
              <a:gd name="connsiteX5" fmla="*/ 11962717 w 12217241"/>
              <a:gd name="connsiteY5" fmla="*/ 1372994 h 1825481"/>
              <a:gd name="connsiteX6" fmla="*/ 11698766 w 12217241"/>
              <a:gd name="connsiteY6" fmla="*/ 1410701 h 1825481"/>
              <a:gd name="connsiteX7" fmla="*/ 11340548 w 12217241"/>
              <a:gd name="connsiteY7" fmla="*/ 1429555 h 1825481"/>
              <a:gd name="connsiteX8" fmla="*/ 11048317 w 12217241"/>
              <a:gd name="connsiteY8" fmla="*/ 1467262 h 1825481"/>
              <a:gd name="connsiteX9" fmla="*/ 10888061 w 12217241"/>
              <a:gd name="connsiteY9" fmla="*/ 1486116 h 1825481"/>
              <a:gd name="connsiteX10" fmla="*/ 10718379 w 12217241"/>
              <a:gd name="connsiteY10" fmla="*/ 1504969 h 1825481"/>
              <a:gd name="connsiteX11" fmla="*/ 10586403 w 12217241"/>
              <a:gd name="connsiteY11" fmla="*/ 1514396 h 1825481"/>
              <a:gd name="connsiteX12" fmla="*/ 10473282 w 12217241"/>
              <a:gd name="connsiteY12" fmla="*/ 1523823 h 1825481"/>
              <a:gd name="connsiteX13" fmla="*/ 10303599 w 12217241"/>
              <a:gd name="connsiteY13" fmla="*/ 1542676 h 1825481"/>
              <a:gd name="connsiteX14" fmla="*/ 10181051 w 12217241"/>
              <a:gd name="connsiteY14" fmla="*/ 1552103 h 1825481"/>
              <a:gd name="connsiteX15" fmla="*/ 10077356 w 12217241"/>
              <a:gd name="connsiteY15" fmla="*/ 1552103 h 1825481"/>
              <a:gd name="connsiteX16" fmla="*/ 9907674 w 12217241"/>
              <a:gd name="connsiteY16" fmla="*/ 1570957 h 1825481"/>
              <a:gd name="connsiteX17" fmla="*/ 9785125 w 12217241"/>
              <a:gd name="connsiteY17" fmla="*/ 1589810 h 1825481"/>
              <a:gd name="connsiteX18" fmla="*/ 9662577 w 12217241"/>
              <a:gd name="connsiteY18" fmla="*/ 1589810 h 1825481"/>
              <a:gd name="connsiteX19" fmla="*/ 9558882 w 12217241"/>
              <a:gd name="connsiteY19" fmla="*/ 1589810 h 1825481"/>
              <a:gd name="connsiteX20" fmla="*/ 9398626 w 12217241"/>
              <a:gd name="connsiteY20" fmla="*/ 1608664 h 1825481"/>
              <a:gd name="connsiteX21" fmla="*/ 9285504 w 12217241"/>
              <a:gd name="connsiteY21" fmla="*/ 1618091 h 1825481"/>
              <a:gd name="connsiteX22" fmla="*/ 9002700 w 12217241"/>
              <a:gd name="connsiteY22" fmla="*/ 1646371 h 1825481"/>
              <a:gd name="connsiteX23" fmla="*/ 8814164 w 12217241"/>
              <a:gd name="connsiteY23" fmla="*/ 1655798 h 1825481"/>
              <a:gd name="connsiteX24" fmla="*/ 8672762 w 12217241"/>
              <a:gd name="connsiteY24" fmla="*/ 1665225 h 1825481"/>
              <a:gd name="connsiteX25" fmla="*/ 8446519 w 12217241"/>
              <a:gd name="connsiteY25" fmla="*/ 1674652 h 1825481"/>
              <a:gd name="connsiteX26" fmla="*/ 8276836 w 12217241"/>
              <a:gd name="connsiteY26" fmla="*/ 1684079 h 1825481"/>
              <a:gd name="connsiteX27" fmla="*/ 8031740 w 12217241"/>
              <a:gd name="connsiteY27" fmla="*/ 1702932 h 1825481"/>
              <a:gd name="connsiteX28" fmla="*/ 7824350 w 12217241"/>
              <a:gd name="connsiteY28" fmla="*/ 1712359 h 1825481"/>
              <a:gd name="connsiteX29" fmla="*/ 7635814 w 12217241"/>
              <a:gd name="connsiteY29" fmla="*/ 1712359 h 1825481"/>
              <a:gd name="connsiteX30" fmla="*/ 7409570 w 12217241"/>
              <a:gd name="connsiteY30" fmla="*/ 1721786 h 1825481"/>
              <a:gd name="connsiteX31" fmla="*/ 7145620 w 12217241"/>
              <a:gd name="connsiteY31" fmla="*/ 1721786 h 1825481"/>
              <a:gd name="connsiteX32" fmla="*/ 6806255 w 12217241"/>
              <a:gd name="connsiteY32" fmla="*/ 1712359 h 1825481"/>
              <a:gd name="connsiteX33" fmla="*/ 6344342 w 12217241"/>
              <a:gd name="connsiteY33" fmla="*/ 1684079 h 1825481"/>
              <a:gd name="connsiteX34" fmla="*/ 5873001 w 12217241"/>
              <a:gd name="connsiteY34" fmla="*/ 1655798 h 1825481"/>
              <a:gd name="connsiteX35" fmla="*/ 5420515 w 12217241"/>
              <a:gd name="connsiteY35" fmla="*/ 1599237 h 1825481"/>
              <a:gd name="connsiteX36" fmla="*/ 4986882 w 12217241"/>
              <a:gd name="connsiteY36" fmla="*/ 1542676 h 1825481"/>
              <a:gd name="connsiteX37" fmla="*/ 4421274 w 12217241"/>
              <a:gd name="connsiteY37" fmla="*/ 1476689 h 1825481"/>
              <a:gd name="connsiteX38" fmla="*/ 3984500 w 12217241"/>
              <a:gd name="connsiteY38" fmla="*/ 1440568 h 1825481"/>
              <a:gd name="connsiteX39" fmla="*/ 3619995 w 12217241"/>
              <a:gd name="connsiteY39" fmla="*/ 1401275 h 1825481"/>
              <a:gd name="connsiteX40" fmla="*/ 3296342 w 12217241"/>
              <a:gd name="connsiteY40" fmla="*/ 1355727 h 1825481"/>
              <a:gd name="connsiteX41" fmla="*/ 2997826 w 12217241"/>
              <a:gd name="connsiteY41" fmla="*/ 1335287 h 1825481"/>
              <a:gd name="connsiteX42" fmla="*/ 2649034 w 12217241"/>
              <a:gd name="connsiteY42" fmla="*/ 1325860 h 1825481"/>
              <a:gd name="connsiteX43" fmla="*/ 2347377 w 12217241"/>
              <a:gd name="connsiteY43" fmla="*/ 1344714 h 1825481"/>
              <a:gd name="connsiteX44" fmla="*/ 2102280 w 12217241"/>
              <a:gd name="connsiteY44" fmla="*/ 1354140 h 1825481"/>
              <a:gd name="connsiteX45" fmla="*/ 1753488 w 12217241"/>
              <a:gd name="connsiteY45" fmla="*/ 1401274 h 1825481"/>
              <a:gd name="connsiteX46" fmla="*/ 1470684 w 12217241"/>
              <a:gd name="connsiteY46" fmla="*/ 1438982 h 1825481"/>
              <a:gd name="connsiteX47" fmla="*/ 1263294 w 12217241"/>
              <a:gd name="connsiteY47" fmla="*/ 1476689 h 1825481"/>
              <a:gd name="connsiteX48" fmla="*/ 1055904 w 12217241"/>
              <a:gd name="connsiteY48" fmla="*/ 1514396 h 1825481"/>
              <a:gd name="connsiteX49" fmla="*/ 801381 w 12217241"/>
              <a:gd name="connsiteY49" fmla="*/ 1580384 h 1825481"/>
              <a:gd name="connsiteX50" fmla="*/ 603418 w 12217241"/>
              <a:gd name="connsiteY50" fmla="*/ 1627518 h 1825481"/>
              <a:gd name="connsiteX51" fmla="*/ 424309 w 12217241"/>
              <a:gd name="connsiteY51" fmla="*/ 1684079 h 1825481"/>
              <a:gd name="connsiteX52" fmla="*/ 160358 w 12217241"/>
              <a:gd name="connsiteY52" fmla="*/ 1768920 h 1825481"/>
              <a:gd name="connsiteX53" fmla="*/ 18956 w 12217241"/>
              <a:gd name="connsiteY53" fmla="*/ 1825481 h 1825481"/>
              <a:gd name="connsiteX54" fmla="*/ 9530 w 12217241"/>
              <a:gd name="connsiteY54" fmla="*/ 848488 h 1825481"/>
              <a:gd name="connsiteX55" fmla="*/ 102 w 12217241"/>
              <a:gd name="connsiteY55" fmla="*/ 6107 h 1825481"/>
              <a:gd name="connsiteX0" fmla="*/ 28175 w 12245314"/>
              <a:gd name="connsiteY0" fmla="*/ 55913 h 1875287"/>
              <a:gd name="connsiteX1" fmla="*/ 499517 w 12245314"/>
              <a:gd name="connsiteY1" fmla="*/ 59443 h 1875287"/>
              <a:gd name="connsiteX2" fmla="*/ 2488572 w 12245314"/>
              <a:gd name="connsiteY2" fmla="*/ 49880 h 1875287"/>
              <a:gd name="connsiteX3" fmla="*/ 12235887 w 12245314"/>
              <a:gd name="connsiteY3" fmla="*/ 74767 h 1875287"/>
              <a:gd name="connsiteX4" fmla="*/ 12245314 w 12245314"/>
              <a:gd name="connsiteY4" fmla="*/ 1394520 h 1875287"/>
              <a:gd name="connsiteX5" fmla="*/ 11990790 w 12245314"/>
              <a:gd name="connsiteY5" fmla="*/ 1422800 h 1875287"/>
              <a:gd name="connsiteX6" fmla="*/ 11726839 w 12245314"/>
              <a:gd name="connsiteY6" fmla="*/ 1460507 h 1875287"/>
              <a:gd name="connsiteX7" fmla="*/ 11368621 w 12245314"/>
              <a:gd name="connsiteY7" fmla="*/ 1479361 h 1875287"/>
              <a:gd name="connsiteX8" fmla="*/ 11076390 w 12245314"/>
              <a:gd name="connsiteY8" fmla="*/ 1517068 h 1875287"/>
              <a:gd name="connsiteX9" fmla="*/ 10916134 w 12245314"/>
              <a:gd name="connsiteY9" fmla="*/ 1535922 h 1875287"/>
              <a:gd name="connsiteX10" fmla="*/ 10746452 w 12245314"/>
              <a:gd name="connsiteY10" fmla="*/ 1554775 h 1875287"/>
              <a:gd name="connsiteX11" fmla="*/ 10614476 w 12245314"/>
              <a:gd name="connsiteY11" fmla="*/ 1564202 h 1875287"/>
              <a:gd name="connsiteX12" fmla="*/ 10501355 w 12245314"/>
              <a:gd name="connsiteY12" fmla="*/ 1573629 h 1875287"/>
              <a:gd name="connsiteX13" fmla="*/ 10331672 w 12245314"/>
              <a:gd name="connsiteY13" fmla="*/ 1592482 h 1875287"/>
              <a:gd name="connsiteX14" fmla="*/ 10209124 w 12245314"/>
              <a:gd name="connsiteY14" fmla="*/ 1601909 h 1875287"/>
              <a:gd name="connsiteX15" fmla="*/ 10105429 w 12245314"/>
              <a:gd name="connsiteY15" fmla="*/ 1601909 h 1875287"/>
              <a:gd name="connsiteX16" fmla="*/ 9935747 w 12245314"/>
              <a:gd name="connsiteY16" fmla="*/ 1620763 h 1875287"/>
              <a:gd name="connsiteX17" fmla="*/ 9813198 w 12245314"/>
              <a:gd name="connsiteY17" fmla="*/ 1639616 h 1875287"/>
              <a:gd name="connsiteX18" fmla="*/ 9690650 w 12245314"/>
              <a:gd name="connsiteY18" fmla="*/ 1639616 h 1875287"/>
              <a:gd name="connsiteX19" fmla="*/ 9586955 w 12245314"/>
              <a:gd name="connsiteY19" fmla="*/ 1639616 h 1875287"/>
              <a:gd name="connsiteX20" fmla="*/ 9426699 w 12245314"/>
              <a:gd name="connsiteY20" fmla="*/ 1658470 h 1875287"/>
              <a:gd name="connsiteX21" fmla="*/ 9313577 w 12245314"/>
              <a:gd name="connsiteY21" fmla="*/ 1667897 h 1875287"/>
              <a:gd name="connsiteX22" fmla="*/ 9030773 w 12245314"/>
              <a:gd name="connsiteY22" fmla="*/ 1696177 h 1875287"/>
              <a:gd name="connsiteX23" fmla="*/ 8842237 w 12245314"/>
              <a:gd name="connsiteY23" fmla="*/ 1705604 h 1875287"/>
              <a:gd name="connsiteX24" fmla="*/ 8700835 w 12245314"/>
              <a:gd name="connsiteY24" fmla="*/ 1715031 h 1875287"/>
              <a:gd name="connsiteX25" fmla="*/ 8474592 w 12245314"/>
              <a:gd name="connsiteY25" fmla="*/ 1724458 h 1875287"/>
              <a:gd name="connsiteX26" fmla="*/ 8304909 w 12245314"/>
              <a:gd name="connsiteY26" fmla="*/ 1733885 h 1875287"/>
              <a:gd name="connsiteX27" fmla="*/ 8059813 w 12245314"/>
              <a:gd name="connsiteY27" fmla="*/ 1752738 h 1875287"/>
              <a:gd name="connsiteX28" fmla="*/ 7852423 w 12245314"/>
              <a:gd name="connsiteY28" fmla="*/ 1762165 h 1875287"/>
              <a:gd name="connsiteX29" fmla="*/ 7663887 w 12245314"/>
              <a:gd name="connsiteY29" fmla="*/ 1762165 h 1875287"/>
              <a:gd name="connsiteX30" fmla="*/ 7437643 w 12245314"/>
              <a:gd name="connsiteY30" fmla="*/ 1771592 h 1875287"/>
              <a:gd name="connsiteX31" fmla="*/ 7173693 w 12245314"/>
              <a:gd name="connsiteY31" fmla="*/ 1771592 h 1875287"/>
              <a:gd name="connsiteX32" fmla="*/ 6834328 w 12245314"/>
              <a:gd name="connsiteY32" fmla="*/ 1762165 h 1875287"/>
              <a:gd name="connsiteX33" fmla="*/ 6372415 w 12245314"/>
              <a:gd name="connsiteY33" fmla="*/ 1733885 h 1875287"/>
              <a:gd name="connsiteX34" fmla="*/ 5901074 w 12245314"/>
              <a:gd name="connsiteY34" fmla="*/ 1705604 h 1875287"/>
              <a:gd name="connsiteX35" fmla="*/ 5448588 w 12245314"/>
              <a:gd name="connsiteY35" fmla="*/ 1649043 h 1875287"/>
              <a:gd name="connsiteX36" fmla="*/ 5014955 w 12245314"/>
              <a:gd name="connsiteY36" fmla="*/ 1592482 h 1875287"/>
              <a:gd name="connsiteX37" fmla="*/ 4449347 w 12245314"/>
              <a:gd name="connsiteY37" fmla="*/ 1526495 h 1875287"/>
              <a:gd name="connsiteX38" fmla="*/ 4012573 w 12245314"/>
              <a:gd name="connsiteY38" fmla="*/ 1490374 h 1875287"/>
              <a:gd name="connsiteX39" fmla="*/ 3648068 w 12245314"/>
              <a:gd name="connsiteY39" fmla="*/ 1451081 h 1875287"/>
              <a:gd name="connsiteX40" fmla="*/ 3324415 w 12245314"/>
              <a:gd name="connsiteY40" fmla="*/ 1405533 h 1875287"/>
              <a:gd name="connsiteX41" fmla="*/ 3025899 w 12245314"/>
              <a:gd name="connsiteY41" fmla="*/ 1385093 h 1875287"/>
              <a:gd name="connsiteX42" fmla="*/ 2677107 w 12245314"/>
              <a:gd name="connsiteY42" fmla="*/ 1375666 h 1875287"/>
              <a:gd name="connsiteX43" fmla="*/ 2375450 w 12245314"/>
              <a:gd name="connsiteY43" fmla="*/ 1394520 h 1875287"/>
              <a:gd name="connsiteX44" fmla="*/ 2130353 w 12245314"/>
              <a:gd name="connsiteY44" fmla="*/ 1403946 h 1875287"/>
              <a:gd name="connsiteX45" fmla="*/ 1781561 w 12245314"/>
              <a:gd name="connsiteY45" fmla="*/ 1451080 h 1875287"/>
              <a:gd name="connsiteX46" fmla="*/ 1498757 w 12245314"/>
              <a:gd name="connsiteY46" fmla="*/ 1488788 h 1875287"/>
              <a:gd name="connsiteX47" fmla="*/ 1291367 w 12245314"/>
              <a:gd name="connsiteY47" fmla="*/ 1526495 h 1875287"/>
              <a:gd name="connsiteX48" fmla="*/ 1083977 w 12245314"/>
              <a:gd name="connsiteY48" fmla="*/ 1564202 h 1875287"/>
              <a:gd name="connsiteX49" fmla="*/ 829454 w 12245314"/>
              <a:gd name="connsiteY49" fmla="*/ 1630190 h 1875287"/>
              <a:gd name="connsiteX50" fmla="*/ 631491 w 12245314"/>
              <a:gd name="connsiteY50" fmla="*/ 1677324 h 1875287"/>
              <a:gd name="connsiteX51" fmla="*/ 452382 w 12245314"/>
              <a:gd name="connsiteY51" fmla="*/ 1733885 h 1875287"/>
              <a:gd name="connsiteX52" fmla="*/ 188431 w 12245314"/>
              <a:gd name="connsiteY52" fmla="*/ 1818726 h 1875287"/>
              <a:gd name="connsiteX53" fmla="*/ 47029 w 12245314"/>
              <a:gd name="connsiteY53" fmla="*/ 1875287 h 1875287"/>
              <a:gd name="connsiteX54" fmla="*/ 47030 w 12245314"/>
              <a:gd name="connsiteY54" fmla="*/ 870420 h 1875287"/>
              <a:gd name="connsiteX55" fmla="*/ 28175 w 12245314"/>
              <a:gd name="connsiteY55" fmla="*/ 55913 h 1875287"/>
              <a:gd name="connsiteX0" fmla="*/ 1 w 12217140"/>
              <a:gd name="connsiteY0" fmla="*/ 6107 h 1825481"/>
              <a:gd name="connsiteX1" fmla="*/ 471343 w 12217140"/>
              <a:gd name="connsiteY1" fmla="*/ 9637 h 1825481"/>
              <a:gd name="connsiteX2" fmla="*/ 2460398 w 12217140"/>
              <a:gd name="connsiteY2" fmla="*/ 74 h 1825481"/>
              <a:gd name="connsiteX3" fmla="*/ 12207713 w 12217140"/>
              <a:gd name="connsiteY3" fmla="*/ 24961 h 1825481"/>
              <a:gd name="connsiteX4" fmla="*/ 12217140 w 12217140"/>
              <a:gd name="connsiteY4" fmla="*/ 1344714 h 1825481"/>
              <a:gd name="connsiteX5" fmla="*/ 11962616 w 12217140"/>
              <a:gd name="connsiteY5" fmla="*/ 1372994 h 1825481"/>
              <a:gd name="connsiteX6" fmla="*/ 11698665 w 12217140"/>
              <a:gd name="connsiteY6" fmla="*/ 1410701 h 1825481"/>
              <a:gd name="connsiteX7" fmla="*/ 11340447 w 12217140"/>
              <a:gd name="connsiteY7" fmla="*/ 1429555 h 1825481"/>
              <a:gd name="connsiteX8" fmla="*/ 11048216 w 12217140"/>
              <a:gd name="connsiteY8" fmla="*/ 1467262 h 1825481"/>
              <a:gd name="connsiteX9" fmla="*/ 10887960 w 12217140"/>
              <a:gd name="connsiteY9" fmla="*/ 1486116 h 1825481"/>
              <a:gd name="connsiteX10" fmla="*/ 10718278 w 12217140"/>
              <a:gd name="connsiteY10" fmla="*/ 1504969 h 1825481"/>
              <a:gd name="connsiteX11" fmla="*/ 10586302 w 12217140"/>
              <a:gd name="connsiteY11" fmla="*/ 1514396 h 1825481"/>
              <a:gd name="connsiteX12" fmla="*/ 10473181 w 12217140"/>
              <a:gd name="connsiteY12" fmla="*/ 1523823 h 1825481"/>
              <a:gd name="connsiteX13" fmla="*/ 10303498 w 12217140"/>
              <a:gd name="connsiteY13" fmla="*/ 1542676 h 1825481"/>
              <a:gd name="connsiteX14" fmla="*/ 10180950 w 12217140"/>
              <a:gd name="connsiteY14" fmla="*/ 1552103 h 1825481"/>
              <a:gd name="connsiteX15" fmla="*/ 10077255 w 12217140"/>
              <a:gd name="connsiteY15" fmla="*/ 1552103 h 1825481"/>
              <a:gd name="connsiteX16" fmla="*/ 9907573 w 12217140"/>
              <a:gd name="connsiteY16" fmla="*/ 1570957 h 1825481"/>
              <a:gd name="connsiteX17" fmla="*/ 9785024 w 12217140"/>
              <a:gd name="connsiteY17" fmla="*/ 1589810 h 1825481"/>
              <a:gd name="connsiteX18" fmla="*/ 9662476 w 12217140"/>
              <a:gd name="connsiteY18" fmla="*/ 1589810 h 1825481"/>
              <a:gd name="connsiteX19" fmla="*/ 9558781 w 12217140"/>
              <a:gd name="connsiteY19" fmla="*/ 1589810 h 1825481"/>
              <a:gd name="connsiteX20" fmla="*/ 9398525 w 12217140"/>
              <a:gd name="connsiteY20" fmla="*/ 1608664 h 1825481"/>
              <a:gd name="connsiteX21" fmla="*/ 9285403 w 12217140"/>
              <a:gd name="connsiteY21" fmla="*/ 1618091 h 1825481"/>
              <a:gd name="connsiteX22" fmla="*/ 9002599 w 12217140"/>
              <a:gd name="connsiteY22" fmla="*/ 1646371 h 1825481"/>
              <a:gd name="connsiteX23" fmla="*/ 8814063 w 12217140"/>
              <a:gd name="connsiteY23" fmla="*/ 1655798 h 1825481"/>
              <a:gd name="connsiteX24" fmla="*/ 8672661 w 12217140"/>
              <a:gd name="connsiteY24" fmla="*/ 1665225 h 1825481"/>
              <a:gd name="connsiteX25" fmla="*/ 8446418 w 12217140"/>
              <a:gd name="connsiteY25" fmla="*/ 1674652 h 1825481"/>
              <a:gd name="connsiteX26" fmla="*/ 8276735 w 12217140"/>
              <a:gd name="connsiteY26" fmla="*/ 1684079 h 1825481"/>
              <a:gd name="connsiteX27" fmla="*/ 8031639 w 12217140"/>
              <a:gd name="connsiteY27" fmla="*/ 1702932 h 1825481"/>
              <a:gd name="connsiteX28" fmla="*/ 7824249 w 12217140"/>
              <a:gd name="connsiteY28" fmla="*/ 1712359 h 1825481"/>
              <a:gd name="connsiteX29" fmla="*/ 7635713 w 12217140"/>
              <a:gd name="connsiteY29" fmla="*/ 1712359 h 1825481"/>
              <a:gd name="connsiteX30" fmla="*/ 7409469 w 12217140"/>
              <a:gd name="connsiteY30" fmla="*/ 1721786 h 1825481"/>
              <a:gd name="connsiteX31" fmla="*/ 7145519 w 12217140"/>
              <a:gd name="connsiteY31" fmla="*/ 1721786 h 1825481"/>
              <a:gd name="connsiteX32" fmla="*/ 6806154 w 12217140"/>
              <a:gd name="connsiteY32" fmla="*/ 1712359 h 1825481"/>
              <a:gd name="connsiteX33" fmla="*/ 6344241 w 12217140"/>
              <a:gd name="connsiteY33" fmla="*/ 1684079 h 1825481"/>
              <a:gd name="connsiteX34" fmla="*/ 5872900 w 12217140"/>
              <a:gd name="connsiteY34" fmla="*/ 1655798 h 1825481"/>
              <a:gd name="connsiteX35" fmla="*/ 5420414 w 12217140"/>
              <a:gd name="connsiteY35" fmla="*/ 1599237 h 1825481"/>
              <a:gd name="connsiteX36" fmla="*/ 4986781 w 12217140"/>
              <a:gd name="connsiteY36" fmla="*/ 1542676 h 1825481"/>
              <a:gd name="connsiteX37" fmla="*/ 4421173 w 12217140"/>
              <a:gd name="connsiteY37" fmla="*/ 1476689 h 1825481"/>
              <a:gd name="connsiteX38" fmla="*/ 3984399 w 12217140"/>
              <a:gd name="connsiteY38" fmla="*/ 1440568 h 1825481"/>
              <a:gd name="connsiteX39" fmla="*/ 3619894 w 12217140"/>
              <a:gd name="connsiteY39" fmla="*/ 1401275 h 1825481"/>
              <a:gd name="connsiteX40" fmla="*/ 3296241 w 12217140"/>
              <a:gd name="connsiteY40" fmla="*/ 1355727 h 1825481"/>
              <a:gd name="connsiteX41" fmla="*/ 2997725 w 12217140"/>
              <a:gd name="connsiteY41" fmla="*/ 1335287 h 1825481"/>
              <a:gd name="connsiteX42" fmla="*/ 2648933 w 12217140"/>
              <a:gd name="connsiteY42" fmla="*/ 1325860 h 1825481"/>
              <a:gd name="connsiteX43" fmla="*/ 2347276 w 12217140"/>
              <a:gd name="connsiteY43" fmla="*/ 1344714 h 1825481"/>
              <a:gd name="connsiteX44" fmla="*/ 2102179 w 12217140"/>
              <a:gd name="connsiteY44" fmla="*/ 1354140 h 1825481"/>
              <a:gd name="connsiteX45" fmla="*/ 1753387 w 12217140"/>
              <a:gd name="connsiteY45" fmla="*/ 1401274 h 1825481"/>
              <a:gd name="connsiteX46" fmla="*/ 1470583 w 12217140"/>
              <a:gd name="connsiteY46" fmla="*/ 1438982 h 1825481"/>
              <a:gd name="connsiteX47" fmla="*/ 1263193 w 12217140"/>
              <a:gd name="connsiteY47" fmla="*/ 1476689 h 1825481"/>
              <a:gd name="connsiteX48" fmla="*/ 1055803 w 12217140"/>
              <a:gd name="connsiteY48" fmla="*/ 1514396 h 1825481"/>
              <a:gd name="connsiteX49" fmla="*/ 801280 w 12217140"/>
              <a:gd name="connsiteY49" fmla="*/ 1580384 h 1825481"/>
              <a:gd name="connsiteX50" fmla="*/ 603317 w 12217140"/>
              <a:gd name="connsiteY50" fmla="*/ 1627518 h 1825481"/>
              <a:gd name="connsiteX51" fmla="*/ 424208 w 12217140"/>
              <a:gd name="connsiteY51" fmla="*/ 1684079 h 1825481"/>
              <a:gd name="connsiteX52" fmla="*/ 160257 w 12217140"/>
              <a:gd name="connsiteY52" fmla="*/ 1768920 h 1825481"/>
              <a:gd name="connsiteX53" fmla="*/ 18855 w 12217140"/>
              <a:gd name="connsiteY53" fmla="*/ 1825481 h 1825481"/>
              <a:gd name="connsiteX54" fmla="*/ 18856 w 12217140"/>
              <a:gd name="connsiteY54" fmla="*/ 820614 h 1825481"/>
              <a:gd name="connsiteX55" fmla="*/ 1 w 12217140"/>
              <a:gd name="connsiteY55" fmla="*/ 6107 h 1825481"/>
              <a:gd name="connsiteX0" fmla="*/ 1 w 12207307"/>
              <a:gd name="connsiteY0" fmla="*/ 30371 h 1825481"/>
              <a:gd name="connsiteX1" fmla="*/ 461510 w 12207307"/>
              <a:gd name="connsiteY1" fmla="*/ 9637 h 1825481"/>
              <a:gd name="connsiteX2" fmla="*/ 2450565 w 12207307"/>
              <a:gd name="connsiteY2" fmla="*/ 74 h 1825481"/>
              <a:gd name="connsiteX3" fmla="*/ 12197880 w 12207307"/>
              <a:gd name="connsiteY3" fmla="*/ 24961 h 1825481"/>
              <a:gd name="connsiteX4" fmla="*/ 12207307 w 12207307"/>
              <a:gd name="connsiteY4" fmla="*/ 1344714 h 1825481"/>
              <a:gd name="connsiteX5" fmla="*/ 11952783 w 12207307"/>
              <a:gd name="connsiteY5" fmla="*/ 1372994 h 1825481"/>
              <a:gd name="connsiteX6" fmla="*/ 11688832 w 12207307"/>
              <a:gd name="connsiteY6" fmla="*/ 1410701 h 1825481"/>
              <a:gd name="connsiteX7" fmla="*/ 11330614 w 12207307"/>
              <a:gd name="connsiteY7" fmla="*/ 1429555 h 1825481"/>
              <a:gd name="connsiteX8" fmla="*/ 11038383 w 12207307"/>
              <a:gd name="connsiteY8" fmla="*/ 1467262 h 1825481"/>
              <a:gd name="connsiteX9" fmla="*/ 10878127 w 12207307"/>
              <a:gd name="connsiteY9" fmla="*/ 1486116 h 1825481"/>
              <a:gd name="connsiteX10" fmla="*/ 10708445 w 12207307"/>
              <a:gd name="connsiteY10" fmla="*/ 1504969 h 1825481"/>
              <a:gd name="connsiteX11" fmla="*/ 10576469 w 12207307"/>
              <a:gd name="connsiteY11" fmla="*/ 1514396 h 1825481"/>
              <a:gd name="connsiteX12" fmla="*/ 10463348 w 12207307"/>
              <a:gd name="connsiteY12" fmla="*/ 1523823 h 1825481"/>
              <a:gd name="connsiteX13" fmla="*/ 10293665 w 12207307"/>
              <a:gd name="connsiteY13" fmla="*/ 1542676 h 1825481"/>
              <a:gd name="connsiteX14" fmla="*/ 10171117 w 12207307"/>
              <a:gd name="connsiteY14" fmla="*/ 1552103 h 1825481"/>
              <a:gd name="connsiteX15" fmla="*/ 10067422 w 12207307"/>
              <a:gd name="connsiteY15" fmla="*/ 1552103 h 1825481"/>
              <a:gd name="connsiteX16" fmla="*/ 9897740 w 12207307"/>
              <a:gd name="connsiteY16" fmla="*/ 1570957 h 1825481"/>
              <a:gd name="connsiteX17" fmla="*/ 9775191 w 12207307"/>
              <a:gd name="connsiteY17" fmla="*/ 1589810 h 1825481"/>
              <a:gd name="connsiteX18" fmla="*/ 9652643 w 12207307"/>
              <a:gd name="connsiteY18" fmla="*/ 1589810 h 1825481"/>
              <a:gd name="connsiteX19" fmla="*/ 9548948 w 12207307"/>
              <a:gd name="connsiteY19" fmla="*/ 1589810 h 1825481"/>
              <a:gd name="connsiteX20" fmla="*/ 9388692 w 12207307"/>
              <a:gd name="connsiteY20" fmla="*/ 1608664 h 1825481"/>
              <a:gd name="connsiteX21" fmla="*/ 9275570 w 12207307"/>
              <a:gd name="connsiteY21" fmla="*/ 1618091 h 1825481"/>
              <a:gd name="connsiteX22" fmla="*/ 8992766 w 12207307"/>
              <a:gd name="connsiteY22" fmla="*/ 1646371 h 1825481"/>
              <a:gd name="connsiteX23" fmla="*/ 8804230 w 12207307"/>
              <a:gd name="connsiteY23" fmla="*/ 1655798 h 1825481"/>
              <a:gd name="connsiteX24" fmla="*/ 8662828 w 12207307"/>
              <a:gd name="connsiteY24" fmla="*/ 1665225 h 1825481"/>
              <a:gd name="connsiteX25" fmla="*/ 8436585 w 12207307"/>
              <a:gd name="connsiteY25" fmla="*/ 1674652 h 1825481"/>
              <a:gd name="connsiteX26" fmla="*/ 8266902 w 12207307"/>
              <a:gd name="connsiteY26" fmla="*/ 1684079 h 1825481"/>
              <a:gd name="connsiteX27" fmla="*/ 8021806 w 12207307"/>
              <a:gd name="connsiteY27" fmla="*/ 1702932 h 1825481"/>
              <a:gd name="connsiteX28" fmla="*/ 7814416 w 12207307"/>
              <a:gd name="connsiteY28" fmla="*/ 1712359 h 1825481"/>
              <a:gd name="connsiteX29" fmla="*/ 7625880 w 12207307"/>
              <a:gd name="connsiteY29" fmla="*/ 1712359 h 1825481"/>
              <a:gd name="connsiteX30" fmla="*/ 7399636 w 12207307"/>
              <a:gd name="connsiteY30" fmla="*/ 1721786 h 1825481"/>
              <a:gd name="connsiteX31" fmla="*/ 7135686 w 12207307"/>
              <a:gd name="connsiteY31" fmla="*/ 1721786 h 1825481"/>
              <a:gd name="connsiteX32" fmla="*/ 6796321 w 12207307"/>
              <a:gd name="connsiteY32" fmla="*/ 1712359 h 1825481"/>
              <a:gd name="connsiteX33" fmla="*/ 6334408 w 12207307"/>
              <a:gd name="connsiteY33" fmla="*/ 1684079 h 1825481"/>
              <a:gd name="connsiteX34" fmla="*/ 5863067 w 12207307"/>
              <a:gd name="connsiteY34" fmla="*/ 1655798 h 1825481"/>
              <a:gd name="connsiteX35" fmla="*/ 5410581 w 12207307"/>
              <a:gd name="connsiteY35" fmla="*/ 1599237 h 1825481"/>
              <a:gd name="connsiteX36" fmla="*/ 4976948 w 12207307"/>
              <a:gd name="connsiteY36" fmla="*/ 1542676 h 1825481"/>
              <a:gd name="connsiteX37" fmla="*/ 4411340 w 12207307"/>
              <a:gd name="connsiteY37" fmla="*/ 1476689 h 1825481"/>
              <a:gd name="connsiteX38" fmla="*/ 3974566 w 12207307"/>
              <a:gd name="connsiteY38" fmla="*/ 1440568 h 1825481"/>
              <a:gd name="connsiteX39" fmla="*/ 3610061 w 12207307"/>
              <a:gd name="connsiteY39" fmla="*/ 1401275 h 1825481"/>
              <a:gd name="connsiteX40" fmla="*/ 3286408 w 12207307"/>
              <a:gd name="connsiteY40" fmla="*/ 1355727 h 1825481"/>
              <a:gd name="connsiteX41" fmla="*/ 2987892 w 12207307"/>
              <a:gd name="connsiteY41" fmla="*/ 1335287 h 1825481"/>
              <a:gd name="connsiteX42" fmla="*/ 2639100 w 12207307"/>
              <a:gd name="connsiteY42" fmla="*/ 1325860 h 1825481"/>
              <a:gd name="connsiteX43" fmla="*/ 2337443 w 12207307"/>
              <a:gd name="connsiteY43" fmla="*/ 1344714 h 1825481"/>
              <a:gd name="connsiteX44" fmla="*/ 2092346 w 12207307"/>
              <a:gd name="connsiteY44" fmla="*/ 1354140 h 1825481"/>
              <a:gd name="connsiteX45" fmla="*/ 1743554 w 12207307"/>
              <a:gd name="connsiteY45" fmla="*/ 1401274 h 1825481"/>
              <a:gd name="connsiteX46" fmla="*/ 1460750 w 12207307"/>
              <a:gd name="connsiteY46" fmla="*/ 1438982 h 1825481"/>
              <a:gd name="connsiteX47" fmla="*/ 1253360 w 12207307"/>
              <a:gd name="connsiteY47" fmla="*/ 1476689 h 1825481"/>
              <a:gd name="connsiteX48" fmla="*/ 1045970 w 12207307"/>
              <a:gd name="connsiteY48" fmla="*/ 1514396 h 1825481"/>
              <a:gd name="connsiteX49" fmla="*/ 791447 w 12207307"/>
              <a:gd name="connsiteY49" fmla="*/ 1580384 h 1825481"/>
              <a:gd name="connsiteX50" fmla="*/ 593484 w 12207307"/>
              <a:gd name="connsiteY50" fmla="*/ 1627518 h 1825481"/>
              <a:gd name="connsiteX51" fmla="*/ 414375 w 12207307"/>
              <a:gd name="connsiteY51" fmla="*/ 1684079 h 1825481"/>
              <a:gd name="connsiteX52" fmla="*/ 150424 w 12207307"/>
              <a:gd name="connsiteY52" fmla="*/ 1768920 h 1825481"/>
              <a:gd name="connsiteX53" fmla="*/ 9022 w 12207307"/>
              <a:gd name="connsiteY53" fmla="*/ 1825481 h 1825481"/>
              <a:gd name="connsiteX54" fmla="*/ 9023 w 12207307"/>
              <a:gd name="connsiteY54" fmla="*/ 820614 h 1825481"/>
              <a:gd name="connsiteX55" fmla="*/ 1 w 12207307"/>
              <a:gd name="connsiteY55" fmla="*/ 30371 h 1825481"/>
              <a:gd name="connsiteX0" fmla="*/ 5748 w 12206704"/>
              <a:gd name="connsiteY0" fmla="*/ 19924 h 1825481"/>
              <a:gd name="connsiteX1" fmla="*/ 460907 w 12206704"/>
              <a:gd name="connsiteY1" fmla="*/ 9637 h 1825481"/>
              <a:gd name="connsiteX2" fmla="*/ 2449962 w 12206704"/>
              <a:gd name="connsiteY2" fmla="*/ 74 h 1825481"/>
              <a:gd name="connsiteX3" fmla="*/ 12197277 w 12206704"/>
              <a:gd name="connsiteY3" fmla="*/ 24961 h 1825481"/>
              <a:gd name="connsiteX4" fmla="*/ 12206704 w 12206704"/>
              <a:gd name="connsiteY4" fmla="*/ 1344714 h 1825481"/>
              <a:gd name="connsiteX5" fmla="*/ 11952180 w 12206704"/>
              <a:gd name="connsiteY5" fmla="*/ 1372994 h 1825481"/>
              <a:gd name="connsiteX6" fmla="*/ 11688229 w 12206704"/>
              <a:gd name="connsiteY6" fmla="*/ 1410701 h 1825481"/>
              <a:gd name="connsiteX7" fmla="*/ 11330011 w 12206704"/>
              <a:gd name="connsiteY7" fmla="*/ 1429555 h 1825481"/>
              <a:gd name="connsiteX8" fmla="*/ 11037780 w 12206704"/>
              <a:gd name="connsiteY8" fmla="*/ 1467262 h 1825481"/>
              <a:gd name="connsiteX9" fmla="*/ 10877524 w 12206704"/>
              <a:gd name="connsiteY9" fmla="*/ 1486116 h 1825481"/>
              <a:gd name="connsiteX10" fmla="*/ 10707842 w 12206704"/>
              <a:gd name="connsiteY10" fmla="*/ 1504969 h 1825481"/>
              <a:gd name="connsiteX11" fmla="*/ 10575866 w 12206704"/>
              <a:gd name="connsiteY11" fmla="*/ 1514396 h 1825481"/>
              <a:gd name="connsiteX12" fmla="*/ 10462745 w 12206704"/>
              <a:gd name="connsiteY12" fmla="*/ 1523823 h 1825481"/>
              <a:gd name="connsiteX13" fmla="*/ 10293062 w 12206704"/>
              <a:gd name="connsiteY13" fmla="*/ 1542676 h 1825481"/>
              <a:gd name="connsiteX14" fmla="*/ 10170514 w 12206704"/>
              <a:gd name="connsiteY14" fmla="*/ 1552103 h 1825481"/>
              <a:gd name="connsiteX15" fmla="*/ 10066819 w 12206704"/>
              <a:gd name="connsiteY15" fmla="*/ 1552103 h 1825481"/>
              <a:gd name="connsiteX16" fmla="*/ 9897137 w 12206704"/>
              <a:gd name="connsiteY16" fmla="*/ 1570957 h 1825481"/>
              <a:gd name="connsiteX17" fmla="*/ 9774588 w 12206704"/>
              <a:gd name="connsiteY17" fmla="*/ 1589810 h 1825481"/>
              <a:gd name="connsiteX18" fmla="*/ 9652040 w 12206704"/>
              <a:gd name="connsiteY18" fmla="*/ 1589810 h 1825481"/>
              <a:gd name="connsiteX19" fmla="*/ 9548345 w 12206704"/>
              <a:gd name="connsiteY19" fmla="*/ 1589810 h 1825481"/>
              <a:gd name="connsiteX20" fmla="*/ 9388089 w 12206704"/>
              <a:gd name="connsiteY20" fmla="*/ 1608664 h 1825481"/>
              <a:gd name="connsiteX21" fmla="*/ 9274967 w 12206704"/>
              <a:gd name="connsiteY21" fmla="*/ 1618091 h 1825481"/>
              <a:gd name="connsiteX22" fmla="*/ 8992163 w 12206704"/>
              <a:gd name="connsiteY22" fmla="*/ 1646371 h 1825481"/>
              <a:gd name="connsiteX23" fmla="*/ 8803627 w 12206704"/>
              <a:gd name="connsiteY23" fmla="*/ 1655798 h 1825481"/>
              <a:gd name="connsiteX24" fmla="*/ 8662225 w 12206704"/>
              <a:gd name="connsiteY24" fmla="*/ 1665225 h 1825481"/>
              <a:gd name="connsiteX25" fmla="*/ 8435982 w 12206704"/>
              <a:gd name="connsiteY25" fmla="*/ 1674652 h 1825481"/>
              <a:gd name="connsiteX26" fmla="*/ 8266299 w 12206704"/>
              <a:gd name="connsiteY26" fmla="*/ 1684079 h 1825481"/>
              <a:gd name="connsiteX27" fmla="*/ 8021203 w 12206704"/>
              <a:gd name="connsiteY27" fmla="*/ 1702932 h 1825481"/>
              <a:gd name="connsiteX28" fmla="*/ 7813813 w 12206704"/>
              <a:gd name="connsiteY28" fmla="*/ 1712359 h 1825481"/>
              <a:gd name="connsiteX29" fmla="*/ 7625277 w 12206704"/>
              <a:gd name="connsiteY29" fmla="*/ 1712359 h 1825481"/>
              <a:gd name="connsiteX30" fmla="*/ 7399033 w 12206704"/>
              <a:gd name="connsiteY30" fmla="*/ 1721786 h 1825481"/>
              <a:gd name="connsiteX31" fmla="*/ 7135083 w 12206704"/>
              <a:gd name="connsiteY31" fmla="*/ 1721786 h 1825481"/>
              <a:gd name="connsiteX32" fmla="*/ 6795718 w 12206704"/>
              <a:gd name="connsiteY32" fmla="*/ 1712359 h 1825481"/>
              <a:gd name="connsiteX33" fmla="*/ 6333805 w 12206704"/>
              <a:gd name="connsiteY33" fmla="*/ 1684079 h 1825481"/>
              <a:gd name="connsiteX34" fmla="*/ 5862464 w 12206704"/>
              <a:gd name="connsiteY34" fmla="*/ 1655798 h 1825481"/>
              <a:gd name="connsiteX35" fmla="*/ 5409978 w 12206704"/>
              <a:gd name="connsiteY35" fmla="*/ 1599237 h 1825481"/>
              <a:gd name="connsiteX36" fmla="*/ 4976345 w 12206704"/>
              <a:gd name="connsiteY36" fmla="*/ 1542676 h 1825481"/>
              <a:gd name="connsiteX37" fmla="*/ 4410737 w 12206704"/>
              <a:gd name="connsiteY37" fmla="*/ 1476689 h 1825481"/>
              <a:gd name="connsiteX38" fmla="*/ 3973963 w 12206704"/>
              <a:gd name="connsiteY38" fmla="*/ 1440568 h 1825481"/>
              <a:gd name="connsiteX39" fmla="*/ 3609458 w 12206704"/>
              <a:gd name="connsiteY39" fmla="*/ 1401275 h 1825481"/>
              <a:gd name="connsiteX40" fmla="*/ 3285805 w 12206704"/>
              <a:gd name="connsiteY40" fmla="*/ 1355727 h 1825481"/>
              <a:gd name="connsiteX41" fmla="*/ 2987289 w 12206704"/>
              <a:gd name="connsiteY41" fmla="*/ 1335287 h 1825481"/>
              <a:gd name="connsiteX42" fmla="*/ 2638497 w 12206704"/>
              <a:gd name="connsiteY42" fmla="*/ 1325860 h 1825481"/>
              <a:gd name="connsiteX43" fmla="*/ 2336840 w 12206704"/>
              <a:gd name="connsiteY43" fmla="*/ 1344714 h 1825481"/>
              <a:gd name="connsiteX44" fmla="*/ 2091743 w 12206704"/>
              <a:gd name="connsiteY44" fmla="*/ 1354140 h 1825481"/>
              <a:gd name="connsiteX45" fmla="*/ 1742951 w 12206704"/>
              <a:gd name="connsiteY45" fmla="*/ 1401274 h 1825481"/>
              <a:gd name="connsiteX46" fmla="*/ 1460147 w 12206704"/>
              <a:gd name="connsiteY46" fmla="*/ 1438982 h 1825481"/>
              <a:gd name="connsiteX47" fmla="*/ 1252757 w 12206704"/>
              <a:gd name="connsiteY47" fmla="*/ 1476689 h 1825481"/>
              <a:gd name="connsiteX48" fmla="*/ 1045367 w 12206704"/>
              <a:gd name="connsiteY48" fmla="*/ 1514396 h 1825481"/>
              <a:gd name="connsiteX49" fmla="*/ 790844 w 12206704"/>
              <a:gd name="connsiteY49" fmla="*/ 1580384 h 1825481"/>
              <a:gd name="connsiteX50" fmla="*/ 592881 w 12206704"/>
              <a:gd name="connsiteY50" fmla="*/ 1627518 h 1825481"/>
              <a:gd name="connsiteX51" fmla="*/ 413772 w 12206704"/>
              <a:gd name="connsiteY51" fmla="*/ 1684079 h 1825481"/>
              <a:gd name="connsiteX52" fmla="*/ 149821 w 12206704"/>
              <a:gd name="connsiteY52" fmla="*/ 1768920 h 1825481"/>
              <a:gd name="connsiteX53" fmla="*/ 8419 w 12206704"/>
              <a:gd name="connsiteY53" fmla="*/ 1825481 h 1825481"/>
              <a:gd name="connsiteX54" fmla="*/ 8420 w 12206704"/>
              <a:gd name="connsiteY54" fmla="*/ 820614 h 1825481"/>
              <a:gd name="connsiteX55" fmla="*/ 5748 w 12206704"/>
              <a:gd name="connsiteY55" fmla="*/ 19924 h 1825481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3569 h 1859126"/>
              <a:gd name="connsiteX1" fmla="*/ 490100 w 12232722"/>
              <a:gd name="connsiteY1" fmla="*/ 61565 h 1859126"/>
              <a:gd name="connsiteX2" fmla="*/ 2475980 w 12232722"/>
              <a:gd name="connsiteY2" fmla="*/ 33719 h 1859126"/>
              <a:gd name="connsiteX3" fmla="*/ 12223295 w 12232722"/>
              <a:gd name="connsiteY3" fmla="*/ 58606 h 1859126"/>
              <a:gd name="connsiteX4" fmla="*/ 12232722 w 12232722"/>
              <a:gd name="connsiteY4" fmla="*/ 1378359 h 1859126"/>
              <a:gd name="connsiteX5" fmla="*/ 11978198 w 12232722"/>
              <a:gd name="connsiteY5" fmla="*/ 1406639 h 1859126"/>
              <a:gd name="connsiteX6" fmla="*/ 11714247 w 12232722"/>
              <a:gd name="connsiteY6" fmla="*/ 1444346 h 1859126"/>
              <a:gd name="connsiteX7" fmla="*/ 11356029 w 12232722"/>
              <a:gd name="connsiteY7" fmla="*/ 1463200 h 1859126"/>
              <a:gd name="connsiteX8" fmla="*/ 11063798 w 12232722"/>
              <a:gd name="connsiteY8" fmla="*/ 1500907 h 1859126"/>
              <a:gd name="connsiteX9" fmla="*/ 10903542 w 12232722"/>
              <a:gd name="connsiteY9" fmla="*/ 1519761 h 1859126"/>
              <a:gd name="connsiteX10" fmla="*/ 10733860 w 12232722"/>
              <a:gd name="connsiteY10" fmla="*/ 1538614 h 1859126"/>
              <a:gd name="connsiteX11" fmla="*/ 10601884 w 12232722"/>
              <a:gd name="connsiteY11" fmla="*/ 1548041 h 1859126"/>
              <a:gd name="connsiteX12" fmla="*/ 10488763 w 12232722"/>
              <a:gd name="connsiteY12" fmla="*/ 1557468 h 1859126"/>
              <a:gd name="connsiteX13" fmla="*/ 10319080 w 12232722"/>
              <a:gd name="connsiteY13" fmla="*/ 1576321 h 1859126"/>
              <a:gd name="connsiteX14" fmla="*/ 10196532 w 12232722"/>
              <a:gd name="connsiteY14" fmla="*/ 1585748 h 1859126"/>
              <a:gd name="connsiteX15" fmla="*/ 10092837 w 12232722"/>
              <a:gd name="connsiteY15" fmla="*/ 1585748 h 1859126"/>
              <a:gd name="connsiteX16" fmla="*/ 9923155 w 12232722"/>
              <a:gd name="connsiteY16" fmla="*/ 1604602 h 1859126"/>
              <a:gd name="connsiteX17" fmla="*/ 9800606 w 12232722"/>
              <a:gd name="connsiteY17" fmla="*/ 1623455 h 1859126"/>
              <a:gd name="connsiteX18" fmla="*/ 9678058 w 12232722"/>
              <a:gd name="connsiteY18" fmla="*/ 1623455 h 1859126"/>
              <a:gd name="connsiteX19" fmla="*/ 9574363 w 12232722"/>
              <a:gd name="connsiteY19" fmla="*/ 1623455 h 1859126"/>
              <a:gd name="connsiteX20" fmla="*/ 9414107 w 12232722"/>
              <a:gd name="connsiteY20" fmla="*/ 1642309 h 1859126"/>
              <a:gd name="connsiteX21" fmla="*/ 9300985 w 12232722"/>
              <a:gd name="connsiteY21" fmla="*/ 1651736 h 1859126"/>
              <a:gd name="connsiteX22" fmla="*/ 9018181 w 12232722"/>
              <a:gd name="connsiteY22" fmla="*/ 1680016 h 1859126"/>
              <a:gd name="connsiteX23" fmla="*/ 8829645 w 12232722"/>
              <a:gd name="connsiteY23" fmla="*/ 1689443 h 1859126"/>
              <a:gd name="connsiteX24" fmla="*/ 8688243 w 12232722"/>
              <a:gd name="connsiteY24" fmla="*/ 1698870 h 1859126"/>
              <a:gd name="connsiteX25" fmla="*/ 8462000 w 12232722"/>
              <a:gd name="connsiteY25" fmla="*/ 1708297 h 1859126"/>
              <a:gd name="connsiteX26" fmla="*/ 8292317 w 12232722"/>
              <a:gd name="connsiteY26" fmla="*/ 1717724 h 1859126"/>
              <a:gd name="connsiteX27" fmla="*/ 8047221 w 12232722"/>
              <a:gd name="connsiteY27" fmla="*/ 1736577 h 1859126"/>
              <a:gd name="connsiteX28" fmla="*/ 7839831 w 12232722"/>
              <a:gd name="connsiteY28" fmla="*/ 1746004 h 1859126"/>
              <a:gd name="connsiteX29" fmla="*/ 7651295 w 12232722"/>
              <a:gd name="connsiteY29" fmla="*/ 1746004 h 1859126"/>
              <a:gd name="connsiteX30" fmla="*/ 7425051 w 12232722"/>
              <a:gd name="connsiteY30" fmla="*/ 1755431 h 1859126"/>
              <a:gd name="connsiteX31" fmla="*/ 7161101 w 12232722"/>
              <a:gd name="connsiteY31" fmla="*/ 1755431 h 1859126"/>
              <a:gd name="connsiteX32" fmla="*/ 6821736 w 12232722"/>
              <a:gd name="connsiteY32" fmla="*/ 1746004 h 1859126"/>
              <a:gd name="connsiteX33" fmla="*/ 6359823 w 12232722"/>
              <a:gd name="connsiteY33" fmla="*/ 1717724 h 1859126"/>
              <a:gd name="connsiteX34" fmla="*/ 5888482 w 12232722"/>
              <a:gd name="connsiteY34" fmla="*/ 1689443 h 1859126"/>
              <a:gd name="connsiteX35" fmla="*/ 5435996 w 12232722"/>
              <a:gd name="connsiteY35" fmla="*/ 1632882 h 1859126"/>
              <a:gd name="connsiteX36" fmla="*/ 5002363 w 12232722"/>
              <a:gd name="connsiteY36" fmla="*/ 1576321 h 1859126"/>
              <a:gd name="connsiteX37" fmla="*/ 4436755 w 12232722"/>
              <a:gd name="connsiteY37" fmla="*/ 1510334 h 1859126"/>
              <a:gd name="connsiteX38" fmla="*/ 3999981 w 12232722"/>
              <a:gd name="connsiteY38" fmla="*/ 1474213 h 1859126"/>
              <a:gd name="connsiteX39" fmla="*/ 3635476 w 12232722"/>
              <a:gd name="connsiteY39" fmla="*/ 1434920 h 1859126"/>
              <a:gd name="connsiteX40" fmla="*/ 3311823 w 12232722"/>
              <a:gd name="connsiteY40" fmla="*/ 1389372 h 1859126"/>
              <a:gd name="connsiteX41" fmla="*/ 3013307 w 12232722"/>
              <a:gd name="connsiteY41" fmla="*/ 1368932 h 1859126"/>
              <a:gd name="connsiteX42" fmla="*/ 2664515 w 12232722"/>
              <a:gd name="connsiteY42" fmla="*/ 1359505 h 1859126"/>
              <a:gd name="connsiteX43" fmla="*/ 2362858 w 12232722"/>
              <a:gd name="connsiteY43" fmla="*/ 1378359 h 1859126"/>
              <a:gd name="connsiteX44" fmla="*/ 2117761 w 12232722"/>
              <a:gd name="connsiteY44" fmla="*/ 1387785 h 1859126"/>
              <a:gd name="connsiteX45" fmla="*/ 1768969 w 12232722"/>
              <a:gd name="connsiteY45" fmla="*/ 1434919 h 1859126"/>
              <a:gd name="connsiteX46" fmla="*/ 1486165 w 12232722"/>
              <a:gd name="connsiteY46" fmla="*/ 1472627 h 1859126"/>
              <a:gd name="connsiteX47" fmla="*/ 1278775 w 12232722"/>
              <a:gd name="connsiteY47" fmla="*/ 1510334 h 1859126"/>
              <a:gd name="connsiteX48" fmla="*/ 1071385 w 12232722"/>
              <a:gd name="connsiteY48" fmla="*/ 1548041 h 1859126"/>
              <a:gd name="connsiteX49" fmla="*/ 816862 w 12232722"/>
              <a:gd name="connsiteY49" fmla="*/ 1614029 h 1859126"/>
              <a:gd name="connsiteX50" fmla="*/ 618899 w 12232722"/>
              <a:gd name="connsiteY50" fmla="*/ 1661163 h 1859126"/>
              <a:gd name="connsiteX51" fmla="*/ 439790 w 12232722"/>
              <a:gd name="connsiteY51" fmla="*/ 1717724 h 1859126"/>
              <a:gd name="connsiteX52" fmla="*/ 175839 w 12232722"/>
              <a:gd name="connsiteY52" fmla="*/ 1802565 h 1859126"/>
              <a:gd name="connsiteX53" fmla="*/ 34437 w 12232722"/>
              <a:gd name="connsiteY53" fmla="*/ 1859126 h 1859126"/>
              <a:gd name="connsiteX54" fmla="*/ 34438 w 12232722"/>
              <a:gd name="connsiteY54" fmla="*/ 854259 h 1859126"/>
              <a:gd name="connsiteX55" fmla="*/ 31766 w 12232722"/>
              <a:gd name="connsiteY55" fmla="*/ 53569 h 1859126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75980 w 12232722"/>
              <a:gd name="connsiteY2" fmla="*/ 35273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31766 w 12232722"/>
              <a:gd name="connsiteY0" fmla="*/ 55123 h 1860680"/>
              <a:gd name="connsiteX1" fmla="*/ 490100 w 12232722"/>
              <a:gd name="connsiteY1" fmla="*/ 57895 h 1860680"/>
              <a:gd name="connsiteX2" fmla="*/ 2463280 w 12232722"/>
              <a:gd name="connsiteY2" fmla="*/ 48332 h 1860680"/>
              <a:gd name="connsiteX3" fmla="*/ 12223295 w 12232722"/>
              <a:gd name="connsiteY3" fmla="*/ 60160 h 1860680"/>
              <a:gd name="connsiteX4" fmla="*/ 12232722 w 12232722"/>
              <a:gd name="connsiteY4" fmla="*/ 1379913 h 1860680"/>
              <a:gd name="connsiteX5" fmla="*/ 11978198 w 12232722"/>
              <a:gd name="connsiteY5" fmla="*/ 1408193 h 1860680"/>
              <a:gd name="connsiteX6" fmla="*/ 11714247 w 12232722"/>
              <a:gd name="connsiteY6" fmla="*/ 1445900 h 1860680"/>
              <a:gd name="connsiteX7" fmla="*/ 11356029 w 12232722"/>
              <a:gd name="connsiteY7" fmla="*/ 1464754 h 1860680"/>
              <a:gd name="connsiteX8" fmla="*/ 11063798 w 12232722"/>
              <a:gd name="connsiteY8" fmla="*/ 1502461 h 1860680"/>
              <a:gd name="connsiteX9" fmla="*/ 10903542 w 12232722"/>
              <a:gd name="connsiteY9" fmla="*/ 1521315 h 1860680"/>
              <a:gd name="connsiteX10" fmla="*/ 10733860 w 12232722"/>
              <a:gd name="connsiteY10" fmla="*/ 1540168 h 1860680"/>
              <a:gd name="connsiteX11" fmla="*/ 10601884 w 12232722"/>
              <a:gd name="connsiteY11" fmla="*/ 1549595 h 1860680"/>
              <a:gd name="connsiteX12" fmla="*/ 10488763 w 12232722"/>
              <a:gd name="connsiteY12" fmla="*/ 1559022 h 1860680"/>
              <a:gd name="connsiteX13" fmla="*/ 10319080 w 12232722"/>
              <a:gd name="connsiteY13" fmla="*/ 1577875 h 1860680"/>
              <a:gd name="connsiteX14" fmla="*/ 10196532 w 12232722"/>
              <a:gd name="connsiteY14" fmla="*/ 1587302 h 1860680"/>
              <a:gd name="connsiteX15" fmla="*/ 10092837 w 12232722"/>
              <a:gd name="connsiteY15" fmla="*/ 1587302 h 1860680"/>
              <a:gd name="connsiteX16" fmla="*/ 9923155 w 12232722"/>
              <a:gd name="connsiteY16" fmla="*/ 1606156 h 1860680"/>
              <a:gd name="connsiteX17" fmla="*/ 9800606 w 12232722"/>
              <a:gd name="connsiteY17" fmla="*/ 1625009 h 1860680"/>
              <a:gd name="connsiteX18" fmla="*/ 9678058 w 12232722"/>
              <a:gd name="connsiteY18" fmla="*/ 1625009 h 1860680"/>
              <a:gd name="connsiteX19" fmla="*/ 9574363 w 12232722"/>
              <a:gd name="connsiteY19" fmla="*/ 1625009 h 1860680"/>
              <a:gd name="connsiteX20" fmla="*/ 9414107 w 12232722"/>
              <a:gd name="connsiteY20" fmla="*/ 1643863 h 1860680"/>
              <a:gd name="connsiteX21" fmla="*/ 9300985 w 12232722"/>
              <a:gd name="connsiteY21" fmla="*/ 1653290 h 1860680"/>
              <a:gd name="connsiteX22" fmla="*/ 9018181 w 12232722"/>
              <a:gd name="connsiteY22" fmla="*/ 1681570 h 1860680"/>
              <a:gd name="connsiteX23" fmla="*/ 8829645 w 12232722"/>
              <a:gd name="connsiteY23" fmla="*/ 1690997 h 1860680"/>
              <a:gd name="connsiteX24" fmla="*/ 8688243 w 12232722"/>
              <a:gd name="connsiteY24" fmla="*/ 1700424 h 1860680"/>
              <a:gd name="connsiteX25" fmla="*/ 8462000 w 12232722"/>
              <a:gd name="connsiteY25" fmla="*/ 1709851 h 1860680"/>
              <a:gd name="connsiteX26" fmla="*/ 8292317 w 12232722"/>
              <a:gd name="connsiteY26" fmla="*/ 1719278 h 1860680"/>
              <a:gd name="connsiteX27" fmla="*/ 8047221 w 12232722"/>
              <a:gd name="connsiteY27" fmla="*/ 1738131 h 1860680"/>
              <a:gd name="connsiteX28" fmla="*/ 7839831 w 12232722"/>
              <a:gd name="connsiteY28" fmla="*/ 1747558 h 1860680"/>
              <a:gd name="connsiteX29" fmla="*/ 7651295 w 12232722"/>
              <a:gd name="connsiteY29" fmla="*/ 1747558 h 1860680"/>
              <a:gd name="connsiteX30" fmla="*/ 7425051 w 12232722"/>
              <a:gd name="connsiteY30" fmla="*/ 1756985 h 1860680"/>
              <a:gd name="connsiteX31" fmla="*/ 7161101 w 12232722"/>
              <a:gd name="connsiteY31" fmla="*/ 1756985 h 1860680"/>
              <a:gd name="connsiteX32" fmla="*/ 6821736 w 12232722"/>
              <a:gd name="connsiteY32" fmla="*/ 1747558 h 1860680"/>
              <a:gd name="connsiteX33" fmla="*/ 6359823 w 12232722"/>
              <a:gd name="connsiteY33" fmla="*/ 1719278 h 1860680"/>
              <a:gd name="connsiteX34" fmla="*/ 5888482 w 12232722"/>
              <a:gd name="connsiteY34" fmla="*/ 1690997 h 1860680"/>
              <a:gd name="connsiteX35" fmla="*/ 5435996 w 12232722"/>
              <a:gd name="connsiteY35" fmla="*/ 1634436 h 1860680"/>
              <a:gd name="connsiteX36" fmla="*/ 5002363 w 12232722"/>
              <a:gd name="connsiteY36" fmla="*/ 1577875 h 1860680"/>
              <a:gd name="connsiteX37" fmla="*/ 4436755 w 12232722"/>
              <a:gd name="connsiteY37" fmla="*/ 1511888 h 1860680"/>
              <a:gd name="connsiteX38" fmla="*/ 3999981 w 12232722"/>
              <a:gd name="connsiteY38" fmla="*/ 1475767 h 1860680"/>
              <a:gd name="connsiteX39" fmla="*/ 3635476 w 12232722"/>
              <a:gd name="connsiteY39" fmla="*/ 1436474 h 1860680"/>
              <a:gd name="connsiteX40" fmla="*/ 3311823 w 12232722"/>
              <a:gd name="connsiteY40" fmla="*/ 1390926 h 1860680"/>
              <a:gd name="connsiteX41" fmla="*/ 3013307 w 12232722"/>
              <a:gd name="connsiteY41" fmla="*/ 1370486 h 1860680"/>
              <a:gd name="connsiteX42" fmla="*/ 2664515 w 12232722"/>
              <a:gd name="connsiteY42" fmla="*/ 1361059 h 1860680"/>
              <a:gd name="connsiteX43" fmla="*/ 2362858 w 12232722"/>
              <a:gd name="connsiteY43" fmla="*/ 1379913 h 1860680"/>
              <a:gd name="connsiteX44" fmla="*/ 2117761 w 12232722"/>
              <a:gd name="connsiteY44" fmla="*/ 1389339 h 1860680"/>
              <a:gd name="connsiteX45" fmla="*/ 1768969 w 12232722"/>
              <a:gd name="connsiteY45" fmla="*/ 1436473 h 1860680"/>
              <a:gd name="connsiteX46" fmla="*/ 1486165 w 12232722"/>
              <a:gd name="connsiteY46" fmla="*/ 1474181 h 1860680"/>
              <a:gd name="connsiteX47" fmla="*/ 1278775 w 12232722"/>
              <a:gd name="connsiteY47" fmla="*/ 1511888 h 1860680"/>
              <a:gd name="connsiteX48" fmla="*/ 1071385 w 12232722"/>
              <a:gd name="connsiteY48" fmla="*/ 1549595 h 1860680"/>
              <a:gd name="connsiteX49" fmla="*/ 816862 w 12232722"/>
              <a:gd name="connsiteY49" fmla="*/ 1615583 h 1860680"/>
              <a:gd name="connsiteX50" fmla="*/ 618899 w 12232722"/>
              <a:gd name="connsiteY50" fmla="*/ 1662717 h 1860680"/>
              <a:gd name="connsiteX51" fmla="*/ 439790 w 12232722"/>
              <a:gd name="connsiteY51" fmla="*/ 1719278 h 1860680"/>
              <a:gd name="connsiteX52" fmla="*/ 175839 w 12232722"/>
              <a:gd name="connsiteY52" fmla="*/ 1804119 h 1860680"/>
              <a:gd name="connsiteX53" fmla="*/ 34437 w 12232722"/>
              <a:gd name="connsiteY53" fmla="*/ 1860680 h 1860680"/>
              <a:gd name="connsiteX54" fmla="*/ 34438 w 12232722"/>
              <a:gd name="connsiteY54" fmla="*/ 855813 h 1860680"/>
              <a:gd name="connsiteX55" fmla="*/ 31766 w 12232722"/>
              <a:gd name="connsiteY55" fmla="*/ 55123 h 1860680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5748 w 12206704"/>
              <a:gd name="connsiteY0" fmla="*/ 6865 h 1812422"/>
              <a:gd name="connsiteX1" fmla="*/ 464082 w 12206704"/>
              <a:gd name="connsiteY1" fmla="*/ 9637 h 1812422"/>
              <a:gd name="connsiteX2" fmla="*/ 2437262 w 12206704"/>
              <a:gd name="connsiteY2" fmla="*/ 74 h 1812422"/>
              <a:gd name="connsiteX3" fmla="*/ 12197277 w 12206704"/>
              <a:gd name="connsiteY3" fmla="*/ 11902 h 1812422"/>
              <a:gd name="connsiteX4" fmla="*/ 12206704 w 12206704"/>
              <a:gd name="connsiteY4" fmla="*/ 1331655 h 1812422"/>
              <a:gd name="connsiteX5" fmla="*/ 11952180 w 12206704"/>
              <a:gd name="connsiteY5" fmla="*/ 1359935 h 1812422"/>
              <a:gd name="connsiteX6" fmla="*/ 11688229 w 12206704"/>
              <a:gd name="connsiteY6" fmla="*/ 1397642 h 1812422"/>
              <a:gd name="connsiteX7" fmla="*/ 11330011 w 12206704"/>
              <a:gd name="connsiteY7" fmla="*/ 1416496 h 1812422"/>
              <a:gd name="connsiteX8" fmla="*/ 11037780 w 12206704"/>
              <a:gd name="connsiteY8" fmla="*/ 1454203 h 1812422"/>
              <a:gd name="connsiteX9" fmla="*/ 10877524 w 12206704"/>
              <a:gd name="connsiteY9" fmla="*/ 1473057 h 1812422"/>
              <a:gd name="connsiteX10" fmla="*/ 10707842 w 12206704"/>
              <a:gd name="connsiteY10" fmla="*/ 1491910 h 1812422"/>
              <a:gd name="connsiteX11" fmla="*/ 10575866 w 12206704"/>
              <a:gd name="connsiteY11" fmla="*/ 1501337 h 1812422"/>
              <a:gd name="connsiteX12" fmla="*/ 10462745 w 12206704"/>
              <a:gd name="connsiteY12" fmla="*/ 1510764 h 1812422"/>
              <a:gd name="connsiteX13" fmla="*/ 10293062 w 12206704"/>
              <a:gd name="connsiteY13" fmla="*/ 1529617 h 1812422"/>
              <a:gd name="connsiteX14" fmla="*/ 10170514 w 12206704"/>
              <a:gd name="connsiteY14" fmla="*/ 1539044 h 1812422"/>
              <a:gd name="connsiteX15" fmla="*/ 10066819 w 12206704"/>
              <a:gd name="connsiteY15" fmla="*/ 1539044 h 1812422"/>
              <a:gd name="connsiteX16" fmla="*/ 9897137 w 12206704"/>
              <a:gd name="connsiteY16" fmla="*/ 1557898 h 1812422"/>
              <a:gd name="connsiteX17" fmla="*/ 9774588 w 12206704"/>
              <a:gd name="connsiteY17" fmla="*/ 1576751 h 1812422"/>
              <a:gd name="connsiteX18" fmla="*/ 9652040 w 12206704"/>
              <a:gd name="connsiteY18" fmla="*/ 1576751 h 1812422"/>
              <a:gd name="connsiteX19" fmla="*/ 9548345 w 12206704"/>
              <a:gd name="connsiteY19" fmla="*/ 1576751 h 1812422"/>
              <a:gd name="connsiteX20" fmla="*/ 9388089 w 12206704"/>
              <a:gd name="connsiteY20" fmla="*/ 1595605 h 1812422"/>
              <a:gd name="connsiteX21" fmla="*/ 9274967 w 12206704"/>
              <a:gd name="connsiteY21" fmla="*/ 1605032 h 1812422"/>
              <a:gd name="connsiteX22" fmla="*/ 8992163 w 12206704"/>
              <a:gd name="connsiteY22" fmla="*/ 1633312 h 1812422"/>
              <a:gd name="connsiteX23" fmla="*/ 8803627 w 12206704"/>
              <a:gd name="connsiteY23" fmla="*/ 1642739 h 1812422"/>
              <a:gd name="connsiteX24" fmla="*/ 8662225 w 12206704"/>
              <a:gd name="connsiteY24" fmla="*/ 1652166 h 1812422"/>
              <a:gd name="connsiteX25" fmla="*/ 8435982 w 12206704"/>
              <a:gd name="connsiteY25" fmla="*/ 1661593 h 1812422"/>
              <a:gd name="connsiteX26" fmla="*/ 8266299 w 12206704"/>
              <a:gd name="connsiteY26" fmla="*/ 1671020 h 1812422"/>
              <a:gd name="connsiteX27" fmla="*/ 8021203 w 12206704"/>
              <a:gd name="connsiteY27" fmla="*/ 1689873 h 1812422"/>
              <a:gd name="connsiteX28" fmla="*/ 7813813 w 12206704"/>
              <a:gd name="connsiteY28" fmla="*/ 1699300 h 1812422"/>
              <a:gd name="connsiteX29" fmla="*/ 7625277 w 12206704"/>
              <a:gd name="connsiteY29" fmla="*/ 1699300 h 1812422"/>
              <a:gd name="connsiteX30" fmla="*/ 7399033 w 12206704"/>
              <a:gd name="connsiteY30" fmla="*/ 1708727 h 1812422"/>
              <a:gd name="connsiteX31" fmla="*/ 7135083 w 12206704"/>
              <a:gd name="connsiteY31" fmla="*/ 1708727 h 1812422"/>
              <a:gd name="connsiteX32" fmla="*/ 6795718 w 12206704"/>
              <a:gd name="connsiteY32" fmla="*/ 1699300 h 1812422"/>
              <a:gd name="connsiteX33" fmla="*/ 6333805 w 12206704"/>
              <a:gd name="connsiteY33" fmla="*/ 1671020 h 1812422"/>
              <a:gd name="connsiteX34" fmla="*/ 5862464 w 12206704"/>
              <a:gd name="connsiteY34" fmla="*/ 1642739 h 1812422"/>
              <a:gd name="connsiteX35" fmla="*/ 5409978 w 12206704"/>
              <a:gd name="connsiteY35" fmla="*/ 1586178 h 1812422"/>
              <a:gd name="connsiteX36" fmla="*/ 4976345 w 12206704"/>
              <a:gd name="connsiteY36" fmla="*/ 1529617 h 1812422"/>
              <a:gd name="connsiteX37" fmla="*/ 4410737 w 12206704"/>
              <a:gd name="connsiteY37" fmla="*/ 1463630 h 1812422"/>
              <a:gd name="connsiteX38" fmla="*/ 3973963 w 12206704"/>
              <a:gd name="connsiteY38" fmla="*/ 1427509 h 1812422"/>
              <a:gd name="connsiteX39" fmla="*/ 3609458 w 12206704"/>
              <a:gd name="connsiteY39" fmla="*/ 1388216 h 1812422"/>
              <a:gd name="connsiteX40" fmla="*/ 3285805 w 12206704"/>
              <a:gd name="connsiteY40" fmla="*/ 1342668 h 1812422"/>
              <a:gd name="connsiteX41" fmla="*/ 2987289 w 12206704"/>
              <a:gd name="connsiteY41" fmla="*/ 1322228 h 1812422"/>
              <a:gd name="connsiteX42" fmla="*/ 2638497 w 12206704"/>
              <a:gd name="connsiteY42" fmla="*/ 1312801 h 1812422"/>
              <a:gd name="connsiteX43" fmla="*/ 2336840 w 12206704"/>
              <a:gd name="connsiteY43" fmla="*/ 1331655 h 1812422"/>
              <a:gd name="connsiteX44" fmla="*/ 2091743 w 12206704"/>
              <a:gd name="connsiteY44" fmla="*/ 1341081 h 1812422"/>
              <a:gd name="connsiteX45" fmla="*/ 1742951 w 12206704"/>
              <a:gd name="connsiteY45" fmla="*/ 1388215 h 1812422"/>
              <a:gd name="connsiteX46" fmla="*/ 1460147 w 12206704"/>
              <a:gd name="connsiteY46" fmla="*/ 1425923 h 1812422"/>
              <a:gd name="connsiteX47" fmla="*/ 1252757 w 12206704"/>
              <a:gd name="connsiteY47" fmla="*/ 1463630 h 1812422"/>
              <a:gd name="connsiteX48" fmla="*/ 1045367 w 12206704"/>
              <a:gd name="connsiteY48" fmla="*/ 1501337 h 1812422"/>
              <a:gd name="connsiteX49" fmla="*/ 790844 w 12206704"/>
              <a:gd name="connsiteY49" fmla="*/ 1567325 h 1812422"/>
              <a:gd name="connsiteX50" fmla="*/ 592881 w 12206704"/>
              <a:gd name="connsiteY50" fmla="*/ 1614459 h 1812422"/>
              <a:gd name="connsiteX51" fmla="*/ 413772 w 12206704"/>
              <a:gd name="connsiteY51" fmla="*/ 1671020 h 1812422"/>
              <a:gd name="connsiteX52" fmla="*/ 149821 w 12206704"/>
              <a:gd name="connsiteY52" fmla="*/ 1755861 h 1812422"/>
              <a:gd name="connsiteX53" fmla="*/ 8419 w 12206704"/>
              <a:gd name="connsiteY53" fmla="*/ 1812422 h 1812422"/>
              <a:gd name="connsiteX54" fmla="*/ 8420 w 12206704"/>
              <a:gd name="connsiteY54" fmla="*/ 807555 h 1812422"/>
              <a:gd name="connsiteX55" fmla="*/ 5748 w 12206704"/>
              <a:gd name="connsiteY55" fmla="*/ 6865 h 1812422"/>
              <a:gd name="connsiteX0" fmla="*/ 6413 w 12207369"/>
              <a:gd name="connsiteY0" fmla="*/ 6865 h 1812422"/>
              <a:gd name="connsiteX1" fmla="*/ 464747 w 12207369"/>
              <a:gd name="connsiteY1" fmla="*/ 9637 h 1812422"/>
              <a:gd name="connsiteX2" fmla="*/ 2437927 w 12207369"/>
              <a:gd name="connsiteY2" fmla="*/ 74 h 1812422"/>
              <a:gd name="connsiteX3" fmla="*/ 12197942 w 12207369"/>
              <a:gd name="connsiteY3" fmla="*/ 11902 h 1812422"/>
              <a:gd name="connsiteX4" fmla="*/ 12207369 w 12207369"/>
              <a:gd name="connsiteY4" fmla="*/ 1331655 h 1812422"/>
              <a:gd name="connsiteX5" fmla="*/ 11952845 w 12207369"/>
              <a:gd name="connsiteY5" fmla="*/ 1359935 h 1812422"/>
              <a:gd name="connsiteX6" fmla="*/ 11688894 w 12207369"/>
              <a:gd name="connsiteY6" fmla="*/ 1397642 h 1812422"/>
              <a:gd name="connsiteX7" fmla="*/ 11330676 w 12207369"/>
              <a:gd name="connsiteY7" fmla="*/ 1416496 h 1812422"/>
              <a:gd name="connsiteX8" fmla="*/ 11038445 w 12207369"/>
              <a:gd name="connsiteY8" fmla="*/ 1454203 h 1812422"/>
              <a:gd name="connsiteX9" fmla="*/ 10878189 w 12207369"/>
              <a:gd name="connsiteY9" fmla="*/ 1473057 h 1812422"/>
              <a:gd name="connsiteX10" fmla="*/ 10708507 w 12207369"/>
              <a:gd name="connsiteY10" fmla="*/ 1491910 h 1812422"/>
              <a:gd name="connsiteX11" fmla="*/ 10576531 w 12207369"/>
              <a:gd name="connsiteY11" fmla="*/ 1501337 h 1812422"/>
              <a:gd name="connsiteX12" fmla="*/ 10463410 w 12207369"/>
              <a:gd name="connsiteY12" fmla="*/ 1510764 h 1812422"/>
              <a:gd name="connsiteX13" fmla="*/ 10293727 w 12207369"/>
              <a:gd name="connsiteY13" fmla="*/ 1529617 h 1812422"/>
              <a:gd name="connsiteX14" fmla="*/ 10171179 w 12207369"/>
              <a:gd name="connsiteY14" fmla="*/ 1539044 h 1812422"/>
              <a:gd name="connsiteX15" fmla="*/ 10067484 w 12207369"/>
              <a:gd name="connsiteY15" fmla="*/ 1539044 h 1812422"/>
              <a:gd name="connsiteX16" fmla="*/ 9897802 w 12207369"/>
              <a:gd name="connsiteY16" fmla="*/ 1557898 h 1812422"/>
              <a:gd name="connsiteX17" fmla="*/ 9775253 w 12207369"/>
              <a:gd name="connsiteY17" fmla="*/ 1576751 h 1812422"/>
              <a:gd name="connsiteX18" fmla="*/ 9652705 w 12207369"/>
              <a:gd name="connsiteY18" fmla="*/ 1576751 h 1812422"/>
              <a:gd name="connsiteX19" fmla="*/ 9549010 w 12207369"/>
              <a:gd name="connsiteY19" fmla="*/ 1576751 h 1812422"/>
              <a:gd name="connsiteX20" fmla="*/ 9388754 w 12207369"/>
              <a:gd name="connsiteY20" fmla="*/ 1595605 h 1812422"/>
              <a:gd name="connsiteX21" fmla="*/ 9275632 w 12207369"/>
              <a:gd name="connsiteY21" fmla="*/ 1605032 h 1812422"/>
              <a:gd name="connsiteX22" fmla="*/ 8992828 w 12207369"/>
              <a:gd name="connsiteY22" fmla="*/ 1633312 h 1812422"/>
              <a:gd name="connsiteX23" fmla="*/ 8804292 w 12207369"/>
              <a:gd name="connsiteY23" fmla="*/ 1642739 h 1812422"/>
              <a:gd name="connsiteX24" fmla="*/ 8662890 w 12207369"/>
              <a:gd name="connsiteY24" fmla="*/ 1652166 h 1812422"/>
              <a:gd name="connsiteX25" fmla="*/ 8436647 w 12207369"/>
              <a:gd name="connsiteY25" fmla="*/ 1661593 h 1812422"/>
              <a:gd name="connsiteX26" fmla="*/ 8266964 w 12207369"/>
              <a:gd name="connsiteY26" fmla="*/ 1671020 h 1812422"/>
              <a:gd name="connsiteX27" fmla="*/ 8021868 w 12207369"/>
              <a:gd name="connsiteY27" fmla="*/ 1689873 h 1812422"/>
              <a:gd name="connsiteX28" fmla="*/ 7814478 w 12207369"/>
              <a:gd name="connsiteY28" fmla="*/ 1699300 h 1812422"/>
              <a:gd name="connsiteX29" fmla="*/ 7625942 w 12207369"/>
              <a:gd name="connsiteY29" fmla="*/ 1699300 h 1812422"/>
              <a:gd name="connsiteX30" fmla="*/ 7399698 w 12207369"/>
              <a:gd name="connsiteY30" fmla="*/ 1708727 h 1812422"/>
              <a:gd name="connsiteX31" fmla="*/ 7135748 w 12207369"/>
              <a:gd name="connsiteY31" fmla="*/ 1708727 h 1812422"/>
              <a:gd name="connsiteX32" fmla="*/ 6796383 w 12207369"/>
              <a:gd name="connsiteY32" fmla="*/ 1699300 h 1812422"/>
              <a:gd name="connsiteX33" fmla="*/ 6334470 w 12207369"/>
              <a:gd name="connsiteY33" fmla="*/ 1671020 h 1812422"/>
              <a:gd name="connsiteX34" fmla="*/ 5863129 w 12207369"/>
              <a:gd name="connsiteY34" fmla="*/ 1642739 h 1812422"/>
              <a:gd name="connsiteX35" fmla="*/ 5410643 w 12207369"/>
              <a:gd name="connsiteY35" fmla="*/ 1586178 h 1812422"/>
              <a:gd name="connsiteX36" fmla="*/ 4977010 w 12207369"/>
              <a:gd name="connsiteY36" fmla="*/ 1529617 h 1812422"/>
              <a:gd name="connsiteX37" fmla="*/ 4411402 w 12207369"/>
              <a:gd name="connsiteY37" fmla="*/ 1463630 h 1812422"/>
              <a:gd name="connsiteX38" fmla="*/ 3974628 w 12207369"/>
              <a:gd name="connsiteY38" fmla="*/ 1427509 h 1812422"/>
              <a:gd name="connsiteX39" fmla="*/ 3610123 w 12207369"/>
              <a:gd name="connsiteY39" fmla="*/ 1388216 h 1812422"/>
              <a:gd name="connsiteX40" fmla="*/ 3286470 w 12207369"/>
              <a:gd name="connsiteY40" fmla="*/ 1342668 h 1812422"/>
              <a:gd name="connsiteX41" fmla="*/ 2987954 w 12207369"/>
              <a:gd name="connsiteY41" fmla="*/ 1322228 h 1812422"/>
              <a:gd name="connsiteX42" fmla="*/ 2639162 w 12207369"/>
              <a:gd name="connsiteY42" fmla="*/ 1312801 h 1812422"/>
              <a:gd name="connsiteX43" fmla="*/ 2337505 w 12207369"/>
              <a:gd name="connsiteY43" fmla="*/ 1331655 h 1812422"/>
              <a:gd name="connsiteX44" fmla="*/ 2092408 w 12207369"/>
              <a:gd name="connsiteY44" fmla="*/ 1341081 h 1812422"/>
              <a:gd name="connsiteX45" fmla="*/ 1743616 w 12207369"/>
              <a:gd name="connsiteY45" fmla="*/ 1388215 h 1812422"/>
              <a:gd name="connsiteX46" fmla="*/ 1460812 w 12207369"/>
              <a:gd name="connsiteY46" fmla="*/ 1425923 h 1812422"/>
              <a:gd name="connsiteX47" fmla="*/ 1253422 w 12207369"/>
              <a:gd name="connsiteY47" fmla="*/ 1463630 h 1812422"/>
              <a:gd name="connsiteX48" fmla="*/ 1046032 w 12207369"/>
              <a:gd name="connsiteY48" fmla="*/ 1501337 h 1812422"/>
              <a:gd name="connsiteX49" fmla="*/ 791509 w 12207369"/>
              <a:gd name="connsiteY49" fmla="*/ 1567325 h 1812422"/>
              <a:gd name="connsiteX50" fmla="*/ 593546 w 12207369"/>
              <a:gd name="connsiteY50" fmla="*/ 1614459 h 1812422"/>
              <a:gd name="connsiteX51" fmla="*/ 414437 w 12207369"/>
              <a:gd name="connsiteY51" fmla="*/ 1671020 h 1812422"/>
              <a:gd name="connsiteX52" fmla="*/ 150486 w 12207369"/>
              <a:gd name="connsiteY52" fmla="*/ 1755861 h 1812422"/>
              <a:gd name="connsiteX53" fmla="*/ 9084 w 12207369"/>
              <a:gd name="connsiteY53" fmla="*/ 1812422 h 1812422"/>
              <a:gd name="connsiteX54" fmla="*/ 9085 w 12207369"/>
              <a:gd name="connsiteY54" fmla="*/ 807555 h 1812422"/>
              <a:gd name="connsiteX55" fmla="*/ 6413 w 12207369"/>
              <a:gd name="connsiteY55" fmla="*/ 6865 h 1812422"/>
              <a:gd name="connsiteX0" fmla="*/ 7162 w 12208118"/>
              <a:gd name="connsiteY0" fmla="*/ 6865 h 1812422"/>
              <a:gd name="connsiteX1" fmla="*/ 465496 w 12208118"/>
              <a:gd name="connsiteY1" fmla="*/ 9637 h 1812422"/>
              <a:gd name="connsiteX2" fmla="*/ 2438676 w 12208118"/>
              <a:gd name="connsiteY2" fmla="*/ 74 h 1812422"/>
              <a:gd name="connsiteX3" fmla="*/ 12198691 w 12208118"/>
              <a:gd name="connsiteY3" fmla="*/ 11902 h 1812422"/>
              <a:gd name="connsiteX4" fmla="*/ 12208118 w 12208118"/>
              <a:gd name="connsiteY4" fmla="*/ 1331655 h 1812422"/>
              <a:gd name="connsiteX5" fmla="*/ 11953594 w 12208118"/>
              <a:gd name="connsiteY5" fmla="*/ 1359935 h 1812422"/>
              <a:gd name="connsiteX6" fmla="*/ 11689643 w 12208118"/>
              <a:gd name="connsiteY6" fmla="*/ 1397642 h 1812422"/>
              <a:gd name="connsiteX7" fmla="*/ 11331425 w 12208118"/>
              <a:gd name="connsiteY7" fmla="*/ 1416496 h 1812422"/>
              <a:gd name="connsiteX8" fmla="*/ 11039194 w 12208118"/>
              <a:gd name="connsiteY8" fmla="*/ 1454203 h 1812422"/>
              <a:gd name="connsiteX9" fmla="*/ 10878938 w 12208118"/>
              <a:gd name="connsiteY9" fmla="*/ 1473057 h 1812422"/>
              <a:gd name="connsiteX10" fmla="*/ 10709256 w 12208118"/>
              <a:gd name="connsiteY10" fmla="*/ 1491910 h 1812422"/>
              <a:gd name="connsiteX11" fmla="*/ 10577280 w 12208118"/>
              <a:gd name="connsiteY11" fmla="*/ 1501337 h 1812422"/>
              <a:gd name="connsiteX12" fmla="*/ 10464159 w 12208118"/>
              <a:gd name="connsiteY12" fmla="*/ 1510764 h 1812422"/>
              <a:gd name="connsiteX13" fmla="*/ 10294476 w 12208118"/>
              <a:gd name="connsiteY13" fmla="*/ 1529617 h 1812422"/>
              <a:gd name="connsiteX14" fmla="*/ 10171928 w 12208118"/>
              <a:gd name="connsiteY14" fmla="*/ 1539044 h 1812422"/>
              <a:gd name="connsiteX15" fmla="*/ 10068233 w 12208118"/>
              <a:gd name="connsiteY15" fmla="*/ 1539044 h 1812422"/>
              <a:gd name="connsiteX16" fmla="*/ 9898551 w 12208118"/>
              <a:gd name="connsiteY16" fmla="*/ 1557898 h 1812422"/>
              <a:gd name="connsiteX17" fmla="*/ 9776002 w 12208118"/>
              <a:gd name="connsiteY17" fmla="*/ 1576751 h 1812422"/>
              <a:gd name="connsiteX18" fmla="*/ 9653454 w 12208118"/>
              <a:gd name="connsiteY18" fmla="*/ 1576751 h 1812422"/>
              <a:gd name="connsiteX19" fmla="*/ 9549759 w 12208118"/>
              <a:gd name="connsiteY19" fmla="*/ 1576751 h 1812422"/>
              <a:gd name="connsiteX20" fmla="*/ 9389503 w 12208118"/>
              <a:gd name="connsiteY20" fmla="*/ 1595605 h 1812422"/>
              <a:gd name="connsiteX21" fmla="*/ 9276381 w 12208118"/>
              <a:gd name="connsiteY21" fmla="*/ 1605032 h 1812422"/>
              <a:gd name="connsiteX22" fmla="*/ 8993577 w 12208118"/>
              <a:gd name="connsiteY22" fmla="*/ 1633312 h 1812422"/>
              <a:gd name="connsiteX23" fmla="*/ 8805041 w 12208118"/>
              <a:gd name="connsiteY23" fmla="*/ 1642739 h 1812422"/>
              <a:gd name="connsiteX24" fmla="*/ 8663639 w 12208118"/>
              <a:gd name="connsiteY24" fmla="*/ 1652166 h 1812422"/>
              <a:gd name="connsiteX25" fmla="*/ 8437396 w 12208118"/>
              <a:gd name="connsiteY25" fmla="*/ 1661593 h 1812422"/>
              <a:gd name="connsiteX26" fmla="*/ 8267713 w 12208118"/>
              <a:gd name="connsiteY26" fmla="*/ 1671020 h 1812422"/>
              <a:gd name="connsiteX27" fmla="*/ 8022617 w 12208118"/>
              <a:gd name="connsiteY27" fmla="*/ 1689873 h 1812422"/>
              <a:gd name="connsiteX28" fmla="*/ 7815227 w 12208118"/>
              <a:gd name="connsiteY28" fmla="*/ 1699300 h 1812422"/>
              <a:gd name="connsiteX29" fmla="*/ 7626691 w 12208118"/>
              <a:gd name="connsiteY29" fmla="*/ 1699300 h 1812422"/>
              <a:gd name="connsiteX30" fmla="*/ 7400447 w 12208118"/>
              <a:gd name="connsiteY30" fmla="*/ 1708727 h 1812422"/>
              <a:gd name="connsiteX31" fmla="*/ 7136497 w 12208118"/>
              <a:gd name="connsiteY31" fmla="*/ 1708727 h 1812422"/>
              <a:gd name="connsiteX32" fmla="*/ 6797132 w 12208118"/>
              <a:gd name="connsiteY32" fmla="*/ 1699300 h 1812422"/>
              <a:gd name="connsiteX33" fmla="*/ 6335219 w 12208118"/>
              <a:gd name="connsiteY33" fmla="*/ 1671020 h 1812422"/>
              <a:gd name="connsiteX34" fmla="*/ 5863878 w 12208118"/>
              <a:gd name="connsiteY34" fmla="*/ 1642739 h 1812422"/>
              <a:gd name="connsiteX35" fmla="*/ 5411392 w 12208118"/>
              <a:gd name="connsiteY35" fmla="*/ 1586178 h 1812422"/>
              <a:gd name="connsiteX36" fmla="*/ 4977759 w 12208118"/>
              <a:gd name="connsiteY36" fmla="*/ 1529617 h 1812422"/>
              <a:gd name="connsiteX37" fmla="*/ 4412151 w 12208118"/>
              <a:gd name="connsiteY37" fmla="*/ 1463630 h 1812422"/>
              <a:gd name="connsiteX38" fmla="*/ 3975377 w 12208118"/>
              <a:gd name="connsiteY38" fmla="*/ 1427509 h 1812422"/>
              <a:gd name="connsiteX39" fmla="*/ 3610872 w 12208118"/>
              <a:gd name="connsiteY39" fmla="*/ 1388216 h 1812422"/>
              <a:gd name="connsiteX40" fmla="*/ 3287219 w 12208118"/>
              <a:gd name="connsiteY40" fmla="*/ 1342668 h 1812422"/>
              <a:gd name="connsiteX41" fmla="*/ 2988703 w 12208118"/>
              <a:gd name="connsiteY41" fmla="*/ 1322228 h 1812422"/>
              <a:gd name="connsiteX42" fmla="*/ 2639911 w 12208118"/>
              <a:gd name="connsiteY42" fmla="*/ 1312801 h 1812422"/>
              <a:gd name="connsiteX43" fmla="*/ 2338254 w 12208118"/>
              <a:gd name="connsiteY43" fmla="*/ 1331655 h 1812422"/>
              <a:gd name="connsiteX44" fmla="*/ 2093157 w 12208118"/>
              <a:gd name="connsiteY44" fmla="*/ 1341081 h 1812422"/>
              <a:gd name="connsiteX45" fmla="*/ 1744365 w 12208118"/>
              <a:gd name="connsiteY45" fmla="*/ 1388215 h 1812422"/>
              <a:gd name="connsiteX46" fmla="*/ 1461561 w 12208118"/>
              <a:gd name="connsiteY46" fmla="*/ 1425923 h 1812422"/>
              <a:gd name="connsiteX47" fmla="*/ 1254171 w 12208118"/>
              <a:gd name="connsiteY47" fmla="*/ 1463630 h 1812422"/>
              <a:gd name="connsiteX48" fmla="*/ 1046781 w 12208118"/>
              <a:gd name="connsiteY48" fmla="*/ 1501337 h 1812422"/>
              <a:gd name="connsiteX49" fmla="*/ 792258 w 12208118"/>
              <a:gd name="connsiteY49" fmla="*/ 1567325 h 1812422"/>
              <a:gd name="connsiteX50" fmla="*/ 594295 w 12208118"/>
              <a:gd name="connsiteY50" fmla="*/ 1614459 h 1812422"/>
              <a:gd name="connsiteX51" fmla="*/ 415186 w 12208118"/>
              <a:gd name="connsiteY51" fmla="*/ 1671020 h 1812422"/>
              <a:gd name="connsiteX52" fmla="*/ 151235 w 12208118"/>
              <a:gd name="connsiteY52" fmla="*/ 1755861 h 1812422"/>
              <a:gd name="connsiteX53" fmla="*/ 9833 w 12208118"/>
              <a:gd name="connsiteY53" fmla="*/ 1812422 h 1812422"/>
              <a:gd name="connsiteX54" fmla="*/ 9834 w 12208118"/>
              <a:gd name="connsiteY54" fmla="*/ 807555 h 1812422"/>
              <a:gd name="connsiteX55" fmla="*/ 7162 w 12208118"/>
              <a:gd name="connsiteY55" fmla="*/ 6865 h 1812422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35 w 12200991"/>
              <a:gd name="connsiteY0" fmla="*/ 6865 h 1822869"/>
              <a:gd name="connsiteX1" fmla="*/ 458369 w 12200991"/>
              <a:gd name="connsiteY1" fmla="*/ 9637 h 1822869"/>
              <a:gd name="connsiteX2" fmla="*/ 2431549 w 12200991"/>
              <a:gd name="connsiteY2" fmla="*/ 74 h 1822869"/>
              <a:gd name="connsiteX3" fmla="*/ 12191564 w 12200991"/>
              <a:gd name="connsiteY3" fmla="*/ 11902 h 1822869"/>
              <a:gd name="connsiteX4" fmla="*/ 12200991 w 12200991"/>
              <a:gd name="connsiteY4" fmla="*/ 1331655 h 1822869"/>
              <a:gd name="connsiteX5" fmla="*/ 11946467 w 12200991"/>
              <a:gd name="connsiteY5" fmla="*/ 1359935 h 1822869"/>
              <a:gd name="connsiteX6" fmla="*/ 11682516 w 12200991"/>
              <a:gd name="connsiteY6" fmla="*/ 1397642 h 1822869"/>
              <a:gd name="connsiteX7" fmla="*/ 11324298 w 12200991"/>
              <a:gd name="connsiteY7" fmla="*/ 1416496 h 1822869"/>
              <a:gd name="connsiteX8" fmla="*/ 11032067 w 12200991"/>
              <a:gd name="connsiteY8" fmla="*/ 1454203 h 1822869"/>
              <a:gd name="connsiteX9" fmla="*/ 10871811 w 12200991"/>
              <a:gd name="connsiteY9" fmla="*/ 1473057 h 1822869"/>
              <a:gd name="connsiteX10" fmla="*/ 10702129 w 12200991"/>
              <a:gd name="connsiteY10" fmla="*/ 1491910 h 1822869"/>
              <a:gd name="connsiteX11" fmla="*/ 10570153 w 12200991"/>
              <a:gd name="connsiteY11" fmla="*/ 1501337 h 1822869"/>
              <a:gd name="connsiteX12" fmla="*/ 10457032 w 12200991"/>
              <a:gd name="connsiteY12" fmla="*/ 1510764 h 1822869"/>
              <a:gd name="connsiteX13" fmla="*/ 10287349 w 12200991"/>
              <a:gd name="connsiteY13" fmla="*/ 1529617 h 1822869"/>
              <a:gd name="connsiteX14" fmla="*/ 10164801 w 12200991"/>
              <a:gd name="connsiteY14" fmla="*/ 1539044 h 1822869"/>
              <a:gd name="connsiteX15" fmla="*/ 10061106 w 12200991"/>
              <a:gd name="connsiteY15" fmla="*/ 1539044 h 1822869"/>
              <a:gd name="connsiteX16" fmla="*/ 9891424 w 12200991"/>
              <a:gd name="connsiteY16" fmla="*/ 1557898 h 1822869"/>
              <a:gd name="connsiteX17" fmla="*/ 9768875 w 12200991"/>
              <a:gd name="connsiteY17" fmla="*/ 1576751 h 1822869"/>
              <a:gd name="connsiteX18" fmla="*/ 9646327 w 12200991"/>
              <a:gd name="connsiteY18" fmla="*/ 1576751 h 1822869"/>
              <a:gd name="connsiteX19" fmla="*/ 9542632 w 12200991"/>
              <a:gd name="connsiteY19" fmla="*/ 1576751 h 1822869"/>
              <a:gd name="connsiteX20" fmla="*/ 9382376 w 12200991"/>
              <a:gd name="connsiteY20" fmla="*/ 1595605 h 1822869"/>
              <a:gd name="connsiteX21" fmla="*/ 9269254 w 12200991"/>
              <a:gd name="connsiteY21" fmla="*/ 1605032 h 1822869"/>
              <a:gd name="connsiteX22" fmla="*/ 8986450 w 12200991"/>
              <a:gd name="connsiteY22" fmla="*/ 1633312 h 1822869"/>
              <a:gd name="connsiteX23" fmla="*/ 8797914 w 12200991"/>
              <a:gd name="connsiteY23" fmla="*/ 1642739 h 1822869"/>
              <a:gd name="connsiteX24" fmla="*/ 8656512 w 12200991"/>
              <a:gd name="connsiteY24" fmla="*/ 1652166 h 1822869"/>
              <a:gd name="connsiteX25" fmla="*/ 8430269 w 12200991"/>
              <a:gd name="connsiteY25" fmla="*/ 1661593 h 1822869"/>
              <a:gd name="connsiteX26" fmla="*/ 8260586 w 12200991"/>
              <a:gd name="connsiteY26" fmla="*/ 1671020 h 1822869"/>
              <a:gd name="connsiteX27" fmla="*/ 8015490 w 12200991"/>
              <a:gd name="connsiteY27" fmla="*/ 1689873 h 1822869"/>
              <a:gd name="connsiteX28" fmla="*/ 7808100 w 12200991"/>
              <a:gd name="connsiteY28" fmla="*/ 1699300 h 1822869"/>
              <a:gd name="connsiteX29" fmla="*/ 7619564 w 12200991"/>
              <a:gd name="connsiteY29" fmla="*/ 1699300 h 1822869"/>
              <a:gd name="connsiteX30" fmla="*/ 7393320 w 12200991"/>
              <a:gd name="connsiteY30" fmla="*/ 1708727 h 1822869"/>
              <a:gd name="connsiteX31" fmla="*/ 7129370 w 12200991"/>
              <a:gd name="connsiteY31" fmla="*/ 1708727 h 1822869"/>
              <a:gd name="connsiteX32" fmla="*/ 6790005 w 12200991"/>
              <a:gd name="connsiteY32" fmla="*/ 1699300 h 1822869"/>
              <a:gd name="connsiteX33" fmla="*/ 6328092 w 12200991"/>
              <a:gd name="connsiteY33" fmla="*/ 1671020 h 1822869"/>
              <a:gd name="connsiteX34" fmla="*/ 5856751 w 12200991"/>
              <a:gd name="connsiteY34" fmla="*/ 1642739 h 1822869"/>
              <a:gd name="connsiteX35" fmla="*/ 5404265 w 12200991"/>
              <a:gd name="connsiteY35" fmla="*/ 1586178 h 1822869"/>
              <a:gd name="connsiteX36" fmla="*/ 4970632 w 12200991"/>
              <a:gd name="connsiteY36" fmla="*/ 1529617 h 1822869"/>
              <a:gd name="connsiteX37" fmla="*/ 4405024 w 12200991"/>
              <a:gd name="connsiteY37" fmla="*/ 1463630 h 1822869"/>
              <a:gd name="connsiteX38" fmla="*/ 3968250 w 12200991"/>
              <a:gd name="connsiteY38" fmla="*/ 1427509 h 1822869"/>
              <a:gd name="connsiteX39" fmla="*/ 3603745 w 12200991"/>
              <a:gd name="connsiteY39" fmla="*/ 1388216 h 1822869"/>
              <a:gd name="connsiteX40" fmla="*/ 3280092 w 12200991"/>
              <a:gd name="connsiteY40" fmla="*/ 1342668 h 1822869"/>
              <a:gd name="connsiteX41" fmla="*/ 2981576 w 12200991"/>
              <a:gd name="connsiteY41" fmla="*/ 1322228 h 1822869"/>
              <a:gd name="connsiteX42" fmla="*/ 2632784 w 12200991"/>
              <a:gd name="connsiteY42" fmla="*/ 1312801 h 1822869"/>
              <a:gd name="connsiteX43" fmla="*/ 2331127 w 12200991"/>
              <a:gd name="connsiteY43" fmla="*/ 1331655 h 1822869"/>
              <a:gd name="connsiteX44" fmla="*/ 2086030 w 12200991"/>
              <a:gd name="connsiteY44" fmla="*/ 1341081 h 1822869"/>
              <a:gd name="connsiteX45" fmla="*/ 1737238 w 12200991"/>
              <a:gd name="connsiteY45" fmla="*/ 1388215 h 1822869"/>
              <a:gd name="connsiteX46" fmla="*/ 1454434 w 12200991"/>
              <a:gd name="connsiteY46" fmla="*/ 1425923 h 1822869"/>
              <a:gd name="connsiteX47" fmla="*/ 1247044 w 12200991"/>
              <a:gd name="connsiteY47" fmla="*/ 1463630 h 1822869"/>
              <a:gd name="connsiteX48" fmla="*/ 1039654 w 12200991"/>
              <a:gd name="connsiteY48" fmla="*/ 1501337 h 1822869"/>
              <a:gd name="connsiteX49" fmla="*/ 785131 w 12200991"/>
              <a:gd name="connsiteY49" fmla="*/ 1567325 h 1822869"/>
              <a:gd name="connsiteX50" fmla="*/ 587168 w 12200991"/>
              <a:gd name="connsiteY50" fmla="*/ 1614459 h 1822869"/>
              <a:gd name="connsiteX51" fmla="*/ 408059 w 12200991"/>
              <a:gd name="connsiteY51" fmla="*/ 1671020 h 1822869"/>
              <a:gd name="connsiteX52" fmla="*/ 144108 w 12200991"/>
              <a:gd name="connsiteY52" fmla="*/ 1755861 h 1822869"/>
              <a:gd name="connsiteX53" fmla="*/ 31281 w 12200991"/>
              <a:gd name="connsiteY53" fmla="*/ 1822869 h 1822869"/>
              <a:gd name="connsiteX54" fmla="*/ 2707 w 12200991"/>
              <a:gd name="connsiteY54" fmla="*/ 807555 h 1822869"/>
              <a:gd name="connsiteX55" fmla="*/ 35 w 12200991"/>
              <a:gd name="connsiteY55" fmla="*/ 6865 h 1822869"/>
              <a:gd name="connsiteX0" fmla="*/ 5019 w 12205975"/>
              <a:gd name="connsiteY0" fmla="*/ 6865 h 1815034"/>
              <a:gd name="connsiteX1" fmla="*/ 463353 w 12205975"/>
              <a:gd name="connsiteY1" fmla="*/ 9637 h 1815034"/>
              <a:gd name="connsiteX2" fmla="*/ 2436533 w 12205975"/>
              <a:gd name="connsiteY2" fmla="*/ 74 h 1815034"/>
              <a:gd name="connsiteX3" fmla="*/ 12196548 w 12205975"/>
              <a:gd name="connsiteY3" fmla="*/ 11902 h 1815034"/>
              <a:gd name="connsiteX4" fmla="*/ 12205975 w 12205975"/>
              <a:gd name="connsiteY4" fmla="*/ 1331655 h 1815034"/>
              <a:gd name="connsiteX5" fmla="*/ 11951451 w 12205975"/>
              <a:gd name="connsiteY5" fmla="*/ 1359935 h 1815034"/>
              <a:gd name="connsiteX6" fmla="*/ 11687500 w 12205975"/>
              <a:gd name="connsiteY6" fmla="*/ 1397642 h 1815034"/>
              <a:gd name="connsiteX7" fmla="*/ 11329282 w 12205975"/>
              <a:gd name="connsiteY7" fmla="*/ 1416496 h 1815034"/>
              <a:gd name="connsiteX8" fmla="*/ 11037051 w 12205975"/>
              <a:gd name="connsiteY8" fmla="*/ 1454203 h 1815034"/>
              <a:gd name="connsiteX9" fmla="*/ 10876795 w 12205975"/>
              <a:gd name="connsiteY9" fmla="*/ 1473057 h 1815034"/>
              <a:gd name="connsiteX10" fmla="*/ 10707113 w 12205975"/>
              <a:gd name="connsiteY10" fmla="*/ 1491910 h 1815034"/>
              <a:gd name="connsiteX11" fmla="*/ 10575137 w 12205975"/>
              <a:gd name="connsiteY11" fmla="*/ 1501337 h 1815034"/>
              <a:gd name="connsiteX12" fmla="*/ 10462016 w 12205975"/>
              <a:gd name="connsiteY12" fmla="*/ 1510764 h 1815034"/>
              <a:gd name="connsiteX13" fmla="*/ 10292333 w 12205975"/>
              <a:gd name="connsiteY13" fmla="*/ 1529617 h 1815034"/>
              <a:gd name="connsiteX14" fmla="*/ 10169785 w 12205975"/>
              <a:gd name="connsiteY14" fmla="*/ 1539044 h 1815034"/>
              <a:gd name="connsiteX15" fmla="*/ 10066090 w 12205975"/>
              <a:gd name="connsiteY15" fmla="*/ 1539044 h 1815034"/>
              <a:gd name="connsiteX16" fmla="*/ 9896408 w 12205975"/>
              <a:gd name="connsiteY16" fmla="*/ 1557898 h 1815034"/>
              <a:gd name="connsiteX17" fmla="*/ 9773859 w 12205975"/>
              <a:gd name="connsiteY17" fmla="*/ 1576751 h 1815034"/>
              <a:gd name="connsiteX18" fmla="*/ 9651311 w 12205975"/>
              <a:gd name="connsiteY18" fmla="*/ 1576751 h 1815034"/>
              <a:gd name="connsiteX19" fmla="*/ 9547616 w 12205975"/>
              <a:gd name="connsiteY19" fmla="*/ 1576751 h 1815034"/>
              <a:gd name="connsiteX20" fmla="*/ 9387360 w 12205975"/>
              <a:gd name="connsiteY20" fmla="*/ 1595605 h 1815034"/>
              <a:gd name="connsiteX21" fmla="*/ 9274238 w 12205975"/>
              <a:gd name="connsiteY21" fmla="*/ 1605032 h 1815034"/>
              <a:gd name="connsiteX22" fmla="*/ 8991434 w 12205975"/>
              <a:gd name="connsiteY22" fmla="*/ 1633312 h 1815034"/>
              <a:gd name="connsiteX23" fmla="*/ 8802898 w 12205975"/>
              <a:gd name="connsiteY23" fmla="*/ 1642739 h 1815034"/>
              <a:gd name="connsiteX24" fmla="*/ 8661496 w 12205975"/>
              <a:gd name="connsiteY24" fmla="*/ 1652166 h 1815034"/>
              <a:gd name="connsiteX25" fmla="*/ 8435253 w 12205975"/>
              <a:gd name="connsiteY25" fmla="*/ 1661593 h 1815034"/>
              <a:gd name="connsiteX26" fmla="*/ 8265570 w 12205975"/>
              <a:gd name="connsiteY26" fmla="*/ 1671020 h 1815034"/>
              <a:gd name="connsiteX27" fmla="*/ 8020474 w 12205975"/>
              <a:gd name="connsiteY27" fmla="*/ 1689873 h 1815034"/>
              <a:gd name="connsiteX28" fmla="*/ 7813084 w 12205975"/>
              <a:gd name="connsiteY28" fmla="*/ 1699300 h 1815034"/>
              <a:gd name="connsiteX29" fmla="*/ 7624548 w 12205975"/>
              <a:gd name="connsiteY29" fmla="*/ 1699300 h 1815034"/>
              <a:gd name="connsiteX30" fmla="*/ 7398304 w 12205975"/>
              <a:gd name="connsiteY30" fmla="*/ 1708727 h 1815034"/>
              <a:gd name="connsiteX31" fmla="*/ 7134354 w 12205975"/>
              <a:gd name="connsiteY31" fmla="*/ 1708727 h 1815034"/>
              <a:gd name="connsiteX32" fmla="*/ 6794989 w 12205975"/>
              <a:gd name="connsiteY32" fmla="*/ 1699300 h 1815034"/>
              <a:gd name="connsiteX33" fmla="*/ 6333076 w 12205975"/>
              <a:gd name="connsiteY33" fmla="*/ 1671020 h 1815034"/>
              <a:gd name="connsiteX34" fmla="*/ 5861735 w 12205975"/>
              <a:gd name="connsiteY34" fmla="*/ 1642739 h 1815034"/>
              <a:gd name="connsiteX35" fmla="*/ 5409249 w 12205975"/>
              <a:gd name="connsiteY35" fmla="*/ 1586178 h 1815034"/>
              <a:gd name="connsiteX36" fmla="*/ 4975616 w 12205975"/>
              <a:gd name="connsiteY36" fmla="*/ 1529617 h 1815034"/>
              <a:gd name="connsiteX37" fmla="*/ 4410008 w 12205975"/>
              <a:gd name="connsiteY37" fmla="*/ 1463630 h 1815034"/>
              <a:gd name="connsiteX38" fmla="*/ 3973234 w 12205975"/>
              <a:gd name="connsiteY38" fmla="*/ 1427509 h 1815034"/>
              <a:gd name="connsiteX39" fmla="*/ 3608729 w 12205975"/>
              <a:gd name="connsiteY39" fmla="*/ 1388216 h 1815034"/>
              <a:gd name="connsiteX40" fmla="*/ 3285076 w 12205975"/>
              <a:gd name="connsiteY40" fmla="*/ 1342668 h 1815034"/>
              <a:gd name="connsiteX41" fmla="*/ 2986560 w 12205975"/>
              <a:gd name="connsiteY41" fmla="*/ 1322228 h 1815034"/>
              <a:gd name="connsiteX42" fmla="*/ 2637768 w 12205975"/>
              <a:gd name="connsiteY42" fmla="*/ 1312801 h 1815034"/>
              <a:gd name="connsiteX43" fmla="*/ 2336111 w 12205975"/>
              <a:gd name="connsiteY43" fmla="*/ 1331655 h 1815034"/>
              <a:gd name="connsiteX44" fmla="*/ 2091014 w 12205975"/>
              <a:gd name="connsiteY44" fmla="*/ 1341081 h 1815034"/>
              <a:gd name="connsiteX45" fmla="*/ 1742222 w 12205975"/>
              <a:gd name="connsiteY45" fmla="*/ 1388215 h 1815034"/>
              <a:gd name="connsiteX46" fmla="*/ 1459418 w 12205975"/>
              <a:gd name="connsiteY46" fmla="*/ 1425923 h 1815034"/>
              <a:gd name="connsiteX47" fmla="*/ 1252028 w 12205975"/>
              <a:gd name="connsiteY47" fmla="*/ 1463630 h 1815034"/>
              <a:gd name="connsiteX48" fmla="*/ 1044638 w 12205975"/>
              <a:gd name="connsiteY48" fmla="*/ 1501337 h 1815034"/>
              <a:gd name="connsiteX49" fmla="*/ 790115 w 12205975"/>
              <a:gd name="connsiteY49" fmla="*/ 1567325 h 1815034"/>
              <a:gd name="connsiteX50" fmla="*/ 592152 w 12205975"/>
              <a:gd name="connsiteY50" fmla="*/ 1614459 h 1815034"/>
              <a:gd name="connsiteX51" fmla="*/ 413043 w 12205975"/>
              <a:gd name="connsiteY51" fmla="*/ 1671020 h 1815034"/>
              <a:gd name="connsiteX52" fmla="*/ 149092 w 12205975"/>
              <a:gd name="connsiteY52" fmla="*/ 1755861 h 1815034"/>
              <a:gd name="connsiteX53" fmla="*/ 10865 w 12205975"/>
              <a:gd name="connsiteY53" fmla="*/ 1815034 h 1815034"/>
              <a:gd name="connsiteX54" fmla="*/ 7691 w 12205975"/>
              <a:gd name="connsiteY54" fmla="*/ 807555 h 1815034"/>
              <a:gd name="connsiteX55" fmla="*/ 5019 w 12205975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865 h 1815034"/>
              <a:gd name="connsiteX1" fmla="*/ 458369 w 12200991"/>
              <a:gd name="connsiteY1" fmla="*/ 9637 h 1815034"/>
              <a:gd name="connsiteX2" fmla="*/ 2431549 w 12200991"/>
              <a:gd name="connsiteY2" fmla="*/ 74 h 1815034"/>
              <a:gd name="connsiteX3" fmla="*/ 12191564 w 12200991"/>
              <a:gd name="connsiteY3" fmla="*/ 11902 h 1815034"/>
              <a:gd name="connsiteX4" fmla="*/ 12200991 w 12200991"/>
              <a:gd name="connsiteY4" fmla="*/ 1331655 h 1815034"/>
              <a:gd name="connsiteX5" fmla="*/ 11946467 w 12200991"/>
              <a:gd name="connsiteY5" fmla="*/ 1359935 h 1815034"/>
              <a:gd name="connsiteX6" fmla="*/ 11682516 w 12200991"/>
              <a:gd name="connsiteY6" fmla="*/ 1397642 h 1815034"/>
              <a:gd name="connsiteX7" fmla="*/ 11324298 w 12200991"/>
              <a:gd name="connsiteY7" fmla="*/ 1416496 h 1815034"/>
              <a:gd name="connsiteX8" fmla="*/ 11032067 w 12200991"/>
              <a:gd name="connsiteY8" fmla="*/ 1454203 h 1815034"/>
              <a:gd name="connsiteX9" fmla="*/ 10871811 w 12200991"/>
              <a:gd name="connsiteY9" fmla="*/ 1473057 h 1815034"/>
              <a:gd name="connsiteX10" fmla="*/ 10702129 w 12200991"/>
              <a:gd name="connsiteY10" fmla="*/ 1491910 h 1815034"/>
              <a:gd name="connsiteX11" fmla="*/ 10570153 w 12200991"/>
              <a:gd name="connsiteY11" fmla="*/ 1501337 h 1815034"/>
              <a:gd name="connsiteX12" fmla="*/ 10457032 w 12200991"/>
              <a:gd name="connsiteY12" fmla="*/ 1510764 h 1815034"/>
              <a:gd name="connsiteX13" fmla="*/ 10287349 w 12200991"/>
              <a:gd name="connsiteY13" fmla="*/ 1529617 h 1815034"/>
              <a:gd name="connsiteX14" fmla="*/ 10164801 w 12200991"/>
              <a:gd name="connsiteY14" fmla="*/ 1539044 h 1815034"/>
              <a:gd name="connsiteX15" fmla="*/ 10061106 w 12200991"/>
              <a:gd name="connsiteY15" fmla="*/ 1539044 h 1815034"/>
              <a:gd name="connsiteX16" fmla="*/ 9891424 w 12200991"/>
              <a:gd name="connsiteY16" fmla="*/ 1557898 h 1815034"/>
              <a:gd name="connsiteX17" fmla="*/ 9768875 w 12200991"/>
              <a:gd name="connsiteY17" fmla="*/ 1576751 h 1815034"/>
              <a:gd name="connsiteX18" fmla="*/ 9646327 w 12200991"/>
              <a:gd name="connsiteY18" fmla="*/ 1576751 h 1815034"/>
              <a:gd name="connsiteX19" fmla="*/ 9542632 w 12200991"/>
              <a:gd name="connsiteY19" fmla="*/ 1576751 h 1815034"/>
              <a:gd name="connsiteX20" fmla="*/ 9382376 w 12200991"/>
              <a:gd name="connsiteY20" fmla="*/ 1595605 h 1815034"/>
              <a:gd name="connsiteX21" fmla="*/ 9269254 w 12200991"/>
              <a:gd name="connsiteY21" fmla="*/ 1605032 h 1815034"/>
              <a:gd name="connsiteX22" fmla="*/ 8986450 w 12200991"/>
              <a:gd name="connsiteY22" fmla="*/ 1633312 h 1815034"/>
              <a:gd name="connsiteX23" fmla="*/ 8797914 w 12200991"/>
              <a:gd name="connsiteY23" fmla="*/ 1642739 h 1815034"/>
              <a:gd name="connsiteX24" fmla="*/ 8656512 w 12200991"/>
              <a:gd name="connsiteY24" fmla="*/ 1652166 h 1815034"/>
              <a:gd name="connsiteX25" fmla="*/ 8430269 w 12200991"/>
              <a:gd name="connsiteY25" fmla="*/ 1661593 h 1815034"/>
              <a:gd name="connsiteX26" fmla="*/ 8260586 w 12200991"/>
              <a:gd name="connsiteY26" fmla="*/ 1671020 h 1815034"/>
              <a:gd name="connsiteX27" fmla="*/ 8015490 w 12200991"/>
              <a:gd name="connsiteY27" fmla="*/ 1689873 h 1815034"/>
              <a:gd name="connsiteX28" fmla="*/ 7808100 w 12200991"/>
              <a:gd name="connsiteY28" fmla="*/ 1699300 h 1815034"/>
              <a:gd name="connsiteX29" fmla="*/ 7619564 w 12200991"/>
              <a:gd name="connsiteY29" fmla="*/ 1699300 h 1815034"/>
              <a:gd name="connsiteX30" fmla="*/ 7393320 w 12200991"/>
              <a:gd name="connsiteY30" fmla="*/ 1708727 h 1815034"/>
              <a:gd name="connsiteX31" fmla="*/ 7129370 w 12200991"/>
              <a:gd name="connsiteY31" fmla="*/ 1708727 h 1815034"/>
              <a:gd name="connsiteX32" fmla="*/ 6790005 w 12200991"/>
              <a:gd name="connsiteY32" fmla="*/ 1699300 h 1815034"/>
              <a:gd name="connsiteX33" fmla="*/ 6328092 w 12200991"/>
              <a:gd name="connsiteY33" fmla="*/ 1671020 h 1815034"/>
              <a:gd name="connsiteX34" fmla="*/ 5856751 w 12200991"/>
              <a:gd name="connsiteY34" fmla="*/ 1642739 h 1815034"/>
              <a:gd name="connsiteX35" fmla="*/ 5404265 w 12200991"/>
              <a:gd name="connsiteY35" fmla="*/ 1586178 h 1815034"/>
              <a:gd name="connsiteX36" fmla="*/ 4970632 w 12200991"/>
              <a:gd name="connsiteY36" fmla="*/ 1529617 h 1815034"/>
              <a:gd name="connsiteX37" fmla="*/ 4405024 w 12200991"/>
              <a:gd name="connsiteY37" fmla="*/ 1463630 h 1815034"/>
              <a:gd name="connsiteX38" fmla="*/ 3968250 w 12200991"/>
              <a:gd name="connsiteY38" fmla="*/ 1427509 h 1815034"/>
              <a:gd name="connsiteX39" fmla="*/ 3603745 w 12200991"/>
              <a:gd name="connsiteY39" fmla="*/ 1388216 h 1815034"/>
              <a:gd name="connsiteX40" fmla="*/ 3280092 w 12200991"/>
              <a:gd name="connsiteY40" fmla="*/ 1342668 h 1815034"/>
              <a:gd name="connsiteX41" fmla="*/ 2981576 w 12200991"/>
              <a:gd name="connsiteY41" fmla="*/ 1322228 h 1815034"/>
              <a:gd name="connsiteX42" fmla="*/ 2632784 w 12200991"/>
              <a:gd name="connsiteY42" fmla="*/ 1312801 h 1815034"/>
              <a:gd name="connsiteX43" fmla="*/ 2331127 w 12200991"/>
              <a:gd name="connsiteY43" fmla="*/ 1331655 h 1815034"/>
              <a:gd name="connsiteX44" fmla="*/ 2086030 w 12200991"/>
              <a:gd name="connsiteY44" fmla="*/ 1341081 h 1815034"/>
              <a:gd name="connsiteX45" fmla="*/ 1737238 w 12200991"/>
              <a:gd name="connsiteY45" fmla="*/ 1388215 h 1815034"/>
              <a:gd name="connsiteX46" fmla="*/ 1454434 w 12200991"/>
              <a:gd name="connsiteY46" fmla="*/ 1425923 h 1815034"/>
              <a:gd name="connsiteX47" fmla="*/ 1247044 w 12200991"/>
              <a:gd name="connsiteY47" fmla="*/ 1463630 h 1815034"/>
              <a:gd name="connsiteX48" fmla="*/ 1039654 w 12200991"/>
              <a:gd name="connsiteY48" fmla="*/ 1501337 h 1815034"/>
              <a:gd name="connsiteX49" fmla="*/ 785131 w 12200991"/>
              <a:gd name="connsiteY49" fmla="*/ 1567325 h 1815034"/>
              <a:gd name="connsiteX50" fmla="*/ 587168 w 12200991"/>
              <a:gd name="connsiteY50" fmla="*/ 1614459 h 1815034"/>
              <a:gd name="connsiteX51" fmla="*/ 408059 w 12200991"/>
              <a:gd name="connsiteY51" fmla="*/ 1671020 h 1815034"/>
              <a:gd name="connsiteX52" fmla="*/ 144108 w 12200991"/>
              <a:gd name="connsiteY52" fmla="*/ 1755861 h 1815034"/>
              <a:gd name="connsiteX53" fmla="*/ 5881 w 12200991"/>
              <a:gd name="connsiteY53" fmla="*/ 1815034 h 1815034"/>
              <a:gd name="connsiteX54" fmla="*/ 2707 w 12200991"/>
              <a:gd name="connsiteY54" fmla="*/ 807555 h 1815034"/>
              <a:gd name="connsiteX55" fmla="*/ 35 w 12200991"/>
              <a:gd name="connsiteY55" fmla="*/ 6865 h 1815034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03745 w 12200991"/>
              <a:gd name="connsiteY39" fmla="*/ 1388142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68250 w 12200991"/>
              <a:gd name="connsiteY38" fmla="*/ 1427435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885700 w 12200991"/>
              <a:gd name="connsiteY38" fmla="*/ 141960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26975 w 12200991"/>
              <a:gd name="connsiteY38" fmla="*/ 1422212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0946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2665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9601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9226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76677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2632 w 12200991"/>
              <a:gd name="connsiteY19" fmla="*/ 1576677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33238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38970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61106 w 12200991"/>
              <a:gd name="connsiteY15" fmla="*/ 1549417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87349 w 12200991"/>
              <a:gd name="connsiteY13" fmla="*/ 1521707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6422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9543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19034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82516 w 12200991"/>
              <a:gd name="connsiteY6" fmla="*/ 1397568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156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3270 w 12200991"/>
              <a:gd name="connsiteY39" fmla="*/ 1385530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6990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31581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35 w 12200991"/>
              <a:gd name="connsiteY0" fmla="*/ 6791 h 1814960"/>
              <a:gd name="connsiteX1" fmla="*/ 458369 w 12200991"/>
              <a:gd name="connsiteY1" fmla="*/ 9563 h 1814960"/>
              <a:gd name="connsiteX2" fmla="*/ 2431549 w 12200991"/>
              <a:gd name="connsiteY2" fmla="*/ 0 h 1814960"/>
              <a:gd name="connsiteX3" fmla="*/ 12197914 w 12200991"/>
              <a:gd name="connsiteY3" fmla="*/ 11828 h 1814960"/>
              <a:gd name="connsiteX4" fmla="*/ 12200991 w 12200991"/>
              <a:gd name="connsiteY4" fmla="*/ 1331581 h 1814960"/>
              <a:gd name="connsiteX5" fmla="*/ 11946467 w 12200991"/>
              <a:gd name="connsiteY5" fmla="*/ 1359861 h 1814960"/>
              <a:gd name="connsiteX6" fmla="*/ 11679341 w 12200991"/>
              <a:gd name="connsiteY6" fmla="*/ 1392344 h 1814960"/>
              <a:gd name="connsiteX7" fmla="*/ 11324298 w 12200991"/>
              <a:gd name="connsiteY7" fmla="*/ 1424257 h 1814960"/>
              <a:gd name="connsiteX8" fmla="*/ 11032067 w 12200991"/>
              <a:gd name="connsiteY8" fmla="*/ 1454129 h 1814960"/>
              <a:gd name="connsiteX9" fmla="*/ 10871811 w 12200991"/>
              <a:gd name="connsiteY9" fmla="*/ 1472983 h 1814960"/>
              <a:gd name="connsiteX10" fmla="*/ 10702129 w 12200991"/>
              <a:gd name="connsiteY10" fmla="*/ 1491836 h 1814960"/>
              <a:gd name="connsiteX11" fmla="*/ 10570153 w 12200991"/>
              <a:gd name="connsiteY11" fmla="*/ 1501263 h 1814960"/>
              <a:gd name="connsiteX12" fmla="*/ 10457032 w 12200991"/>
              <a:gd name="connsiteY12" fmla="*/ 1510690 h 1814960"/>
              <a:gd name="connsiteX13" fmla="*/ 10293699 w 12200991"/>
              <a:gd name="connsiteY13" fmla="*/ 1526931 h 1814960"/>
              <a:gd name="connsiteX14" fmla="*/ 10164801 w 12200991"/>
              <a:gd name="connsiteY14" fmla="*/ 1538970 h 1814960"/>
              <a:gd name="connsiteX15" fmla="*/ 10057931 w 12200991"/>
              <a:gd name="connsiteY15" fmla="*/ 1544193 h 1814960"/>
              <a:gd name="connsiteX16" fmla="*/ 9891424 w 12200991"/>
              <a:gd name="connsiteY16" fmla="*/ 1557824 h 1814960"/>
              <a:gd name="connsiteX17" fmla="*/ 9768875 w 12200991"/>
              <a:gd name="connsiteY17" fmla="*/ 1568842 h 1814960"/>
              <a:gd name="connsiteX18" fmla="*/ 9646327 w 12200991"/>
              <a:gd name="connsiteY18" fmla="*/ 1576677 h 1814960"/>
              <a:gd name="connsiteX19" fmla="*/ 9545807 w 12200991"/>
              <a:gd name="connsiteY19" fmla="*/ 1584513 h 1814960"/>
              <a:gd name="connsiteX20" fmla="*/ 9382376 w 12200991"/>
              <a:gd name="connsiteY20" fmla="*/ 1595531 h 1814960"/>
              <a:gd name="connsiteX21" fmla="*/ 9269254 w 12200991"/>
              <a:gd name="connsiteY21" fmla="*/ 1604958 h 1814960"/>
              <a:gd name="connsiteX22" fmla="*/ 8986450 w 12200991"/>
              <a:gd name="connsiteY22" fmla="*/ 1628014 h 1814960"/>
              <a:gd name="connsiteX23" fmla="*/ 8797914 w 12200991"/>
              <a:gd name="connsiteY23" fmla="*/ 1642665 h 1814960"/>
              <a:gd name="connsiteX24" fmla="*/ 8656512 w 12200991"/>
              <a:gd name="connsiteY24" fmla="*/ 1652092 h 1814960"/>
              <a:gd name="connsiteX25" fmla="*/ 8430269 w 12200991"/>
              <a:gd name="connsiteY25" fmla="*/ 1661519 h 1814960"/>
              <a:gd name="connsiteX26" fmla="*/ 8260586 w 12200991"/>
              <a:gd name="connsiteY26" fmla="*/ 1670946 h 1814960"/>
              <a:gd name="connsiteX27" fmla="*/ 8015490 w 12200991"/>
              <a:gd name="connsiteY27" fmla="*/ 1689799 h 1814960"/>
              <a:gd name="connsiteX28" fmla="*/ 7808100 w 12200991"/>
              <a:gd name="connsiteY28" fmla="*/ 1696614 h 1814960"/>
              <a:gd name="connsiteX29" fmla="*/ 7619564 w 12200991"/>
              <a:gd name="connsiteY29" fmla="*/ 1699226 h 1814960"/>
              <a:gd name="connsiteX30" fmla="*/ 7393320 w 12200991"/>
              <a:gd name="connsiteY30" fmla="*/ 1708653 h 1814960"/>
              <a:gd name="connsiteX31" fmla="*/ 7129370 w 12200991"/>
              <a:gd name="connsiteY31" fmla="*/ 1708653 h 1814960"/>
              <a:gd name="connsiteX32" fmla="*/ 6790005 w 12200991"/>
              <a:gd name="connsiteY32" fmla="*/ 1699226 h 1814960"/>
              <a:gd name="connsiteX33" fmla="*/ 6328092 w 12200991"/>
              <a:gd name="connsiteY33" fmla="*/ 1676170 h 1814960"/>
              <a:gd name="connsiteX34" fmla="*/ 5856751 w 12200991"/>
              <a:gd name="connsiteY34" fmla="*/ 1640053 h 1814960"/>
              <a:gd name="connsiteX35" fmla="*/ 5404265 w 12200991"/>
              <a:gd name="connsiteY35" fmla="*/ 1586104 h 1814960"/>
              <a:gd name="connsiteX36" fmla="*/ 4970632 w 12200991"/>
              <a:gd name="connsiteY36" fmla="*/ 1529543 h 1814960"/>
              <a:gd name="connsiteX37" fmla="*/ 4405024 w 12200991"/>
              <a:gd name="connsiteY37" fmla="*/ 1463556 h 1814960"/>
              <a:gd name="connsiteX38" fmla="*/ 3930150 w 12200991"/>
              <a:gd name="connsiteY38" fmla="*/ 1411767 h 1814960"/>
              <a:gd name="connsiteX39" fmla="*/ 3616445 w 12200991"/>
              <a:gd name="connsiteY39" fmla="*/ 1380306 h 1814960"/>
              <a:gd name="connsiteX40" fmla="*/ 3280092 w 12200991"/>
              <a:gd name="connsiteY40" fmla="*/ 1342594 h 1814960"/>
              <a:gd name="connsiteX41" fmla="*/ 2981576 w 12200991"/>
              <a:gd name="connsiteY41" fmla="*/ 1322154 h 1814960"/>
              <a:gd name="connsiteX42" fmla="*/ 2632784 w 12200991"/>
              <a:gd name="connsiteY42" fmla="*/ 1312727 h 1814960"/>
              <a:gd name="connsiteX43" fmla="*/ 2331127 w 12200991"/>
              <a:gd name="connsiteY43" fmla="*/ 1328969 h 1814960"/>
              <a:gd name="connsiteX44" fmla="*/ 2086030 w 12200991"/>
              <a:gd name="connsiteY44" fmla="*/ 1341007 h 1814960"/>
              <a:gd name="connsiteX45" fmla="*/ 1737238 w 12200991"/>
              <a:gd name="connsiteY45" fmla="*/ 1388141 h 1814960"/>
              <a:gd name="connsiteX46" fmla="*/ 1454434 w 12200991"/>
              <a:gd name="connsiteY46" fmla="*/ 1425849 h 1814960"/>
              <a:gd name="connsiteX47" fmla="*/ 1247044 w 12200991"/>
              <a:gd name="connsiteY47" fmla="*/ 1463556 h 1814960"/>
              <a:gd name="connsiteX48" fmla="*/ 1039654 w 12200991"/>
              <a:gd name="connsiteY48" fmla="*/ 1501263 h 1814960"/>
              <a:gd name="connsiteX49" fmla="*/ 785131 w 12200991"/>
              <a:gd name="connsiteY49" fmla="*/ 1567251 h 1814960"/>
              <a:gd name="connsiteX50" fmla="*/ 587168 w 12200991"/>
              <a:gd name="connsiteY50" fmla="*/ 1614385 h 1814960"/>
              <a:gd name="connsiteX51" fmla="*/ 408059 w 12200991"/>
              <a:gd name="connsiteY51" fmla="*/ 1670946 h 1814960"/>
              <a:gd name="connsiteX52" fmla="*/ 144108 w 12200991"/>
              <a:gd name="connsiteY52" fmla="*/ 1755787 h 1814960"/>
              <a:gd name="connsiteX53" fmla="*/ 5881 w 12200991"/>
              <a:gd name="connsiteY53" fmla="*/ 1814960 h 1814960"/>
              <a:gd name="connsiteX54" fmla="*/ 2707 w 12200991"/>
              <a:gd name="connsiteY54" fmla="*/ 807481 h 1814960"/>
              <a:gd name="connsiteX55" fmla="*/ 35 w 12200991"/>
              <a:gd name="connsiteY55" fmla="*/ 6791 h 1814960"/>
              <a:gd name="connsiteX0" fmla="*/ 503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6791 h 1814960"/>
              <a:gd name="connsiteX0" fmla="*/ 3678 w 12198284"/>
              <a:gd name="connsiteY0" fmla="*/ 6791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3678 w 12198284"/>
              <a:gd name="connsiteY55" fmla="*/ 6791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12014 h 1814960"/>
              <a:gd name="connsiteX1" fmla="*/ 455662 w 12198284"/>
              <a:gd name="connsiteY1" fmla="*/ 9563 h 1814960"/>
              <a:gd name="connsiteX2" fmla="*/ 2428842 w 12198284"/>
              <a:gd name="connsiteY2" fmla="*/ 0 h 1814960"/>
              <a:gd name="connsiteX3" fmla="*/ 12195207 w 12198284"/>
              <a:gd name="connsiteY3" fmla="*/ 11828 h 1814960"/>
              <a:gd name="connsiteX4" fmla="*/ 12198284 w 12198284"/>
              <a:gd name="connsiteY4" fmla="*/ 1331581 h 1814960"/>
              <a:gd name="connsiteX5" fmla="*/ 11943760 w 12198284"/>
              <a:gd name="connsiteY5" fmla="*/ 1359861 h 1814960"/>
              <a:gd name="connsiteX6" fmla="*/ 11676634 w 12198284"/>
              <a:gd name="connsiteY6" fmla="*/ 1392344 h 1814960"/>
              <a:gd name="connsiteX7" fmla="*/ 11321591 w 12198284"/>
              <a:gd name="connsiteY7" fmla="*/ 1424257 h 1814960"/>
              <a:gd name="connsiteX8" fmla="*/ 11029360 w 12198284"/>
              <a:gd name="connsiteY8" fmla="*/ 1454129 h 1814960"/>
              <a:gd name="connsiteX9" fmla="*/ 10869104 w 12198284"/>
              <a:gd name="connsiteY9" fmla="*/ 1472983 h 1814960"/>
              <a:gd name="connsiteX10" fmla="*/ 10699422 w 12198284"/>
              <a:gd name="connsiteY10" fmla="*/ 1491836 h 1814960"/>
              <a:gd name="connsiteX11" fmla="*/ 10567446 w 12198284"/>
              <a:gd name="connsiteY11" fmla="*/ 1501263 h 1814960"/>
              <a:gd name="connsiteX12" fmla="*/ 10454325 w 12198284"/>
              <a:gd name="connsiteY12" fmla="*/ 1510690 h 1814960"/>
              <a:gd name="connsiteX13" fmla="*/ 10290992 w 12198284"/>
              <a:gd name="connsiteY13" fmla="*/ 1526931 h 1814960"/>
              <a:gd name="connsiteX14" fmla="*/ 10162094 w 12198284"/>
              <a:gd name="connsiteY14" fmla="*/ 1538970 h 1814960"/>
              <a:gd name="connsiteX15" fmla="*/ 10055224 w 12198284"/>
              <a:gd name="connsiteY15" fmla="*/ 1544193 h 1814960"/>
              <a:gd name="connsiteX16" fmla="*/ 9888717 w 12198284"/>
              <a:gd name="connsiteY16" fmla="*/ 1557824 h 1814960"/>
              <a:gd name="connsiteX17" fmla="*/ 9766168 w 12198284"/>
              <a:gd name="connsiteY17" fmla="*/ 1568842 h 1814960"/>
              <a:gd name="connsiteX18" fmla="*/ 9643620 w 12198284"/>
              <a:gd name="connsiteY18" fmla="*/ 1576677 h 1814960"/>
              <a:gd name="connsiteX19" fmla="*/ 9543100 w 12198284"/>
              <a:gd name="connsiteY19" fmla="*/ 1584513 h 1814960"/>
              <a:gd name="connsiteX20" fmla="*/ 9379669 w 12198284"/>
              <a:gd name="connsiteY20" fmla="*/ 1595531 h 1814960"/>
              <a:gd name="connsiteX21" fmla="*/ 9266547 w 12198284"/>
              <a:gd name="connsiteY21" fmla="*/ 1604958 h 1814960"/>
              <a:gd name="connsiteX22" fmla="*/ 8983743 w 12198284"/>
              <a:gd name="connsiteY22" fmla="*/ 1628014 h 1814960"/>
              <a:gd name="connsiteX23" fmla="*/ 8795207 w 12198284"/>
              <a:gd name="connsiteY23" fmla="*/ 1642665 h 1814960"/>
              <a:gd name="connsiteX24" fmla="*/ 8653805 w 12198284"/>
              <a:gd name="connsiteY24" fmla="*/ 1652092 h 1814960"/>
              <a:gd name="connsiteX25" fmla="*/ 8427562 w 12198284"/>
              <a:gd name="connsiteY25" fmla="*/ 1661519 h 1814960"/>
              <a:gd name="connsiteX26" fmla="*/ 8257879 w 12198284"/>
              <a:gd name="connsiteY26" fmla="*/ 1670946 h 1814960"/>
              <a:gd name="connsiteX27" fmla="*/ 8012783 w 12198284"/>
              <a:gd name="connsiteY27" fmla="*/ 1689799 h 1814960"/>
              <a:gd name="connsiteX28" fmla="*/ 7805393 w 12198284"/>
              <a:gd name="connsiteY28" fmla="*/ 1696614 h 1814960"/>
              <a:gd name="connsiteX29" fmla="*/ 7616857 w 12198284"/>
              <a:gd name="connsiteY29" fmla="*/ 1699226 h 1814960"/>
              <a:gd name="connsiteX30" fmla="*/ 7390613 w 12198284"/>
              <a:gd name="connsiteY30" fmla="*/ 1708653 h 1814960"/>
              <a:gd name="connsiteX31" fmla="*/ 7126663 w 12198284"/>
              <a:gd name="connsiteY31" fmla="*/ 1708653 h 1814960"/>
              <a:gd name="connsiteX32" fmla="*/ 6787298 w 12198284"/>
              <a:gd name="connsiteY32" fmla="*/ 1699226 h 1814960"/>
              <a:gd name="connsiteX33" fmla="*/ 6325385 w 12198284"/>
              <a:gd name="connsiteY33" fmla="*/ 1676170 h 1814960"/>
              <a:gd name="connsiteX34" fmla="*/ 5854044 w 12198284"/>
              <a:gd name="connsiteY34" fmla="*/ 1640053 h 1814960"/>
              <a:gd name="connsiteX35" fmla="*/ 5401558 w 12198284"/>
              <a:gd name="connsiteY35" fmla="*/ 1586104 h 1814960"/>
              <a:gd name="connsiteX36" fmla="*/ 4967925 w 12198284"/>
              <a:gd name="connsiteY36" fmla="*/ 1529543 h 1814960"/>
              <a:gd name="connsiteX37" fmla="*/ 4402317 w 12198284"/>
              <a:gd name="connsiteY37" fmla="*/ 1463556 h 1814960"/>
              <a:gd name="connsiteX38" fmla="*/ 3927443 w 12198284"/>
              <a:gd name="connsiteY38" fmla="*/ 1411767 h 1814960"/>
              <a:gd name="connsiteX39" fmla="*/ 3613738 w 12198284"/>
              <a:gd name="connsiteY39" fmla="*/ 1380306 h 1814960"/>
              <a:gd name="connsiteX40" fmla="*/ 3277385 w 12198284"/>
              <a:gd name="connsiteY40" fmla="*/ 1342594 h 1814960"/>
              <a:gd name="connsiteX41" fmla="*/ 2978869 w 12198284"/>
              <a:gd name="connsiteY41" fmla="*/ 1322154 h 1814960"/>
              <a:gd name="connsiteX42" fmla="*/ 2630077 w 12198284"/>
              <a:gd name="connsiteY42" fmla="*/ 1312727 h 1814960"/>
              <a:gd name="connsiteX43" fmla="*/ 2328420 w 12198284"/>
              <a:gd name="connsiteY43" fmla="*/ 1328969 h 1814960"/>
              <a:gd name="connsiteX44" fmla="*/ 2083323 w 12198284"/>
              <a:gd name="connsiteY44" fmla="*/ 1341007 h 1814960"/>
              <a:gd name="connsiteX45" fmla="*/ 1734531 w 12198284"/>
              <a:gd name="connsiteY45" fmla="*/ 1388141 h 1814960"/>
              <a:gd name="connsiteX46" fmla="*/ 1451727 w 12198284"/>
              <a:gd name="connsiteY46" fmla="*/ 1425849 h 1814960"/>
              <a:gd name="connsiteX47" fmla="*/ 1244337 w 12198284"/>
              <a:gd name="connsiteY47" fmla="*/ 1463556 h 1814960"/>
              <a:gd name="connsiteX48" fmla="*/ 1036947 w 12198284"/>
              <a:gd name="connsiteY48" fmla="*/ 1501263 h 1814960"/>
              <a:gd name="connsiteX49" fmla="*/ 782424 w 12198284"/>
              <a:gd name="connsiteY49" fmla="*/ 1567251 h 1814960"/>
              <a:gd name="connsiteX50" fmla="*/ 584461 w 12198284"/>
              <a:gd name="connsiteY50" fmla="*/ 1614385 h 1814960"/>
              <a:gd name="connsiteX51" fmla="*/ 405352 w 12198284"/>
              <a:gd name="connsiteY51" fmla="*/ 1670946 h 1814960"/>
              <a:gd name="connsiteX52" fmla="*/ 141401 w 12198284"/>
              <a:gd name="connsiteY52" fmla="*/ 1755787 h 1814960"/>
              <a:gd name="connsiteX53" fmla="*/ 3174 w 12198284"/>
              <a:gd name="connsiteY53" fmla="*/ 1814960 h 1814960"/>
              <a:gd name="connsiteX54" fmla="*/ 0 w 12198284"/>
              <a:gd name="connsiteY54" fmla="*/ 807481 h 1814960"/>
              <a:gd name="connsiteX55" fmla="*/ 503 w 12198284"/>
              <a:gd name="connsiteY55" fmla="*/ 12014 h 1814960"/>
              <a:gd name="connsiteX0" fmla="*/ 503 w 12198284"/>
              <a:gd name="connsiteY0" fmla="*/ 9402 h 1812348"/>
              <a:gd name="connsiteX1" fmla="*/ 455662 w 12198284"/>
              <a:gd name="connsiteY1" fmla="*/ 6951 h 1812348"/>
              <a:gd name="connsiteX2" fmla="*/ 2428842 w 12198284"/>
              <a:gd name="connsiteY2" fmla="*/ 0 h 1812348"/>
              <a:gd name="connsiteX3" fmla="*/ 12195207 w 12198284"/>
              <a:gd name="connsiteY3" fmla="*/ 9216 h 1812348"/>
              <a:gd name="connsiteX4" fmla="*/ 12198284 w 12198284"/>
              <a:gd name="connsiteY4" fmla="*/ 1328969 h 1812348"/>
              <a:gd name="connsiteX5" fmla="*/ 11943760 w 12198284"/>
              <a:gd name="connsiteY5" fmla="*/ 1357249 h 1812348"/>
              <a:gd name="connsiteX6" fmla="*/ 11676634 w 12198284"/>
              <a:gd name="connsiteY6" fmla="*/ 1389732 h 1812348"/>
              <a:gd name="connsiteX7" fmla="*/ 11321591 w 12198284"/>
              <a:gd name="connsiteY7" fmla="*/ 1421645 h 1812348"/>
              <a:gd name="connsiteX8" fmla="*/ 11029360 w 12198284"/>
              <a:gd name="connsiteY8" fmla="*/ 1451517 h 1812348"/>
              <a:gd name="connsiteX9" fmla="*/ 10869104 w 12198284"/>
              <a:gd name="connsiteY9" fmla="*/ 1470371 h 1812348"/>
              <a:gd name="connsiteX10" fmla="*/ 10699422 w 12198284"/>
              <a:gd name="connsiteY10" fmla="*/ 1489224 h 1812348"/>
              <a:gd name="connsiteX11" fmla="*/ 10567446 w 12198284"/>
              <a:gd name="connsiteY11" fmla="*/ 1498651 h 1812348"/>
              <a:gd name="connsiteX12" fmla="*/ 10454325 w 12198284"/>
              <a:gd name="connsiteY12" fmla="*/ 1508078 h 1812348"/>
              <a:gd name="connsiteX13" fmla="*/ 10290992 w 12198284"/>
              <a:gd name="connsiteY13" fmla="*/ 1524319 h 1812348"/>
              <a:gd name="connsiteX14" fmla="*/ 10162094 w 12198284"/>
              <a:gd name="connsiteY14" fmla="*/ 1536358 h 1812348"/>
              <a:gd name="connsiteX15" fmla="*/ 10055224 w 12198284"/>
              <a:gd name="connsiteY15" fmla="*/ 1541581 h 1812348"/>
              <a:gd name="connsiteX16" fmla="*/ 9888717 w 12198284"/>
              <a:gd name="connsiteY16" fmla="*/ 1555212 h 1812348"/>
              <a:gd name="connsiteX17" fmla="*/ 9766168 w 12198284"/>
              <a:gd name="connsiteY17" fmla="*/ 1566230 h 1812348"/>
              <a:gd name="connsiteX18" fmla="*/ 9643620 w 12198284"/>
              <a:gd name="connsiteY18" fmla="*/ 1574065 h 1812348"/>
              <a:gd name="connsiteX19" fmla="*/ 9543100 w 12198284"/>
              <a:gd name="connsiteY19" fmla="*/ 1581901 h 1812348"/>
              <a:gd name="connsiteX20" fmla="*/ 9379669 w 12198284"/>
              <a:gd name="connsiteY20" fmla="*/ 1592919 h 1812348"/>
              <a:gd name="connsiteX21" fmla="*/ 9266547 w 12198284"/>
              <a:gd name="connsiteY21" fmla="*/ 1602346 h 1812348"/>
              <a:gd name="connsiteX22" fmla="*/ 8983743 w 12198284"/>
              <a:gd name="connsiteY22" fmla="*/ 1625402 h 1812348"/>
              <a:gd name="connsiteX23" fmla="*/ 8795207 w 12198284"/>
              <a:gd name="connsiteY23" fmla="*/ 1640053 h 1812348"/>
              <a:gd name="connsiteX24" fmla="*/ 8653805 w 12198284"/>
              <a:gd name="connsiteY24" fmla="*/ 1649480 h 1812348"/>
              <a:gd name="connsiteX25" fmla="*/ 8427562 w 12198284"/>
              <a:gd name="connsiteY25" fmla="*/ 1658907 h 1812348"/>
              <a:gd name="connsiteX26" fmla="*/ 8257879 w 12198284"/>
              <a:gd name="connsiteY26" fmla="*/ 1668334 h 1812348"/>
              <a:gd name="connsiteX27" fmla="*/ 8012783 w 12198284"/>
              <a:gd name="connsiteY27" fmla="*/ 1687187 h 1812348"/>
              <a:gd name="connsiteX28" fmla="*/ 7805393 w 12198284"/>
              <a:gd name="connsiteY28" fmla="*/ 1694002 h 1812348"/>
              <a:gd name="connsiteX29" fmla="*/ 7616857 w 12198284"/>
              <a:gd name="connsiteY29" fmla="*/ 1696614 h 1812348"/>
              <a:gd name="connsiteX30" fmla="*/ 7390613 w 12198284"/>
              <a:gd name="connsiteY30" fmla="*/ 1706041 h 1812348"/>
              <a:gd name="connsiteX31" fmla="*/ 7126663 w 12198284"/>
              <a:gd name="connsiteY31" fmla="*/ 1706041 h 1812348"/>
              <a:gd name="connsiteX32" fmla="*/ 6787298 w 12198284"/>
              <a:gd name="connsiteY32" fmla="*/ 1696614 h 1812348"/>
              <a:gd name="connsiteX33" fmla="*/ 6325385 w 12198284"/>
              <a:gd name="connsiteY33" fmla="*/ 1673558 h 1812348"/>
              <a:gd name="connsiteX34" fmla="*/ 5854044 w 12198284"/>
              <a:gd name="connsiteY34" fmla="*/ 1637441 h 1812348"/>
              <a:gd name="connsiteX35" fmla="*/ 5401558 w 12198284"/>
              <a:gd name="connsiteY35" fmla="*/ 1583492 h 1812348"/>
              <a:gd name="connsiteX36" fmla="*/ 4967925 w 12198284"/>
              <a:gd name="connsiteY36" fmla="*/ 1526931 h 1812348"/>
              <a:gd name="connsiteX37" fmla="*/ 4402317 w 12198284"/>
              <a:gd name="connsiteY37" fmla="*/ 1460944 h 1812348"/>
              <a:gd name="connsiteX38" fmla="*/ 3927443 w 12198284"/>
              <a:gd name="connsiteY38" fmla="*/ 1409155 h 1812348"/>
              <a:gd name="connsiteX39" fmla="*/ 3613738 w 12198284"/>
              <a:gd name="connsiteY39" fmla="*/ 1377694 h 1812348"/>
              <a:gd name="connsiteX40" fmla="*/ 3277385 w 12198284"/>
              <a:gd name="connsiteY40" fmla="*/ 1339982 h 1812348"/>
              <a:gd name="connsiteX41" fmla="*/ 2978869 w 12198284"/>
              <a:gd name="connsiteY41" fmla="*/ 1319542 h 1812348"/>
              <a:gd name="connsiteX42" fmla="*/ 2630077 w 12198284"/>
              <a:gd name="connsiteY42" fmla="*/ 1310115 h 1812348"/>
              <a:gd name="connsiteX43" fmla="*/ 2328420 w 12198284"/>
              <a:gd name="connsiteY43" fmla="*/ 1326357 h 1812348"/>
              <a:gd name="connsiteX44" fmla="*/ 2083323 w 12198284"/>
              <a:gd name="connsiteY44" fmla="*/ 1338395 h 1812348"/>
              <a:gd name="connsiteX45" fmla="*/ 1734531 w 12198284"/>
              <a:gd name="connsiteY45" fmla="*/ 1385529 h 1812348"/>
              <a:gd name="connsiteX46" fmla="*/ 1451727 w 12198284"/>
              <a:gd name="connsiteY46" fmla="*/ 1423237 h 1812348"/>
              <a:gd name="connsiteX47" fmla="*/ 1244337 w 12198284"/>
              <a:gd name="connsiteY47" fmla="*/ 1460944 h 1812348"/>
              <a:gd name="connsiteX48" fmla="*/ 1036947 w 12198284"/>
              <a:gd name="connsiteY48" fmla="*/ 1498651 h 1812348"/>
              <a:gd name="connsiteX49" fmla="*/ 782424 w 12198284"/>
              <a:gd name="connsiteY49" fmla="*/ 1564639 h 1812348"/>
              <a:gd name="connsiteX50" fmla="*/ 584461 w 12198284"/>
              <a:gd name="connsiteY50" fmla="*/ 1611773 h 1812348"/>
              <a:gd name="connsiteX51" fmla="*/ 405352 w 12198284"/>
              <a:gd name="connsiteY51" fmla="*/ 1668334 h 1812348"/>
              <a:gd name="connsiteX52" fmla="*/ 141401 w 12198284"/>
              <a:gd name="connsiteY52" fmla="*/ 1753175 h 1812348"/>
              <a:gd name="connsiteX53" fmla="*/ 3174 w 12198284"/>
              <a:gd name="connsiteY53" fmla="*/ 1812348 h 1812348"/>
              <a:gd name="connsiteX54" fmla="*/ 0 w 12198284"/>
              <a:gd name="connsiteY54" fmla="*/ 804869 h 1812348"/>
              <a:gd name="connsiteX55" fmla="*/ 503 w 12198284"/>
              <a:gd name="connsiteY55" fmla="*/ 9402 h 1812348"/>
              <a:gd name="connsiteX0" fmla="*/ 503 w 12198284"/>
              <a:gd name="connsiteY0" fmla="*/ 6790 h 1809736"/>
              <a:gd name="connsiteX1" fmla="*/ 455662 w 12198284"/>
              <a:gd name="connsiteY1" fmla="*/ 4339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32963 w 12230744"/>
              <a:gd name="connsiteY0" fmla="*/ 60032 h 1862978"/>
              <a:gd name="connsiteX1" fmla="*/ 484947 w 12230744"/>
              <a:gd name="connsiteY1" fmla="*/ 54969 h 1862978"/>
              <a:gd name="connsiteX2" fmla="*/ 2464477 w 12230744"/>
              <a:gd name="connsiteY2" fmla="*/ 53242 h 1862978"/>
              <a:gd name="connsiteX3" fmla="*/ 12227667 w 12230744"/>
              <a:gd name="connsiteY3" fmla="*/ 59846 h 1862978"/>
              <a:gd name="connsiteX4" fmla="*/ 12230744 w 12230744"/>
              <a:gd name="connsiteY4" fmla="*/ 1379599 h 1862978"/>
              <a:gd name="connsiteX5" fmla="*/ 11976220 w 12230744"/>
              <a:gd name="connsiteY5" fmla="*/ 1407879 h 1862978"/>
              <a:gd name="connsiteX6" fmla="*/ 11709094 w 12230744"/>
              <a:gd name="connsiteY6" fmla="*/ 1440362 h 1862978"/>
              <a:gd name="connsiteX7" fmla="*/ 11354051 w 12230744"/>
              <a:gd name="connsiteY7" fmla="*/ 1472275 h 1862978"/>
              <a:gd name="connsiteX8" fmla="*/ 11061820 w 12230744"/>
              <a:gd name="connsiteY8" fmla="*/ 1502147 h 1862978"/>
              <a:gd name="connsiteX9" fmla="*/ 10901564 w 12230744"/>
              <a:gd name="connsiteY9" fmla="*/ 1521001 h 1862978"/>
              <a:gd name="connsiteX10" fmla="*/ 10731882 w 12230744"/>
              <a:gd name="connsiteY10" fmla="*/ 1539854 h 1862978"/>
              <a:gd name="connsiteX11" fmla="*/ 10599906 w 12230744"/>
              <a:gd name="connsiteY11" fmla="*/ 1549281 h 1862978"/>
              <a:gd name="connsiteX12" fmla="*/ 10486785 w 12230744"/>
              <a:gd name="connsiteY12" fmla="*/ 1558708 h 1862978"/>
              <a:gd name="connsiteX13" fmla="*/ 10323452 w 12230744"/>
              <a:gd name="connsiteY13" fmla="*/ 1574949 h 1862978"/>
              <a:gd name="connsiteX14" fmla="*/ 10194554 w 12230744"/>
              <a:gd name="connsiteY14" fmla="*/ 1586988 h 1862978"/>
              <a:gd name="connsiteX15" fmla="*/ 10087684 w 12230744"/>
              <a:gd name="connsiteY15" fmla="*/ 1592211 h 1862978"/>
              <a:gd name="connsiteX16" fmla="*/ 9921177 w 12230744"/>
              <a:gd name="connsiteY16" fmla="*/ 1605842 h 1862978"/>
              <a:gd name="connsiteX17" fmla="*/ 9798628 w 12230744"/>
              <a:gd name="connsiteY17" fmla="*/ 1616860 h 1862978"/>
              <a:gd name="connsiteX18" fmla="*/ 9676080 w 12230744"/>
              <a:gd name="connsiteY18" fmla="*/ 1624695 h 1862978"/>
              <a:gd name="connsiteX19" fmla="*/ 9575560 w 12230744"/>
              <a:gd name="connsiteY19" fmla="*/ 1632531 h 1862978"/>
              <a:gd name="connsiteX20" fmla="*/ 9412129 w 12230744"/>
              <a:gd name="connsiteY20" fmla="*/ 1643549 h 1862978"/>
              <a:gd name="connsiteX21" fmla="*/ 9299007 w 12230744"/>
              <a:gd name="connsiteY21" fmla="*/ 1652976 h 1862978"/>
              <a:gd name="connsiteX22" fmla="*/ 9016203 w 12230744"/>
              <a:gd name="connsiteY22" fmla="*/ 1676032 h 1862978"/>
              <a:gd name="connsiteX23" fmla="*/ 8827667 w 12230744"/>
              <a:gd name="connsiteY23" fmla="*/ 1690683 h 1862978"/>
              <a:gd name="connsiteX24" fmla="*/ 8686265 w 12230744"/>
              <a:gd name="connsiteY24" fmla="*/ 1700110 h 1862978"/>
              <a:gd name="connsiteX25" fmla="*/ 8460022 w 12230744"/>
              <a:gd name="connsiteY25" fmla="*/ 1709537 h 1862978"/>
              <a:gd name="connsiteX26" fmla="*/ 8290339 w 12230744"/>
              <a:gd name="connsiteY26" fmla="*/ 1718964 h 1862978"/>
              <a:gd name="connsiteX27" fmla="*/ 8045243 w 12230744"/>
              <a:gd name="connsiteY27" fmla="*/ 1737817 h 1862978"/>
              <a:gd name="connsiteX28" fmla="*/ 7837853 w 12230744"/>
              <a:gd name="connsiteY28" fmla="*/ 1744632 h 1862978"/>
              <a:gd name="connsiteX29" fmla="*/ 7649317 w 12230744"/>
              <a:gd name="connsiteY29" fmla="*/ 1747244 h 1862978"/>
              <a:gd name="connsiteX30" fmla="*/ 7423073 w 12230744"/>
              <a:gd name="connsiteY30" fmla="*/ 1756671 h 1862978"/>
              <a:gd name="connsiteX31" fmla="*/ 7159123 w 12230744"/>
              <a:gd name="connsiteY31" fmla="*/ 1756671 h 1862978"/>
              <a:gd name="connsiteX32" fmla="*/ 6819758 w 12230744"/>
              <a:gd name="connsiteY32" fmla="*/ 1747244 h 1862978"/>
              <a:gd name="connsiteX33" fmla="*/ 6357845 w 12230744"/>
              <a:gd name="connsiteY33" fmla="*/ 1724188 h 1862978"/>
              <a:gd name="connsiteX34" fmla="*/ 5886504 w 12230744"/>
              <a:gd name="connsiteY34" fmla="*/ 1688071 h 1862978"/>
              <a:gd name="connsiteX35" fmla="*/ 5434018 w 12230744"/>
              <a:gd name="connsiteY35" fmla="*/ 1634122 h 1862978"/>
              <a:gd name="connsiteX36" fmla="*/ 5000385 w 12230744"/>
              <a:gd name="connsiteY36" fmla="*/ 1577561 h 1862978"/>
              <a:gd name="connsiteX37" fmla="*/ 4434777 w 12230744"/>
              <a:gd name="connsiteY37" fmla="*/ 1511574 h 1862978"/>
              <a:gd name="connsiteX38" fmla="*/ 3959903 w 12230744"/>
              <a:gd name="connsiteY38" fmla="*/ 1459785 h 1862978"/>
              <a:gd name="connsiteX39" fmla="*/ 3646198 w 12230744"/>
              <a:gd name="connsiteY39" fmla="*/ 1428324 h 1862978"/>
              <a:gd name="connsiteX40" fmla="*/ 3309845 w 12230744"/>
              <a:gd name="connsiteY40" fmla="*/ 1390612 h 1862978"/>
              <a:gd name="connsiteX41" fmla="*/ 3011329 w 12230744"/>
              <a:gd name="connsiteY41" fmla="*/ 1370172 h 1862978"/>
              <a:gd name="connsiteX42" fmla="*/ 2662537 w 12230744"/>
              <a:gd name="connsiteY42" fmla="*/ 1360745 h 1862978"/>
              <a:gd name="connsiteX43" fmla="*/ 2360880 w 12230744"/>
              <a:gd name="connsiteY43" fmla="*/ 1376987 h 1862978"/>
              <a:gd name="connsiteX44" fmla="*/ 2115783 w 12230744"/>
              <a:gd name="connsiteY44" fmla="*/ 1389025 h 1862978"/>
              <a:gd name="connsiteX45" fmla="*/ 1766991 w 12230744"/>
              <a:gd name="connsiteY45" fmla="*/ 1436159 h 1862978"/>
              <a:gd name="connsiteX46" fmla="*/ 1484187 w 12230744"/>
              <a:gd name="connsiteY46" fmla="*/ 1473867 h 1862978"/>
              <a:gd name="connsiteX47" fmla="*/ 1276797 w 12230744"/>
              <a:gd name="connsiteY47" fmla="*/ 1511574 h 1862978"/>
              <a:gd name="connsiteX48" fmla="*/ 1069407 w 12230744"/>
              <a:gd name="connsiteY48" fmla="*/ 1549281 h 1862978"/>
              <a:gd name="connsiteX49" fmla="*/ 814884 w 12230744"/>
              <a:gd name="connsiteY49" fmla="*/ 1615269 h 1862978"/>
              <a:gd name="connsiteX50" fmla="*/ 616921 w 12230744"/>
              <a:gd name="connsiteY50" fmla="*/ 1662403 h 1862978"/>
              <a:gd name="connsiteX51" fmla="*/ 437812 w 12230744"/>
              <a:gd name="connsiteY51" fmla="*/ 1718964 h 1862978"/>
              <a:gd name="connsiteX52" fmla="*/ 173861 w 12230744"/>
              <a:gd name="connsiteY52" fmla="*/ 1803805 h 1862978"/>
              <a:gd name="connsiteX53" fmla="*/ 35634 w 12230744"/>
              <a:gd name="connsiteY53" fmla="*/ 1862978 h 1862978"/>
              <a:gd name="connsiteX54" fmla="*/ 32460 w 12230744"/>
              <a:gd name="connsiteY54" fmla="*/ 855499 h 1862978"/>
              <a:gd name="connsiteX55" fmla="*/ 32963 w 12230744"/>
              <a:gd name="connsiteY55" fmla="*/ 60032 h 1862978"/>
              <a:gd name="connsiteX0" fmla="*/ 503 w 12198284"/>
              <a:gd name="connsiteY0" fmla="*/ 6790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6790 h 1809736"/>
              <a:gd name="connsiteX0" fmla="*/ 503 w 12198284"/>
              <a:gd name="connsiteY0" fmla="*/ 4178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4178 h 1809736"/>
              <a:gd name="connsiteX0" fmla="*/ 503 w 12198284"/>
              <a:gd name="connsiteY0" fmla="*/ 1566 h 1809736"/>
              <a:gd name="connsiteX1" fmla="*/ 452487 w 12198284"/>
              <a:gd name="connsiteY1" fmla="*/ 1727 h 1809736"/>
              <a:gd name="connsiteX2" fmla="*/ 2432017 w 12198284"/>
              <a:gd name="connsiteY2" fmla="*/ 0 h 1809736"/>
              <a:gd name="connsiteX3" fmla="*/ 12195207 w 12198284"/>
              <a:gd name="connsiteY3" fmla="*/ 6604 h 1809736"/>
              <a:gd name="connsiteX4" fmla="*/ 12198284 w 12198284"/>
              <a:gd name="connsiteY4" fmla="*/ 1326357 h 1809736"/>
              <a:gd name="connsiteX5" fmla="*/ 11943760 w 12198284"/>
              <a:gd name="connsiteY5" fmla="*/ 1354637 h 1809736"/>
              <a:gd name="connsiteX6" fmla="*/ 11676634 w 12198284"/>
              <a:gd name="connsiteY6" fmla="*/ 1387120 h 1809736"/>
              <a:gd name="connsiteX7" fmla="*/ 11321591 w 12198284"/>
              <a:gd name="connsiteY7" fmla="*/ 1419033 h 1809736"/>
              <a:gd name="connsiteX8" fmla="*/ 11029360 w 12198284"/>
              <a:gd name="connsiteY8" fmla="*/ 1448905 h 1809736"/>
              <a:gd name="connsiteX9" fmla="*/ 10869104 w 12198284"/>
              <a:gd name="connsiteY9" fmla="*/ 1467759 h 1809736"/>
              <a:gd name="connsiteX10" fmla="*/ 10699422 w 12198284"/>
              <a:gd name="connsiteY10" fmla="*/ 1486612 h 1809736"/>
              <a:gd name="connsiteX11" fmla="*/ 10567446 w 12198284"/>
              <a:gd name="connsiteY11" fmla="*/ 1496039 h 1809736"/>
              <a:gd name="connsiteX12" fmla="*/ 10454325 w 12198284"/>
              <a:gd name="connsiteY12" fmla="*/ 1505466 h 1809736"/>
              <a:gd name="connsiteX13" fmla="*/ 10290992 w 12198284"/>
              <a:gd name="connsiteY13" fmla="*/ 1521707 h 1809736"/>
              <a:gd name="connsiteX14" fmla="*/ 10162094 w 12198284"/>
              <a:gd name="connsiteY14" fmla="*/ 1533746 h 1809736"/>
              <a:gd name="connsiteX15" fmla="*/ 10055224 w 12198284"/>
              <a:gd name="connsiteY15" fmla="*/ 1538969 h 1809736"/>
              <a:gd name="connsiteX16" fmla="*/ 9888717 w 12198284"/>
              <a:gd name="connsiteY16" fmla="*/ 1552600 h 1809736"/>
              <a:gd name="connsiteX17" fmla="*/ 9766168 w 12198284"/>
              <a:gd name="connsiteY17" fmla="*/ 1563618 h 1809736"/>
              <a:gd name="connsiteX18" fmla="*/ 9643620 w 12198284"/>
              <a:gd name="connsiteY18" fmla="*/ 1571453 h 1809736"/>
              <a:gd name="connsiteX19" fmla="*/ 9543100 w 12198284"/>
              <a:gd name="connsiteY19" fmla="*/ 1579289 h 1809736"/>
              <a:gd name="connsiteX20" fmla="*/ 9379669 w 12198284"/>
              <a:gd name="connsiteY20" fmla="*/ 1590307 h 1809736"/>
              <a:gd name="connsiteX21" fmla="*/ 9266547 w 12198284"/>
              <a:gd name="connsiteY21" fmla="*/ 1599734 h 1809736"/>
              <a:gd name="connsiteX22" fmla="*/ 8983743 w 12198284"/>
              <a:gd name="connsiteY22" fmla="*/ 1622790 h 1809736"/>
              <a:gd name="connsiteX23" fmla="*/ 8795207 w 12198284"/>
              <a:gd name="connsiteY23" fmla="*/ 1637441 h 1809736"/>
              <a:gd name="connsiteX24" fmla="*/ 8653805 w 12198284"/>
              <a:gd name="connsiteY24" fmla="*/ 1646868 h 1809736"/>
              <a:gd name="connsiteX25" fmla="*/ 8427562 w 12198284"/>
              <a:gd name="connsiteY25" fmla="*/ 1656295 h 1809736"/>
              <a:gd name="connsiteX26" fmla="*/ 8257879 w 12198284"/>
              <a:gd name="connsiteY26" fmla="*/ 1665722 h 1809736"/>
              <a:gd name="connsiteX27" fmla="*/ 8012783 w 12198284"/>
              <a:gd name="connsiteY27" fmla="*/ 1684575 h 1809736"/>
              <a:gd name="connsiteX28" fmla="*/ 7805393 w 12198284"/>
              <a:gd name="connsiteY28" fmla="*/ 1691390 h 1809736"/>
              <a:gd name="connsiteX29" fmla="*/ 7616857 w 12198284"/>
              <a:gd name="connsiteY29" fmla="*/ 1694002 h 1809736"/>
              <a:gd name="connsiteX30" fmla="*/ 7390613 w 12198284"/>
              <a:gd name="connsiteY30" fmla="*/ 1703429 h 1809736"/>
              <a:gd name="connsiteX31" fmla="*/ 7126663 w 12198284"/>
              <a:gd name="connsiteY31" fmla="*/ 1703429 h 1809736"/>
              <a:gd name="connsiteX32" fmla="*/ 6787298 w 12198284"/>
              <a:gd name="connsiteY32" fmla="*/ 1694002 h 1809736"/>
              <a:gd name="connsiteX33" fmla="*/ 6325385 w 12198284"/>
              <a:gd name="connsiteY33" fmla="*/ 1670946 h 1809736"/>
              <a:gd name="connsiteX34" fmla="*/ 5854044 w 12198284"/>
              <a:gd name="connsiteY34" fmla="*/ 1634829 h 1809736"/>
              <a:gd name="connsiteX35" fmla="*/ 5401558 w 12198284"/>
              <a:gd name="connsiteY35" fmla="*/ 1580880 h 1809736"/>
              <a:gd name="connsiteX36" fmla="*/ 4967925 w 12198284"/>
              <a:gd name="connsiteY36" fmla="*/ 1524319 h 1809736"/>
              <a:gd name="connsiteX37" fmla="*/ 4402317 w 12198284"/>
              <a:gd name="connsiteY37" fmla="*/ 1458332 h 1809736"/>
              <a:gd name="connsiteX38" fmla="*/ 3927443 w 12198284"/>
              <a:gd name="connsiteY38" fmla="*/ 1406543 h 1809736"/>
              <a:gd name="connsiteX39" fmla="*/ 3613738 w 12198284"/>
              <a:gd name="connsiteY39" fmla="*/ 1375082 h 1809736"/>
              <a:gd name="connsiteX40" fmla="*/ 3277385 w 12198284"/>
              <a:gd name="connsiteY40" fmla="*/ 1337370 h 1809736"/>
              <a:gd name="connsiteX41" fmla="*/ 2978869 w 12198284"/>
              <a:gd name="connsiteY41" fmla="*/ 1316930 h 1809736"/>
              <a:gd name="connsiteX42" fmla="*/ 2630077 w 12198284"/>
              <a:gd name="connsiteY42" fmla="*/ 1307503 h 1809736"/>
              <a:gd name="connsiteX43" fmla="*/ 2328420 w 12198284"/>
              <a:gd name="connsiteY43" fmla="*/ 1323745 h 1809736"/>
              <a:gd name="connsiteX44" fmla="*/ 2083323 w 12198284"/>
              <a:gd name="connsiteY44" fmla="*/ 1335783 h 1809736"/>
              <a:gd name="connsiteX45" fmla="*/ 1734531 w 12198284"/>
              <a:gd name="connsiteY45" fmla="*/ 1382917 h 1809736"/>
              <a:gd name="connsiteX46" fmla="*/ 1451727 w 12198284"/>
              <a:gd name="connsiteY46" fmla="*/ 1420625 h 1809736"/>
              <a:gd name="connsiteX47" fmla="*/ 1244337 w 12198284"/>
              <a:gd name="connsiteY47" fmla="*/ 1458332 h 1809736"/>
              <a:gd name="connsiteX48" fmla="*/ 1036947 w 12198284"/>
              <a:gd name="connsiteY48" fmla="*/ 1496039 h 1809736"/>
              <a:gd name="connsiteX49" fmla="*/ 782424 w 12198284"/>
              <a:gd name="connsiteY49" fmla="*/ 1562027 h 1809736"/>
              <a:gd name="connsiteX50" fmla="*/ 584461 w 12198284"/>
              <a:gd name="connsiteY50" fmla="*/ 1609161 h 1809736"/>
              <a:gd name="connsiteX51" fmla="*/ 405352 w 12198284"/>
              <a:gd name="connsiteY51" fmla="*/ 1665722 h 1809736"/>
              <a:gd name="connsiteX52" fmla="*/ 141401 w 12198284"/>
              <a:gd name="connsiteY52" fmla="*/ 1750563 h 1809736"/>
              <a:gd name="connsiteX53" fmla="*/ 3174 w 12198284"/>
              <a:gd name="connsiteY53" fmla="*/ 1809736 h 1809736"/>
              <a:gd name="connsiteX54" fmla="*/ 0 w 12198284"/>
              <a:gd name="connsiteY54" fmla="*/ 802257 h 1809736"/>
              <a:gd name="connsiteX55" fmla="*/ 503 w 12198284"/>
              <a:gd name="connsiteY55" fmla="*/ 1566 h 1809736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41402 w 12198285"/>
              <a:gd name="connsiteY52" fmla="*/ 1750563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504 w 12198285"/>
              <a:gd name="connsiteY0" fmla="*/ 1566 h 1813549"/>
              <a:gd name="connsiteX1" fmla="*/ 452488 w 12198285"/>
              <a:gd name="connsiteY1" fmla="*/ 1727 h 1813549"/>
              <a:gd name="connsiteX2" fmla="*/ 2432018 w 12198285"/>
              <a:gd name="connsiteY2" fmla="*/ 0 h 1813549"/>
              <a:gd name="connsiteX3" fmla="*/ 12195208 w 12198285"/>
              <a:gd name="connsiteY3" fmla="*/ 6604 h 1813549"/>
              <a:gd name="connsiteX4" fmla="*/ 12198285 w 12198285"/>
              <a:gd name="connsiteY4" fmla="*/ 1326357 h 1813549"/>
              <a:gd name="connsiteX5" fmla="*/ 11943761 w 12198285"/>
              <a:gd name="connsiteY5" fmla="*/ 1354637 h 1813549"/>
              <a:gd name="connsiteX6" fmla="*/ 11676635 w 12198285"/>
              <a:gd name="connsiteY6" fmla="*/ 1387120 h 1813549"/>
              <a:gd name="connsiteX7" fmla="*/ 11321592 w 12198285"/>
              <a:gd name="connsiteY7" fmla="*/ 1419033 h 1813549"/>
              <a:gd name="connsiteX8" fmla="*/ 11029361 w 12198285"/>
              <a:gd name="connsiteY8" fmla="*/ 1448905 h 1813549"/>
              <a:gd name="connsiteX9" fmla="*/ 10869105 w 12198285"/>
              <a:gd name="connsiteY9" fmla="*/ 1467759 h 1813549"/>
              <a:gd name="connsiteX10" fmla="*/ 10699423 w 12198285"/>
              <a:gd name="connsiteY10" fmla="*/ 1486612 h 1813549"/>
              <a:gd name="connsiteX11" fmla="*/ 10567447 w 12198285"/>
              <a:gd name="connsiteY11" fmla="*/ 1496039 h 1813549"/>
              <a:gd name="connsiteX12" fmla="*/ 10454326 w 12198285"/>
              <a:gd name="connsiteY12" fmla="*/ 1505466 h 1813549"/>
              <a:gd name="connsiteX13" fmla="*/ 10290993 w 12198285"/>
              <a:gd name="connsiteY13" fmla="*/ 1521707 h 1813549"/>
              <a:gd name="connsiteX14" fmla="*/ 10162095 w 12198285"/>
              <a:gd name="connsiteY14" fmla="*/ 1533746 h 1813549"/>
              <a:gd name="connsiteX15" fmla="*/ 10055225 w 12198285"/>
              <a:gd name="connsiteY15" fmla="*/ 1538969 h 1813549"/>
              <a:gd name="connsiteX16" fmla="*/ 9888718 w 12198285"/>
              <a:gd name="connsiteY16" fmla="*/ 1552600 h 1813549"/>
              <a:gd name="connsiteX17" fmla="*/ 9766169 w 12198285"/>
              <a:gd name="connsiteY17" fmla="*/ 1563618 h 1813549"/>
              <a:gd name="connsiteX18" fmla="*/ 9643621 w 12198285"/>
              <a:gd name="connsiteY18" fmla="*/ 1571453 h 1813549"/>
              <a:gd name="connsiteX19" fmla="*/ 9543101 w 12198285"/>
              <a:gd name="connsiteY19" fmla="*/ 1579289 h 1813549"/>
              <a:gd name="connsiteX20" fmla="*/ 9379670 w 12198285"/>
              <a:gd name="connsiteY20" fmla="*/ 1590307 h 1813549"/>
              <a:gd name="connsiteX21" fmla="*/ 9266548 w 12198285"/>
              <a:gd name="connsiteY21" fmla="*/ 1599734 h 1813549"/>
              <a:gd name="connsiteX22" fmla="*/ 8983744 w 12198285"/>
              <a:gd name="connsiteY22" fmla="*/ 1622790 h 1813549"/>
              <a:gd name="connsiteX23" fmla="*/ 8795208 w 12198285"/>
              <a:gd name="connsiteY23" fmla="*/ 1637441 h 1813549"/>
              <a:gd name="connsiteX24" fmla="*/ 8653806 w 12198285"/>
              <a:gd name="connsiteY24" fmla="*/ 1646868 h 1813549"/>
              <a:gd name="connsiteX25" fmla="*/ 8427563 w 12198285"/>
              <a:gd name="connsiteY25" fmla="*/ 1656295 h 1813549"/>
              <a:gd name="connsiteX26" fmla="*/ 8257880 w 12198285"/>
              <a:gd name="connsiteY26" fmla="*/ 1665722 h 1813549"/>
              <a:gd name="connsiteX27" fmla="*/ 8012784 w 12198285"/>
              <a:gd name="connsiteY27" fmla="*/ 1684575 h 1813549"/>
              <a:gd name="connsiteX28" fmla="*/ 7805394 w 12198285"/>
              <a:gd name="connsiteY28" fmla="*/ 1691390 h 1813549"/>
              <a:gd name="connsiteX29" fmla="*/ 7616858 w 12198285"/>
              <a:gd name="connsiteY29" fmla="*/ 1694002 h 1813549"/>
              <a:gd name="connsiteX30" fmla="*/ 7390614 w 12198285"/>
              <a:gd name="connsiteY30" fmla="*/ 1703429 h 1813549"/>
              <a:gd name="connsiteX31" fmla="*/ 7126664 w 12198285"/>
              <a:gd name="connsiteY31" fmla="*/ 1703429 h 1813549"/>
              <a:gd name="connsiteX32" fmla="*/ 6787299 w 12198285"/>
              <a:gd name="connsiteY32" fmla="*/ 1694002 h 1813549"/>
              <a:gd name="connsiteX33" fmla="*/ 6325386 w 12198285"/>
              <a:gd name="connsiteY33" fmla="*/ 1670946 h 1813549"/>
              <a:gd name="connsiteX34" fmla="*/ 5854045 w 12198285"/>
              <a:gd name="connsiteY34" fmla="*/ 1634829 h 1813549"/>
              <a:gd name="connsiteX35" fmla="*/ 5401559 w 12198285"/>
              <a:gd name="connsiteY35" fmla="*/ 1580880 h 1813549"/>
              <a:gd name="connsiteX36" fmla="*/ 4967926 w 12198285"/>
              <a:gd name="connsiteY36" fmla="*/ 1524319 h 1813549"/>
              <a:gd name="connsiteX37" fmla="*/ 4402318 w 12198285"/>
              <a:gd name="connsiteY37" fmla="*/ 1458332 h 1813549"/>
              <a:gd name="connsiteX38" fmla="*/ 3927444 w 12198285"/>
              <a:gd name="connsiteY38" fmla="*/ 1406543 h 1813549"/>
              <a:gd name="connsiteX39" fmla="*/ 3613739 w 12198285"/>
              <a:gd name="connsiteY39" fmla="*/ 1375082 h 1813549"/>
              <a:gd name="connsiteX40" fmla="*/ 3277386 w 12198285"/>
              <a:gd name="connsiteY40" fmla="*/ 1337370 h 1813549"/>
              <a:gd name="connsiteX41" fmla="*/ 2978870 w 12198285"/>
              <a:gd name="connsiteY41" fmla="*/ 1316930 h 1813549"/>
              <a:gd name="connsiteX42" fmla="*/ 2630078 w 12198285"/>
              <a:gd name="connsiteY42" fmla="*/ 1307503 h 1813549"/>
              <a:gd name="connsiteX43" fmla="*/ 2328421 w 12198285"/>
              <a:gd name="connsiteY43" fmla="*/ 1323745 h 1813549"/>
              <a:gd name="connsiteX44" fmla="*/ 2083324 w 12198285"/>
              <a:gd name="connsiteY44" fmla="*/ 1335783 h 1813549"/>
              <a:gd name="connsiteX45" fmla="*/ 1734532 w 12198285"/>
              <a:gd name="connsiteY45" fmla="*/ 1382917 h 1813549"/>
              <a:gd name="connsiteX46" fmla="*/ 1451728 w 12198285"/>
              <a:gd name="connsiteY46" fmla="*/ 1420625 h 1813549"/>
              <a:gd name="connsiteX47" fmla="*/ 1244338 w 12198285"/>
              <a:gd name="connsiteY47" fmla="*/ 1458332 h 1813549"/>
              <a:gd name="connsiteX48" fmla="*/ 1036948 w 12198285"/>
              <a:gd name="connsiteY48" fmla="*/ 1496039 h 1813549"/>
              <a:gd name="connsiteX49" fmla="*/ 782425 w 12198285"/>
              <a:gd name="connsiteY49" fmla="*/ 1562027 h 1813549"/>
              <a:gd name="connsiteX50" fmla="*/ 584462 w 12198285"/>
              <a:gd name="connsiteY50" fmla="*/ 1609161 h 1813549"/>
              <a:gd name="connsiteX51" fmla="*/ 405353 w 12198285"/>
              <a:gd name="connsiteY51" fmla="*/ 1665722 h 1813549"/>
              <a:gd name="connsiteX52" fmla="*/ 169977 w 12198285"/>
              <a:gd name="connsiteY52" fmla="*/ 1742938 h 1813549"/>
              <a:gd name="connsiteX53" fmla="*/ 0 w 12198285"/>
              <a:gd name="connsiteY53" fmla="*/ 1813549 h 1813549"/>
              <a:gd name="connsiteX54" fmla="*/ 1 w 12198285"/>
              <a:gd name="connsiteY54" fmla="*/ 802257 h 1813549"/>
              <a:gd name="connsiteX55" fmla="*/ 504 w 12198285"/>
              <a:gd name="connsiteY55" fmla="*/ 1566 h 1813549"/>
              <a:gd name="connsiteX0" fmla="*/ 772 w 12198553"/>
              <a:gd name="connsiteY0" fmla="*/ 1566 h 1813549"/>
              <a:gd name="connsiteX1" fmla="*/ 452756 w 12198553"/>
              <a:gd name="connsiteY1" fmla="*/ 1727 h 1813549"/>
              <a:gd name="connsiteX2" fmla="*/ 2432286 w 12198553"/>
              <a:gd name="connsiteY2" fmla="*/ 0 h 1813549"/>
              <a:gd name="connsiteX3" fmla="*/ 12195476 w 12198553"/>
              <a:gd name="connsiteY3" fmla="*/ 6604 h 1813549"/>
              <a:gd name="connsiteX4" fmla="*/ 12198553 w 12198553"/>
              <a:gd name="connsiteY4" fmla="*/ 1326357 h 1813549"/>
              <a:gd name="connsiteX5" fmla="*/ 11944029 w 12198553"/>
              <a:gd name="connsiteY5" fmla="*/ 1354637 h 1813549"/>
              <a:gd name="connsiteX6" fmla="*/ 11676903 w 12198553"/>
              <a:gd name="connsiteY6" fmla="*/ 1387120 h 1813549"/>
              <a:gd name="connsiteX7" fmla="*/ 11321860 w 12198553"/>
              <a:gd name="connsiteY7" fmla="*/ 1419033 h 1813549"/>
              <a:gd name="connsiteX8" fmla="*/ 11029629 w 12198553"/>
              <a:gd name="connsiteY8" fmla="*/ 1448905 h 1813549"/>
              <a:gd name="connsiteX9" fmla="*/ 10869373 w 12198553"/>
              <a:gd name="connsiteY9" fmla="*/ 1467759 h 1813549"/>
              <a:gd name="connsiteX10" fmla="*/ 10699691 w 12198553"/>
              <a:gd name="connsiteY10" fmla="*/ 1486612 h 1813549"/>
              <a:gd name="connsiteX11" fmla="*/ 10567715 w 12198553"/>
              <a:gd name="connsiteY11" fmla="*/ 1496039 h 1813549"/>
              <a:gd name="connsiteX12" fmla="*/ 10454594 w 12198553"/>
              <a:gd name="connsiteY12" fmla="*/ 1505466 h 1813549"/>
              <a:gd name="connsiteX13" fmla="*/ 10291261 w 12198553"/>
              <a:gd name="connsiteY13" fmla="*/ 1521707 h 1813549"/>
              <a:gd name="connsiteX14" fmla="*/ 10162363 w 12198553"/>
              <a:gd name="connsiteY14" fmla="*/ 1533746 h 1813549"/>
              <a:gd name="connsiteX15" fmla="*/ 10055493 w 12198553"/>
              <a:gd name="connsiteY15" fmla="*/ 1538969 h 1813549"/>
              <a:gd name="connsiteX16" fmla="*/ 9888986 w 12198553"/>
              <a:gd name="connsiteY16" fmla="*/ 1552600 h 1813549"/>
              <a:gd name="connsiteX17" fmla="*/ 9766437 w 12198553"/>
              <a:gd name="connsiteY17" fmla="*/ 1563618 h 1813549"/>
              <a:gd name="connsiteX18" fmla="*/ 9643889 w 12198553"/>
              <a:gd name="connsiteY18" fmla="*/ 1571453 h 1813549"/>
              <a:gd name="connsiteX19" fmla="*/ 9543369 w 12198553"/>
              <a:gd name="connsiteY19" fmla="*/ 1579289 h 1813549"/>
              <a:gd name="connsiteX20" fmla="*/ 9379938 w 12198553"/>
              <a:gd name="connsiteY20" fmla="*/ 1590307 h 1813549"/>
              <a:gd name="connsiteX21" fmla="*/ 9266816 w 12198553"/>
              <a:gd name="connsiteY21" fmla="*/ 1599734 h 1813549"/>
              <a:gd name="connsiteX22" fmla="*/ 8984012 w 12198553"/>
              <a:gd name="connsiteY22" fmla="*/ 1622790 h 1813549"/>
              <a:gd name="connsiteX23" fmla="*/ 8795476 w 12198553"/>
              <a:gd name="connsiteY23" fmla="*/ 1637441 h 1813549"/>
              <a:gd name="connsiteX24" fmla="*/ 8654074 w 12198553"/>
              <a:gd name="connsiteY24" fmla="*/ 1646868 h 1813549"/>
              <a:gd name="connsiteX25" fmla="*/ 8427831 w 12198553"/>
              <a:gd name="connsiteY25" fmla="*/ 1656295 h 1813549"/>
              <a:gd name="connsiteX26" fmla="*/ 8258148 w 12198553"/>
              <a:gd name="connsiteY26" fmla="*/ 1665722 h 1813549"/>
              <a:gd name="connsiteX27" fmla="*/ 8013052 w 12198553"/>
              <a:gd name="connsiteY27" fmla="*/ 1684575 h 1813549"/>
              <a:gd name="connsiteX28" fmla="*/ 7805662 w 12198553"/>
              <a:gd name="connsiteY28" fmla="*/ 1691390 h 1813549"/>
              <a:gd name="connsiteX29" fmla="*/ 7617126 w 12198553"/>
              <a:gd name="connsiteY29" fmla="*/ 1694002 h 1813549"/>
              <a:gd name="connsiteX30" fmla="*/ 7390882 w 12198553"/>
              <a:gd name="connsiteY30" fmla="*/ 1703429 h 1813549"/>
              <a:gd name="connsiteX31" fmla="*/ 7126932 w 12198553"/>
              <a:gd name="connsiteY31" fmla="*/ 1703429 h 1813549"/>
              <a:gd name="connsiteX32" fmla="*/ 6787567 w 12198553"/>
              <a:gd name="connsiteY32" fmla="*/ 1694002 h 1813549"/>
              <a:gd name="connsiteX33" fmla="*/ 6325654 w 12198553"/>
              <a:gd name="connsiteY33" fmla="*/ 1670946 h 1813549"/>
              <a:gd name="connsiteX34" fmla="*/ 5854313 w 12198553"/>
              <a:gd name="connsiteY34" fmla="*/ 1634829 h 1813549"/>
              <a:gd name="connsiteX35" fmla="*/ 5401827 w 12198553"/>
              <a:gd name="connsiteY35" fmla="*/ 1580880 h 1813549"/>
              <a:gd name="connsiteX36" fmla="*/ 4968194 w 12198553"/>
              <a:gd name="connsiteY36" fmla="*/ 1524319 h 1813549"/>
              <a:gd name="connsiteX37" fmla="*/ 4402586 w 12198553"/>
              <a:gd name="connsiteY37" fmla="*/ 1458332 h 1813549"/>
              <a:gd name="connsiteX38" fmla="*/ 3927712 w 12198553"/>
              <a:gd name="connsiteY38" fmla="*/ 1406543 h 1813549"/>
              <a:gd name="connsiteX39" fmla="*/ 3614007 w 12198553"/>
              <a:gd name="connsiteY39" fmla="*/ 1375082 h 1813549"/>
              <a:gd name="connsiteX40" fmla="*/ 3277654 w 12198553"/>
              <a:gd name="connsiteY40" fmla="*/ 1337370 h 1813549"/>
              <a:gd name="connsiteX41" fmla="*/ 2979138 w 12198553"/>
              <a:gd name="connsiteY41" fmla="*/ 1316930 h 1813549"/>
              <a:gd name="connsiteX42" fmla="*/ 2630346 w 12198553"/>
              <a:gd name="connsiteY42" fmla="*/ 1307503 h 1813549"/>
              <a:gd name="connsiteX43" fmla="*/ 2328689 w 12198553"/>
              <a:gd name="connsiteY43" fmla="*/ 1323745 h 1813549"/>
              <a:gd name="connsiteX44" fmla="*/ 2083592 w 12198553"/>
              <a:gd name="connsiteY44" fmla="*/ 1335783 h 1813549"/>
              <a:gd name="connsiteX45" fmla="*/ 1734800 w 12198553"/>
              <a:gd name="connsiteY45" fmla="*/ 1382917 h 1813549"/>
              <a:gd name="connsiteX46" fmla="*/ 1451996 w 12198553"/>
              <a:gd name="connsiteY46" fmla="*/ 1420625 h 1813549"/>
              <a:gd name="connsiteX47" fmla="*/ 1244606 w 12198553"/>
              <a:gd name="connsiteY47" fmla="*/ 1458332 h 1813549"/>
              <a:gd name="connsiteX48" fmla="*/ 1037216 w 12198553"/>
              <a:gd name="connsiteY48" fmla="*/ 1496039 h 1813549"/>
              <a:gd name="connsiteX49" fmla="*/ 782693 w 12198553"/>
              <a:gd name="connsiteY49" fmla="*/ 1562027 h 1813549"/>
              <a:gd name="connsiteX50" fmla="*/ 584730 w 12198553"/>
              <a:gd name="connsiteY50" fmla="*/ 1609161 h 1813549"/>
              <a:gd name="connsiteX51" fmla="*/ 405621 w 12198553"/>
              <a:gd name="connsiteY51" fmla="*/ 1665722 h 1813549"/>
              <a:gd name="connsiteX52" fmla="*/ 170245 w 12198553"/>
              <a:gd name="connsiteY52" fmla="*/ 1742938 h 1813549"/>
              <a:gd name="connsiteX53" fmla="*/ 268 w 12198553"/>
              <a:gd name="connsiteY53" fmla="*/ 1813549 h 1813549"/>
              <a:gd name="connsiteX54" fmla="*/ 269 w 12198553"/>
              <a:gd name="connsiteY54" fmla="*/ 802257 h 1813549"/>
              <a:gd name="connsiteX55" fmla="*/ 772 w 12198553"/>
              <a:gd name="connsiteY55" fmla="*/ 1566 h 18135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8553" h="1813549">
                <a:moveTo>
                  <a:pt x="772" y="1566"/>
                </a:moveTo>
                <a:cubicBezTo>
                  <a:pt x="-13" y="1345"/>
                  <a:pt x="243566" y="4380"/>
                  <a:pt x="452756" y="1727"/>
                </a:cubicBezTo>
                <a:cubicBezTo>
                  <a:pt x="905243" y="722"/>
                  <a:pt x="451053" y="6830"/>
                  <a:pt x="2432286" y="0"/>
                </a:cubicBezTo>
                <a:lnTo>
                  <a:pt x="12195476" y="6604"/>
                </a:lnTo>
                <a:cubicBezTo>
                  <a:pt x="12198618" y="446522"/>
                  <a:pt x="12195411" y="886439"/>
                  <a:pt x="12198553" y="1326357"/>
                </a:cubicBezTo>
                <a:lnTo>
                  <a:pt x="11944029" y="1354637"/>
                </a:lnTo>
                <a:cubicBezTo>
                  <a:pt x="11854987" y="1365465"/>
                  <a:pt x="11765945" y="1381516"/>
                  <a:pt x="11676903" y="1387120"/>
                </a:cubicBezTo>
                <a:lnTo>
                  <a:pt x="11321860" y="1419033"/>
                </a:lnTo>
                <a:lnTo>
                  <a:pt x="11029629" y="1448905"/>
                </a:lnTo>
                <a:lnTo>
                  <a:pt x="10869373" y="1467759"/>
                </a:lnTo>
                <a:lnTo>
                  <a:pt x="10699691" y="1486612"/>
                </a:lnTo>
                <a:lnTo>
                  <a:pt x="10567715" y="1496039"/>
                </a:lnTo>
                <a:lnTo>
                  <a:pt x="10454594" y="1505466"/>
                </a:lnTo>
                <a:cubicBezTo>
                  <a:pt x="10398033" y="1511750"/>
                  <a:pt x="10436722" y="1507588"/>
                  <a:pt x="10291261" y="1521707"/>
                </a:cubicBezTo>
                <a:lnTo>
                  <a:pt x="10162363" y="1533746"/>
                </a:lnTo>
                <a:cubicBezTo>
                  <a:pt x="10126740" y="1535487"/>
                  <a:pt x="10189541" y="1526781"/>
                  <a:pt x="10055493" y="1538969"/>
                </a:cubicBezTo>
                <a:lnTo>
                  <a:pt x="9888986" y="1552600"/>
                </a:lnTo>
                <a:lnTo>
                  <a:pt x="9766437" y="1563618"/>
                </a:lnTo>
                <a:lnTo>
                  <a:pt x="9643889" y="1571453"/>
                </a:lnTo>
                <a:lnTo>
                  <a:pt x="9543369" y="1579289"/>
                </a:lnTo>
                <a:lnTo>
                  <a:pt x="9379938" y="1590307"/>
                </a:lnTo>
                <a:lnTo>
                  <a:pt x="9266816" y="1599734"/>
                </a:lnTo>
                <a:lnTo>
                  <a:pt x="8984012" y="1622790"/>
                </a:lnTo>
                <a:lnTo>
                  <a:pt x="8795476" y="1637441"/>
                </a:lnTo>
                <a:lnTo>
                  <a:pt x="8654074" y="1646868"/>
                </a:lnTo>
                <a:lnTo>
                  <a:pt x="8427831" y="1656295"/>
                </a:lnTo>
                <a:lnTo>
                  <a:pt x="8258148" y="1665722"/>
                </a:lnTo>
                <a:lnTo>
                  <a:pt x="8013052" y="1684575"/>
                </a:lnTo>
                <a:lnTo>
                  <a:pt x="7805662" y="1691390"/>
                </a:lnTo>
                <a:lnTo>
                  <a:pt x="7617126" y="1694002"/>
                </a:lnTo>
                <a:lnTo>
                  <a:pt x="7390882" y="1703429"/>
                </a:lnTo>
                <a:lnTo>
                  <a:pt x="7126932" y="1703429"/>
                </a:lnTo>
                <a:lnTo>
                  <a:pt x="6787567" y="1694002"/>
                </a:lnTo>
                <a:lnTo>
                  <a:pt x="6325654" y="1670946"/>
                </a:lnTo>
                <a:lnTo>
                  <a:pt x="5854313" y="1634829"/>
                </a:lnTo>
                <a:lnTo>
                  <a:pt x="5401827" y="1580880"/>
                </a:lnTo>
                <a:lnTo>
                  <a:pt x="4968194" y="1524319"/>
                </a:lnTo>
                <a:lnTo>
                  <a:pt x="4402586" y="1458332"/>
                </a:lnTo>
                <a:lnTo>
                  <a:pt x="3927712" y="1406543"/>
                </a:lnTo>
                <a:cubicBezTo>
                  <a:pt x="3816794" y="1396927"/>
                  <a:pt x="3718575" y="1387310"/>
                  <a:pt x="3614007" y="1375082"/>
                </a:cubicBezTo>
                <a:lnTo>
                  <a:pt x="3277654" y="1337370"/>
                </a:lnTo>
                <a:lnTo>
                  <a:pt x="2979138" y="1316930"/>
                </a:lnTo>
                <a:lnTo>
                  <a:pt x="2630346" y="1307503"/>
                </a:lnTo>
                <a:lnTo>
                  <a:pt x="2328689" y="1323745"/>
                </a:lnTo>
                <a:lnTo>
                  <a:pt x="2083592" y="1335783"/>
                </a:lnTo>
                <a:lnTo>
                  <a:pt x="1734800" y="1382917"/>
                </a:lnTo>
                <a:lnTo>
                  <a:pt x="1451996" y="1420625"/>
                </a:lnTo>
                <a:lnTo>
                  <a:pt x="1244606" y="1458332"/>
                </a:lnTo>
                <a:lnTo>
                  <a:pt x="1037216" y="1496039"/>
                </a:lnTo>
                <a:lnTo>
                  <a:pt x="782693" y="1562027"/>
                </a:lnTo>
                <a:lnTo>
                  <a:pt x="584730" y="1609161"/>
                </a:lnTo>
                <a:lnTo>
                  <a:pt x="405621" y="1665722"/>
                </a:lnTo>
                <a:lnTo>
                  <a:pt x="170245" y="1742938"/>
                </a:lnTo>
                <a:cubicBezTo>
                  <a:pt x="132636" y="1765274"/>
                  <a:pt x="44227" y="1791213"/>
                  <a:pt x="268" y="1813549"/>
                </a:cubicBezTo>
                <a:cubicBezTo>
                  <a:pt x="-1107" y="804747"/>
                  <a:pt x="3411" y="1813409"/>
                  <a:pt x="269" y="802257"/>
                </a:cubicBezTo>
                <a:cubicBezTo>
                  <a:pt x="3379" y="99425"/>
                  <a:pt x="1557" y="1787"/>
                  <a:pt x="772" y="1566"/>
                </a:cubicBezTo>
                <a:close/>
              </a:path>
            </a:pathLst>
          </a:custGeom>
          <a:gradFill flip="none" rotWithShape="1">
            <a:gsLst>
              <a:gs pos="74000">
                <a:schemeClr val="bg1"/>
              </a:gs>
              <a:gs pos="32000">
                <a:srgbClr val="D9E5F7"/>
              </a:gs>
              <a:gs pos="10000">
                <a:srgbClr val="6D9CE1"/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375C3857-07D7-DD83-B720-15BB3011ACEC}"/>
              </a:ext>
            </a:extLst>
          </p:cNvPr>
          <p:cNvSpPr/>
          <p:nvPr userDrawn="1"/>
        </p:nvSpPr>
        <p:spPr>
          <a:xfrm>
            <a:off x="-6553" y="1061481"/>
            <a:ext cx="12198553" cy="441358"/>
          </a:xfrm>
          <a:custGeom>
            <a:avLst/>
            <a:gdLst>
              <a:gd name="connsiteX0" fmla="*/ 0 w 12141724"/>
              <a:gd name="connsiteY0" fmla="*/ 462204 h 462204"/>
              <a:gd name="connsiteX1" fmla="*/ 2582944 w 12141724"/>
              <a:gd name="connsiteY1" fmla="*/ 291 h 462204"/>
              <a:gd name="connsiteX2" fmla="*/ 7173798 w 12141724"/>
              <a:gd name="connsiteY2" fmla="*/ 386790 h 462204"/>
              <a:gd name="connsiteX3" fmla="*/ 12141724 w 12141724"/>
              <a:gd name="connsiteY3" fmla="*/ 9718 h 462204"/>
              <a:gd name="connsiteX4" fmla="*/ 12141724 w 12141724"/>
              <a:gd name="connsiteY4" fmla="*/ 9718 h 462204"/>
              <a:gd name="connsiteX0" fmla="*/ 0 w 12170005"/>
              <a:gd name="connsiteY0" fmla="*/ 519334 h 519334"/>
              <a:gd name="connsiteX1" fmla="*/ 2611225 w 12170005"/>
              <a:gd name="connsiteY1" fmla="*/ 860 h 519334"/>
              <a:gd name="connsiteX2" fmla="*/ 7202079 w 12170005"/>
              <a:gd name="connsiteY2" fmla="*/ 387359 h 519334"/>
              <a:gd name="connsiteX3" fmla="*/ 12170005 w 12170005"/>
              <a:gd name="connsiteY3" fmla="*/ 10287 h 519334"/>
              <a:gd name="connsiteX4" fmla="*/ 12170005 w 12170005"/>
              <a:gd name="connsiteY4" fmla="*/ 10287 h 519334"/>
              <a:gd name="connsiteX0" fmla="*/ 0 w 12188859"/>
              <a:gd name="connsiteY0" fmla="*/ 528882 h 528882"/>
              <a:gd name="connsiteX1" fmla="*/ 2630079 w 12188859"/>
              <a:gd name="connsiteY1" fmla="*/ 981 h 528882"/>
              <a:gd name="connsiteX2" fmla="*/ 7220933 w 12188859"/>
              <a:gd name="connsiteY2" fmla="*/ 387480 h 528882"/>
              <a:gd name="connsiteX3" fmla="*/ 12188859 w 12188859"/>
              <a:gd name="connsiteY3" fmla="*/ 10408 h 528882"/>
              <a:gd name="connsiteX4" fmla="*/ 12188859 w 12188859"/>
              <a:gd name="connsiteY4" fmla="*/ 10408 h 52888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88859" h="528882">
                <a:moveTo>
                  <a:pt x="0" y="528882"/>
                </a:moveTo>
                <a:cubicBezTo>
                  <a:pt x="693655" y="304210"/>
                  <a:pt x="1426590" y="24548"/>
                  <a:pt x="2630079" y="981"/>
                </a:cubicBezTo>
                <a:cubicBezTo>
                  <a:pt x="3833568" y="-22586"/>
                  <a:pt x="5627803" y="385909"/>
                  <a:pt x="7220933" y="387480"/>
                </a:cubicBezTo>
                <a:cubicBezTo>
                  <a:pt x="8814063" y="389051"/>
                  <a:pt x="12188859" y="10408"/>
                  <a:pt x="12188859" y="10408"/>
                </a:cubicBezTo>
                <a:lnTo>
                  <a:pt x="12188859" y="10408"/>
                </a:lnTo>
              </a:path>
            </a:pathLst>
          </a:custGeom>
          <a:noFill/>
          <a:ln w="57150">
            <a:gradFill>
              <a:gsLst>
                <a:gs pos="85000">
                  <a:schemeClr val="accent1">
                    <a:lumMod val="20000"/>
                    <a:lumOff val="80000"/>
                  </a:schemeClr>
                </a:gs>
                <a:gs pos="0">
                  <a:srgbClr val="0068A5"/>
                </a:gs>
              </a:gsLst>
              <a:lin ang="0" scaled="0"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D7ECCE-5621-3549-433E-13B64D9569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782199-0335-B667-D63E-436A634FC2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682311-ED61-BB35-F350-154109418A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D1F9E6-D290-C80B-3BF7-DE45F5882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6272618C-2165-8022-0698-5030266ECFDB}"/>
              </a:ext>
            </a:extLst>
          </p:cNvPr>
          <p:cNvSpPr/>
          <p:nvPr userDrawn="1"/>
        </p:nvSpPr>
        <p:spPr>
          <a:xfrm>
            <a:off x="654079" y="90853"/>
            <a:ext cx="1347311" cy="1347311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ECFB7E2B-C364-47C0-7F8B-607005871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83627" y="0"/>
            <a:ext cx="10008373" cy="1325563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en-US" dirty="0"/>
              <a:t>Click to edit Master title style</a:t>
            </a:r>
          </a:p>
        </p:txBody>
      </p:sp>
      <p:pic>
        <p:nvPicPr>
          <p:cNvPr id="14" name="Content Placeholder 6" descr="A close up of a sign&#10;&#10;Description automatically generated">
            <a:extLst>
              <a:ext uri="{FF2B5EF4-FFF2-40B4-BE49-F238E27FC236}">
                <a16:creationId xmlns:a16="http://schemas.microsoft.com/office/drawing/2014/main" id="{3D69783E-8F51-2FCF-E5CF-9A3F33EA7B8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6517" y="109134"/>
            <a:ext cx="2244108" cy="1294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54237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D8F83-65A1-A2B7-C65D-06D11B992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0CC67E-4EE6-A56A-6609-6836D9841A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CEF94-25D3-A04F-B71D-881524AB45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9C4554-7858-2ED4-DB36-B1CACF956E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0BD4A4-BB1F-BD44-1D58-CB99FBFB4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7868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F253B-784F-F84B-7ABD-E23F29F7D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7F0E3E-FAE4-B44A-4B5B-B45CCE7D8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E1BF334-093B-0E33-3A18-098F0AB236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E37BF42-DF7C-909D-6C93-8C17693AB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09654F-7253-AEEE-2D5C-EE1E4B041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B55C3F-BC37-9725-33BC-1F29C556E9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81394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74DA2-B4A4-AD3B-FDD5-4EEBB319AF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0DB33D-152E-6FDA-BB98-E122F49FB8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23AFF71-1DC3-64EC-362E-0BFB482987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8921AB-1F5F-EC62-8974-7938E512D8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4B6C135-1B9A-A167-1400-805467C6D2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B0975C2-2244-5314-56D2-FADDB0318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FE4EC3A-2C75-2AB7-0CB8-E940E32E8F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30B386-C162-D283-9291-D5BEFFDFF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0003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F46CFC-6E9C-BAE4-8C4D-04ABF1BF2D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D0B103B-CB41-BD52-06AA-780B6319F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B06A433-25B0-A1C8-A5C9-3C5F1B5326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9B4E39-CCC0-6DCF-4253-3047142002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1907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0E7DB6-1A39-DC6C-FBF4-9815FF443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39F3E6-B865-88C3-EBCA-60ED8DE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713D7-4E47-CB95-89DD-03621E9A5F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73716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0FA24-AB04-8443-7894-863FA7D0CA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6A535-0335-4EAE-2A0E-4A1E47EDE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5C02B2-E3EE-C471-D7A1-D1E8BCC6E4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05AE5A-A187-1903-0688-9E5214037B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DD3F78-BD4D-0E9B-3E6E-D3492FB1E7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9D11E-A7D2-67D7-3B46-3D8164346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3537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BE52-1AC5-37A4-22CC-C67D64FF5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24A2AD-E078-04EA-9B4B-A809915C46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D4E074-958D-BB7A-497E-BBB28878B2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DEA055-CCC8-E46A-9457-8848F170AE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747B86-4F7B-D4AB-C1A8-3A8D9C530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AE9F4B-3757-A42E-FF94-5F56C5EAB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881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57B239-6E31-2106-389A-7C348A741D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5FA98F-6B3D-3A94-68F8-3CE42EE2E0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C3D57-D698-8028-C330-C12BB4B8E54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E7D92D-7924-41BC-B683-3648DB58E650}" type="datetimeFigureOut">
              <a:rPr lang="en-US" smtClean="0"/>
              <a:t>4/11/2025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BEF93E-9A0A-A6CC-B181-C643901CDD8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C48320-F30B-16BB-F57B-8E9B058E979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6255C-B0AE-4616-AF21-2109B103956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80881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hyperlink" Target="https://github.com/rstudio/cheatsheets/raw/master/data-visualization-2.1.pdf" TargetMode="External"/><Relationship Id="rId3" Type="http://schemas.openxmlformats.org/officeDocument/2006/relationships/hyperlink" Target="https://cran.r-project.org/doc/contrib/Short-refcard.pdf" TargetMode="External"/><Relationship Id="rId7" Type="http://schemas.openxmlformats.org/officeDocument/2006/relationships/hyperlink" Target="https://github.com/rstudio/cheatsheets/raw/master/lubridate.pdf" TargetMode="External"/><Relationship Id="rId2" Type="http://schemas.openxmlformats.org/officeDocument/2006/relationships/hyperlink" Target="https://rstudio.com/resources/cheatsheets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github.com/rstudio/cheatsheets/raw/master/data-import.pdf" TargetMode="External"/><Relationship Id="rId5" Type="http://schemas.openxmlformats.org/officeDocument/2006/relationships/hyperlink" Target="https://www.rstudio.com/wp-content/uploads/2015/02/data-wrangling-cheatsheet.pdf" TargetMode="External"/><Relationship Id="rId10" Type="http://schemas.openxmlformats.org/officeDocument/2006/relationships/image" Target="../media/image4.png"/><Relationship Id="rId4" Type="http://schemas.openxmlformats.org/officeDocument/2006/relationships/hyperlink" Target="http://github.com/rstudio/cheatsheets/raw/master/base-r.pdf" TargetMode="External"/><Relationship Id="rId9" Type="http://schemas.openxmlformats.org/officeDocument/2006/relationships/hyperlink" Target="https://github.com/rstudio/cheatsheets/raw/master/rstudio-ide.pdf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dfg-dsf.github.io/Best_practice_R/Best_practice_R.html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hyperlink" Target="https://ggplot-dplyr-intro.netlify.app/" TargetMode="External"/><Relationship Id="rId3" Type="http://schemas.openxmlformats.org/officeDocument/2006/relationships/hyperlink" Target="https://allisonhorst.shinyapps.io/missingexplorer/" TargetMode="External"/><Relationship Id="rId7" Type="http://schemas.openxmlformats.org/officeDocument/2006/relationships/hyperlink" Target="https://rstudio.cloud/learn/primers" TargetMode="External"/><Relationship Id="rId2" Type="http://schemas.openxmlformats.org/officeDocument/2006/relationships/hyperlink" Target="https://datacarpentry.org/R-ecology-lesson/00-before-we-start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r-bootcamp.netlify.app/" TargetMode="External"/><Relationship Id="rId5" Type="http://schemas.openxmlformats.org/officeDocument/2006/relationships/hyperlink" Target="https://learnr-examples.shinyapps.io/ex-data-summarise/" TargetMode="External"/><Relationship Id="rId10" Type="http://schemas.openxmlformats.org/officeDocument/2006/relationships/hyperlink" Target="https://cran.r-project.org/doc/contrib/Paradis-rdebuts_en.pdf" TargetMode="External"/><Relationship Id="rId4" Type="http://schemas.openxmlformats.org/officeDocument/2006/relationships/hyperlink" Target="https://learnr-examples.shinyapps.io/ex-data-filter/" TargetMode="External"/><Relationship Id="rId9" Type="http://schemas.openxmlformats.org/officeDocument/2006/relationships/hyperlink" Target="https://cran.r-project.org/doc/manuals/R-intro.pdf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whattheyforgot.org/project-oriented-workflow.html" TargetMode="External"/><Relationship Id="rId2" Type="http://schemas.openxmlformats.org/officeDocument/2006/relationships/hyperlink" Target="https://www.tandfonline.com/doi/full/10.1080/00031305.2017.1375989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tidyverse.org/articles/2017/12/workflow-vs-script/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google.github.io/styleguide/Rguide.xml" TargetMode="External"/><Relationship Id="rId2" Type="http://schemas.openxmlformats.org/officeDocument/2006/relationships/hyperlink" Target="http://r-pkgs.had.co.nz/style.html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seeing-theory.brown.edu/regression-analysis/index.html" TargetMode="External"/><Relationship Id="rId4" Type="http://schemas.openxmlformats.org/officeDocument/2006/relationships/hyperlink" Target="http://www.shinystats.org/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85078-5B5C-084A-328C-CBC39A2D1EC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/>
              <a:t>Wrapup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839215D-AA33-B0FE-8903-9A751DF4B7C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YOU MADE IT</a:t>
            </a:r>
          </a:p>
        </p:txBody>
      </p:sp>
    </p:spTree>
    <p:extLst>
      <p:ext uri="{BB962C8B-B14F-4D97-AF65-F5344CB8AC3E}">
        <p14:creationId xmlns:p14="http://schemas.microsoft.com/office/powerpoint/2010/main" val="4090061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FF3748-3785-4962-8366-A37712610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Cheatsheets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C8C9E8-E82A-4759-B59D-5E75C4BD7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065396" cy="4351338"/>
          </a:xfrm>
        </p:spPr>
        <p:txBody>
          <a:bodyPr>
            <a:normAutofit lnSpcReduction="10000"/>
          </a:bodyPr>
          <a:lstStyle/>
          <a:p>
            <a:pPr marL="0" indent="0" algn="ctr">
              <a:buNone/>
            </a:pPr>
            <a:r>
              <a:rPr lang="en-US" sz="3200" b="1" dirty="0">
                <a:hlinkClick r:id="rId2"/>
              </a:rPr>
              <a:t>All </a:t>
            </a:r>
            <a:r>
              <a:rPr lang="en-US" sz="3200" b="1" dirty="0" err="1">
                <a:hlinkClick r:id="rId2"/>
              </a:rPr>
              <a:t>cheatsheets</a:t>
            </a:r>
            <a:endParaRPr lang="en-US" sz="3200" b="1" dirty="0"/>
          </a:p>
          <a:p>
            <a:pPr marL="0" indent="0" algn="ctr">
              <a:buNone/>
            </a:pPr>
            <a:endParaRPr lang="en-US" sz="3200" b="1" dirty="0">
              <a:hlinkClick r:id="rId3"/>
            </a:endParaRPr>
          </a:p>
          <a:p>
            <a:pPr marL="0" indent="0" algn="ctr">
              <a:buNone/>
            </a:pPr>
            <a:r>
              <a:rPr lang="en-US" sz="3200" dirty="0">
                <a:hlinkClick r:id="rId4"/>
              </a:rPr>
              <a:t>Getting started  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5"/>
              </a:rPr>
              <a:t>dplyr</a:t>
            </a:r>
            <a:r>
              <a:rPr lang="en-US" sz="3200" dirty="0">
                <a:hlinkClick r:id="rId5"/>
              </a:rPr>
              <a:t> and </a:t>
            </a:r>
            <a:r>
              <a:rPr lang="en-US" sz="3200" dirty="0" err="1">
                <a:hlinkClick r:id="rId5"/>
              </a:rPr>
              <a:t>tidyr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6"/>
              </a:rPr>
              <a:t>Data import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 err="1">
                <a:hlinkClick r:id="rId7"/>
              </a:rPr>
              <a:t>lubridate</a:t>
            </a:r>
            <a:endParaRPr lang="en-US" sz="3200" dirty="0"/>
          </a:p>
          <a:p>
            <a:pPr marL="0" indent="0" algn="ctr">
              <a:buNone/>
            </a:pPr>
            <a:r>
              <a:rPr lang="en-US" sz="3200" dirty="0">
                <a:hlinkClick r:id="rId8"/>
              </a:rPr>
              <a:t>ggplot2</a:t>
            </a:r>
            <a:r>
              <a:rPr lang="en-US" sz="3200" dirty="0"/>
              <a:t> </a:t>
            </a:r>
          </a:p>
          <a:p>
            <a:pPr marL="0" indent="0" algn="ctr">
              <a:buNone/>
            </a:pPr>
            <a:r>
              <a:rPr lang="en-US" sz="3200" dirty="0">
                <a:hlinkClick r:id="rId9"/>
              </a:rPr>
              <a:t>RStudio</a:t>
            </a:r>
            <a:endParaRPr lang="en-US" sz="3200" dirty="0"/>
          </a:p>
          <a:p>
            <a:pPr marL="0" indent="0" algn="ctr">
              <a:buNone/>
            </a:pPr>
            <a:endParaRPr lang="en-US" sz="3200" dirty="0"/>
          </a:p>
          <a:p>
            <a:pPr algn="ctr"/>
            <a:endParaRPr lang="en-US" sz="32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F05800-8698-43BD-A4C9-EB4870C71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10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CC359ED-F056-47EF-B183-3478CEAC671E}"/>
              </a:ext>
            </a:extLst>
          </p:cNvPr>
          <p:cNvSpPr/>
          <p:nvPr/>
        </p:nvSpPr>
        <p:spPr>
          <a:xfrm>
            <a:off x="1079361" y="342900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7A977B-7C0A-48DA-AB2C-2A0290C34625}"/>
              </a:ext>
            </a:extLst>
          </p:cNvPr>
          <p:cNvPicPr>
            <a:picLocks noChangeAspect="1"/>
          </p:cNvPicPr>
          <p:nvPr/>
        </p:nvPicPr>
        <p:blipFill rotWithShape="1">
          <a:blip r:embed="rId10"/>
          <a:srcRect r="33232"/>
          <a:stretch/>
        </p:blipFill>
        <p:spPr>
          <a:xfrm>
            <a:off x="6250328" y="1910"/>
            <a:ext cx="5941671" cy="6856090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0EED28A1-6174-4FEA-BB6A-63759A8F26F1}"/>
              </a:ext>
            </a:extLst>
          </p:cNvPr>
          <p:cNvSpPr/>
          <p:nvPr/>
        </p:nvSpPr>
        <p:spPr>
          <a:xfrm>
            <a:off x="9732380" y="0"/>
            <a:ext cx="2459620" cy="6858000"/>
          </a:xfrm>
          <a:prstGeom prst="rect">
            <a:avLst/>
          </a:prstGeom>
          <a:gradFill>
            <a:gsLst>
              <a:gs pos="100000">
                <a:schemeClr val="bg1">
                  <a:alpha val="25000"/>
                </a:schemeClr>
              </a:gs>
              <a:gs pos="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D9B12273-ADE2-47E8-81DA-8C77BD3FADF8}"/>
              </a:ext>
            </a:extLst>
          </p:cNvPr>
          <p:cNvSpPr/>
          <p:nvPr/>
        </p:nvSpPr>
        <p:spPr>
          <a:xfrm>
            <a:off x="1719441" y="493268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2060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015231"/>
            <a:ext cx="10714608" cy="4660777"/>
          </a:xfrm>
        </p:spPr>
        <p:txBody>
          <a:bodyPr numCol="1">
            <a:normAutofit/>
          </a:bodyPr>
          <a:lstStyle/>
          <a:p>
            <a:pPr marL="0" indent="0">
              <a:buNone/>
            </a:pPr>
            <a:r>
              <a:rPr lang="en-US" sz="3200" dirty="0"/>
              <a:t>Now that you’re an official coder, you should be aware of Best Practices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>
                <a:hlinkClick r:id="rId2"/>
              </a:rPr>
              <a:t>ADF&amp;G Best Practice Guide </a:t>
            </a:r>
            <a:r>
              <a:rPr lang="en-US" sz="3200" dirty="0"/>
              <a:t>– Contains practical tips! 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</a:t>
            </a:r>
          </a:p>
        </p:txBody>
      </p:sp>
    </p:spTree>
    <p:extLst>
      <p:ext uri="{BB962C8B-B14F-4D97-AF65-F5344CB8AC3E}">
        <p14:creationId xmlns:p14="http://schemas.microsoft.com/office/powerpoint/2010/main" val="792065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A5DB7A07-CD80-256D-6DA1-280DDD2627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192" y="2168165"/>
            <a:ext cx="10714608" cy="4507843"/>
          </a:xfrm>
        </p:spPr>
        <p:txBody>
          <a:bodyPr numCol="2">
            <a:normAutofit/>
          </a:bodyPr>
          <a:lstStyle/>
          <a:p>
            <a:pPr marL="0" indent="0">
              <a:buNone/>
            </a:pPr>
            <a:r>
              <a:rPr lang="en-US" sz="3200" dirty="0"/>
              <a:t>1) Practice, practice, practice</a:t>
            </a:r>
          </a:p>
          <a:p>
            <a:pPr marL="0" indent="0">
              <a:buNone/>
            </a:pPr>
            <a:r>
              <a:rPr lang="en-US" sz="3200" dirty="0"/>
              <a:t>2) Ask for help! </a:t>
            </a:r>
          </a:p>
          <a:p>
            <a:pPr marL="0" indent="0">
              <a:buNone/>
            </a:pPr>
            <a:r>
              <a:rPr lang="en-US" sz="3200" dirty="0"/>
              <a:t>3) Go slow, be thorough</a:t>
            </a:r>
          </a:p>
          <a:p>
            <a:pPr marL="0" indent="0">
              <a:buNone/>
            </a:pPr>
            <a:r>
              <a:rPr lang="en-US" sz="3200" dirty="0"/>
              <a:t>4) Build for the future</a:t>
            </a:r>
          </a:p>
          <a:p>
            <a:pPr marL="0" indent="0">
              <a:buNone/>
            </a:pPr>
            <a:r>
              <a:rPr lang="en-US" sz="3200" dirty="0"/>
              <a:t>5) Comment HEAVILY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6) Pseudocode is the best code</a:t>
            </a:r>
          </a:p>
          <a:p>
            <a:pPr marL="0" indent="0">
              <a:buNone/>
            </a:pPr>
            <a:r>
              <a:rPr lang="en-US" sz="3200" dirty="0"/>
              <a:t>7) Generalize &amp; modularize</a:t>
            </a:r>
          </a:p>
          <a:p>
            <a:pPr marL="0" indent="0">
              <a:buNone/>
            </a:pPr>
            <a:r>
              <a:rPr lang="en-US" sz="3200" dirty="0"/>
              <a:t>8) Be patient (with yourself)</a:t>
            </a:r>
          </a:p>
          <a:p>
            <a:pPr marL="0" indent="0">
              <a:buNone/>
            </a:pPr>
            <a:r>
              <a:rPr lang="en-US" sz="3200" dirty="0"/>
              <a:t>9) Celebrate the wins!</a:t>
            </a:r>
          </a:p>
          <a:p>
            <a:pPr marL="0" indent="0">
              <a:buNone/>
            </a:pPr>
            <a:r>
              <a:rPr lang="en-US" sz="3200" dirty="0"/>
              <a:t>10) Build something fun for you</a:t>
            </a:r>
            <a:endParaRPr lang="en-US" sz="20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54F34B1F-FA43-217C-1F08-7B2008D62C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800" b="1" dirty="0"/>
              <a:t>Logan &amp; Matt’s Top 10 Tips</a:t>
            </a:r>
          </a:p>
        </p:txBody>
      </p:sp>
    </p:spTree>
    <p:extLst>
      <p:ext uri="{BB962C8B-B14F-4D97-AF65-F5344CB8AC3E}">
        <p14:creationId xmlns:p14="http://schemas.microsoft.com/office/powerpoint/2010/main" val="20682554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DC959-D78E-4B08-9A02-9DA32B445E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What’s next?!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5F231-073C-4F29-A677-FF85542B00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You now know the basics of R! If you want to be successful, you will need to keep practicing.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44C174D-070D-40F2-9FE9-296D65F1A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4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B9958B7-0038-4522-A0CF-25166EC15525}"/>
              </a:ext>
            </a:extLst>
          </p:cNvPr>
          <p:cNvSpPr txBox="1"/>
          <p:nvPr/>
        </p:nvSpPr>
        <p:spPr>
          <a:xfrm>
            <a:off x="1956669" y="3500035"/>
            <a:ext cx="20044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i="1" dirty="0"/>
              <a:t>Review / complete assignments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348B2BA-94A6-4062-A540-2779A3F83784}"/>
              </a:ext>
            </a:extLst>
          </p:cNvPr>
          <p:cNvSpPr txBox="1"/>
          <p:nvPr/>
        </p:nvSpPr>
        <p:spPr>
          <a:xfrm>
            <a:off x="7718479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Re-visit presentations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54ADBB-BAE9-4C0A-90EE-6F1321B38053}"/>
              </a:ext>
            </a:extLst>
          </p:cNvPr>
          <p:cNvSpPr txBox="1"/>
          <p:nvPr/>
        </p:nvSpPr>
        <p:spPr>
          <a:xfrm>
            <a:off x="3508224" y="4826523"/>
            <a:ext cx="21608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Review presentation</a:t>
            </a:r>
            <a:br>
              <a:rPr lang="en-US" i="1" dirty="0"/>
            </a:br>
            <a:r>
              <a:rPr lang="en-US" i="1" dirty="0"/>
              <a:t>Practice coding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F88A702-FD1C-4177-AA04-B88BA75537DD}"/>
              </a:ext>
            </a:extLst>
          </p:cNvPr>
          <p:cNvSpPr txBox="1"/>
          <p:nvPr/>
        </p:nvSpPr>
        <p:spPr>
          <a:xfrm>
            <a:off x="5852737" y="3433206"/>
            <a:ext cx="29946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Work on your OWN R project!</a:t>
            </a:r>
          </a:p>
          <a:p>
            <a:r>
              <a:rPr lang="en-US" i="1" dirty="0"/>
              <a:t>Email Matt and/or Justin 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236C610-30D7-4DF1-AB85-94EEE127BC0F}"/>
              </a:ext>
            </a:extLst>
          </p:cNvPr>
          <p:cNvGrpSpPr/>
          <p:nvPr/>
        </p:nvGrpSpPr>
        <p:grpSpPr>
          <a:xfrm>
            <a:off x="1704513" y="4116696"/>
            <a:ext cx="8122694" cy="701895"/>
            <a:chOff x="3148264" y="3923940"/>
            <a:chExt cx="3465095" cy="45864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10234C9-39F9-48EB-BAF7-AD73D0D74EF5}"/>
                </a:ext>
              </a:extLst>
            </p:cNvPr>
            <p:cNvSpPr/>
            <p:nvPr/>
          </p:nvSpPr>
          <p:spPr>
            <a:xfrm>
              <a:off x="3148264" y="3923940"/>
              <a:ext cx="3465095" cy="458647"/>
            </a:xfrm>
            <a:prstGeom prst="rect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3D00E848-DACD-49DF-B027-C0E1E06D4CE5}"/>
                </a:ext>
              </a:extLst>
            </p:cNvPr>
            <p:cNvSpPr/>
            <p:nvPr/>
          </p:nvSpPr>
          <p:spPr>
            <a:xfrm>
              <a:off x="4303296" y="3926640"/>
              <a:ext cx="1155032" cy="455947"/>
            </a:xfrm>
            <a:prstGeom prst="rect">
              <a:avLst/>
            </a:prstGeom>
            <a:solidFill>
              <a:schemeClr val="bg1"/>
            </a:solidFill>
            <a:ln w="5715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D5BA042E-A656-469E-A145-00B48899127F}"/>
              </a:ext>
            </a:extLst>
          </p:cNvPr>
          <p:cNvSpPr txBox="1"/>
          <p:nvPr/>
        </p:nvSpPr>
        <p:spPr>
          <a:xfrm>
            <a:off x="1704509" y="4246703"/>
            <a:ext cx="81226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       Next week 	      Next Month	           6 Months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06EB2AA5-2465-4D84-83C0-90AD2D2A1693}"/>
              </a:ext>
            </a:extLst>
          </p:cNvPr>
          <p:cNvGrpSpPr/>
          <p:nvPr/>
        </p:nvGrpSpPr>
        <p:grpSpPr>
          <a:xfrm>
            <a:off x="3880636" y="5464252"/>
            <a:ext cx="4696044" cy="1299734"/>
            <a:chOff x="5478617" y="5104260"/>
            <a:chExt cx="4696044" cy="1299734"/>
          </a:xfrm>
        </p:grpSpPr>
        <p:sp>
          <p:nvSpPr>
            <p:cNvPr id="24" name="Freeform: Shape 23">
              <a:extLst>
                <a:ext uri="{FF2B5EF4-FFF2-40B4-BE49-F238E27FC236}">
                  <a16:creationId xmlns:a16="http://schemas.microsoft.com/office/drawing/2014/main" id="{A068166E-3CFC-489C-AB18-071641C10034}"/>
                </a:ext>
              </a:extLst>
            </p:cNvPr>
            <p:cNvSpPr/>
            <p:nvPr/>
          </p:nvSpPr>
          <p:spPr>
            <a:xfrm>
              <a:off x="5478617" y="5120793"/>
              <a:ext cx="4696044" cy="1283201"/>
            </a:xfrm>
            <a:custGeom>
              <a:avLst/>
              <a:gdLst>
                <a:gd name="connsiteX0" fmla="*/ 4904362 w 4904362"/>
                <a:gd name="connsiteY0" fmla="*/ 144855 h 1045063"/>
                <a:gd name="connsiteX1" fmla="*/ 2287911 w 4904362"/>
                <a:gd name="connsiteY1" fmla="*/ 1013988 h 1045063"/>
                <a:gd name="connsiteX2" fmla="*/ 178453 w 4904362"/>
                <a:gd name="connsiteY2" fmla="*/ 787651 h 1045063"/>
                <a:gd name="connsiteX3" fmla="*/ 124132 w 4904362"/>
                <a:gd name="connsiteY3" fmla="*/ 172016 h 1045063"/>
                <a:gd name="connsiteX4" fmla="*/ 241828 w 4904362"/>
                <a:gd name="connsiteY4" fmla="*/ 0 h 1045063"/>
                <a:gd name="connsiteX0" fmla="*/ 4904362 w 4904362"/>
                <a:gd name="connsiteY0" fmla="*/ 0 h 900208"/>
                <a:gd name="connsiteX1" fmla="*/ 2287911 w 4904362"/>
                <a:gd name="connsiteY1" fmla="*/ 869133 h 900208"/>
                <a:gd name="connsiteX2" fmla="*/ 178453 w 4904362"/>
                <a:gd name="connsiteY2" fmla="*/ 642796 h 900208"/>
                <a:gd name="connsiteX3" fmla="*/ 124132 w 4904362"/>
                <a:gd name="connsiteY3" fmla="*/ 27161 h 900208"/>
                <a:gd name="connsiteX0" fmla="*/ 4814924 w 4814924"/>
                <a:gd name="connsiteY0" fmla="*/ 108641 h 1011210"/>
                <a:gd name="connsiteX1" fmla="*/ 2198473 w 4814924"/>
                <a:gd name="connsiteY1" fmla="*/ 977774 h 1011210"/>
                <a:gd name="connsiteX2" fmla="*/ 89015 w 4814924"/>
                <a:gd name="connsiteY2" fmla="*/ 751437 h 1011210"/>
                <a:gd name="connsiteX3" fmla="*/ 369673 w 4814924"/>
                <a:gd name="connsiteY3" fmla="*/ 0 h 1011210"/>
                <a:gd name="connsiteX0" fmla="*/ 4833789 w 4833789"/>
                <a:gd name="connsiteY0" fmla="*/ 108641 h 1011210"/>
                <a:gd name="connsiteX1" fmla="*/ 2217338 w 4833789"/>
                <a:gd name="connsiteY1" fmla="*/ 977774 h 1011210"/>
                <a:gd name="connsiteX2" fmla="*/ 107880 w 4833789"/>
                <a:gd name="connsiteY2" fmla="*/ 751437 h 1011210"/>
                <a:gd name="connsiteX3" fmla="*/ 388538 w 4833789"/>
                <a:gd name="connsiteY3" fmla="*/ 0 h 1011210"/>
                <a:gd name="connsiteX0" fmla="*/ 4869895 w 4869895"/>
                <a:gd name="connsiteY0" fmla="*/ 108641 h 918505"/>
                <a:gd name="connsiteX1" fmla="*/ 2760438 w 4869895"/>
                <a:gd name="connsiteY1" fmla="*/ 869132 h 918505"/>
                <a:gd name="connsiteX2" fmla="*/ 143986 w 4869895"/>
                <a:gd name="connsiteY2" fmla="*/ 751437 h 918505"/>
                <a:gd name="connsiteX3" fmla="*/ 424644 w 4869895"/>
                <a:gd name="connsiteY3" fmla="*/ 0 h 918505"/>
                <a:gd name="connsiteX0" fmla="*/ 4755470 w 4755470"/>
                <a:gd name="connsiteY0" fmla="*/ 108641 h 971096"/>
                <a:gd name="connsiteX1" fmla="*/ 2646013 w 4755470"/>
                <a:gd name="connsiteY1" fmla="*/ 869132 h 971096"/>
                <a:gd name="connsiteX2" fmla="*/ 174416 w 4755470"/>
                <a:gd name="connsiteY2" fmla="*/ 869132 h 971096"/>
                <a:gd name="connsiteX3" fmla="*/ 310219 w 4755470"/>
                <a:gd name="connsiteY3" fmla="*/ 0 h 971096"/>
                <a:gd name="connsiteX0" fmla="*/ 4690652 w 4690652"/>
                <a:gd name="connsiteY0" fmla="*/ 108641 h 987804"/>
                <a:gd name="connsiteX1" fmla="*/ 2581195 w 4690652"/>
                <a:gd name="connsiteY1" fmla="*/ 869132 h 987804"/>
                <a:gd name="connsiteX2" fmla="*/ 200133 w 4690652"/>
                <a:gd name="connsiteY2" fmla="*/ 896292 h 987804"/>
                <a:gd name="connsiteX3" fmla="*/ 245401 w 4690652"/>
                <a:gd name="connsiteY3" fmla="*/ 0 h 987804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8272 w 4698272"/>
                <a:gd name="connsiteY0" fmla="*/ 0 h 1161149"/>
                <a:gd name="connsiteX1" fmla="*/ 2581195 w 4698272"/>
                <a:gd name="connsiteY1" fmla="*/ 1027191 h 1161149"/>
                <a:gd name="connsiteX2" fmla="*/ 200133 w 4698272"/>
                <a:gd name="connsiteY2" fmla="*/ 1054351 h 1161149"/>
                <a:gd name="connsiteX3" fmla="*/ 245401 w 4698272"/>
                <a:gd name="connsiteY3" fmla="*/ 158059 h 1161149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93294"/>
                <a:gd name="connsiteX1" fmla="*/ 2548487 w 4696044"/>
                <a:gd name="connsiteY1" fmla="*/ 1217691 h 1293294"/>
                <a:gd name="connsiteX2" fmla="*/ 197905 w 4696044"/>
                <a:gd name="connsiteY2" fmla="*/ 1054351 h 1293294"/>
                <a:gd name="connsiteX3" fmla="*/ 243173 w 4696044"/>
                <a:gd name="connsiteY3" fmla="*/ 158059 h 1293294"/>
                <a:gd name="connsiteX0" fmla="*/ 4696044 w 4696044"/>
                <a:gd name="connsiteY0" fmla="*/ 0 h 1283201"/>
                <a:gd name="connsiteX1" fmla="*/ 2548487 w 4696044"/>
                <a:gd name="connsiteY1" fmla="*/ 1217691 h 1283201"/>
                <a:gd name="connsiteX2" fmla="*/ 197905 w 4696044"/>
                <a:gd name="connsiteY2" fmla="*/ 1054351 h 1283201"/>
                <a:gd name="connsiteX3" fmla="*/ 243173 w 4696044"/>
                <a:gd name="connsiteY3" fmla="*/ 158059 h 128320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4696044" h="1283201">
                  <a:moveTo>
                    <a:pt x="4696044" y="0"/>
                  </a:moveTo>
                  <a:cubicBezTo>
                    <a:pt x="4345524" y="739140"/>
                    <a:pt x="3450577" y="1064826"/>
                    <a:pt x="2548487" y="1217691"/>
                  </a:cubicBezTo>
                  <a:cubicBezTo>
                    <a:pt x="1646397" y="1370556"/>
                    <a:pt x="582124" y="1230956"/>
                    <a:pt x="197905" y="1054351"/>
                  </a:cubicBezTo>
                  <a:cubicBezTo>
                    <a:pt x="-186314" y="877746"/>
                    <a:pt x="78702" y="361761"/>
                    <a:pt x="243173" y="158059"/>
                  </a:cubicBezTo>
                </a:path>
              </a:pathLst>
            </a:custGeom>
            <a:noFill/>
            <a:ln w="7620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25" name="Isosceles Triangle 24">
              <a:extLst>
                <a:ext uri="{FF2B5EF4-FFF2-40B4-BE49-F238E27FC236}">
                  <a16:creationId xmlns:a16="http://schemas.microsoft.com/office/drawing/2014/main" id="{BCA56DC5-039D-41C0-83D4-8F316AD231A7}"/>
                </a:ext>
              </a:extLst>
            </p:cNvPr>
            <p:cNvSpPr/>
            <p:nvPr/>
          </p:nvSpPr>
          <p:spPr>
            <a:xfrm rot="2174465">
              <a:off x="5614367" y="5104260"/>
              <a:ext cx="284045" cy="265050"/>
            </a:xfrm>
            <a:prstGeom prst="triangle">
              <a:avLst/>
            </a:prstGeom>
            <a:solidFill>
              <a:srgbClr val="A9EDE5"/>
            </a:solidFill>
            <a:ln w="57150">
              <a:solidFill>
                <a:srgbClr val="20718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05219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64D873-9229-4D12-A564-14D83263C5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Parting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2BEA5-5D16-420A-97F9-2A7CE9B117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1872" y="1825625"/>
            <a:ext cx="10611928" cy="4351338"/>
          </a:xfrm>
        </p:spPr>
        <p:txBody>
          <a:bodyPr>
            <a:normAutofit fontScale="92500"/>
          </a:bodyPr>
          <a:lstStyle/>
          <a:p>
            <a:r>
              <a:rPr lang="en-US" dirty="0"/>
              <a:t>Like any language, becoming familiar with R requires a little practice over a long period of time. It’s easy to get discouraged initially. </a:t>
            </a:r>
          </a:p>
          <a:p>
            <a:endParaRPr lang="en-US" dirty="0"/>
          </a:p>
          <a:p>
            <a:r>
              <a:rPr lang="en-US" dirty="0"/>
              <a:t>Keep googling your problems: it’s very unlikely that you’re the first with this issue. I still google how to do something almost every other line of code. </a:t>
            </a:r>
          </a:p>
          <a:p>
            <a:endParaRPr lang="en-US" dirty="0"/>
          </a:p>
          <a:p>
            <a:r>
              <a:rPr lang="en-US" dirty="0"/>
              <a:t>Programming is not the same as asking the right questions: </a:t>
            </a:r>
            <a:r>
              <a:rPr lang="en-US" b="1" dirty="0"/>
              <a:t>learn more statistics</a:t>
            </a:r>
            <a:r>
              <a:rPr lang="en-US" dirty="0"/>
              <a:t>! It is possible that you are attempting analysis that is best accomplished differently. Or worse, doing something you shouldn’t.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AC7A6C-5F75-40F2-88D8-602B38F9C7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9442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86E7-5385-4D4A-9614-EB98E01A9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Congrats!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CFDC81-45AA-44D4-944C-1E4B8B022B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6659" y="3659336"/>
            <a:ext cx="9897140" cy="1966470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US" sz="6000" dirty="0"/>
              <a:t>This certificate is good for a free R help session, one-on-one!</a:t>
            </a:r>
          </a:p>
        </p:txBody>
      </p:sp>
      <p:pic>
        <p:nvPicPr>
          <p:cNvPr id="6" name="Content Placeholder 4" descr="Diploma roll">
            <a:extLst>
              <a:ext uri="{FF2B5EF4-FFF2-40B4-BE49-F238E27FC236}">
                <a16:creationId xmlns:a16="http://schemas.microsoft.com/office/drawing/2014/main" id="{B6FF11E2-60A1-467F-A8D0-25AE534BD6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6780" t="22224" r="5728" b="21997"/>
          <a:stretch/>
        </p:blipFill>
        <p:spPr>
          <a:xfrm>
            <a:off x="4233293" y="1392754"/>
            <a:ext cx="3952240" cy="2519680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7545F961-3A05-488D-9276-EE10C42CC681}"/>
              </a:ext>
            </a:extLst>
          </p:cNvPr>
          <p:cNvSpPr txBox="1">
            <a:spLocks/>
          </p:cNvSpPr>
          <p:nvPr/>
        </p:nvSpPr>
        <p:spPr>
          <a:xfrm>
            <a:off x="2153092" y="5625806"/>
            <a:ext cx="8112642" cy="122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4000" dirty="0"/>
              <a:t>Plus, you’re </a:t>
            </a:r>
            <a:r>
              <a:rPr lang="en-US" sz="4000" i="1" dirty="0"/>
              <a:t>always</a:t>
            </a:r>
            <a:r>
              <a:rPr lang="en-US" sz="4000" dirty="0"/>
              <a:t> welcome to ask one of us for help; the worst we can say is “I’m busy”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88C0DC-A350-4EB7-B374-FF35A2DAE2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0241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76C35-0703-463E-88B1-3A5A8B0E5D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A3285-4F28-4707-A94D-B83B17474A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524000"/>
            <a:ext cx="5734050" cy="51974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Just Starting Out – Teach yourself!</a:t>
            </a:r>
          </a:p>
          <a:p>
            <a:r>
              <a:rPr lang="en-US" dirty="0">
                <a:hlinkClick r:id="rId2"/>
              </a:rPr>
              <a:t>https://datacarpentry.org/R-ecology-lesson/00-before-we-start.html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hlinkClick r:id="rId3"/>
              </a:rPr>
              <a:t>Learnr</a:t>
            </a:r>
            <a:r>
              <a:rPr lang="en-US" dirty="0">
                <a:hlinkClick r:id="rId3"/>
              </a:rPr>
              <a:t> tutorial about NAs</a:t>
            </a:r>
            <a:endParaRPr lang="en-US" dirty="0"/>
          </a:p>
          <a:p>
            <a:r>
              <a:rPr lang="en-US" dirty="0" err="1">
                <a:hlinkClick r:id="rId4"/>
              </a:rPr>
              <a:t>Learnr</a:t>
            </a:r>
            <a:r>
              <a:rPr lang="en-US" dirty="0">
                <a:hlinkClick r:id="rId4"/>
              </a:rPr>
              <a:t> tutorial about filtering</a:t>
            </a:r>
            <a:endParaRPr lang="en-US" dirty="0"/>
          </a:p>
          <a:p>
            <a:r>
              <a:rPr lang="en-US" dirty="0" err="1">
                <a:hlinkClick r:id="rId5"/>
              </a:rPr>
              <a:t>Learnr</a:t>
            </a:r>
            <a:r>
              <a:rPr lang="en-US" dirty="0">
                <a:hlinkClick r:id="rId5"/>
              </a:rPr>
              <a:t> tutorial about summarizing</a:t>
            </a:r>
            <a:endParaRPr lang="en-US" dirty="0"/>
          </a:p>
          <a:p>
            <a:endParaRPr lang="en-US" dirty="0"/>
          </a:p>
          <a:p>
            <a:r>
              <a:rPr lang="en-US" dirty="0">
                <a:hlinkClick r:id="rId6"/>
              </a:rPr>
              <a:t>https://r-bootcamp.netlify.app/</a:t>
            </a:r>
            <a:r>
              <a:rPr lang="en-US" dirty="0"/>
              <a:t> </a:t>
            </a:r>
          </a:p>
          <a:p>
            <a:r>
              <a:rPr lang="en-US" dirty="0">
                <a:hlinkClick r:id="rId7"/>
              </a:rPr>
              <a:t>https://rstudio.cloud/learn/primers</a:t>
            </a:r>
            <a:r>
              <a:rPr lang="en-US" dirty="0"/>
              <a:t> </a:t>
            </a:r>
          </a:p>
          <a:p>
            <a:r>
              <a:rPr lang="en-US" dirty="0">
                <a:hlinkClick r:id="rId8"/>
              </a:rPr>
              <a:t>https://ggplot-dplyr-intro.netlify.app/</a:t>
            </a:r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2E38E7-CA8C-4B66-A349-81DA52A799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7</a:t>
            </a:fld>
            <a:endParaRPr lang="en-US"/>
          </a:p>
        </p:txBody>
      </p:sp>
      <p:sp>
        <p:nvSpPr>
          <p:cNvPr id="7" name="Star: 5 Points 6">
            <a:extLst>
              <a:ext uri="{FF2B5EF4-FFF2-40B4-BE49-F238E27FC236}">
                <a16:creationId xmlns:a16="http://schemas.microsoft.com/office/drawing/2014/main" id="{832C82C5-5CDD-4635-BD0C-64F5E6F48F2B}"/>
              </a:ext>
            </a:extLst>
          </p:cNvPr>
          <p:cNvSpPr/>
          <p:nvPr/>
        </p:nvSpPr>
        <p:spPr>
          <a:xfrm>
            <a:off x="452304" y="5245917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4FA4E552-5205-4996-A446-5AA2A70211A3}"/>
              </a:ext>
            </a:extLst>
          </p:cNvPr>
          <p:cNvSpPr/>
          <p:nvPr/>
        </p:nvSpPr>
        <p:spPr>
          <a:xfrm>
            <a:off x="456491" y="571901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Star: 5 Points 8">
            <a:extLst>
              <a:ext uri="{FF2B5EF4-FFF2-40B4-BE49-F238E27FC236}">
                <a16:creationId xmlns:a16="http://schemas.microsoft.com/office/drawing/2014/main" id="{EA18B29E-C662-42E7-897E-D71D1EA45A66}"/>
              </a:ext>
            </a:extLst>
          </p:cNvPr>
          <p:cNvSpPr/>
          <p:nvPr/>
        </p:nvSpPr>
        <p:spPr>
          <a:xfrm>
            <a:off x="456491" y="209508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A357B60-162A-4F60-9DF4-CE3DE7E43500}"/>
              </a:ext>
            </a:extLst>
          </p:cNvPr>
          <p:cNvSpPr txBox="1"/>
          <p:nvPr/>
        </p:nvSpPr>
        <p:spPr>
          <a:xfrm>
            <a:off x="6953961" y="4410185"/>
            <a:ext cx="3462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Similar layout to class!</a:t>
            </a:r>
          </a:p>
        </p:txBody>
      </p:sp>
      <p:sp>
        <p:nvSpPr>
          <p:cNvPr id="11" name="Arrow: Down 10">
            <a:extLst>
              <a:ext uri="{FF2B5EF4-FFF2-40B4-BE49-F238E27FC236}">
                <a16:creationId xmlns:a16="http://schemas.microsoft.com/office/drawing/2014/main" id="{7AEABEDF-9747-4246-8644-219344314F20}"/>
              </a:ext>
            </a:extLst>
          </p:cNvPr>
          <p:cNvSpPr/>
          <p:nvPr/>
        </p:nvSpPr>
        <p:spPr>
          <a:xfrm rot="8054633">
            <a:off x="6033324" y="2505155"/>
            <a:ext cx="504497" cy="2175640"/>
          </a:xfrm>
          <a:prstGeom prst="downArrow">
            <a:avLst>
              <a:gd name="adj1" fmla="val 33334"/>
              <a:gd name="adj2" fmla="val 72917"/>
            </a:avLst>
          </a:prstGeom>
          <a:solidFill>
            <a:srgbClr val="6D24A4"/>
          </a:solidFill>
          <a:ln w="19050">
            <a:solidFill>
              <a:srgbClr val="F2777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D8E7D2DB-C1BB-4E1E-A2B0-EB5E5CCE1D01}"/>
              </a:ext>
            </a:extLst>
          </p:cNvPr>
          <p:cNvSpPr txBox="1">
            <a:spLocks/>
          </p:cNvSpPr>
          <p:nvPr/>
        </p:nvSpPr>
        <p:spPr>
          <a:xfrm>
            <a:off x="6953961" y="1524000"/>
            <a:ext cx="5238039" cy="24842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US" dirty="0"/>
              <a:t>Just Starting Out - Comprehensive</a:t>
            </a:r>
          </a:p>
          <a:p>
            <a:r>
              <a:rPr lang="en-US" dirty="0">
                <a:hlinkClick r:id="rId9"/>
              </a:rPr>
              <a:t>In-depth Resource 1</a:t>
            </a:r>
          </a:p>
          <a:p>
            <a:r>
              <a:rPr lang="en-US" dirty="0">
                <a:hlinkClick r:id="rId10"/>
              </a:rPr>
              <a:t>In-depth Resource 2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18678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Data Management</a:t>
            </a:r>
          </a:p>
          <a:p>
            <a:r>
              <a:rPr lang="en-US" dirty="0">
                <a:hlinkClick r:id="rId2"/>
              </a:rPr>
              <a:t>Data Organization in Spreadsheets</a:t>
            </a:r>
            <a:endParaRPr lang="en-US" dirty="0">
              <a:hlinkClick r:id="" action="ppaction://noaction"/>
            </a:endParaRPr>
          </a:p>
          <a:p>
            <a:r>
              <a:rPr lang="en-US" dirty="0">
                <a:hlinkClick r:id="" action="ppaction://noaction"/>
              </a:rPr>
              <a:t>https://annebeaudreau.com/2018/02/04/data-management-tips/</a:t>
            </a:r>
            <a:r>
              <a:rPr lang="en-US" dirty="0"/>
              <a:t>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Workflow</a:t>
            </a:r>
          </a:p>
          <a:p>
            <a:r>
              <a:rPr lang="en-US" dirty="0">
                <a:hlinkClick r:id="rId3"/>
              </a:rPr>
              <a:t>https://whattheyforgot.org/project-oriented-workflow.html</a:t>
            </a:r>
            <a:endParaRPr lang="en-US" dirty="0"/>
          </a:p>
          <a:p>
            <a:r>
              <a:rPr lang="en-US" dirty="0">
                <a:hlinkClick r:id="rId4"/>
              </a:rPr>
              <a:t>https://www.tidyverse.org/articles/2017/12/workflow-vs-script/</a:t>
            </a: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F3C25A-1B25-438F-AAB5-2290309999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8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9BC03AA-F343-4F02-9448-B90794E2430A}"/>
              </a:ext>
            </a:extLst>
          </p:cNvPr>
          <p:cNvSpPr/>
          <p:nvPr/>
        </p:nvSpPr>
        <p:spPr>
          <a:xfrm>
            <a:off x="526702" y="2351314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5644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940CF-99E3-4180-A58D-721C9CAEBB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D08D6B-9AF7-4FAB-BDD4-3ED72A9EA4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Style Guides</a:t>
            </a:r>
          </a:p>
          <a:p>
            <a:r>
              <a:rPr lang="en-US" dirty="0">
                <a:hlinkClick r:id="rId2"/>
              </a:rPr>
              <a:t>http://r-pkgs.had.co.nz/style.html</a:t>
            </a:r>
            <a:r>
              <a:rPr lang="en-US" dirty="0"/>
              <a:t> </a:t>
            </a:r>
          </a:p>
          <a:p>
            <a:r>
              <a:rPr lang="en-US" dirty="0">
                <a:hlinkClick r:id="rId3"/>
              </a:rPr>
              <a:t>https://google.github.io/styleguide/Rguide.xml</a:t>
            </a:r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Statistics</a:t>
            </a:r>
          </a:p>
          <a:p>
            <a:r>
              <a:rPr lang="en-US" dirty="0">
                <a:hlinkClick r:id="rId4"/>
              </a:rPr>
              <a:t>http://www.shinystats.org/</a:t>
            </a:r>
            <a:endParaRPr lang="en-US" dirty="0"/>
          </a:p>
          <a:p>
            <a:r>
              <a:rPr lang="en-US" dirty="0">
                <a:hlinkClick r:id="rId5"/>
              </a:rPr>
              <a:t>https://seeing-theory.brown.edu/regression-analysis/index.html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802B11-8FB6-4AEA-9444-F2A0B44EF2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95AE55-B5F4-483D-AEFF-E8059F5502F5}" type="slidenum">
              <a:rPr lang="en-US" smtClean="0"/>
              <a:t>9</a:t>
            </a:fld>
            <a:endParaRPr lang="en-US"/>
          </a:p>
        </p:txBody>
      </p:sp>
      <p:sp>
        <p:nvSpPr>
          <p:cNvPr id="6" name="Star: 5 Points 5">
            <a:extLst>
              <a:ext uri="{FF2B5EF4-FFF2-40B4-BE49-F238E27FC236}">
                <a16:creationId xmlns:a16="http://schemas.microsoft.com/office/drawing/2014/main" id="{BB5B63B7-06EA-4ADE-8530-A0B7078E9145}"/>
              </a:ext>
            </a:extLst>
          </p:cNvPr>
          <p:cNvSpPr/>
          <p:nvPr/>
        </p:nvSpPr>
        <p:spPr>
          <a:xfrm>
            <a:off x="446314" y="4904092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tar: 5 Points 7">
            <a:extLst>
              <a:ext uri="{FF2B5EF4-FFF2-40B4-BE49-F238E27FC236}">
                <a16:creationId xmlns:a16="http://schemas.microsoft.com/office/drawing/2014/main" id="{DFF97BDD-32F6-41C1-AF99-2F37A1020420}"/>
              </a:ext>
            </a:extLst>
          </p:cNvPr>
          <p:cNvSpPr/>
          <p:nvPr/>
        </p:nvSpPr>
        <p:spPr>
          <a:xfrm>
            <a:off x="446314" y="5371340"/>
            <a:ext cx="391885" cy="391885"/>
          </a:xfrm>
          <a:prstGeom prst="star5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2687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93</TotalTime>
  <Words>572</Words>
  <Application>Microsoft Office PowerPoint</Application>
  <PresentationFormat>Widescreen</PresentationFormat>
  <Paragraphs>95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The Wrapup</vt:lpstr>
      <vt:lpstr>Best Practices</vt:lpstr>
      <vt:lpstr>Logan &amp; Matt’s Top 10 Tips</vt:lpstr>
      <vt:lpstr>What’s next?!</vt:lpstr>
      <vt:lpstr>Parting Thoughts</vt:lpstr>
      <vt:lpstr>Congrats!</vt:lpstr>
      <vt:lpstr>Resources</vt:lpstr>
      <vt:lpstr>Resources</vt:lpstr>
      <vt:lpstr>Resources</vt:lpstr>
      <vt:lpstr>Cheatsheets</vt:lpstr>
    </vt:vector>
  </TitlesOfParts>
  <Company>State of Alaska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Priest, Justin T (DFG)</dc:creator>
  <cp:lastModifiedBy>Tyers, Matt B (DFG)</cp:lastModifiedBy>
  <cp:revision>7</cp:revision>
  <dcterms:created xsi:type="dcterms:W3CDTF">2023-11-11T23:36:18Z</dcterms:created>
  <dcterms:modified xsi:type="dcterms:W3CDTF">2025-04-11T16:54:50Z</dcterms:modified>
</cp:coreProperties>
</file>