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54" r:id="rId3"/>
    <p:sldId id="355" r:id="rId4"/>
    <p:sldId id="356" r:id="rId5"/>
    <p:sldId id="402" r:id="rId6"/>
    <p:sldId id="4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92F4-2C5E-3240-B073-C016B011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732EB-E121-B23C-AB4C-A52C2361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CAC9-34CE-7856-D353-A011F9B5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71193-596A-4812-ABA1-C558BDCA5F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C18D-6AC1-974A-CEB3-CEABAC0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4D4E-23AD-39C1-2999-47A939A9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A31E-A4F3-4577-8E71-C696B2CAEC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C9F5A3-CB44-4615-4D61-57AD34423143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A0D026-60A4-0A38-9B83-E92C4F2F2639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F461E-974E-8CCE-D982-20ACCF2DCB69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1919A5B-36A2-F20C-74F9-66DF2A213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5430-FC63-0A58-1D11-5F80A53E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35AF-1555-FEA5-9D45-EDC3A8A0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D61C-F136-42C3-9AD3-F322FADB6F0E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4287-DD06-2076-EA8C-B3DF57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05CB-47DF-F160-62AE-4780F185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A31E-A4F3-4577-8E71-C696B2CAE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9202F6-4953-7552-CEF2-D645BDDBD6A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F07834-C429-2689-3EA4-0EF702B8C66F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CCA02-7DD4-0363-9D70-0FF17114D43C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2F472-8EF6-7147-4566-1ED859A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96471CD-CF23-8515-A1BD-3CFF28E10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BF05-0A26-12D3-A7B4-F2C84942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5C02-0450-9C2D-2A46-AD888426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02AA-ACA2-D01B-D32C-B31607D6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1B42-25ED-44CA-B335-AF88334C354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47190-4178-D9B3-F988-F3A91FD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0E76-7C06-42BA-2BF3-2DDCA7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A31E-A4F3-4577-8E71-C696B2CAE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0A092-CF40-C93D-4380-AE1ECBD757BD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DA032-BE4D-4423-2AA2-BCBD728427F9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6BB95-9FA3-2033-964A-C9F836745A31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5FF07BF6-AF0B-9AA9-3C0D-E2A091EC30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1BDE-AA55-43B3-37D6-01E57C7E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83874-BBB4-0599-4F71-53921D78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31D1-BFAE-9CCF-8224-EF87784C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D1-FDB3-425E-8BFA-3E68C7B6F10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3A84-1B60-1F06-713E-1A4FA1F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AB7A-D5E8-070D-5FA1-03790D1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424C-F37C-402B-AE66-D6A7FAA0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99EFE-BC4D-2406-CC07-31F054A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7C20-175A-BF4F-FD2D-A5583175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C6B4-5B0C-3F52-FDE5-41FC253F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AD008-BAC9-41F6-B071-3935D5ABE4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BBA6-714B-53F0-24F0-938B2576F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5451-245D-56C5-F781-91281B5B5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A31E-A4F3-4577-8E71-C696B2CAEC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8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a provided dataset (or bring your own) to create 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BA05-0339-44D4-821A-C40D000B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and save a script that does the following:</a:t>
            </a:r>
          </a:p>
          <a:p>
            <a:r>
              <a:rPr lang="en-US" dirty="0"/>
              <a:t>Imports your dataset or one of the provided CSV files</a:t>
            </a:r>
          </a:p>
          <a:p>
            <a:r>
              <a:rPr lang="en-US" dirty="0"/>
              <a:t>Loads needed libraries</a:t>
            </a:r>
          </a:p>
          <a:p>
            <a:r>
              <a:rPr lang="en-US" dirty="0"/>
              <a:t>Filters to a specific subset of data (optional)</a:t>
            </a:r>
          </a:p>
          <a:p>
            <a:r>
              <a:rPr lang="en-US" dirty="0"/>
              <a:t>Using </a:t>
            </a:r>
            <a:r>
              <a:rPr lang="en-US" dirty="0" err="1"/>
              <a:t>ggplot</a:t>
            </a:r>
            <a:r>
              <a:rPr lang="en-US" dirty="0"/>
              <a:t>, visualize some aspect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template, or create your own project / 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EED3-6FE2-48D2-9B59-F33517B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F207B-C7C2-42A3-BD27-4F99358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96A12-551B-4C40-9350-E731815EE30A}"/>
              </a:ext>
            </a:extLst>
          </p:cNvPr>
          <p:cNvSpPr txBox="1"/>
          <p:nvPr/>
        </p:nvSpPr>
        <p:spPr>
          <a:xfrm>
            <a:off x="838200" y="5473005"/>
            <a:ext cx="5904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Remember! It’s OK to Google how to do something. I do it for EVERY script </a:t>
            </a:r>
          </a:p>
        </p:txBody>
      </p:sp>
    </p:spTree>
    <p:extLst>
      <p:ext uri="{BB962C8B-B14F-4D97-AF65-F5344CB8AC3E}">
        <p14:creationId xmlns:p14="http://schemas.microsoft.com/office/powerpoint/2010/main" val="33630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B23-5B98-42F7-BB42-3066FE9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84102" cy="47354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directory/project &amp; copy over all needed files (not required, but good practice)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(.R)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AD1-F56C-470E-A8AC-C815743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1209-B70D-4C5D-9FCA-35F8EF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</p:spTree>
    <p:extLst>
      <p:ext uri="{BB962C8B-B14F-4D97-AF65-F5344CB8AC3E}">
        <p14:creationId xmlns:p14="http://schemas.microsoft.com/office/powerpoint/2010/main" val="163431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B6B3-A990-42DF-8919-4E8A2B72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example projects that you could do are:</a:t>
            </a:r>
          </a:p>
          <a:p>
            <a:r>
              <a:rPr lang="en-US" dirty="0"/>
              <a:t>Tanner crab chela width vs crab width</a:t>
            </a:r>
          </a:p>
          <a:p>
            <a:r>
              <a:rPr lang="en-US" dirty="0"/>
              <a:t>Pink salmon harvest by district</a:t>
            </a:r>
          </a:p>
          <a:p>
            <a:r>
              <a:rPr lang="en-US" dirty="0"/>
              <a:t>Sockeye ASL (can be </a:t>
            </a:r>
            <a:r>
              <a:rPr lang="en-US" dirty="0" err="1"/>
              <a:t>left_join’d</a:t>
            </a:r>
            <a:r>
              <a:rPr lang="en-US" dirty="0"/>
              <a:t> with Sockeye Origin for extra fun)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are welcome (and expected) to copy code over that we’ve done together. Read error statements closely. Google your problems. </a:t>
            </a:r>
          </a:p>
          <a:p>
            <a:r>
              <a:rPr lang="en-US" dirty="0"/>
              <a:t>If you want to pair up and work on the same dataset, it’s great to talk it out and share code! However, write as much individually as you can: the more you write, the more the ideas are cemented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F169-7D96-4195-9844-0510091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2A94-63C6-4C13-A440-F792CAD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</p:spTree>
    <p:extLst>
      <p:ext uri="{BB962C8B-B14F-4D97-AF65-F5344CB8AC3E}">
        <p14:creationId xmlns:p14="http://schemas.microsoft.com/office/powerpoint/2010/main" val="168577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luck! We’ll help folks as needed during this time</a:t>
            </a:r>
          </a:p>
          <a:p>
            <a:r>
              <a:rPr lang="en-US" dirty="0"/>
              <a:t>Start simple, work up to complicated. </a:t>
            </a:r>
          </a:p>
          <a:p>
            <a:r>
              <a:rPr lang="en-US" dirty="0"/>
              <a:t>Send us some of your plots by email / chat!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C556-1DB6-ED1B-CFAA-C4A53D83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5191-A831-EBD9-A641-973454F9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13429" cy="47354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directory/project &amp; copy over all needed files (not required, but good practice)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over all needed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(.R)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0F8C-AAC6-93A0-B12E-4AAF90E7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D46B7-2DD6-356B-9A94-E45A0D7A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40FE41-FF04-47B1-B787-D59F69A64C27}"/>
              </a:ext>
            </a:extLst>
          </p:cNvPr>
          <p:cNvSpPr txBox="1">
            <a:spLocks/>
          </p:cNvSpPr>
          <p:nvPr/>
        </p:nvSpPr>
        <p:spPr>
          <a:xfrm>
            <a:off x="7187813" y="3690665"/>
            <a:ext cx="4936309" cy="306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If you finish early, you can:</a:t>
            </a:r>
          </a:p>
          <a:p>
            <a:r>
              <a:rPr lang="en-US" sz="2200" dirty="0"/>
              <a:t>Message &amp; help others</a:t>
            </a:r>
          </a:p>
          <a:p>
            <a:r>
              <a:rPr lang="en-US" sz="2200" dirty="0"/>
              <a:t>Make more plots</a:t>
            </a:r>
          </a:p>
          <a:p>
            <a:r>
              <a:rPr lang="en-US" sz="2200" dirty="0"/>
              <a:t>Google other “touch ups”</a:t>
            </a:r>
          </a:p>
          <a:p>
            <a:r>
              <a:rPr lang="en-US" sz="2200" dirty="0"/>
              <a:t>Do some simple analysis / summaries</a:t>
            </a:r>
          </a:p>
          <a:p>
            <a:pPr marL="0" indent="0">
              <a:buNone/>
            </a:pPr>
            <a:r>
              <a:rPr lang="en-US" sz="2200" dirty="0"/>
              <a:t>If you feel like you’re not making progress that’s fine! Message us or a peer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r>
              <a:rPr lang="en-US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8C4860-C08E-6ED4-9100-66C701807293}"/>
              </a:ext>
            </a:extLst>
          </p:cNvPr>
          <p:cNvSpPr txBox="1">
            <a:spLocks/>
          </p:cNvSpPr>
          <p:nvPr/>
        </p:nvSpPr>
        <p:spPr>
          <a:xfrm>
            <a:off x="7187813" y="1499544"/>
            <a:ext cx="5379132" cy="201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Some example projects…</a:t>
            </a:r>
          </a:p>
          <a:p>
            <a:r>
              <a:rPr lang="en-US" sz="2200" dirty="0"/>
              <a:t>Tanner crab chela width vs crab width</a:t>
            </a:r>
          </a:p>
          <a:p>
            <a:r>
              <a:rPr lang="en-US" sz="2200" dirty="0"/>
              <a:t>Pink salmon harvest by district</a:t>
            </a:r>
          </a:p>
          <a:p>
            <a:r>
              <a:rPr lang="en-US" sz="2200" dirty="0"/>
              <a:t>Sockeye ASL (can be </a:t>
            </a:r>
            <a:r>
              <a:rPr lang="en-US" sz="2200" dirty="0" err="1"/>
              <a:t>left_join’d</a:t>
            </a:r>
            <a:r>
              <a:rPr lang="en-US" sz="2200" dirty="0"/>
              <a:t> with Sockeye Origin for extra fun)</a:t>
            </a:r>
          </a:p>
        </p:txBody>
      </p:sp>
    </p:spTree>
    <p:extLst>
      <p:ext uri="{BB962C8B-B14F-4D97-AF65-F5344CB8AC3E}">
        <p14:creationId xmlns:p14="http://schemas.microsoft.com/office/powerpoint/2010/main" val="26922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445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1_Office Theme</vt:lpstr>
      <vt:lpstr>Project</vt:lpstr>
      <vt:lpstr>Project Goal</vt:lpstr>
      <vt:lpstr>Project Steps</vt:lpstr>
      <vt:lpstr>Example Projects</vt:lpstr>
      <vt:lpstr>Work on Projects</vt:lpstr>
      <vt:lpstr>Project Steps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Tyers, Matt B (DFG)</cp:lastModifiedBy>
  <cp:revision>3</cp:revision>
  <dcterms:created xsi:type="dcterms:W3CDTF">2023-11-11T23:28:20Z</dcterms:created>
  <dcterms:modified xsi:type="dcterms:W3CDTF">2025-04-11T17:31:07Z</dcterms:modified>
</cp:coreProperties>
</file>