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53" r:id="rId2"/>
    <p:sldId id="354" r:id="rId3"/>
    <p:sldId id="355" r:id="rId4"/>
    <p:sldId id="356" r:id="rId5"/>
    <p:sldId id="402" r:id="rId6"/>
    <p:sldId id="40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92F4-2C5E-3240-B073-C016B0114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2732EB-E121-B23C-AB4C-A52C23617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ACAC9-34CE-7856-D353-A011F9B5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C71193-596A-4812-ABA1-C558BDCA5F59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4C18D-6AC1-974A-CEB3-CEABAC05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94D4E-23AD-39C1-2999-47A939A96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D8A31E-A4F3-4577-8E71-C696B2CAEC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FC9F5A3-CB44-4615-4D61-57AD34423143}"/>
              </a:ext>
            </a:extLst>
          </p:cNvPr>
          <p:cNvSpPr/>
          <p:nvPr userDrawn="1"/>
        </p:nvSpPr>
        <p:spPr>
          <a:xfrm>
            <a:off x="-6283" y="-4233"/>
            <a:ext cx="12198284" cy="2658943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284" h="1809736">
                <a:moveTo>
                  <a:pt x="503" y="1566"/>
                </a:moveTo>
                <a:cubicBezTo>
                  <a:pt x="-282" y="1345"/>
                  <a:pt x="243297" y="4380"/>
                  <a:pt x="452487" y="1727"/>
                </a:cubicBezTo>
                <a:cubicBezTo>
                  <a:pt x="904974" y="722"/>
                  <a:pt x="450784" y="6830"/>
                  <a:pt x="2432017" y="0"/>
                </a:cubicBezTo>
                <a:lnTo>
                  <a:pt x="12195207" y="6604"/>
                </a:lnTo>
                <a:cubicBezTo>
                  <a:pt x="12198349" y="446522"/>
                  <a:pt x="12195142" y="886439"/>
                  <a:pt x="12198284" y="1326357"/>
                </a:cubicBezTo>
                <a:lnTo>
                  <a:pt x="11943760" y="1354637"/>
                </a:lnTo>
                <a:cubicBezTo>
                  <a:pt x="11854718" y="1365465"/>
                  <a:pt x="11765676" y="1381516"/>
                  <a:pt x="11676634" y="1387120"/>
                </a:cubicBezTo>
                <a:lnTo>
                  <a:pt x="11321591" y="1419033"/>
                </a:lnTo>
                <a:lnTo>
                  <a:pt x="11029360" y="1448905"/>
                </a:lnTo>
                <a:lnTo>
                  <a:pt x="10869104" y="1467759"/>
                </a:lnTo>
                <a:lnTo>
                  <a:pt x="10699422" y="1486612"/>
                </a:lnTo>
                <a:lnTo>
                  <a:pt x="10567446" y="1496039"/>
                </a:lnTo>
                <a:lnTo>
                  <a:pt x="10454325" y="1505466"/>
                </a:lnTo>
                <a:cubicBezTo>
                  <a:pt x="10397764" y="1511750"/>
                  <a:pt x="10436453" y="1507588"/>
                  <a:pt x="10290992" y="1521707"/>
                </a:cubicBezTo>
                <a:lnTo>
                  <a:pt x="10162094" y="1533746"/>
                </a:lnTo>
                <a:cubicBezTo>
                  <a:pt x="10126471" y="1535487"/>
                  <a:pt x="10189272" y="1526781"/>
                  <a:pt x="10055224" y="1538969"/>
                </a:cubicBezTo>
                <a:lnTo>
                  <a:pt x="9888717" y="1552600"/>
                </a:lnTo>
                <a:lnTo>
                  <a:pt x="9766168" y="1563618"/>
                </a:lnTo>
                <a:lnTo>
                  <a:pt x="9643620" y="1571453"/>
                </a:lnTo>
                <a:lnTo>
                  <a:pt x="9543100" y="1579289"/>
                </a:lnTo>
                <a:lnTo>
                  <a:pt x="9379669" y="1590307"/>
                </a:lnTo>
                <a:lnTo>
                  <a:pt x="9266547" y="1599734"/>
                </a:lnTo>
                <a:lnTo>
                  <a:pt x="8983743" y="1622790"/>
                </a:lnTo>
                <a:lnTo>
                  <a:pt x="8795207" y="1637441"/>
                </a:lnTo>
                <a:lnTo>
                  <a:pt x="8653805" y="1646868"/>
                </a:lnTo>
                <a:lnTo>
                  <a:pt x="8427562" y="1656295"/>
                </a:lnTo>
                <a:lnTo>
                  <a:pt x="8257879" y="1665722"/>
                </a:lnTo>
                <a:lnTo>
                  <a:pt x="8012783" y="1684575"/>
                </a:lnTo>
                <a:lnTo>
                  <a:pt x="7805393" y="1691390"/>
                </a:lnTo>
                <a:lnTo>
                  <a:pt x="7616857" y="1694002"/>
                </a:lnTo>
                <a:lnTo>
                  <a:pt x="7390613" y="1703429"/>
                </a:lnTo>
                <a:lnTo>
                  <a:pt x="7126663" y="1703429"/>
                </a:lnTo>
                <a:lnTo>
                  <a:pt x="6787298" y="1694002"/>
                </a:lnTo>
                <a:lnTo>
                  <a:pt x="6325385" y="1670946"/>
                </a:lnTo>
                <a:lnTo>
                  <a:pt x="5854044" y="1634829"/>
                </a:lnTo>
                <a:lnTo>
                  <a:pt x="5401558" y="1580880"/>
                </a:lnTo>
                <a:lnTo>
                  <a:pt x="4967925" y="1524319"/>
                </a:lnTo>
                <a:lnTo>
                  <a:pt x="4402317" y="1458332"/>
                </a:lnTo>
                <a:lnTo>
                  <a:pt x="3927443" y="1406543"/>
                </a:lnTo>
                <a:cubicBezTo>
                  <a:pt x="3816525" y="1396927"/>
                  <a:pt x="3718306" y="1387310"/>
                  <a:pt x="3613738" y="1375082"/>
                </a:cubicBezTo>
                <a:lnTo>
                  <a:pt x="3277385" y="1337370"/>
                </a:lnTo>
                <a:lnTo>
                  <a:pt x="2978869" y="1316930"/>
                </a:lnTo>
                <a:lnTo>
                  <a:pt x="2630077" y="1307503"/>
                </a:lnTo>
                <a:lnTo>
                  <a:pt x="2328420" y="1323745"/>
                </a:lnTo>
                <a:lnTo>
                  <a:pt x="2083323" y="1335783"/>
                </a:lnTo>
                <a:lnTo>
                  <a:pt x="1734531" y="1382917"/>
                </a:lnTo>
                <a:lnTo>
                  <a:pt x="1451727" y="1420625"/>
                </a:lnTo>
                <a:lnTo>
                  <a:pt x="1244337" y="1458332"/>
                </a:lnTo>
                <a:lnTo>
                  <a:pt x="1036947" y="1496039"/>
                </a:lnTo>
                <a:lnTo>
                  <a:pt x="782424" y="1562027"/>
                </a:lnTo>
                <a:lnTo>
                  <a:pt x="584461" y="1609161"/>
                </a:lnTo>
                <a:lnTo>
                  <a:pt x="405352" y="1665722"/>
                </a:lnTo>
                <a:lnTo>
                  <a:pt x="141401" y="1750563"/>
                </a:lnTo>
                <a:cubicBezTo>
                  <a:pt x="103792" y="1772899"/>
                  <a:pt x="47133" y="1787400"/>
                  <a:pt x="3174" y="1809736"/>
                </a:cubicBezTo>
                <a:cubicBezTo>
                  <a:pt x="8149" y="1445269"/>
                  <a:pt x="6317" y="1695217"/>
                  <a:pt x="0" y="802257"/>
                </a:cubicBezTo>
                <a:cubicBezTo>
                  <a:pt x="3110" y="99425"/>
                  <a:pt x="1288" y="1787"/>
                  <a:pt x="503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1A0D026-60A4-0A38-9B83-E92C4F2F2639}"/>
              </a:ext>
            </a:extLst>
          </p:cNvPr>
          <p:cNvSpPr/>
          <p:nvPr userDrawn="1"/>
        </p:nvSpPr>
        <p:spPr>
          <a:xfrm>
            <a:off x="-6284" y="1936955"/>
            <a:ext cx="12198284" cy="695375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 cap="flat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DF461E-974E-8CCE-D982-20ACCF2DCB69}"/>
              </a:ext>
            </a:extLst>
          </p:cNvPr>
          <p:cNvSpPr/>
          <p:nvPr userDrawn="1"/>
        </p:nvSpPr>
        <p:spPr>
          <a:xfrm>
            <a:off x="758490" y="310375"/>
            <a:ext cx="2218508" cy="2218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D1919A5B-36A2-F20C-74F9-66DF2A2135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" y="371657"/>
            <a:ext cx="3609737" cy="20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4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45430-FC63-0A58-1D11-5F80A53EC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B35AF-1555-FEA5-9D45-EDC3A8A0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7D61C-F136-42C3-9AD3-F322FADB6F0E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84287-DD06-2076-EA8C-B3DF573D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605CB-47DF-F160-62AE-4780F185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A31E-A4F3-4577-8E71-C696B2CAEC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E9202F6-4953-7552-CEF2-D645BDDBD6A8}"/>
              </a:ext>
            </a:extLst>
          </p:cNvPr>
          <p:cNvSpPr/>
          <p:nvPr userDrawn="1"/>
        </p:nvSpPr>
        <p:spPr>
          <a:xfrm>
            <a:off x="-270" y="-4232"/>
            <a:ext cx="12198553" cy="1510247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69977 w 12198285"/>
              <a:gd name="connsiteY52" fmla="*/ 1742938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772 w 12198553"/>
              <a:gd name="connsiteY0" fmla="*/ 1566 h 1813549"/>
              <a:gd name="connsiteX1" fmla="*/ 452756 w 12198553"/>
              <a:gd name="connsiteY1" fmla="*/ 1727 h 1813549"/>
              <a:gd name="connsiteX2" fmla="*/ 2432286 w 12198553"/>
              <a:gd name="connsiteY2" fmla="*/ 0 h 1813549"/>
              <a:gd name="connsiteX3" fmla="*/ 12195476 w 12198553"/>
              <a:gd name="connsiteY3" fmla="*/ 6604 h 1813549"/>
              <a:gd name="connsiteX4" fmla="*/ 12198553 w 12198553"/>
              <a:gd name="connsiteY4" fmla="*/ 1326357 h 1813549"/>
              <a:gd name="connsiteX5" fmla="*/ 11944029 w 12198553"/>
              <a:gd name="connsiteY5" fmla="*/ 1354637 h 1813549"/>
              <a:gd name="connsiteX6" fmla="*/ 11676903 w 12198553"/>
              <a:gd name="connsiteY6" fmla="*/ 1387120 h 1813549"/>
              <a:gd name="connsiteX7" fmla="*/ 11321860 w 12198553"/>
              <a:gd name="connsiteY7" fmla="*/ 1419033 h 1813549"/>
              <a:gd name="connsiteX8" fmla="*/ 11029629 w 12198553"/>
              <a:gd name="connsiteY8" fmla="*/ 1448905 h 1813549"/>
              <a:gd name="connsiteX9" fmla="*/ 10869373 w 12198553"/>
              <a:gd name="connsiteY9" fmla="*/ 1467759 h 1813549"/>
              <a:gd name="connsiteX10" fmla="*/ 10699691 w 12198553"/>
              <a:gd name="connsiteY10" fmla="*/ 1486612 h 1813549"/>
              <a:gd name="connsiteX11" fmla="*/ 10567715 w 12198553"/>
              <a:gd name="connsiteY11" fmla="*/ 1496039 h 1813549"/>
              <a:gd name="connsiteX12" fmla="*/ 10454594 w 12198553"/>
              <a:gd name="connsiteY12" fmla="*/ 1505466 h 1813549"/>
              <a:gd name="connsiteX13" fmla="*/ 10291261 w 12198553"/>
              <a:gd name="connsiteY13" fmla="*/ 1521707 h 1813549"/>
              <a:gd name="connsiteX14" fmla="*/ 10162363 w 12198553"/>
              <a:gd name="connsiteY14" fmla="*/ 1533746 h 1813549"/>
              <a:gd name="connsiteX15" fmla="*/ 10055493 w 12198553"/>
              <a:gd name="connsiteY15" fmla="*/ 1538969 h 1813549"/>
              <a:gd name="connsiteX16" fmla="*/ 9888986 w 12198553"/>
              <a:gd name="connsiteY16" fmla="*/ 1552600 h 1813549"/>
              <a:gd name="connsiteX17" fmla="*/ 9766437 w 12198553"/>
              <a:gd name="connsiteY17" fmla="*/ 1563618 h 1813549"/>
              <a:gd name="connsiteX18" fmla="*/ 9643889 w 12198553"/>
              <a:gd name="connsiteY18" fmla="*/ 1571453 h 1813549"/>
              <a:gd name="connsiteX19" fmla="*/ 9543369 w 12198553"/>
              <a:gd name="connsiteY19" fmla="*/ 1579289 h 1813549"/>
              <a:gd name="connsiteX20" fmla="*/ 9379938 w 12198553"/>
              <a:gd name="connsiteY20" fmla="*/ 1590307 h 1813549"/>
              <a:gd name="connsiteX21" fmla="*/ 9266816 w 12198553"/>
              <a:gd name="connsiteY21" fmla="*/ 1599734 h 1813549"/>
              <a:gd name="connsiteX22" fmla="*/ 8984012 w 12198553"/>
              <a:gd name="connsiteY22" fmla="*/ 1622790 h 1813549"/>
              <a:gd name="connsiteX23" fmla="*/ 8795476 w 12198553"/>
              <a:gd name="connsiteY23" fmla="*/ 1637441 h 1813549"/>
              <a:gd name="connsiteX24" fmla="*/ 8654074 w 12198553"/>
              <a:gd name="connsiteY24" fmla="*/ 1646868 h 1813549"/>
              <a:gd name="connsiteX25" fmla="*/ 8427831 w 12198553"/>
              <a:gd name="connsiteY25" fmla="*/ 1656295 h 1813549"/>
              <a:gd name="connsiteX26" fmla="*/ 8258148 w 12198553"/>
              <a:gd name="connsiteY26" fmla="*/ 1665722 h 1813549"/>
              <a:gd name="connsiteX27" fmla="*/ 8013052 w 12198553"/>
              <a:gd name="connsiteY27" fmla="*/ 1684575 h 1813549"/>
              <a:gd name="connsiteX28" fmla="*/ 7805662 w 12198553"/>
              <a:gd name="connsiteY28" fmla="*/ 1691390 h 1813549"/>
              <a:gd name="connsiteX29" fmla="*/ 7617126 w 12198553"/>
              <a:gd name="connsiteY29" fmla="*/ 1694002 h 1813549"/>
              <a:gd name="connsiteX30" fmla="*/ 7390882 w 12198553"/>
              <a:gd name="connsiteY30" fmla="*/ 1703429 h 1813549"/>
              <a:gd name="connsiteX31" fmla="*/ 7126932 w 12198553"/>
              <a:gd name="connsiteY31" fmla="*/ 1703429 h 1813549"/>
              <a:gd name="connsiteX32" fmla="*/ 6787567 w 12198553"/>
              <a:gd name="connsiteY32" fmla="*/ 1694002 h 1813549"/>
              <a:gd name="connsiteX33" fmla="*/ 6325654 w 12198553"/>
              <a:gd name="connsiteY33" fmla="*/ 1670946 h 1813549"/>
              <a:gd name="connsiteX34" fmla="*/ 5854313 w 12198553"/>
              <a:gd name="connsiteY34" fmla="*/ 1634829 h 1813549"/>
              <a:gd name="connsiteX35" fmla="*/ 5401827 w 12198553"/>
              <a:gd name="connsiteY35" fmla="*/ 1580880 h 1813549"/>
              <a:gd name="connsiteX36" fmla="*/ 4968194 w 12198553"/>
              <a:gd name="connsiteY36" fmla="*/ 1524319 h 1813549"/>
              <a:gd name="connsiteX37" fmla="*/ 4402586 w 12198553"/>
              <a:gd name="connsiteY37" fmla="*/ 1458332 h 1813549"/>
              <a:gd name="connsiteX38" fmla="*/ 3927712 w 12198553"/>
              <a:gd name="connsiteY38" fmla="*/ 1406543 h 1813549"/>
              <a:gd name="connsiteX39" fmla="*/ 3614007 w 12198553"/>
              <a:gd name="connsiteY39" fmla="*/ 1375082 h 1813549"/>
              <a:gd name="connsiteX40" fmla="*/ 3277654 w 12198553"/>
              <a:gd name="connsiteY40" fmla="*/ 1337370 h 1813549"/>
              <a:gd name="connsiteX41" fmla="*/ 2979138 w 12198553"/>
              <a:gd name="connsiteY41" fmla="*/ 1316930 h 1813549"/>
              <a:gd name="connsiteX42" fmla="*/ 2630346 w 12198553"/>
              <a:gd name="connsiteY42" fmla="*/ 1307503 h 1813549"/>
              <a:gd name="connsiteX43" fmla="*/ 2328689 w 12198553"/>
              <a:gd name="connsiteY43" fmla="*/ 1323745 h 1813549"/>
              <a:gd name="connsiteX44" fmla="*/ 2083592 w 12198553"/>
              <a:gd name="connsiteY44" fmla="*/ 1335783 h 1813549"/>
              <a:gd name="connsiteX45" fmla="*/ 1734800 w 12198553"/>
              <a:gd name="connsiteY45" fmla="*/ 1382917 h 1813549"/>
              <a:gd name="connsiteX46" fmla="*/ 1451996 w 12198553"/>
              <a:gd name="connsiteY46" fmla="*/ 1420625 h 1813549"/>
              <a:gd name="connsiteX47" fmla="*/ 1244606 w 12198553"/>
              <a:gd name="connsiteY47" fmla="*/ 1458332 h 1813549"/>
              <a:gd name="connsiteX48" fmla="*/ 1037216 w 12198553"/>
              <a:gd name="connsiteY48" fmla="*/ 1496039 h 1813549"/>
              <a:gd name="connsiteX49" fmla="*/ 782693 w 12198553"/>
              <a:gd name="connsiteY49" fmla="*/ 1562027 h 1813549"/>
              <a:gd name="connsiteX50" fmla="*/ 584730 w 12198553"/>
              <a:gd name="connsiteY50" fmla="*/ 1609161 h 1813549"/>
              <a:gd name="connsiteX51" fmla="*/ 405621 w 12198553"/>
              <a:gd name="connsiteY51" fmla="*/ 1665722 h 1813549"/>
              <a:gd name="connsiteX52" fmla="*/ 170245 w 12198553"/>
              <a:gd name="connsiteY52" fmla="*/ 1742938 h 1813549"/>
              <a:gd name="connsiteX53" fmla="*/ 268 w 12198553"/>
              <a:gd name="connsiteY53" fmla="*/ 1813549 h 1813549"/>
              <a:gd name="connsiteX54" fmla="*/ 269 w 12198553"/>
              <a:gd name="connsiteY54" fmla="*/ 802257 h 1813549"/>
              <a:gd name="connsiteX55" fmla="*/ 772 w 12198553"/>
              <a:gd name="connsiteY55" fmla="*/ 1566 h 181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553" h="1813549">
                <a:moveTo>
                  <a:pt x="772" y="1566"/>
                </a:moveTo>
                <a:cubicBezTo>
                  <a:pt x="-13" y="1345"/>
                  <a:pt x="243566" y="4380"/>
                  <a:pt x="452756" y="1727"/>
                </a:cubicBezTo>
                <a:cubicBezTo>
                  <a:pt x="905243" y="722"/>
                  <a:pt x="451053" y="6830"/>
                  <a:pt x="2432286" y="0"/>
                </a:cubicBezTo>
                <a:lnTo>
                  <a:pt x="12195476" y="6604"/>
                </a:lnTo>
                <a:cubicBezTo>
                  <a:pt x="12198618" y="446522"/>
                  <a:pt x="12195411" y="886439"/>
                  <a:pt x="12198553" y="1326357"/>
                </a:cubicBezTo>
                <a:lnTo>
                  <a:pt x="11944029" y="1354637"/>
                </a:lnTo>
                <a:cubicBezTo>
                  <a:pt x="11854987" y="1365465"/>
                  <a:pt x="11765945" y="1381516"/>
                  <a:pt x="11676903" y="1387120"/>
                </a:cubicBezTo>
                <a:lnTo>
                  <a:pt x="11321860" y="1419033"/>
                </a:lnTo>
                <a:lnTo>
                  <a:pt x="11029629" y="1448905"/>
                </a:lnTo>
                <a:lnTo>
                  <a:pt x="10869373" y="1467759"/>
                </a:lnTo>
                <a:lnTo>
                  <a:pt x="10699691" y="1486612"/>
                </a:lnTo>
                <a:lnTo>
                  <a:pt x="10567715" y="1496039"/>
                </a:lnTo>
                <a:lnTo>
                  <a:pt x="10454594" y="1505466"/>
                </a:lnTo>
                <a:cubicBezTo>
                  <a:pt x="10398033" y="1511750"/>
                  <a:pt x="10436722" y="1507588"/>
                  <a:pt x="10291261" y="1521707"/>
                </a:cubicBezTo>
                <a:lnTo>
                  <a:pt x="10162363" y="1533746"/>
                </a:lnTo>
                <a:cubicBezTo>
                  <a:pt x="10126740" y="1535487"/>
                  <a:pt x="10189541" y="1526781"/>
                  <a:pt x="10055493" y="1538969"/>
                </a:cubicBezTo>
                <a:lnTo>
                  <a:pt x="9888986" y="1552600"/>
                </a:lnTo>
                <a:lnTo>
                  <a:pt x="9766437" y="1563618"/>
                </a:lnTo>
                <a:lnTo>
                  <a:pt x="9643889" y="1571453"/>
                </a:lnTo>
                <a:lnTo>
                  <a:pt x="9543369" y="1579289"/>
                </a:lnTo>
                <a:lnTo>
                  <a:pt x="9379938" y="1590307"/>
                </a:lnTo>
                <a:lnTo>
                  <a:pt x="9266816" y="1599734"/>
                </a:lnTo>
                <a:lnTo>
                  <a:pt x="8984012" y="1622790"/>
                </a:lnTo>
                <a:lnTo>
                  <a:pt x="8795476" y="1637441"/>
                </a:lnTo>
                <a:lnTo>
                  <a:pt x="8654074" y="1646868"/>
                </a:lnTo>
                <a:lnTo>
                  <a:pt x="8427831" y="1656295"/>
                </a:lnTo>
                <a:lnTo>
                  <a:pt x="8258148" y="1665722"/>
                </a:lnTo>
                <a:lnTo>
                  <a:pt x="8013052" y="1684575"/>
                </a:lnTo>
                <a:lnTo>
                  <a:pt x="7805662" y="1691390"/>
                </a:lnTo>
                <a:lnTo>
                  <a:pt x="7617126" y="1694002"/>
                </a:lnTo>
                <a:lnTo>
                  <a:pt x="7390882" y="1703429"/>
                </a:lnTo>
                <a:lnTo>
                  <a:pt x="7126932" y="1703429"/>
                </a:lnTo>
                <a:lnTo>
                  <a:pt x="6787567" y="1694002"/>
                </a:lnTo>
                <a:lnTo>
                  <a:pt x="6325654" y="1670946"/>
                </a:lnTo>
                <a:lnTo>
                  <a:pt x="5854313" y="1634829"/>
                </a:lnTo>
                <a:lnTo>
                  <a:pt x="5401827" y="1580880"/>
                </a:lnTo>
                <a:lnTo>
                  <a:pt x="4968194" y="1524319"/>
                </a:lnTo>
                <a:lnTo>
                  <a:pt x="4402586" y="1458332"/>
                </a:lnTo>
                <a:lnTo>
                  <a:pt x="3927712" y="1406543"/>
                </a:lnTo>
                <a:cubicBezTo>
                  <a:pt x="3816794" y="1396927"/>
                  <a:pt x="3718575" y="1387310"/>
                  <a:pt x="3614007" y="1375082"/>
                </a:cubicBezTo>
                <a:lnTo>
                  <a:pt x="3277654" y="1337370"/>
                </a:lnTo>
                <a:lnTo>
                  <a:pt x="2979138" y="1316930"/>
                </a:lnTo>
                <a:lnTo>
                  <a:pt x="2630346" y="1307503"/>
                </a:lnTo>
                <a:lnTo>
                  <a:pt x="2328689" y="1323745"/>
                </a:lnTo>
                <a:lnTo>
                  <a:pt x="2083592" y="1335783"/>
                </a:lnTo>
                <a:lnTo>
                  <a:pt x="1734800" y="1382917"/>
                </a:lnTo>
                <a:lnTo>
                  <a:pt x="1451996" y="1420625"/>
                </a:lnTo>
                <a:lnTo>
                  <a:pt x="1244606" y="1458332"/>
                </a:lnTo>
                <a:lnTo>
                  <a:pt x="1037216" y="1496039"/>
                </a:lnTo>
                <a:lnTo>
                  <a:pt x="782693" y="1562027"/>
                </a:lnTo>
                <a:lnTo>
                  <a:pt x="584730" y="1609161"/>
                </a:lnTo>
                <a:lnTo>
                  <a:pt x="405621" y="1665722"/>
                </a:lnTo>
                <a:lnTo>
                  <a:pt x="170245" y="1742938"/>
                </a:lnTo>
                <a:cubicBezTo>
                  <a:pt x="132636" y="1765274"/>
                  <a:pt x="44227" y="1791213"/>
                  <a:pt x="268" y="1813549"/>
                </a:cubicBezTo>
                <a:cubicBezTo>
                  <a:pt x="-1107" y="804747"/>
                  <a:pt x="3411" y="1813409"/>
                  <a:pt x="269" y="802257"/>
                </a:cubicBezTo>
                <a:cubicBezTo>
                  <a:pt x="3379" y="99425"/>
                  <a:pt x="1557" y="1787"/>
                  <a:pt x="772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9F07834-C429-2689-3EA4-0EF702B8C66F}"/>
              </a:ext>
            </a:extLst>
          </p:cNvPr>
          <p:cNvSpPr/>
          <p:nvPr userDrawn="1"/>
        </p:nvSpPr>
        <p:spPr>
          <a:xfrm>
            <a:off x="-6553" y="1061481"/>
            <a:ext cx="12198553" cy="441358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BCCA02-7DD4-0363-9D70-0FF17114D43C}"/>
              </a:ext>
            </a:extLst>
          </p:cNvPr>
          <p:cNvSpPr/>
          <p:nvPr userDrawn="1"/>
        </p:nvSpPr>
        <p:spPr>
          <a:xfrm>
            <a:off x="654079" y="90853"/>
            <a:ext cx="1347311" cy="13473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F2F472-8EF6-7147-4566-1ED859A5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27" y="0"/>
            <a:ext cx="10008373" cy="1325563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296471CD-CF23-8515-A1BD-3CFF28E10A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17" y="109134"/>
            <a:ext cx="2244108" cy="129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19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ABF05-0A26-12D3-A7B4-F2C84942E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85C02-0450-9C2D-2A46-AD8884267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D02AA-ACA2-D01B-D32C-B31607D64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61B42-25ED-44CA-B335-AF88334C3540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47190-4178-D9B3-F988-F3A91FD91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60E76-7C06-42BA-2BF3-2DDCA725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8A31E-A4F3-4577-8E71-C696B2CAECD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4E0A092-CF40-C93D-4380-AE1ECBD757BD}"/>
              </a:ext>
            </a:extLst>
          </p:cNvPr>
          <p:cNvSpPr/>
          <p:nvPr userDrawn="1"/>
        </p:nvSpPr>
        <p:spPr>
          <a:xfrm>
            <a:off x="-6283" y="-4233"/>
            <a:ext cx="12198284" cy="2658943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284" h="1809736">
                <a:moveTo>
                  <a:pt x="503" y="1566"/>
                </a:moveTo>
                <a:cubicBezTo>
                  <a:pt x="-282" y="1345"/>
                  <a:pt x="243297" y="4380"/>
                  <a:pt x="452487" y="1727"/>
                </a:cubicBezTo>
                <a:cubicBezTo>
                  <a:pt x="904974" y="722"/>
                  <a:pt x="450784" y="6830"/>
                  <a:pt x="2432017" y="0"/>
                </a:cubicBezTo>
                <a:lnTo>
                  <a:pt x="12195207" y="6604"/>
                </a:lnTo>
                <a:cubicBezTo>
                  <a:pt x="12198349" y="446522"/>
                  <a:pt x="12195142" y="886439"/>
                  <a:pt x="12198284" y="1326357"/>
                </a:cubicBezTo>
                <a:lnTo>
                  <a:pt x="11943760" y="1354637"/>
                </a:lnTo>
                <a:cubicBezTo>
                  <a:pt x="11854718" y="1365465"/>
                  <a:pt x="11765676" y="1381516"/>
                  <a:pt x="11676634" y="1387120"/>
                </a:cubicBezTo>
                <a:lnTo>
                  <a:pt x="11321591" y="1419033"/>
                </a:lnTo>
                <a:lnTo>
                  <a:pt x="11029360" y="1448905"/>
                </a:lnTo>
                <a:lnTo>
                  <a:pt x="10869104" y="1467759"/>
                </a:lnTo>
                <a:lnTo>
                  <a:pt x="10699422" y="1486612"/>
                </a:lnTo>
                <a:lnTo>
                  <a:pt x="10567446" y="1496039"/>
                </a:lnTo>
                <a:lnTo>
                  <a:pt x="10454325" y="1505466"/>
                </a:lnTo>
                <a:cubicBezTo>
                  <a:pt x="10397764" y="1511750"/>
                  <a:pt x="10436453" y="1507588"/>
                  <a:pt x="10290992" y="1521707"/>
                </a:cubicBezTo>
                <a:lnTo>
                  <a:pt x="10162094" y="1533746"/>
                </a:lnTo>
                <a:cubicBezTo>
                  <a:pt x="10126471" y="1535487"/>
                  <a:pt x="10189272" y="1526781"/>
                  <a:pt x="10055224" y="1538969"/>
                </a:cubicBezTo>
                <a:lnTo>
                  <a:pt x="9888717" y="1552600"/>
                </a:lnTo>
                <a:lnTo>
                  <a:pt x="9766168" y="1563618"/>
                </a:lnTo>
                <a:lnTo>
                  <a:pt x="9643620" y="1571453"/>
                </a:lnTo>
                <a:lnTo>
                  <a:pt x="9543100" y="1579289"/>
                </a:lnTo>
                <a:lnTo>
                  <a:pt x="9379669" y="1590307"/>
                </a:lnTo>
                <a:lnTo>
                  <a:pt x="9266547" y="1599734"/>
                </a:lnTo>
                <a:lnTo>
                  <a:pt x="8983743" y="1622790"/>
                </a:lnTo>
                <a:lnTo>
                  <a:pt x="8795207" y="1637441"/>
                </a:lnTo>
                <a:lnTo>
                  <a:pt x="8653805" y="1646868"/>
                </a:lnTo>
                <a:lnTo>
                  <a:pt x="8427562" y="1656295"/>
                </a:lnTo>
                <a:lnTo>
                  <a:pt x="8257879" y="1665722"/>
                </a:lnTo>
                <a:lnTo>
                  <a:pt x="8012783" y="1684575"/>
                </a:lnTo>
                <a:lnTo>
                  <a:pt x="7805393" y="1691390"/>
                </a:lnTo>
                <a:lnTo>
                  <a:pt x="7616857" y="1694002"/>
                </a:lnTo>
                <a:lnTo>
                  <a:pt x="7390613" y="1703429"/>
                </a:lnTo>
                <a:lnTo>
                  <a:pt x="7126663" y="1703429"/>
                </a:lnTo>
                <a:lnTo>
                  <a:pt x="6787298" y="1694002"/>
                </a:lnTo>
                <a:lnTo>
                  <a:pt x="6325385" y="1670946"/>
                </a:lnTo>
                <a:lnTo>
                  <a:pt x="5854044" y="1634829"/>
                </a:lnTo>
                <a:lnTo>
                  <a:pt x="5401558" y="1580880"/>
                </a:lnTo>
                <a:lnTo>
                  <a:pt x="4967925" y="1524319"/>
                </a:lnTo>
                <a:lnTo>
                  <a:pt x="4402317" y="1458332"/>
                </a:lnTo>
                <a:lnTo>
                  <a:pt x="3927443" y="1406543"/>
                </a:lnTo>
                <a:cubicBezTo>
                  <a:pt x="3816525" y="1396927"/>
                  <a:pt x="3718306" y="1387310"/>
                  <a:pt x="3613738" y="1375082"/>
                </a:cubicBezTo>
                <a:lnTo>
                  <a:pt x="3277385" y="1337370"/>
                </a:lnTo>
                <a:lnTo>
                  <a:pt x="2978869" y="1316930"/>
                </a:lnTo>
                <a:lnTo>
                  <a:pt x="2630077" y="1307503"/>
                </a:lnTo>
                <a:lnTo>
                  <a:pt x="2328420" y="1323745"/>
                </a:lnTo>
                <a:lnTo>
                  <a:pt x="2083323" y="1335783"/>
                </a:lnTo>
                <a:lnTo>
                  <a:pt x="1734531" y="1382917"/>
                </a:lnTo>
                <a:lnTo>
                  <a:pt x="1451727" y="1420625"/>
                </a:lnTo>
                <a:lnTo>
                  <a:pt x="1244337" y="1458332"/>
                </a:lnTo>
                <a:lnTo>
                  <a:pt x="1036947" y="1496039"/>
                </a:lnTo>
                <a:lnTo>
                  <a:pt x="782424" y="1562027"/>
                </a:lnTo>
                <a:lnTo>
                  <a:pt x="584461" y="1609161"/>
                </a:lnTo>
                <a:lnTo>
                  <a:pt x="405352" y="1665722"/>
                </a:lnTo>
                <a:lnTo>
                  <a:pt x="141401" y="1750563"/>
                </a:lnTo>
                <a:cubicBezTo>
                  <a:pt x="103792" y="1772899"/>
                  <a:pt x="47133" y="1787400"/>
                  <a:pt x="3174" y="1809736"/>
                </a:cubicBezTo>
                <a:cubicBezTo>
                  <a:pt x="8149" y="1445269"/>
                  <a:pt x="6317" y="1695217"/>
                  <a:pt x="0" y="802257"/>
                </a:cubicBezTo>
                <a:cubicBezTo>
                  <a:pt x="3110" y="99425"/>
                  <a:pt x="1288" y="1787"/>
                  <a:pt x="503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3DA032-BE4D-4423-2AA2-BCBD728427F9}"/>
              </a:ext>
            </a:extLst>
          </p:cNvPr>
          <p:cNvSpPr/>
          <p:nvPr userDrawn="1"/>
        </p:nvSpPr>
        <p:spPr>
          <a:xfrm>
            <a:off x="-6284" y="1936955"/>
            <a:ext cx="12198284" cy="695375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 cap="flat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E06BB95-9FA3-2033-964A-C9F836745A31}"/>
              </a:ext>
            </a:extLst>
          </p:cNvPr>
          <p:cNvSpPr/>
          <p:nvPr userDrawn="1"/>
        </p:nvSpPr>
        <p:spPr>
          <a:xfrm>
            <a:off x="758490" y="310375"/>
            <a:ext cx="2218508" cy="2218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5FF07BF6-AF0B-9AA9-3C0D-E2A091EC30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" y="371657"/>
            <a:ext cx="3609737" cy="20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03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1BDE-AA55-43B3-37D6-01E57C7E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83874-BBB4-0599-4F71-53921D781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631D1-BFAE-9CCF-8224-EF87784C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618D1-FDB3-425E-8BFA-3E68C7B6F10C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63A84-1B60-1F06-713E-1A4FA1F0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DAB7A-D5E8-070D-5FA1-03790D1F9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F424C-F37C-402B-AE66-D6A7FAA06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76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99EFE-BC4D-2406-CC07-31F054A8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07C20-175A-BF4F-FD2D-A5583175F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FC6B4-5B0C-3F52-FDE5-41FC253F36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60AD008-BAC9-41F6-B071-3935D5ABE43C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9BBA6-714B-53F0-24F0-938B2576F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35451-245D-56C5-F781-91281B5B5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D8A31E-A4F3-4577-8E71-C696B2CAECD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7847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1FF3-2872-4C1B-A1EF-A293C48FD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4073"/>
            <a:ext cx="9144000" cy="824952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875EE-2A83-474B-A874-5A81ABD5D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346" y="1294044"/>
            <a:ext cx="9144000" cy="1655762"/>
          </a:xfrm>
        </p:spPr>
        <p:txBody>
          <a:bodyPr/>
          <a:lstStyle/>
          <a:p>
            <a:r>
              <a:rPr lang="en-US" dirty="0"/>
              <a:t>Use a provided dataset (or bring your own) to create a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7507C-6440-417D-8C6A-AEF1303B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0E6933-33D0-BBE8-BA86-5D93E10CF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949806"/>
            <a:ext cx="70485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37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4BA05-0339-44D4-821A-C40D000B5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and save a script that does the following:</a:t>
            </a:r>
          </a:p>
          <a:p>
            <a:r>
              <a:rPr lang="en-US" dirty="0"/>
              <a:t>Imports your dataset or one of the provided CSV files</a:t>
            </a:r>
          </a:p>
          <a:p>
            <a:r>
              <a:rPr lang="en-US" dirty="0"/>
              <a:t>Loads needed libraries</a:t>
            </a:r>
          </a:p>
          <a:p>
            <a:r>
              <a:rPr lang="en-US" dirty="0"/>
              <a:t>Filters to a specific subset of data (optional)</a:t>
            </a:r>
          </a:p>
          <a:p>
            <a:r>
              <a:rPr lang="en-US" dirty="0"/>
              <a:t>Using </a:t>
            </a:r>
            <a:r>
              <a:rPr lang="en-US" dirty="0" err="1"/>
              <a:t>ggplot</a:t>
            </a:r>
            <a:r>
              <a:rPr lang="en-US" dirty="0"/>
              <a:t>, visualize some aspect of the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 the template, or create your own project / script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9EED3-6FE2-48D2-9B59-F33517B8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8F207B-C7C2-42A3-BD27-4F993584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096A12-551B-4C40-9350-E731815EE30A}"/>
              </a:ext>
            </a:extLst>
          </p:cNvPr>
          <p:cNvSpPr txBox="1"/>
          <p:nvPr/>
        </p:nvSpPr>
        <p:spPr>
          <a:xfrm>
            <a:off x="838200" y="5473005"/>
            <a:ext cx="59042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Remember! It’s OK to Google how to do something. I do it for EVERY script </a:t>
            </a:r>
          </a:p>
        </p:txBody>
      </p:sp>
    </p:spTree>
    <p:extLst>
      <p:ext uri="{BB962C8B-B14F-4D97-AF65-F5344CB8AC3E}">
        <p14:creationId xmlns:p14="http://schemas.microsoft.com/office/powerpoint/2010/main" val="336300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2EB23-5B98-42F7-BB42-3066FE93C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84102" cy="473543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Choose a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in Excel to look at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new directory/project &amp; copy over all needed files (not required, but good practice)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&amp; save a blank (.R) script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data into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needed data manipulation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data, decide what to visualize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in </a:t>
            </a:r>
            <a:r>
              <a:rPr lang="en-US" dirty="0" err="1"/>
              <a:t>ggplot</a:t>
            </a:r>
            <a:r>
              <a:rPr lang="en-US" dirty="0"/>
              <a:t> (and troubleshoot along way)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CAAD1-F56C-470E-A8AC-C815743D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F1209-B70D-4C5D-9FCA-35F8EF5C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Steps</a:t>
            </a:r>
          </a:p>
        </p:txBody>
      </p:sp>
    </p:spTree>
    <p:extLst>
      <p:ext uri="{BB962C8B-B14F-4D97-AF65-F5344CB8AC3E}">
        <p14:creationId xmlns:p14="http://schemas.microsoft.com/office/powerpoint/2010/main" val="1634316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DB6B3-A990-42DF-8919-4E8A2B72D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Some example projects that you could do are:</a:t>
            </a:r>
          </a:p>
          <a:p>
            <a:r>
              <a:rPr lang="en-US" dirty="0"/>
              <a:t>Tanner crab chela width vs crab width</a:t>
            </a:r>
          </a:p>
          <a:p>
            <a:r>
              <a:rPr lang="en-US" dirty="0"/>
              <a:t>Pink salmon harvest by district</a:t>
            </a:r>
          </a:p>
          <a:p>
            <a:r>
              <a:rPr lang="en-US" dirty="0"/>
              <a:t>Sockeye ASL (can be </a:t>
            </a:r>
            <a:r>
              <a:rPr lang="en-US" dirty="0" err="1"/>
              <a:t>left_join’d</a:t>
            </a:r>
            <a:r>
              <a:rPr lang="en-US" dirty="0"/>
              <a:t> with Sockeye Origin for extra fun)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are welcome (and expected) to copy code over that we’ve done together. Read error statements closely. Google your problems. </a:t>
            </a:r>
          </a:p>
          <a:p>
            <a:r>
              <a:rPr lang="en-US" dirty="0"/>
              <a:t>If you want to pair up and work on the same dataset, it’s great to talk it out and share code! However, write as much individually as you can: the more you write, the more the ideas are cemented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F169-7D96-4195-9844-05100911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B2A94-63C6-4C13-A440-F792CAD2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Projects</a:t>
            </a:r>
          </a:p>
        </p:txBody>
      </p:sp>
    </p:spTree>
    <p:extLst>
      <p:ext uri="{BB962C8B-B14F-4D97-AF65-F5344CB8AC3E}">
        <p14:creationId xmlns:p14="http://schemas.microsoft.com/office/powerpoint/2010/main" val="168577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F1FF3-2872-4C1B-A1EF-A293C48F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on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875EE-2A83-474B-A874-5A81ABD5D1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luck! We’ll help folks as needed during this time</a:t>
            </a:r>
          </a:p>
          <a:p>
            <a:r>
              <a:rPr lang="en-US" dirty="0"/>
              <a:t>Start simple, work up to complicated. </a:t>
            </a:r>
          </a:p>
          <a:p>
            <a:r>
              <a:rPr lang="en-US" dirty="0"/>
              <a:t>Send us some of your plots by email / chat!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7507C-6440-417D-8C6A-AEF1303B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43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AC556-1DB6-ED1B-CFAA-C4A53D83E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55191-A831-EBD9-A641-973454F9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713429" cy="4735431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Choose a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in Excel to look at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new directory/project &amp; copy over all needed files (not required, but good practice)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Copy over all needed files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&amp; save a blank (.R) script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data into 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needed data manipulation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data, decide what to visualize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Plot in </a:t>
            </a:r>
            <a:r>
              <a:rPr lang="en-US" dirty="0" err="1"/>
              <a:t>ggplot</a:t>
            </a:r>
            <a:r>
              <a:rPr lang="en-US" dirty="0"/>
              <a:t> (and troubleshoot along way)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50F8C-AAC6-93A0-B12E-4AAF90E7E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7D46B7-2DD6-356B-9A94-E45A0D7A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Steps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340FE41-FF04-47B1-B787-D59F69A64C27}"/>
              </a:ext>
            </a:extLst>
          </p:cNvPr>
          <p:cNvSpPr txBox="1">
            <a:spLocks/>
          </p:cNvSpPr>
          <p:nvPr/>
        </p:nvSpPr>
        <p:spPr>
          <a:xfrm>
            <a:off x="7187813" y="3690665"/>
            <a:ext cx="4936309" cy="3065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If you finish early, you can:</a:t>
            </a:r>
          </a:p>
          <a:p>
            <a:r>
              <a:rPr lang="en-US" sz="2200" dirty="0"/>
              <a:t>Message &amp; help others</a:t>
            </a:r>
          </a:p>
          <a:p>
            <a:r>
              <a:rPr lang="en-US" sz="2200" dirty="0"/>
              <a:t>Make more plots</a:t>
            </a:r>
          </a:p>
          <a:p>
            <a:r>
              <a:rPr lang="en-US" sz="2200" dirty="0"/>
              <a:t>Google other “touch ups”</a:t>
            </a:r>
          </a:p>
          <a:p>
            <a:r>
              <a:rPr lang="en-US" sz="2200" dirty="0"/>
              <a:t>Do some simple analysis / summaries</a:t>
            </a:r>
          </a:p>
          <a:p>
            <a:pPr marL="0" indent="0">
              <a:buNone/>
            </a:pPr>
            <a:r>
              <a:rPr lang="en-US" sz="2200" dirty="0"/>
              <a:t>If you feel like you’re not making progress that’s fine! Message us or a peer </a:t>
            </a:r>
            <a:r>
              <a:rPr lang="en-US" sz="2200" dirty="0">
                <a:sym typeface="Wingdings" panose="05000000000000000000" pitchFamily="2" charset="2"/>
              </a:rPr>
              <a:t></a:t>
            </a:r>
            <a:r>
              <a:rPr lang="en-US" sz="2200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88C4860-C08E-6ED4-9100-66C701807293}"/>
              </a:ext>
            </a:extLst>
          </p:cNvPr>
          <p:cNvSpPr txBox="1">
            <a:spLocks/>
          </p:cNvSpPr>
          <p:nvPr/>
        </p:nvSpPr>
        <p:spPr>
          <a:xfrm>
            <a:off x="7187813" y="1499544"/>
            <a:ext cx="5379132" cy="2017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dirty="0"/>
              <a:t>Some example projects…</a:t>
            </a:r>
          </a:p>
          <a:p>
            <a:r>
              <a:rPr lang="en-US" sz="2200" dirty="0"/>
              <a:t>Tanner crab chela width vs crab width</a:t>
            </a:r>
          </a:p>
          <a:p>
            <a:r>
              <a:rPr lang="en-US" sz="2200" dirty="0"/>
              <a:t>Pink salmon harvest by district</a:t>
            </a:r>
          </a:p>
          <a:p>
            <a:r>
              <a:rPr lang="en-US" sz="2200" dirty="0"/>
              <a:t>Sockeye ASL (can be </a:t>
            </a:r>
            <a:r>
              <a:rPr lang="en-US" sz="2200" dirty="0" err="1"/>
              <a:t>left_join’d</a:t>
            </a:r>
            <a:r>
              <a:rPr lang="en-US" sz="2200" dirty="0"/>
              <a:t> with Sockeye Origin for extra fun)</a:t>
            </a:r>
          </a:p>
        </p:txBody>
      </p:sp>
    </p:spTree>
    <p:extLst>
      <p:ext uri="{BB962C8B-B14F-4D97-AF65-F5344CB8AC3E}">
        <p14:creationId xmlns:p14="http://schemas.microsoft.com/office/powerpoint/2010/main" val="269224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445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1_Office Theme</vt:lpstr>
      <vt:lpstr>Project</vt:lpstr>
      <vt:lpstr>Project Goal</vt:lpstr>
      <vt:lpstr>Project Steps</vt:lpstr>
      <vt:lpstr>Example Projects</vt:lpstr>
      <vt:lpstr>Work on Projects</vt:lpstr>
      <vt:lpstr>Project Steps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Priest, Justin T (DFG)</dc:creator>
  <cp:lastModifiedBy>Wendling, Logan (DFG)</cp:lastModifiedBy>
  <cp:revision>4</cp:revision>
  <dcterms:created xsi:type="dcterms:W3CDTF">2023-11-11T23:28:20Z</dcterms:created>
  <dcterms:modified xsi:type="dcterms:W3CDTF">2025-04-15T00:35:01Z</dcterms:modified>
</cp:coreProperties>
</file>