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1" r:id="rId2"/>
    <p:sldId id="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CAAB-CF90-4FD0-A236-B9E10D66535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634-651F-41AB-A25D-06E9E41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7B34-9716-91A0-CE04-768329E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1494B-45EB-9CAE-6DF1-59D457B1C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17E3B-71E2-FDE2-7AEF-D0F200FB0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BF4-71F0-59CC-5256-009724746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533B-5F9C-C06C-B4D4-696F9456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53009-7B28-91EC-66C6-43AD0E5B0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3E696-8E70-3E7C-06EB-15071174B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F52D-1AF5-1F39-2AF1-4A575D334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70D-D29C-548D-D150-A5F8E632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86D4-F0FF-A558-FB63-13EE89DA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B117-9DB0-46B3-1AA3-7E440014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9F45-9AD6-06C0-68B9-A225A53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AB03-E8C9-9433-874A-2BB7524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560-242E-C2AD-6CD9-FE92A470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B50E-80FA-3223-4957-9293F28A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F031-2B4F-1861-8E7C-178943D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B7EB-FBA1-0A98-0BFD-8FAD1F3C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E298-8545-2495-4ADC-04F90C9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707B9-D45D-146A-32B6-A30EA8E0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4EF14-3B36-181D-F38C-E4951F3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8DA3-CE32-217D-B1A7-EF2F00C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7D4E-AB30-EEEA-C112-E3F23EC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CFE3-3D57-EF46-0BD5-8738C9D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FD6-BFC1-E90E-CC54-A55CFCCD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A316-CB4F-1273-F734-171D78E8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6D02-EBE5-FA81-AFF1-0629CEE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2197-FD90-4BA3-BD5A-59A9C095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14B8-25A3-0C74-08E4-3F50848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10F-AB96-59B9-8DFF-8E52DE3D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FFC8-358E-14A8-01BD-77AE9BD2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0B13-A5D6-436D-4C1D-5DD956E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8C84-37EE-B9D3-65E9-D891AD4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E1D7-EE50-4900-1CE0-34DB97D6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D626-42E5-F1C8-1754-AFEFAA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08A9-1429-9044-92D4-8CF67300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CEF8-ACC0-361C-F4B9-6F250394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1437-1616-6A96-E01A-A2AA456C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4AE8-C1D4-02A2-CE7D-14287B2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7538-5A27-5667-858F-CF187A26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6B8-0A69-1BBE-85AB-F4652C3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36C0-EED7-3437-74B9-CD46F4BE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B46F8-00B7-99F0-FD7A-6B73933D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2E1F-0FC1-4B72-506A-3D0F915D1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657F-F769-B4CE-2955-F48BD75D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AD58C-366A-E02C-DCCF-546EB74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65D99-5741-D466-77AE-5416DAD5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9BCBD-6326-CBCC-7585-F148E4B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129-29BD-A8A5-563E-8EF3A5F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FDE3B-E3FC-FE18-3AE0-56AC5A5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A80F-F9F9-35B4-0384-1044789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772E-5994-8A71-AA25-C65A0DD3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37007-A0E4-8281-418A-2A7C00A8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B941-62B8-A19C-25EB-E750563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E3BE-5527-EBAC-939C-4ECBCEF9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710-FCC2-61F4-286C-827EDE16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33EF-56DC-AF26-32B0-FEA94A2F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5E3B-EDF2-D359-2438-8CABC4D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FD9-2734-0CD2-C522-1048B2E7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6140-05BD-E4CA-3E99-6D41A0F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BE46-3EFB-579C-E52E-AEB03C9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925-00F8-9507-2CEE-84D33B5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E50-4FF8-8EDC-BF4C-84D772EA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21AE-5603-333E-2A40-2AB18DBB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613A4-091C-BC8C-DBDE-098250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D9C3-1F26-C6F9-052E-0CBE56F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414-8A9C-1BA1-8C26-87364B5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462EB-E6FB-7DC5-18CE-50C06CC0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1CD6-0C56-FCA0-B646-4FE61894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D9A2-706C-B5C8-186D-C3D62FA4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0631-FCD7-49E8-918F-66F6C8B504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F6CE-0EF0-0324-50C0-7B934E3A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9967-CAC0-9477-99AE-C3202B3D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A0B1D-6081-42F2-C78A-0F7BE441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1E58B-9790-C757-579A-708D570DDEC9}"/>
              </a:ext>
            </a:extLst>
          </p:cNvPr>
          <p:cNvCxnSpPr>
            <a:cxnSpLocks/>
          </p:cNvCxnSpPr>
          <p:nvPr/>
        </p:nvCxnSpPr>
        <p:spPr>
          <a:xfrm rot="10800000">
            <a:off x="9985454" y="2375974"/>
            <a:ext cx="810803" cy="5975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59C7-377E-096B-D025-3071B305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5" y="1380197"/>
            <a:ext cx="10858709" cy="23974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Releases by species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Howard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764E2-CFBD-8466-FE29-32F364423771}"/>
              </a:ext>
            </a:extLst>
          </p:cNvPr>
          <p:cNvSpPr/>
          <p:nvPr/>
        </p:nvSpPr>
        <p:spPr>
          <a:xfrm>
            <a:off x="3209925" y="2221393"/>
            <a:ext cx="1371600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Guided Releases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F432A-0606-18F6-6C4A-43F4003B3012}"/>
              </a:ext>
            </a:extLst>
          </p:cNvPr>
          <p:cNvSpPr/>
          <p:nvPr/>
        </p:nvSpPr>
        <p:spPr>
          <a:xfrm>
            <a:off x="5057774" y="210709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3620788-B9E0-9230-DF05-8B4ABDDC9B85}"/>
              </a:ext>
            </a:extLst>
          </p:cNvPr>
          <p:cNvSpPr/>
          <p:nvPr/>
        </p:nvSpPr>
        <p:spPr>
          <a:xfrm>
            <a:off x="4662418" y="222842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5EA65-6FB6-44C1-1695-231AB97287D5}"/>
              </a:ext>
            </a:extLst>
          </p:cNvPr>
          <p:cNvSpPr txBox="1"/>
          <p:nvPr/>
        </p:nvSpPr>
        <p:spPr>
          <a:xfrm>
            <a:off x="7329108" y="2100578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DE845C0-C94E-FDF3-A512-93BFF19D3B40}"/>
              </a:ext>
            </a:extLst>
          </p:cNvPr>
          <p:cNvSpPr/>
          <p:nvPr/>
        </p:nvSpPr>
        <p:spPr>
          <a:xfrm>
            <a:off x="4653787" y="292459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F93F9-F462-8418-1744-D1B1F513E9CF}"/>
              </a:ext>
            </a:extLst>
          </p:cNvPr>
          <p:cNvGrpSpPr/>
          <p:nvPr/>
        </p:nvGrpSpPr>
        <p:grpSpPr>
          <a:xfrm>
            <a:off x="5057774" y="2787096"/>
            <a:ext cx="3216104" cy="619125"/>
            <a:chOff x="5057774" y="2787096"/>
            <a:chExt cx="3216104" cy="619125"/>
          </a:xfrm>
          <a:solidFill>
            <a:schemeClr val="bg2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A3FDAC-4C59-AC61-430E-8E0D577093DB}"/>
                </a:ext>
              </a:extLst>
            </p:cNvPr>
            <p:cNvSpPr/>
            <p:nvPr/>
          </p:nvSpPr>
          <p:spPr>
            <a:xfrm>
              <a:off x="5057774" y="2787096"/>
              <a:ext cx="3216104" cy="61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Unguided Releases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Guided Releases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7572F7-25EB-2A3D-E32F-EC224088647E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5194061" y="3086934"/>
              <a:ext cx="293694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3C60D6-428C-0717-292C-723C313315E7}"/>
              </a:ext>
            </a:extLst>
          </p:cNvPr>
          <p:cNvSpPr/>
          <p:nvPr/>
        </p:nvSpPr>
        <p:spPr>
          <a:xfrm>
            <a:off x="8733562" y="282524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094EFF-5A66-E443-E8A6-79511B45FCD8}"/>
              </a:ext>
            </a:extLst>
          </p:cNvPr>
          <p:cNvSpPr/>
          <p:nvPr/>
        </p:nvSpPr>
        <p:spPr>
          <a:xfrm>
            <a:off x="8338206" y="2946580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C9B50-317F-9758-3836-CF88CD2373A9}"/>
              </a:ext>
            </a:extLst>
          </p:cNvPr>
          <p:cNvSpPr txBox="1"/>
          <p:nvPr/>
        </p:nvSpPr>
        <p:spPr>
          <a:xfrm>
            <a:off x="5111577" y="3406569"/>
            <a:ext cx="2791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76C677-B071-3A58-EE32-D721A834BE76}"/>
              </a:ext>
            </a:extLst>
          </p:cNvPr>
          <p:cNvSpPr txBox="1">
            <a:spLocks/>
          </p:cNvSpPr>
          <p:nvPr/>
        </p:nvSpPr>
        <p:spPr>
          <a:xfrm>
            <a:off x="-467854" y="3173209"/>
            <a:ext cx="10858709" cy="2397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Bayes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96D89C-D5E6-9A4C-6EDA-D7EDB08CBF4B}"/>
              </a:ext>
            </a:extLst>
          </p:cNvPr>
          <p:cNvSpPr/>
          <p:nvPr/>
        </p:nvSpPr>
        <p:spPr>
          <a:xfrm>
            <a:off x="3105149" y="3972813"/>
            <a:ext cx="245745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Harvest </a:t>
            </a:r>
            <a:r>
              <a:rPr lang="en-US" u="sng" dirty="0" err="1">
                <a:solidFill>
                  <a:schemeClr val="tx1"/>
                </a:solidFill>
              </a:rPr>
              <a:t>Ests</a:t>
            </a:r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Pelagics</a:t>
            </a:r>
            <a:r>
              <a:rPr lang="en-US" dirty="0">
                <a:solidFill>
                  <a:schemeClr val="tx1"/>
                </a:solidFill>
              </a:rPr>
              <a:t> /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Yelloweye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649633F-4017-4C0B-C668-78F6C97FD3AD}"/>
              </a:ext>
            </a:extLst>
          </p:cNvPr>
          <p:cNvSpPr/>
          <p:nvPr/>
        </p:nvSpPr>
        <p:spPr>
          <a:xfrm>
            <a:off x="5644077" y="4328819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74A3A3-1998-FF6D-F7B4-9305DE455B90}"/>
              </a:ext>
            </a:extLst>
          </p:cNvPr>
          <p:cNvSpPr/>
          <p:nvPr/>
        </p:nvSpPr>
        <p:spPr>
          <a:xfrm>
            <a:off x="6026038" y="3963814"/>
            <a:ext cx="163206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Proportion Harvested by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59D8A-C52F-1F10-8141-53812DA9D1FB}"/>
              </a:ext>
            </a:extLst>
          </p:cNvPr>
          <p:cNvSpPr txBox="1"/>
          <p:nvPr/>
        </p:nvSpPr>
        <p:spPr>
          <a:xfrm>
            <a:off x="5941821" y="5095221"/>
            <a:ext cx="548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Logbook Release Data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Bias corrected unguided SWHS for all rockfish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Species sum to SWHS est.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597E969-57F7-B063-3EEB-17754F9EAD39}"/>
              </a:ext>
            </a:extLst>
          </p:cNvPr>
          <p:cNvSpPr/>
          <p:nvPr/>
        </p:nvSpPr>
        <p:spPr>
          <a:xfrm>
            <a:off x="7709438" y="4672941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44DB33-4050-644B-211B-B3EF676318C7}"/>
              </a:ext>
            </a:extLst>
          </p:cNvPr>
          <p:cNvSpPr/>
          <p:nvPr/>
        </p:nvSpPr>
        <p:spPr>
          <a:xfrm>
            <a:off x="8121537" y="4484394"/>
            <a:ext cx="2736100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to est. private relative to guided</a:t>
            </a:r>
          </a:p>
        </p:txBody>
      </p:sp>
    </p:spTree>
    <p:extLst>
      <p:ext uri="{BB962C8B-B14F-4D97-AF65-F5344CB8AC3E}">
        <p14:creationId xmlns:p14="http://schemas.microsoft.com/office/powerpoint/2010/main" val="30006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CBEA-AC9D-D61C-6FA0-FE51EF6D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E7FFD7-4042-E934-3642-499D2B18779C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F9FED092-EF8F-9041-2957-70BEA70CAA3D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A944F4-C9D5-AE47-A91B-18B2A286912E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471A6E-226F-81C5-02A7-CC82A87D66C9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E993-7C31-BC72-3F69-A96678B461BF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57FBE33-7797-2F52-BC29-6F0C997C299D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3F6C1-CF03-C9ED-580D-DC0BA750076E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5917-4681-8B6A-0213-A836537BD930}"/>
              </a:ext>
            </a:extLst>
          </p:cNvPr>
          <p:cNvSpPr txBox="1"/>
          <p:nvPr/>
        </p:nvSpPr>
        <p:spPr>
          <a:xfrm>
            <a:off x="3516436" y="2461639"/>
            <a:ext cx="34043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B572FE-81B5-B86D-1075-595B38CF2A5F}"/>
              </a:ext>
            </a:extLst>
          </p:cNvPr>
          <p:cNvSpPr/>
          <p:nvPr/>
        </p:nvSpPr>
        <p:spPr>
          <a:xfrm>
            <a:off x="3593874" y="4496260"/>
            <a:ext cx="1488205" cy="134640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offset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(estimated in model)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07115-05F5-EC79-AD2F-3326370C33CC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AFDF1-3DEF-C3CF-7877-FEB4CB9C69DF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46ECF798-6809-6ED2-F80C-41A17668A0F9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559085-1040-1A5B-11EA-F85E03CF65FD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DDF762-F74A-E141-C6FC-FAF8E8E07ACB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06C1031E-38D2-4961-3D09-E34A53A9A9BA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DA8F9B-8E2F-5423-5310-0DC12F8DD617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3FD01B-A785-FB1D-8A90-C8D2D4B75FD9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3A52EBE1-80AF-5605-1D13-6E710E9741F8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AC84436-A165-2325-7F94-A16359F56A15}"/>
              </a:ext>
            </a:extLst>
          </p:cNvPr>
          <p:cNvSpPr/>
          <p:nvPr/>
        </p:nvSpPr>
        <p:spPr>
          <a:xfrm>
            <a:off x="326220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B4EDAB-184C-C96D-2577-BE93B1DFB9D0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275CEF-039A-EC26-34BE-82E0DEDADB5F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C022C4-8148-9987-406F-08421C1ED81B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BDD36337-5662-F547-2132-13A2CB22636B}"/>
              </a:ext>
            </a:extLst>
          </p:cNvPr>
          <p:cNvSpPr/>
          <p:nvPr/>
        </p:nvSpPr>
        <p:spPr>
          <a:xfrm>
            <a:off x="9889965" y="464507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E8B86-2B6E-D15A-427F-3DE21F6F4F42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A29BF783-BC0B-DBFB-CA8B-01ACB17BB366}"/>
              </a:ext>
            </a:extLst>
          </p:cNvPr>
          <p:cNvSpPr/>
          <p:nvPr/>
        </p:nvSpPr>
        <p:spPr>
          <a:xfrm>
            <a:off x="9908570" y="524001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46A1FB-9E48-43DB-2F41-AD150C0AA255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123D0C-B327-18CD-2A97-ECC7C5C4528F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et al .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266389-45B4-5FBB-9BF7-B8ECB81801A4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CBE0191-B335-7FDB-B1DF-B1396F04FACE}"/>
              </a:ext>
            </a:extLst>
          </p:cNvPr>
          <p:cNvSpPr/>
          <p:nvPr/>
        </p:nvSpPr>
        <p:spPr>
          <a:xfrm>
            <a:off x="1010817" y="372276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(Logbook pH)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7D963E-7496-1DDD-9524-A8CFBEC58B8B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A32CEE-19DF-4D3A-2C46-EAC7CB8A627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930067B-AE9D-D20D-5AB8-9D4B5CBCF5F2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00024-B53D-249B-A60D-C23530C31FDC}"/>
              </a:ext>
            </a:extLst>
          </p:cNvPr>
          <p:cNvGrpSpPr/>
          <p:nvPr/>
        </p:nvGrpSpPr>
        <p:grpSpPr>
          <a:xfrm>
            <a:off x="5429093" y="3626587"/>
            <a:ext cx="2284971" cy="3076093"/>
            <a:chOff x="5518306" y="3626587"/>
            <a:chExt cx="2284971" cy="30760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127DE9E-7764-D8C1-E475-A71C870FE9E0}"/>
                </a:ext>
              </a:extLst>
            </p:cNvPr>
            <p:cNvSpPr/>
            <p:nvPr/>
          </p:nvSpPr>
          <p:spPr>
            <a:xfrm>
              <a:off x="5611789" y="3626587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9564050-8F4F-3786-2175-E6A1DC2C7BE6}"/>
                </a:ext>
              </a:extLst>
            </p:cNvPr>
            <p:cNvSpPr/>
            <p:nvPr/>
          </p:nvSpPr>
          <p:spPr>
            <a:xfrm>
              <a:off x="5518306" y="3735568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Private pH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2275C4B-0316-35A1-7A50-9A8B601EFFC8}"/>
                </a:ext>
              </a:extLst>
            </p:cNvPr>
            <p:cNvSpPr/>
            <p:nvPr/>
          </p:nvSpPr>
          <p:spPr>
            <a:xfrm>
              <a:off x="5767476" y="4354693"/>
              <a:ext cx="1865207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pelagic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6AF7704-3D0C-6CD7-39F0-D4E3B577453D}"/>
                </a:ext>
              </a:extLst>
            </p:cNvPr>
            <p:cNvSpPr/>
            <p:nvPr/>
          </p:nvSpPr>
          <p:spPr>
            <a:xfrm>
              <a:off x="5759247" y="5044793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yelloweye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C58383-6780-B781-62C6-A970AD5B3FBF}"/>
                </a:ext>
              </a:extLst>
            </p:cNvPr>
            <p:cNvSpPr/>
            <p:nvPr/>
          </p:nvSpPr>
          <p:spPr>
            <a:xfrm>
              <a:off x="5773600" y="5746837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non-pelagic, non-yelloweye</a:t>
              </a:r>
            </a:p>
          </p:txBody>
        </p:sp>
      </p:grpSp>
      <p:sp>
        <p:nvSpPr>
          <p:cNvPr id="66" name="Equals 65">
            <a:extLst>
              <a:ext uri="{FF2B5EF4-FFF2-40B4-BE49-F238E27FC236}">
                <a16:creationId xmlns:a16="http://schemas.microsoft.com/office/drawing/2014/main" id="{348E3473-D96C-42E1-3D25-95B3ED309FA6}"/>
              </a:ext>
            </a:extLst>
          </p:cNvPr>
          <p:cNvSpPr/>
          <p:nvPr/>
        </p:nvSpPr>
        <p:spPr>
          <a:xfrm>
            <a:off x="5134096" y="499740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1533AC-6F61-71F8-9377-8C54E9BAF534}"/>
              </a:ext>
            </a:extLst>
          </p:cNvPr>
          <p:cNvSpPr/>
          <p:nvPr/>
        </p:nvSpPr>
        <p:spPr>
          <a:xfrm>
            <a:off x="8860003" y="3578183"/>
            <a:ext cx="2275143" cy="7479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releases = (H/pH)-H 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981E7337-7181-56B9-A7DD-E901722E8DEA}"/>
              </a:ext>
            </a:extLst>
          </p:cNvPr>
          <p:cNvSpPr/>
          <p:nvPr/>
        </p:nvSpPr>
        <p:spPr>
          <a:xfrm>
            <a:off x="767033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3D1B565-4EE0-B247-54BB-8F693D68839C}"/>
              </a:ext>
            </a:extLst>
          </p:cNvPr>
          <p:cNvSpPr/>
          <p:nvPr/>
        </p:nvSpPr>
        <p:spPr>
          <a:xfrm>
            <a:off x="10387965" y="4470492"/>
            <a:ext cx="1683034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Rel.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299E545-D3A8-5840-0BC5-BA83D9FD7FD2}"/>
              </a:ext>
            </a:extLst>
          </p:cNvPr>
          <p:cNvSpPr/>
          <p:nvPr/>
        </p:nvSpPr>
        <p:spPr>
          <a:xfrm>
            <a:off x="10387964" y="5166243"/>
            <a:ext cx="168303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Rel.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134ABE-E2E4-EE0F-6634-BFA036217811}"/>
              </a:ext>
            </a:extLst>
          </p:cNvPr>
          <p:cNvSpPr/>
          <p:nvPr/>
        </p:nvSpPr>
        <p:spPr>
          <a:xfrm>
            <a:off x="8006935" y="4483356"/>
            <a:ext cx="1824560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Harv.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DF77DC-FF39-9CD3-4BF8-6558D8293283}"/>
              </a:ext>
            </a:extLst>
          </p:cNvPr>
          <p:cNvSpPr/>
          <p:nvPr/>
        </p:nvSpPr>
        <p:spPr>
          <a:xfrm>
            <a:off x="8006934" y="5166243"/>
            <a:ext cx="182456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Harv.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F0D2F1-DBCD-3EDB-AA1C-E00C1761A9EF}"/>
              </a:ext>
            </a:extLst>
          </p:cNvPr>
          <p:cNvSpPr/>
          <p:nvPr/>
        </p:nvSpPr>
        <p:spPr>
          <a:xfrm>
            <a:off x="9098731" y="603904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651F7048-7E11-0343-8FF1-86E37372E9D6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CA7A6DF3-A88A-01E7-1243-67F0B4F07DDE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57D4EF-A922-6245-AAA3-4C2BBA37505C}"/>
              </a:ext>
            </a:extLst>
          </p:cNvPr>
          <p:cNvCxnSpPr/>
          <p:nvPr/>
        </p:nvCxnSpPr>
        <p:spPr>
          <a:xfrm flipV="1">
            <a:off x="3613124" y="1909694"/>
            <a:ext cx="0" cy="1020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2F8703-8A8F-F022-60B1-ADC4ACF37001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23CE3BA6-CF8E-6645-1DB9-6342B16FB438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7" grpId="0"/>
      <p:bldP spid="24" grpId="0" animBg="1"/>
      <p:bldP spid="10" grpId="0" animBg="1"/>
      <p:bldP spid="13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198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Joy, Philip J (DFG)</dc:creator>
  <cp:lastModifiedBy>Joy, Philip J (DFG)</cp:lastModifiedBy>
  <cp:revision>11</cp:revision>
  <dcterms:created xsi:type="dcterms:W3CDTF">2025-05-28T18:56:05Z</dcterms:created>
  <dcterms:modified xsi:type="dcterms:W3CDTF">2025-05-29T23:35:13Z</dcterms:modified>
</cp:coreProperties>
</file>