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3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5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7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1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3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265E6-0F76-F3EE-2751-91E04B311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33430D6-3523-7B15-EE21-E12FAD97F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679419"/>
            <a:ext cx="1375410" cy="742576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Stock not achieving SET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F296F9-4C4E-796F-C472-27BC432D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490" y="679418"/>
            <a:ext cx="1413510" cy="7425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Stock not achieving BEG/SEG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B3893D-173D-B4B3-843F-7C29F5D8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440" y="649516"/>
            <a:ext cx="1413510" cy="772477"/>
          </a:xfrm>
          <a:prstGeom prst="rect">
            <a:avLst/>
          </a:prstGeom>
          <a:solidFill>
            <a:srgbClr val="FFFFFF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Stock not achieving OEG or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Inriver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D9DC28-2BB1-6F9E-8C96-7A5DC9FD7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394" y="679418"/>
            <a:ext cx="1373505" cy="7425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Yield below historical levels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44D782-B136-9A7C-FD44-C7DD9F50E4E4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1192111" y="1421995"/>
            <a:ext cx="44234" cy="44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2CB73B-CAD0-8CBE-DC6A-CF0E8E450C9C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>
            <a:off x="2722245" y="1421993"/>
            <a:ext cx="688503" cy="44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85B0B2-DB53-ED99-A747-6D191DE71B7A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 flipH="1">
            <a:off x="3410748" y="1421993"/>
            <a:ext cx="816447" cy="44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F798AA-60E0-BE0A-E9EB-5D5AF72E072A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 flipH="1">
            <a:off x="5666688" y="1421993"/>
            <a:ext cx="45459" cy="44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C6CEEE1-8FB3-8506-C745-BF72490B4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06" y="1862281"/>
            <a:ext cx="1375410" cy="921713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Department recommends a conservation concern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FBFBB7-686E-2115-F493-B2202A6BB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992" y="1866787"/>
            <a:ext cx="1413511" cy="921713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Department recommends a 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management concern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F1980D-5423-4474-FB8B-A28BE7B31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984" y="1866786"/>
            <a:ext cx="1209408" cy="9172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Department recommends a 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yield concern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9CB6BC-5A27-DCAB-7FE4-B445ED56E4E7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>
            <a:off x="1192111" y="2783994"/>
            <a:ext cx="2217905" cy="7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DBDD82-789E-A0D3-3826-626D529C82D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410016" y="2788500"/>
            <a:ext cx="732" cy="76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B71B0C2-958C-CDDE-B524-CF6E2CD34C23}"/>
              </a:ext>
            </a:extLst>
          </p:cNvPr>
          <p:cNvCxnSpPr>
            <a:cxnSpLocks/>
            <a:stCxn id="44" idx="2"/>
            <a:endCxn id="52" idx="0"/>
          </p:cNvCxnSpPr>
          <p:nvPr/>
        </p:nvCxnSpPr>
        <p:spPr>
          <a:xfrm flipH="1">
            <a:off x="3410016" y="2783994"/>
            <a:ext cx="2256672" cy="7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E4251D0-C150-57FA-37F4-3C43365BD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671" y="2966617"/>
            <a:ext cx="3800475" cy="3562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If BOF adopts as SOC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7B11CA-5FE0-043C-A402-04252B6AC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3556471"/>
            <a:ext cx="5722752" cy="26614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Board and department collaborate on an Action Plan that includes: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Fishery history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Management actions taken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Management options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Harvest by user 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roup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Research recommendations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Recommendation to reduce harvest by XX%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Allocative implications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Creating new or modifying existing management 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lans.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Adopting proposals that reduce harvest, pair restrictions, modify gear, etc.</a:t>
            </a:r>
          </a:p>
          <a:p>
            <a:pPr marL="22860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1BE822-301B-5459-547A-5648D1A6B6A5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3410016" y="6217921"/>
            <a:ext cx="0" cy="23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F3F90B9-F937-1776-13CF-6223E5B4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6451540"/>
            <a:ext cx="5722752" cy="5388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Department provided update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 the board at next regularly scheduled meeting for the area</a:t>
            </a:r>
          </a:p>
        </p:txBody>
      </p:sp>
    </p:spTree>
    <p:extLst>
      <p:ext uri="{BB962C8B-B14F-4D97-AF65-F5344CB8AC3E}">
        <p14:creationId xmlns:p14="http://schemas.microsoft.com/office/powerpoint/2010/main" val="212232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42A0E1D0B7A4380494A1F655EA26F" ma:contentTypeVersion="8" ma:contentTypeDescription="Create a new document." ma:contentTypeScope="" ma:versionID="a178615c0108c1bc1cb856f1c5098b5b">
  <xsd:schema xmlns:xsd="http://www.w3.org/2001/XMLSchema" xmlns:xs="http://www.w3.org/2001/XMLSchema" xmlns:p="http://schemas.microsoft.com/office/2006/metadata/properties" xmlns:ns2="099c382f-a304-4456-b7c9-96872da97716" targetNamespace="http://schemas.microsoft.com/office/2006/metadata/properties" ma:root="true" ma:fieldsID="d7dc953f94933ad0568564a17bbac762" ns2:_="">
    <xsd:import namespace="099c382f-a304-4456-b7c9-96872da977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c382f-a304-4456-b7c9-96872da977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FC6842-0494-4A72-9E19-F2D1E33654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FCB8D0-1AE5-4E28-A4E1-301225FC3553}">
  <ds:schemaRefs>
    <ds:schemaRef ds:uri="099c382f-a304-4456-b7c9-96872da977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5F02AA6-B5AE-45E8-9FE2-BC67BAD0522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112</Words>
  <Application>Microsoft Office PowerPoint</Application>
  <PresentationFormat>Letter Paper (8.5x11 in)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Cubbage, Taylor L (DFG)</dc:creator>
  <cp:lastModifiedBy>Reimer, Adam M (DFG)</cp:lastModifiedBy>
  <cp:revision>9</cp:revision>
  <dcterms:created xsi:type="dcterms:W3CDTF">2025-04-18T22:46:16Z</dcterms:created>
  <dcterms:modified xsi:type="dcterms:W3CDTF">2025-08-16T00:35:39Z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0x01010037F42A0E1D0B7A4380494A1F655EA26F</vt:lpwstr>
  </property>
</Properties>
</file>