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28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equency MLBS" id="{B330D7AB-CEC4-4036-8A49-B81BCB03A34F}">
          <p14:sldIdLst>
            <p14:sldId id="308"/>
          </p14:sldIdLst>
        </p14:section>
        <p14:section name="Frequency TATB" id="{33AC4F15-24E0-4EB8-84AA-7BBA53C83514}">
          <p14:sldIdLst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8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030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702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560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82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8958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166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49290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8064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465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87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230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316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5109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423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966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43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117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3B179F-0E0E-45A5-B43D-DCB280115C1C}" type="datetimeFigureOut">
              <a:rPr lang="en-MY" smtClean="0"/>
              <a:t>27/10/2025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71738-AAD4-4A53-BA30-4B494CF68F1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4710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F1FEC-8AE2-659A-6916-0609AE305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AI-generated content may be incorrect.">
            <a:extLst>
              <a:ext uri="{FF2B5EF4-FFF2-40B4-BE49-F238E27FC236}">
                <a16:creationId xmlns:a16="http://schemas.microsoft.com/office/drawing/2014/main" id="{2BC2CA8A-2789-0384-AEAA-3C37DD2B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6096000" cy="3022317"/>
          </a:xfrm>
          <a:prstGeom prst="rect">
            <a:avLst/>
          </a:prstGeom>
        </p:spPr>
      </p:pic>
      <p:pic>
        <p:nvPicPr>
          <p:cNvPr id="5" name="Picture 4" descr="A graph with numbers and a black text&#10;&#10;AI-generated content may be incorrect.">
            <a:extLst>
              <a:ext uri="{FF2B5EF4-FFF2-40B4-BE49-F238E27FC236}">
                <a16:creationId xmlns:a16="http://schemas.microsoft.com/office/drawing/2014/main" id="{1614C82D-4EB4-A27C-02F0-9F2C50E5B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5682"/>
            <a:ext cx="6096000" cy="3022317"/>
          </a:xfrm>
          <a:prstGeom prst="rect">
            <a:avLst/>
          </a:prstGeom>
        </p:spPr>
      </p:pic>
      <p:pic>
        <p:nvPicPr>
          <p:cNvPr id="7" name="Picture 6" descr="A graph of orange bars&#10;&#10;AI-generated content may be incorrect.">
            <a:extLst>
              <a:ext uri="{FF2B5EF4-FFF2-40B4-BE49-F238E27FC236}">
                <a16:creationId xmlns:a16="http://schemas.microsoft.com/office/drawing/2014/main" id="{E26C435A-A8C8-4A26-D47F-250AC0C59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35682"/>
            <a:ext cx="6095999" cy="3022317"/>
          </a:xfrm>
          <a:prstGeom prst="rect">
            <a:avLst/>
          </a:prstGeom>
        </p:spPr>
      </p:pic>
      <p:pic>
        <p:nvPicPr>
          <p:cNvPr id="9" name="Picture 8" descr="A graph of orange bars&#10;&#10;AI-generated content may be incorrect.">
            <a:extLst>
              <a:ext uri="{FF2B5EF4-FFF2-40B4-BE49-F238E27FC236}">
                <a16:creationId xmlns:a16="http://schemas.microsoft.com/office/drawing/2014/main" id="{5171EEE7-0932-A359-1065-8AAE7614A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"/>
            <a:ext cx="6096000" cy="3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1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F34E-3D68-9ADF-1572-D24F9EDF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662E0831-9208-1F0C-3153-0A865A6C4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8" cy="3022317"/>
          </a:xfrm>
          <a:prstGeom prst="rect">
            <a:avLst/>
          </a:prstGeom>
        </p:spPr>
      </p:pic>
      <p:pic>
        <p:nvPicPr>
          <p:cNvPr id="5" name="Picture 4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B731DD17-E530-8A22-DE9C-E360FF09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5999" cy="3022317"/>
          </a:xfrm>
          <a:prstGeom prst="rect">
            <a:avLst/>
          </a:prstGeom>
        </p:spPr>
      </p:pic>
      <p:pic>
        <p:nvPicPr>
          <p:cNvPr id="7" name="Picture 6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BB7080A9-B50E-C75B-3A5D-D71119602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835684"/>
            <a:ext cx="6095997" cy="3022316"/>
          </a:xfrm>
          <a:prstGeom prst="rect">
            <a:avLst/>
          </a:prstGeom>
        </p:spPr>
      </p:pic>
      <p:pic>
        <p:nvPicPr>
          <p:cNvPr id="12" name="Picture 11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F4299D5D-750F-9E60-7A70-5D3AF03CF2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835680"/>
            <a:ext cx="6096002" cy="30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98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Yang  Wong</dc:creator>
  <cp:lastModifiedBy>Qi Yang  Wong</cp:lastModifiedBy>
  <cp:revision>1</cp:revision>
  <dcterms:created xsi:type="dcterms:W3CDTF">2025-10-27T03:35:54Z</dcterms:created>
  <dcterms:modified xsi:type="dcterms:W3CDTF">2025-10-27T03:40:24Z</dcterms:modified>
</cp:coreProperties>
</file>