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0" r:id="rId2"/>
    <p:sldId id="31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9" autoAdjust="0"/>
    <p:restoredTop sz="94660"/>
  </p:normalViewPr>
  <p:slideViewPr>
    <p:cSldViewPr snapToGrid="0">
      <p:cViewPr varScale="1">
        <p:scale>
          <a:sx n="45" d="100"/>
          <a:sy n="45" d="100"/>
        </p:scale>
        <p:origin x="58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56-A4AC-4B81-AD7A-605A9E36430F}" type="datetimeFigureOut">
              <a:rPr lang="en-MY" smtClean="0"/>
              <a:t>27/10/2025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6A1-DA42-49C9-9E13-AD1037818D9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9333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56-A4AC-4B81-AD7A-605A9E36430F}" type="datetimeFigureOut">
              <a:rPr lang="en-MY" smtClean="0"/>
              <a:t>27/10/2025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6A1-DA42-49C9-9E13-AD1037818D9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8865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56-A4AC-4B81-AD7A-605A9E36430F}" type="datetimeFigureOut">
              <a:rPr lang="en-MY" smtClean="0"/>
              <a:t>27/10/2025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6A1-DA42-49C9-9E13-AD1037818D9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275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56-A4AC-4B81-AD7A-605A9E36430F}" type="datetimeFigureOut">
              <a:rPr lang="en-MY" smtClean="0"/>
              <a:t>27/10/2025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6A1-DA42-49C9-9E13-AD1037818D9B}" type="slidenum">
              <a:rPr lang="en-MY" smtClean="0"/>
              <a:t>‹#›</a:t>
            </a:fld>
            <a:endParaRPr lang="en-MY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0310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56-A4AC-4B81-AD7A-605A9E36430F}" type="datetimeFigureOut">
              <a:rPr lang="en-MY" smtClean="0"/>
              <a:t>27/10/2025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6A1-DA42-49C9-9E13-AD1037818D9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43736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56-A4AC-4B81-AD7A-605A9E36430F}" type="datetimeFigureOut">
              <a:rPr lang="en-MY" smtClean="0"/>
              <a:t>27/10/2025</a:t>
            </a:fld>
            <a:endParaRPr lang="en-MY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6A1-DA42-49C9-9E13-AD1037818D9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67034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56-A4AC-4B81-AD7A-605A9E36430F}" type="datetimeFigureOut">
              <a:rPr lang="en-MY" smtClean="0"/>
              <a:t>27/10/2025</a:t>
            </a:fld>
            <a:endParaRPr lang="en-MY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6A1-DA42-49C9-9E13-AD1037818D9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13163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56-A4AC-4B81-AD7A-605A9E36430F}" type="datetimeFigureOut">
              <a:rPr lang="en-MY" smtClean="0"/>
              <a:t>27/10/2025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6A1-DA42-49C9-9E13-AD1037818D9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04288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56-A4AC-4B81-AD7A-605A9E36430F}" type="datetimeFigureOut">
              <a:rPr lang="en-MY" smtClean="0"/>
              <a:t>27/10/2025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6A1-DA42-49C9-9E13-AD1037818D9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4789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56-A4AC-4B81-AD7A-605A9E36430F}" type="datetimeFigureOut">
              <a:rPr lang="en-MY" smtClean="0"/>
              <a:t>27/10/2025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6A1-DA42-49C9-9E13-AD1037818D9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9611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56-A4AC-4B81-AD7A-605A9E36430F}" type="datetimeFigureOut">
              <a:rPr lang="en-MY" smtClean="0"/>
              <a:t>27/10/2025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6A1-DA42-49C9-9E13-AD1037818D9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9049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56-A4AC-4B81-AD7A-605A9E36430F}" type="datetimeFigureOut">
              <a:rPr lang="en-MY" smtClean="0"/>
              <a:t>27/10/2025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6A1-DA42-49C9-9E13-AD1037818D9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4737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56-A4AC-4B81-AD7A-605A9E36430F}" type="datetimeFigureOut">
              <a:rPr lang="en-MY" smtClean="0"/>
              <a:t>27/10/2025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6A1-DA42-49C9-9E13-AD1037818D9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1618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56-A4AC-4B81-AD7A-605A9E36430F}" type="datetimeFigureOut">
              <a:rPr lang="en-MY" smtClean="0"/>
              <a:t>27/10/2025</a:t>
            </a:fld>
            <a:endParaRPr lang="en-MY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6A1-DA42-49C9-9E13-AD1037818D9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7337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56-A4AC-4B81-AD7A-605A9E36430F}" type="datetimeFigureOut">
              <a:rPr lang="en-MY" smtClean="0"/>
              <a:t>27/10/2025</a:t>
            </a:fld>
            <a:endParaRPr lang="en-MY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6A1-DA42-49C9-9E13-AD1037818D9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1230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56-A4AC-4B81-AD7A-605A9E36430F}" type="datetimeFigureOut">
              <a:rPr lang="en-MY" smtClean="0"/>
              <a:t>27/10/2025</a:t>
            </a:fld>
            <a:endParaRPr lang="en-MY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6A1-DA42-49C9-9E13-AD1037818D9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808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56-A4AC-4B81-AD7A-605A9E36430F}" type="datetimeFigureOut">
              <a:rPr lang="en-MY" smtClean="0"/>
              <a:t>27/10/2025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6A1-DA42-49C9-9E13-AD1037818D9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6895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3F4FD56-A4AC-4B81-AD7A-605A9E36430F}" type="datetimeFigureOut">
              <a:rPr lang="en-MY" smtClean="0"/>
              <a:t>27/10/2025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96A1-DA42-49C9-9E13-AD1037818D9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2485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350C0-8756-E16A-5F3B-3E2516734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graph of a graph showing a number of data&#10;&#10;AI-generated content may be incorrect.">
            <a:extLst>
              <a:ext uri="{FF2B5EF4-FFF2-40B4-BE49-F238E27FC236}">
                <a16:creationId xmlns:a16="http://schemas.microsoft.com/office/drawing/2014/main" id="{AC376650-0F6A-B356-B12F-A5A5E5F11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108447" cy="3027680"/>
          </a:xfrm>
          <a:prstGeom prst="rect">
            <a:avLst/>
          </a:prstGeom>
        </p:spPr>
      </p:pic>
      <p:pic>
        <p:nvPicPr>
          <p:cNvPr id="30" name="Picture 29" descr="A graph of a graph&#10;&#10;AI-generated content may be incorrect.">
            <a:extLst>
              <a:ext uri="{FF2B5EF4-FFF2-40B4-BE49-F238E27FC236}">
                <a16:creationId xmlns:a16="http://schemas.microsoft.com/office/drawing/2014/main" id="{CCDFB57C-B0F7-8DCC-6709-A1BDCE0E3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552" y="1"/>
            <a:ext cx="6108447" cy="3027680"/>
          </a:xfrm>
          <a:prstGeom prst="rect">
            <a:avLst/>
          </a:prstGeom>
        </p:spPr>
      </p:pic>
      <p:pic>
        <p:nvPicPr>
          <p:cNvPr id="32" name="Picture 31" descr="A graph showing a number of data&#10;&#10;AI-generated content may be incorrect.">
            <a:extLst>
              <a:ext uri="{FF2B5EF4-FFF2-40B4-BE49-F238E27FC236}">
                <a16:creationId xmlns:a16="http://schemas.microsoft.com/office/drawing/2014/main" id="{F9E3636C-6EEA-0297-AE38-8A523814C3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5890"/>
            <a:ext cx="6117386" cy="3032111"/>
          </a:xfrm>
          <a:prstGeom prst="rect">
            <a:avLst/>
          </a:prstGeom>
        </p:spPr>
      </p:pic>
      <p:pic>
        <p:nvPicPr>
          <p:cNvPr id="34" name="Picture 33" descr="A screen shot of a graph&#10;&#10;AI-generated content may be incorrect.">
            <a:extLst>
              <a:ext uri="{FF2B5EF4-FFF2-40B4-BE49-F238E27FC236}">
                <a16:creationId xmlns:a16="http://schemas.microsoft.com/office/drawing/2014/main" id="{9FB01D51-E818-B0A3-2E79-BAAEF9D80A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610" y="3825888"/>
            <a:ext cx="6117389" cy="303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25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A8BE6-CAF3-E0BA-450F-BD025697D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AI-generated content may be incorrect.">
            <a:extLst>
              <a:ext uri="{FF2B5EF4-FFF2-40B4-BE49-F238E27FC236}">
                <a16:creationId xmlns:a16="http://schemas.microsoft.com/office/drawing/2014/main" id="{BD2C3432-30CB-12A8-FCD5-8C8126EAF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096000" cy="3021510"/>
          </a:xfrm>
          <a:prstGeom prst="rect">
            <a:avLst/>
          </a:prstGeom>
        </p:spPr>
      </p:pic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89997D0D-C5F4-1664-7583-74E408682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3021511"/>
          </a:xfrm>
          <a:prstGeom prst="rect">
            <a:avLst/>
          </a:prstGeom>
        </p:spPr>
      </p:pic>
      <p:pic>
        <p:nvPicPr>
          <p:cNvPr id="7" name="Picture 6" descr="A screen shot of a graph&#10;&#10;AI-generated content may be incorrect.">
            <a:extLst>
              <a:ext uri="{FF2B5EF4-FFF2-40B4-BE49-F238E27FC236}">
                <a16:creationId xmlns:a16="http://schemas.microsoft.com/office/drawing/2014/main" id="{8F6FE2ED-21C2-7AD6-EAEA-EED753F49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6488"/>
            <a:ext cx="6096000" cy="3021511"/>
          </a:xfrm>
          <a:prstGeom prst="rect">
            <a:avLst/>
          </a:prstGeom>
        </p:spPr>
      </p:pic>
      <p:pic>
        <p:nvPicPr>
          <p:cNvPr id="9" name="Picture 8" descr="A screen shot of a graph&#10;&#10;AI-generated content may be incorrect.">
            <a:extLst>
              <a:ext uri="{FF2B5EF4-FFF2-40B4-BE49-F238E27FC236}">
                <a16:creationId xmlns:a16="http://schemas.microsoft.com/office/drawing/2014/main" id="{70FDF9F7-C3DF-6DF4-D28C-C062211D62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3836488"/>
            <a:ext cx="6096001" cy="302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65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Qi Yang  Wong</dc:creator>
  <cp:lastModifiedBy>Qi Yang  Wong</cp:lastModifiedBy>
  <cp:revision>1</cp:revision>
  <dcterms:created xsi:type="dcterms:W3CDTF">2025-10-27T03:47:34Z</dcterms:created>
  <dcterms:modified xsi:type="dcterms:W3CDTF">2025-10-27T03:48:11Z</dcterms:modified>
</cp:coreProperties>
</file>