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>
        <p:scale>
          <a:sx n="125" d="100"/>
          <a:sy n="125" d="100"/>
        </p:scale>
        <p:origin x="32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1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1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9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61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1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3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3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167135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03" y="5308499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86830" y="-1633524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177586" y="1230238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11" y="2076869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042369" y="2319328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67" y="3142213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466510" y="1641022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43" y="4235790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11" y="84621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11" y="1831752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11" y="4056258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726279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3956130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4969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894320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11882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584142" y="2332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72249" y="3467005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36" y="4492827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40602" y="-1462661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851972" y="2970555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83" y="3571651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" y="89075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1" y="1656591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1" y="4452598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5919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436063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5414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71915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51516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03377" y="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026584" y="1916607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32795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061" y="1709948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8507" y="5760983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504" y="5986272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60381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446751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938190" y="3012702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40602" y="-1403286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378418" y="3129980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1" y="89075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" y="1727841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1" y="4559479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5414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79040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622047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03377" y="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32795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1035" y="1816996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243556" y="6950281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0111" y="8226693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7967" y="887974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6361" y="953204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408735" y="835636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6148" y="3693677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667756" y="1346686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0529" y="4695897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8314606" y="2200830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6299860" y="3054675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6311900" y="2979010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299860" y="2752586"/>
            <a:ext cx="2007209" cy="150749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827520" y="2431663"/>
            <a:ext cx="1487086" cy="398530"/>
          </a:xfrm>
          <a:prstGeom prst="bentConnector3">
            <a:avLst>
              <a:gd name="adj1" fmla="val 2745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8307069" y="2567920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8297782" y="2975782"/>
            <a:ext cx="1393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8282567" y="333571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88" y="1996889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5103542" y="2723239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440" y="2546608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5344698" y="1215023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568" y="1111408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030" y="698943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21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34</cp:revision>
  <dcterms:created xsi:type="dcterms:W3CDTF">2020-02-24T08:43:05Z</dcterms:created>
  <dcterms:modified xsi:type="dcterms:W3CDTF">2020-03-24T16:33:30Z</dcterms:modified>
</cp:coreProperties>
</file>