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80" d="100"/>
          <a:sy n="80" d="100"/>
        </p:scale>
        <p:origin x="198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9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06724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620861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7" y="-73341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4" y="213035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09" y="297698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7" y="321944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5" y="4042329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7" y="2541138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5135903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98473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273186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495637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2626392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4856243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49807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79443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01894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8" y="923440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7" y="4367118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5392944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62548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69" y="3870671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1" y="4471764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556704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35271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492053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260747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1927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4152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2816724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2610061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6661096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6886389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912818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03173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6" y="403009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2717109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503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1268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7986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43215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564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4593790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2246799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7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2237278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5" y="2701975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6848288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874718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3" y="-1294826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0" y="403009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122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0887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41764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39406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183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4593790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1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3" y="10064431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89" y="5410638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3" y="5930202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1" y="3383558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8454810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2" y="3100943"/>
            <a:ext cx="97494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8" y="395479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8" y="3879127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7" y="3666004"/>
            <a:ext cx="2007208" cy="13745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5" y="3298914"/>
            <a:ext cx="1487087" cy="43139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3468033"/>
            <a:ext cx="532133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3875896"/>
            <a:ext cx="117929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4" y="4235828"/>
            <a:ext cx="607859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5" y="2897006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0" y="3623353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3446725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2115140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011525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1599057"/>
            <a:ext cx="1205286" cy="1201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85BAD-12F1-4F2D-B585-425291CF3683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671094" y="5653871"/>
            <a:ext cx="88487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42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53</cp:revision>
  <dcterms:created xsi:type="dcterms:W3CDTF">2020-02-24T08:43:05Z</dcterms:created>
  <dcterms:modified xsi:type="dcterms:W3CDTF">2020-04-14T16:17:26Z</dcterms:modified>
</cp:coreProperties>
</file>