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" Type="http://schemas.openxmlformats.org/officeDocument/2006/relationships/image" Target="../media/image14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33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8765" y="4531154"/>
            <a:ext cx="4449616" cy="641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216604-D48F-4AA2-B5AB-779FE10A5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674" y="1636751"/>
            <a:ext cx="10179878" cy="25692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107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82</cp:revision>
  <dcterms:created xsi:type="dcterms:W3CDTF">2020-02-24T08:43:05Z</dcterms:created>
  <dcterms:modified xsi:type="dcterms:W3CDTF">2020-06-25T12:49:21Z</dcterms:modified>
</cp:coreProperties>
</file>