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>
        <p:scale>
          <a:sx n="120" d="100"/>
          <a:sy n="120" d="100"/>
        </p:scale>
        <p:origin x="366" y="-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9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1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1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9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067248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1" y="6208612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90827" y="-733411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381584" y="213035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09" y="297698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246367" y="3219441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65" y="4042329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670507" y="2541138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37" y="5135903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05" y="98473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205" y="273186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205" y="4956371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5" y="2626392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5" y="4856243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49807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79443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01894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788138" y="923440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76247" y="4367118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30" y="5392944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599" y="-562548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055969" y="3870671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81" y="4471764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2556704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5352711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492053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260747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1927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4152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230578" y="2816724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055" y="2610061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501" y="6661096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98" y="6886389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5039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3676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7" y="3912818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599" y="-503173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582416" y="403009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262795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5459592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9052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52216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029" y="2717109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4" y="78503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126806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5" y="9779863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8" y="1043215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0" y="9256482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0142" y="4593790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871750" y="2246799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4527" y="5596011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100474" y="2237278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95" y="2701975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8" y="6848288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5039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3676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7" y="3874718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763263" y="-1294826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773040" y="403009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262795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5459592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9052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52216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4" y="78122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088706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5" y="9741764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8" y="1039406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0" y="9218382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9817" y="4593790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5151" y="5596011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763579" y="10363791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54302" y="90820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E6A9A10-B48B-483F-AB52-B0E0B2EF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173" y="10102189"/>
            <a:ext cx="2802424" cy="1222988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7399284" y="8579830"/>
            <a:ext cx="669973" cy="2868554"/>
          </a:xfrm>
          <a:prstGeom prst="leftBrace">
            <a:avLst>
              <a:gd name="adj1" fmla="val 8333"/>
              <a:gd name="adj2" fmla="val 2382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C9A16F-2081-4769-BF18-CF2EB9F31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10" y="8440388"/>
            <a:ext cx="3919057" cy="1606687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08065" y="6378113"/>
            <a:ext cx="669973" cy="4006134"/>
          </a:xfrm>
          <a:prstGeom prst="leftBrace">
            <a:avLst>
              <a:gd name="adj1" fmla="val 8333"/>
              <a:gd name="adj2" fmla="val 3857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743" y="5930202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1338379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8" y="1803076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1" y="16050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1" y="44687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48471" y="3383558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6" y="-2193725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3" y="3131198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8" y="90289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172905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4560693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55362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8" y="179162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0" y="4623265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6" y="12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34009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0853" y="10326702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8713" y="1097976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7106" y="1163205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19478" y="10456378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3694891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9174" y="4697112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8" y="8232352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13061" y="11759279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01357" y="11606229"/>
            <a:ext cx="1363978" cy="67543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49" y="8355427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8424748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8518602" y="3100943"/>
            <a:ext cx="974947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6503858" y="395479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6515898" y="3879127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503857" y="3666004"/>
            <a:ext cx="2007208" cy="13745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031515" y="3298914"/>
            <a:ext cx="1487087" cy="43139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8511066" y="3468033"/>
            <a:ext cx="532133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8501778" y="3875896"/>
            <a:ext cx="1179297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8486564" y="4235828"/>
            <a:ext cx="607859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5" y="2897006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5307540" y="3623353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34" y="3446725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5548693" y="2115140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562" y="2011525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024" y="1599057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Words>39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42</cp:revision>
  <dcterms:created xsi:type="dcterms:W3CDTF">2020-02-24T08:43:05Z</dcterms:created>
  <dcterms:modified xsi:type="dcterms:W3CDTF">2020-04-07T14:29:53Z</dcterms:modified>
</cp:coreProperties>
</file>