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5999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2814" y="-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356703"/>
            <a:ext cx="10709990" cy="501340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563446"/>
            <a:ext cx="9449991" cy="347671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6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2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66678"/>
            <a:ext cx="2716872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66678"/>
            <a:ext cx="7993117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88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590057"/>
            <a:ext cx="10867490" cy="5990088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636813"/>
            <a:ext cx="10867490" cy="31500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74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833390"/>
            <a:ext cx="5354995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833390"/>
            <a:ext cx="5354995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6681"/>
            <a:ext cx="108674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530053"/>
            <a:ext cx="5330385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260078"/>
            <a:ext cx="533038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530053"/>
            <a:ext cx="5356636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260078"/>
            <a:ext cx="535663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9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073367"/>
            <a:ext cx="6378744" cy="10233485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073367"/>
            <a:ext cx="6378744" cy="10233485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66681"/>
            <a:ext cx="108674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833390"/>
            <a:ext cx="108674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3346867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8.emf"/><Relationship Id="rId2" Type="http://schemas.openxmlformats.org/officeDocument/2006/relationships/image" Target="../media/image29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23.emf"/><Relationship Id="rId10" Type="http://schemas.openxmlformats.org/officeDocument/2006/relationships/image" Target="../media/image8.emf"/><Relationship Id="rId19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967360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02" y="7108724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90828" y="166701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6381585" y="3030464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0" y="3877099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7246368" y="4119553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66" y="4942442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7670508" y="3441251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37" y="6036015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05" y="1884846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05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05" y="5856483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5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5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4992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69455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591905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788139" y="182355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76248" y="5267230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30" y="6293057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600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055970" y="4770784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82" y="5371876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1889300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6252823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9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9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5437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51938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6315396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4" y="18002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230578" y="3716837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833020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055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501" y="7561208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498" y="7786502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9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9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8" y="4812931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444600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8582417" y="4930210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5" y="1889300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6359704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5437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59063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642227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4" y="18002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833020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029" y="3617221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5" y="87505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6" y="10679976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9" y="11332272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1" y="101565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0142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7871750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4528" y="6496123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100474" y="3137391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6" y="3602087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8" y="7748401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84209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84209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142188" y="4774831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763264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773041" y="4930210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" y="1889300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5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05" y="6359704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176733" y="1954374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153406" y="3590639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154088" y="6422277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807374" y="18002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40" y="1833020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9447555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4105" y="99888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966" y="10641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0359" y="11294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612731" y="101184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9817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45152" y="6496123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22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4" y="10964543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3" y="99822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9" y="8597578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90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744" y="6830314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2238492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48472" y="4283671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4" y="4031311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9040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2629168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055474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269174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552337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901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934121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1226814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4" y="1187987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7" y="1253216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9" y="113564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4595003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5" y="5597224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9" y="13001288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925554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324861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8540590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29" y="6861411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22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603019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4" y="10964543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0454303" y="99822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516919" y="8597578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2238492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4" y="4238478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4" y="4031311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8" y="99040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8" y="2629168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055474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269174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552337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901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934121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0853" y="11226814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8714" y="11879873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7107" y="1253216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9619479" y="113564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840" y="4595003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9175" y="5597224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5187629" y="13001288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925554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324861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37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469" y="11309732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9454111" y="11257620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9454111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9454111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19" y="9361353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7727750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429" y="6861411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22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373149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4" y="10964543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4218219" y="8597578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2238492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593664" y="4238478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587064" y="4031311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990401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8" y="2629168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28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055474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2691740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5523378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901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934121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7025" y="966929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7026" y="1049261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359662" y="1024110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3840" y="4595003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9175" y="5597224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2888929" y="13001288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49" y="925554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324861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3638137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8359662" y="1114309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8953" y="1573436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09" y="7907676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0533222" y="6152212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469" y="111030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9454111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9454111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9454111" y="102190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19" y="9154629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7727750" y="46181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22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3731496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24" y="10757819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4218219" y="8390854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14497" y="1336443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19" y="1801139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98232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98232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5577287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234639" y="3129262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28" y="8835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28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28" y="4558756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990756" y="153425"/>
            <a:ext cx="1813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967429" y="1789691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968111" y="4621329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1621397" y="-7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63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7025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87026" y="10285895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8359662" y="1003438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3840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98229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2888929" y="12794564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49" y="9048816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990756" y="9118137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3638137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8359662" y="109363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8953" y="671387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48113" y="5962599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693097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06750" y="4695175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8518603" y="40010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6503859" y="4854905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6515899" y="4779240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03858" y="4552812"/>
            <a:ext cx="2007209" cy="1507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31516" y="4185722"/>
            <a:ext cx="1487087" cy="44470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8511066" y="4368145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8501778" y="4776008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8486565" y="51359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86" y="3797119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5307541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34" y="4346838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5548693" y="3015253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62" y="2911638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024" y="2499169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1702</TotalTime>
  <Words>90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68</cp:revision>
  <dcterms:created xsi:type="dcterms:W3CDTF">2020-02-24T08:43:05Z</dcterms:created>
  <dcterms:modified xsi:type="dcterms:W3CDTF">2020-06-02T10:21:43Z</dcterms:modified>
</cp:coreProperties>
</file>