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1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emf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8.emf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1" y="2114689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8" y="7256053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3891175" y="314030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4781931" y="317779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6" y="4024423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5646714" y="426688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12" y="5089767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6070855" y="3588576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88" y="6183344"/>
            <a:ext cx="3394672" cy="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2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2114689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03" y="7256053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86830" y="314030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177586" y="317779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11" y="4024423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042369" y="426688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7" y="5089767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466510" y="3588576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3" y="6183344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1" y="20321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1" y="377930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11" y="6003812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3673833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5903684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20972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384187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606638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584142" y="19708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72249" y="3467005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36" y="4492827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62661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851972" y="2970555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3" y="3571651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165659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1" y="445259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591940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360634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1915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51516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0822142" y="277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026584" y="191660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061" y="1709948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507" y="5760983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376871" y="3583426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62661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800351" y="2285909"/>
            <a:ext cx="669973" cy="4490358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" y="165659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4488229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591940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396265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1915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55079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380289" y="3156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035" y="1745746"/>
            <a:ext cx="5909106" cy="2202766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026584" y="191660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11" y="3597240"/>
            <a:ext cx="3164539" cy="656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2CABC6-C89F-4168-9E0F-B51EF5650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5392" y="4617658"/>
            <a:ext cx="4360822" cy="953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68042C-E687-48AF-A57E-545C047CD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6159" y="5902106"/>
            <a:ext cx="4271396" cy="2132677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74817" y="6889729"/>
            <a:ext cx="669973" cy="2318216"/>
          </a:xfrm>
          <a:prstGeom prst="leftBrace">
            <a:avLst>
              <a:gd name="adj1" fmla="val 8333"/>
              <a:gd name="adj2" fmla="val 3368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7023" y="8155443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4879" y="880849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13273" y="946079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55647" y="828511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15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24</cp:revision>
  <dcterms:created xsi:type="dcterms:W3CDTF">2020-02-24T08:43:05Z</dcterms:created>
  <dcterms:modified xsi:type="dcterms:W3CDTF">2020-03-17T23:54:16Z</dcterms:modified>
</cp:coreProperties>
</file>