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3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1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12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09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9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4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61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1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4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3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3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8.emf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6" y="167135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903" y="5308499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286830" y="-1633524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6177586" y="1230238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11" y="2076869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042369" y="2319328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67" y="3142213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7466510" y="1641022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43" y="4235790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11" y="84621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11" y="1831752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11" y="4056258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80211" y="1726279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80211" y="3956130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72739" y="14969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49408" y="1894320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50090" y="4118826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584142" y="2332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72249" y="3467005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536" y="4492827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240602" y="-1462661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851972" y="2970555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83" y="3571651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1" y="89075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1" y="1656591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1" y="4452598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80211" y="15919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80211" y="436063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72739" y="15414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49408" y="1719159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50090" y="4515166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03377" y="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026584" y="1916607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6" y="32795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8061" y="1709948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8507" y="5760983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151241" y="3583426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240602" y="-1462661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574721" y="2285909"/>
            <a:ext cx="669973" cy="4490358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1" y="89075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1" y="1656591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1" y="4488229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80211" y="15919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80211" y="439626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72739" y="15414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49408" y="1719159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50090" y="4550797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03377" y="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6" y="32795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1035" y="1745746"/>
            <a:ext cx="5909106" cy="2202766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6926720" y="2016472"/>
            <a:ext cx="508102" cy="3045842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2CABC6-C89F-4168-9E0F-B51EF5650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9762" y="4617658"/>
            <a:ext cx="4360822" cy="9539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68042C-E687-48AF-A57E-545C047CD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0529" y="5902106"/>
            <a:ext cx="4271396" cy="2132677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0249187" y="6889729"/>
            <a:ext cx="669973" cy="2318216"/>
          </a:xfrm>
          <a:prstGeom prst="leftBrace">
            <a:avLst>
              <a:gd name="adj1" fmla="val 8333"/>
              <a:gd name="adj2" fmla="val 3368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11393" y="8155443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9249" y="880849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87643" y="946079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9430017" y="828511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4E6E31-1176-4A99-BE26-E5D4E2A3D3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50829" y="3622427"/>
            <a:ext cx="2866087" cy="64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</TotalTime>
  <Words>15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27</cp:revision>
  <dcterms:created xsi:type="dcterms:W3CDTF">2020-02-24T08:43:05Z</dcterms:created>
  <dcterms:modified xsi:type="dcterms:W3CDTF">2020-03-19T18:07:35Z</dcterms:modified>
</cp:coreProperties>
</file>