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100" d="100"/>
          <a:sy n="100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3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51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12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09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93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43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61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81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4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33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6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DB50-5271-4B1A-976D-0A7715B55622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13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91" y="2114689"/>
            <a:ext cx="6699512" cy="152706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9E77D7-6765-4104-92F7-2B0F113C6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48" y="7256053"/>
            <a:ext cx="6911787" cy="1572828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3891175" y="314030"/>
            <a:ext cx="669973" cy="6997234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4781931" y="3177792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D84DA-9E8B-4631-9036-44A66526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56" y="4024423"/>
            <a:ext cx="6911787" cy="669971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5646714" y="4266882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712" y="5089767"/>
            <a:ext cx="3394671" cy="70455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6070855" y="3588576"/>
            <a:ext cx="669973" cy="6982383"/>
          </a:xfrm>
          <a:prstGeom prst="leftBrace">
            <a:avLst>
              <a:gd name="adj1" fmla="val 8333"/>
              <a:gd name="adj2" fmla="val 4233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5FD61-9F33-4D26-B850-FA4F50D43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88" y="6183344"/>
            <a:ext cx="3394672" cy="6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2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46" y="2114689"/>
            <a:ext cx="6699512" cy="152706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9E77D7-6765-4104-92F7-2B0F113C6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903" y="7256053"/>
            <a:ext cx="6911787" cy="1572828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286830" y="314030"/>
            <a:ext cx="669973" cy="6997234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6177586" y="3177792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D84DA-9E8B-4631-9036-44A66526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11" y="4024423"/>
            <a:ext cx="6911787" cy="669971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7042369" y="4266882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367" y="5089767"/>
            <a:ext cx="3394671" cy="70455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7466510" y="3588576"/>
            <a:ext cx="669973" cy="6982383"/>
          </a:xfrm>
          <a:prstGeom prst="leftBrace">
            <a:avLst>
              <a:gd name="adj1" fmla="val 8333"/>
              <a:gd name="adj2" fmla="val 4233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5FD61-9F33-4D26-B850-FA4F50D43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43" y="6183344"/>
            <a:ext cx="3394672" cy="6848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11" y="2032175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11" y="3779306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11" y="6003812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80211" y="3673833"/>
            <a:ext cx="112776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80211" y="5903684"/>
            <a:ext cx="112776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972739" y="2097244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949408" y="3841874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950090" y="6066380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584142" y="197088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57631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572249" y="3467005"/>
            <a:ext cx="669973" cy="4490358"/>
          </a:xfrm>
          <a:prstGeom prst="leftBrace">
            <a:avLst>
              <a:gd name="adj1" fmla="val 8333"/>
              <a:gd name="adj2" fmla="val 4942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704760-CFE0-4000-82CE-D6EBCE2D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536" y="4492827"/>
            <a:ext cx="2884534" cy="1038183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240602" y="-1462661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7851972" y="2970555"/>
            <a:ext cx="669973" cy="3049801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83" y="3571651"/>
            <a:ext cx="3164539" cy="6567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1" y="89075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1" y="1656591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1" y="4452598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80211" y="1591940"/>
            <a:ext cx="112776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80211" y="4360634"/>
            <a:ext cx="112776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972739" y="154144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949408" y="1719159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950090" y="4515166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0822142" y="2778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7026584" y="1916607"/>
            <a:ext cx="508102" cy="3245571"/>
          </a:xfrm>
          <a:prstGeom prst="leftBrace">
            <a:avLst>
              <a:gd name="adj1" fmla="val 8333"/>
              <a:gd name="adj2" fmla="val 830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46" y="32795"/>
            <a:ext cx="6699512" cy="15270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887F27-B4A1-4B8B-98CB-9E3CD4B64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8061" y="1709948"/>
            <a:ext cx="5901976" cy="22027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8F518E-186F-47A0-8082-C0E861FADF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8507" y="5760983"/>
            <a:ext cx="4369828" cy="21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7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8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16</cp:revision>
  <dcterms:created xsi:type="dcterms:W3CDTF">2020-02-24T08:43:05Z</dcterms:created>
  <dcterms:modified xsi:type="dcterms:W3CDTF">2020-03-10T15:36:38Z</dcterms:modified>
</cp:coreProperties>
</file>