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0" r:id="rId11"/>
  </p:sldIdLst>
  <p:sldSz cx="162004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9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2356703"/>
            <a:ext cx="13770372" cy="5013407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7563446"/>
            <a:ext cx="12150329" cy="3476717"/>
          </a:xfrm>
        </p:spPr>
        <p:txBody>
          <a:bodyPr/>
          <a:lstStyle>
            <a:lvl1pPr marL="0" indent="0" algn="ctr">
              <a:buNone/>
              <a:defRPr sz="4252"/>
            </a:lvl1pPr>
            <a:lvl2pPr marL="810021" indent="0" algn="ctr">
              <a:buNone/>
              <a:defRPr sz="3543"/>
            </a:lvl2pPr>
            <a:lvl3pPr marL="1620042" indent="0" algn="ctr">
              <a:buNone/>
              <a:defRPr sz="3189"/>
            </a:lvl3pPr>
            <a:lvl4pPr marL="2430064" indent="0" algn="ctr">
              <a:buNone/>
              <a:defRPr sz="2835"/>
            </a:lvl4pPr>
            <a:lvl5pPr marL="3240085" indent="0" algn="ctr">
              <a:buNone/>
              <a:defRPr sz="2835"/>
            </a:lvl5pPr>
            <a:lvl6pPr marL="4050106" indent="0" algn="ctr">
              <a:buNone/>
              <a:defRPr sz="2835"/>
            </a:lvl6pPr>
            <a:lvl7pPr marL="4860127" indent="0" algn="ctr">
              <a:buNone/>
              <a:defRPr sz="2835"/>
            </a:lvl7pPr>
            <a:lvl8pPr marL="5670149" indent="0" algn="ctr">
              <a:buNone/>
              <a:defRPr sz="2835"/>
            </a:lvl8pPr>
            <a:lvl9pPr marL="6480170" indent="0" algn="ctr">
              <a:buNone/>
              <a:defRPr sz="283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55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4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766678"/>
            <a:ext cx="3493219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766678"/>
            <a:ext cx="10277153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29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50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3590057"/>
            <a:ext cx="13972878" cy="5990088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9636813"/>
            <a:ext cx="13972878" cy="3150046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/>
                </a:solidFill>
              </a:defRPr>
            </a:lvl1pPr>
            <a:lvl2pPr marL="810021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20042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3006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4008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50106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601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7014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8017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35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3833390"/>
            <a:ext cx="6885186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3833390"/>
            <a:ext cx="6885186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87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766681"/>
            <a:ext cx="13972878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3530053"/>
            <a:ext cx="6853544" cy="1730025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5260078"/>
            <a:ext cx="6853544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3530053"/>
            <a:ext cx="6887296" cy="1730025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5260078"/>
            <a:ext cx="688729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53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29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35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960014"/>
            <a:ext cx="5225063" cy="336005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2073367"/>
            <a:ext cx="8201472" cy="10233485"/>
          </a:xfrm>
        </p:spPr>
        <p:txBody>
          <a:bodyPr/>
          <a:lstStyle>
            <a:lvl1pPr>
              <a:defRPr sz="5669"/>
            </a:lvl1pPr>
            <a:lvl2pPr>
              <a:defRPr sz="4961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4320064"/>
            <a:ext cx="5225063" cy="8003453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08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960014"/>
            <a:ext cx="5225063" cy="336005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2073367"/>
            <a:ext cx="8201472" cy="10233485"/>
          </a:xfrm>
        </p:spPr>
        <p:txBody>
          <a:bodyPr anchor="t"/>
          <a:lstStyle>
            <a:lvl1pPr marL="0" indent="0">
              <a:buNone/>
              <a:defRPr sz="5669"/>
            </a:lvl1pPr>
            <a:lvl2pPr marL="810021" indent="0">
              <a:buNone/>
              <a:defRPr sz="4961"/>
            </a:lvl2pPr>
            <a:lvl3pPr marL="1620042" indent="0">
              <a:buNone/>
              <a:defRPr sz="4252"/>
            </a:lvl3pPr>
            <a:lvl4pPr marL="2430064" indent="0">
              <a:buNone/>
              <a:defRPr sz="3543"/>
            </a:lvl4pPr>
            <a:lvl5pPr marL="3240085" indent="0">
              <a:buNone/>
              <a:defRPr sz="3543"/>
            </a:lvl5pPr>
            <a:lvl6pPr marL="4050106" indent="0">
              <a:buNone/>
              <a:defRPr sz="3543"/>
            </a:lvl6pPr>
            <a:lvl7pPr marL="4860127" indent="0">
              <a:buNone/>
              <a:defRPr sz="3543"/>
            </a:lvl7pPr>
            <a:lvl8pPr marL="5670149" indent="0">
              <a:buNone/>
              <a:defRPr sz="3543"/>
            </a:lvl8pPr>
            <a:lvl9pPr marL="6480170" indent="0">
              <a:buNone/>
              <a:defRPr sz="354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4320064"/>
            <a:ext cx="5225063" cy="8003453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B50-5271-4B1A-976D-0A7715B55622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87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766681"/>
            <a:ext cx="13972878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3833390"/>
            <a:ext cx="13972878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13346867"/>
            <a:ext cx="364509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0DB50-5271-4B1A-976D-0A7715B55622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13346867"/>
            <a:ext cx="54676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13346867"/>
            <a:ext cx="364509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870B-82C4-43D9-86EF-E5A93169AC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48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620042" rtl="0" eaLnBrk="1" latinLnBrk="0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011" indent="-405011" algn="l" defTabSz="162004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15032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5053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5074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5096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5117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5138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5159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5181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10021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20042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30064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40085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50106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60127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70149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8017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emf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7.png"/><Relationship Id="rId5" Type="http://schemas.openxmlformats.org/officeDocument/2006/relationships/image" Target="../media/image8.emf"/><Relationship Id="rId10" Type="http://schemas.openxmlformats.org/officeDocument/2006/relationships/image" Target="../media/image16.png"/><Relationship Id="rId4" Type="http://schemas.openxmlformats.org/officeDocument/2006/relationships/image" Target="../media/image7.emf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12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11" Type="http://schemas.openxmlformats.org/officeDocument/2006/relationships/image" Target="../media/image17.png"/><Relationship Id="rId5" Type="http://schemas.openxmlformats.org/officeDocument/2006/relationships/image" Target="../media/image7.emf"/><Relationship Id="rId10" Type="http://schemas.openxmlformats.org/officeDocument/2006/relationships/image" Target="../media/image16.png"/><Relationship Id="rId4" Type="http://schemas.openxmlformats.org/officeDocument/2006/relationships/image" Target="../media/image6.emf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7.png"/><Relationship Id="rId3" Type="http://schemas.openxmlformats.org/officeDocument/2006/relationships/image" Target="../media/image21.png"/><Relationship Id="rId7" Type="http://schemas.openxmlformats.org/officeDocument/2006/relationships/image" Target="../media/image7.emf"/><Relationship Id="rId12" Type="http://schemas.openxmlformats.org/officeDocument/2006/relationships/image" Target="../media/image16.png"/><Relationship Id="rId2" Type="http://schemas.openxmlformats.org/officeDocument/2006/relationships/image" Target="../media/image2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11" Type="http://schemas.openxmlformats.org/officeDocument/2006/relationships/image" Target="../media/image15.png"/><Relationship Id="rId5" Type="http://schemas.openxmlformats.org/officeDocument/2006/relationships/image" Target="../media/image19.png"/><Relationship Id="rId15" Type="http://schemas.openxmlformats.org/officeDocument/2006/relationships/image" Target="../media/image23.emf"/><Relationship Id="rId10" Type="http://schemas.openxmlformats.org/officeDocument/2006/relationships/image" Target="../media/image14.png"/><Relationship Id="rId4" Type="http://schemas.openxmlformats.org/officeDocument/2006/relationships/image" Target="../media/image22.png"/><Relationship Id="rId9" Type="http://schemas.openxmlformats.org/officeDocument/2006/relationships/image" Target="../media/image1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7.png"/><Relationship Id="rId3" Type="http://schemas.openxmlformats.org/officeDocument/2006/relationships/image" Target="../media/image20.png"/><Relationship Id="rId7" Type="http://schemas.openxmlformats.org/officeDocument/2006/relationships/image" Target="../media/image7.emf"/><Relationship Id="rId12" Type="http://schemas.openxmlformats.org/officeDocument/2006/relationships/image" Target="../media/image16.png"/><Relationship Id="rId2" Type="http://schemas.openxmlformats.org/officeDocument/2006/relationships/image" Target="../media/image25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11" Type="http://schemas.openxmlformats.org/officeDocument/2006/relationships/image" Target="../media/image15.png"/><Relationship Id="rId5" Type="http://schemas.openxmlformats.org/officeDocument/2006/relationships/image" Target="../media/image19.png"/><Relationship Id="rId15" Type="http://schemas.openxmlformats.org/officeDocument/2006/relationships/image" Target="../media/image23.emf"/><Relationship Id="rId10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1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6.png"/><Relationship Id="rId18" Type="http://schemas.openxmlformats.org/officeDocument/2006/relationships/image" Target="../media/image28.emf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12" Type="http://schemas.openxmlformats.org/officeDocument/2006/relationships/image" Target="../media/image14.png"/><Relationship Id="rId17" Type="http://schemas.openxmlformats.org/officeDocument/2006/relationships/image" Target="../media/image24.png"/><Relationship Id="rId2" Type="http://schemas.openxmlformats.org/officeDocument/2006/relationships/image" Target="../media/image26.png"/><Relationship Id="rId16" Type="http://schemas.openxmlformats.org/officeDocument/2006/relationships/image" Target="../media/image2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.png"/><Relationship Id="rId5" Type="http://schemas.openxmlformats.org/officeDocument/2006/relationships/image" Target="../media/image20.png"/><Relationship Id="rId15" Type="http://schemas.openxmlformats.org/officeDocument/2006/relationships/image" Target="../media/image18.png"/><Relationship Id="rId10" Type="http://schemas.openxmlformats.org/officeDocument/2006/relationships/image" Target="../media/image8.emf"/><Relationship Id="rId4" Type="http://schemas.openxmlformats.org/officeDocument/2006/relationships/image" Target="../media/image25.png"/><Relationship Id="rId9" Type="http://schemas.openxmlformats.org/officeDocument/2006/relationships/image" Target="../media/image7.emf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7.png"/><Relationship Id="rId18" Type="http://schemas.openxmlformats.org/officeDocument/2006/relationships/image" Target="../media/image18.png"/><Relationship Id="rId3" Type="http://schemas.openxmlformats.org/officeDocument/2006/relationships/image" Target="../media/image26.png"/><Relationship Id="rId7" Type="http://schemas.openxmlformats.org/officeDocument/2006/relationships/image" Target="../media/image6.emf"/><Relationship Id="rId12" Type="http://schemas.openxmlformats.org/officeDocument/2006/relationships/image" Target="../media/image16.png"/><Relationship Id="rId17" Type="http://schemas.openxmlformats.org/officeDocument/2006/relationships/image" Target="../media/image30.png"/><Relationship Id="rId2" Type="http://schemas.openxmlformats.org/officeDocument/2006/relationships/image" Target="../media/image29.png"/><Relationship Id="rId16" Type="http://schemas.openxmlformats.org/officeDocument/2006/relationships/image" Target="../media/image28.emf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14.png"/><Relationship Id="rId5" Type="http://schemas.openxmlformats.org/officeDocument/2006/relationships/image" Target="../media/image20.png"/><Relationship Id="rId15" Type="http://schemas.openxmlformats.org/officeDocument/2006/relationships/image" Target="../media/image24.png"/><Relationship Id="rId10" Type="http://schemas.openxmlformats.org/officeDocument/2006/relationships/image" Target="../media/image1.png"/><Relationship Id="rId19" Type="http://schemas.openxmlformats.org/officeDocument/2006/relationships/image" Target="../media/image21.png"/><Relationship Id="rId4" Type="http://schemas.openxmlformats.org/officeDocument/2006/relationships/image" Target="../media/image27.png"/><Relationship Id="rId9" Type="http://schemas.openxmlformats.org/officeDocument/2006/relationships/image" Target="../media/image8.emf"/><Relationship Id="rId14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27.png"/><Relationship Id="rId18" Type="http://schemas.openxmlformats.org/officeDocument/2006/relationships/image" Target="../media/image1.png"/><Relationship Id="rId3" Type="http://schemas.openxmlformats.org/officeDocument/2006/relationships/image" Target="../media/image33.png"/><Relationship Id="rId21" Type="http://schemas.openxmlformats.org/officeDocument/2006/relationships/image" Target="../media/image28.emf"/><Relationship Id="rId7" Type="http://schemas.openxmlformats.org/officeDocument/2006/relationships/image" Target="../media/image35.png"/><Relationship Id="rId12" Type="http://schemas.openxmlformats.org/officeDocument/2006/relationships/image" Target="../media/image26.png"/><Relationship Id="rId17" Type="http://schemas.openxmlformats.org/officeDocument/2006/relationships/image" Target="../media/image8.emf"/><Relationship Id="rId25" Type="http://schemas.openxmlformats.org/officeDocument/2006/relationships/image" Target="../media/image31.png"/><Relationship Id="rId2" Type="http://schemas.openxmlformats.org/officeDocument/2006/relationships/image" Target="../media/image32.png"/><Relationship Id="rId16" Type="http://schemas.openxmlformats.org/officeDocument/2006/relationships/image" Target="../media/image7.emf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9.png"/><Relationship Id="rId24" Type="http://schemas.openxmlformats.org/officeDocument/2006/relationships/image" Target="../media/image21.png"/><Relationship Id="rId5" Type="http://schemas.openxmlformats.org/officeDocument/2006/relationships/image" Target="../media/image14.png"/><Relationship Id="rId15" Type="http://schemas.openxmlformats.org/officeDocument/2006/relationships/image" Target="../media/image6.emf"/><Relationship Id="rId23" Type="http://schemas.openxmlformats.org/officeDocument/2006/relationships/image" Target="../media/image18.png"/><Relationship Id="rId10" Type="http://schemas.openxmlformats.org/officeDocument/2006/relationships/image" Target="../media/image17.png"/><Relationship Id="rId19" Type="http://schemas.openxmlformats.org/officeDocument/2006/relationships/image" Target="../media/image23.emf"/><Relationship Id="rId4" Type="http://schemas.openxmlformats.org/officeDocument/2006/relationships/image" Target="../media/image34.png"/><Relationship Id="rId9" Type="http://schemas.openxmlformats.org/officeDocument/2006/relationships/image" Target="../media/image37.png"/><Relationship Id="rId14" Type="http://schemas.openxmlformats.org/officeDocument/2006/relationships/image" Target="../media/image20.png"/><Relationship Id="rId22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67" y="1967361"/>
            <a:ext cx="6699512" cy="152706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9E77D7-6765-4104-92F7-2B0F113C6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131" y="7108725"/>
            <a:ext cx="6911787" cy="1572828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291059" y="166702"/>
            <a:ext cx="669973" cy="6997234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8181817" y="3030465"/>
            <a:ext cx="669973" cy="3491130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1D84DA-9E8B-4631-9036-44A665268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939" y="3877106"/>
            <a:ext cx="6911787" cy="669971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046600" y="4119555"/>
            <a:ext cx="669973" cy="3491130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C1643-C668-4E3F-A395-738D92D66D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597" y="4942448"/>
            <a:ext cx="3394671" cy="704555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9470740" y="3441257"/>
            <a:ext cx="669973" cy="6982383"/>
          </a:xfrm>
          <a:prstGeom prst="leftBrace">
            <a:avLst>
              <a:gd name="adj1" fmla="val 8333"/>
              <a:gd name="adj2" fmla="val 4233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55FD61-9F33-4D26-B850-FA4F50D43B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464" y="6036016"/>
            <a:ext cx="3394672" cy="6848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4430" y="1884847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4430" y="3631977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4430" y="5856484"/>
            <a:ext cx="892528" cy="5868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084431" y="3526504"/>
            <a:ext cx="12092554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084431" y="5756355"/>
            <a:ext cx="12092554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976959" y="1949925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953638" y="3694555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954319" y="5919062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588369" y="1823557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57631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3A2C03B-7980-42A1-AE0F-C2B2904F8E3B}"/>
              </a:ext>
            </a:extLst>
          </p:cNvPr>
          <p:cNvSpPr txBox="1"/>
          <p:nvPr/>
        </p:nvSpPr>
        <p:spPr>
          <a:xfrm>
            <a:off x="10318834" y="4001058"/>
            <a:ext cx="99257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Success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326AC0F-054E-497A-8BD7-FCE6E6C13963}"/>
              </a:ext>
            </a:extLst>
          </p:cNvPr>
          <p:cNvCxnSpPr>
            <a:cxnSpLocks/>
          </p:cNvCxnSpPr>
          <p:nvPr/>
        </p:nvCxnSpPr>
        <p:spPr>
          <a:xfrm>
            <a:off x="8304091" y="4854912"/>
            <a:ext cx="1982707" cy="461665"/>
          </a:xfrm>
          <a:prstGeom prst="bentConnector3">
            <a:avLst>
              <a:gd name="adj1" fmla="val 46957"/>
            </a:avLst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A9ED334-623E-4A4E-BEEC-894068130618}"/>
              </a:ext>
            </a:extLst>
          </p:cNvPr>
          <p:cNvCxnSpPr>
            <a:cxnSpLocks/>
          </p:cNvCxnSpPr>
          <p:nvPr/>
        </p:nvCxnSpPr>
        <p:spPr>
          <a:xfrm>
            <a:off x="8316131" y="4779245"/>
            <a:ext cx="1982707" cy="195203"/>
          </a:xfrm>
          <a:prstGeom prst="bentConnector3">
            <a:avLst>
              <a:gd name="adj1" fmla="val 5016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7930426-A189-4EF6-8BAD-519392C80A3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8304087" y="4570128"/>
            <a:ext cx="2007207" cy="133455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D0BAEEF-EF43-4C49-9EDB-FFCB1311479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8831745" y="4203037"/>
            <a:ext cx="1487088" cy="427405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76AEFE-ADAA-4EDA-BE04-480A9CC89AD5}"/>
              </a:ext>
            </a:extLst>
          </p:cNvPr>
          <p:cNvSpPr txBox="1"/>
          <p:nvPr/>
        </p:nvSpPr>
        <p:spPr>
          <a:xfrm>
            <a:off x="10311293" y="4368149"/>
            <a:ext cx="539956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Fail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5DCBD-88FD-4D3F-889E-91C2A2822707}"/>
              </a:ext>
            </a:extLst>
          </p:cNvPr>
          <p:cNvSpPr txBox="1"/>
          <p:nvPr/>
        </p:nvSpPr>
        <p:spPr>
          <a:xfrm>
            <a:off x="10302002" y="4776012"/>
            <a:ext cx="1203150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Complete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34F2AF-5A71-4276-A703-86E9B2038E5D}"/>
              </a:ext>
            </a:extLst>
          </p:cNvPr>
          <p:cNvSpPr txBox="1"/>
          <p:nvPr/>
        </p:nvSpPr>
        <p:spPr>
          <a:xfrm>
            <a:off x="10286794" y="5135945"/>
            <a:ext cx="617477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Skip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625E80D-718C-4D38-BE2D-9FD3ABC35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615" y="3797122"/>
            <a:ext cx="2895447" cy="156965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180D369-A55E-4F58-9859-E4C0EF3EDE42}"/>
              </a:ext>
            </a:extLst>
          </p:cNvPr>
          <p:cNvSpPr txBox="1"/>
          <p:nvPr/>
        </p:nvSpPr>
        <p:spPr>
          <a:xfrm>
            <a:off x="7107770" y="4523465"/>
            <a:ext cx="189199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2000" dirty="0"/>
              <a:t>Execute Pipeline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C5615AE-C25D-4330-8F85-12448AE78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661" y="4346843"/>
            <a:ext cx="854296" cy="787151"/>
          </a:xfrm>
          <a:prstGeom prst="rect">
            <a:avLst/>
          </a:prstGeom>
        </p:spPr>
      </p:pic>
      <p:sp>
        <p:nvSpPr>
          <p:cNvPr id="27" name="Arrow: Bent 26">
            <a:extLst>
              <a:ext uri="{FF2B5EF4-FFF2-40B4-BE49-F238E27FC236}">
                <a16:creationId xmlns:a16="http://schemas.microsoft.com/office/drawing/2014/main" id="{D0CF6755-ACDF-4747-BE13-700EBC1D6831}"/>
              </a:ext>
            </a:extLst>
          </p:cNvPr>
          <p:cNvSpPr/>
          <p:nvPr/>
        </p:nvSpPr>
        <p:spPr>
          <a:xfrm rot="5400000">
            <a:off x="7348918" y="3015258"/>
            <a:ext cx="618458" cy="945277"/>
          </a:xfrm>
          <a:prstGeom prst="bentArrow">
            <a:avLst>
              <a:gd name="adj1" fmla="val 13588"/>
              <a:gd name="adj2" fmla="val 15836"/>
              <a:gd name="adj3" fmla="val 25043"/>
              <a:gd name="adj4" fmla="val 22786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25">
              <a:solidFill>
                <a:schemeClr val="tx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7FE9D92-AE59-4788-8876-649C6A4E9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0789" y="2911644"/>
            <a:ext cx="945276" cy="61845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B2A6926-AE56-4F14-8F9D-DC591E30E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9251" y="2499170"/>
            <a:ext cx="1205286" cy="120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6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576480" y="5267233"/>
            <a:ext cx="669973" cy="4490358"/>
          </a:xfrm>
          <a:prstGeom prst="leftBrace">
            <a:avLst>
              <a:gd name="adj1" fmla="val 8333"/>
              <a:gd name="adj2" fmla="val 4942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D704760-CFE0-4000-82CE-D6EBCE2D5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755" y="6293062"/>
            <a:ext cx="2884534" cy="1038183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244831" y="337564"/>
            <a:ext cx="669973" cy="6256206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856202" y="4770789"/>
            <a:ext cx="669973" cy="3049801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C1643-C668-4E3F-A395-738D92D66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112" y="5371877"/>
            <a:ext cx="3164539" cy="6567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430" y="1889302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4430" y="3456816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4430" y="6252824"/>
            <a:ext cx="892528" cy="5868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084440" y="3392165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084440" y="6160859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976959" y="1954380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953638" y="3519393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954319" y="6315402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607604" y="1800228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v1.1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9030803" y="3716841"/>
            <a:ext cx="508102" cy="3245571"/>
          </a:xfrm>
          <a:prstGeom prst="leftBrace">
            <a:avLst>
              <a:gd name="adj1" fmla="val 8333"/>
              <a:gd name="adj2" fmla="val 8309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67" y="1833021"/>
            <a:ext cx="6699512" cy="15270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887F27-B4A1-4B8B-98CB-9E3CD4B646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2280" y="3510173"/>
            <a:ext cx="5901976" cy="22027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8F518E-186F-47A0-8082-C0E861FADF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22728" y="7561210"/>
            <a:ext cx="4369828" cy="216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7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48369A8-B672-4FC8-BC99-62C0A9FE1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725" y="7786505"/>
            <a:ext cx="5565716" cy="22275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084440" y="3404040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084440" y="6267740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942419" y="4812937"/>
            <a:ext cx="669973" cy="5774307"/>
          </a:xfrm>
          <a:prstGeom prst="leftBrace">
            <a:avLst>
              <a:gd name="adj1" fmla="val 8333"/>
              <a:gd name="adj2" fmla="val 4696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244831" y="396939"/>
            <a:ext cx="669973" cy="6256206"/>
          </a:xfrm>
          <a:prstGeom prst="leftBrace">
            <a:avLst>
              <a:gd name="adj1" fmla="val 8333"/>
              <a:gd name="adj2" fmla="val 498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10382649" y="4930217"/>
            <a:ext cx="669973" cy="2944717"/>
          </a:xfrm>
          <a:prstGeom prst="leftBrace">
            <a:avLst>
              <a:gd name="adj1" fmla="val 8333"/>
              <a:gd name="adj2" fmla="val 24210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30" y="1889302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430" y="3528067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4430" y="6359705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976959" y="1954380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953638" y="3590644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954319" y="6422281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607604" y="1800228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v1.2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67" y="1833021"/>
            <a:ext cx="6699512" cy="1527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8E3D45-1C71-4F20-9610-695B461E22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5254" y="3617222"/>
            <a:ext cx="5909106" cy="2202766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11247786" y="875050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94330" y="10026918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02196" y="10679980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70590" y="11332276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0412960" y="10156599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40369" y="5493902"/>
            <a:ext cx="4449616" cy="641100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9671975" y="3146911"/>
            <a:ext cx="508102" cy="4527914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54758" y="6496124"/>
            <a:ext cx="2803699" cy="92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4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10900699" y="3137395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27" y="3602088"/>
            <a:ext cx="7839515" cy="22938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48369A8-B672-4FC8-BC99-62C0A9FE1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725" y="7748404"/>
            <a:ext cx="5565716" cy="22275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2084440" y="3404040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2084440" y="6267740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942419" y="4774836"/>
            <a:ext cx="669973" cy="5774307"/>
          </a:xfrm>
          <a:prstGeom prst="leftBrace">
            <a:avLst>
              <a:gd name="adj1" fmla="val 8333"/>
              <a:gd name="adj2" fmla="val 25022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563491" y="-394714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11573273" y="4930217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430" y="1889302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4430" y="3528067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4430" y="6359705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976959" y="1954380"/>
            <a:ext cx="181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  <a:endParaRPr lang="en-GB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953638" y="3590644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954319" y="6422281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607604" y="1800228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v1.3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67" y="1833021"/>
            <a:ext cx="6699512" cy="1527060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11247786" y="8712406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94330" y="9988820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02196" y="10641882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70590" y="11294179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0412960" y="10118499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50044" y="5493902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45382" y="6496124"/>
            <a:ext cx="2803699" cy="92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6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247" y="12824385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7830426" y="1158194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DFA87-DB02-40BE-B78D-D52C12BB1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655" y="10964544"/>
            <a:ext cx="4633285" cy="1962932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12254535" y="998220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8317149" y="8597579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10340822" y="6310750"/>
            <a:ext cx="669973" cy="5941086"/>
          </a:xfrm>
          <a:prstGeom prst="leftBrace">
            <a:avLst>
              <a:gd name="adj1" fmla="val 8333"/>
              <a:gd name="adj2" fmla="val 26665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E60E53-8619-45A9-BCB3-15237464D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975" y="6830316"/>
            <a:ext cx="4837965" cy="2223700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10714723" y="2238497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49" y="2703188"/>
            <a:ext cx="7839515" cy="229385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1898462" y="25051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1898462" y="53688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348704" y="4283676"/>
            <a:ext cx="669973" cy="4958831"/>
          </a:xfrm>
          <a:prstGeom prst="leftBrace">
            <a:avLst>
              <a:gd name="adj1" fmla="val 8333"/>
              <a:gd name="adj2" fmla="val 1365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377514" y="-1293613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11387296" y="4031317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8453" y="99040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8453" y="262916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453" y="5460805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790982" y="1055475"/>
            <a:ext cx="181306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728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72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767660" y="2691747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768342" y="552338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421627" y="901331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v1.4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89" y="934122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01080" y="11226815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08944" y="11879877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377338" y="12532173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1419710" y="11356493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64066" y="4595004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59403" y="5597226"/>
            <a:ext cx="2803699" cy="928418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1898458" y="9132464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6987861" y="13001293"/>
            <a:ext cx="11074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81075" y="9255544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2790981" y="9324865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063" y="9354922"/>
            <a:ext cx="5850832" cy="159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7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10340822" y="6310750"/>
            <a:ext cx="669973" cy="5941086"/>
          </a:xfrm>
          <a:prstGeom prst="leftBrace">
            <a:avLst>
              <a:gd name="adj1" fmla="val 8333"/>
              <a:gd name="adj2" fmla="val 26665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CBD1EF-BD59-48BB-A61B-9E77BAC1B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661" y="6861414"/>
            <a:ext cx="4958831" cy="21846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247" y="12824385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7830426" y="1158194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DFA87-DB02-40BE-B78D-D52C12BB1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655" y="10964544"/>
            <a:ext cx="4633285" cy="1962932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BFEB9A75-8F72-4342-9B37-CDA035FC48E7}"/>
              </a:ext>
            </a:extLst>
          </p:cNvPr>
          <p:cNvSpPr/>
          <p:nvPr/>
        </p:nvSpPr>
        <p:spPr>
          <a:xfrm rot="5400000">
            <a:off x="12254535" y="998220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8317149" y="8597579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10714723" y="2238497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49" y="2703188"/>
            <a:ext cx="7839515" cy="229385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1898462" y="25051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1898462" y="53688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393896" y="4238483"/>
            <a:ext cx="669973" cy="5049217"/>
          </a:xfrm>
          <a:prstGeom prst="leftBrace">
            <a:avLst>
              <a:gd name="adj1" fmla="val 8333"/>
              <a:gd name="adj2" fmla="val 1528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377514" y="-1293613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11387296" y="4031317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8453" y="99040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8453" y="262916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453" y="5460805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790982" y="1055475"/>
            <a:ext cx="181306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728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72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767660" y="2691747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768342" y="552338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421627" y="901331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v1.5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89" y="934122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01080" y="11226815"/>
            <a:ext cx="1281782" cy="628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C2318B-2360-42D0-9299-8909E272F9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08944" y="11879877"/>
            <a:ext cx="1271547" cy="62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377338" y="12532173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1419710" y="11356493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64066" y="4595004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59403" y="5597226"/>
            <a:ext cx="2803699" cy="928418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1898458" y="9132464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6987861" y="13001293"/>
            <a:ext cx="11074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81075" y="9255544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2790981" y="9324865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063" y="9354922"/>
            <a:ext cx="5850832" cy="159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2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A510AD6-A12F-4614-8D5F-EAA53E47B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700" y="11309733"/>
            <a:ext cx="2754851" cy="1371384"/>
          </a:xfrm>
          <a:prstGeom prst="rect">
            <a:avLst/>
          </a:prstGeom>
        </p:spPr>
      </p:pic>
      <p:sp>
        <p:nvSpPr>
          <p:cNvPr id="46" name="Left Brace 45">
            <a:extLst>
              <a:ext uri="{FF2B5EF4-FFF2-40B4-BE49-F238E27FC236}">
                <a16:creationId xmlns:a16="http://schemas.microsoft.com/office/drawing/2014/main" id="{E4084E21-75CC-4798-B255-E8B429C83765}"/>
              </a:ext>
            </a:extLst>
          </p:cNvPr>
          <p:cNvSpPr/>
          <p:nvPr/>
        </p:nvSpPr>
        <p:spPr>
          <a:xfrm>
            <a:off x="11254338" y="11257621"/>
            <a:ext cx="485870" cy="1443520"/>
          </a:xfrm>
          <a:prstGeom prst="leftBrace">
            <a:avLst>
              <a:gd name="adj1" fmla="val 8333"/>
              <a:gd name="adj2" fmla="val 3425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6A780C7D-167C-4B91-9DB2-93F665E492C2}"/>
              </a:ext>
            </a:extLst>
          </p:cNvPr>
          <p:cNvSpPr/>
          <p:nvPr/>
        </p:nvSpPr>
        <p:spPr>
          <a:xfrm>
            <a:off x="11254338" y="9593921"/>
            <a:ext cx="485870" cy="782472"/>
          </a:xfrm>
          <a:prstGeom prst="leftBrace">
            <a:avLst>
              <a:gd name="adj1" fmla="val 8333"/>
              <a:gd name="adj2" fmla="val 5217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68297AD5-5ED6-4FE2-A0AB-A46E54BD1626}"/>
              </a:ext>
            </a:extLst>
          </p:cNvPr>
          <p:cNvSpPr/>
          <p:nvPr/>
        </p:nvSpPr>
        <p:spPr>
          <a:xfrm>
            <a:off x="11254338" y="10425771"/>
            <a:ext cx="485870" cy="782472"/>
          </a:xfrm>
          <a:prstGeom prst="leftBrace">
            <a:avLst>
              <a:gd name="adj1" fmla="val 8333"/>
              <a:gd name="adj2" fmla="val 52176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0B8046-6D65-4324-A508-6F926FB84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645" y="9361358"/>
            <a:ext cx="1305432" cy="2683725"/>
          </a:xfrm>
          <a:prstGeom prst="rect">
            <a:avLst/>
          </a:prstGeom>
        </p:spPr>
      </p:pic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9527982" y="4824891"/>
            <a:ext cx="669973" cy="8912806"/>
          </a:xfrm>
          <a:prstGeom prst="leftBrace">
            <a:avLst>
              <a:gd name="adj1" fmla="val 8333"/>
              <a:gd name="adj2" fmla="val 2538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CBD1EF-BD59-48BB-A61B-9E77BAC1B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661" y="6861414"/>
            <a:ext cx="4958831" cy="21846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1547" y="12824385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5531728" y="11581947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DFA87-DB02-40BE-B78D-D52C12BB16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955" y="10964544"/>
            <a:ext cx="4633285" cy="1962932"/>
          </a:xfrm>
          <a:prstGeom prst="rect">
            <a:avLst/>
          </a:prstGeom>
        </p:spPr>
      </p:pic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6018450" y="8597579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10714723" y="2238497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49" y="2703188"/>
            <a:ext cx="7839515" cy="229385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1898462" y="25051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1898462" y="5368841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393896" y="4238483"/>
            <a:ext cx="669973" cy="5049217"/>
          </a:xfrm>
          <a:prstGeom prst="leftBrace">
            <a:avLst>
              <a:gd name="adj1" fmla="val 8333"/>
              <a:gd name="adj2" fmla="val 1528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377514" y="-1293613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11387296" y="4031317"/>
            <a:ext cx="669973" cy="2944717"/>
          </a:xfrm>
          <a:prstGeom prst="leftBrace">
            <a:avLst>
              <a:gd name="adj1" fmla="val 8333"/>
              <a:gd name="adj2" fmla="val 2356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453" y="99040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8453" y="262916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98453" y="5460805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790982" y="1055475"/>
            <a:ext cx="181306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728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72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767660" y="2691747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768342" y="552338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421627" y="901331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v1.6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89" y="934122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87251" y="9669296"/>
            <a:ext cx="1281782" cy="6286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587257" y="10492623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0159891" y="10241109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64066" y="4595004"/>
            <a:ext cx="4449616" cy="64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59403" y="5597226"/>
            <a:ext cx="2803699" cy="928418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1898458" y="9132464"/>
            <a:ext cx="1211178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4689161" y="13001293"/>
            <a:ext cx="11074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81075" y="9255544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2790981" y="9324865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26"/>
          <a:stretch/>
        </p:blipFill>
        <p:spPr>
          <a:xfrm>
            <a:off x="5438362" y="9354922"/>
            <a:ext cx="4556282" cy="159910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2273E1A-56DD-4FD8-982B-C07D5A38583C}"/>
              </a:ext>
            </a:extLst>
          </p:cNvPr>
          <p:cNvSpPr txBox="1"/>
          <p:nvPr/>
        </p:nvSpPr>
        <p:spPr>
          <a:xfrm>
            <a:off x="10159891" y="11143094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7800AD7-8FBA-429D-A4A3-79974C850BB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09179" y="1573439"/>
            <a:ext cx="471078" cy="47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DC6E078F-F4E9-45A8-9592-0849B5A77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741" y="7907678"/>
            <a:ext cx="3213343" cy="639856"/>
          </a:xfrm>
          <a:prstGeom prst="rect">
            <a:avLst/>
          </a:prstGeom>
        </p:spPr>
      </p:pic>
      <p:sp>
        <p:nvSpPr>
          <p:cNvPr id="49" name="Left Brace 48">
            <a:extLst>
              <a:ext uri="{FF2B5EF4-FFF2-40B4-BE49-F238E27FC236}">
                <a16:creationId xmlns:a16="http://schemas.microsoft.com/office/drawing/2014/main" id="{B33C836E-9730-4830-AB37-468222FE110C}"/>
              </a:ext>
            </a:extLst>
          </p:cNvPr>
          <p:cNvSpPr/>
          <p:nvPr/>
        </p:nvSpPr>
        <p:spPr>
          <a:xfrm rot="5400000">
            <a:off x="12333454" y="6152215"/>
            <a:ext cx="669973" cy="3315068"/>
          </a:xfrm>
          <a:prstGeom prst="leftBrace">
            <a:avLst>
              <a:gd name="adj1" fmla="val 8333"/>
              <a:gd name="adj2" fmla="val 8218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510AD6-A12F-4614-8D5F-EAA53E47B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9700" y="11103009"/>
            <a:ext cx="2754851" cy="1371384"/>
          </a:xfrm>
          <a:prstGeom prst="rect">
            <a:avLst/>
          </a:prstGeom>
        </p:spPr>
      </p:pic>
      <p:sp>
        <p:nvSpPr>
          <p:cNvPr id="46" name="Left Brace 45">
            <a:extLst>
              <a:ext uri="{FF2B5EF4-FFF2-40B4-BE49-F238E27FC236}">
                <a16:creationId xmlns:a16="http://schemas.microsoft.com/office/drawing/2014/main" id="{E4084E21-75CC-4798-B255-E8B429C83765}"/>
              </a:ext>
            </a:extLst>
          </p:cNvPr>
          <p:cNvSpPr/>
          <p:nvPr/>
        </p:nvSpPr>
        <p:spPr>
          <a:xfrm>
            <a:off x="11254338" y="11050896"/>
            <a:ext cx="485870" cy="1443520"/>
          </a:xfrm>
          <a:prstGeom prst="leftBrace">
            <a:avLst>
              <a:gd name="adj1" fmla="val 8333"/>
              <a:gd name="adj2" fmla="val 3425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6A780C7D-167C-4B91-9DB2-93F665E492C2}"/>
              </a:ext>
            </a:extLst>
          </p:cNvPr>
          <p:cNvSpPr/>
          <p:nvPr/>
        </p:nvSpPr>
        <p:spPr>
          <a:xfrm>
            <a:off x="11254338" y="9387197"/>
            <a:ext cx="485870" cy="782472"/>
          </a:xfrm>
          <a:prstGeom prst="leftBrace">
            <a:avLst>
              <a:gd name="adj1" fmla="val 8333"/>
              <a:gd name="adj2" fmla="val 5217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68297AD5-5ED6-4FE2-A0AB-A46E54BD1626}"/>
              </a:ext>
            </a:extLst>
          </p:cNvPr>
          <p:cNvSpPr/>
          <p:nvPr/>
        </p:nvSpPr>
        <p:spPr>
          <a:xfrm>
            <a:off x="11254338" y="10219048"/>
            <a:ext cx="485870" cy="782472"/>
          </a:xfrm>
          <a:prstGeom prst="leftBrace">
            <a:avLst>
              <a:gd name="adj1" fmla="val 8333"/>
              <a:gd name="adj2" fmla="val 52176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0B8046-6D65-4324-A508-6F926FB842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645" y="9154635"/>
            <a:ext cx="1305432" cy="2683725"/>
          </a:xfrm>
          <a:prstGeom prst="rect">
            <a:avLst/>
          </a:prstGeom>
        </p:spPr>
      </p:pic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9527982" y="4618168"/>
            <a:ext cx="669973" cy="8912806"/>
          </a:xfrm>
          <a:prstGeom prst="leftBrace">
            <a:avLst>
              <a:gd name="adj1" fmla="val 8333"/>
              <a:gd name="adj2" fmla="val 5113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1547" y="12617661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5531728" y="11375223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6018450" y="8390856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10714723" y="1336447"/>
            <a:ext cx="508102" cy="4546963"/>
          </a:xfrm>
          <a:prstGeom prst="leftBrace">
            <a:avLst>
              <a:gd name="adj1" fmla="val 8333"/>
              <a:gd name="adj2" fmla="val 8624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0A320-08A3-4062-A05C-E92AEB629F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49" y="1801140"/>
            <a:ext cx="7839515" cy="229385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1898458" y="1603092"/>
            <a:ext cx="12420908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1898458" y="4466792"/>
            <a:ext cx="12420908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7377514" y="-2195662"/>
            <a:ext cx="669973" cy="7839514"/>
          </a:xfrm>
          <a:prstGeom prst="leftBrace">
            <a:avLst>
              <a:gd name="adj1" fmla="val 8333"/>
              <a:gd name="adj2" fmla="val 5353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11034871" y="3129267"/>
            <a:ext cx="669973" cy="2944717"/>
          </a:xfrm>
          <a:prstGeom prst="leftBrace">
            <a:avLst>
              <a:gd name="adj1" fmla="val 8333"/>
              <a:gd name="adj2" fmla="val 1062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8453" y="8835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453" y="172711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8453" y="4558757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2790982" y="153427"/>
            <a:ext cx="181306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728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72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2767660" y="1789696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2768342" y="4621334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3421624" y="-723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v1.7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89" y="32072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587251" y="9462571"/>
            <a:ext cx="1281782" cy="6286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87257" y="10285900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0159891" y="10034384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64066" y="3692954"/>
            <a:ext cx="4449616" cy="64110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1898460" y="8925740"/>
            <a:ext cx="12456091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4689161" y="12794566"/>
            <a:ext cx="11074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81075" y="9048820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2790981" y="9118142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26"/>
          <a:stretch/>
        </p:blipFill>
        <p:spPr>
          <a:xfrm>
            <a:off x="5438362" y="9148198"/>
            <a:ext cx="4556282" cy="159910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2273E1A-56DD-4FD8-982B-C07D5A38583C}"/>
              </a:ext>
            </a:extLst>
          </p:cNvPr>
          <p:cNvSpPr txBox="1"/>
          <p:nvPr/>
        </p:nvSpPr>
        <p:spPr>
          <a:xfrm>
            <a:off x="10159891" y="10936371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7800AD7-8FBA-429D-A4A3-79974C850BB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09179" y="671388"/>
            <a:ext cx="471078" cy="47430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E2A7D45-D02A-493A-B5A6-868A538E108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748343" y="5962600"/>
            <a:ext cx="6643269" cy="2819406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8731207" y="2526097"/>
            <a:ext cx="669973" cy="6727034"/>
          </a:xfrm>
          <a:prstGeom prst="leftBrace">
            <a:avLst>
              <a:gd name="adj1" fmla="val 8333"/>
              <a:gd name="adj2" fmla="val 4613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006981" y="4695176"/>
            <a:ext cx="2803699" cy="92841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5E14A1D-BD3D-40A7-B20A-AC1206565C36}"/>
              </a:ext>
            </a:extLst>
          </p:cNvPr>
          <p:cNvGrpSpPr/>
          <p:nvPr/>
        </p:nvGrpSpPr>
        <p:grpSpPr>
          <a:xfrm>
            <a:off x="4079956" y="10757819"/>
            <a:ext cx="4752787" cy="1962932"/>
            <a:chOff x="2279724" y="10757819"/>
            <a:chExt cx="4752787" cy="1962932"/>
          </a:xfrm>
        </p:grpSpPr>
        <p:pic>
          <p:nvPicPr>
            <p:cNvPr id="32" name="Picture 3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26DFA87-DB02-40BE-B78D-D52C12BB1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9724" y="10757819"/>
              <a:ext cx="4633285" cy="196293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BEF8012-D2C9-4B2F-A72A-CF77DA443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315311" y="11981816"/>
              <a:ext cx="1717200" cy="7369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352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eft Brace 44">
            <a:extLst>
              <a:ext uri="{FF2B5EF4-FFF2-40B4-BE49-F238E27FC236}">
                <a16:creationId xmlns:a16="http://schemas.microsoft.com/office/drawing/2014/main" id="{6A780C7D-167C-4B91-9DB2-93F665E492C2}"/>
              </a:ext>
            </a:extLst>
          </p:cNvPr>
          <p:cNvSpPr/>
          <p:nvPr/>
        </p:nvSpPr>
        <p:spPr>
          <a:xfrm>
            <a:off x="5026465" y="4563806"/>
            <a:ext cx="485870" cy="3285643"/>
          </a:xfrm>
          <a:prstGeom prst="leftBrace">
            <a:avLst>
              <a:gd name="adj1" fmla="val 8333"/>
              <a:gd name="adj2" fmla="val 3176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2CFFB3A-F8E1-49EA-8D69-A578AEF91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32" y="4491589"/>
            <a:ext cx="4886071" cy="2610081"/>
          </a:xfrm>
          <a:prstGeom prst="rect">
            <a:avLst/>
          </a:prstGeom>
        </p:spPr>
      </p:pic>
      <p:sp>
        <p:nvSpPr>
          <p:cNvPr id="51" name="Left Brace 50">
            <a:extLst>
              <a:ext uri="{FF2B5EF4-FFF2-40B4-BE49-F238E27FC236}">
                <a16:creationId xmlns:a16="http://schemas.microsoft.com/office/drawing/2014/main" id="{20BB1BE2-0BEE-4190-9F30-70ED65678B14}"/>
              </a:ext>
            </a:extLst>
          </p:cNvPr>
          <p:cNvSpPr/>
          <p:nvPr/>
        </p:nvSpPr>
        <p:spPr>
          <a:xfrm rot="5400000">
            <a:off x="2369988" y="1954608"/>
            <a:ext cx="508102" cy="4981772"/>
          </a:xfrm>
          <a:prstGeom prst="leftBrace">
            <a:avLst>
              <a:gd name="adj1" fmla="val 8333"/>
              <a:gd name="adj2" fmla="val 1520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4F55F19-6D3D-40FC-9579-C24CDFA3E5B6}"/>
              </a:ext>
            </a:extLst>
          </p:cNvPr>
          <p:cNvSpPr/>
          <p:nvPr/>
        </p:nvSpPr>
        <p:spPr>
          <a:xfrm rot="5400000">
            <a:off x="8949423" y="2174648"/>
            <a:ext cx="508102" cy="4546963"/>
          </a:xfrm>
          <a:prstGeom prst="leftBrace">
            <a:avLst>
              <a:gd name="adj1" fmla="val 8333"/>
              <a:gd name="adj2" fmla="val 41551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3A2006A-3883-445D-B8E9-AD0DF7F16421}"/>
              </a:ext>
            </a:extLst>
          </p:cNvPr>
          <p:cNvGrpSpPr/>
          <p:nvPr/>
        </p:nvGrpSpPr>
        <p:grpSpPr>
          <a:xfrm>
            <a:off x="1836674" y="1636751"/>
            <a:ext cx="10228394" cy="2569274"/>
            <a:chOff x="1836674" y="1636751"/>
            <a:chExt cx="10228394" cy="2569274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2216604-D48F-4AA2-B5AB-779FE10A5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6674" y="1636751"/>
              <a:ext cx="10179878" cy="256927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4AD4F9D-0216-4FC4-9885-6B8860862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92890" y="2856334"/>
              <a:ext cx="1572178" cy="664886"/>
            </a:xfrm>
            <a:prstGeom prst="rect">
              <a:avLst/>
            </a:prstGeom>
          </p:spPr>
        </p:pic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125F677B-9B6F-43A9-8C6F-0D8C3FE05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2702" y="4628176"/>
            <a:ext cx="1281782" cy="62868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1FCF59B-C863-4E8F-AACC-5787C06F99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4036" y="7107495"/>
            <a:ext cx="1295931" cy="62646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4E715E5D-C7F9-4B23-B2BA-76F64D4CE0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7024" y="5267556"/>
            <a:ext cx="1258608" cy="559381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7035FBB7-7C33-436E-80F4-4F1006D6D7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4037" y="5870007"/>
            <a:ext cx="1295931" cy="5732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D0DF74CB-1C45-4936-9E98-FED28E2528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48856" y="6509281"/>
            <a:ext cx="1271821" cy="56253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E55ED-9890-448D-B9B6-36A3574E90DB}"/>
              </a:ext>
            </a:extLst>
          </p:cNvPr>
          <p:cNvCxnSpPr>
            <a:cxnSpLocks/>
          </p:cNvCxnSpPr>
          <p:nvPr/>
        </p:nvCxnSpPr>
        <p:spPr>
          <a:xfrm>
            <a:off x="6929992" y="5343092"/>
            <a:ext cx="9270446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D9BAFF37-C112-4618-A993-30FC9730AEDC}"/>
              </a:ext>
            </a:extLst>
          </p:cNvPr>
          <p:cNvSpPr/>
          <p:nvPr/>
        </p:nvSpPr>
        <p:spPr>
          <a:xfrm rot="5400000">
            <a:off x="9650567" y="4030968"/>
            <a:ext cx="669973" cy="2944717"/>
          </a:xfrm>
          <a:prstGeom prst="leftBrace">
            <a:avLst>
              <a:gd name="adj1" fmla="val 8333"/>
              <a:gd name="adj2" fmla="val 2399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ECE33-9E5F-4091-9D12-99B9CAA536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98765" y="4531154"/>
            <a:ext cx="4449616" cy="6411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C6E078F-F4E9-45A8-9592-0849B5A771D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644327" y="8783977"/>
            <a:ext cx="3213343" cy="639856"/>
          </a:xfrm>
          <a:prstGeom prst="rect">
            <a:avLst/>
          </a:prstGeom>
        </p:spPr>
      </p:pic>
      <p:sp>
        <p:nvSpPr>
          <p:cNvPr id="49" name="Left Brace 48">
            <a:extLst>
              <a:ext uri="{FF2B5EF4-FFF2-40B4-BE49-F238E27FC236}">
                <a16:creationId xmlns:a16="http://schemas.microsoft.com/office/drawing/2014/main" id="{B33C836E-9730-4830-AB37-468222FE110C}"/>
              </a:ext>
            </a:extLst>
          </p:cNvPr>
          <p:cNvSpPr/>
          <p:nvPr/>
        </p:nvSpPr>
        <p:spPr>
          <a:xfrm rot="5400000">
            <a:off x="13881039" y="7028513"/>
            <a:ext cx="669973" cy="3315068"/>
          </a:xfrm>
          <a:prstGeom prst="leftBrace">
            <a:avLst>
              <a:gd name="adj1" fmla="val 8333"/>
              <a:gd name="adj2" fmla="val 8218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510AD6-A12F-4614-8D5F-EAA53E47B4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147286" y="11979308"/>
            <a:ext cx="2754851" cy="1371384"/>
          </a:xfrm>
          <a:prstGeom prst="rect">
            <a:avLst/>
          </a:prstGeom>
        </p:spPr>
      </p:pic>
      <p:sp>
        <p:nvSpPr>
          <p:cNvPr id="46" name="Left Brace 45">
            <a:extLst>
              <a:ext uri="{FF2B5EF4-FFF2-40B4-BE49-F238E27FC236}">
                <a16:creationId xmlns:a16="http://schemas.microsoft.com/office/drawing/2014/main" id="{E4084E21-75CC-4798-B255-E8B429C83765}"/>
              </a:ext>
            </a:extLst>
          </p:cNvPr>
          <p:cNvSpPr/>
          <p:nvPr/>
        </p:nvSpPr>
        <p:spPr>
          <a:xfrm>
            <a:off x="12801925" y="11927197"/>
            <a:ext cx="485870" cy="1443520"/>
          </a:xfrm>
          <a:prstGeom prst="leftBrace">
            <a:avLst>
              <a:gd name="adj1" fmla="val 8333"/>
              <a:gd name="adj2" fmla="val 3425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68297AD5-5ED6-4FE2-A0AB-A46E54BD1626}"/>
              </a:ext>
            </a:extLst>
          </p:cNvPr>
          <p:cNvSpPr/>
          <p:nvPr/>
        </p:nvSpPr>
        <p:spPr>
          <a:xfrm>
            <a:off x="12801925" y="11095347"/>
            <a:ext cx="485870" cy="782472"/>
          </a:xfrm>
          <a:prstGeom prst="leftBrace">
            <a:avLst>
              <a:gd name="adj1" fmla="val 8333"/>
              <a:gd name="adj2" fmla="val 52176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0B8046-6D65-4324-A508-6F926FB842A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233" y="10030935"/>
            <a:ext cx="1305432" cy="2683725"/>
          </a:xfrm>
          <a:prstGeom prst="rect">
            <a:avLst/>
          </a:prstGeom>
        </p:spPr>
      </p:pic>
      <p:sp>
        <p:nvSpPr>
          <p:cNvPr id="30" name="Left Brace 29">
            <a:extLst>
              <a:ext uri="{FF2B5EF4-FFF2-40B4-BE49-F238E27FC236}">
                <a16:creationId xmlns:a16="http://schemas.microsoft.com/office/drawing/2014/main" id="{3E44B7B7-CD1E-4EE2-B996-8B77D6AE9EF4}"/>
              </a:ext>
            </a:extLst>
          </p:cNvPr>
          <p:cNvSpPr/>
          <p:nvPr/>
        </p:nvSpPr>
        <p:spPr>
          <a:xfrm rot="5400000">
            <a:off x="11075569" y="5494467"/>
            <a:ext cx="669973" cy="8912806"/>
          </a:xfrm>
          <a:prstGeom prst="leftBrace">
            <a:avLst>
              <a:gd name="adj1" fmla="val 8333"/>
              <a:gd name="adj2" fmla="val 5113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E8338BF-3C0E-4D21-82FF-37CD415C113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9134" y="13493961"/>
            <a:ext cx="1363978" cy="675432"/>
          </a:xfrm>
          <a:prstGeom prst="rect">
            <a:avLst/>
          </a:prstGeom>
        </p:spPr>
      </p:pic>
      <p:sp>
        <p:nvSpPr>
          <p:cNvPr id="38" name="Left Brace 37">
            <a:extLst>
              <a:ext uri="{FF2B5EF4-FFF2-40B4-BE49-F238E27FC236}">
                <a16:creationId xmlns:a16="http://schemas.microsoft.com/office/drawing/2014/main" id="{113523E7-4C37-484A-AEB2-5827C7EEAAD4}"/>
              </a:ext>
            </a:extLst>
          </p:cNvPr>
          <p:cNvSpPr/>
          <p:nvPr/>
        </p:nvSpPr>
        <p:spPr>
          <a:xfrm rot="5400000">
            <a:off x="7079315" y="12251524"/>
            <a:ext cx="669973" cy="2339616"/>
          </a:xfrm>
          <a:prstGeom prst="leftBrace">
            <a:avLst>
              <a:gd name="adj1" fmla="val 8333"/>
              <a:gd name="adj2" fmla="val 3321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031CF25-C2FD-4ED8-9178-17403CC0C15B}"/>
              </a:ext>
            </a:extLst>
          </p:cNvPr>
          <p:cNvSpPr/>
          <p:nvPr/>
        </p:nvSpPr>
        <p:spPr>
          <a:xfrm rot="5400000">
            <a:off x="7566038" y="9267156"/>
            <a:ext cx="669973" cy="4633286"/>
          </a:xfrm>
          <a:prstGeom prst="leftBrace">
            <a:avLst>
              <a:gd name="adj1" fmla="val 8333"/>
              <a:gd name="adj2" fmla="val 2558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C21FE1-62D5-40B2-8293-E02C7F95F45F}"/>
              </a:ext>
            </a:extLst>
          </p:cNvPr>
          <p:cNvCxnSpPr>
            <a:cxnSpLocks/>
          </p:cNvCxnSpPr>
          <p:nvPr/>
        </p:nvCxnSpPr>
        <p:spPr>
          <a:xfrm>
            <a:off x="133159" y="1603092"/>
            <a:ext cx="1606727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21CB80A6-2177-4740-A5FA-B2FC1E8D547F}"/>
              </a:ext>
            </a:extLst>
          </p:cNvPr>
          <p:cNvSpPr/>
          <p:nvPr/>
        </p:nvSpPr>
        <p:spPr>
          <a:xfrm rot="5400000">
            <a:off x="6658439" y="-3299029"/>
            <a:ext cx="669973" cy="10046251"/>
          </a:xfrm>
          <a:prstGeom prst="leftBrace">
            <a:avLst>
              <a:gd name="adj1" fmla="val 8333"/>
              <a:gd name="adj2" fmla="val 64024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E73C9-BA77-4ECA-AA16-858684EEB8D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3153" y="88354"/>
            <a:ext cx="892528" cy="57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2FA6D-7E44-4A70-ABBF-441AC58C61D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3153" y="1727119"/>
            <a:ext cx="892528" cy="58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5A457-1250-418F-8752-3AD3D6CA1CB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9831" y="8197177"/>
            <a:ext cx="892528" cy="5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F8B482-C37F-4E4C-9FB0-942BA9C3D5D1}"/>
              </a:ext>
            </a:extLst>
          </p:cNvPr>
          <p:cNvSpPr txBox="1"/>
          <p:nvPr/>
        </p:nvSpPr>
        <p:spPr>
          <a:xfrm>
            <a:off x="1025682" y="153427"/>
            <a:ext cx="1813060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Grandparent</a:t>
            </a:r>
          </a:p>
          <a:p>
            <a:r>
              <a:rPr lang="en-US" sz="1728" b="1" dirty="0">
                <a:solidFill>
                  <a:schemeClr val="bg1">
                    <a:lumMod val="75000"/>
                  </a:schemeClr>
                </a:solidFill>
              </a:rPr>
              <a:t>(optional)</a:t>
            </a:r>
            <a:endParaRPr lang="en-GB" sz="1728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D7642-1297-4FF4-AC1C-9E90A1648238}"/>
              </a:ext>
            </a:extLst>
          </p:cNvPr>
          <p:cNvSpPr txBox="1"/>
          <p:nvPr/>
        </p:nvSpPr>
        <p:spPr>
          <a:xfrm>
            <a:off x="1002359" y="1789696"/>
            <a:ext cx="1025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Parent</a:t>
            </a:r>
            <a:endParaRPr lang="en-GB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827E1-5A9B-4381-BD48-FF1E8075FB93}"/>
              </a:ext>
            </a:extLst>
          </p:cNvPr>
          <p:cNvSpPr txBox="1"/>
          <p:nvPr/>
        </p:nvSpPr>
        <p:spPr>
          <a:xfrm>
            <a:off x="1043060" y="8259823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Child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8A168-3F01-42AA-ACD1-52226D338250}"/>
              </a:ext>
            </a:extLst>
          </p:cNvPr>
          <p:cNvSpPr txBox="1"/>
          <p:nvPr/>
        </p:nvSpPr>
        <p:spPr>
          <a:xfrm>
            <a:off x="15560519" y="-5272"/>
            <a:ext cx="6399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b="1" dirty="0"/>
              <a:t>v1.8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DA8E3-64DB-4086-90D5-4957AE971C7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290" y="32072"/>
            <a:ext cx="6699512" cy="152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BA0AF-BC82-4B39-B34F-61FA814CDF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47286" y="10335235"/>
            <a:ext cx="1281782" cy="6286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3DAB9F-0C05-4E7F-85D5-DC404795DA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34844" y="11162200"/>
            <a:ext cx="1295931" cy="626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5378B2-2ACB-40F2-81F0-5133D5E3A132}"/>
              </a:ext>
            </a:extLst>
          </p:cNvPr>
          <p:cNvSpPr txBox="1"/>
          <p:nvPr/>
        </p:nvSpPr>
        <p:spPr>
          <a:xfrm>
            <a:off x="11707478" y="10910685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B87505-EE27-4221-BABC-E83F318564FE}"/>
              </a:ext>
            </a:extLst>
          </p:cNvPr>
          <p:cNvCxnSpPr>
            <a:cxnSpLocks/>
          </p:cNvCxnSpPr>
          <p:nvPr/>
        </p:nvCxnSpPr>
        <p:spPr>
          <a:xfrm>
            <a:off x="133158" y="9802040"/>
            <a:ext cx="1606728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1134F0-B278-42E9-8045-C82105634470}"/>
              </a:ext>
            </a:extLst>
          </p:cNvPr>
          <p:cNvSpPr txBox="1"/>
          <p:nvPr/>
        </p:nvSpPr>
        <p:spPr>
          <a:xfrm>
            <a:off x="6236746" y="13670868"/>
            <a:ext cx="1107419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@{False}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AF1527-CD65-4AB9-828A-1ED6FE0D86D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5774" y="9925122"/>
            <a:ext cx="927286" cy="6003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D01E17-60FE-405E-8FC1-C403C23EA74D}"/>
              </a:ext>
            </a:extLst>
          </p:cNvPr>
          <p:cNvSpPr txBox="1"/>
          <p:nvPr/>
        </p:nvSpPr>
        <p:spPr>
          <a:xfrm>
            <a:off x="1025682" y="9994442"/>
            <a:ext cx="944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Infant</a:t>
            </a:r>
            <a:endParaRPr lang="en-GB" sz="2400" b="1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91F3E-170B-4F81-A7D6-7D0954D05196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26"/>
          <a:stretch/>
        </p:blipFill>
        <p:spPr>
          <a:xfrm>
            <a:off x="6985949" y="10024499"/>
            <a:ext cx="4556282" cy="159910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2273E1A-56DD-4FD8-982B-C07D5A38583C}"/>
              </a:ext>
            </a:extLst>
          </p:cNvPr>
          <p:cNvSpPr txBox="1"/>
          <p:nvPr/>
        </p:nvSpPr>
        <p:spPr>
          <a:xfrm>
            <a:off x="11707478" y="11812672"/>
            <a:ext cx="107433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25" dirty="0"/>
              <a:t>@{Case}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7800AD7-8FBA-429D-A4A3-79974C850BB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43880" y="671388"/>
            <a:ext cx="471078" cy="47430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E2A7D45-D02A-493A-B5A6-868A538E108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334032" y="6838901"/>
            <a:ext cx="6643269" cy="2819406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77D93561-8CDB-430E-8A88-3911DEFB7740}"/>
              </a:ext>
            </a:extLst>
          </p:cNvPr>
          <p:cNvSpPr/>
          <p:nvPr/>
        </p:nvSpPr>
        <p:spPr>
          <a:xfrm rot="5400000">
            <a:off x="10278796" y="3402397"/>
            <a:ext cx="669973" cy="6727034"/>
          </a:xfrm>
          <a:prstGeom prst="leftBrace">
            <a:avLst>
              <a:gd name="adj1" fmla="val 8333"/>
              <a:gd name="adj2" fmla="val 47549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593E8A-47D3-4EAD-9C33-0C4BD7D5050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622678" y="5571477"/>
            <a:ext cx="2803699" cy="92841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5E14A1D-BD3D-40A7-B20A-AC1206565C36}"/>
              </a:ext>
            </a:extLst>
          </p:cNvPr>
          <p:cNvGrpSpPr/>
          <p:nvPr/>
        </p:nvGrpSpPr>
        <p:grpSpPr>
          <a:xfrm>
            <a:off x="5627541" y="11634120"/>
            <a:ext cx="4752787" cy="1962932"/>
            <a:chOff x="2279724" y="10757819"/>
            <a:chExt cx="4752787" cy="1962932"/>
          </a:xfrm>
        </p:grpSpPr>
        <p:pic>
          <p:nvPicPr>
            <p:cNvPr id="32" name="Picture 3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26DFA87-DB02-40BE-B78D-D52C12BB1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9724" y="10757819"/>
              <a:ext cx="4633285" cy="196293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BEF8012-D2C9-4B2F-A72A-CF77DA443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5315311" y="11981816"/>
              <a:ext cx="1717200" cy="736965"/>
            </a:xfrm>
            <a:prstGeom prst="rect">
              <a:avLst/>
            </a:prstGeom>
          </p:spPr>
        </p:pic>
      </p:grpSp>
      <p:sp>
        <p:nvSpPr>
          <p:cNvPr id="73" name="Left Brace 72">
            <a:extLst>
              <a:ext uri="{FF2B5EF4-FFF2-40B4-BE49-F238E27FC236}">
                <a16:creationId xmlns:a16="http://schemas.microsoft.com/office/drawing/2014/main" id="{7A8E53C1-5EB3-47F6-8B17-903ED881EC12}"/>
              </a:ext>
            </a:extLst>
          </p:cNvPr>
          <p:cNvSpPr/>
          <p:nvPr/>
        </p:nvSpPr>
        <p:spPr>
          <a:xfrm>
            <a:off x="12801925" y="10256128"/>
            <a:ext cx="485870" cy="782472"/>
          </a:xfrm>
          <a:prstGeom prst="leftBrace">
            <a:avLst>
              <a:gd name="adj1" fmla="val 8333"/>
              <a:gd name="adj2" fmla="val 55098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2025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51D01C0-A5F9-4EF1-AE16-8AEB83CFB30D}"/>
              </a:ext>
            </a:extLst>
          </p:cNvPr>
          <p:cNvCxnSpPr>
            <a:cxnSpLocks/>
          </p:cNvCxnSpPr>
          <p:nvPr/>
        </p:nvCxnSpPr>
        <p:spPr>
          <a:xfrm>
            <a:off x="6929992" y="5343092"/>
            <a:ext cx="0" cy="274680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6E46D17-E649-4B9B-90DE-49E7518214F1}"/>
              </a:ext>
            </a:extLst>
          </p:cNvPr>
          <p:cNvCxnSpPr>
            <a:cxnSpLocks/>
          </p:cNvCxnSpPr>
          <p:nvPr/>
        </p:nvCxnSpPr>
        <p:spPr>
          <a:xfrm>
            <a:off x="109831" y="8102600"/>
            <a:ext cx="681678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793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1774</TotalTime>
  <Words>107</Words>
  <Application>Microsoft Office PowerPoint</Application>
  <PresentationFormat>Custom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Andrew</dc:creator>
  <cp:lastModifiedBy>Paul Andrew</cp:lastModifiedBy>
  <cp:revision>84</cp:revision>
  <dcterms:created xsi:type="dcterms:W3CDTF">2020-02-24T08:43:05Z</dcterms:created>
  <dcterms:modified xsi:type="dcterms:W3CDTF">2020-06-25T15:58:19Z</dcterms:modified>
</cp:coreProperties>
</file>