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91"/>
    <p:restoredTop sz="93769"/>
  </p:normalViewPr>
  <p:slideViewPr>
    <p:cSldViewPr snapToGrid="0" snapToObjects="1">
      <p:cViewPr varScale="1">
        <p:scale>
          <a:sx n="104" d="100"/>
          <a:sy n="104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B804-D537-E447-9AFD-EBF3464F5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DF214-E6EB-E846-BE4C-B2696F63F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AF7B-BCAA-1142-A053-296736AC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5B36-8F01-4F40-A09C-742F5E61261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B5D65-D092-2944-A6A3-881521F0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6724-885A-264F-A465-6F96834A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373C-B374-D34F-BAE8-BE4CF663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97E8-D25F-9C46-8124-42ED0394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34E6F-AA8A-6648-8D97-EAF334CB0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2FDB-020A-A54A-9973-9D5D0656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5B36-8F01-4F40-A09C-742F5E61261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5511-4C97-3F40-8ABE-187C6C5A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92B3-0A11-4B4C-9101-4239502A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373C-B374-D34F-BAE8-BE4CF663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11D71-BE9E-E647-86E1-B3C787797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E0678-DE94-1542-AF13-49F66B1B9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4F0A-1CC0-D34A-A43E-E63A57EA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5B36-8F01-4F40-A09C-742F5E61261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09C9-A136-124F-A511-6FFAD69C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9706-3F30-D44E-B22D-419E34DF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373C-B374-D34F-BAE8-BE4CF663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6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568B-F1BC-1343-B877-C425C3B0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923F-7CAE-3540-91F8-C5013D04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D3D1-6C14-C14F-A0FC-D39E1CDB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5B36-8F01-4F40-A09C-742F5E61261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B6C9-E29A-6346-A23E-71874059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9A78-203E-8F41-A950-B45146B6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373C-B374-D34F-BAE8-BE4CF663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8068-D87E-8545-AA2A-A84CAAB3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9329-A276-AC43-8967-2BE99D60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8D79-4BE4-DF40-A4E7-DBE39455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5B36-8F01-4F40-A09C-742F5E61261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E2BF-88C9-E949-8C9F-45E6421A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76F4-B39E-4B46-B307-4637F5E8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373C-B374-D34F-BAE8-BE4CF663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4798-42BD-DF42-BF4F-41E604C5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DE0E-FAAC-A749-933E-74FA7C786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8B447-96AA-A549-9D16-2E0926055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2ED8B-85AE-224C-A67F-32B5C0D3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5B36-8F01-4F40-A09C-742F5E61261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89357-C596-A140-AAD6-19E0B751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18A91-FF25-5D4D-95B0-A1F91847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373C-B374-D34F-BAE8-BE4CF663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1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77EF-F7FA-1747-AF02-44512B3A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2F324-8B43-F649-8D43-D45AD362D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AE16F-6479-224A-A65E-998B4ACB6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8BE40-010C-1348-9CAC-C7A7604B3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5A182-D9BE-5644-AF83-9AF063452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31F67-3F60-0444-B2C8-5E5DF832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5B36-8F01-4F40-A09C-742F5E61261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06532-768F-AC4A-A65F-169E4683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F062B-71CF-1245-BCD7-B5FF108C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373C-B374-D34F-BAE8-BE4CF663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5F10-0744-0048-8CB1-4E24AAA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D58BB-C6D9-3843-A6A8-9F4D2CD0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5B36-8F01-4F40-A09C-742F5E61261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6002C-67C6-C94E-A6AF-BDC76DEC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F32B1-B069-F94E-9EB1-889CE377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373C-B374-D34F-BAE8-BE4CF663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6D0FB-8107-664A-8267-92CE3956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5B36-8F01-4F40-A09C-742F5E61261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7C83B-0E3F-D947-B3D0-367E6F68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B74C1-AE9C-F54C-A03A-FEEB80AE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373C-B374-D34F-BAE8-BE4CF663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0E0-8018-1744-B269-C7DB5131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E5EB-CD41-CB47-8FBD-0C6026D0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500E4-457C-4D44-B464-F0AFE2B6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C6A8A-8656-4740-8235-C034E129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5B36-8F01-4F40-A09C-742F5E61261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9008F-5B17-0C46-A785-83865BAE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CD77A-C930-DB4E-9429-B0D62EA5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373C-B374-D34F-BAE8-BE4CF663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8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8AD5-A879-A04A-BAF9-F29BBF4E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1A0B9-2994-0B48-902C-D9E53F1F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1760-7B99-6F45-A044-B74E58BC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CEF8E-FA6D-C949-B99D-D98057D8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5B36-8F01-4F40-A09C-742F5E61261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F8ACC-4E8B-9A41-88FD-4117C997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47009-A5A1-C048-BDA1-7EF6F9B5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373C-B374-D34F-BAE8-BE4CF663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A1902-BF77-554A-BBF1-617D7533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0926E-C5B8-5049-8DD1-5056597E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DE55-1B35-DF4A-BBE2-CC8CBD0F2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D5B36-8F01-4F40-A09C-742F5E61261F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BF00-4915-6147-8E89-373F74211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0C472-C33C-834E-BB65-737334EB6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B373C-B374-D34F-BAE8-BE4CF663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8856EE-DE66-3148-9549-351320127BFB}"/>
              </a:ext>
            </a:extLst>
          </p:cNvPr>
          <p:cNvCxnSpPr>
            <a:cxnSpLocks/>
          </p:cNvCxnSpPr>
          <p:nvPr/>
        </p:nvCxnSpPr>
        <p:spPr>
          <a:xfrm>
            <a:off x="2076137" y="4748145"/>
            <a:ext cx="8314747" cy="2"/>
          </a:xfrm>
          <a:prstGeom prst="straightConnector1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24C6DC-02EB-594F-BA4C-EB3E190D6AC3}"/>
              </a:ext>
            </a:extLst>
          </p:cNvPr>
          <p:cNvSpPr txBox="1"/>
          <p:nvPr/>
        </p:nvSpPr>
        <p:spPr>
          <a:xfrm>
            <a:off x="1380767" y="5096928"/>
            <a:ext cx="309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Rubik" pitchFamily="2" charset="-79"/>
                <a:cs typeface="Rubik" pitchFamily="2" charset="-79"/>
              </a:rPr>
              <a:t>less sample efficient</a:t>
            </a:r>
          </a:p>
          <a:p>
            <a:endParaRPr lang="en-US" i="1" dirty="0">
              <a:latin typeface="Rubik" pitchFamily="2" charset="-79"/>
              <a:cs typeface="Rubik" pitchFamily="2" charset="-79"/>
            </a:endParaRPr>
          </a:p>
          <a:p>
            <a:r>
              <a:rPr lang="en-US" i="1" dirty="0">
                <a:latin typeface="Rubik" pitchFamily="2" charset="-79"/>
                <a:cs typeface="Rubik" pitchFamily="2" charset="-79"/>
              </a:rPr>
              <a:t>less competent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5FC3-60EE-AF47-8F54-9C25F61D639A}"/>
              </a:ext>
            </a:extLst>
          </p:cNvPr>
          <p:cNvSpPr txBox="1"/>
          <p:nvPr/>
        </p:nvSpPr>
        <p:spPr>
          <a:xfrm>
            <a:off x="8731893" y="5101190"/>
            <a:ext cx="2924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Rubik" pitchFamily="2" charset="-79"/>
                <a:cs typeface="Rubik" pitchFamily="2" charset="-79"/>
              </a:rPr>
              <a:t>more sample efficient</a:t>
            </a:r>
          </a:p>
          <a:p>
            <a:endParaRPr lang="en-US" i="1" dirty="0">
              <a:latin typeface="Rubik" pitchFamily="2" charset="-79"/>
              <a:cs typeface="Rubik" pitchFamily="2" charset="-79"/>
            </a:endParaRPr>
          </a:p>
          <a:p>
            <a:r>
              <a:rPr lang="en-US" i="1" dirty="0">
                <a:latin typeface="Rubik" pitchFamily="2" charset="-79"/>
                <a:cs typeface="Rubik" pitchFamily="2" charset="-79"/>
              </a:rPr>
              <a:t>more competent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229AD-A910-A249-B0E0-89646610FECF}"/>
              </a:ext>
            </a:extLst>
          </p:cNvPr>
          <p:cNvSpPr txBox="1"/>
          <p:nvPr/>
        </p:nvSpPr>
        <p:spPr>
          <a:xfrm>
            <a:off x="1380767" y="1055845"/>
            <a:ext cx="2325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ubik" pitchFamily="2" charset="-79"/>
                <a:cs typeface="Rubik" pitchFamily="2" charset="-79"/>
              </a:rPr>
              <a:t>Darwinian</a:t>
            </a:r>
          </a:p>
          <a:p>
            <a:pPr algn="ctr"/>
            <a:endParaRPr lang="en-US" dirty="0">
              <a:latin typeface="Rubik" pitchFamily="2" charset="-79"/>
              <a:cs typeface="Rubik" pitchFamily="2" charset="-79"/>
            </a:endParaRPr>
          </a:p>
          <a:p>
            <a:pPr algn="ctr"/>
            <a:r>
              <a:rPr lang="en-US" dirty="0">
                <a:latin typeface="Rubik" pitchFamily="2" charset="-79"/>
                <a:cs typeface="Rubik" pitchFamily="2" charset="-79"/>
              </a:rPr>
              <a:t>Fixed competence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27E1D-D675-624E-9CA6-B986E54BFA22}"/>
              </a:ext>
            </a:extLst>
          </p:cNvPr>
          <p:cNvSpPr txBox="1"/>
          <p:nvPr/>
        </p:nvSpPr>
        <p:spPr>
          <a:xfrm>
            <a:off x="3705997" y="1055845"/>
            <a:ext cx="2325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ubik" pitchFamily="2" charset="-79"/>
                <a:cs typeface="Rubik" pitchFamily="2" charset="-79"/>
              </a:rPr>
              <a:t>Skinnerian</a:t>
            </a:r>
          </a:p>
          <a:p>
            <a:pPr algn="ctr"/>
            <a:endParaRPr lang="en-US" dirty="0">
              <a:latin typeface="Rubik" pitchFamily="2" charset="-79"/>
              <a:cs typeface="Rubik" pitchFamily="2" charset="-79"/>
            </a:endParaRPr>
          </a:p>
          <a:p>
            <a:pPr algn="ctr"/>
            <a:r>
              <a:rPr lang="en-US" dirty="0">
                <a:latin typeface="Rubik" pitchFamily="2" charset="-79"/>
                <a:cs typeface="Rubik" pitchFamily="2" charset="-79"/>
              </a:rPr>
              <a:t>Learns to respond to reward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0B978-F3DB-1146-A13F-7610517E070F}"/>
              </a:ext>
            </a:extLst>
          </p:cNvPr>
          <p:cNvSpPr txBox="1"/>
          <p:nvPr/>
        </p:nvSpPr>
        <p:spPr>
          <a:xfrm>
            <a:off x="6232551" y="1055845"/>
            <a:ext cx="2325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ubik" pitchFamily="2" charset="-79"/>
                <a:cs typeface="Rubik" pitchFamily="2" charset="-79"/>
              </a:rPr>
              <a:t>Popperian</a:t>
            </a:r>
          </a:p>
          <a:p>
            <a:pPr algn="ctr"/>
            <a:endParaRPr lang="en-US" dirty="0">
              <a:latin typeface="Rubik" pitchFamily="2" charset="-79"/>
              <a:cs typeface="Rubik" pitchFamily="2" charset="-79"/>
            </a:endParaRPr>
          </a:p>
          <a:p>
            <a:pPr algn="ctr"/>
            <a:r>
              <a:rPr lang="en-US" dirty="0">
                <a:latin typeface="Rubik" pitchFamily="2" charset="-79"/>
                <a:cs typeface="Rubik" pitchFamily="2" charset="-79"/>
              </a:rPr>
              <a:t>Learns to build environment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C8FE2-97C3-6E4B-A9CA-12ADD10E9C93}"/>
              </a:ext>
            </a:extLst>
          </p:cNvPr>
          <p:cNvSpPr txBox="1"/>
          <p:nvPr/>
        </p:nvSpPr>
        <p:spPr>
          <a:xfrm>
            <a:off x="8557781" y="1055844"/>
            <a:ext cx="2325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ubik" pitchFamily="2" charset="-79"/>
                <a:cs typeface="Rubik" pitchFamily="2" charset="-79"/>
              </a:rPr>
              <a:t>Gregorian</a:t>
            </a:r>
          </a:p>
          <a:p>
            <a:pPr algn="ctr"/>
            <a:endParaRPr lang="en-US" dirty="0">
              <a:latin typeface="Rubik" pitchFamily="2" charset="-79"/>
              <a:cs typeface="Rubik" pitchFamily="2" charset="-79"/>
            </a:endParaRPr>
          </a:p>
          <a:p>
            <a:pPr algn="ctr"/>
            <a:r>
              <a:rPr lang="en-US" dirty="0">
                <a:latin typeface="Rubik" pitchFamily="2" charset="-79"/>
                <a:cs typeface="Rubik" pitchFamily="2" charset="-79"/>
              </a:rPr>
              <a:t>Learns to build thinking tools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6780AF-EFC1-744A-BF97-BE5AC1B9D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8"/>
          <a:stretch/>
        </p:blipFill>
        <p:spPr>
          <a:xfrm>
            <a:off x="2156727" y="2806229"/>
            <a:ext cx="940215" cy="13407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150F02-6FBB-B44D-9470-FB863E0AC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093" y="2523343"/>
            <a:ext cx="1108606" cy="18014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AFB69C-51FE-7947-8A8E-8CEF553C8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504" y="2743109"/>
            <a:ext cx="1366216" cy="136621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4C138CC-6784-974C-8A87-3E4188BB5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178" y="2994446"/>
            <a:ext cx="1207976" cy="9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7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Rubik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Green</dc:creator>
  <cp:lastModifiedBy>Adam Green</cp:lastModifiedBy>
  <cp:revision>7</cp:revision>
  <dcterms:created xsi:type="dcterms:W3CDTF">2020-02-25T18:38:45Z</dcterms:created>
  <dcterms:modified xsi:type="dcterms:W3CDTF">2020-02-26T06:29:56Z</dcterms:modified>
</cp:coreProperties>
</file>