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2"/>
    <p:restoredTop sz="94711"/>
  </p:normalViewPr>
  <p:slideViewPr>
    <p:cSldViewPr snapToGrid="0" snapToObjects="1">
      <p:cViewPr>
        <p:scale>
          <a:sx n="250" d="100"/>
          <a:sy n="250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C301-7797-924E-8547-2142C7D7E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0D113-AA20-C44A-91EF-9431CF401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0050-C1E9-7646-876C-50A549C5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F175-A826-4944-809D-D950874F3B25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3F77-BF5F-6C44-9ADB-4BCD9574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CAA0-3EB6-5045-B3A8-949DD5F9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EE9-F2E6-014A-B86E-15322563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602D-486B-E742-9332-F5DFB4ED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C4009-FB7F-1346-BAC5-80F11DCD2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0570-BF01-4845-8571-1E2A3A80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F175-A826-4944-809D-D950874F3B25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3758B-9970-7D45-BE70-91C971B6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3FF5-0562-FD45-8DED-2D3882A8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EE9-F2E6-014A-B86E-15322563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ADC7F-3B49-894C-A3B2-54AC4B238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6D1CF-5F8E-AC4C-9341-21FA934B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B01E7-D2C9-264F-80B6-97A6E96B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F175-A826-4944-809D-D950874F3B25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40AF-732F-4A48-9605-8970B16E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007F-08B3-5647-947D-7F97122D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EE9-F2E6-014A-B86E-15322563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C194-8E58-394A-88EE-14981830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8D87-7416-A64D-92E6-A167BBD5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9C2D-EBC3-AC45-8B7C-3195E08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F175-A826-4944-809D-D950874F3B25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80881-2A20-A042-B291-867482D8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467F-1039-DC46-BDA7-0C930358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EE9-F2E6-014A-B86E-15322563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0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C677-C5C2-6242-9A07-EDCC785F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943DD-FD84-AB45-AF7D-3D18F880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945F-417E-444D-AB65-50D320EA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F175-A826-4944-809D-D950874F3B25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C3A2-D82F-9B4B-A3DA-7729F27C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D4933-C0D9-8849-B06D-ACF12D84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EE9-F2E6-014A-B86E-15322563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1E34-96FA-C641-B37A-D9986126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80AB-5165-1F4F-84E2-D9055C9DC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37362-FDB7-AC40-9CD9-2DEE2D326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C2E29-E46E-DC48-8BBF-C7E9EA6D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F175-A826-4944-809D-D950874F3B25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5011C-F6A4-4F40-96E5-4EE53590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DD5FA-8E73-E749-AB90-A68040E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EE9-F2E6-014A-B86E-15322563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00B4-7619-384F-B345-0F5C33D9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A49B7-3480-454B-8332-044C97E4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5FCA3-E003-8548-BFE8-43140307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5EA4B-65ED-BB44-8911-05D01F208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C4D9F-2B48-D342-BCD3-CBFE483C0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7A809-9C7C-0E47-ADCF-02C0AE08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F175-A826-4944-809D-D950874F3B25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02BAB-5F11-C748-B6BB-0AD9AF8F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85B6A-5081-1F41-9CD5-3878F3F4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EE9-F2E6-014A-B86E-15322563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F305-0F55-E749-B140-5C011719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553FB-99A3-2A41-B15C-EB9CAF80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F175-A826-4944-809D-D950874F3B25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B20E5-8015-454A-9081-E455D000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313A3-DB41-DE45-9DB4-D96CD65B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EE9-F2E6-014A-B86E-15322563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95452-0D17-AC46-B619-1C0D63C2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F175-A826-4944-809D-D950874F3B25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6F7FC-E5AC-ED41-BAC8-2BA8D9C6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3CF19-802A-9746-B90F-E9D18A79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EE9-F2E6-014A-B86E-15322563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C6C3-DCB5-1441-B83A-F96645E0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8300-EF12-7149-A8E0-B680AD8D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3779-8443-FF4A-8207-FF0CD3656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46EFC-E387-5247-A5BB-DFA713E8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F175-A826-4944-809D-D950874F3B25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1FA0A-065A-9548-9BCE-E082A25B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F116-E6B3-9348-8FA7-73509BF7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EE9-F2E6-014A-B86E-15322563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989C-ED5B-764D-A2B6-AE91B7C9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7D092-4522-8A47-BB8E-DAD3FAC88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0004C-AB70-4E4D-AFA2-51CB0C0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6F378-72AD-0543-A89E-4FCC8F77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F175-A826-4944-809D-D950874F3B25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8609B-E612-D14D-BE34-C2BA6A41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164CA-32E3-164E-8D85-D16F8A2A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EE9-F2E6-014A-B86E-15322563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0B73D-D329-8F4D-9C7C-F4D383D1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54968-1C0E-9A4C-B4B5-7C23BADF9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7335-ACF7-3840-A314-43828F903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F175-A826-4944-809D-D950874F3B25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B021-33C6-BF4B-890F-C27532CED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58660-B942-164E-9E45-80D0B9898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A6EE9-F2E6-014A-B86E-15322563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0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7017EE-2F3A-5B45-864C-6C796785B817}"/>
              </a:ext>
            </a:extLst>
          </p:cNvPr>
          <p:cNvSpPr/>
          <p:nvPr/>
        </p:nvSpPr>
        <p:spPr>
          <a:xfrm>
            <a:off x="578069" y="863600"/>
            <a:ext cx="10384221" cy="4790440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Artificial Intelligence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D0FCE9-8D9E-704D-BF2A-269D860EA94E}"/>
              </a:ext>
            </a:extLst>
          </p:cNvPr>
          <p:cNvSpPr/>
          <p:nvPr/>
        </p:nvSpPr>
        <p:spPr>
          <a:xfrm>
            <a:off x="883920" y="1640314"/>
            <a:ext cx="9845040" cy="3577371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Machine learning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5B84877-59B8-B141-BAA0-9F30A72A7DD3}"/>
              </a:ext>
            </a:extLst>
          </p:cNvPr>
          <p:cNvSpPr/>
          <p:nvPr/>
        </p:nvSpPr>
        <p:spPr>
          <a:xfrm>
            <a:off x="1132840" y="2311401"/>
            <a:ext cx="4485640" cy="2468880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Learning signals</a:t>
            </a:r>
          </a:p>
          <a:p>
            <a:endParaRPr lang="en-US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Supervised = labels</a:t>
            </a:r>
          </a:p>
          <a:p>
            <a:endParaRPr lang="en-US" sz="1600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Unsupervised = data structure</a:t>
            </a:r>
          </a:p>
          <a:p>
            <a:r>
              <a:rPr 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Reinforcement = rewards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1409F6C-EA28-064C-9B52-2BE4A98B897D}"/>
              </a:ext>
            </a:extLst>
          </p:cNvPr>
          <p:cNvSpPr/>
          <p:nvPr/>
        </p:nvSpPr>
        <p:spPr>
          <a:xfrm>
            <a:off x="5867400" y="2311401"/>
            <a:ext cx="4485640" cy="2468880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Models</a:t>
            </a:r>
          </a:p>
          <a:p>
            <a:endParaRPr lang="en-US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Logistic regression</a:t>
            </a:r>
          </a:p>
          <a:p>
            <a:endParaRPr lang="en-US" sz="1600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Random forests</a:t>
            </a:r>
          </a:p>
          <a:p>
            <a:endParaRPr lang="en-US" sz="1600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51108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70235EE-F654-414F-A005-05C0687D5AD1}"/>
              </a:ext>
            </a:extLst>
          </p:cNvPr>
          <p:cNvGrpSpPr/>
          <p:nvPr/>
        </p:nvGrpSpPr>
        <p:grpSpPr>
          <a:xfrm>
            <a:off x="8470258" y="1757435"/>
            <a:ext cx="2594701" cy="1916219"/>
            <a:chOff x="4059963" y="1697400"/>
            <a:chExt cx="2594701" cy="1916219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E09BA3B-8BF5-2348-970F-3FF3DF3F30FA}"/>
                </a:ext>
              </a:extLst>
            </p:cNvPr>
            <p:cNvSpPr/>
            <p:nvPr/>
          </p:nvSpPr>
          <p:spPr>
            <a:xfrm>
              <a:off x="4999717" y="1697400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BACBC24-2C51-1744-AA60-5D64889719D5}"/>
                </a:ext>
              </a:extLst>
            </p:cNvPr>
            <p:cNvSpPr/>
            <p:nvPr/>
          </p:nvSpPr>
          <p:spPr>
            <a:xfrm>
              <a:off x="4999717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652C721-75D6-EE4A-A874-5A35C7D1A4AA}"/>
                </a:ext>
              </a:extLst>
            </p:cNvPr>
            <p:cNvSpPr/>
            <p:nvPr/>
          </p:nvSpPr>
          <p:spPr>
            <a:xfrm>
              <a:off x="5934664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22C639B-0C3E-6749-8FF6-067C6166C9A2}"/>
                </a:ext>
              </a:extLst>
            </p:cNvPr>
            <p:cNvSpPr/>
            <p:nvPr/>
          </p:nvSpPr>
          <p:spPr>
            <a:xfrm>
              <a:off x="4059963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503CB91-2047-C14A-B482-78183A74ACD6}"/>
                </a:ext>
              </a:extLst>
            </p:cNvPr>
            <p:cNvCxnSpPr>
              <a:cxnSpLocks/>
              <a:stCxn id="150" idx="4"/>
              <a:endCxn id="153" idx="0"/>
            </p:cNvCxnSpPr>
            <p:nvPr/>
          </p:nvCxnSpPr>
          <p:spPr>
            <a:xfrm flipH="1">
              <a:off x="4419963" y="2417400"/>
              <a:ext cx="939754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89EEFE6-F5B1-1F49-A97E-73A109EFD328}"/>
                </a:ext>
              </a:extLst>
            </p:cNvPr>
            <p:cNvCxnSpPr>
              <a:cxnSpLocks/>
              <a:stCxn id="150" idx="4"/>
              <a:endCxn id="151" idx="0"/>
            </p:cNvCxnSpPr>
            <p:nvPr/>
          </p:nvCxnSpPr>
          <p:spPr>
            <a:xfrm>
              <a:off x="5359717" y="2417400"/>
              <a:ext cx="0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53EDDF7-B4F5-7C4D-8E9E-E9CDDF023796}"/>
                </a:ext>
              </a:extLst>
            </p:cNvPr>
            <p:cNvCxnSpPr>
              <a:cxnSpLocks/>
              <a:stCxn id="150" idx="4"/>
              <a:endCxn id="152" idx="0"/>
            </p:cNvCxnSpPr>
            <p:nvPr/>
          </p:nvCxnSpPr>
          <p:spPr>
            <a:xfrm>
              <a:off x="5359717" y="2417400"/>
              <a:ext cx="934947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607F5D0-DFB9-F643-AF6A-EA0680D4EF07}"/>
              </a:ext>
            </a:extLst>
          </p:cNvPr>
          <p:cNvGrpSpPr/>
          <p:nvPr/>
        </p:nvGrpSpPr>
        <p:grpSpPr>
          <a:xfrm>
            <a:off x="7523638" y="2954578"/>
            <a:ext cx="2594701" cy="1916219"/>
            <a:chOff x="4059963" y="1697400"/>
            <a:chExt cx="2594701" cy="1916219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F6F150C-B7BC-3B4B-B060-41419AE37463}"/>
                </a:ext>
              </a:extLst>
            </p:cNvPr>
            <p:cNvSpPr/>
            <p:nvPr/>
          </p:nvSpPr>
          <p:spPr>
            <a:xfrm>
              <a:off x="4999717" y="1697400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39D5806-5EAC-D44D-BDC8-56F073733AE2}"/>
                </a:ext>
              </a:extLst>
            </p:cNvPr>
            <p:cNvSpPr/>
            <p:nvPr/>
          </p:nvSpPr>
          <p:spPr>
            <a:xfrm>
              <a:off x="4999717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942ED15-45BD-764E-B50B-BE55A5501FCB}"/>
                </a:ext>
              </a:extLst>
            </p:cNvPr>
            <p:cNvSpPr/>
            <p:nvPr/>
          </p:nvSpPr>
          <p:spPr>
            <a:xfrm>
              <a:off x="5934664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73A5175-2176-C647-8C2E-E82F2F1A0EB1}"/>
                </a:ext>
              </a:extLst>
            </p:cNvPr>
            <p:cNvSpPr/>
            <p:nvPr/>
          </p:nvSpPr>
          <p:spPr>
            <a:xfrm>
              <a:off x="4059963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DE79D47-029C-FE4D-B511-B689263385AE}"/>
                </a:ext>
              </a:extLst>
            </p:cNvPr>
            <p:cNvCxnSpPr>
              <a:cxnSpLocks/>
              <a:stCxn id="134" idx="4"/>
              <a:endCxn id="137" idx="0"/>
            </p:cNvCxnSpPr>
            <p:nvPr/>
          </p:nvCxnSpPr>
          <p:spPr>
            <a:xfrm flipH="1">
              <a:off x="4419963" y="2417400"/>
              <a:ext cx="939754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7CB27ED-5459-0147-8467-035A19F47544}"/>
                </a:ext>
              </a:extLst>
            </p:cNvPr>
            <p:cNvCxnSpPr>
              <a:cxnSpLocks/>
              <a:stCxn id="134" idx="4"/>
              <a:endCxn id="135" idx="0"/>
            </p:cNvCxnSpPr>
            <p:nvPr/>
          </p:nvCxnSpPr>
          <p:spPr>
            <a:xfrm>
              <a:off x="5359717" y="2417400"/>
              <a:ext cx="0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893F323-1591-2744-BB66-26043A9C5F4D}"/>
                </a:ext>
              </a:extLst>
            </p:cNvPr>
            <p:cNvCxnSpPr>
              <a:cxnSpLocks/>
              <a:stCxn id="134" idx="4"/>
              <a:endCxn id="136" idx="0"/>
            </p:cNvCxnSpPr>
            <p:nvPr/>
          </p:nvCxnSpPr>
          <p:spPr>
            <a:xfrm>
              <a:off x="5359717" y="2417400"/>
              <a:ext cx="934947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4D7EB91-A4E0-A44C-82FF-799EF2AE91D5}"/>
              </a:ext>
            </a:extLst>
          </p:cNvPr>
          <p:cNvSpPr/>
          <p:nvPr/>
        </p:nvSpPr>
        <p:spPr>
          <a:xfrm>
            <a:off x="5486400" y="1117600"/>
            <a:ext cx="4278445" cy="4126746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Neural network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8A6F2ED-84AC-A849-90C9-44389034AB54}"/>
              </a:ext>
            </a:extLst>
          </p:cNvPr>
          <p:cNvGrpSpPr/>
          <p:nvPr/>
        </p:nvGrpSpPr>
        <p:grpSpPr>
          <a:xfrm>
            <a:off x="6588691" y="2954578"/>
            <a:ext cx="2594701" cy="1916219"/>
            <a:chOff x="4059963" y="1697400"/>
            <a:chExt cx="2594701" cy="1916219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4BAA9AF-45B4-A746-9F2F-9A3F8D0F06C1}"/>
                </a:ext>
              </a:extLst>
            </p:cNvPr>
            <p:cNvSpPr/>
            <p:nvPr/>
          </p:nvSpPr>
          <p:spPr>
            <a:xfrm>
              <a:off x="4999717" y="1697400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AE1BB88-0A6A-704A-AA99-DDDF31A6D41C}"/>
                </a:ext>
              </a:extLst>
            </p:cNvPr>
            <p:cNvSpPr/>
            <p:nvPr/>
          </p:nvSpPr>
          <p:spPr>
            <a:xfrm>
              <a:off x="4999717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05DFD2C-F01C-6748-AE2E-2C387C5F5163}"/>
                </a:ext>
              </a:extLst>
            </p:cNvPr>
            <p:cNvSpPr/>
            <p:nvPr/>
          </p:nvSpPr>
          <p:spPr>
            <a:xfrm>
              <a:off x="5934664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53C3FB-5CBD-4E47-9500-543683D9FB60}"/>
                </a:ext>
              </a:extLst>
            </p:cNvPr>
            <p:cNvSpPr/>
            <p:nvPr/>
          </p:nvSpPr>
          <p:spPr>
            <a:xfrm>
              <a:off x="4059963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F69BEA1-98BD-9F45-8C1F-53FDFEB489B9}"/>
                </a:ext>
              </a:extLst>
            </p:cNvPr>
            <p:cNvCxnSpPr>
              <a:cxnSpLocks/>
              <a:stCxn id="126" idx="4"/>
              <a:endCxn id="129" idx="0"/>
            </p:cNvCxnSpPr>
            <p:nvPr/>
          </p:nvCxnSpPr>
          <p:spPr>
            <a:xfrm flipH="1">
              <a:off x="4419963" y="2417400"/>
              <a:ext cx="939754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4C8A24B-FDFB-5C48-AECF-1353C24D3A08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5359717" y="2417400"/>
              <a:ext cx="0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81A8F6C-9D7A-4A41-8619-E53A5343C3F0}"/>
                </a:ext>
              </a:extLst>
            </p:cNvPr>
            <p:cNvCxnSpPr>
              <a:cxnSpLocks/>
              <a:stCxn id="126" idx="4"/>
              <a:endCxn id="128" idx="0"/>
            </p:cNvCxnSpPr>
            <p:nvPr/>
          </p:nvCxnSpPr>
          <p:spPr>
            <a:xfrm>
              <a:off x="5359717" y="2417400"/>
              <a:ext cx="934947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9DD39C-8030-B649-8A2B-E92B03338897}"/>
              </a:ext>
            </a:extLst>
          </p:cNvPr>
          <p:cNvGrpSpPr/>
          <p:nvPr/>
        </p:nvGrpSpPr>
        <p:grpSpPr>
          <a:xfrm>
            <a:off x="5653744" y="2954578"/>
            <a:ext cx="2594701" cy="1916219"/>
            <a:chOff x="4059963" y="1697400"/>
            <a:chExt cx="2594701" cy="1916219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5F430A3-7E73-324A-A222-623FC4EEC43C}"/>
                </a:ext>
              </a:extLst>
            </p:cNvPr>
            <p:cNvSpPr/>
            <p:nvPr/>
          </p:nvSpPr>
          <p:spPr>
            <a:xfrm>
              <a:off x="4999717" y="1697400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9783EBD-0040-B64B-928D-35D51730D7D9}"/>
                </a:ext>
              </a:extLst>
            </p:cNvPr>
            <p:cNvSpPr/>
            <p:nvPr/>
          </p:nvSpPr>
          <p:spPr>
            <a:xfrm>
              <a:off x="4999717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C276F0F-815A-6D4B-9DF4-6BFB581F1CC9}"/>
                </a:ext>
              </a:extLst>
            </p:cNvPr>
            <p:cNvSpPr/>
            <p:nvPr/>
          </p:nvSpPr>
          <p:spPr>
            <a:xfrm>
              <a:off x="5934664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95D3888-7227-C149-AC56-D96856B5A35D}"/>
                </a:ext>
              </a:extLst>
            </p:cNvPr>
            <p:cNvSpPr/>
            <p:nvPr/>
          </p:nvSpPr>
          <p:spPr>
            <a:xfrm>
              <a:off x="4059963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90DF3C5-35DF-7C49-BD8E-CC1EA6464059}"/>
                </a:ext>
              </a:extLst>
            </p:cNvPr>
            <p:cNvCxnSpPr>
              <a:cxnSpLocks/>
              <a:stCxn id="91" idx="4"/>
              <a:endCxn id="94" idx="0"/>
            </p:cNvCxnSpPr>
            <p:nvPr/>
          </p:nvCxnSpPr>
          <p:spPr>
            <a:xfrm flipH="1">
              <a:off x="4419963" y="2417400"/>
              <a:ext cx="939754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C3216A6-6199-BA43-BA46-29F697B264FB}"/>
                </a:ext>
              </a:extLst>
            </p:cNvPr>
            <p:cNvCxnSpPr>
              <a:cxnSpLocks/>
              <a:stCxn id="91" idx="4"/>
              <a:endCxn id="92" idx="0"/>
            </p:cNvCxnSpPr>
            <p:nvPr/>
          </p:nvCxnSpPr>
          <p:spPr>
            <a:xfrm>
              <a:off x="5359717" y="2417400"/>
              <a:ext cx="0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A9E595F-D4C0-734B-94A2-B10B8F43032D}"/>
                </a:ext>
              </a:extLst>
            </p:cNvPr>
            <p:cNvCxnSpPr>
              <a:cxnSpLocks/>
              <a:stCxn id="91" idx="4"/>
              <a:endCxn id="93" idx="0"/>
            </p:cNvCxnSpPr>
            <p:nvPr/>
          </p:nvCxnSpPr>
          <p:spPr>
            <a:xfrm>
              <a:off x="5359717" y="2417400"/>
              <a:ext cx="934947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C04DC56-950B-5D4A-A5D8-BA6B48C77813}"/>
              </a:ext>
            </a:extLst>
          </p:cNvPr>
          <p:cNvGrpSpPr/>
          <p:nvPr/>
        </p:nvGrpSpPr>
        <p:grpSpPr>
          <a:xfrm>
            <a:off x="7530144" y="1757435"/>
            <a:ext cx="2594701" cy="1916219"/>
            <a:chOff x="4059963" y="1697400"/>
            <a:chExt cx="2594701" cy="1916219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A1E1800-A10C-7944-BC4F-15E63F12A3D3}"/>
                </a:ext>
              </a:extLst>
            </p:cNvPr>
            <p:cNvSpPr/>
            <p:nvPr/>
          </p:nvSpPr>
          <p:spPr>
            <a:xfrm>
              <a:off x="4999717" y="1697400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227512D-BC80-BA45-93A0-8C546EFF1FDD}"/>
                </a:ext>
              </a:extLst>
            </p:cNvPr>
            <p:cNvSpPr/>
            <p:nvPr/>
          </p:nvSpPr>
          <p:spPr>
            <a:xfrm>
              <a:off x="4999717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2E64618-8BF4-7E41-9EAF-234DB16F3553}"/>
                </a:ext>
              </a:extLst>
            </p:cNvPr>
            <p:cNvSpPr/>
            <p:nvPr/>
          </p:nvSpPr>
          <p:spPr>
            <a:xfrm>
              <a:off x="5934664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3F8470C-F6D3-E447-BDE1-2E402F23E41B}"/>
                </a:ext>
              </a:extLst>
            </p:cNvPr>
            <p:cNvSpPr/>
            <p:nvPr/>
          </p:nvSpPr>
          <p:spPr>
            <a:xfrm>
              <a:off x="4059963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07FC493-87E5-634D-8FC6-B039342F63C5}"/>
                </a:ext>
              </a:extLst>
            </p:cNvPr>
            <p:cNvCxnSpPr>
              <a:cxnSpLocks/>
              <a:stCxn id="142" idx="4"/>
              <a:endCxn id="145" idx="0"/>
            </p:cNvCxnSpPr>
            <p:nvPr/>
          </p:nvCxnSpPr>
          <p:spPr>
            <a:xfrm flipH="1">
              <a:off x="4419963" y="2417400"/>
              <a:ext cx="939754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F470A8A-9E83-E249-87C2-0C03C088B7F3}"/>
                </a:ext>
              </a:extLst>
            </p:cNvPr>
            <p:cNvCxnSpPr>
              <a:cxnSpLocks/>
              <a:stCxn id="142" idx="4"/>
              <a:endCxn id="143" idx="0"/>
            </p:cNvCxnSpPr>
            <p:nvPr/>
          </p:nvCxnSpPr>
          <p:spPr>
            <a:xfrm>
              <a:off x="5359717" y="2417400"/>
              <a:ext cx="0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6A01C21-6C9B-0B4C-9177-5E701757FB44}"/>
                </a:ext>
              </a:extLst>
            </p:cNvPr>
            <p:cNvCxnSpPr>
              <a:cxnSpLocks/>
              <a:stCxn id="142" idx="4"/>
              <a:endCxn id="144" idx="0"/>
            </p:cNvCxnSpPr>
            <p:nvPr/>
          </p:nvCxnSpPr>
          <p:spPr>
            <a:xfrm>
              <a:off x="5359717" y="2417400"/>
              <a:ext cx="934947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9D97929-8990-024B-AFFA-4A4B79902751}"/>
              </a:ext>
            </a:extLst>
          </p:cNvPr>
          <p:cNvSpPr/>
          <p:nvPr/>
        </p:nvSpPr>
        <p:spPr>
          <a:xfrm>
            <a:off x="8474618" y="2955502"/>
            <a:ext cx="720000" cy="72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6831A4-7884-2C47-979E-6CBC3BA4F3E6}"/>
              </a:ext>
            </a:extLst>
          </p:cNvPr>
          <p:cNvSpPr/>
          <p:nvPr/>
        </p:nvSpPr>
        <p:spPr>
          <a:xfrm>
            <a:off x="9766544" y="1117600"/>
            <a:ext cx="2037804" cy="4377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0C9222C-D268-A740-9FA3-FB190E81F2BC}"/>
              </a:ext>
            </a:extLst>
          </p:cNvPr>
          <p:cNvGrpSpPr/>
          <p:nvPr/>
        </p:nvGrpSpPr>
        <p:grpSpPr>
          <a:xfrm>
            <a:off x="5651340" y="1757434"/>
            <a:ext cx="2594701" cy="1916219"/>
            <a:chOff x="4059963" y="1697400"/>
            <a:chExt cx="2594701" cy="1916219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3D9B1DE-C6D2-714E-A357-0A8AF0999E71}"/>
                </a:ext>
              </a:extLst>
            </p:cNvPr>
            <p:cNvSpPr/>
            <p:nvPr/>
          </p:nvSpPr>
          <p:spPr>
            <a:xfrm>
              <a:off x="4999717" y="1697400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631C8AB-FD51-3C47-867E-9413C9A50EEA}"/>
                </a:ext>
              </a:extLst>
            </p:cNvPr>
            <p:cNvSpPr/>
            <p:nvPr/>
          </p:nvSpPr>
          <p:spPr>
            <a:xfrm>
              <a:off x="4999717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FA51AF0-1AA7-4949-8030-AAB838D3B0D5}"/>
                </a:ext>
              </a:extLst>
            </p:cNvPr>
            <p:cNvSpPr/>
            <p:nvPr/>
          </p:nvSpPr>
          <p:spPr>
            <a:xfrm>
              <a:off x="5934664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4DC723B-E9FE-6D44-A49A-B6EC97ECDAA5}"/>
                </a:ext>
              </a:extLst>
            </p:cNvPr>
            <p:cNvSpPr/>
            <p:nvPr/>
          </p:nvSpPr>
          <p:spPr>
            <a:xfrm>
              <a:off x="4059963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FD00378-8DF0-7B4A-A649-A6CBCEA94967}"/>
                </a:ext>
              </a:extLst>
            </p:cNvPr>
            <p:cNvCxnSpPr>
              <a:cxnSpLocks/>
              <a:stCxn id="168" idx="4"/>
              <a:endCxn id="171" idx="0"/>
            </p:cNvCxnSpPr>
            <p:nvPr/>
          </p:nvCxnSpPr>
          <p:spPr>
            <a:xfrm flipH="1">
              <a:off x="4419963" y="2417400"/>
              <a:ext cx="939754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18DA120-9093-794E-948A-90DD4F5CB458}"/>
                </a:ext>
              </a:extLst>
            </p:cNvPr>
            <p:cNvCxnSpPr>
              <a:cxnSpLocks/>
              <a:stCxn id="168" idx="4"/>
              <a:endCxn id="169" idx="0"/>
            </p:cNvCxnSpPr>
            <p:nvPr/>
          </p:nvCxnSpPr>
          <p:spPr>
            <a:xfrm>
              <a:off x="5359717" y="2417400"/>
              <a:ext cx="0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52CB2BD-D915-794F-9E4B-45AD6AF4ADB9}"/>
                </a:ext>
              </a:extLst>
            </p:cNvPr>
            <p:cNvCxnSpPr>
              <a:cxnSpLocks/>
              <a:stCxn id="168" idx="4"/>
              <a:endCxn id="170" idx="0"/>
            </p:cNvCxnSpPr>
            <p:nvPr/>
          </p:nvCxnSpPr>
          <p:spPr>
            <a:xfrm>
              <a:off x="5359717" y="2417400"/>
              <a:ext cx="934947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F523364-2016-F640-9561-DCD4B2DCB750}"/>
              </a:ext>
            </a:extLst>
          </p:cNvPr>
          <p:cNvGrpSpPr/>
          <p:nvPr/>
        </p:nvGrpSpPr>
        <p:grpSpPr>
          <a:xfrm>
            <a:off x="4713639" y="1757434"/>
            <a:ext cx="2594701" cy="1916219"/>
            <a:chOff x="4059963" y="1697400"/>
            <a:chExt cx="2594701" cy="1916219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AF6A7B97-3F3D-F345-8F64-611E070F6411}"/>
                </a:ext>
              </a:extLst>
            </p:cNvPr>
            <p:cNvSpPr/>
            <p:nvPr/>
          </p:nvSpPr>
          <p:spPr>
            <a:xfrm>
              <a:off x="4999717" y="1697400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30F891C-5B5C-2A4C-97D4-4DEFDEE2C0E4}"/>
                </a:ext>
              </a:extLst>
            </p:cNvPr>
            <p:cNvSpPr/>
            <p:nvPr/>
          </p:nvSpPr>
          <p:spPr>
            <a:xfrm>
              <a:off x="4999717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9C07FABB-55E9-2946-9D27-B57503A7D2D9}"/>
                </a:ext>
              </a:extLst>
            </p:cNvPr>
            <p:cNvSpPr/>
            <p:nvPr/>
          </p:nvSpPr>
          <p:spPr>
            <a:xfrm>
              <a:off x="5934664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47E0CA5-5CF6-B941-912C-00DA86487EDA}"/>
                </a:ext>
              </a:extLst>
            </p:cNvPr>
            <p:cNvSpPr/>
            <p:nvPr/>
          </p:nvSpPr>
          <p:spPr>
            <a:xfrm>
              <a:off x="4059963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91F4289-3E97-5847-BBB3-4351ED853B5E}"/>
                </a:ext>
              </a:extLst>
            </p:cNvPr>
            <p:cNvCxnSpPr>
              <a:cxnSpLocks/>
              <a:stCxn id="176" idx="4"/>
              <a:endCxn id="179" idx="0"/>
            </p:cNvCxnSpPr>
            <p:nvPr/>
          </p:nvCxnSpPr>
          <p:spPr>
            <a:xfrm flipH="1">
              <a:off x="4419963" y="2417400"/>
              <a:ext cx="939754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335A9BA-EEBB-A945-84D1-CE5509B57CD0}"/>
                </a:ext>
              </a:extLst>
            </p:cNvPr>
            <p:cNvCxnSpPr>
              <a:cxnSpLocks/>
              <a:stCxn id="176" idx="4"/>
              <a:endCxn id="177" idx="0"/>
            </p:cNvCxnSpPr>
            <p:nvPr/>
          </p:nvCxnSpPr>
          <p:spPr>
            <a:xfrm>
              <a:off x="5359717" y="2417400"/>
              <a:ext cx="0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A43E090-AAE9-4849-B28C-9003B1754E6F}"/>
                </a:ext>
              </a:extLst>
            </p:cNvPr>
            <p:cNvCxnSpPr>
              <a:cxnSpLocks/>
              <a:stCxn id="176" idx="4"/>
              <a:endCxn id="178" idx="0"/>
            </p:cNvCxnSpPr>
            <p:nvPr/>
          </p:nvCxnSpPr>
          <p:spPr>
            <a:xfrm>
              <a:off x="5359717" y="2417400"/>
              <a:ext cx="934947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994B0D7-2485-C449-B39A-42C7CA477B83}"/>
              </a:ext>
            </a:extLst>
          </p:cNvPr>
          <p:cNvGrpSpPr/>
          <p:nvPr/>
        </p:nvGrpSpPr>
        <p:grpSpPr>
          <a:xfrm>
            <a:off x="4710865" y="2953653"/>
            <a:ext cx="2594701" cy="1916219"/>
            <a:chOff x="4059963" y="1697400"/>
            <a:chExt cx="2594701" cy="1916219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BD0E422-DBC6-694D-8CA2-51BEB8AF9A19}"/>
                </a:ext>
              </a:extLst>
            </p:cNvPr>
            <p:cNvSpPr/>
            <p:nvPr/>
          </p:nvSpPr>
          <p:spPr>
            <a:xfrm>
              <a:off x="4999717" y="1697400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0D4BB2E-A0DE-EE44-A6AF-7AB163C54B4C}"/>
                </a:ext>
              </a:extLst>
            </p:cNvPr>
            <p:cNvSpPr/>
            <p:nvPr/>
          </p:nvSpPr>
          <p:spPr>
            <a:xfrm>
              <a:off x="4999717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C496165-73DE-3240-97AA-F4BF4CDE65D8}"/>
                </a:ext>
              </a:extLst>
            </p:cNvPr>
            <p:cNvSpPr/>
            <p:nvPr/>
          </p:nvSpPr>
          <p:spPr>
            <a:xfrm>
              <a:off x="5934664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15631B6-AD7B-C645-AD84-1B544A66B7D4}"/>
                </a:ext>
              </a:extLst>
            </p:cNvPr>
            <p:cNvSpPr/>
            <p:nvPr/>
          </p:nvSpPr>
          <p:spPr>
            <a:xfrm>
              <a:off x="4059963" y="2893619"/>
              <a:ext cx="720000" cy="720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205CD1A-5B0B-6444-A478-5C37CA3ABA73}"/>
                </a:ext>
              </a:extLst>
            </p:cNvPr>
            <p:cNvCxnSpPr>
              <a:cxnSpLocks/>
              <a:stCxn id="184" idx="4"/>
              <a:endCxn id="187" idx="0"/>
            </p:cNvCxnSpPr>
            <p:nvPr/>
          </p:nvCxnSpPr>
          <p:spPr>
            <a:xfrm flipH="1">
              <a:off x="4419963" y="2417400"/>
              <a:ext cx="939754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C7F34E7-7783-BC4C-B01C-9DF39C981891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5359717" y="2417400"/>
              <a:ext cx="0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484B5F1-C8DC-5940-91F5-E5D242E0BBB1}"/>
                </a:ext>
              </a:extLst>
            </p:cNvPr>
            <p:cNvCxnSpPr>
              <a:cxnSpLocks/>
              <a:stCxn id="184" idx="4"/>
              <a:endCxn id="186" idx="0"/>
            </p:cNvCxnSpPr>
            <p:nvPr/>
          </p:nvCxnSpPr>
          <p:spPr>
            <a:xfrm>
              <a:off x="5359717" y="2417400"/>
              <a:ext cx="934947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9FDC85E-5E0C-2B47-A429-CDEBDA020DA3}"/>
              </a:ext>
            </a:extLst>
          </p:cNvPr>
          <p:cNvSpPr/>
          <p:nvPr/>
        </p:nvSpPr>
        <p:spPr>
          <a:xfrm>
            <a:off x="3438556" y="866433"/>
            <a:ext cx="2039383" cy="4377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9F00B06-252F-6244-8C84-D46C9DBF54FA}"/>
              </a:ext>
            </a:extLst>
          </p:cNvPr>
          <p:cNvSpPr/>
          <p:nvPr/>
        </p:nvSpPr>
        <p:spPr>
          <a:xfrm rot="1990458">
            <a:off x="9533272" y="5118613"/>
            <a:ext cx="2031042" cy="58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42810A-F03B-284A-AA68-D7ACD50E1B83}"/>
              </a:ext>
            </a:extLst>
          </p:cNvPr>
          <p:cNvGrpSpPr/>
          <p:nvPr/>
        </p:nvGrpSpPr>
        <p:grpSpPr>
          <a:xfrm>
            <a:off x="6592433" y="1758359"/>
            <a:ext cx="2594701" cy="1916219"/>
            <a:chOff x="4059963" y="1697400"/>
            <a:chExt cx="2594701" cy="191621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F714D71-1E4C-AD4F-9608-97B719E98B0D}"/>
                </a:ext>
              </a:extLst>
            </p:cNvPr>
            <p:cNvSpPr/>
            <p:nvPr/>
          </p:nvSpPr>
          <p:spPr>
            <a:xfrm>
              <a:off x="4999717" y="169740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FF6A84F-C8D1-BF47-8967-E1801482E72F}"/>
                </a:ext>
              </a:extLst>
            </p:cNvPr>
            <p:cNvSpPr/>
            <p:nvPr/>
          </p:nvSpPr>
          <p:spPr>
            <a:xfrm>
              <a:off x="4999717" y="289361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EA2A1C2-DCFF-3B47-9127-980421B19299}"/>
                </a:ext>
              </a:extLst>
            </p:cNvPr>
            <p:cNvSpPr/>
            <p:nvPr/>
          </p:nvSpPr>
          <p:spPr>
            <a:xfrm>
              <a:off x="5934664" y="289361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44FCA56-4F69-6144-99E0-7C01EF4AB98C}"/>
                </a:ext>
              </a:extLst>
            </p:cNvPr>
            <p:cNvSpPr/>
            <p:nvPr/>
          </p:nvSpPr>
          <p:spPr>
            <a:xfrm>
              <a:off x="4059963" y="289361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EC754D-FA58-524D-97E8-AF5350F82E22}"/>
                </a:ext>
              </a:extLst>
            </p:cNvPr>
            <p:cNvCxnSpPr>
              <a:cxnSpLocks/>
              <a:stCxn id="68" idx="4"/>
              <a:endCxn id="71" idx="0"/>
            </p:cNvCxnSpPr>
            <p:nvPr/>
          </p:nvCxnSpPr>
          <p:spPr>
            <a:xfrm flipH="1">
              <a:off x="4419963" y="2417400"/>
              <a:ext cx="939754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C7AAA60-5E15-8143-ABE7-91ACEACC692F}"/>
                </a:ext>
              </a:extLst>
            </p:cNvPr>
            <p:cNvCxnSpPr>
              <a:cxnSpLocks/>
              <a:stCxn id="68" idx="4"/>
              <a:endCxn id="69" idx="0"/>
            </p:cNvCxnSpPr>
            <p:nvPr/>
          </p:nvCxnSpPr>
          <p:spPr>
            <a:xfrm>
              <a:off x="5359717" y="2417400"/>
              <a:ext cx="0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FE3B327-BA92-B143-B4E3-4F298D1B2C59}"/>
                </a:ext>
              </a:extLst>
            </p:cNvPr>
            <p:cNvCxnSpPr>
              <a:cxnSpLocks/>
              <a:stCxn id="68" idx="4"/>
              <a:endCxn id="70" idx="0"/>
            </p:cNvCxnSpPr>
            <p:nvPr/>
          </p:nvCxnSpPr>
          <p:spPr>
            <a:xfrm>
              <a:off x="5359717" y="2417400"/>
              <a:ext cx="934947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CC2AFB0-81AE-E948-9C0C-32C5A5883C28}"/>
              </a:ext>
            </a:extLst>
          </p:cNvPr>
          <p:cNvGrpSpPr/>
          <p:nvPr/>
        </p:nvGrpSpPr>
        <p:grpSpPr>
          <a:xfrm>
            <a:off x="1291066" y="1264754"/>
            <a:ext cx="2594701" cy="1916219"/>
            <a:chOff x="4059963" y="1697400"/>
            <a:chExt cx="2594701" cy="1916219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94395A3E-1345-1743-900F-070CEF250471}"/>
                </a:ext>
              </a:extLst>
            </p:cNvPr>
            <p:cNvSpPr/>
            <p:nvPr/>
          </p:nvSpPr>
          <p:spPr>
            <a:xfrm>
              <a:off x="4999717" y="169740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0CB67D1-AC2F-944B-B78D-73DB7DECB741}"/>
                </a:ext>
              </a:extLst>
            </p:cNvPr>
            <p:cNvSpPr/>
            <p:nvPr/>
          </p:nvSpPr>
          <p:spPr>
            <a:xfrm>
              <a:off x="4999717" y="289361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46953FFE-1647-FD4F-9E2B-89740FFB102E}"/>
                </a:ext>
              </a:extLst>
            </p:cNvPr>
            <p:cNvSpPr/>
            <p:nvPr/>
          </p:nvSpPr>
          <p:spPr>
            <a:xfrm>
              <a:off x="5934664" y="289361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72ACC639-848C-B243-9889-E98836A28805}"/>
                </a:ext>
              </a:extLst>
            </p:cNvPr>
            <p:cNvSpPr/>
            <p:nvPr/>
          </p:nvSpPr>
          <p:spPr>
            <a:xfrm>
              <a:off x="4059963" y="289361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75F1EE9-2984-7C4E-A5EC-218247A08A04}"/>
                </a:ext>
              </a:extLst>
            </p:cNvPr>
            <p:cNvCxnSpPr>
              <a:cxnSpLocks/>
              <a:stCxn id="203" idx="4"/>
              <a:endCxn id="206" idx="0"/>
            </p:cNvCxnSpPr>
            <p:nvPr/>
          </p:nvCxnSpPr>
          <p:spPr>
            <a:xfrm flipH="1">
              <a:off x="4419963" y="2417400"/>
              <a:ext cx="939754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77C0ABC1-9F22-7D47-94C1-3AD59C376320}"/>
                </a:ext>
              </a:extLst>
            </p:cNvPr>
            <p:cNvCxnSpPr>
              <a:cxnSpLocks/>
              <a:stCxn id="203" idx="4"/>
              <a:endCxn id="204" idx="0"/>
            </p:cNvCxnSpPr>
            <p:nvPr/>
          </p:nvCxnSpPr>
          <p:spPr>
            <a:xfrm>
              <a:off x="5359717" y="2417400"/>
              <a:ext cx="0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23B00F3-B8A6-444E-85AA-5F0CD4E7F28C}"/>
                </a:ext>
              </a:extLst>
            </p:cNvPr>
            <p:cNvCxnSpPr>
              <a:cxnSpLocks/>
              <a:stCxn id="203" idx="4"/>
              <a:endCxn id="205" idx="0"/>
            </p:cNvCxnSpPr>
            <p:nvPr/>
          </p:nvCxnSpPr>
          <p:spPr>
            <a:xfrm>
              <a:off x="5359717" y="2417400"/>
              <a:ext cx="934947" cy="47621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175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A69AFA0-7A24-8240-A60A-CCD7980B897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324544" y="1066800"/>
            <a:ext cx="0" cy="109728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AA2A873-DA1C-584A-9995-8AE9CC17278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324544" y="3830320"/>
            <a:ext cx="0" cy="117856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7D9DB2-A274-B443-A243-22879EAB4092}"/>
              </a:ext>
            </a:extLst>
          </p:cNvPr>
          <p:cNvSpPr txBox="1"/>
          <p:nvPr/>
        </p:nvSpPr>
        <p:spPr>
          <a:xfrm>
            <a:off x="-2094" y="5008880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label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1693C-724A-2843-9E24-1F4561B7BCF4}"/>
              </a:ext>
            </a:extLst>
          </p:cNvPr>
          <p:cNvSpPr txBox="1"/>
          <p:nvPr/>
        </p:nvSpPr>
        <p:spPr>
          <a:xfrm>
            <a:off x="5524" y="3623779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error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BBCFEE-187A-FF4C-B67B-52B0B6F6E785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1114236" y="5193546"/>
            <a:ext cx="45625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596D1A-4E72-C746-8017-D6C096791354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556071" y="3993111"/>
            <a:ext cx="7618" cy="101576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31">
            <a:extLst>
              <a:ext uri="{FF2B5EF4-FFF2-40B4-BE49-F238E27FC236}">
                <a16:creationId xmlns:a16="http://schemas.microsoft.com/office/drawing/2014/main" id="{C69AB736-D036-0045-BE0B-0D4969BAF09E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577074" y="2969780"/>
            <a:ext cx="640615" cy="667385"/>
          </a:xfrm>
          <a:prstGeom prst="bentConnector2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DBAA11-4657-074A-B260-44CF852286A7}"/>
              </a:ext>
            </a:extLst>
          </p:cNvPr>
          <p:cNvSpPr/>
          <p:nvPr/>
        </p:nvSpPr>
        <p:spPr>
          <a:xfrm>
            <a:off x="1245044" y="2164080"/>
            <a:ext cx="2159000" cy="166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F32A-C78C-944E-AB4E-652C57009308}"/>
              </a:ext>
            </a:extLst>
          </p:cNvPr>
          <p:cNvSpPr txBox="1"/>
          <p:nvPr/>
        </p:nvSpPr>
        <p:spPr>
          <a:xfrm>
            <a:off x="1570491" y="5008880"/>
            <a:ext cx="151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prediction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B8E12A-2F67-FE46-8B2B-67E5A16C56B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324544" y="3830320"/>
            <a:ext cx="5407" cy="117856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CD4673-F185-A640-8D58-03707AD24164}"/>
              </a:ext>
            </a:extLst>
          </p:cNvPr>
          <p:cNvSpPr txBox="1"/>
          <p:nvPr/>
        </p:nvSpPr>
        <p:spPr>
          <a:xfrm>
            <a:off x="1392253" y="396029"/>
            <a:ext cx="1881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74815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34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Green</dc:creator>
  <cp:lastModifiedBy>Adam Green</cp:lastModifiedBy>
  <cp:revision>8</cp:revision>
  <dcterms:created xsi:type="dcterms:W3CDTF">2019-04-26T03:31:02Z</dcterms:created>
  <dcterms:modified xsi:type="dcterms:W3CDTF">2019-04-26T17:28:14Z</dcterms:modified>
</cp:coreProperties>
</file>