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528"/>
    <p:restoredTop sz="94728"/>
  </p:normalViewPr>
  <p:slideViewPr>
    <p:cSldViewPr snapToGrid="0" snapToObjects="1">
      <p:cViewPr varScale="1">
        <p:scale>
          <a:sx n="195" d="100"/>
          <a:sy n="195" d="100"/>
        </p:scale>
        <p:origin x="2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55E3-571C-814D-B4C8-7B0D24D82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DD168-AFFE-6C4F-AD01-01D391663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5513B-CB13-0149-8DF6-6D300D53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64F2-9DDF-7E4F-9F3F-CD441015E69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BBC2C-8515-734A-8724-A84E3A37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45373-A606-E84B-858A-109D14CD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E368-953C-E84E-8162-02F54F541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5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9704F-7485-FE40-809D-CCEF3505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D1BE4-573D-6841-B550-661FAF6BE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0C79-E792-F14F-B18E-1B955181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64F2-9DDF-7E4F-9F3F-CD441015E69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60C50-F84F-1942-861D-91F73756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AC2F2-D602-034E-8EEA-8730437E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E368-953C-E84E-8162-02F54F541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7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A97C9-1BD5-6342-AC3F-CE17EB181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0C687-A1E5-A441-8949-5A19041E2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6DE54-100A-214E-A9EA-16C4D722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64F2-9DDF-7E4F-9F3F-CD441015E69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9916D-76E8-EF4F-8C46-A65265E2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FF078-4516-8F4F-980B-0FD64078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E368-953C-E84E-8162-02F54F541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7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6859-47F0-A340-AA34-803A3CEB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B55A1-E5F4-6C4E-B6DB-798DC9CF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0BD0F-11E2-B64A-8F5F-07D55051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64F2-9DDF-7E4F-9F3F-CD441015E69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53860-B26E-6B43-B67A-49E4FF3A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37CB0-594D-DA41-92AC-882B6B36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E368-953C-E84E-8162-02F54F541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6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231C-551C-2E4D-92FA-5B6F2CDC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D2CDA-5562-BC4B-9E14-CFDEC1986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CAB20-89C6-D54A-BF38-37A5E670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64F2-9DDF-7E4F-9F3F-CD441015E69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E754-045C-C641-9C56-DF6F9DD5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E22CD-864F-2D4C-9C19-EDA2F36A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E368-953C-E84E-8162-02F54F541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43C42-8FDE-7942-B5A5-A2BF6450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B4815-CD3C-E445-A7D1-2B1D7C99D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3DEA0-0310-314F-978A-85FEC247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85895-8770-FA4D-B786-1AD4B8AE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64F2-9DDF-7E4F-9F3F-CD441015E69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FE066-043D-5A4B-A658-5756EFDD2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D200B-49C0-404A-8F53-81DC7143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E368-953C-E84E-8162-02F54F541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1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DE0D-248E-1146-BF77-2027CA601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8D6A9-31CE-744E-A09B-4DC06B37A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BF39E-812D-464B-9078-AC35FBDBE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313EC-DE4E-DD48-9052-2A2AD2ACB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7F671-CBD9-3B4B-9DCD-078646D38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4D821-BC83-DB4C-9C4C-F43FD556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64F2-9DDF-7E4F-9F3F-CD441015E69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6570A-629C-9748-A2FE-1341722C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3D228-55B6-2048-96F8-2F513B45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E368-953C-E84E-8162-02F54F541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0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ECF1-84AF-DB4A-BDD1-A332D753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FE9BB-CE5F-C64D-B8B3-8393D2EF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64F2-9DDF-7E4F-9F3F-CD441015E69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75835-064A-2B42-81D2-A70790BB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3D38E-6E38-C34B-8117-DFBAAE2B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E368-953C-E84E-8162-02F54F541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3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29FAD-E1EE-9E44-AB99-07E86648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64F2-9DDF-7E4F-9F3F-CD441015E69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C9889-1AB1-2541-A17F-D3C667DA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A77E1-0C07-1B45-B340-F51A5744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E368-953C-E84E-8162-02F54F541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4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A788-EE34-0445-A4F8-C71B05C1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9236A-502B-074D-B7AB-C0027A5B7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E88BE-ED58-FF4A-A958-3EF240502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F7680-D4A8-BD44-9869-B9D6D895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64F2-9DDF-7E4F-9F3F-CD441015E69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B288C-BE35-6444-A4B6-5A426445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3D594-78C2-3C45-92D3-577639AA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E368-953C-E84E-8162-02F54F541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1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4AD4-5C06-1C43-93F2-3FB08884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0F50F-3AD9-0642-979D-A63228217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6D172-63B2-384C-872A-1143F2406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9007F-A1C9-7D43-8F3C-0AAB6CC4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D64F2-9DDF-7E4F-9F3F-CD441015E69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239D7-0322-1C47-929B-9F4F8352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88BBD-B94B-9646-A8F8-275ED32B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E368-953C-E84E-8162-02F54F541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2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4A29A-8C34-7C4D-ADD3-DE1C88F6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15723-5031-8A4F-AC68-3AA9C123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3001-D2F9-C74A-A1A1-1A107FAB2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D64F2-9DDF-7E4F-9F3F-CD441015E695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B5842-AF07-9C40-A87F-5E97DF4DF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D7AC4-496B-4D45-8F5D-47CCAE2E1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4E368-953C-E84E-8162-02F54F541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2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1C716C2-5F85-BB47-9F1C-3C746DBFE0F1}"/>
              </a:ext>
            </a:extLst>
          </p:cNvPr>
          <p:cNvGrpSpPr/>
          <p:nvPr/>
        </p:nvGrpSpPr>
        <p:grpSpPr>
          <a:xfrm>
            <a:off x="2279470" y="1058091"/>
            <a:ext cx="1874519" cy="1647398"/>
            <a:chOff x="783770" y="786641"/>
            <a:chExt cx="3997234" cy="1897773"/>
          </a:xfrm>
        </p:grpSpPr>
        <p:sp>
          <p:nvSpPr>
            <p:cNvPr id="11" name="Trapezium 10">
              <a:extLst>
                <a:ext uri="{FF2B5EF4-FFF2-40B4-BE49-F238E27FC236}">
                  <a16:creationId xmlns:a16="http://schemas.microsoft.com/office/drawing/2014/main" id="{450534E7-536E-9842-AABA-8EECBBCC24A2}"/>
                </a:ext>
              </a:extLst>
            </p:cNvPr>
            <p:cNvSpPr/>
            <p:nvPr/>
          </p:nvSpPr>
          <p:spPr>
            <a:xfrm rot="10800000">
              <a:off x="783770" y="786641"/>
              <a:ext cx="3997234" cy="1897773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400" dirty="0">
                <a:latin typeface="Yu Gothic UI" panose="020B0604030504040204" pitchFamily="34" charset="-128"/>
                <a:ea typeface="Yu Gothic UI" panose="020B0604030504040204" pitchFamily="34" charset="-128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1DD3EC2-6494-9A4F-87D2-4A265CFE23C4}"/>
                </a:ext>
              </a:extLst>
            </p:cNvPr>
            <p:cNvSpPr/>
            <p:nvPr/>
          </p:nvSpPr>
          <p:spPr>
            <a:xfrm>
              <a:off x="1360293" y="1484067"/>
              <a:ext cx="2834574" cy="5029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convolutions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B12A90-3CED-D744-9CE3-339D054C4DD0}"/>
              </a:ext>
            </a:extLst>
          </p:cNvPr>
          <p:cNvGrpSpPr/>
          <p:nvPr/>
        </p:nvGrpSpPr>
        <p:grpSpPr>
          <a:xfrm rot="10800000">
            <a:off x="2286001" y="3746865"/>
            <a:ext cx="1874519" cy="1647398"/>
            <a:chOff x="783770" y="786641"/>
            <a:chExt cx="3997234" cy="1897773"/>
          </a:xfrm>
        </p:grpSpPr>
        <p:sp>
          <p:nvSpPr>
            <p:cNvPr id="15" name="Trapezium 14">
              <a:extLst>
                <a:ext uri="{FF2B5EF4-FFF2-40B4-BE49-F238E27FC236}">
                  <a16:creationId xmlns:a16="http://schemas.microsoft.com/office/drawing/2014/main" id="{F1F797DF-2B4C-2B4F-A30F-4C3FDDCB7BD1}"/>
                </a:ext>
              </a:extLst>
            </p:cNvPr>
            <p:cNvSpPr/>
            <p:nvPr/>
          </p:nvSpPr>
          <p:spPr>
            <a:xfrm rot="10800000">
              <a:off x="783770" y="786641"/>
              <a:ext cx="3997234" cy="1897773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sz="1400" dirty="0">
                <a:latin typeface="Yu Gothic UI" panose="020B0604030504040204" pitchFamily="34" charset="-128"/>
                <a:ea typeface="Yu Gothic UI" panose="020B0604030504040204" pitchFamily="34" charset="-128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AEDBEB4-76D0-B84D-926B-18DDF0FDA2C9}"/>
                </a:ext>
              </a:extLst>
            </p:cNvPr>
            <p:cNvSpPr/>
            <p:nvPr/>
          </p:nvSpPr>
          <p:spPr>
            <a:xfrm rot="10800000">
              <a:off x="1321859" y="1484068"/>
              <a:ext cx="2921056" cy="5029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deconvolutions</a:t>
              </a:r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8CD8527-9785-EF47-B5AE-113001A3B207}"/>
              </a:ext>
            </a:extLst>
          </p:cNvPr>
          <p:cNvSpPr/>
          <p:nvPr/>
        </p:nvSpPr>
        <p:spPr>
          <a:xfrm>
            <a:off x="2664823" y="3350462"/>
            <a:ext cx="1116876" cy="237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Yu Gothic UI" panose="020B0604030504040204" pitchFamily="34" charset="-128"/>
                <a:ea typeface="Yu Gothic UI" panose="020B0604030504040204" pitchFamily="34" charset="-128"/>
              </a:rPr>
              <a:t>latent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7676081-19EE-B940-831C-528BAEB86506}"/>
              </a:ext>
            </a:extLst>
          </p:cNvPr>
          <p:cNvSpPr/>
          <p:nvPr/>
        </p:nvSpPr>
        <p:spPr>
          <a:xfrm>
            <a:off x="1973371" y="2909250"/>
            <a:ext cx="1116876" cy="237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Yu Gothic UI" panose="020B0604030504040204" pitchFamily="34" charset="-128"/>
                <a:ea typeface="Yu Gothic UI" panose="020B0604030504040204" pitchFamily="34" charset="-128"/>
              </a:rPr>
              <a:t>mu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38F739C-9C04-4747-95A9-A44B80E3E0A8}"/>
              </a:ext>
            </a:extLst>
          </p:cNvPr>
          <p:cNvSpPr/>
          <p:nvPr/>
        </p:nvSpPr>
        <p:spPr>
          <a:xfrm>
            <a:off x="3343212" y="2909249"/>
            <a:ext cx="1116876" cy="237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Yu Gothic UI" panose="020B0604030504040204" pitchFamily="34" charset="-128"/>
                <a:ea typeface="Yu Gothic UI" panose="020B0604030504040204" pitchFamily="34" charset="-128"/>
              </a:rPr>
              <a:t>sigma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C71F86-7258-F646-A9B7-485D7B4B7495}"/>
              </a:ext>
            </a:extLst>
          </p:cNvPr>
          <p:cNvCxnSpPr>
            <a:stCxn id="11" idx="0"/>
            <a:endCxn id="18" idx="0"/>
          </p:cNvCxnSpPr>
          <p:nvPr/>
        </p:nvCxnSpPr>
        <p:spPr>
          <a:xfrm rot="5400000">
            <a:off x="2772389" y="2464909"/>
            <a:ext cx="203761" cy="6849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40706C-CD4C-9B49-A725-7E0860672444}"/>
              </a:ext>
            </a:extLst>
          </p:cNvPr>
          <p:cNvCxnSpPr>
            <a:cxnSpLocks/>
            <a:stCxn id="11" idx="0"/>
            <a:endCxn id="19" idx="0"/>
          </p:cNvCxnSpPr>
          <p:nvPr/>
        </p:nvCxnSpPr>
        <p:spPr>
          <a:xfrm rot="16200000" flipH="1">
            <a:off x="3457309" y="2464908"/>
            <a:ext cx="203760" cy="684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C6D558-3885-EF42-8188-4FB747FCAF58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rot="16200000" flipH="1">
            <a:off x="2775655" y="2902855"/>
            <a:ext cx="203761" cy="691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C02F09-9645-DB4B-8F9B-7CC0B62B4B6F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rot="5400000">
            <a:off x="3460575" y="2909387"/>
            <a:ext cx="203762" cy="678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32CD3F-7C0A-EA47-81E0-48672D770245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>
            <a:off x="3223261" y="3587913"/>
            <a:ext cx="0" cy="15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4190C-F1A1-E241-B94D-E72B8E6BD4AF}"/>
                  </a:ext>
                </a:extLst>
              </p:cNvPr>
              <p:cNvSpPr txBox="1"/>
              <p:nvPr/>
            </p:nvSpPr>
            <p:spPr>
              <a:xfrm>
                <a:off x="4460088" y="1697123"/>
                <a:ext cx="1606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endChr m:val="|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4190C-F1A1-E241-B94D-E72B8E6BD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088" y="1697123"/>
                <a:ext cx="1606732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61E6B22-1453-914D-901F-1343DAAB913C}"/>
                  </a:ext>
                </a:extLst>
              </p:cNvPr>
              <p:cNvSpPr txBox="1"/>
              <p:nvPr/>
            </p:nvSpPr>
            <p:spPr>
              <a:xfrm>
                <a:off x="4460088" y="3063915"/>
                <a:ext cx="1606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61E6B22-1453-914D-901F-1343DAAB9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088" y="3063915"/>
                <a:ext cx="1606732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1363696-DFB1-034C-ABCA-2087ED8DA28F}"/>
                  </a:ext>
                </a:extLst>
              </p:cNvPr>
              <p:cNvSpPr txBox="1"/>
              <p:nvPr/>
            </p:nvSpPr>
            <p:spPr>
              <a:xfrm>
                <a:off x="4460088" y="4385897"/>
                <a:ext cx="1606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endChr m:val="|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1363696-DFB1-034C-ABCA-2087ED8DA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088" y="4385897"/>
                <a:ext cx="160673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CE6E9AC8-F0A4-7642-9417-F027F01D883D}"/>
              </a:ext>
            </a:extLst>
          </p:cNvPr>
          <p:cNvSpPr txBox="1"/>
          <p:nvPr/>
        </p:nvSpPr>
        <p:spPr>
          <a:xfrm>
            <a:off x="264712" y="1697123"/>
            <a:ext cx="160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65CED9-0603-3046-9E9D-ECB206D926E4}"/>
              </a:ext>
            </a:extLst>
          </p:cNvPr>
          <p:cNvSpPr txBox="1"/>
          <p:nvPr/>
        </p:nvSpPr>
        <p:spPr>
          <a:xfrm>
            <a:off x="264712" y="3063915"/>
            <a:ext cx="160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latent space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ED53EC-D7A9-9F40-A6F8-59B6BBFD2CAF}"/>
              </a:ext>
            </a:extLst>
          </p:cNvPr>
          <p:cNvSpPr txBox="1"/>
          <p:nvPr/>
        </p:nvSpPr>
        <p:spPr>
          <a:xfrm>
            <a:off x="264712" y="4385897"/>
            <a:ext cx="160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decoder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0224A5-6535-D64D-89AD-B7332D3E80AD}"/>
              </a:ext>
            </a:extLst>
          </p:cNvPr>
          <p:cNvSpPr txBox="1"/>
          <p:nvPr/>
        </p:nvSpPr>
        <p:spPr>
          <a:xfrm>
            <a:off x="8354291" y="2658642"/>
            <a:ext cx="328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6B184-8D64-2149-A122-317B8B378058}"/>
              </a:ext>
            </a:extLst>
          </p:cNvPr>
          <p:cNvSpPr/>
          <p:nvPr/>
        </p:nvSpPr>
        <p:spPr>
          <a:xfrm>
            <a:off x="7807395" y="1226122"/>
            <a:ext cx="7553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Vision</a:t>
            </a:r>
          </a:p>
          <a:p>
            <a:r>
              <a:rPr lang="en-US" dirty="0"/>
              <a:t>z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5606A2-D331-EA49-9D24-E809AAF0761F}"/>
              </a:ext>
            </a:extLst>
          </p:cNvPr>
          <p:cNvSpPr/>
          <p:nvPr/>
        </p:nvSpPr>
        <p:spPr>
          <a:xfrm>
            <a:off x="8861132" y="1226122"/>
            <a:ext cx="988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Memory</a:t>
            </a:r>
          </a:p>
          <a:p>
            <a:r>
              <a:rPr lang="en-US" dirty="0"/>
              <a:t>h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9E74E8-AD37-4141-A886-633387E1DCE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185063" y="1872453"/>
            <a:ext cx="260074" cy="68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BFAC96-5D59-904D-935F-D60C0B86A6E7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9170126" y="1872453"/>
            <a:ext cx="185469" cy="68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27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34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Yu Gothic UI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Green</dc:creator>
  <cp:lastModifiedBy>Adam Green</cp:lastModifiedBy>
  <cp:revision>5</cp:revision>
  <dcterms:created xsi:type="dcterms:W3CDTF">2019-12-29T22:54:23Z</dcterms:created>
  <dcterms:modified xsi:type="dcterms:W3CDTF">2020-01-14T20:34:03Z</dcterms:modified>
</cp:coreProperties>
</file>