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49"/>
  </p:normalViewPr>
  <p:slideViewPr>
    <p:cSldViewPr snapToGrid="0" snapToObjects="1">
      <p:cViewPr varScale="1">
        <p:scale>
          <a:sx n="182" d="100"/>
          <a:sy n="18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6B9F-9B37-954B-9CC3-2F2E3E82A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86EC4-5F9E-CB44-8149-D02551A7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B59B-2F3F-1D4D-93DA-4A504203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AE4-86E3-9544-9EFD-6883B962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FEB4-8051-6047-B976-B9CF37A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CF94-91DE-9148-9D88-3FC74883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ACCFF-85B0-474B-8369-A940731E8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741B-F654-554D-9563-2D6E1747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BB507-51A8-834A-BD4A-2C5088B9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C877-08DD-8445-B245-B8F4AAD8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D5E9D-B82E-CE4F-8CB0-DBB43491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C8A82-C297-3A46-B0C3-D4AB21D6E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B993-D8AE-6248-A6DB-A9E8991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88A0-A149-A14E-A8B8-6EBAC7C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F695-1DAF-A14F-BDCC-9658085F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419A-9068-B647-9649-3D67A52B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563D-DBD5-104E-B48E-D659F498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C70D-31F0-4E43-A0D8-B505A140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52B1-1E9E-0D4A-8480-C59CBFB3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6714-5A01-D142-9067-69D09C72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8637-AFAC-CA44-B3D4-53B4F96F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CDB6-D38A-2248-88A4-194DB2EC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7E81-FE96-204C-A6DB-ED39B223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C1C3-085C-864B-A1D5-3059542B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54AC-98EB-C845-9A8A-CCC94315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61C2-174B-B841-AC02-B523FB8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6948-AC2E-9146-BD6C-27E711DFD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A31D-2680-5741-8F1D-AFF17782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DAC87-68D0-BF4D-9D23-F7438230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EEF0-23F5-8640-9908-139E5CB5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EE16-BBF1-304F-AB5C-BE43AC69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0AD6-CE60-CC42-9CCA-3A609740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DB204-359B-7A41-9B24-3BB8CD5C2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8048-2C11-3A4D-BC07-192F55CB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C5537-3EE6-364D-A2E6-DA974F42D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4F7A7-FDB9-E848-BDAD-1F5B3775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79FC9-BE38-4142-841A-153B214A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7FC7D-9F8D-6644-9C0F-134957DB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8CC5A-CE8C-4846-8EB3-8AB30E77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5FC7-8E1F-9541-A0D2-0DA11D73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AD56D-0A85-0D42-8709-8CBC7860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3AFA2-5C68-1349-AD83-A416A638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323B0-D7D6-0941-BCC4-6C037AF3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875E4-508E-2E40-9F25-0E26B258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C401-5332-2F4A-A37F-30F20E83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DFED-52D9-AC4C-A638-6C7DD6A0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4A06-B837-4D43-8B57-990393F1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4EEE-BC75-C749-A3AC-F5660BD2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3C26-C9D5-F945-90E5-267A07A4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728D8-1865-B041-9658-B3FAEFE9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C4BE5-E854-7D4C-870B-681D4D3B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5BAA-CAD5-E24D-A968-FFE9E19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C1A3-104F-D343-B49F-26F6243B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A4CF-CEFE-F446-BA5D-37417FE22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4A556-0006-6C4F-B472-3C85C3437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1BB76-90E7-224C-9E1C-6B9BBAAB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D1D1-A257-0B46-BBF1-9772B130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CF3F-B48A-9E43-B212-2359418F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0F38B-C558-DB4C-9800-9A663B76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1797-6C42-2444-8BE4-1A11D175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A0529-7541-2B4C-939C-DE2ACF203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73AC-FDE0-FD4A-93AB-564290B99001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2961-DB47-CB49-930F-AA7BCC62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AED6-2DC2-B14B-835B-6B1E17E4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D733-7FFB-3B47-A7AB-D2E13953B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ium 3">
            <a:extLst>
              <a:ext uri="{FF2B5EF4-FFF2-40B4-BE49-F238E27FC236}">
                <a16:creationId xmlns:a16="http://schemas.microsoft.com/office/drawing/2014/main" id="{2C1FF8FD-1594-C241-B586-031B57AA901B}"/>
              </a:ext>
            </a:extLst>
          </p:cNvPr>
          <p:cNvSpPr/>
          <p:nvPr/>
        </p:nvSpPr>
        <p:spPr>
          <a:xfrm rot="5400000">
            <a:off x="1291327" y="1040043"/>
            <a:ext cx="1800879" cy="1758999"/>
          </a:xfrm>
          <a:prstGeom prst="trapezoi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0C2F58D1-C253-ED41-BBFF-E3B481AA2AEB}"/>
              </a:ext>
            </a:extLst>
          </p:cNvPr>
          <p:cNvSpPr/>
          <p:nvPr/>
        </p:nvSpPr>
        <p:spPr>
          <a:xfrm rot="16200000">
            <a:off x="5275831" y="1040043"/>
            <a:ext cx="1800879" cy="1758999"/>
          </a:xfrm>
          <a:prstGeom prst="trapezoi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883D5-8204-2C4C-A31A-8BCA2661FEA5}"/>
              </a:ext>
            </a:extLst>
          </p:cNvPr>
          <p:cNvSpPr txBox="1"/>
          <p:nvPr/>
        </p:nvSpPr>
        <p:spPr>
          <a:xfrm>
            <a:off x="1312267" y="441340"/>
            <a:ext cx="1758999" cy="276999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en-US" sz="12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42C2F-9BC6-7C42-BF9A-C188D8D19FBF}"/>
              </a:ext>
            </a:extLst>
          </p:cNvPr>
          <p:cNvSpPr txBox="1"/>
          <p:nvPr/>
        </p:nvSpPr>
        <p:spPr>
          <a:xfrm>
            <a:off x="3384209" y="349008"/>
            <a:ext cx="175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latent </a:t>
            </a:r>
          </a:p>
          <a:p>
            <a:pPr algn="ctr"/>
            <a:r>
              <a:rPr lang="en-US" sz="12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86B24-8A48-A744-891C-CC05C18E6975}"/>
              </a:ext>
            </a:extLst>
          </p:cNvPr>
          <p:cNvSpPr txBox="1"/>
          <p:nvPr/>
        </p:nvSpPr>
        <p:spPr>
          <a:xfrm>
            <a:off x="5216500" y="487507"/>
            <a:ext cx="1758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decoder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62DA-1858-DB4B-8C29-153AA4B2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87" y="774037"/>
            <a:ext cx="710355" cy="279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E1F43D-4BFE-9545-BC0C-339677E0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1" y="774037"/>
            <a:ext cx="710356" cy="2754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4D2BB2-499D-044D-B299-F310C9E84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19" y="774037"/>
            <a:ext cx="175978" cy="2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Green</dc:creator>
  <cp:lastModifiedBy>Adam Green</cp:lastModifiedBy>
  <cp:revision>2</cp:revision>
  <dcterms:created xsi:type="dcterms:W3CDTF">2020-01-08T06:19:05Z</dcterms:created>
  <dcterms:modified xsi:type="dcterms:W3CDTF">2020-01-08T06:43:03Z</dcterms:modified>
</cp:coreProperties>
</file>