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9" r:id="rId5"/>
    <p:sldId id="260" r:id="rId6"/>
    <p:sldId id="267" r:id="rId7"/>
    <p:sldId id="261" r:id="rId8"/>
    <p:sldId id="269" r:id="rId9"/>
    <p:sldId id="285" r:id="rId10"/>
    <p:sldId id="286" r:id="rId11"/>
    <p:sldId id="262" r:id="rId12"/>
    <p:sldId id="272" r:id="rId13"/>
    <p:sldId id="263" r:id="rId14"/>
    <p:sldId id="271" r:id="rId15"/>
    <p:sldId id="264" r:id="rId16"/>
    <p:sldId id="287" r:id="rId17"/>
    <p:sldId id="256"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1FF"/>
    <a:srgbClr val="6EEBFF"/>
    <a:srgbClr val="68E4FF"/>
    <a:srgbClr val="25998E"/>
    <a:srgbClr val="8AD378"/>
    <a:srgbClr val="499F46"/>
    <a:srgbClr val="6FC1B4"/>
    <a:srgbClr val="D1814F"/>
    <a:srgbClr val="DFA785"/>
    <a:srgbClr val="9ECF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p:scale>
          <a:sx n="120" d="100"/>
          <a:sy n="120" d="100"/>
        </p:scale>
        <p:origin x="-120" y="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924E6C-2933-455D-B335-5A5B34E6CCC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19F724-CF52-4F08-A481-78F2AB25734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066800" y="628650"/>
            <a:ext cx="2803525" cy="3867150"/>
          </a:xfrm>
        </p:spPr>
        <p:txBody>
          <a:bodyPr/>
          <a:lstStyle/>
          <a:p>
            <a:endParaRPr lang="zh-CN" altLang="en-US"/>
          </a:p>
        </p:txBody>
      </p:sp>
      <p:sp>
        <p:nvSpPr>
          <p:cNvPr id="5" name="图片占位符 6"/>
          <p:cNvSpPr>
            <a:spLocks noGrp="1"/>
          </p:cNvSpPr>
          <p:nvPr>
            <p:ph type="pic" sz="quarter" idx="11"/>
          </p:nvPr>
        </p:nvSpPr>
        <p:spPr>
          <a:xfrm>
            <a:off x="4724400" y="628650"/>
            <a:ext cx="2803525" cy="3867150"/>
          </a:xfrm>
        </p:spPr>
        <p:txBody>
          <a:bodyPr/>
          <a:lstStyle/>
          <a:p>
            <a:endParaRPr lang="zh-CN" altLang="en-US"/>
          </a:p>
        </p:txBody>
      </p:sp>
      <p:sp>
        <p:nvSpPr>
          <p:cNvPr id="6" name="图片占位符 6"/>
          <p:cNvSpPr>
            <a:spLocks noGrp="1"/>
          </p:cNvSpPr>
          <p:nvPr>
            <p:ph type="pic" sz="quarter" idx="12"/>
          </p:nvPr>
        </p:nvSpPr>
        <p:spPr>
          <a:xfrm>
            <a:off x="8382000" y="628650"/>
            <a:ext cx="2803525" cy="3867150"/>
          </a:xfrm>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4290" r="10641"/>
          <a:stretch>
            <a:fillRect/>
          </a:stretch>
        </p:blipFill>
        <p:spPr>
          <a:xfrm>
            <a:off x="7335388" y="756470"/>
            <a:ext cx="4856612" cy="6101530"/>
          </a:xfrm>
          <a:prstGeom prst="rect">
            <a:avLst/>
          </a:prstGeom>
        </p:spPr>
      </p:pic>
      <p:sp>
        <p:nvSpPr>
          <p:cNvPr id="18" name="图片占位符 17"/>
          <p:cNvSpPr>
            <a:spLocks noGrp="1"/>
          </p:cNvSpPr>
          <p:nvPr>
            <p:ph type="pic" sz="quarter" idx="10"/>
          </p:nvPr>
        </p:nvSpPr>
        <p:spPr>
          <a:xfrm>
            <a:off x="7997826" y="1063835"/>
            <a:ext cx="2095242" cy="4558880"/>
          </a:xfrm>
          <a:custGeom>
            <a:avLst/>
            <a:gdLst>
              <a:gd name="connsiteX0" fmla="*/ 237244 w 2355011"/>
              <a:gd name="connsiteY0" fmla="*/ 0 h 5124092"/>
              <a:gd name="connsiteX1" fmla="*/ 2117767 w 2355011"/>
              <a:gd name="connsiteY1" fmla="*/ 0 h 5124092"/>
              <a:gd name="connsiteX2" fmla="*/ 2355011 w 2355011"/>
              <a:gd name="connsiteY2" fmla="*/ 237244 h 5124092"/>
              <a:gd name="connsiteX3" fmla="*/ 2355011 w 2355011"/>
              <a:gd name="connsiteY3" fmla="*/ 4886848 h 5124092"/>
              <a:gd name="connsiteX4" fmla="*/ 2117767 w 2355011"/>
              <a:gd name="connsiteY4" fmla="*/ 5124092 h 5124092"/>
              <a:gd name="connsiteX5" fmla="*/ 237244 w 2355011"/>
              <a:gd name="connsiteY5" fmla="*/ 5124092 h 5124092"/>
              <a:gd name="connsiteX6" fmla="*/ 0 w 2355011"/>
              <a:gd name="connsiteY6" fmla="*/ 4886848 h 5124092"/>
              <a:gd name="connsiteX7" fmla="*/ 0 w 2355011"/>
              <a:gd name="connsiteY7" fmla="*/ 4819977 h 5124092"/>
              <a:gd name="connsiteX8" fmla="*/ 30933 w 2355011"/>
              <a:gd name="connsiteY8" fmla="*/ 4797780 h 5124092"/>
              <a:gd name="connsiteX9" fmla="*/ 91034 w 2355011"/>
              <a:gd name="connsiteY9" fmla="*/ 4745367 h 5124092"/>
              <a:gd name="connsiteX10" fmla="*/ 154534 w 2355011"/>
              <a:gd name="connsiteY10" fmla="*/ 4554867 h 5124092"/>
              <a:gd name="connsiteX11" fmla="*/ 113259 w 2355011"/>
              <a:gd name="connsiteY11" fmla="*/ 4421517 h 5124092"/>
              <a:gd name="connsiteX12" fmla="*/ 62062 w 2355011"/>
              <a:gd name="connsiteY12" fmla="*/ 4379449 h 5124092"/>
              <a:gd name="connsiteX13" fmla="*/ 0 w 2355011"/>
              <a:gd name="connsiteY13" fmla="*/ 4352126 h 5124092"/>
              <a:gd name="connsiteX14" fmla="*/ 0 w 2355011"/>
              <a:gd name="connsiteY14" fmla="*/ 237244 h 5124092"/>
              <a:gd name="connsiteX15" fmla="*/ 237244 w 2355011"/>
              <a:gd name="connsiteY15" fmla="*/ 0 h 5124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5011" h="5124092">
                <a:moveTo>
                  <a:pt x="237244" y="0"/>
                </a:moveTo>
                <a:lnTo>
                  <a:pt x="2117767" y="0"/>
                </a:lnTo>
                <a:cubicBezTo>
                  <a:pt x="2248793" y="0"/>
                  <a:pt x="2355011" y="106218"/>
                  <a:pt x="2355011" y="237244"/>
                </a:cubicBezTo>
                <a:lnTo>
                  <a:pt x="2355011" y="4886848"/>
                </a:lnTo>
                <a:cubicBezTo>
                  <a:pt x="2355011" y="5017874"/>
                  <a:pt x="2248793" y="5124092"/>
                  <a:pt x="2117767" y="5124092"/>
                </a:cubicBezTo>
                <a:lnTo>
                  <a:pt x="237244" y="5124092"/>
                </a:lnTo>
                <a:cubicBezTo>
                  <a:pt x="106218" y="5124092"/>
                  <a:pt x="0" y="5017874"/>
                  <a:pt x="0" y="4886848"/>
                </a:cubicBezTo>
                <a:lnTo>
                  <a:pt x="0" y="4819977"/>
                </a:lnTo>
                <a:lnTo>
                  <a:pt x="30933" y="4797780"/>
                </a:lnTo>
                <a:cubicBezTo>
                  <a:pt x="55779" y="4777779"/>
                  <a:pt x="77144" y="4758729"/>
                  <a:pt x="91034" y="4745367"/>
                </a:cubicBezTo>
                <a:cubicBezTo>
                  <a:pt x="146596" y="4691921"/>
                  <a:pt x="150830" y="4608842"/>
                  <a:pt x="154534" y="4554867"/>
                </a:cubicBezTo>
                <a:cubicBezTo>
                  <a:pt x="158238" y="4500892"/>
                  <a:pt x="139188" y="4455384"/>
                  <a:pt x="113259" y="4421517"/>
                </a:cubicBezTo>
                <a:cubicBezTo>
                  <a:pt x="100295" y="4404584"/>
                  <a:pt x="82171" y="4390826"/>
                  <a:pt x="62062" y="4379449"/>
                </a:cubicBezTo>
                <a:lnTo>
                  <a:pt x="0" y="4352126"/>
                </a:lnTo>
                <a:lnTo>
                  <a:pt x="0" y="237244"/>
                </a:lnTo>
                <a:cubicBezTo>
                  <a:pt x="0" y="106218"/>
                  <a:pt x="106218" y="0"/>
                  <a:pt x="237244" y="0"/>
                </a:cubicBezTo>
                <a:close/>
              </a:path>
            </a:pathLst>
          </a:custGeom>
        </p:spPr>
        <p:txBody>
          <a:bodyPr wrap="square">
            <a:noAutofit/>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3_标题幻灯片">
    <p:spTree>
      <p:nvGrpSpPr>
        <p:cNvPr id="1" name=""/>
        <p:cNvGrpSpPr/>
        <p:nvPr/>
      </p:nvGrpSpPr>
      <p:grpSpPr>
        <a:xfrm>
          <a:off x="0" y="0"/>
          <a:ext cx="0" cy="0"/>
          <a:chOff x="0" y="0"/>
          <a:chExt cx="0" cy="0"/>
        </a:xfrm>
      </p:grpSpPr>
      <p:sp>
        <p:nvSpPr>
          <p:cNvPr id="2" name="图片占位符 2"/>
          <p:cNvSpPr>
            <a:spLocks noGrp="1"/>
          </p:cNvSpPr>
          <p:nvPr>
            <p:ph type="pic" sz="quarter" idx="10"/>
          </p:nvPr>
        </p:nvSpPr>
        <p:spPr>
          <a:xfrm>
            <a:off x="6096000" y="723900"/>
            <a:ext cx="2514600" cy="2514600"/>
          </a:xfrm>
        </p:spPr>
        <p:txBody>
          <a:bodyPr/>
          <a:lstStyle/>
          <a:p>
            <a:endParaRPr lang="zh-CN" altLang="en-US"/>
          </a:p>
        </p:txBody>
      </p:sp>
      <p:sp>
        <p:nvSpPr>
          <p:cNvPr id="3" name="图片占位符 2"/>
          <p:cNvSpPr>
            <a:spLocks noGrp="1"/>
          </p:cNvSpPr>
          <p:nvPr>
            <p:ph type="pic" sz="quarter" idx="11"/>
          </p:nvPr>
        </p:nvSpPr>
        <p:spPr>
          <a:xfrm>
            <a:off x="9077325" y="723900"/>
            <a:ext cx="2514600" cy="2514600"/>
          </a:xfrm>
        </p:spPr>
        <p:txBody>
          <a:bodyPr/>
          <a:lstStyle/>
          <a:p>
            <a:endParaRPr lang="zh-CN" altLang="en-US"/>
          </a:p>
        </p:txBody>
      </p:sp>
      <p:sp>
        <p:nvSpPr>
          <p:cNvPr id="4" name="图片占位符 2"/>
          <p:cNvSpPr>
            <a:spLocks noGrp="1"/>
          </p:cNvSpPr>
          <p:nvPr>
            <p:ph type="pic" sz="quarter" idx="12"/>
          </p:nvPr>
        </p:nvSpPr>
        <p:spPr>
          <a:xfrm>
            <a:off x="6096000" y="3657600"/>
            <a:ext cx="2514600" cy="2514600"/>
          </a:xfrm>
        </p:spPr>
        <p:txBody>
          <a:bodyPr/>
          <a:lstStyle/>
          <a:p>
            <a:endParaRPr lang="zh-CN" altLang="en-US"/>
          </a:p>
        </p:txBody>
      </p:sp>
      <p:sp>
        <p:nvSpPr>
          <p:cNvPr id="5" name="图片占位符 2"/>
          <p:cNvSpPr>
            <a:spLocks noGrp="1"/>
          </p:cNvSpPr>
          <p:nvPr>
            <p:ph type="pic" sz="quarter" idx="13"/>
          </p:nvPr>
        </p:nvSpPr>
        <p:spPr>
          <a:xfrm>
            <a:off x="9077325" y="3657600"/>
            <a:ext cx="2514600" cy="2514600"/>
          </a:xfrm>
        </p:spPr>
        <p:txBody>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7_标题幻灯片">
    <p:spTree>
      <p:nvGrpSpPr>
        <p:cNvPr id="1" name=""/>
        <p:cNvGrpSpPr/>
        <p:nvPr/>
      </p:nvGrpSpPr>
      <p:grpSpPr>
        <a:xfrm>
          <a:off x="0" y="0"/>
          <a:ext cx="0" cy="0"/>
          <a:chOff x="0" y="0"/>
          <a:chExt cx="0" cy="0"/>
        </a:xfrm>
      </p:grpSpPr>
      <p:sp>
        <p:nvSpPr>
          <p:cNvPr id="5" name="图片占位符 4"/>
          <p:cNvSpPr>
            <a:spLocks noGrp="1"/>
          </p:cNvSpPr>
          <p:nvPr>
            <p:ph type="pic" sz="quarter" idx="12"/>
          </p:nvPr>
        </p:nvSpPr>
        <p:spPr>
          <a:xfrm>
            <a:off x="8212998" y="2020953"/>
            <a:ext cx="3058185" cy="3617286"/>
          </a:xfrm>
          <a:custGeom>
            <a:avLst/>
            <a:gdLst>
              <a:gd name="connsiteX0" fmla="*/ 0 w 3058185"/>
              <a:gd name="connsiteY0" fmla="*/ 0 h 3617286"/>
              <a:gd name="connsiteX1" fmla="*/ 3058185 w 3058185"/>
              <a:gd name="connsiteY1" fmla="*/ 0 h 3617286"/>
              <a:gd name="connsiteX2" fmla="*/ 3058185 w 3058185"/>
              <a:gd name="connsiteY2" fmla="*/ 3617286 h 3617286"/>
              <a:gd name="connsiteX3" fmla="*/ 0 w 3058185"/>
              <a:gd name="connsiteY3" fmla="*/ 3617286 h 3617286"/>
            </a:gdLst>
            <a:ahLst/>
            <a:cxnLst>
              <a:cxn ang="0">
                <a:pos x="connsiteX0" y="connsiteY0"/>
              </a:cxn>
              <a:cxn ang="0">
                <a:pos x="connsiteX1" y="connsiteY1"/>
              </a:cxn>
              <a:cxn ang="0">
                <a:pos x="connsiteX2" y="connsiteY2"/>
              </a:cxn>
              <a:cxn ang="0">
                <a:pos x="connsiteX3" y="connsiteY3"/>
              </a:cxn>
            </a:cxnLst>
            <a:rect l="l" t="t" r="r" b="b"/>
            <a:pathLst>
              <a:path w="3058185" h="3617286">
                <a:moveTo>
                  <a:pt x="0" y="0"/>
                </a:moveTo>
                <a:lnTo>
                  <a:pt x="3058185" y="0"/>
                </a:lnTo>
                <a:lnTo>
                  <a:pt x="3058185" y="3617286"/>
                </a:lnTo>
                <a:lnTo>
                  <a:pt x="0" y="3617286"/>
                </a:lnTo>
                <a:close/>
              </a:path>
            </a:pathLst>
          </a:custGeom>
        </p:spPr>
        <p:txBody>
          <a:bodyPr wrap="square">
            <a:noAutofit/>
          </a:bodyPr>
          <a:lstStyle/>
          <a:p>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2_标题幻灯片">
    <p:spTree>
      <p:nvGrpSpPr>
        <p:cNvPr id="1" name=""/>
        <p:cNvGrpSpPr/>
        <p:nvPr/>
      </p:nvGrpSpPr>
      <p:grpSpPr>
        <a:xfrm>
          <a:off x="0" y="0"/>
          <a:ext cx="0" cy="0"/>
          <a:chOff x="0" y="0"/>
          <a:chExt cx="0" cy="0"/>
        </a:xfrm>
      </p:grpSpPr>
      <p:sp>
        <p:nvSpPr>
          <p:cNvPr id="2" name="图片占位符 6"/>
          <p:cNvSpPr>
            <a:spLocks noGrp="1"/>
          </p:cNvSpPr>
          <p:nvPr>
            <p:ph type="pic" sz="quarter" idx="10"/>
          </p:nvPr>
        </p:nvSpPr>
        <p:spPr>
          <a:xfrm>
            <a:off x="1030514" y="1690234"/>
            <a:ext cx="5578021" cy="3477532"/>
          </a:xfrm>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3_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2.jpe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312800" y="2056934"/>
            <a:ext cx="3256915" cy="2463661"/>
            <a:chOff x="4312800" y="2081917"/>
            <a:chExt cx="3256915" cy="2463661"/>
          </a:xfrm>
        </p:grpSpPr>
        <p:sp>
          <p:nvSpPr>
            <p:cNvPr id="3" name="矩形 2"/>
            <p:cNvSpPr/>
            <p:nvPr/>
          </p:nvSpPr>
          <p:spPr>
            <a:xfrm>
              <a:off x="4312800" y="2081917"/>
              <a:ext cx="3256915" cy="1322070"/>
            </a:xfrm>
            <a:prstGeom prst="rect">
              <a:avLst/>
            </a:prstGeom>
          </p:spPr>
          <p:txBody>
            <a:bodyPr wrap="square">
              <a:spAutoFit/>
            </a:bodyPr>
            <a:lstStyle/>
            <a:p>
              <a:pPr algn="dist"/>
              <a:r>
                <a:rPr lang="en-US" altLang="zh-CN" sz="4000" b="1" dirty="0">
                  <a:solidFill>
                    <a:schemeClr val="bg1"/>
                  </a:solidFill>
                  <a:cs typeface="+mn-ea"/>
                  <a:sym typeface="+mn-lt"/>
                </a:rPr>
                <a:t>IncubateIND Hackathon</a:t>
              </a:r>
              <a:endParaRPr lang="en-US" altLang="zh-CN" sz="4000" b="1" dirty="0">
                <a:solidFill>
                  <a:schemeClr val="bg1"/>
                </a:solidFill>
                <a:cs typeface="+mn-ea"/>
                <a:sym typeface="+mn-lt"/>
              </a:endParaRPr>
            </a:p>
          </p:txBody>
        </p:sp>
        <p:sp>
          <p:nvSpPr>
            <p:cNvPr id="12" name="矩形 11"/>
            <p:cNvSpPr/>
            <p:nvPr/>
          </p:nvSpPr>
          <p:spPr>
            <a:xfrm>
              <a:off x="4725270" y="3962013"/>
              <a:ext cx="2432851" cy="583565"/>
            </a:xfrm>
            <a:prstGeom prst="rect">
              <a:avLst/>
            </a:prstGeom>
          </p:spPr>
          <p:txBody>
            <a:bodyPr wrap="square">
              <a:spAutoFit/>
            </a:bodyPr>
            <a:lstStyle/>
            <a:p>
              <a:pPr algn="dist"/>
              <a:r>
                <a:rPr lang="en-US" altLang="zh-CN" sz="1600" dirty="0">
                  <a:solidFill>
                    <a:schemeClr val="bg1"/>
                  </a:solidFill>
                  <a:cs typeface="+mn-ea"/>
                  <a:sym typeface="+mn-lt"/>
                </a:rPr>
                <a:t>TEAM WHITE HAT SENIORS</a:t>
              </a:r>
              <a:endParaRPr lang="en-US" altLang="zh-CN" sz="1600" dirty="0">
                <a:solidFill>
                  <a:schemeClr val="bg1"/>
                </a:solidFill>
                <a:cs typeface="+mn-ea"/>
                <a:sym typeface="+mn-lt"/>
              </a:endParaRPr>
            </a:p>
          </p:txBody>
        </p:sp>
      </p:grpSp>
      <p:sp>
        <p:nvSpPr>
          <p:cNvPr id="4" name="矩形 3"/>
          <p:cNvSpPr/>
          <p:nvPr/>
        </p:nvSpPr>
        <p:spPr>
          <a:xfrm>
            <a:off x="2516294" y="1871980"/>
            <a:ext cx="7159413" cy="3114040"/>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Text Box 1"/>
          <p:cNvSpPr txBox="1"/>
          <p:nvPr/>
        </p:nvSpPr>
        <p:spPr>
          <a:xfrm>
            <a:off x="8908415" y="5166360"/>
            <a:ext cx="2914015" cy="1476375"/>
          </a:xfrm>
          <a:prstGeom prst="rect">
            <a:avLst/>
          </a:prstGeom>
          <a:noFill/>
        </p:spPr>
        <p:txBody>
          <a:bodyPr wrap="square" rtlCol="0">
            <a:spAutoFit/>
          </a:bodyPr>
          <a:lstStyle/>
          <a:p>
            <a:r>
              <a:rPr lang="en-US">
                <a:solidFill>
                  <a:schemeClr val="bg1"/>
                </a:solidFill>
              </a:rPr>
              <a:t>Team Members:</a:t>
            </a:r>
            <a:endParaRPr lang="en-US">
              <a:solidFill>
                <a:schemeClr val="bg1"/>
              </a:solidFill>
            </a:endParaRPr>
          </a:p>
          <a:p>
            <a:r>
              <a:rPr lang="en-US">
                <a:solidFill>
                  <a:schemeClr val="bg1"/>
                </a:solidFill>
              </a:rPr>
              <a:t>Ritik Agarwal</a:t>
            </a:r>
            <a:endParaRPr lang="en-US">
              <a:solidFill>
                <a:schemeClr val="bg1"/>
              </a:solidFill>
            </a:endParaRPr>
          </a:p>
          <a:p>
            <a:r>
              <a:rPr lang="en-US">
                <a:solidFill>
                  <a:schemeClr val="bg1"/>
                </a:solidFill>
              </a:rPr>
              <a:t>Shray Sanan</a:t>
            </a:r>
            <a:endParaRPr lang="en-US">
              <a:solidFill>
                <a:schemeClr val="bg1"/>
              </a:solidFill>
            </a:endParaRPr>
          </a:p>
          <a:p>
            <a:r>
              <a:rPr lang="en-US">
                <a:solidFill>
                  <a:schemeClr val="bg1"/>
                </a:solidFill>
              </a:rPr>
              <a:t>Shreyansh Chaurasia</a:t>
            </a:r>
            <a:endParaRPr lang="en-US">
              <a:solidFill>
                <a:schemeClr val="bg1"/>
              </a:solidFill>
            </a:endParaRPr>
          </a:p>
          <a:p>
            <a:r>
              <a:rPr lang="en-US">
                <a:solidFill>
                  <a:schemeClr val="bg1"/>
                </a:solidFill>
              </a:rPr>
              <a:t>Kuwar Sahil Ali Khan</a:t>
            </a:r>
            <a:endParaRPr 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6"/>
          <p:cNvSpPr>
            <a:spLocks noChangeArrowheads="1"/>
          </p:cNvSpPr>
          <p:nvPr/>
        </p:nvSpPr>
        <p:spPr bwMode="auto">
          <a:xfrm>
            <a:off x="4201319" y="1858487"/>
            <a:ext cx="3790157" cy="2124075"/>
          </a:xfrm>
          <a:prstGeom prst="rect">
            <a:avLst/>
          </a:prstGeom>
          <a:solidFill>
            <a:schemeClr val="accent1"/>
          </a:solidFill>
          <a:ln>
            <a:noFill/>
          </a:ln>
        </p:spPr>
        <p:txBody>
          <a:bodyPr vert="horz" wrap="square" lIns="45720" tIns="22860" rIns="45720" bIns="22860" numCol="1" anchor="t" anchorCtr="0" compatLnSpc="1"/>
          <a:lstStyle/>
          <a:p>
            <a:endParaRPr lang="en-US" sz="900">
              <a:solidFill>
                <a:schemeClr val="bg1"/>
              </a:solidFill>
              <a:cs typeface="+mn-ea"/>
              <a:sym typeface="+mn-lt"/>
            </a:endParaRPr>
          </a:p>
        </p:txBody>
      </p:sp>
      <p:sp>
        <p:nvSpPr>
          <p:cNvPr id="34" name="Rectangle 7"/>
          <p:cNvSpPr>
            <a:spLocks noChangeArrowheads="1"/>
          </p:cNvSpPr>
          <p:nvPr/>
        </p:nvSpPr>
        <p:spPr bwMode="auto">
          <a:xfrm>
            <a:off x="4207669" y="3982562"/>
            <a:ext cx="3790157" cy="2124075"/>
          </a:xfrm>
          <a:prstGeom prst="rect">
            <a:avLst/>
          </a:prstGeom>
          <a:solidFill>
            <a:schemeClr val="accent2"/>
          </a:solidFill>
          <a:ln>
            <a:noFill/>
          </a:ln>
        </p:spPr>
        <p:txBody>
          <a:bodyPr vert="horz" wrap="square" lIns="45720" tIns="22860" rIns="45720" bIns="22860" numCol="1" anchor="t" anchorCtr="0" compatLnSpc="1"/>
          <a:lstStyle/>
          <a:p>
            <a:endParaRPr lang="en-US" sz="900">
              <a:solidFill>
                <a:schemeClr val="bg1"/>
              </a:solidFill>
              <a:cs typeface="+mn-ea"/>
              <a:sym typeface="+mn-lt"/>
            </a:endParaRPr>
          </a:p>
        </p:txBody>
      </p:sp>
      <p:sp>
        <p:nvSpPr>
          <p:cNvPr id="35" name="Rectangle 8"/>
          <p:cNvSpPr>
            <a:spLocks noChangeArrowheads="1"/>
          </p:cNvSpPr>
          <p:nvPr/>
        </p:nvSpPr>
        <p:spPr bwMode="auto">
          <a:xfrm>
            <a:off x="7988935" y="3982562"/>
            <a:ext cx="3790157" cy="2124075"/>
          </a:xfrm>
          <a:prstGeom prst="rect">
            <a:avLst/>
          </a:prstGeom>
          <a:solidFill>
            <a:schemeClr val="accent3"/>
          </a:solidFill>
          <a:ln>
            <a:noFill/>
          </a:ln>
        </p:spPr>
        <p:txBody>
          <a:bodyPr vert="horz" wrap="square" lIns="45720" tIns="22860" rIns="45720" bIns="22860" numCol="1" anchor="t" anchorCtr="0" compatLnSpc="1"/>
          <a:lstStyle/>
          <a:p>
            <a:endParaRPr lang="en-US" sz="900">
              <a:solidFill>
                <a:schemeClr val="bg1"/>
              </a:solidFill>
              <a:cs typeface="+mn-ea"/>
              <a:sym typeface="+mn-lt"/>
            </a:endParaRPr>
          </a:p>
        </p:txBody>
      </p:sp>
      <p:sp>
        <p:nvSpPr>
          <p:cNvPr id="36" name="Rectangle 9"/>
          <p:cNvSpPr>
            <a:spLocks noChangeArrowheads="1"/>
          </p:cNvSpPr>
          <p:nvPr/>
        </p:nvSpPr>
        <p:spPr bwMode="auto">
          <a:xfrm>
            <a:off x="7988935" y="1858487"/>
            <a:ext cx="3790157" cy="2124075"/>
          </a:xfrm>
          <a:prstGeom prst="rect">
            <a:avLst/>
          </a:prstGeom>
          <a:solidFill>
            <a:schemeClr val="accent6"/>
          </a:solidFill>
          <a:ln>
            <a:noFill/>
          </a:ln>
        </p:spPr>
        <p:txBody>
          <a:bodyPr vert="horz" wrap="square" lIns="45720" tIns="22860" rIns="45720" bIns="22860" numCol="1" anchor="t" anchorCtr="0" compatLnSpc="1"/>
          <a:lstStyle/>
          <a:p>
            <a:endParaRPr lang="en-US" sz="900">
              <a:solidFill>
                <a:schemeClr val="bg1"/>
              </a:solidFill>
              <a:cs typeface="+mn-ea"/>
              <a:sym typeface="+mn-lt"/>
            </a:endParaRPr>
          </a:p>
        </p:txBody>
      </p:sp>
      <p:sp>
        <p:nvSpPr>
          <p:cNvPr id="37" name="Rectangle 14"/>
          <p:cNvSpPr>
            <a:spLocks noChangeArrowheads="1"/>
          </p:cNvSpPr>
          <p:nvPr/>
        </p:nvSpPr>
        <p:spPr bwMode="auto">
          <a:xfrm>
            <a:off x="3397092" y="478314"/>
            <a:ext cx="5367338" cy="887413"/>
          </a:xfrm>
          <a:prstGeom prst="rect">
            <a:avLst/>
          </a:prstGeom>
          <a:solidFill>
            <a:schemeClr val="accent5"/>
          </a:solidFill>
          <a:ln>
            <a:noFill/>
          </a:ln>
        </p:spPr>
        <p:txBody>
          <a:bodyPr vert="horz" wrap="square" lIns="45720" tIns="22860" rIns="45720" bIns="22860" numCol="1" anchor="t" anchorCtr="0" compatLnSpc="1"/>
          <a:lstStyle/>
          <a:p>
            <a:pPr algn="ctr"/>
            <a:endParaRPr lang="en-US" sz="900">
              <a:solidFill>
                <a:schemeClr val="bg1"/>
              </a:solidFill>
              <a:cs typeface="+mn-ea"/>
              <a:sym typeface="+mn-lt"/>
            </a:endParaRPr>
          </a:p>
        </p:txBody>
      </p:sp>
      <p:sp>
        <p:nvSpPr>
          <p:cNvPr id="39" name="Rectangle 23"/>
          <p:cNvSpPr>
            <a:spLocks noChangeArrowheads="1"/>
          </p:cNvSpPr>
          <p:nvPr/>
        </p:nvSpPr>
        <p:spPr bwMode="auto">
          <a:xfrm>
            <a:off x="4703445" y="737235"/>
            <a:ext cx="2418080"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457200"/>
            <a:r>
              <a:rPr lang="en-US" altLang="en-US" sz="2400" dirty="0">
                <a:solidFill>
                  <a:schemeClr val="bg1"/>
                </a:solidFill>
                <a:latin typeface="+mn-lt"/>
                <a:cs typeface="+mn-ea"/>
                <a:sym typeface="+mn-lt"/>
              </a:rPr>
              <a:t>Technogies Used</a:t>
            </a:r>
            <a:endParaRPr lang="en-US" altLang="en-US" sz="2400" dirty="0">
              <a:solidFill>
                <a:schemeClr val="bg1"/>
              </a:solidFill>
              <a:latin typeface="+mn-lt"/>
              <a:cs typeface="+mn-ea"/>
              <a:sym typeface="+mn-lt"/>
            </a:endParaRPr>
          </a:p>
        </p:txBody>
      </p:sp>
      <p:sp>
        <p:nvSpPr>
          <p:cNvPr id="20" name="Rectangle 8"/>
          <p:cNvSpPr>
            <a:spLocks noChangeArrowheads="1"/>
          </p:cNvSpPr>
          <p:nvPr/>
        </p:nvSpPr>
        <p:spPr bwMode="auto">
          <a:xfrm>
            <a:off x="429895" y="3982562"/>
            <a:ext cx="3790157" cy="2124075"/>
          </a:xfrm>
          <a:prstGeom prst="rect">
            <a:avLst/>
          </a:prstGeom>
          <a:solidFill>
            <a:schemeClr val="accent3"/>
          </a:solidFill>
          <a:ln>
            <a:noFill/>
          </a:ln>
        </p:spPr>
        <p:txBody>
          <a:bodyPr vert="horz" wrap="square" lIns="45720" tIns="22860" rIns="45720" bIns="22860" numCol="1" anchor="t" anchorCtr="0" compatLnSpc="1"/>
          <a:lstStyle/>
          <a:p>
            <a:endParaRPr lang="en-US" sz="900">
              <a:solidFill>
                <a:schemeClr val="bg1"/>
              </a:solidFill>
              <a:cs typeface="+mn-ea"/>
              <a:sym typeface="+mn-lt"/>
            </a:endParaRPr>
          </a:p>
        </p:txBody>
      </p:sp>
      <p:sp>
        <p:nvSpPr>
          <p:cNvPr id="21" name="Rectangle 9"/>
          <p:cNvSpPr>
            <a:spLocks noChangeArrowheads="1"/>
          </p:cNvSpPr>
          <p:nvPr/>
        </p:nvSpPr>
        <p:spPr bwMode="auto">
          <a:xfrm>
            <a:off x="429895" y="1858487"/>
            <a:ext cx="3790157" cy="2124075"/>
          </a:xfrm>
          <a:prstGeom prst="rect">
            <a:avLst/>
          </a:prstGeom>
          <a:solidFill>
            <a:schemeClr val="accent6"/>
          </a:solidFill>
          <a:ln>
            <a:noFill/>
          </a:ln>
        </p:spPr>
        <p:txBody>
          <a:bodyPr vert="horz" wrap="square" lIns="45720" tIns="22860" rIns="45720" bIns="22860" numCol="1" anchor="t" anchorCtr="0" compatLnSpc="1"/>
          <a:lstStyle/>
          <a:p>
            <a:endParaRPr lang="en-US" sz="900">
              <a:solidFill>
                <a:schemeClr val="bg1"/>
              </a:solidFill>
              <a:cs typeface="+mn-ea"/>
              <a:sym typeface="+mn-lt"/>
            </a:endParaRPr>
          </a:p>
        </p:txBody>
      </p:sp>
      <p:sp>
        <p:nvSpPr>
          <p:cNvPr id="23" name="Text Box 22"/>
          <p:cNvSpPr txBox="1"/>
          <p:nvPr/>
        </p:nvSpPr>
        <p:spPr>
          <a:xfrm>
            <a:off x="634365" y="1966595"/>
            <a:ext cx="3272790" cy="368300"/>
          </a:xfrm>
          <a:prstGeom prst="rect">
            <a:avLst/>
          </a:prstGeom>
          <a:noFill/>
        </p:spPr>
        <p:txBody>
          <a:bodyPr wrap="square" rtlCol="0">
            <a:spAutoFit/>
          </a:bodyPr>
          <a:lstStyle/>
          <a:p>
            <a:pPr algn="ctr"/>
            <a:r>
              <a:rPr lang="en-US"/>
              <a:t>HTML and CSS</a:t>
            </a:r>
            <a:endParaRPr lang="en-US"/>
          </a:p>
        </p:txBody>
      </p:sp>
      <p:sp>
        <p:nvSpPr>
          <p:cNvPr id="26" name="Text Box 25"/>
          <p:cNvSpPr txBox="1"/>
          <p:nvPr/>
        </p:nvSpPr>
        <p:spPr>
          <a:xfrm>
            <a:off x="4358005" y="1957705"/>
            <a:ext cx="3446780" cy="368300"/>
          </a:xfrm>
          <a:prstGeom prst="rect">
            <a:avLst/>
          </a:prstGeom>
          <a:noFill/>
        </p:spPr>
        <p:txBody>
          <a:bodyPr wrap="square" rtlCol="0">
            <a:spAutoFit/>
          </a:bodyPr>
          <a:lstStyle/>
          <a:p>
            <a:pPr algn="ctr"/>
            <a:r>
              <a:rPr lang="en-US"/>
              <a:t>Bootstrap</a:t>
            </a:r>
            <a:endParaRPr lang="en-US"/>
          </a:p>
        </p:txBody>
      </p:sp>
      <p:sp>
        <p:nvSpPr>
          <p:cNvPr id="27" name="Text Box 26"/>
          <p:cNvSpPr txBox="1"/>
          <p:nvPr/>
        </p:nvSpPr>
        <p:spPr>
          <a:xfrm>
            <a:off x="8301990" y="1966595"/>
            <a:ext cx="2911475" cy="368300"/>
          </a:xfrm>
          <a:prstGeom prst="rect">
            <a:avLst/>
          </a:prstGeom>
          <a:noFill/>
        </p:spPr>
        <p:txBody>
          <a:bodyPr wrap="square" rtlCol="0">
            <a:spAutoFit/>
          </a:bodyPr>
          <a:lstStyle/>
          <a:p>
            <a:pPr algn="ctr"/>
            <a:r>
              <a:rPr lang="en-US"/>
              <a:t>Node.js</a:t>
            </a:r>
            <a:endParaRPr lang="en-US"/>
          </a:p>
        </p:txBody>
      </p:sp>
      <p:sp>
        <p:nvSpPr>
          <p:cNvPr id="28" name="Text Box 27"/>
          <p:cNvSpPr txBox="1"/>
          <p:nvPr/>
        </p:nvSpPr>
        <p:spPr>
          <a:xfrm>
            <a:off x="574675" y="4071620"/>
            <a:ext cx="3392170" cy="368300"/>
          </a:xfrm>
          <a:prstGeom prst="rect">
            <a:avLst/>
          </a:prstGeom>
          <a:noFill/>
        </p:spPr>
        <p:txBody>
          <a:bodyPr wrap="square" rtlCol="0">
            <a:spAutoFit/>
          </a:bodyPr>
          <a:lstStyle/>
          <a:p>
            <a:pPr algn="ctr"/>
            <a:r>
              <a:rPr lang="en-US" u="sng" dirty="0">
                <a:solidFill>
                  <a:schemeClr val="bg1"/>
                </a:solidFill>
              </a:rPr>
              <a:t>Express.js</a:t>
            </a:r>
            <a:endParaRPr lang="en-US" u="sng" dirty="0">
              <a:solidFill>
                <a:schemeClr val="bg1"/>
              </a:solidFill>
            </a:endParaRPr>
          </a:p>
        </p:txBody>
      </p:sp>
      <p:sp>
        <p:nvSpPr>
          <p:cNvPr id="29" name="Text Box 28"/>
          <p:cNvSpPr txBox="1"/>
          <p:nvPr/>
        </p:nvSpPr>
        <p:spPr>
          <a:xfrm>
            <a:off x="4703445" y="4071620"/>
            <a:ext cx="2735580" cy="368300"/>
          </a:xfrm>
          <a:prstGeom prst="rect">
            <a:avLst/>
          </a:prstGeom>
          <a:noFill/>
        </p:spPr>
        <p:txBody>
          <a:bodyPr wrap="square" rtlCol="0">
            <a:spAutoFit/>
          </a:bodyPr>
          <a:lstStyle/>
          <a:p>
            <a:pPr algn="ctr"/>
            <a:r>
              <a:rPr lang="en-US" u="sng" dirty="0" err="1">
                <a:solidFill>
                  <a:schemeClr val="bg1"/>
                </a:solidFill>
              </a:rPr>
              <a:t>MongoDB</a:t>
            </a:r>
            <a:endParaRPr lang="en-US" u="sng" dirty="0">
              <a:solidFill>
                <a:schemeClr val="bg1"/>
              </a:solidFill>
            </a:endParaRPr>
          </a:p>
        </p:txBody>
      </p:sp>
      <p:sp>
        <p:nvSpPr>
          <p:cNvPr id="30" name="Text Box 29"/>
          <p:cNvSpPr txBox="1"/>
          <p:nvPr/>
        </p:nvSpPr>
        <p:spPr>
          <a:xfrm>
            <a:off x="8255635" y="4044315"/>
            <a:ext cx="2957830" cy="368300"/>
          </a:xfrm>
          <a:prstGeom prst="rect">
            <a:avLst/>
          </a:prstGeom>
          <a:noFill/>
        </p:spPr>
        <p:txBody>
          <a:bodyPr wrap="square" rtlCol="0">
            <a:spAutoFit/>
          </a:bodyPr>
          <a:lstStyle/>
          <a:p>
            <a:pPr algn="ctr"/>
            <a:r>
              <a:rPr lang="en-US" u="sng" dirty="0" smtClean="0">
                <a:solidFill>
                  <a:schemeClr val="bg1"/>
                </a:solidFill>
              </a:rPr>
              <a:t>Howler.js</a:t>
            </a:r>
            <a:endParaRPr lang="en-US" u="sng" dirty="0">
              <a:solidFill>
                <a:schemeClr val="bg1"/>
              </a:solidFill>
            </a:endParaRPr>
          </a:p>
        </p:txBody>
      </p:sp>
      <p:sp>
        <p:nvSpPr>
          <p:cNvPr id="58" name="Text Box 57"/>
          <p:cNvSpPr txBox="1"/>
          <p:nvPr/>
        </p:nvSpPr>
        <p:spPr>
          <a:xfrm>
            <a:off x="634365" y="1966595"/>
            <a:ext cx="3272790" cy="368300"/>
          </a:xfrm>
          <a:prstGeom prst="rect">
            <a:avLst/>
          </a:prstGeom>
          <a:noFill/>
        </p:spPr>
        <p:txBody>
          <a:bodyPr wrap="square" rtlCol="0">
            <a:spAutoFit/>
          </a:bodyPr>
          <a:lstStyle/>
          <a:p>
            <a:pPr algn="ctr"/>
            <a:r>
              <a:rPr lang="en-US" u="sng" dirty="0">
                <a:solidFill>
                  <a:schemeClr val="bg1"/>
                </a:solidFill>
              </a:rPr>
              <a:t>HTML and CSS</a:t>
            </a:r>
            <a:endParaRPr lang="en-US" u="sng" dirty="0">
              <a:solidFill>
                <a:schemeClr val="bg1"/>
              </a:solidFill>
            </a:endParaRPr>
          </a:p>
        </p:txBody>
      </p:sp>
      <p:sp>
        <p:nvSpPr>
          <p:cNvPr id="59" name="Text Box 58"/>
          <p:cNvSpPr txBox="1"/>
          <p:nvPr/>
        </p:nvSpPr>
        <p:spPr>
          <a:xfrm>
            <a:off x="4358005" y="1957705"/>
            <a:ext cx="3446780" cy="368300"/>
          </a:xfrm>
          <a:prstGeom prst="rect">
            <a:avLst/>
          </a:prstGeom>
          <a:noFill/>
        </p:spPr>
        <p:txBody>
          <a:bodyPr wrap="square" rtlCol="0">
            <a:spAutoFit/>
          </a:bodyPr>
          <a:lstStyle/>
          <a:p>
            <a:pPr algn="ctr"/>
            <a:r>
              <a:rPr lang="en-US" u="sng" dirty="0" smtClean="0">
                <a:solidFill>
                  <a:schemeClr val="bg1"/>
                </a:solidFill>
              </a:rPr>
              <a:t>Bootstrap</a:t>
            </a:r>
            <a:endParaRPr lang="en-US" u="sng" dirty="0">
              <a:solidFill>
                <a:schemeClr val="bg1"/>
              </a:solidFill>
            </a:endParaRPr>
          </a:p>
        </p:txBody>
      </p:sp>
      <p:sp>
        <p:nvSpPr>
          <p:cNvPr id="60" name="Text Box 59"/>
          <p:cNvSpPr txBox="1"/>
          <p:nvPr/>
        </p:nvSpPr>
        <p:spPr>
          <a:xfrm>
            <a:off x="8301990" y="1966595"/>
            <a:ext cx="2911475" cy="368300"/>
          </a:xfrm>
          <a:prstGeom prst="rect">
            <a:avLst/>
          </a:prstGeom>
          <a:noFill/>
        </p:spPr>
        <p:txBody>
          <a:bodyPr wrap="square" rtlCol="0">
            <a:spAutoFit/>
          </a:bodyPr>
          <a:lstStyle/>
          <a:p>
            <a:pPr algn="ctr"/>
            <a:r>
              <a:rPr lang="en-US" u="sng" dirty="0">
                <a:solidFill>
                  <a:schemeClr val="bg1"/>
                </a:solidFill>
              </a:rPr>
              <a:t>Node.js</a:t>
            </a:r>
            <a:endParaRPr lang="en-US" u="sng" dirty="0">
              <a:solidFill>
                <a:schemeClr val="bg1"/>
              </a:solidFill>
            </a:endParaRPr>
          </a:p>
        </p:txBody>
      </p:sp>
      <p:sp>
        <p:nvSpPr>
          <p:cNvPr id="61" name="Text Box 60"/>
          <p:cNvSpPr txBox="1"/>
          <p:nvPr/>
        </p:nvSpPr>
        <p:spPr>
          <a:xfrm>
            <a:off x="688340" y="2420620"/>
            <a:ext cx="3272790" cy="1323439"/>
          </a:xfrm>
          <a:prstGeom prst="rect">
            <a:avLst/>
          </a:prstGeom>
          <a:noFill/>
        </p:spPr>
        <p:txBody>
          <a:bodyPr wrap="square" rtlCol="0">
            <a:spAutoFit/>
          </a:bodyPr>
          <a:lstStyle/>
          <a:p>
            <a:r>
              <a:rPr lang="en-US" sz="1600" dirty="0">
                <a:solidFill>
                  <a:schemeClr val="bg1"/>
                </a:solidFill>
              </a:rPr>
              <a:t>We used HTML as base for our app/document designed to be displayed on Web bowser along with custom CSS styling to make it look </a:t>
            </a:r>
            <a:r>
              <a:rPr lang="en-US" sz="1600" dirty="0" err="1">
                <a:solidFill>
                  <a:schemeClr val="bg1"/>
                </a:solidFill>
              </a:rPr>
              <a:t>apealing</a:t>
            </a:r>
            <a:r>
              <a:rPr lang="en-US" sz="1600" dirty="0">
                <a:solidFill>
                  <a:schemeClr val="bg1"/>
                </a:solidFill>
              </a:rPr>
              <a:t>.</a:t>
            </a:r>
            <a:endParaRPr lang="en-US" sz="1600" dirty="0">
              <a:solidFill>
                <a:schemeClr val="bg1"/>
              </a:solidFill>
            </a:endParaRPr>
          </a:p>
        </p:txBody>
      </p:sp>
      <p:sp>
        <p:nvSpPr>
          <p:cNvPr id="63" name="Text Box 62"/>
          <p:cNvSpPr txBox="1"/>
          <p:nvPr/>
        </p:nvSpPr>
        <p:spPr>
          <a:xfrm>
            <a:off x="4286885" y="2345798"/>
            <a:ext cx="3631565" cy="1323439"/>
          </a:xfrm>
          <a:prstGeom prst="rect">
            <a:avLst/>
          </a:prstGeom>
          <a:noFill/>
        </p:spPr>
        <p:txBody>
          <a:bodyPr wrap="square" rtlCol="0">
            <a:spAutoFit/>
          </a:bodyPr>
          <a:lstStyle/>
          <a:p>
            <a:r>
              <a:rPr lang="en-US" sz="1600" dirty="0" err="1">
                <a:solidFill>
                  <a:schemeClr val="bg1"/>
                </a:solidFill>
              </a:rPr>
              <a:t>Boostrap</a:t>
            </a:r>
            <a:r>
              <a:rPr lang="en-US" sz="1600" dirty="0">
                <a:solidFill>
                  <a:schemeClr val="bg1"/>
                </a:solidFill>
              </a:rPr>
              <a:t> is a CSS, </a:t>
            </a:r>
            <a:r>
              <a:rPr lang="en-US" sz="1600" dirty="0" err="1">
                <a:solidFill>
                  <a:schemeClr val="bg1"/>
                </a:solidFill>
              </a:rPr>
              <a:t>Js</a:t>
            </a:r>
            <a:r>
              <a:rPr lang="en-US" sz="1600" dirty="0">
                <a:solidFill>
                  <a:schemeClr val="bg1"/>
                </a:solidFill>
              </a:rPr>
              <a:t> Framework which comes with numerous libraries and functionality which makes it possible to make a productive </a:t>
            </a:r>
            <a:r>
              <a:rPr lang="en-US" sz="1600" dirty="0" err="1">
                <a:solidFill>
                  <a:schemeClr val="bg1"/>
                </a:solidFill>
              </a:rPr>
              <a:t>webapp</a:t>
            </a:r>
            <a:r>
              <a:rPr lang="en-US" sz="1600" dirty="0">
                <a:solidFill>
                  <a:schemeClr val="bg1"/>
                </a:solidFill>
              </a:rPr>
              <a:t> with lesser CSS, </a:t>
            </a:r>
            <a:r>
              <a:rPr lang="en-US" sz="1600" dirty="0" err="1">
                <a:solidFill>
                  <a:schemeClr val="bg1"/>
                </a:solidFill>
              </a:rPr>
              <a:t>Js</a:t>
            </a:r>
            <a:r>
              <a:rPr lang="en-US" sz="1600" dirty="0">
                <a:solidFill>
                  <a:schemeClr val="bg1"/>
                </a:solidFill>
              </a:rPr>
              <a:t> elements</a:t>
            </a:r>
            <a:endParaRPr lang="en-US" sz="1600" dirty="0">
              <a:solidFill>
                <a:schemeClr val="bg1"/>
              </a:solidFill>
            </a:endParaRPr>
          </a:p>
        </p:txBody>
      </p:sp>
      <p:sp>
        <p:nvSpPr>
          <p:cNvPr id="64" name="Text Box 63"/>
          <p:cNvSpPr txBox="1"/>
          <p:nvPr/>
        </p:nvSpPr>
        <p:spPr>
          <a:xfrm>
            <a:off x="8119110" y="2337847"/>
            <a:ext cx="3529965" cy="1323439"/>
          </a:xfrm>
          <a:prstGeom prst="rect">
            <a:avLst/>
          </a:prstGeom>
          <a:noFill/>
        </p:spPr>
        <p:txBody>
          <a:bodyPr wrap="square" rtlCol="0">
            <a:spAutoFit/>
          </a:bodyPr>
          <a:lstStyle/>
          <a:p>
            <a:r>
              <a:rPr lang="en-US" sz="1600" dirty="0">
                <a:solidFill>
                  <a:schemeClr val="bg1"/>
                </a:solidFill>
              </a:rPr>
              <a:t>Node. </a:t>
            </a:r>
            <a:r>
              <a:rPr lang="en-US" sz="1600" dirty="0" err="1">
                <a:solidFill>
                  <a:schemeClr val="bg1"/>
                </a:solidFill>
              </a:rPr>
              <a:t>js</a:t>
            </a:r>
            <a:r>
              <a:rPr lang="en-US" sz="1600" dirty="0">
                <a:solidFill>
                  <a:schemeClr val="bg1"/>
                </a:solidFill>
              </a:rPr>
              <a:t> is primarily used for non-blocking, event driven servers, due to its single threaded nature. It's used for traditional web sites and back-end API services. </a:t>
            </a:r>
            <a:endParaRPr lang="en-US" sz="1600" dirty="0">
              <a:solidFill>
                <a:schemeClr val="bg1"/>
              </a:solidFill>
            </a:endParaRPr>
          </a:p>
        </p:txBody>
      </p:sp>
      <p:sp>
        <p:nvSpPr>
          <p:cNvPr id="65" name="Text Box 64"/>
          <p:cNvSpPr txBox="1"/>
          <p:nvPr/>
        </p:nvSpPr>
        <p:spPr>
          <a:xfrm>
            <a:off x="574675" y="4484174"/>
            <a:ext cx="3486785" cy="1323439"/>
          </a:xfrm>
          <a:prstGeom prst="rect">
            <a:avLst/>
          </a:prstGeom>
          <a:noFill/>
        </p:spPr>
        <p:txBody>
          <a:bodyPr wrap="square" rtlCol="0">
            <a:spAutoFit/>
          </a:bodyPr>
          <a:lstStyle/>
          <a:p>
            <a:r>
              <a:rPr lang="en-US" sz="1600" dirty="0">
                <a:solidFill>
                  <a:schemeClr val="bg1"/>
                </a:solidFill>
              </a:rPr>
              <a:t>Express. </a:t>
            </a:r>
            <a:r>
              <a:rPr lang="en-US" sz="1600" dirty="0" err="1">
                <a:solidFill>
                  <a:schemeClr val="bg1"/>
                </a:solidFill>
              </a:rPr>
              <a:t>js</a:t>
            </a:r>
            <a:r>
              <a:rPr lang="en-US" sz="1600" dirty="0">
                <a:solidFill>
                  <a:schemeClr val="bg1"/>
                </a:solidFill>
              </a:rPr>
              <a:t> is a free and open-source web application framework for Node. </a:t>
            </a:r>
            <a:r>
              <a:rPr lang="en-US" sz="1600" dirty="0" err="1">
                <a:solidFill>
                  <a:schemeClr val="bg1"/>
                </a:solidFill>
              </a:rPr>
              <a:t>js</a:t>
            </a:r>
            <a:r>
              <a:rPr lang="en-US" sz="1600" dirty="0">
                <a:solidFill>
                  <a:schemeClr val="bg1"/>
                </a:solidFill>
              </a:rPr>
              <a:t>. It is used for designing and building web applications quickly and easily.</a:t>
            </a:r>
            <a:endParaRPr lang="en-US" sz="1600" dirty="0">
              <a:solidFill>
                <a:schemeClr val="bg1"/>
              </a:solidFill>
            </a:endParaRPr>
          </a:p>
        </p:txBody>
      </p:sp>
      <p:sp>
        <p:nvSpPr>
          <p:cNvPr id="66" name="Text Box 65"/>
          <p:cNvSpPr txBox="1"/>
          <p:nvPr/>
        </p:nvSpPr>
        <p:spPr>
          <a:xfrm>
            <a:off x="4385310" y="4488565"/>
            <a:ext cx="3456305" cy="1384995"/>
          </a:xfrm>
          <a:prstGeom prst="rect">
            <a:avLst/>
          </a:prstGeom>
          <a:noFill/>
        </p:spPr>
        <p:txBody>
          <a:bodyPr wrap="square" rtlCol="0">
            <a:spAutoFit/>
          </a:bodyPr>
          <a:lstStyle/>
          <a:p>
            <a:r>
              <a:rPr lang="en-US" sz="1400" dirty="0" err="1">
                <a:solidFill>
                  <a:schemeClr val="bg1"/>
                </a:solidFill>
              </a:rPr>
              <a:t>MongoDB</a:t>
            </a:r>
            <a:r>
              <a:rPr lang="en-US" sz="1400" dirty="0">
                <a:solidFill>
                  <a:schemeClr val="bg1"/>
                </a:solidFill>
              </a:rPr>
              <a:t> is a source-available cross-platform document-oriented database program. Classified as a </a:t>
            </a:r>
            <a:r>
              <a:rPr lang="en-US" sz="1400" dirty="0" err="1">
                <a:solidFill>
                  <a:schemeClr val="bg1"/>
                </a:solidFill>
              </a:rPr>
              <a:t>NoSQL</a:t>
            </a:r>
            <a:r>
              <a:rPr lang="en-US" sz="1400" dirty="0">
                <a:solidFill>
                  <a:schemeClr val="bg1"/>
                </a:solidFill>
              </a:rPr>
              <a:t> database program, </a:t>
            </a:r>
            <a:r>
              <a:rPr lang="en-US" sz="1400" dirty="0" err="1">
                <a:solidFill>
                  <a:schemeClr val="bg1"/>
                </a:solidFill>
              </a:rPr>
              <a:t>MongoDB</a:t>
            </a:r>
            <a:r>
              <a:rPr lang="en-US" sz="1400" dirty="0">
                <a:solidFill>
                  <a:schemeClr val="bg1"/>
                </a:solidFill>
              </a:rPr>
              <a:t> uses JSON-like documents with optional schemas.</a:t>
            </a:r>
            <a:endParaRPr lang="en-US" sz="1400" dirty="0">
              <a:solidFill>
                <a:schemeClr val="bg1"/>
              </a:solidFill>
            </a:endParaRPr>
          </a:p>
        </p:txBody>
      </p:sp>
      <p:sp>
        <p:nvSpPr>
          <p:cNvPr id="67" name="Text Box 66"/>
          <p:cNvSpPr txBox="1"/>
          <p:nvPr/>
        </p:nvSpPr>
        <p:spPr>
          <a:xfrm>
            <a:off x="8091805" y="4436934"/>
            <a:ext cx="3585210" cy="1384995"/>
          </a:xfrm>
          <a:prstGeom prst="rect">
            <a:avLst/>
          </a:prstGeom>
          <a:noFill/>
        </p:spPr>
        <p:txBody>
          <a:bodyPr wrap="square" rtlCol="0">
            <a:spAutoFit/>
          </a:bodyPr>
          <a:lstStyle/>
          <a:p>
            <a:r>
              <a:rPr lang="en-US" sz="1400" dirty="0">
                <a:solidFill>
                  <a:schemeClr val="bg1"/>
                </a:solidFill>
              </a:rPr>
              <a:t>Howler.js offers a consistent API for using audio with JavaScript, with control over common audio patterns including play, pause, seek to rate, fade and loop. Audio files are automatically cached where possible to improve playback performance.</a:t>
            </a:r>
            <a:endParaRPr lang="en-US" sz="14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700"/>
                                  </p:stCondLst>
                                  <p:childTnLst>
                                    <p:set>
                                      <p:cBhvr>
                                        <p:cTn id="6" dur="1" fill="hold">
                                          <p:stCondLst>
                                            <p:cond delay="0"/>
                                          </p:stCondLst>
                                        </p:cTn>
                                        <p:tgtEl>
                                          <p:spTgt spid="37"/>
                                        </p:tgtEl>
                                        <p:attrNameLst>
                                          <p:attrName>style.visibility</p:attrName>
                                        </p:attrNameLst>
                                      </p:cBhvr>
                                      <p:to>
                                        <p:strVal val="visible"/>
                                      </p:to>
                                    </p:set>
                                    <p:anim calcmode="lin" valueType="num">
                                      <p:cBhvr>
                                        <p:cTn id="7" dur="250" fill="hold"/>
                                        <p:tgtEl>
                                          <p:spTgt spid="37"/>
                                        </p:tgtEl>
                                        <p:attrNameLst>
                                          <p:attrName>ppt_w</p:attrName>
                                        </p:attrNameLst>
                                      </p:cBhvr>
                                      <p:tavLst>
                                        <p:tav tm="0">
                                          <p:val>
                                            <p:strVal val="#ppt_w*0.70"/>
                                          </p:val>
                                        </p:tav>
                                        <p:tav tm="100000">
                                          <p:val>
                                            <p:strVal val="#ppt_w"/>
                                          </p:val>
                                        </p:tav>
                                      </p:tavLst>
                                    </p:anim>
                                    <p:anim calcmode="lin" valueType="num">
                                      <p:cBhvr>
                                        <p:cTn id="8" dur="250" fill="hold"/>
                                        <p:tgtEl>
                                          <p:spTgt spid="37"/>
                                        </p:tgtEl>
                                        <p:attrNameLst>
                                          <p:attrName>ppt_h</p:attrName>
                                        </p:attrNameLst>
                                      </p:cBhvr>
                                      <p:tavLst>
                                        <p:tav tm="0">
                                          <p:val>
                                            <p:strVal val="#ppt_h"/>
                                          </p:val>
                                        </p:tav>
                                        <p:tav tm="100000">
                                          <p:val>
                                            <p:strVal val="#ppt_h"/>
                                          </p:val>
                                        </p:tav>
                                      </p:tavLst>
                                    </p:anim>
                                    <p:animEffect transition="in" filter="fade">
                                      <p:cBhvr>
                                        <p:cTn id="9" dur="250"/>
                                        <p:tgtEl>
                                          <p:spTgt spid="37"/>
                                        </p:tgtEl>
                                      </p:cBhvr>
                                    </p:animEffect>
                                  </p:childTnLst>
                                </p:cTn>
                              </p:par>
                              <p:par>
                                <p:cTn id="10" presetID="14" presetClass="entr" presetSubtype="10" fill="hold" grpId="0" nodeType="withEffect">
                                  <p:stCondLst>
                                    <p:cond delay="900"/>
                                  </p:stCondLst>
                                  <p:iterate type="wd">
                                    <p:tmPct val="8000"/>
                                  </p:iterate>
                                  <p:childTnLst>
                                    <p:set>
                                      <p:cBhvr>
                                        <p:cTn id="11" dur="1" fill="hold">
                                          <p:stCondLst>
                                            <p:cond delay="0"/>
                                          </p:stCondLst>
                                        </p:cTn>
                                        <p:tgtEl>
                                          <p:spTgt spid="39"/>
                                        </p:tgtEl>
                                        <p:attrNameLst>
                                          <p:attrName>style.visibility</p:attrName>
                                        </p:attrNameLst>
                                      </p:cBhvr>
                                      <p:to>
                                        <p:strVal val="visible"/>
                                      </p:to>
                                    </p:set>
                                    <p:animEffect transition="in" filter="randombar(horizontal)">
                                      <p:cBhvr>
                                        <p:cTn id="12" dur="100"/>
                                        <p:tgtEl>
                                          <p:spTgt spid="39"/>
                                        </p:tgtEl>
                                      </p:cBhvr>
                                    </p:animEffect>
                                  </p:childTnLst>
                                </p:cTn>
                              </p:par>
                              <p:par>
                                <p:cTn id="13" presetID="17" presetClass="entr" presetSubtype="4" fill="hold" grpId="0" nodeType="withEffect">
                                  <p:stCondLst>
                                    <p:cond delay="1000"/>
                                  </p:stCondLst>
                                  <p:childTnLst>
                                    <p:set>
                                      <p:cBhvr>
                                        <p:cTn id="14" dur="1" fill="hold">
                                          <p:stCondLst>
                                            <p:cond delay="0"/>
                                          </p:stCondLst>
                                        </p:cTn>
                                        <p:tgtEl>
                                          <p:spTgt spid="33"/>
                                        </p:tgtEl>
                                        <p:attrNameLst>
                                          <p:attrName>style.visibility</p:attrName>
                                        </p:attrNameLst>
                                      </p:cBhvr>
                                      <p:to>
                                        <p:strVal val="visible"/>
                                      </p:to>
                                    </p:set>
                                    <p:anim calcmode="lin" valueType="num">
                                      <p:cBhvr>
                                        <p:cTn id="15" dur="250" fill="hold"/>
                                        <p:tgtEl>
                                          <p:spTgt spid="33"/>
                                        </p:tgtEl>
                                        <p:attrNameLst>
                                          <p:attrName>ppt_x</p:attrName>
                                        </p:attrNameLst>
                                      </p:cBhvr>
                                      <p:tavLst>
                                        <p:tav tm="0">
                                          <p:val>
                                            <p:strVal val="#ppt_x"/>
                                          </p:val>
                                        </p:tav>
                                        <p:tav tm="100000">
                                          <p:val>
                                            <p:strVal val="#ppt_x"/>
                                          </p:val>
                                        </p:tav>
                                      </p:tavLst>
                                    </p:anim>
                                    <p:anim calcmode="lin" valueType="num">
                                      <p:cBhvr>
                                        <p:cTn id="16" dur="250" fill="hold"/>
                                        <p:tgtEl>
                                          <p:spTgt spid="33"/>
                                        </p:tgtEl>
                                        <p:attrNameLst>
                                          <p:attrName>ppt_y</p:attrName>
                                        </p:attrNameLst>
                                      </p:cBhvr>
                                      <p:tavLst>
                                        <p:tav tm="0">
                                          <p:val>
                                            <p:strVal val="#ppt_y+#ppt_h/2"/>
                                          </p:val>
                                        </p:tav>
                                        <p:tav tm="100000">
                                          <p:val>
                                            <p:strVal val="#ppt_y"/>
                                          </p:val>
                                        </p:tav>
                                      </p:tavLst>
                                    </p:anim>
                                    <p:anim calcmode="lin" valueType="num">
                                      <p:cBhvr>
                                        <p:cTn id="17" dur="250" fill="hold"/>
                                        <p:tgtEl>
                                          <p:spTgt spid="33"/>
                                        </p:tgtEl>
                                        <p:attrNameLst>
                                          <p:attrName>ppt_w</p:attrName>
                                        </p:attrNameLst>
                                      </p:cBhvr>
                                      <p:tavLst>
                                        <p:tav tm="0">
                                          <p:val>
                                            <p:strVal val="#ppt_w"/>
                                          </p:val>
                                        </p:tav>
                                        <p:tav tm="100000">
                                          <p:val>
                                            <p:strVal val="#ppt_w"/>
                                          </p:val>
                                        </p:tav>
                                      </p:tavLst>
                                    </p:anim>
                                    <p:anim calcmode="lin" valueType="num">
                                      <p:cBhvr>
                                        <p:cTn id="18" dur="250" fill="hold"/>
                                        <p:tgtEl>
                                          <p:spTgt spid="33"/>
                                        </p:tgtEl>
                                        <p:attrNameLst>
                                          <p:attrName>ppt_h</p:attrName>
                                        </p:attrNameLst>
                                      </p:cBhvr>
                                      <p:tavLst>
                                        <p:tav tm="0">
                                          <p:val>
                                            <p:fltVal val="0"/>
                                          </p:val>
                                        </p:tav>
                                        <p:tav tm="100000">
                                          <p:val>
                                            <p:strVal val="#ppt_h"/>
                                          </p:val>
                                        </p:tav>
                                      </p:tavLst>
                                    </p:anim>
                                  </p:childTnLst>
                                </p:cTn>
                              </p:par>
                              <p:par>
                                <p:cTn id="19" presetID="17" presetClass="entr" presetSubtype="8" fill="hold" grpId="0" nodeType="withEffect">
                                  <p:stCondLst>
                                    <p:cond delay="1300"/>
                                  </p:stCondLst>
                                  <p:childTnLst>
                                    <p:set>
                                      <p:cBhvr>
                                        <p:cTn id="20" dur="1" fill="hold">
                                          <p:stCondLst>
                                            <p:cond delay="0"/>
                                          </p:stCondLst>
                                        </p:cTn>
                                        <p:tgtEl>
                                          <p:spTgt spid="36"/>
                                        </p:tgtEl>
                                        <p:attrNameLst>
                                          <p:attrName>style.visibility</p:attrName>
                                        </p:attrNameLst>
                                      </p:cBhvr>
                                      <p:to>
                                        <p:strVal val="visible"/>
                                      </p:to>
                                    </p:set>
                                    <p:anim calcmode="lin" valueType="num">
                                      <p:cBhvr>
                                        <p:cTn id="21" dur="250" fill="hold"/>
                                        <p:tgtEl>
                                          <p:spTgt spid="36"/>
                                        </p:tgtEl>
                                        <p:attrNameLst>
                                          <p:attrName>ppt_x</p:attrName>
                                        </p:attrNameLst>
                                      </p:cBhvr>
                                      <p:tavLst>
                                        <p:tav tm="0">
                                          <p:val>
                                            <p:strVal val="#ppt_x-#ppt_w/2"/>
                                          </p:val>
                                        </p:tav>
                                        <p:tav tm="100000">
                                          <p:val>
                                            <p:strVal val="#ppt_x"/>
                                          </p:val>
                                        </p:tav>
                                      </p:tavLst>
                                    </p:anim>
                                    <p:anim calcmode="lin" valueType="num">
                                      <p:cBhvr>
                                        <p:cTn id="22" dur="250" fill="hold"/>
                                        <p:tgtEl>
                                          <p:spTgt spid="36"/>
                                        </p:tgtEl>
                                        <p:attrNameLst>
                                          <p:attrName>ppt_y</p:attrName>
                                        </p:attrNameLst>
                                      </p:cBhvr>
                                      <p:tavLst>
                                        <p:tav tm="0">
                                          <p:val>
                                            <p:strVal val="#ppt_y"/>
                                          </p:val>
                                        </p:tav>
                                        <p:tav tm="100000">
                                          <p:val>
                                            <p:strVal val="#ppt_y"/>
                                          </p:val>
                                        </p:tav>
                                      </p:tavLst>
                                    </p:anim>
                                    <p:anim calcmode="lin" valueType="num">
                                      <p:cBhvr>
                                        <p:cTn id="23" dur="250" fill="hold"/>
                                        <p:tgtEl>
                                          <p:spTgt spid="36"/>
                                        </p:tgtEl>
                                        <p:attrNameLst>
                                          <p:attrName>ppt_w</p:attrName>
                                        </p:attrNameLst>
                                      </p:cBhvr>
                                      <p:tavLst>
                                        <p:tav tm="0">
                                          <p:val>
                                            <p:fltVal val="0"/>
                                          </p:val>
                                        </p:tav>
                                        <p:tav tm="100000">
                                          <p:val>
                                            <p:strVal val="#ppt_w"/>
                                          </p:val>
                                        </p:tav>
                                      </p:tavLst>
                                    </p:anim>
                                    <p:anim calcmode="lin" valueType="num">
                                      <p:cBhvr>
                                        <p:cTn id="24" dur="250" fill="hold"/>
                                        <p:tgtEl>
                                          <p:spTgt spid="36"/>
                                        </p:tgtEl>
                                        <p:attrNameLst>
                                          <p:attrName>ppt_h</p:attrName>
                                        </p:attrNameLst>
                                      </p:cBhvr>
                                      <p:tavLst>
                                        <p:tav tm="0">
                                          <p:val>
                                            <p:strVal val="#ppt_h"/>
                                          </p:val>
                                        </p:tav>
                                        <p:tav tm="100000">
                                          <p:val>
                                            <p:strVal val="#ppt_h"/>
                                          </p:val>
                                        </p:tav>
                                      </p:tavLst>
                                    </p:anim>
                                  </p:childTnLst>
                                </p:cTn>
                              </p:par>
                              <p:par>
                                <p:cTn id="25" presetID="17" presetClass="entr" presetSubtype="1" fill="hold" grpId="0" nodeType="withEffect">
                                  <p:stCondLst>
                                    <p:cond delay="1600"/>
                                  </p:stCondLst>
                                  <p:childTnLst>
                                    <p:set>
                                      <p:cBhvr>
                                        <p:cTn id="26" dur="1" fill="hold">
                                          <p:stCondLst>
                                            <p:cond delay="0"/>
                                          </p:stCondLst>
                                        </p:cTn>
                                        <p:tgtEl>
                                          <p:spTgt spid="35"/>
                                        </p:tgtEl>
                                        <p:attrNameLst>
                                          <p:attrName>style.visibility</p:attrName>
                                        </p:attrNameLst>
                                      </p:cBhvr>
                                      <p:to>
                                        <p:strVal val="visible"/>
                                      </p:to>
                                    </p:set>
                                    <p:anim calcmode="lin" valueType="num">
                                      <p:cBhvr>
                                        <p:cTn id="27" dur="250" fill="hold"/>
                                        <p:tgtEl>
                                          <p:spTgt spid="35"/>
                                        </p:tgtEl>
                                        <p:attrNameLst>
                                          <p:attrName>ppt_x</p:attrName>
                                        </p:attrNameLst>
                                      </p:cBhvr>
                                      <p:tavLst>
                                        <p:tav tm="0">
                                          <p:val>
                                            <p:strVal val="#ppt_x"/>
                                          </p:val>
                                        </p:tav>
                                        <p:tav tm="100000">
                                          <p:val>
                                            <p:strVal val="#ppt_x"/>
                                          </p:val>
                                        </p:tav>
                                      </p:tavLst>
                                    </p:anim>
                                    <p:anim calcmode="lin" valueType="num">
                                      <p:cBhvr>
                                        <p:cTn id="28" dur="250" fill="hold"/>
                                        <p:tgtEl>
                                          <p:spTgt spid="35"/>
                                        </p:tgtEl>
                                        <p:attrNameLst>
                                          <p:attrName>ppt_y</p:attrName>
                                        </p:attrNameLst>
                                      </p:cBhvr>
                                      <p:tavLst>
                                        <p:tav tm="0">
                                          <p:val>
                                            <p:strVal val="#ppt_y-#ppt_h/2"/>
                                          </p:val>
                                        </p:tav>
                                        <p:tav tm="100000">
                                          <p:val>
                                            <p:strVal val="#ppt_y"/>
                                          </p:val>
                                        </p:tav>
                                      </p:tavLst>
                                    </p:anim>
                                    <p:anim calcmode="lin" valueType="num">
                                      <p:cBhvr>
                                        <p:cTn id="29" dur="250" fill="hold"/>
                                        <p:tgtEl>
                                          <p:spTgt spid="35"/>
                                        </p:tgtEl>
                                        <p:attrNameLst>
                                          <p:attrName>ppt_w</p:attrName>
                                        </p:attrNameLst>
                                      </p:cBhvr>
                                      <p:tavLst>
                                        <p:tav tm="0">
                                          <p:val>
                                            <p:strVal val="#ppt_w"/>
                                          </p:val>
                                        </p:tav>
                                        <p:tav tm="100000">
                                          <p:val>
                                            <p:strVal val="#ppt_w"/>
                                          </p:val>
                                        </p:tav>
                                      </p:tavLst>
                                    </p:anim>
                                    <p:anim calcmode="lin" valueType="num">
                                      <p:cBhvr>
                                        <p:cTn id="30" dur="250" fill="hold"/>
                                        <p:tgtEl>
                                          <p:spTgt spid="35"/>
                                        </p:tgtEl>
                                        <p:attrNameLst>
                                          <p:attrName>ppt_h</p:attrName>
                                        </p:attrNameLst>
                                      </p:cBhvr>
                                      <p:tavLst>
                                        <p:tav tm="0">
                                          <p:val>
                                            <p:fltVal val="0"/>
                                          </p:val>
                                        </p:tav>
                                        <p:tav tm="100000">
                                          <p:val>
                                            <p:strVal val="#ppt_h"/>
                                          </p:val>
                                        </p:tav>
                                      </p:tavLst>
                                    </p:anim>
                                  </p:childTnLst>
                                </p:cTn>
                              </p:par>
                              <p:par>
                                <p:cTn id="31" presetID="17" presetClass="entr" presetSubtype="2" fill="hold" grpId="0" nodeType="withEffect">
                                  <p:stCondLst>
                                    <p:cond delay="1900"/>
                                  </p:stCondLst>
                                  <p:childTnLst>
                                    <p:set>
                                      <p:cBhvr>
                                        <p:cTn id="32" dur="1" fill="hold">
                                          <p:stCondLst>
                                            <p:cond delay="0"/>
                                          </p:stCondLst>
                                        </p:cTn>
                                        <p:tgtEl>
                                          <p:spTgt spid="34"/>
                                        </p:tgtEl>
                                        <p:attrNameLst>
                                          <p:attrName>style.visibility</p:attrName>
                                        </p:attrNameLst>
                                      </p:cBhvr>
                                      <p:to>
                                        <p:strVal val="visible"/>
                                      </p:to>
                                    </p:set>
                                    <p:anim calcmode="lin" valueType="num">
                                      <p:cBhvr>
                                        <p:cTn id="33" dur="250" fill="hold"/>
                                        <p:tgtEl>
                                          <p:spTgt spid="34"/>
                                        </p:tgtEl>
                                        <p:attrNameLst>
                                          <p:attrName>ppt_x</p:attrName>
                                        </p:attrNameLst>
                                      </p:cBhvr>
                                      <p:tavLst>
                                        <p:tav tm="0">
                                          <p:val>
                                            <p:strVal val="#ppt_x+#ppt_w/2"/>
                                          </p:val>
                                        </p:tav>
                                        <p:tav tm="100000">
                                          <p:val>
                                            <p:strVal val="#ppt_x"/>
                                          </p:val>
                                        </p:tav>
                                      </p:tavLst>
                                    </p:anim>
                                    <p:anim calcmode="lin" valueType="num">
                                      <p:cBhvr>
                                        <p:cTn id="34" dur="250" fill="hold"/>
                                        <p:tgtEl>
                                          <p:spTgt spid="34"/>
                                        </p:tgtEl>
                                        <p:attrNameLst>
                                          <p:attrName>ppt_y</p:attrName>
                                        </p:attrNameLst>
                                      </p:cBhvr>
                                      <p:tavLst>
                                        <p:tav tm="0">
                                          <p:val>
                                            <p:strVal val="#ppt_y"/>
                                          </p:val>
                                        </p:tav>
                                        <p:tav tm="100000">
                                          <p:val>
                                            <p:strVal val="#ppt_y"/>
                                          </p:val>
                                        </p:tav>
                                      </p:tavLst>
                                    </p:anim>
                                    <p:anim calcmode="lin" valueType="num">
                                      <p:cBhvr>
                                        <p:cTn id="35" dur="250" fill="hold"/>
                                        <p:tgtEl>
                                          <p:spTgt spid="34"/>
                                        </p:tgtEl>
                                        <p:attrNameLst>
                                          <p:attrName>ppt_w</p:attrName>
                                        </p:attrNameLst>
                                      </p:cBhvr>
                                      <p:tavLst>
                                        <p:tav tm="0">
                                          <p:val>
                                            <p:fltVal val="0"/>
                                          </p:val>
                                        </p:tav>
                                        <p:tav tm="100000">
                                          <p:val>
                                            <p:strVal val="#ppt_w"/>
                                          </p:val>
                                        </p:tav>
                                      </p:tavLst>
                                    </p:anim>
                                    <p:anim calcmode="lin" valueType="num">
                                      <p:cBhvr>
                                        <p:cTn id="36" dur="250" fill="hold"/>
                                        <p:tgtEl>
                                          <p:spTgt spid="34"/>
                                        </p:tgtEl>
                                        <p:attrNameLst>
                                          <p:attrName>ppt_h</p:attrName>
                                        </p:attrNameLst>
                                      </p:cBhvr>
                                      <p:tavLst>
                                        <p:tav tm="0">
                                          <p:val>
                                            <p:strVal val="#ppt_h"/>
                                          </p:val>
                                        </p:tav>
                                        <p:tav tm="100000">
                                          <p:val>
                                            <p:strVal val="#ppt_h"/>
                                          </p:val>
                                        </p:tav>
                                      </p:tavLst>
                                    </p:anim>
                                  </p:childTnLst>
                                </p:cTn>
                              </p:par>
                              <p:par>
                                <p:cTn id="37" presetID="17" presetClass="entr" presetSubtype="8" fill="hold" grpId="0" nodeType="withEffect">
                                  <p:stCondLst>
                                    <p:cond delay="1300"/>
                                  </p:stCondLst>
                                  <p:childTnLst>
                                    <p:set>
                                      <p:cBhvr>
                                        <p:cTn id="38" dur="1" fill="hold">
                                          <p:stCondLst>
                                            <p:cond delay="0"/>
                                          </p:stCondLst>
                                        </p:cTn>
                                        <p:tgtEl>
                                          <p:spTgt spid="21"/>
                                        </p:tgtEl>
                                        <p:attrNameLst>
                                          <p:attrName>style.visibility</p:attrName>
                                        </p:attrNameLst>
                                      </p:cBhvr>
                                      <p:to>
                                        <p:strVal val="visible"/>
                                      </p:to>
                                    </p:set>
                                    <p:anim calcmode="lin" valueType="num">
                                      <p:cBhvr>
                                        <p:cTn id="39" dur="250" fill="hold"/>
                                        <p:tgtEl>
                                          <p:spTgt spid="21"/>
                                        </p:tgtEl>
                                        <p:attrNameLst>
                                          <p:attrName>ppt_x</p:attrName>
                                        </p:attrNameLst>
                                      </p:cBhvr>
                                      <p:tavLst>
                                        <p:tav tm="0">
                                          <p:val>
                                            <p:strVal val="#ppt_x-#ppt_w/2"/>
                                          </p:val>
                                        </p:tav>
                                        <p:tav tm="100000">
                                          <p:val>
                                            <p:strVal val="#ppt_x"/>
                                          </p:val>
                                        </p:tav>
                                      </p:tavLst>
                                    </p:anim>
                                    <p:anim calcmode="lin" valueType="num">
                                      <p:cBhvr>
                                        <p:cTn id="40" dur="250" fill="hold"/>
                                        <p:tgtEl>
                                          <p:spTgt spid="21"/>
                                        </p:tgtEl>
                                        <p:attrNameLst>
                                          <p:attrName>ppt_y</p:attrName>
                                        </p:attrNameLst>
                                      </p:cBhvr>
                                      <p:tavLst>
                                        <p:tav tm="0">
                                          <p:val>
                                            <p:strVal val="#ppt_y"/>
                                          </p:val>
                                        </p:tav>
                                        <p:tav tm="100000">
                                          <p:val>
                                            <p:strVal val="#ppt_y"/>
                                          </p:val>
                                        </p:tav>
                                      </p:tavLst>
                                    </p:anim>
                                    <p:anim calcmode="lin" valueType="num">
                                      <p:cBhvr>
                                        <p:cTn id="41" dur="250" fill="hold"/>
                                        <p:tgtEl>
                                          <p:spTgt spid="21"/>
                                        </p:tgtEl>
                                        <p:attrNameLst>
                                          <p:attrName>ppt_w</p:attrName>
                                        </p:attrNameLst>
                                      </p:cBhvr>
                                      <p:tavLst>
                                        <p:tav tm="0">
                                          <p:val>
                                            <p:fltVal val="0"/>
                                          </p:val>
                                        </p:tav>
                                        <p:tav tm="100000">
                                          <p:val>
                                            <p:strVal val="#ppt_w"/>
                                          </p:val>
                                        </p:tav>
                                      </p:tavLst>
                                    </p:anim>
                                    <p:anim calcmode="lin" valueType="num">
                                      <p:cBhvr>
                                        <p:cTn id="42" dur="250" fill="hold"/>
                                        <p:tgtEl>
                                          <p:spTgt spid="21"/>
                                        </p:tgtEl>
                                        <p:attrNameLst>
                                          <p:attrName>ppt_h</p:attrName>
                                        </p:attrNameLst>
                                      </p:cBhvr>
                                      <p:tavLst>
                                        <p:tav tm="0">
                                          <p:val>
                                            <p:strVal val="#ppt_h"/>
                                          </p:val>
                                        </p:tav>
                                        <p:tav tm="100000">
                                          <p:val>
                                            <p:strVal val="#ppt_h"/>
                                          </p:val>
                                        </p:tav>
                                      </p:tavLst>
                                    </p:anim>
                                  </p:childTnLst>
                                </p:cTn>
                              </p:par>
                              <p:par>
                                <p:cTn id="43" presetID="17" presetClass="entr" presetSubtype="1" fill="hold" grpId="0" nodeType="withEffect">
                                  <p:stCondLst>
                                    <p:cond delay="1600"/>
                                  </p:stCondLst>
                                  <p:childTnLst>
                                    <p:set>
                                      <p:cBhvr>
                                        <p:cTn id="44" dur="1" fill="hold">
                                          <p:stCondLst>
                                            <p:cond delay="0"/>
                                          </p:stCondLst>
                                        </p:cTn>
                                        <p:tgtEl>
                                          <p:spTgt spid="20"/>
                                        </p:tgtEl>
                                        <p:attrNameLst>
                                          <p:attrName>style.visibility</p:attrName>
                                        </p:attrNameLst>
                                      </p:cBhvr>
                                      <p:to>
                                        <p:strVal val="visible"/>
                                      </p:to>
                                    </p:set>
                                    <p:anim calcmode="lin" valueType="num">
                                      <p:cBhvr>
                                        <p:cTn id="45" dur="250" fill="hold"/>
                                        <p:tgtEl>
                                          <p:spTgt spid="20"/>
                                        </p:tgtEl>
                                        <p:attrNameLst>
                                          <p:attrName>ppt_x</p:attrName>
                                        </p:attrNameLst>
                                      </p:cBhvr>
                                      <p:tavLst>
                                        <p:tav tm="0">
                                          <p:val>
                                            <p:strVal val="#ppt_x"/>
                                          </p:val>
                                        </p:tav>
                                        <p:tav tm="100000">
                                          <p:val>
                                            <p:strVal val="#ppt_x"/>
                                          </p:val>
                                        </p:tav>
                                      </p:tavLst>
                                    </p:anim>
                                    <p:anim calcmode="lin" valueType="num">
                                      <p:cBhvr>
                                        <p:cTn id="46" dur="250" fill="hold"/>
                                        <p:tgtEl>
                                          <p:spTgt spid="20"/>
                                        </p:tgtEl>
                                        <p:attrNameLst>
                                          <p:attrName>ppt_y</p:attrName>
                                        </p:attrNameLst>
                                      </p:cBhvr>
                                      <p:tavLst>
                                        <p:tav tm="0">
                                          <p:val>
                                            <p:strVal val="#ppt_y-#ppt_h/2"/>
                                          </p:val>
                                        </p:tav>
                                        <p:tav tm="100000">
                                          <p:val>
                                            <p:strVal val="#ppt_y"/>
                                          </p:val>
                                        </p:tav>
                                      </p:tavLst>
                                    </p:anim>
                                    <p:anim calcmode="lin" valueType="num">
                                      <p:cBhvr>
                                        <p:cTn id="47" dur="250" fill="hold"/>
                                        <p:tgtEl>
                                          <p:spTgt spid="20"/>
                                        </p:tgtEl>
                                        <p:attrNameLst>
                                          <p:attrName>ppt_w</p:attrName>
                                        </p:attrNameLst>
                                      </p:cBhvr>
                                      <p:tavLst>
                                        <p:tav tm="0">
                                          <p:val>
                                            <p:strVal val="#ppt_w"/>
                                          </p:val>
                                        </p:tav>
                                        <p:tav tm="100000">
                                          <p:val>
                                            <p:strVal val="#ppt_w"/>
                                          </p:val>
                                        </p:tav>
                                      </p:tavLst>
                                    </p:anim>
                                    <p:anim calcmode="lin" valueType="num">
                                      <p:cBhvr>
                                        <p:cTn id="48" dur="250" fill="hold"/>
                                        <p:tgtEl>
                                          <p:spTgt spid="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34" grpId="0" bldLvl="0" animBg="1"/>
      <p:bldP spid="35" grpId="0" bldLvl="0" animBg="1"/>
      <p:bldP spid="36" grpId="0" bldLvl="0" animBg="1"/>
      <p:bldP spid="37" grpId="0" bldLvl="0" animBg="1"/>
      <p:bldP spid="39" grpId="0"/>
      <p:bldP spid="20" grpId="0" bldLvl="0" animBg="1"/>
      <p:bldP spid="21"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661169" y="2602727"/>
            <a:ext cx="1587487" cy="1587487"/>
          </a:xfrm>
          <a:prstGeom prst="rect">
            <a:avLst/>
          </a:prstGeom>
          <a:solidFill>
            <a:schemeClr val="bg1"/>
          </a:solidFill>
          <a:ln>
            <a:noFill/>
          </a:ln>
          <a:effectLst>
            <a:outerShdw blurRad="50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5863088" y="2593221"/>
            <a:ext cx="2568079" cy="460375"/>
          </a:xfrm>
          <a:prstGeom prst="rect">
            <a:avLst/>
          </a:prstGeom>
          <a:noFill/>
        </p:spPr>
        <p:txBody>
          <a:bodyPr wrap="square" rtlCol="0">
            <a:spAutoFit/>
          </a:bodyPr>
          <a:lstStyle/>
          <a:p>
            <a:pPr algn="ctr"/>
            <a:r>
              <a:rPr lang="en-US" altLang="zh-CN" sz="2400" dirty="0">
                <a:solidFill>
                  <a:schemeClr val="bg1"/>
                </a:solidFill>
                <a:cs typeface="+mn-ea"/>
                <a:sym typeface="+mn-lt"/>
              </a:rPr>
              <a:t>Functionality</a:t>
            </a:r>
            <a:endParaRPr lang="en-US" altLang="zh-CN" sz="2400" dirty="0">
              <a:solidFill>
                <a:schemeClr val="bg1"/>
              </a:solidFill>
              <a:cs typeface="+mn-ea"/>
              <a:sym typeface="+mn-lt"/>
            </a:endParaRPr>
          </a:p>
        </p:txBody>
      </p:sp>
      <p:sp>
        <p:nvSpPr>
          <p:cNvPr id="11" name="文本框 10"/>
          <p:cNvSpPr txBox="1"/>
          <p:nvPr/>
        </p:nvSpPr>
        <p:spPr>
          <a:xfrm>
            <a:off x="3661169" y="2673195"/>
            <a:ext cx="1587487" cy="1446550"/>
          </a:xfrm>
          <a:prstGeom prst="rect">
            <a:avLst/>
          </a:prstGeom>
          <a:noFill/>
        </p:spPr>
        <p:txBody>
          <a:bodyPr wrap="square" rtlCol="0">
            <a:spAutoFit/>
          </a:bodyPr>
          <a:lstStyle/>
          <a:p>
            <a:pPr algn="ctr"/>
            <a:r>
              <a:rPr lang="en-US" altLang="zh-CN" sz="8800" b="1" dirty="0">
                <a:solidFill>
                  <a:schemeClr val="accent1"/>
                </a:solidFill>
                <a:cs typeface="+mn-ea"/>
                <a:sym typeface="+mn-lt"/>
              </a:rPr>
              <a:t>04</a:t>
            </a:r>
            <a:endParaRPr lang="zh-CN" altLang="en-US" sz="8800" b="1" dirty="0">
              <a:solidFill>
                <a:schemeClr val="accent1"/>
              </a:solidFill>
              <a:cs typeface="+mn-ea"/>
              <a:sym typeface="+mn-lt"/>
            </a:endParaRPr>
          </a:p>
        </p:txBody>
      </p:sp>
      <p:sp>
        <p:nvSpPr>
          <p:cNvPr id="12" name="文本框 11"/>
          <p:cNvSpPr txBox="1"/>
          <p:nvPr/>
        </p:nvSpPr>
        <p:spPr>
          <a:xfrm>
            <a:off x="5763423" y="3092600"/>
            <a:ext cx="2767409" cy="645160"/>
          </a:xfrm>
          <a:prstGeom prst="rect">
            <a:avLst/>
          </a:prstGeom>
          <a:noFill/>
        </p:spPr>
        <p:txBody>
          <a:bodyPr wrap="square" rtlCol="0">
            <a:spAutoFit/>
          </a:bodyPr>
          <a:lstStyle/>
          <a:p>
            <a:pPr algn="ctr">
              <a:lnSpc>
                <a:spcPct val="150000"/>
              </a:lnSpc>
            </a:pPr>
            <a:r>
              <a:rPr lang="en-US" altLang="zh-CN" sz="1200" dirty="0">
                <a:solidFill>
                  <a:schemeClr val="bg1"/>
                </a:solidFill>
                <a:cs typeface="+mn-ea"/>
                <a:sym typeface="+mn-lt"/>
              </a:rPr>
              <a:t>Basic Functionality Regarding Music Player, Login System, Blogs, etc</a:t>
            </a:r>
            <a:endParaRPr lang="en-US" altLang="zh-CN" sz="1200" dirty="0">
              <a:solidFill>
                <a:schemeClr val="bg1"/>
              </a:solidFill>
              <a:cs typeface="+mn-ea"/>
              <a:sym typeface="+mn-lt"/>
            </a:endParaRPr>
          </a:p>
        </p:txBody>
      </p:sp>
      <p:cxnSp>
        <p:nvCxnSpPr>
          <p:cNvPr id="13" name="直接连接符 12"/>
          <p:cNvCxnSpPr/>
          <p:nvPr/>
        </p:nvCxnSpPr>
        <p:spPr>
          <a:xfrm>
            <a:off x="5908877" y="3083502"/>
            <a:ext cx="24765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682531" y="1517362"/>
            <a:ext cx="6826938" cy="3823276"/>
          </a:xfrm>
          <a:prstGeom prst="rect">
            <a:avLst/>
          </a:prstGeom>
          <a:noFill/>
          <a:ln w="28575">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2" grpId="0"/>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3911600" y="1096088"/>
            <a:ext cx="4368800" cy="49548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dist">
              <a:lnSpc>
                <a:spcPct val="100000"/>
              </a:lnSpc>
            </a:pPr>
            <a:r>
              <a:rPr lang="en-US" altLang="zh-CN" sz="2800" dirty="0" smtClean="0">
                <a:solidFill>
                  <a:schemeClr val="bg1"/>
                </a:solidFill>
                <a:latin typeface="+mn-lt"/>
                <a:ea typeface="+mn-ea"/>
                <a:cs typeface="+mn-ea"/>
                <a:sym typeface="+mn-lt"/>
              </a:rPr>
              <a:t>Functionality </a:t>
            </a:r>
            <a:endParaRPr lang="en-US" altLang="zh-CN" sz="2800" dirty="0">
              <a:solidFill>
                <a:schemeClr val="bg1"/>
              </a:solidFill>
              <a:latin typeface="+mn-lt"/>
              <a:ea typeface="+mn-ea"/>
              <a:cs typeface="+mn-ea"/>
              <a:sym typeface="+mn-lt"/>
            </a:endParaRPr>
          </a:p>
        </p:txBody>
      </p:sp>
      <p:grpSp>
        <p:nvGrpSpPr>
          <p:cNvPr id="3" name="Group 2"/>
          <p:cNvGrpSpPr/>
          <p:nvPr/>
        </p:nvGrpSpPr>
        <p:grpSpPr>
          <a:xfrm>
            <a:off x="2584775" y="2345454"/>
            <a:ext cx="617157" cy="738342"/>
            <a:chOff x="6847363" y="1771627"/>
            <a:chExt cx="617157" cy="738342"/>
          </a:xfrm>
        </p:grpSpPr>
        <p:sp>
          <p:nvSpPr>
            <p:cNvPr id="4" name="Shape 3599"/>
            <p:cNvSpPr/>
            <p:nvPr/>
          </p:nvSpPr>
          <p:spPr>
            <a:xfrm>
              <a:off x="6927266" y="1771627"/>
              <a:ext cx="410796" cy="410175"/>
            </a:xfrm>
            <a:custGeom>
              <a:avLst/>
              <a:gdLst>
                <a:gd name="T0" fmla="*/ 988 w 5166"/>
                <a:gd name="T1" fmla="*/ 7 h 5166"/>
                <a:gd name="T2" fmla="*/ 1681 w 5166"/>
                <a:gd name="T3" fmla="*/ 2557 h 5166"/>
                <a:gd name="T4" fmla="*/ 928 w 5166"/>
                <a:gd name="T5" fmla="*/ 5166 h 5166"/>
                <a:gd name="T6" fmla="*/ 3568 w 5166"/>
                <a:gd name="T7" fmla="*/ 4444 h 5166"/>
                <a:gd name="T8" fmla="*/ 4493 w 5166"/>
                <a:gd name="T9" fmla="*/ 3512 h 5166"/>
                <a:gd name="T10" fmla="*/ 5166 w 5166"/>
                <a:gd name="T11" fmla="*/ 928 h 5166"/>
                <a:gd name="T12" fmla="*/ 2609 w 5166"/>
                <a:gd name="T13" fmla="*/ 1629 h 5166"/>
                <a:gd name="T14" fmla="*/ 2609 w 5166"/>
                <a:gd name="T15" fmla="*/ 3133 h 5166"/>
                <a:gd name="T16" fmla="*/ 928 w 5166"/>
                <a:gd name="T17" fmla="*/ 4814 h 5166"/>
                <a:gd name="T18" fmla="*/ 925 w 5166"/>
                <a:gd name="T19" fmla="*/ 3666 h 5166"/>
                <a:gd name="T20" fmla="*/ 1432 w 5166"/>
                <a:gd name="T21" fmla="*/ 3997 h 5166"/>
                <a:gd name="T22" fmla="*/ 1101 w 5166"/>
                <a:gd name="T23" fmla="*/ 3489 h 5166"/>
                <a:gd name="T24" fmla="*/ 1884 w 5166"/>
                <a:gd name="T25" fmla="*/ 3369 h 5166"/>
                <a:gd name="T26" fmla="*/ 2060 w 5166"/>
                <a:gd name="T27" fmla="*/ 3193 h 5166"/>
                <a:gd name="T28" fmla="*/ 1857 w 5166"/>
                <a:gd name="T29" fmla="*/ 2733 h 5166"/>
                <a:gd name="T30" fmla="*/ 2172 w 5166"/>
                <a:gd name="T31" fmla="*/ 2419 h 5166"/>
                <a:gd name="T32" fmla="*/ 2679 w 5166"/>
                <a:gd name="T33" fmla="*/ 2750 h 5166"/>
                <a:gd name="T34" fmla="*/ 2348 w 5166"/>
                <a:gd name="T35" fmla="*/ 2242 h 5166"/>
                <a:gd name="T36" fmla="*/ 2786 w 5166"/>
                <a:gd name="T37" fmla="*/ 1805 h 5166"/>
                <a:gd name="T38" fmla="*/ 3168 w 5166"/>
                <a:gd name="T39" fmla="*/ 2085 h 5166"/>
                <a:gd name="T40" fmla="*/ 3345 w 5166"/>
                <a:gd name="T41" fmla="*/ 1909 h 5166"/>
                <a:gd name="T42" fmla="*/ 3448 w 5166"/>
                <a:gd name="T43" fmla="*/ 1143 h 5166"/>
                <a:gd name="T44" fmla="*/ 3972 w 5166"/>
                <a:gd name="T45" fmla="*/ 1491 h 5166"/>
                <a:gd name="T46" fmla="*/ 3624 w 5166"/>
                <a:gd name="T47" fmla="*/ 967 h 5166"/>
                <a:gd name="T48" fmla="*/ 4814 w 5166"/>
                <a:gd name="T49" fmla="*/ 928 h 5166"/>
                <a:gd name="T50" fmla="*/ 3185 w 5166"/>
                <a:gd name="T51" fmla="*/ 2557 h 5166"/>
                <a:gd name="T52" fmla="*/ 988 w 5166"/>
                <a:gd name="T53" fmla="*/ 360 h 5166"/>
                <a:gd name="T54" fmla="*/ 901 w 5166"/>
                <a:gd name="T55" fmla="*/ 1424 h 5166"/>
                <a:gd name="T56" fmla="*/ 1077 w 5166"/>
                <a:gd name="T57" fmla="*/ 1601 h 5166"/>
                <a:gd name="T58" fmla="*/ 2433 w 5166"/>
                <a:gd name="T59" fmla="*/ 1805 h 5166"/>
                <a:gd name="T60" fmla="*/ 1077 w 5166"/>
                <a:gd name="T61" fmla="*/ 1601 h 5166"/>
                <a:gd name="T62" fmla="*/ 3893 w 5166"/>
                <a:gd name="T63" fmla="*/ 4272 h 5166"/>
                <a:gd name="T64" fmla="*/ 4556 w 5166"/>
                <a:gd name="T65" fmla="*/ 4446 h 5166"/>
                <a:gd name="T66" fmla="*/ 3644 w 5166"/>
                <a:gd name="T67" fmla="*/ 4168 h 5166"/>
                <a:gd name="T68" fmla="*/ 3361 w 5166"/>
                <a:gd name="T69" fmla="*/ 2733 h 5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66" h="5166">
                  <a:moveTo>
                    <a:pt x="2609" y="1629"/>
                  </a:moveTo>
                  <a:lnTo>
                    <a:pt x="988" y="7"/>
                  </a:lnTo>
                  <a:lnTo>
                    <a:pt x="59" y="936"/>
                  </a:lnTo>
                  <a:lnTo>
                    <a:pt x="1681" y="2557"/>
                  </a:lnTo>
                  <a:lnTo>
                    <a:pt x="0" y="4238"/>
                  </a:lnTo>
                  <a:lnTo>
                    <a:pt x="928" y="5166"/>
                  </a:lnTo>
                  <a:lnTo>
                    <a:pt x="2609" y="3486"/>
                  </a:lnTo>
                  <a:lnTo>
                    <a:pt x="3568" y="4444"/>
                  </a:lnTo>
                  <a:lnTo>
                    <a:pt x="4947" y="4807"/>
                  </a:lnTo>
                  <a:lnTo>
                    <a:pt x="4493" y="3512"/>
                  </a:lnTo>
                  <a:lnTo>
                    <a:pt x="3538" y="2557"/>
                  </a:lnTo>
                  <a:lnTo>
                    <a:pt x="5166" y="928"/>
                  </a:lnTo>
                  <a:lnTo>
                    <a:pt x="4238" y="0"/>
                  </a:lnTo>
                  <a:lnTo>
                    <a:pt x="2609" y="1629"/>
                  </a:lnTo>
                  <a:close/>
                  <a:moveTo>
                    <a:pt x="3185" y="2557"/>
                  </a:moveTo>
                  <a:lnTo>
                    <a:pt x="2609" y="3133"/>
                  </a:lnTo>
                  <a:lnTo>
                    <a:pt x="2433" y="3309"/>
                  </a:lnTo>
                  <a:lnTo>
                    <a:pt x="928" y="4814"/>
                  </a:lnTo>
                  <a:lnTo>
                    <a:pt x="353" y="4238"/>
                  </a:lnTo>
                  <a:lnTo>
                    <a:pt x="925" y="3666"/>
                  </a:lnTo>
                  <a:lnTo>
                    <a:pt x="1256" y="3997"/>
                  </a:lnTo>
                  <a:cubicBezTo>
                    <a:pt x="1305" y="4046"/>
                    <a:pt x="1383" y="4046"/>
                    <a:pt x="1432" y="3997"/>
                  </a:cubicBezTo>
                  <a:cubicBezTo>
                    <a:pt x="1481" y="3948"/>
                    <a:pt x="1481" y="3870"/>
                    <a:pt x="1432" y="3821"/>
                  </a:cubicBezTo>
                  <a:lnTo>
                    <a:pt x="1101" y="3489"/>
                  </a:lnTo>
                  <a:lnTo>
                    <a:pt x="1552" y="3038"/>
                  </a:lnTo>
                  <a:lnTo>
                    <a:pt x="1884" y="3369"/>
                  </a:lnTo>
                  <a:cubicBezTo>
                    <a:pt x="1933" y="3418"/>
                    <a:pt x="2011" y="3418"/>
                    <a:pt x="2060" y="3369"/>
                  </a:cubicBezTo>
                  <a:cubicBezTo>
                    <a:pt x="2109" y="3321"/>
                    <a:pt x="2109" y="3242"/>
                    <a:pt x="2060" y="3193"/>
                  </a:cubicBezTo>
                  <a:lnTo>
                    <a:pt x="1729" y="2862"/>
                  </a:lnTo>
                  <a:lnTo>
                    <a:pt x="1857" y="2733"/>
                  </a:lnTo>
                  <a:lnTo>
                    <a:pt x="2033" y="2557"/>
                  </a:lnTo>
                  <a:lnTo>
                    <a:pt x="2172" y="2419"/>
                  </a:lnTo>
                  <a:lnTo>
                    <a:pt x="2503" y="2750"/>
                  </a:lnTo>
                  <a:cubicBezTo>
                    <a:pt x="2552" y="2799"/>
                    <a:pt x="2631" y="2799"/>
                    <a:pt x="2679" y="2750"/>
                  </a:cubicBezTo>
                  <a:cubicBezTo>
                    <a:pt x="2728" y="2701"/>
                    <a:pt x="2728" y="2622"/>
                    <a:pt x="2679" y="2574"/>
                  </a:cubicBezTo>
                  <a:lnTo>
                    <a:pt x="2348" y="2242"/>
                  </a:lnTo>
                  <a:lnTo>
                    <a:pt x="2609" y="1981"/>
                  </a:lnTo>
                  <a:lnTo>
                    <a:pt x="2786" y="1805"/>
                  </a:lnTo>
                  <a:lnTo>
                    <a:pt x="2837" y="1754"/>
                  </a:lnTo>
                  <a:lnTo>
                    <a:pt x="3168" y="2085"/>
                  </a:lnTo>
                  <a:cubicBezTo>
                    <a:pt x="3217" y="2134"/>
                    <a:pt x="3296" y="2134"/>
                    <a:pt x="3345" y="2085"/>
                  </a:cubicBezTo>
                  <a:cubicBezTo>
                    <a:pt x="3393" y="2036"/>
                    <a:pt x="3393" y="1957"/>
                    <a:pt x="3345" y="1909"/>
                  </a:cubicBezTo>
                  <a:lnTo>
                    <a:pt x="3013" y="1577"/>
                  </a:lnTo>
                  <a:lnTo>
                    <a:pt x="3448" y="1143"/>
                  </a:lnTo>
                  <a:lnTo>
                    <a:pt x="3796" y="1491"/>
                  </a:lnTo>
                  <a:cubicBezTo>
                    <a:pt x="3845" y="1540"/>
                    <a:pt x="3924" y="1540"/>
                    <a:pt x="3972" y="1491"/>
                  </a:cubicBezTo>
                  <a:cubicBezTo>
                    <a:pt x="4021" y="1443"/>
                    <a:pt x="4021" y="1364"/>
                    <a:pt x="3972" y="1315"/>
                  </a:cubicBezTo>
                  <a:lnTo>
                    <a:pt x="3624" y="967"/>
                  </a:lnTo>
                  <a:lnTo>
                    <a:pt x="4238" y="353"/>
                  </a:lnTo>
                  <a:lnTo>
                    <a:pt x="4814" y="928"/>
                  </a:lnTo>
                  <a:lnTo>
                    <a:pt x="3361" y="2381"/>
                  </a:lnTo>
                  <a:lnTo>
                    <a:pt x="3185" y="2557"/>
                  </a:lnTo>
                  <a:close/>
                  <a:moveTo>
                    <a:pt x="412" y="936"/>
                  </a:moveTo>
                  <a:lnTo>
                    <a:pt x="988" y="360"/>
                  </a:lnTo>
                  <a:lnTo>
                    <a:pt x="1477" y="849"/>
                  </a:lnTo>
                  <a:lnTo>
                    <a:pt x="901" y="1424"/>
                  </a:lnTo>
                  <a:lnTo>
                    <a:pt x="412" y="936"/>
                  </a:lnTo>
                  <a:close/>
                  <a:moveTo>
                    <a:pt x="1077" y="1601"/>
                  </a:moveTo>
                  <a:lnTo>
                    <a:pt x="1653" y="1025"/>
                  </a:lnTo>
                  <a:lnTo>
                    <a:pt x="2433" y="1805"/>
                  </a:lnTo>
                  <a:lnTo>
                    <a:pt x="1857" y="2381"/>
                  </a:lnTo>
                  <a:lnTo>
                    <a:pt x="1077" y="1601"/>
                  </a:lnTo>
                  <a:close/>
                  <a:moveTo>
                    <a:pt x="4556" y="4446"/>
                  </a:moveTo>
                  <a:lnTo>
                    <a:pt x="3893" y="4272"/>
                  </a:lnTo>
                  <a:lnTo>
                    <a:pt x="4339" y="3827"/>
                  </a:lnTo>
                  <a:lnTo>
                    <a:pt x="4556" y="4446"/>
                  </a:lnTo>
                  <a:close/>
                  <a:moveTo>
                    <a:pt x="4220" y="3592"/>
                  </a:moveTo>
                  <a:lnTo>
                    <a:pt x="3644" y="4168"/>
                  </a:lnTo>
                  <a:lnTo>
                    <a:pt x="2785" y="3309"/>
                  </a:lnTo>
                  <a:lnTo>
                    <a:pt x="3361" y="2733"/>
                  </a:lnTo>
                  <a:lnTo>
                    <a:pt x="4220" y="3592"/>
                  </a:lnTo>
                  <a:close/>
                </a:path>
              </a:pathLst>
            </a:custGeom>
            <a:solidFill>
              <a:schemeClr val="bg1"/>
            </a:solidFill>
            <a:ln w="12700">
              <a:miter lim="400000"/>
            </a:ln>
          </p:spPr>
          <p:txBody>
            <a:bodyPr lIns="38100" tIns="38100" rIns="38100" bIns="381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solidFill>
                  <a:schemeClr val="bg1"/>
                </a:solidFill>
                <a:cs typeface="+mn-ea"/>
                <a:sym typeface="+mn-lt"/>
              </a:endParaRPr>
            </a:p>
          </p:txBody>
        </p:sp>
        <p:sp>
          <p:nvSpPr>
            <p:cNvPr id="5" name="TextBox 4"/>
            <p:cNvSpPr txBox="1"/>
            <p:nvPr/>
          </p:nvSpPr>
          <p:spPr>
            <a:xfrm>
              <a:off x="6847363" y="2362236"/>
              <a:ext cx="617157" cy="147733"/>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80000"/>
                </a:lnSpc>
              </a:pPr>
              <a:r>
                <a:rPr lang="en-US" altLang="zh-CN" sz="1200" b="1" spc="200" dirty="0" smtClean="0">
                  <a:solidFill>
                    <a:schemeClr val="bg1"/>
                  </a:solidFill>
                  <a:cs typeface="+mn-ea"/>
                  <a:sym typeface="+mn-lt"/>
                </a:rPr>
                <a:t>LOGIN</a:t>
              </a:r>
              <a:endParaRPr lang="en-US" altLang="zh-CN" sz="1200" b="1" spc="200" dirty="0">
                <a:solidFill>
                  <a:schemeClr val="bg1"/>
                </a:solidFill>
                <a:cs typeface="+mn-ea"/>
                <a:sym typeface="+mn-lt"/>
              </a:endParaRPr>
            </a:p>
          </p:txBody>
        </p:sp>
      </p:grpSp>
      <p:grpSp>
        <p:nvGrpSpPr>
          <p:cNvPr id="6" name="Group 5"/>
          <p:cNvGrpSpPr/>
          <p:nvPr/>
        </p:nvGrpSpPr>
        <p:grpSpPr>
          <a:xfrm>
            <a:off x="4718833" y="2345299"/>
            <a:ext cx="676467" cy="738652"/>
            <a:chOff x="8839584" y="1771317"/>
            <a:chExt cx="676467" cy="738652"/>
          </a:xfrm>
        </p:grpSpPr>
        <p:sp>
          <p:nvSpPr>
            <p:cNvPr id="7" name="Shape 3717"/>
            <p:cNvSpPr/>
            <p:nvPr/>
          </p:nvSpPr>
          <p:spPr>
            <a:xfrm>
              <a:off x="8990678" y="1771317"/>
              <a:ext cx="374277" cy="410797"/>
            </a:xfrm>
            <a:custGeom>
              <a:avLst/>
              <a:gdLst>
                <a:gd name="T0" fmla="*/ 386 w 3913"/>
                <a:gd name="T1" fmla="*/ 1973 h 4301"/>
                <a:gd name="T2" fmla="*/ 97 w 3913"/>
                <a:gd name="T3" fmla="*/ 3894 h 4301"/>
                <a:gd name="T4" fmla="*/ 2991 w 3913"/>
                <a:gd name="T5" fmla="*/ 4301 h 4301"/>
                <a:gd name="T6" fmla="*/ 3469 w 3913"/>
                <a:gd name="T7" fmla="*/ 3776 h 4301"/>
                <a:gd name="T8" fmla="*/ 3913 w 3913"/>
                <a:gd name="T9" fmla="*/ 2669 h 4301"/>
                <a:gd name="T10" fmla="*/ 3469 w 3913"/>
                <a:gd name="T11" fmla="*/ 1973 h 4301"/>
                <a:gd name="T12" fmla="*/ 3896 w 3913"/>
                <a:gd name="T13" fmla="*/ 519 h 4301"/>
                <a:gd name="T14" fmla="*/ 2033 w 3913"/>
                <a:gd name="T15" fmla="*/ 1643 h 4301"/>
                <a:gd name="T16" fmla="*/ 2315 w 3913"/>
                <a:gd name="T17" fmla="*/ 808 h 4301"/>
                <a:gd name="T18" fmla="*/ 1606 w 3913"/>
                <a:gd name="T19" fmla="*/ 219 h 4301"/>
                <a:gd name="T20" fmla="*/ 1422 w 3913"/>
                <a:gd name="T21" fmla="*/ 219 h 4301"/>
                <a:gd name="T22" fmla="*/ 1015 w 3913"/>
                <a:gd name="T23" fmla="*/ 808 h 4301"/>
                <a:gd name="T24" fmla="*/ 1317 w 3913"/>
                <a:gd name="T25" fmla="*/ 1973 h 4301"/>
                <a:gd name="T26" fmla="*/ 720 w 3913"/>
                <a:gd name="T27" fmla="*/ 895 h 4301"/>
                <a:gd name="T28" fmla="*/ 20 w 3913"/>
                <a:gd name="T29" fmla="*/ 1258 h 4301"/>
                <a:gd name="T30" fmla="*/ 1842 w 3913"/>
                <a:gd name="T31" fmla="*/ 1217 h 4301"/>
                <a:gd name="T32" fmla="*/ 1533 w 3913"/>
                <a:gd name="T33" fmla="*/ 1973 h 4301"/>
                <a:gd name="T34" fmla="*/ 1231 w 3913"/>
                <a:gd name="T35" fmla="*/ 808 h 4301"/>
                <a:gd name="T36" fmla="*/ 1326 w 3913"/>
                <a:gd name="T37" fmla="*/ 435 h 4301"/>
                <a:gd name="T38" fmla="*/ 1725 w 3913"/>
                <a:gd name="T39" fmla="*/ 435 h 4301"/>
                <a:gd name="T40" fmla="*/ 2099 w 3913"/>
                <a:gd name="T41" fmla="*/ 808 h 4301"/>
                <a:gd name="T42" fmla="*/ 1424 w 3913"/>
                <a:gd name="T43" fmla="*/ 1001 h 4301"/>
                <a:gd name="T44" fmla="*/ 2401 w 3913"/>
                <a:gd name="T45" fmla="*/ 1469 h 4301"/>
                <a:gd name="T46" fmla="*/ 2724 w 3913"/>
                <a:gd name="T47" fmla="*/ 1548 h 4301"/>
                <a:gd name="T48" fmla="*/ 2518 w 3913"/>
                <a:gd name="T49" fmla="*/ 1287 h 4301"/>
                <a:gd name="T50" fmla="*/ 2916 w 3913"/>
                <a:gd name="T51" fmla="*/ 1079 h 4301"/>
                <a:gd name="T52" fmla="*/ 3032 w 3913"/>
                <a:gd name="T53" fmla="*/ 897 h 4301"/>
                <a:gd name="T54" fmla="*/ 3151 w 3913"/>
                <a:gd name="T55" fmla="*/ 298 h 4301"/>
                <a:gd name="T56" fmla="*/ 2708 w 3913"/>
                <a:gd name="T57" fmla="*/ 1973 h 4301"/>
                <a:gd name="T58" fmla="*/ 2336 w 3913"/>
                <a:gd name="T59" fmla="*/ 1954 h 4301"/>
                <a:gd name="T60" fmla="*/ 2401 w 3913"/>
                <a:gd name="T61" fmla="*/ 1469 h 4301"/>
                <a:gd name="T62" fmla="*/ 3253 w 3913"/>
                <a:gd name="T63" fmla="*/ 3677 h 4301"/>
                <a:gd name="T64" fmla="*/ 2991 w 3913"/>
                <a:gd name="T65" fmla="*/ 4085 h 4301"/>
                <a:gd name="T66" fmla="*/ 1593 w 3913"/>
                <a:gd name="T67" fmla="*/ 4085 h 4301"/>
                <a:gd name="T68" fmla="*/ 313 w 3913"/>
                <a:gd name="T69" fmla="*/ 3894 h 4301"/>
                <a:gd name="T70" fmla="*/ 496 w 3913"/>
                <a:gd name="T71" fmla="*/ 2189 h 4301"/>
                <a:gd name="T72" fmla="*/ 739 w 3913"/>
                <a:gd name="T73" fmla="*/ 2189 h 4301"/>
                <a:gd name="T74" fmla="*/ 1260 w 3913"/>
                <a:gd name="T75" fmla="*/ 2189 h 4301"/>
                <a:gd name="T76" fmla="*/ 1381 w 3913"/>
                <a:gd name="T77" fmla="*/ 2189 h 4301"/>
                <a:gd name="T78" fmla="*/ 1546 w 3913"/>
                <a:gd name="T79" fmla="*/ 2189 h 4301"/>
                <a:gd name="T80" fmla="*/ 1784 w 3913"/>
                <a:gd name="T81" fmla="*/ 2189 h 4301"/>
                <a:gd name="T82" fmla="*/ 1892 w 3913"/>
                <a:gd name="T83" fmla="*/ 2189 h 4301"/>
                <a:gd name="T84" fmla="*/ 2001 w 3913"/>
                <a:gd name="T85" fmla="*/ 2189 h 4301"/>
                <a:gd name="T86" fmla="*/ 2698 w 3913"/>
                <a:gd name="T87" fmla="*/ 2189 h 4301"/>
                <a:gd name="T88" fmla="*/ 3253 w 3913"/>
                <a:gd name="T89" fmla="*/ 2189 h 4301"/>
                <a:gd name="T90" fmla="*/ 3253 w 3913"/>
                <a:gd name="T91" fmla="*/ 2309 h 4301"/>
                <a:gd name="T92" fmla="*/ 543 w 3913"/>
                <a:gd name="T93" fmla="*/ 1807 h 4301"/>
                <a:gd name="T94" fmla="*/ 586 w 3913"/>
                <a:gd name="T95" fmla="*/ 1108 h 4301"/>
                <a:gd name="T96" fmla="*/ 628 w 3913"/>
                <a:gd name="T97" fmla="*/ 1973 h 4301"/>
                <a:gd name="T98" fmla="*/ 226 w 3913"/>
                <a:gd name="T99" fmla="*/ 836 h 4301"/>
                <a:gd name="T100" fmla="*/ 231 w 3913"/>
                <a:gd name="T101" fmla="*/ 1046 h 4301"/>
                <a:gd name="T102" fmla="*/ 3697 w 3913"/>
                <a:gd name="T103" fmla="*/ 3317 h 4301"/>
                <a:gd name="T104" fmla="*/ 3469 w 3913"/>
                <a:gd name="T105" fmla="*/ 2432 h 4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13" h="4301">
                  <a:moveTo>
                    <a:pt x="20" y="1258"/>
                  </a:moveTo>
                  <a:lnTo>
                    <a:pt x="386" y="1973"/>
                  </a:lnTo>
                  <a:lnTo>
                    <a:pt x="97" y="1973"/>
                  </a:lnTo>
                  <a:lnTo>
                    <a:pt x="97" y="3894"/>
                  </a:lnTo>
                  <a:cubicBezTo>
                    <a:pt x="97" y="4118"/>
                    <a:pt x="311" y="4301"/>
                    <a:pt x="575" y="4301"/>
                  </a:cubicBezTo>
                  <a:lnTo>
                    <a:pt x="2991" y="4301"/>
                  </a:lnTo>
                  <a:cubicBezTo>
                    <a:pt x="3254" y="4301"/>
                    <a:pt x="3469" y="4118"/>
                    <a:pt x="3469" y="3894"/>
                  </a:cubicBezTo>
                  <a:lnTo>
                    <a:pt x="3469" y="3776"/>
                  </a:lnTo>
                  <a:cubicBezTo>
                    <a:pt x="3722" y="3733"/>
                    <a:pt x="3913" y="3544"/>
                    <a:pt x="3913" y="3317"/>
                  </a:cubicBezTo>
                  <a:lnTo>
                    <a:pt x="3913" y="2669"/>
                  </a:lnTo>
                  <a:cubicBezTo>
                    <a:pt x="3913" y="2443"/>
                    <a:pt x="3722" y="2253"/>
                    <a:pt x="3469" y="2210"/>
                  </a:cubicBezTo>
                  <a:lnTo>
                    <a:pt x="3469" y="1973"/>
                  </a:lnTo>
                  <a:lnTo>
                    <a:pt x="2964" y="1973"/>
                  </a:lnTo>
                  <a:lnTo>
                    <a:pt x="3896" y="519"/>
                  </a:lnTo>
                  <a:lnTo>
                    <a:pt x="3085" y="0"/>
                  </a:lnTo>
                  <a:lnTo>
                    <a:pt x="2033" y="1643"/>
                  </a:lnTo>
                  <a:lnTo>
                    <a:pt x="2061" y="1187"/>
                  </a:lnTo>
                  <a:cubicBezTo>
                    <a:pt x="2210" y="1125"/>
                    <a:pt x="2315" y="979"/>
                    <a:pt x="2315" y="808"/>
                  </a:cubicBezTo>
                  <a:lnTo>
                    <a:pt x="2315" y="219"/>
                  </a:lnTo>
                  <a:lnTo>
                    <a:pt x="1606" y="219"/>
                  </a:lnTo>
                  <a:lnTo>
                    <a:pt x="1530" y="339"/>
                  </a:lnTo>
                  <a:lnTo>
                    <a:pt x="1422" y="219"/>
                  </a:lnTo>
                  <a:lnTo>
                    <a:pt x="1015" y="219"/>
                  </a:lnTo>
                  <a:lnTo>
                    <a:pt x="1015" y="808"/>
                  </a:lnTo>
                  <a:cubicBezTo>
                    <a:pt x="1015" y="979"/>
                    <a:pt x="1120" y="1125"/>
                    <a:pt x="1269" y="1187"/>
                  </a:cubicBezTo>
                  <a:lnTo>
                    <a:pt x="1317" y="1973"/>
                  </a:lnTo>
                  <a:lnTo>
                    <a:pt x="1271" y="1973"/>
                  </a:lnTo>
                  <a:lnTo>
                    <a:pt x="720" y="895"/>
                  </a:lnTo>
                  <a:lnTo>
                    <a:pt x="0" y="434"/>
                  </a:lnTo>
                  <a:lnTo>
                    <a:pt x="20" y="1258"/>
                  </a:lnTo>
                  <a:close/>
                  <a:moveTo>
                    <a:pt x="1488" y="1217"/>
                  </a:moveTo>
                  <a:lnTo>
                    <a:pt x="1842" y="1217"/>
                  </a:lnTo>
                  <a:lnTo>
                    <a:pt x="1797" y="1973"/>
                  </a:lnTo>
                  <a:lnTo>
                    <a:pt x="1533" y="1973"/>
                  </a:lnTo>
                  <a:lnTo>
                    <a:pt x="1488" y="1217"/>
                  </a:lnTo>
                  <a:close/>
                  <a:moveTo>
                    <a:pt x="1231" y="808"/>
                  </a:moveTo>
                  <a:lnTo>
                    <a:pt x="1231" y="435"/>
                  </a:lnTo>
                  <a:lnTo>
                    <a:pt x="1326" y="435"/>
                  </a:lnTo>
                  <a:lnTo>
                    <a:pt x="1560" y="696"/>
                  </a:lnTo>
                  <a:lnTo>
                    <a:pt x="1725" y="435"/>
                  </a:lnTo>
                  <a:lnTo>
                    <a:pt x="2099" y="435"/>
                  </a:lnTo>
                  <a:lnTo>
                    <a:pt x="2099" y="808"/>
                  </a:lnTo>
                  <a:cubicBezTo>
                    <a:pt x="2099" y="915"/>
                    <a:pt x="2012" y="1001"/>
                    <a:pt x="1906" y="1001"/>
                  </a:cubicBezTo>
                  <a:lnTo>
                    <a:pt x="1424" y="1001"/>
                  </a:lnTo>
                  <a:cubicBezTo>
                    <a:pt x="1318" y="1001"/>
                    <a:pt x="1231" y="915"/>
                    <a:pt x="1231" y="808"/>
                  </a:cubicBezTo>
                  <a:close/>
                  <a:moveTo>
                    <a:pt x="2401" y="1469"/>
                  </a:moveTo>
                  <a:lnTo>
                    <a:pt x="2575" y="1580"/>
                  </a:lnTo>
                  <a:cubicBezTo>
                    <a:pt x="2625" y="1612"/>
                    <a:pt x="2692" y="1598"/>
                    <a:pt x="2724" y="1548"/>
                  </a:cubicBezTo>
                  <a:cubicBezTo>
                    <a:pt x="2756" y="1497"/>
                    <a:pt x="2742" y="1431"/>
                    <a:pt x="2692" y="1398"/>
                  </a:cubicBezTo>
                  <a:lnTo>
                    <a:pt x="2518" y="1287"/>
                  </a:lnTo>
                  <a:lnTo>
                    <a:pt x="2728" y="959"/>
                  </a:lnTo>
                  <a:lnTo>
                    <a:pt x="2916" y="1079"/>
                  </a:lnTo>
                  <a:cubicBezTo>
                    <a:pt x="2966" y="1111"/>
                    <a:pt x="3033" y="1097"/>
                    <a:pt x="3065" y="1046"/>
                  </a:cubicBezTo>
                  <a:cubicBezTo>
                    <a:pt x="3097" y="996"/>
                    <a:pt x="3083" y="929"/>
                    <a:pt x="3032" y="897"/>
                  </a:cubicBezTo>
                  <a:lnTo>
                    <a:pt x="2844" y="777"/>
                  </a:lnTo>
                  <a:lnTo>
                    <a:pt x="3151" y="298"/>
                  </a:lnTo>
                  <a:lnTo>
                    <a:pt x="3597" y="584"/>
                  </a:lnTo>
                  <a:lnTo>
                    <a:pt x="2708" y="1973"/>
                  </a:lnTo>
                  <a:lnTo>
                    <a:pt x="2358" y="1973"/>
                  </a:lnTo>
                  <a:cubicBezTo>
                    <a:pt x="2351" y="1966"/>
                    <a:pt x="2344" y="1959"/>
                    <a:pt x="2336" y="1954"/>
                  </a:cubicBezTo>
                  <a:lnTo>
                    <a:pt x="2162" y="1843"/>
                  </a:lnTo>
                  <a:lnTo>
                    <a:pt x="2401" y="1469"/>
                  </a:lnTo>
                  <a:close/>
                  <a:moveTo>
                    <a:pt x="3253" y="2309"/>
                  </a:moveTo>
                  <a:lnTo>
                    <a:pt x="3253" y="3677"/>
                  </a:lnTo>
                  <a:lnTo>
                    <a:pt x="3253" y="3894"/>
                  </a:lnTo>
                  <a:cubicBezTo>
                    <a:pt x="3253" y="3998"/>
                    <a:pt x="3133" y="4085"/>
                    <a:pt x="2991" y="4085"/>
                  </a:cubicBezTo>
                  <a:lnTo>
                    <a:pt x="1612" y="4085"/>
                  </a:lnTo>
                  <a:lnTo>
                    <a:pt x="1593" y="4085"/>
                  </a:lnTo>
                  <a:lnTo>
                    <a:pt x="575" y="4085"/>
                  </a:lnTo>
                  <a:cubicBezTo>
                    <a:pt x="433" y="4085"/>
                    <a:pt x="313" y="3998"/>
                    <a:pt x="313" y="3894"/>
                  </a:cubicBezTo>
                  <a:lnTo>
                    <a:pt x="313" y="2189"/>
                  </a:lnTo>
                  <a:lnTo>
                    <a:pt x="496" y="2189"/>
                  </a:lnTo>
                  <a:lnTo>
                    <a:pt x="617" y="2189"/>
                  </a:lnTo>
                  <a:lnTo>
                    <a:pt x="739" y="2189"/>
                  </a:lnTo>
                  <a:lnTo>
                    <a:pt x="1138" y="2189"/>
                  </a:lnTo>
                  <a:lnTo>
                    <a:pt x="1260" y="2189"/>
                  </a:lnTo>
                  <a:lnTo>
                    <a:pt x="1330" y="2189"/>
                  </a:lnTo>
                  <a:lnTo>
                    <a:pt x="1381" y="2189"/>
                  </a:lnTo>
                  <a:lnTo>
                    <a:pt x="1438" y="2189"/>
                  </a:lnTo>
                  <a:lnTo>
                    <a:pt x="1546" y="2189"/>
                  </a:lnTo>
                  <a:lnTo>
                    <a:pt x="1684" y="2189"/>
                  </a:lnTo>
                  <a:lnTo>
                    <a:pt x="1784" y="2189"/>
                  </a:lnTo>
                  <a:lnTo>
                    <a:pt x="1812" y="2189"/>
                  </a:lnTo>
                  <a:lnTo>
                    <a:pt x="1892" y="2189"/>
                  </a:lnTo>
                  <a:lnTo>
                    <a:pt x="1940" y="2189"/>
                  </a:lnTo>
                  <a:lnTo>
                    <a:pt x="2001" y="2189"/>
                  </a:lnTo>
                  <a:lnTo>
                    <a:pt x="2570" y="2189"/>
                  </a:lnTo>
                  <a:lnTo>
                    <a:pt x="2698" y="2189"/>
                  </a:lnTo>
                  <a:lnTo>
                    <a:pt x="2826" y="2189"/>
                  </a:lnTo>
                  <a:lnTo>
                    <a:pt x="3253" y="2189"/>
                  </a:lnTo>
                  <a:lnTo>
                    <a:pt x="3253" y="2309"/>
                  </a:lnTo>
                  <a:lnTo>
                    <a:pt x="3253" y="2309"/>
                  </a:lnTo>
                  <a:close/>
                  <a:moveTo>
                    <a:pt x="628" y="1973"/>
                  </a:moveTo>
                  <a:lnTo>
                    <a:pt x="543" y="1807"/>
                  </a:lnTo>
                  <a:lnTo>
                    <a:pt x="269" y="1270"/>
                  </a:lnTo>
                  <a:lnTo>
                    <a:pt x="586" y="1108"/>
                  </a:lnTo>
                  <a:lnTo>
                    <a:pt x="1028" y="1973"/>
                  </a:lnTo>
                  <a:lnTo>
                    <a:pt x="628" y="1973"/>
                  </a:lnTo>
                  <a:close/>
                  <a:moveTo>
                    <a:pt x="231" y="1046"/>
                  </a:moveTo>
                  <a:lnTo>
                    <a:pt x="226" y="836"/>
                  </a:lnTo>
                  <a:lnTo>
                    <a:pt x="411" y="954"/>
                  </a:lnTo>
                  <a:lnTo>
                    <a:pt x="231" y="1046"/>
                  </a:lnTo>
                  <a:close/>
                  <a:moveTo>
                    <a:pt x="3697" y="2669"/>
                  </a:moveTo>
                  <a:lnTo>
                    <a:pt x="3697" y="3317"/>
                  </a:lnTo>
                  <a:cubicBezTo>
                    <a:pt x="3697" y="3428"/>
                    <a:pt x="3601" y="3521"/>
                    <a:pt x="3469" y="3555"/>
                  </a:cubicBezTo>
                  <a:lnTo>
                    <a:pt x="3469" y="2432"/>
                  </a:lnTo>
                  <a:cubicBezTo>
                    <a:pt x="3601" y="2466"/>
                    <a:pt x="3697" y="2559"/>
                    <a:pt x="3697" y="2669"/>
                  </a:cubicBezTo>
                  <a:close/>
                </a:path>
              </a:pathLst>
            </a:custGeom>
            <a:solidFill>
              <a:schemeClr val="bg1"/>
            </a:solidFill>
            <a:ln w="12700">
              <a:miter lim="400000"/>
            </a:ln>
          </p:spPr>
          <p:txBody>
            <a:bodyPr lIns="38100" tIns="38100" rIns="38100" bIns="381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solidFill>
                  <a:schemeClr val="bg1"/>
                </a:solidFill>
                <a:cs typeface="+mn-ea"/>
                <a:sym typeface="+mn-lt"/>
              </a:endParaRPr>
            </a:p>
          </p:txBody>
        </p:sp>
        <p:sp>
          <p:nvSpPr>
            <p:cNvPr id="8" name="TextBox 7"/>
            <p:cNvSpPr txBox="1"/>
            <p:nvPr/>
          </p:nvSpPr>
          <p:spPr>
            <a:xfrm>
              <a:off x="8839584" y="2362236"/>
              <a:ext cx="676467" cy="147733"/>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80000"/>
                </a:lnSpc>
              </a:pPr>
              <a:r>
                <a:rPr lang="en-US" altLang="zh-CN" sz="1200" b="1" spc="200" dirty="0" smtClean="0">
                  <a:solidFill>
                    <a:schemeClr val="bg1"/>
                  </a:solidFill>
                  <a:cs typeface="+mn-ea"/>
                  <a:sym typeface="+mn-lt"/>
                </a:rPr>
                <a:t>BLOGS</a:t>
              </a:r>
              <a:endParaRPr lang="en-US" altLang="zh-CN" sz="1200" b="1" spc="200" dirty="0">
                <a:solidFill>
                  <a:schemeClr val="bg1"/>
                </a:solidFill>
                <a:cs typeface="+mn-ea"/>
                <a:sym typeface="+mn-lt"/>
              </a:endParaRPr>
            </a:p>
          </p:txBody>
        </p:sp>
      </p:grpSp>
      <p:grpSp>
        <p:nvGrpSpPr>
          <p:cNvPr id="9" name="Group 8"/>
          <p:cNvGrpSpPr/>
          <p:nvPr/>
        </p:nvGrpSpPr>
        <p:grpSpPr>
          <a:xfrm>
            <a:off x="6728262" y="2379766"/>
            <a:ext cx="1120948" cy="669718"/>
            <a:chOff x="6618805" y="3261297"/>
            <a:chExt cx="1120948" cy="669718"/>
          </a:xfrm>
        </p:grpSpPr>
        <p:sp>
          <p:nvSpPr>
            <p:cNvPr id="10" name="Shape 3620"/>
            <p:cNvSpPr/>
            <p:nvPr/>
          </p:nvSpPr>
          <p:spPr>
            <a:xfrm>
              <a:off x="6927266" y="3261297"/>
              <a:ext cx="410797" cy="272927"/>
            </a:xfrm>
            <a:custGeom>
              <a:avLst/>
              <a:gdLst>
                <a:gd name="connsiteX0" fmla="*/ 0 w 604107"/>
                <a:gd name="connsiteY0" fmla="*/ 379555 h 401360"/>
                <a:gd name="connsiteX1" fmla="*/ 375408 w 604107"/>
                <a:gd name="connsiteY1" fmla="*/ 379555 h 401360"/>
                <a:gd name="connsiteX2" fmla="*/ 375408 w 604107"/>
                <a:gd name="connsiteY2" fmla="*/ 401360 h 401360"/>
                <a:gd name="connsiteX3" fmla="*/ 0 w 604107"/>
                <a:gd name="connsiteY3" fmla="*/ 401360 h 401360"/>
                <a:gd name="connsiteX4" fmla="*/ 593808 w 604107"/>
                <a:gd name="connsiteY4" fmla="*/ 283516 h 401360"/>
                <a:gd name="connsiteX5" fmla="*/ 593808 w 604107"/>
                <a:gd name="connsiteY5" fmla="*/ 305281 h 401360"/>
                <a:gd name="connsiteX6" fmla="*/ 380983 w 604107"/>
                <a:gd name="connsiteY6" fmla="*/ 401360 h 401360"/>
                <a:gd name="connsiteX7" fmla="*/ 380983 w 604107"/>
                <a:gd name="connsiteY7" fmla="*/ 379596 h 401360"/>
                <a:gd name="connsiteX8" fmla="*/ 538457 w 604107"/>
                <a:gd name="connsiteY8" fmla="*/ 275965 h 401360"/>
                <a:gd name="connsiteX9" fmla="*/ 593808 w 604107"/>
                <a:gd name="connsiteY9" fmla="*/ 275965 h 401360"/>
                <a:gd name="connsiteX10" fmla="*/ 375988 w 604107"/>
                <a:gd name="connsiteY10" fmla="*/ 371722 h 401360"/>
                <a:gd name="connsiteX11" fmla="*/ 0 w 604107"/>
                <a:gd name="connsiteY11" fmla="*/ 371722 h 401360"/>
                <a:gd name="connsiteX12" fmla="*/ 141676 w 604107"/>
                <a:gd name="connsiteY12" fmla="*/ 314755 h 401360"/>
                <a:gd name="connsiteX13" fmla="*/ 372833 w 604107"/>
                <a:gd name="connsiteY13" fmla="*/ 351540 h 401360"/>
                <a:gd name="connsiteX14" fmla="*/ 379716 w 604107"/>
                <a:gd name="connsiteY14" fmla="*/ 351540 h 401360"/>
                <a:gd name="connsiteX15" fmla="*/ 153160 w 604107"/>
                <a:gd name="connsiteY15" fmla="*/ 175127 h 401360"/>
                <a:gd name="connsiteX16" fmla="*/ 375148 w 604107"/>
                <a:gd name="connsiteY16" fmla="*/ 311733 h 401360"/>
                <a:gd name="connsiteX17" fmla="*/ 378016 w 604107"/>
                <a:gd name="connsiteY17" fmla="*/ 312019 h 401360"/>
                <a:gd name="connsiteX18" fmla="*/ 557557 w 604107"/>
                <a:gd name="connsiteY18" fmla="*/ 230256 h 401360"/>
                <a:gd name="connsiteX19" fmla="*/ 587528 w 604107"/>
                <a:gd name="connsiteY19" fmla="*/ 230829 h 401360"/>
                <a:gd name="connsiteX20" fmla="*/ 377442 w 604107"/>
                <a:gd name="connsiteY20" fmla="*/ 330921 h 401360"/>
                <a:gd name="connsiteX21" fmla="*/ 40445 w 604107"/>
                <a:gd name="connsiteY21" fmla="*/ 245435 h 401360"/>
                <a:gd name="connsiteX22" fmla="*/ 42166 w 604107"/>
                <a:gd name="connsiteY22" fmla="*/ 225245 h 401360"/>
                <a:gd name="connsiteX23" fmla="*/ 310750 w 604107"/>
                <a:gd name="connsiteY23" fmla="*/ 20564 h 401360"/>
                <a:gd name="connsiteX24" fmla="*/ 308025 w 604107"/>
                <a:gd name="connsiteY24" fmla="*/ 20850 h 401360"/>
                <a:gd name="connsiteX25" fmla="*/ 130338 w 604107"/>
                <a:gd name="connsiteY25" fmla="*/ 63649 h 401360"/>
                <a:gd name="connsiteX26" fmla="*/ 125749 w 604107"/>
                <a:gd name="connsiteY26" fmla="*/ 66941 h 401360"/>
                <a:gd name="connsiteX27" fmla="*/ 126179 w 604107"/>
                <a:gd name="connsiteY27" fmla="*/ 71951 h 401360"/>
                <a:gd name="connsiteX28" fmla="*/ 379444 w 604107"/>
                <a:gd name="connsiteY28" fmla="*/ 272920 h 401360"/>
                <a:gd name="connsiteX29" fmla="*/ 555553 w 604107"/>
                <a:gd name="connsiteY29" fmla="*/ 192618 h 401360"/>
                <a:gd name="connsiteX30" fmla="*/ 324948 w 604107"/>
                <a:gd name="connsiteY30" fmla="*/ 29438 h 401360"/>
                <a:gd name="connsiteX31" fmla="*/ 310750 w 604107"/>
                <a:gd name="connsiteY31" fmla="*/ 20564 h 401360"/>
                <a:gd name="connsiteX32" fmla="*/ 303149 w 604107"/>
                <a:gd name="connsiteY32" fmla="*/ 810 h 401360"/>
                <a:gd name="connsiteX33" fmla="*/ 343448 w 604107"/>
                <a:gd name="connsiteY33" fmla="*/ 20134 h 401360"/>
                <a:gd name="connsiteX34" fmla="*/ 593844 w 604107"/>
                <a:gd name="connsiteY34" fmla="*/ 176300 h 401360"/>
                <a:gd name="connsiteX35" fmla="*/ 603883 w 604107"/>
                <a:gd name="connsiteY35" fmla="*/ 184459 h 401360"/>
                <a:gd name="connsiteX36" fmla="*/ 598003 w 604107"/>
                <a:gd name="connsiteY36" fmla="*/ 196054 h 401360"/>
                <a:gd name="connsiteX37" fmla="*/ 385324 w 604107"/>
                <a:gd name="connsiteY37" fmla="*/ 292816 h 401360"/>
                <a:gd name="connsiteX38" fmla="*/ 381021 w 604107"/>
                <a:gd name="connsiteY38" fmla="*/ 293818 h 401360"/>
                <a:gd name="connsiteX39" fmla="*/ 379731 w 604107"/>
                <a:gd name="connsiteY39" fmla="*/ 293675 h 401360"/>
                <a:gd name="connsiteX40" fmla="*/ 108109 w 604107"/>
                <a:gd name="connsiteY40" fmla="*/ 81684 h 401360"/>
                <a:gd name="connsiteX41" fmla="*/ 106818 w 604107"/>
                <a:gd name="connsiteY41" fmla="*/ 58496 h 401360"/>
                <a:gd name="connsiteX42" fmla="*/ 125605 w 604107"/>
                <a:gd name="connsiteY42" fmla="*/ 43609 h 40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604107" h="401360">
                  <a:moveTo>
                    <a:pt x="0" y="379555"/>
                  </a:moveTo>
                  <a:lnTo>
                    <a:pt x="375408" y="379555"/>
                  </a:lnTo>
                  <a:lnTo>
                    <a:pt x="375408" y="401360"/>
                  </a:lnTo>
                  <a:lnTo>
                    <a:pt x="0" y="401360"/>
                  </a:lnTo>
                  <a:close/>
                  <a:moveTo>
                    <a:pt x="593808" y="283516"/>
                  </a:moveTo>
                  <a:lnTo>
                    <a:pt x="593808" y="305281"/>
                  </a:lnTo>
                  <a:lnTo>
                    <a:pt x="380983" y="401360"/>
                  </a:lnTo>
                  <a:lnTo>
                    <a:pt x="380983" y="379596"/>
                  </a:lnTo>
                  <a:close/>
                  <a:moveTo>
                    <a:pt x="538457" y="275965"/>
                  </a:moveTo>
                  <a:lnTo>
                    <a:pt x="593808" y="275965"/>
                  </a:lnTo>
                  <a:lnTo>
                    <a:pt x="375988" y="371722"/>
                  </a:lnTo>
                  <a:lnTo>
                    <a:pt x="0" y="371722"/>
                  </a:lnTo>
                  <a:lnTo>
                    <a:pt x="141676" y="314755"/>
                  </a:lnTo>
                  <a:cubicBezTo>
                    <a:pt x="199466" y="334650"/>
                    <a:pt x="276757" y="351540"/>
                    <a:pt x="372833" y="351540"/>
                  </a:cubicBezTo>
                  <a:lnTo>
                    <a:pt x="379716" y="351540"/>
                  </a:lnTo>
                  <a:close/>
                  <a:moveTo>
                    <a:pt x="153160" y="175127"/>
                  </a:moveTo>
                  <a:cubicBezTo>
                    <a:pt x="199192" y="232977"/>
                    <a:pt x="272471" y="298416"/>
                    <a:pt x="375148" y="311733"/>
                  </a:cubicBezTo>
                  <a:lnTo>
                    <a:pt x="378016" y="312019"/>
                  </a:lnTo>
                  <a:lnTo>
                    <a:pt x="557557" y="230256"/>
                  </a:lnTo>
                  <a:cubicBezTo>
                    <a:pt x="576199" y="230829"/>
                    <a:pt x="587528" y="230829"/>
                    <a:pt x="587528" y="230829"/>
                  </a:cubicBezTo>
                  <a:lnTo>
                    <a:pt x="377442" y="330921"/>
                  </a:lnTo>
                  <a:cubicBezTo>
                    <a:pt x="197041" y="331923"/>
                    <a:pt x="81745" y="271353"/>
                    <a:pt x="40445" y="245435"/>
                  </a:cubicBezTo>
                  <a:cubicBezTo>
                    <a:pt x="30837" y="239277"/>
                    <a:pt x="31841" y="229970"/>
                    <a:pt x="42166" y="225245"/>
                  </a:cubicBezTo>
                  <a:close/>
                  <a:moveTo>
                    <a:pt x="310750" y="20564"/>
                  </a:moveTo>
                  <a:cubicBezTo>
                    <a:pt x="309746" y="20564"/>
                    <a:pt x="308885" y="20707"/>
                    <a:pt x="308025" y="20850"/>
                  </a:cubicBezTo>
                  <a:lnTo>
                    <a:pt x="130338" y="63649"/>
                  </a:lnTo>
                  <a:cubicBezTo>
                    <a:pt x="128043" y="64078"/>
                    <a:pt x="126322" y="65366"/>
                    <a:pt x="125749" y="66941"/>
                  </a:cubicBezTo>
                  <a:cubicBezTo>
                    <a:pt x="124888" y="68659"/>
                    <a:pt x="125605" y="70663"/>
                    <a:pt x="126179" y="71951"/>
                  </a:cubicBezTo>
                  <a:cubicBezTo>
                    <a:pt x="155435" y="125915"/>
                    <a:pt x="238184" y="253023"/>
                    <a:pt x="379444" y="272920"/>
                  </a:cubicBezTo>
                  <a:lnTo>
                    <a:pt x="555553" y="192618"/>
                  </a:lnTo>
                  <a:cubicBezTo>
                    <a:pt x="496755" y="182455"/>
                    <a:pt x="384177" y="147529"/>
                    <a:pt x="324948" y="29438"/>
                  </a:cubicBezTo>
                  <a:cubicBezTo>
                    <a:pt x="322366" y="24285"/>
                    <a:pt x="316486" y="20564"/>
                    <a:pt x="310750" y="20564"/>
                  </a:cubicBezTo>
                  <a:close/>
                  <a:moveTo>
                    <a:pt x="303149" y="810"/>
                  </a:moveTo>
                  <a:cubicBezTo>
                    <a:pt x="318494" y="-2768"/>
                    <a:pt x="336277" y="5820"/>
                    <a:pt x="343448" y="20134"/>
                  </a:cubicBezTo>
                  <a:cubicBezTo>
                    <a:pt x="419886" y="172578"/>
                    <a:pt x="592123" y="176300"/>
                    <a:pt x="593844" y="176300"/>
                  </a:cubicBezTo>
                  <a:cubicBezTo>
                    <a:pt x="598720" y="176300"/>
                    <a:pt x="602879" y="179736"/>
                    <a:pt x="603883" y="184459"/>
                  </a:cubicBezTo>
                  <a:cubicBezTo>
                    <a:pt x="604887" y="189183"/>
                    <a:pt x="602449" y="194050"/>
                    <a:pt x="598003" y="196054"/>
                  </a:cubicBezTo>
                  <a:lnTo>
                    <a:pt x="385324" y="292816"/>
                  </a:lnTo>
                  <a:cubicBezTo>
                    <a:pt x="384033" y="293389"/>
                    <a:pt x="382456" y="293818"/>
                    <a:pt x="381021" y="293818"/>
                  </a:cubicBezTo>
                  <a:cubicBezTo>
                    <a:pt x="380591" y="293818"/>
                    <a:pt x="380161" y="293675"/>
                    <a:pt x="379731" y="293675"/>
                  </a:cubicBezTo>
                  <a:cubicBezTo>
                    <a:pt x="227141" y="273922"/>
                    <a:pt x="138943" y="138797"/>
                    <a:pt x="108109" y="81684"/>
                  </a:cubicBezTo>
                  <a:cubicBezTo>
                    <a:pt x="104094" y="74241"/>
                    <a:pt x="103520" y="65796"/>
                    <a:pt x="106818" y="58496"/>
                  </a:cubicBezTo>
                  <a:cubicBezTo>
                    <a:pt x="110117" y="51052"/>
                    <a:pt x="117001" y="45613"/>
                    <a:pt x="125605" y="43609"/>
                  </a:cubicBezTo>
                  <a:close/>
                </a:path>
              </a:pathLst>
            </a:custGeom>
            <a:solidFill>
              <a:schemeClr val="bg1"/>
            </a:solidFill>
            <a:ln w="12700">
              <a:miter lim="400000"/>
            </a:ln>
          </p:spPr>
          <p:txBody>
            <a:bodyPr lIns="38100" tIns="38100" rIns="38100" bIns="381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solidFill>
                  <a:schemeClr val="bg1"/>
                </a:solidFill>
                <a:cs typeface="+mn-ea"/>
                <a:sym typeface="+mn-lt"/>
              </a:endParaRPr>
            </a:p>
          </p:txBody>
        </p:sp>
        <p:sp>
          <p:nvSpPr>
            <p:cNvPr id="11" name="TextBox 10"/>
            <p:cNvSpPr txBox="1"/>
            <p:nvPr/>
          </p:nvSpPr>
          <p:spPr>
            <a:xfrm>
              <a:off x="6618805" y="3783282"/>
              <a:ext cx="1120948" cy="147733"/>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80000"/>
                </a:lnSpc>
              </a:pPr>
              <a:r>
                <a:rPr lang="en-US" altLang="zh-CN" sz="1200" b="1" spc="200" dirty="0" smtClean="0">
                  <a:solidFill>
                    <a:schemeClr val="bg1"/>
                  </a:solidFill>
                  <a:cs typeface="+mn-ea"/>
                  <a:sym typeface="+mn-lt"/>
                </a:rPr>
                <a:t>TO DO LIST</a:t>
              </a:r>
              <a:endParaRPr lang="en-US" altLang="zh-CN" sz="1200" b="1" spc="200" dirty="0">
                <a:solidFill>
                  <a:schemeClr val="bg1"/>
                </a:solidFill>
                <a:cs typeface="+mn-ea"/>
                <a:sym typeface="+mn-lt"/>
              </a:endParaRPr>
            </a:p>
          </p:txBody>
        </p:sp>
      </p:grpSp>
      <p:grpSp>
        <p:nvGrpSpPr>
          <p:cNvPr id="12" name="Group 11"/>
          <p:cNvGrpSpPr/>
          <p:nvPr/>
        </p:nvGrpSpPr>
        <p:grpSpPr>
          <a:xfrm>
            <a:off x="8745653" y="2346675"/>
            <a:ext cx="1455848" cy="735898"/>
            <a:chOff x="8496723" y="3197495"/>
            <a:chExt cx="1455848" cy="735898"/>
          </a:xfrm>
        </p:grpSpPr>
        <p:sp>
          <p:nvSpPr>
            <p:cNvPr id="13" name="Shape 3647"/>
            <p:cNvSpPr/>
            <p:nvPr/>
          </p:nvSpPr>
          <p:spPr>
            <a:xfrm>
              <a:off x="8972418" y="3197495"/>
              <a:ext cx="410797" cy="405286"/>
            </a:xfrm>
            <a:custGeom>
              <a:avLst/>
              <a:gdLst>
                <a:gd name="connsiteX0" fmla="*/ 276268 w 604957"/>
                <a:gd name="connsiteY0" fmla="*/ 119524 h 596842"/>
                <a:gd name="connsiteX1" fmla="*/ 256112 w 604957"/>
                <a:gd name="connsiteY1" fmla="*/ 129861 h 596842"/>
                <a:gd name="connsiteX2" fmla="*/ 249662 w 604957"/>
                <a:gd name="connsiteY2" fmla="*/ 155636 h 596842"/>
                <a:gd name="connsiteX3" fmla="*/ 256246 w 604957"/>
                <a:gd name="connsiteY3" fmla="*/ 182082 h 596842"/>
                <a:gd name="connsiteX4" fmla="*/ 276000 w 604957"/>
                <a:gd name="connsiteY4" fmla="*/ 192017 h 596842"/>
                <a:gd name="connsiteX5" fmla="*/ 296156 w 604957"/>
                <a:gd name="connsiteY5" fmla="*/ 182082 h 596842"/>
                <a:gd name="connsiteX6" fmla="*/ 303143 w 604957"/>
                <a:gd name="connsiteY6" fmla="*/ 156576 h 596842"/>
                <a:gd name="connsiteX7" fmla="*/ 291990 w 604957"/>
                <a:gd name="connsiteY7" fmla="*/ 125296 h 596842"/>
                <a:gd name="connsiteX8" fmla="*/ 276268 w 604957"/>
                <a:gd name="connsiteY8" fmla="*/ 119524 h 596842"/>
                <a:gd name="connsiteX9" fmla="*/ 130270 w 604957"/>
                <a:gd name="connsiteY9" fmla="*/ 89973 h 596842"/>
                <a:gd name="connsiteX10" fmla="*/ 109297 w 604957"/>
                <a:gd name="connsiteY10" fmla="*/ 153454 h 596842"/>
                <a:gd name="connsiteX11" fmla="*/ 150706 w 604957"/>
                <a:gd name="connsiteY11" fmla="*/ 153454 h 596842"/>
                <a:gd name="connsiteX12" fmla="*/ 302203 w 604957"/>
                <a:gd name="connsiteY12" fmla="*/ 53206 h 596842"/>
                <a:gd name="connsiteX13" fmla="*/ 333915 w 604957"/>
                <a:gd name="connsiteY13" fmla="*/ 53206 h 596842"/>
                <a:gd name="connsiteX14" fmla="*/ 333915 w 604957"/>
                <a:gd name="connsiteY14" fmla="*/ 214570 h 596842"/>
                <a:gd name="connsiteX15" fmla="*/ 303546 w 604957"/>
                <a:gd name="connsiteY15" fmla="*/ 214570 h 596842"/>
                <a:gd name="connsiteX16" fmla="*/ 303546 w 604957"/>
                <a:gd name="connsiteY16" fmla="*/ 198058 h 596842"/>
                <a:gd name="connsiteX17" fmla="*/ 288362 w 604957"/>
                <a:gd name="connsiteY17" fmla="*/ 213496 h 596842"/>
                <a:gd name="connsiteX18" fmla="*/ 266996 w 604957"/>
                <a:gd name="connsiteY18" fmla="*/ 218329 h 596842"/>
                <a:gd name="connsiteX19" fmla="*/ 231790 w 604957"/>
                <a:gd name="connsiteY19" fmla="*/ 201414 h 596842"/>
                <a:gd name="connsiteX20" fmla="*/ 217412 w 604957"/>
                <a:gd name="connsiteY20" fmla="*/ 157918 h 596842"/>
                <a:gd name="connsiteX21" fmla="*/ 231521 w 604957"/>
                <a:gd name="connsiteY21" fmla="*/ 109858 h 596842"/>
                <a:gd name="connsiteX22" fmla="*/ 269146 w 604957"/>
                <a:gd name="connsiteY22" fmla="*/ 92272 h 596842"/>
                <a:gd name="connsiteX23" fmla="*/ 288496 w 604957"/>
                <a:gd name="connsiteY23" fmla="*/ 97105 h 596842"/>
                <a:gd name="connsiteX24" fmla="*/ 302203 w 604957"/>
                <a:gd name="connsiteY24" fmla="*/ 110261 h 596842"/>
                <a:gd name="connsiteX25" fmla="*/ 111582 w 604957"/>
                <a:gd name="connsiteY25" fmla="*/ 53065 h 596842"/>
                <a:gd name="connsiteX26" fmla="*/ 149765 w 604957"/>
                <a:gd name="connsiteY26" fmla="*/ 53065 h 596842"/>
                <a:gd name="connsiteX27" fmla="*/ 207039 w 604957"/>
                <a:gd name="connsiteY27" fmla="*/ 214519 h 596842"/>
                <a:gd name="connsiteX28" fmla="*/ 170335 w 604957"/>
                <a:gd name="connsiteY28" fmla="*/ 214519 h 596842"/>
                <a:gd name="connsiteX29" fmla="*/ 159714 w 604957"/>
                <a:gd name="connsiteY29" fmla="*/ 181369 h 596842"/>
                <a:gd name="connsiteX30" fmla="*/ 100155 w 604957"/>
                <a:gd name="connsiteY30" fmla="*/ 181369 h 596842"/>
                <a:gd name="connsiteX31" fmla="*/ 89130 w 604957"/>
                <a:gd name="connsiteY31" fmla="*/ 214519 h 596842"/>
                <a:gd name="connsiteX32" fmla="*/ 53771 w 604957"/>
                <a:gd name="connsiteY32" fmla="*/ 214519 h 596842"/>
                <a:gd name="connsiteX33" fmla="*/ 19358 w 604957"/>
                <a:gd name="connsiteY33" fmla="*/ 19331 h 596842"/>
                <a:gd name="connsiteX34" fmla="*/ 19358 w 604957"/>
                <a:gd name="connsiteY34" fmla="*/ 294796 h 596842"/>
                <a:gd name="connsiteX35" fmla="*/ 72595 w 604957"/>
                <a:gd name="connsiteY35" fmla="*/ 294796 h 596842"/>
                <a:gd name="connsiteX36" fmla="*/ 72595 w 604957"/>
                <a:gd name="connsiteY36" fmla="*/ 285668 h 596842"/>
                <a:gd name="connsiteX37" fmla="*/ 56463 w 604957"/>
                <a:gd name="connsiteY37" fmla="*/ 261773 h 596842"/>
                <a:gd name="connsiteX38" fmla="*/ 82274 w 604957"/>
                <a:gd name="connsiteY38" fmla="*/ 235998 h 596842"/>
                <a:gd name="connsiteX39" fmla="*/ 108086 w 604957"/>
                <a:gd name="connsiteY39" fmla="*/ 261773 h 596842"/>
                <a:gd name="connsiteX40" fmla="*/ 91953 w 604957"/>
                <a:gd name="connsiteY40" fmla="*/ 285668 h 596842"/>
                <a:gd name="connsiteX41" fmla="*/ 91953 w 604957"/>
                <a:gd name="connsiteY41" fmla="*/ 294796 h 596842"/>
                <a:gd name="connsiteX42" fmla="*/ 257712 w 604957"/>
                <a:gd name="connsiteY42" fmla="*/ 294796 h 596842"/>
                <a:gd name="connsiteX43" fmla="*/ 292799 w 604957"/>
                <a:gd name="connsiteY43" fmla="*/ 294796 h 596842"/>
                <a:gd name="connsiteX44" fmla="*/ 292799 w 604957"/>
                <a:gd name="connsiteY44" fmla="*/ 286071 h 596842"/>
                <a:gd name="connsiteX45" fmla="*/ 276667 w 604957"/>
                <a:gd name="connsiteY45" fmla="*/ 262176 h 596842"/>
                <a:gd name="connsiteX46" fmla="*/ 276667 w 604957"/>
                <a:gd name="connsiteY46" fmla="*/ 261773 h 596842"/>
                <a:gd name="connsiteX47" fmla="*/ 302479 w 604957"/>
                <a:gd name="connsiteY47" fmla="*/ 236401 h 596842"/>
                <a:gd name="connsiteX48" fmla="*/ 328290 w 604957"/>
                <a:gd name="connsiteY48" fmla="*/ 261773 h 596842"/>
                <a:gd name="connsiteX49" fmla="*/ 328290 w 604957"/>
                <a:gd name="connsiteY49" fmla="*/ 262176 h 596842"/>
                <a:gd name="connsiteX50" fmla="*/ 312158 w 604957"/>
                <a:gd name="connsiteY50" fmla="*/ 286071 h 596842"/>
                <a:gd name="connsiteX51" fmla="*/ 312158 w 604957"/>
                <a:gd name="connsiteY51" fmla="*/ 294796 h 596842"/>
                <a:gd name="connsiteX52" fmla="*/ 347245 w 604957"/>
                <a:gd name="connsiteY52" fmla="*/ 294796 h 596842"/>
                <a:gd name="connsiteX53" fmla="*/ 505744 w 604957"/>
                <a:gd name="connsiteY53" fmla="*/ 294796 h 596842"/>
                <a:gd name="connsiteX54" fmla="*/ 505744 w 604957"/>
                <a:gd name="connsiteY54" fmla="*/ 286071 h 596842"/>
                <a:gd name="connsiteX55" fmla="*/ 489612 w 604957"/>
                <a:gd name="connsiteY55" fmla="*/ 262176 h 596842"/>
                <a:gd name="connsiteX56" fmla="*/ 515424 w 604957"/>
                <a:gd name="connsiteY56" fmla="*/ 236401 h 596842"/>
                <a:gd name="connsiteX57" fmla="*/ 541235 w 604957"/>
                <a:gd name="connsiteY57" fmla="*/ 262176 h 596842"/>
                <a:gd name="connsiteX58" fmla="*/ 525103 w 604957"/>
                <a:gd name="connsiteY58" fmla="*/ 286071 h 596842"/>
                <a:gd name="connsiteX59" fmla="*/ 525103 w 604957"/>
                <a:gd name="connsiteY59" fmla="*/ 294796 h 596842"/>
                <a:gd name="connsiteX60" fmla="*/ 585599 w 604957"/>
                <a:gd name="connsiteY60" fmla="*/ 294796 h 596842"/>
                <a:gd name="connsiteX61" fmla="*/ 585599 w 604957"/>
                <a:gd name="connsiteY61" fmla="*/ 19331 h 596842"/>
                <a:gd name="connsiteX62" fmla="*/ 0 w 604957"/>
                <a:gd name="connsiteY62" fmla="*/ 0 h 596842"/>
                <a:gd name="connsiteX63" fmla="*/ 604957 w 604957"/>
                <a:gd name="connsiteY63" fmla="*/ 0 h 596842"/>
                <a:gd name="connsiteX64" fmla="*/ 604957 w 604957"/>
                <a:gd name="connsiteY64" fmla="*/ 323793 h 596842"/>
                <a:gd name="connsiteX65" fmla="*/ 586808 w 604957"/>
                <a:gd name="connsiteY65" fmla="*/ 323793 h 596842"/>
                <a:gd name="connsiteX66" fmla="*/ 586808 w 604957"/>
                <a:gd name="connsiteY66" fmla="*/ 335875 h 596842"/>
                <a:gd name="connsiteX67" fmla="*/ 347245 w 604957"/>
                <a:gd name="connsiteY67" fmla="*/ 335875 h 596842"/>
                <a:gd name="connsiteX68" fmla="*/ 347245 w 604957"/>
                <a:gd name="connsiteY68" fmla="*/ 560597 h 596842"/>
                <a:gd name="connsiteX69" fmla="*/ 381123 w 604957"/>
                <a:gd name="connsiteY69" fmla="*/ 560597 h 596842"/>
                <a:gd name="connsiteX70" fmla="*/ 381123 w 604957"/>
                <a:gd name="connsiteY70" fmla="*/ 596842 h 596842"/>
                <a:gd name="connsiteX71" fmla="*/ 223834 w 604957"/>
                <a:gd name="connsiteY71" fmla="*/ 596842 h 596842"/>
                <a:gd name="connsiteX72" fmla="*/ 223834 w 604957"/>
                <a:gd name="connsiteY72" fmla="*/ 560597 h 596842"/>
                <a:gd name="connsiteX73" fmla="*/ 257712 w 604957"/>
                <a:gd name="connsiteY73" fmla="*/ 560597 h 596842"/>
                <a:gd name="connsiteX74" fmla="*/ 257712 w 604957"/>
                <a:gd name="connsiteY74" fmla="*/ 335875 h 596842"/>
                <a:gd name="connsiteX75" fmla="*/ 18149 w 604957"/>
                <a:gd name="connsiteY75" fmla="*/ 335875 h 596842"/>
                <a:gd name="connsiteX76" fmla="*/ 18149 w 604957"/>
                <a:gd name="connsiteY76" fmla="*/ 323793 h 596842"/>
                <a:gd name="connsiteX77" fmla="*/ 0 w 604957"/>
                <a:gd name="connsiteY77" fmla="*/ 323793 h 59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04957" h="596842">
                  <a:moveTo>
                    <a:pt x="276268" y="119524"/>
                  </a:moveTo>
                  <a:cubicBezTo>
                    <a:pt x="267131" y="119524"/>
                    <a:pt x="260412" y="123014"/>
                    <a:pt x="256112" y="129861"/>
                  </a:cubicBezTo>
                  <a:cubicBezTo>
                    <a:pt x="251812" y="136841"/>
                    <a:pt x="249662" y="145433"/>
                    <a:pt x="249662" y="155636"/>
                  </a:cubicBezTo>
                  <a:cubicBezTo>
                    <a:pt x="249662" y="166644"/>
                    <a:pt x="251812" y="175504"/>
                    <a:pt x="256246" y="182082"/>
                  </a:cubicBezTo>
                  <a:cubicBezTo>
                    <a:pt x="260546" y="188661"/>
                    <a:pt x="267131" y="192017"/>
                    <a:pt x="276000" y="192017"/>
                  </a:cubicBezTo>
                  <a:cubicBezTo>
                    <a:pt x="284868" y="192017"/>
                    <a:pt x="291587" y="188661"/>
                    <a:pt x="296156" y="182082"/>
                  </a:cubicBezTo>
                  <a:cubicBezTo>
                    <a:pt x="300725" y="175504"/>
                    <a:pt x="303143" y="167047"/>
                    <a:pt x="303143" y="156576"/>
                  </a:cubicBezTo>
                  <a:cubicBezTo>
                    <a:pt x="303143" y="141943"/>
                    <a:pt x="299381" y="131606"/>
                    <a:pt x="291990" y="125296"/>
                  </a:cubicBezTo>
                  <a:cubicBezTo>
                    <a:pt x="287421" y="121403"/>
                    <a:pt x="282181" y="119524"/>
                    <a:pt x="276268" y="119524"/>
                  </a:cubicBezTo>
                  <a:close/>
                  <a:moveTo>
                    <a:pt x="130270" y="89973"/>
                  </a:moveTo>
                  <a:lnTo>
                    <a:pt x="109297" y="153454"/>
                  </a:lnTo>
                  <a:lnTo>
                    <a:pt x="150706" y="153454"/>
                  </a:lnTo>
                  <a:close/>
                  <a:moveTo>
                    <a:pt x="302203" y="53206"/>
                  </a:moveTo>
                  <a:lnTo>
                    <a:pt x="333915" y="53206"/>
                  </a:lnTo>
                  <a:lnTo>
                    <a:pt x="333915" y="214570"/>
                  </a:lnTo>
                  <a:lnTo>
                    <a:pt x="303546" y="214570"/>
                  </a:lnTo>
                  <a:lnTo>
                    <a:pt x="303546" y="198058"/>
                  </a:lnTo>
                  <a:cubicBezTo>
                    <a:pt x="299112" y="205173"/>
                    <a:pt x="294006" y="210274"/>
                    <a:pt x="288362" y="213496"/>
                  </a:cubicBezTo>
                  <a:cubicBezTo>
                    <a:pt x="282584" y="216718"/>
                    <a:pt x="275462" y="218329"/>
                    <a:pt x="266996" y="218329"/>
                  </a:cubicBezTo>
                  <a:cubicBezTo>
                    <a:pt x="253021" y="218329"/>
                    <a:pt x="241331" y="212691"/>
                    <a:pt x="231790" y="201414"/>
                  </a:cubicBezTo>
                  <a:cubicBezTo>
                    <a:pt x="222250" y="190137"/>
                    <a:pt x="217412" y="175639"/>
                    <a:pt x="217412" y="157918"/>
                  </a:cubicBezTo>
                  <a:cubicBezTo>
                    <a:pt x="217412" y="137513"/>
                    <a:pt x="222115" y="121537"/>
                    <a:pt x="231521" y="109858"/>
                  </a:cubicBezTo>
                  <a:cubicBezTo>
                    <a:pt x="240928" y="98179"/>
                    <a:pt x="253425" y="92272"/>
                    <a:pt x="269146" y="92272"/>
                  </a:cubicBezTo>
                  <a:cubicBezTo>
                    <a:pt x="276403" y="92272"/>
                    <a:pt x="282853" y="93883"/>
                    <a:pt x="288496" y="97105"/>
                  </a:cubicBezTo>
                  <a:cubicBezTo>
                    <a:pt x="294140" y="100192"/>
                    <a:pt x="298709" y="104622"/>
                    <a:pt x="302203" y="110261"/>
                  </a:cubicBezTo>
                  <a:close/>
                  <a:moveTo>
                    <a:pt x="111582" y="53065"/>
                  </a:moveTo>
                  <a:lnTo>
                    <a:pt x="149765" y="53065"/>
                  </a:lnTo>
                  <a:lnTo>
                    <a:pt x="207039" y="214519"/>
                  </a:lnTo>
                  <a:lnTo>
                    <a:pt x="170335" y="214519"/>
                  </a:lnTo>
                  <a:lnTo>
                    <a:pt x="159714" y="181369"/>
                  </a:lnTo>
                  <a:lnTo>
                    <a:pt x="100155" y="181369"/>
                  </a:lnTo>
                  <a:lnTo>
                    <a:pt x="89130" y="214519"/>
                  </a:lnTo>
                  <a:lnTo>
                    <a:pt x="53771" y="214519"/>
                  </a:lnTo>
                  <a:close/>
                  <a:moveTo>
                    <a:pt x="19358" y="19331"/>
                  </a:moveTo>
                  <a:lnTo>
                    <a:pt x="19358" y="294796"/>
                  </a:lnTo>
                  <a:lnTo>
                    <a:pt x="72595" y="294796"/>
                  </a:lnTo>
                  <a:lnTo>
                    <a:pt x="72595" y="285668"/>
                  </a:lnTo>
                  <a:cubicBezTo>
                    <a:pt x="63184" y="281775"/>
                    <a:pt x="56463" y="272646"/>
                    <a:pt x="56463" y="261773"/>
                  </a:cubicBezTo>
                  <a:cubicBezTo>
                    <a:pt x="56463" y="247543"/>
                    <a:pt x="68024" y="235998"/>
                    <a:pt x="82274" y="235998"/>
                  </a:cubicBezTo>
                  <a:cubicBezTo>
                    <a:pt x="96524" y="235998"/>
                    <a:pt x="108086" y="247543"/>
                    <a:pt x="108086" y="261773"/>
                  </a:cubicBezTo>
                  <a:cubicBezTo>
                    <a:pt x="108086" y="272646"/>
                    <a:pt x="101364" y="281775"/>
                    <a:pt x="91953" y="285668"/>
                  </a:cubicBezTo>
                  <a:lnTo>
                    <a:pt x="91953" y="294796"/>
                  </a:lnTo>
                  <a:lnTo>
                    <a:pt x="257712" y="294796"/>
                  </a:lnTo>
                  <a:lnTo>
                    <a:pt x="292799" y="294796"/>
                  </a:lnTo>
                  <a:lnTo>
                    <a:pt x="292799" y="286071"/>
                  </a:lnTo>
                  <a:cubicBezTo>
                    <a:pt x="283389" y="282178"/>
                    <a:pt x="276667" y="273049"/>
                    <a:pt x="276667" y="262176"/>
                  </a:cubicBezTo>
                  <a:cubicBezTo>
                    <a:pt x="276667" y="262041"/>
                    <a:pt x="276667" y="261907"/>
                    <a:pt x="276667" y="261773"/>
                  </a:cubicBezTo>
                  <a:cubicBezTo>
                    <a:pt x="276936" y="247677"/>
                    <a:pt x="288363" y="236401"/>
                    <a:pt x="302479" y="236401"/>
                  </a:cubicBezTo>
                  <a:cubicBezTo>
                    <a:pt x="316594" y="236401"/>
                    <a:pt x="328021" y="247677"/>
                    <a:pt x="328290" y="261773"/>
                  </a:cubicBezTo>
                  <a:cubicBezTo>
                    <a:pt x="328290" y="261907"/>
                    <a:pt x="328290" y="262041"/>
                    <a:pt x="328290" y="262176"/>
                  </a:cubicBezTo>
                  <a:cubicBezTo>
                    <a:pt x="328290" y="273049"/>
                    <a:pt x="321568" y="282178"/>
                    <a:pt x="312158" y="286071"/>
                  </a:cubicBezTo>
                  <a:lnTo>
                    <a:pt x="312158" y="294796"/>
                  </a:lnTo>
                  <a:lnTo>
                    <a:pt x="347245" y="294796"/>
                  </a:lnTo>
                  <a:lnTo>
                    <a:pt x="505744" y="294796"/>
                  </a:lnTo>
                  <a:lnTo>
                    <a:pt x="505744" y="286071"/>
                  </a:lnTo>
                  <a:cubicBezTo>
                    <a:pt x="496334" y="282178"/>
                    <a:pt x="489612" y="273049"/>
                    <a:pt x="489612" y="262176"/>
                  </a:cubicBezTo>
                  <a:cubicBezTo>
                    <a:pt x="489612" y="247946"/>
                    <a:pt x="501173" y="236401"/>
                    <a:pt x="515424" y="236401"/>
                  </a:cubicBezTo>
                  <a:cubicBezTo>
                    <a:pt x="529674" y="236401"/>
                    <a:pt x="541235" y="247946"/>
                    <a:pt x="541235" y="262176"/>
                  </a:cubicBezTo>
                  <a:cubicBezTo>
                    <a:pt x="541235" y="273049"/>
                    <a:pt x="534513" y="282178"/>
                    <a:pt x="525103" y="286071"/>
                  </a:cubicBezTo>
                  <a:lnTo>
                    <a:pt x="525103" y="294796"/>
                  </a:lnTo>
                  <a:lnTo>
                    <a:pt x="585599" y="294796"/>
                  </a:lnTo>
                  <a:lnTo>
                    <a:pt x="585599" y="19331"/>
                  </a:lnTo>
                  <a:close/>
                  <a:moveTo>
                    <a:pt x="0" y="0"/>
                  </a:moveTo>
                  <a:lnTo>
                    <a:pt x="604957" y="0"/>
                  </a:lnTo>
                  <a:lnTo>
                    <a:pt x="604957" y="323793"/>
                  </a:lnTo>
                  <a:lnTo>
                    <a:pt x="586808" y="323793"/>
                  </a:lnTo>
                  <a:lnTo>
                    <a:pt x="586808" y="335875"/>
                  </a:lnTo>
                  <a:lnTo>
                    <a:pt x="347245" y="335875"/>
                  </a:lnTo>
                  <a:lnTo>
                    <a:pt x="347245" y="560597"/>
                  </a:lnTo>
                  <a:lnTo>
                    <a:pt x="381123" y="560597"/>
                  </a:lnTo>
                  <a:lnTo>
                    <a:pt x="381123" y="596842"/>
                  </a:lnTo>
                  <a:lnTo>
                    <a:pt x="223834" y="596842"/>
                  </a:lnTo>
                  <a:lnTo>
                    <a:pt x="223834" y="560597"/>
                  </a:lnTo>
                  <a:lnTo>
                    <a:pt x="257712" y="560597"/>
                  </a:lnTo>
                  <a:lnTo>
                    <a:pt x="257712" y="335875"/>
                  </a:lnTo>
                  <a:lnTo>
                    <a:pt x="18149" y="335875"/>
                  </a:lnTo>
                  <a:lnTo>
                    <a:pt x="18149" y="323793"/>
                  </a:lnTo>
                  <a:lnTo>
                    <a:pt x="0" y="323793"/>
                  </a:lnTo>
                  <a:close/>
                </a:path>
              </a:pathLst>
            </a:custGeom>
            <a:solidFill>
              <a:schemeClr val="bg1"/>
            </a:solidFill>
            <a:ln w="12700">
              <a:miter lim="400000"/>
            </a:ln>
          </p:spPr>
          <p:txBody>
            <a:bodyPr lIns="38100" tIns="38100" rIns="38100" bIns="381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solidFill>
                  <a:schemeClr val="bg1"/>
                </a:solidFill>
                <a:cs typeface="+mn-ea"/>
                <a:sym typeface="+mn-lt"/>
              </a:endParaRPr>
            </a:p>
          </p:txBody>
        </p:sp>
        <p:sp>
          <p:nvSpPr>
            <p:cNvPr id="14" name="TextBox 13"/>
            <p:cNvSpPr txBox="1"/>
            <p:nvPr/>
          </p:nvSpPr>
          <p:spPr>
            <a:xfrm>
              <a:off x="8496723" y="3785660"/>
              <a:ext cx="1455848" cy="147733"/>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80000"/>
                </a:lnSpc>
              </a:pPr>
              <a:r>
                <a:rPr lang="en-US" altLang="zh-CN" sz="1200" b="1" spc="200" dirty="0" smtClean="0">
                  <a:solidFill>
                    <a:schemeClr val="bg1"/>
                  </a:solidFill>
                  <a:cs typeface="+mn-ea"/>
                  <a:sym typeface="+mn-lt"/>
                </a:rPr>
                <a:t>MUSIC PLAYER</a:t>
              </a:r>
              <a:endParaRPr lang="en-US" altLang="zh-CN" sz="1200" b="1" spc="200" dirty="0">
                <a:solidFill>
                  <a:schemeClr val="bg1"/>
                </a:solidFill>
                <a:cs typeface="+mn-ea"/>
                <a:sym typeface="+mn-lt"/>
              </a:endParaRPr>
            </a:p>
          </p:txBody>
        </p:sp>
      </p:grpSp>
      <p:sp>
        <p:nvSpPr>
          <p:cNvPr id="15" name="Oval 14"/>
          <p:cNvSpPr/>
          <p:nvPr/>
        </p:nvSpPr>
        <p:spPr>
          <a:xfrm>
            <a:off x="2675310" y="3400394"/>
            <a:ext cx="393405" cy="393405"/>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200" dirty="0">
                <a:solidFill>
                  <a:schemeClr val="bg1"/>
                </a:solidFill>
                <a:cs typeface="+mn-ea"/>
                <a:sym typeface="+mn-lt"/>
              </a:rPr>
              <a:t>1</a:t>
            </a:r>
            <a:endParaRPr lang="en-US" altLang="zh-CN" sz="1200" dirty="0">
              <a:solidFill>
                <a:schemeClr val="bg1"/>
              </a:solidFill>
              <a:cs typeface="+mn-ea"/>
              <a:sym typeface="+mn-lt"/>
            </a:endParaRPr>
          </a:p>
        </p:txBody>
      </p:sp>
      <p:sp>
        <p:nvSpPr>
          <p:cNvPr id="16" name="Oval 15"/>
          <p:cNvSpPr/>
          <p:nvPr/>
        </p:nvSpPr>
        <p:spPr>
          <a:xfrm>
            <a:off x="4860365" y="3400394"/>
            <a:ext cx="393405" cy="393405"/>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200" dirty="0">
                <a:solidFill>
                  <a:schemeClr val="bg1"/>
                </a:solidFill>
                <a:cs typeface="+mn-ea"/>
                <a:sym typeface="+mn-lt"/>
              </a:rPr>
              <a:t>2</a:t>
            </a:r>
            <a:endParaRPr lang="en-US" sz="1200" dirty="0">
              <a:solidFill>
                <a:schemeClr val="bg1"/>
              </a:solidFill>
              <a:cs typeface="+mn-ea"/>
              <a:sym typeface="+mn-lt"/>
            </a:endParaRPr>
          </a:p>
        </p:txBody>
      </p:sp>
      <p:sp>
        <p:nvSpPr>
          <p:cNvPr id="17" name="Oval 16"/>
          <p:cNvSpPr/>
          <p:nvPr/>
        </p:nvSpPr>
        <p:spPr>
          <a:xfrm>
            <a:off x="7045420" y="3400394"/>
            <a:ext cx="393405" cy="393405"/>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200" dirty="0">
                <a:solidFill>
                  <a:schemeClr val="bg1"/>
                </a:solidFill>
                <a:cs typeface="+mn-ea"/>
                <a:sym typeface="+mn-lt"/>
              </a:rPr>
              <a:t>3</a:t>
            </a:r>
            <a:endParaRPr lang="en-US" sz="1200" dirty="0">
              <a:solidFill>
                <a:schemeClr val="bg1"/>
              </a:solidFill>
              <a:cs typeface="+mn-ea"/>
              <a:sym typeface="+mn-lt"/>
            </a:endParaRPr>
          </a:p>
        </p:txBody>
      </p:sp>
      <p:sp>
        <p:nvSpPr>
          <p:cNvPr id="18" name="Oval 17"/>
          <p:cNvSpPr/>
          <p:nvPr/>
        </p:nvSpPr>
        <p:spPr>
          <a:xfrm>
            <a:off x="9230474" y="3400394"/>
            <a:ext cx="393405" cy="393405"/>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200" dirty="0">
                <a:solidFill>
                  <a:schemeClr val="bg1"/>
                </a:solidFill>
                <a:cs typeface="+mn-ea"/>
                <a:sym typeface="+mn-lt"/>
              </a:rPr>
              <a:t>4</a:t>
            </a:r>
            <a:endParaRPr lang="en-US" sz="1200" dirty="0">
              <a:solidFill>
                <a:schemeClr val="bg1"/>
              </a:solidFill>
              <a:cs typeface="+mn-ea"/>
              <a:sym typeface="+mn-lt"/>
            </a:endParaRPr>
          </a:p>
        </p:txBody>
      </p:sp>
      <p:cxnSp>
        <p:nvCxnSpPr>
          <p:cNvPr id="19" name="直接连接符"/>
          <p:cNvCxnSpPr/>
          <p:nvPr/>
        </p:nvCxnSpPr>
        <p:spPr>
          <a:xfrm>
            <a:off x="3119944" y="3602287"/>
            <a:ext cx="16693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p:cNvCxnSpPr/>
          <p:nvPr/>
        </p:nvCxnSpPr>
        <p:spPr>
          <a:xfrm>
            <a:off x="5304309" y="3602287"/>
            <a:ext cx="16693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p:cNvCxnSpPr/>
          <p:nvPr/>
        </p:nvCxnSpPr>
        <p:spPr>
          <a:xfrm>
            <a:off x="7486733" y="3597096"/>
            <a:ext cx="16693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790700" y="4210617"/>
            <a:ext cx="8610600" cy="1656672"/>
          </a:xfrm>
          <a:prstGeom prst="rect">
            <a:avLst/>
          </a:prstGeom>
          <a:noFill/>
        </p:spPr>
        <p:txBody>
          <a:bodyPr wrap="square" lIns="0" tIns="0" rIns="91440" bIns="0" rtlCol="0">
            <a:spAutoFit/>
          </a:bodyPr>
          <a:lstStyle/>
          <a:p>
            <a:pPr algn="ctr">
              <a:lnSpc>
                <a:spcPct val="200000"/>
              </a:lnSpc>
            </a:pPr>
            <a:r>
              <a:rPr lang="en-US" altLang="zh-CN" sz="1400" dirty="0" err="1">
                <a:solidFill>
                  <a:schemeClr val="bg1"/>
                </a:solidFill>
                <a:cs typeface="+mn-ea"/>
                <a:sym typeface="+mn-lt"/>
              </a:rPr>
              <a:t>EduZONE</a:t>
            </a:r>
            <a:r>
              <a:rPr lang="en-US" altLang="zh-CN" sz="1400" dirty="0">
                <a:solidFill>
                  <a:schemeClr val="bg1"/>
                </a:solidFill>
                <a:cs typeface="+mn-ea"/>
                <a:sym typeface="+mn-lt"/>
              </a:rPr>
              <a:t> is a fully functioning website that helps students to allow them to focus on their studies by providing them a fun environment with a music player for those who love to work while listening to music, a </a:t>
            </a:r>
            <a:r>
              <a:rPr lang="en-US" altLang="zh-CN" sz="1400" dirty="0" err="1">
                <a:solidFill>
                  <a:schemeClr val="bg1"/>
                </a:solidFill>
                <a:cs typeface="+mn-ea"/>
                <a:sym typeface="+mn-lt"/>
              </a:rPr>
              <a:t>Todo</a:t>
            </a:r>
            <a:r>
              <a:rPr lang="en-US" altLang="zh-CN" sz="1400" dirty="0">
                <a:solidFill>
                  <a:schemeClr val="bg1"/>
                </a:solidFill>
                <a:cs typeface="+mn-ea"/>
                <a:sym typeface="+mn-lt"/>
              </a:rPr>
              <a:t> for a regular check on their time table, a Blogs which motivates them to move forward. They can give their feedback and share their ideas about how we can help them. all they have to do is just login in. </a:t>
            </a:r>
            <a:endParaRPr lang="en-US" altLang="zh-CN" sz="14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50" fill="hold"/>
                                        <p:tgtEl>
                                          <p:spTgt spid="2"/>
                                        </p:tgtEl>
                                        <p:attrNameLst>
                                          <p:attrName>ppt_w</p:attrName>
                                        </p:attrNameLst>
                                      </p:cBhvr>
                                      <p:tavLst>
                                        <p:tav tm="0">
                                          <p:val>
                                            <p:fltVal val="0"/>
                                          </p:val>
                                        </p:tav>
                                        <p:tav tm="100000">
                                          <p:val>
                                            <p:strVal val="#ppt_w"/>
                                          </p:val>
                                        </p:tav>
                                      </p:tavLst>
                                    </p:anim>
                                    <p:anim calcmode="lin" valueType="num">
                                      <p:cBhvr>
                                        <p:cTn id="8" dur="250" fill="hold"/>
                                        <p:tgtEl>
                                          <p:spTgt spid="2"/>
                                        </p:tgtEl>
                                        <p:attrNameLst>
                                          <p:attrName>ppt_h</p:attrName>
                                        </p:attrNameLst>
                                      </p:cBhvr>
                                      <p:tavLst>
                                        <p:tav tm="0">
                                          <p:val>
                                            <p:fltVal val="0"/>
                                          </p:val>
                                        </p:tav>
                                        <p:tav tm="100000">
                                          <p:val>
                                            <p:strVal val="#ppt_h"/>
                                          </p:val>
                                        </p:tav>
                                      </p:tavLst>
                                    </p:anim>
                                    <p:animEffect transition="in" filter="fade">
                                      <p:cBhvr>
                                        <p:cTn id="9" dur="25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250" fill="hold"/>
                                        <p:tgtEl>
                                          <p:spTgt spid="3"/>
                                        </p:tgtEl>
                                        <p:attrNameLst>
                                          <p:attrName>ppt_w</p:attrName>
                                        </p:attrNameLst>
                                      </p:cBhvr>
                                      <p:tavLst>
                                        <p:tav tm="0">
                                          <p:val>
                                            <p:fltVal val="0"/>
                                          </p:val>
                                        </p:tav>
                                        <p:tav tm="100000">
                                          <p:val>
                                            <p:strVal val="#ppt_w"/>
                                          </p:val>
                                        </p:tav>
                                      </p:tavLst>
                                    </p:anim>
                                    <p:anim calcmode="lin" valueType="num">
                                      <p:cBhvr>
                                        <p:cTn id="13" dur="250" fill="hold"/>
                                        <p:tgtEl>
                                          <p:spTgt spid="3"/>
                                        </p:tgtEl>
                                        <p:attrNameLst>
                                          <p:attrName>ppt_h</p:attrName>
                                        </p:attrNameLst>
                                      </p:cBhvr>
                                      <p:tavLst>
                                        <p:tav tm="0">
                                          <p:val>
                                            <p:fltVal val="0"/>
                                          </p:val>
                                        </p:tav>
                                        <p:tav tm="100000">
                                          <p:val>
                                            <p:strVal val="#ppt_h"/>
                                          </p:val>
                                        </p:tav>
                                      </p:tavLst>
                                    </p:anim>
                                    <p:animEffect transition="in" filter="fade">
                                      <p:cBhvr>
                                        <p:cTn id="14" dur="25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250" fill="hold"/>
                                        <p:tgtEl>
                                          <p:spTgt spid="6"/>
                                        </p:tgtEl>
                                        <p:attrNameLst>
                                          <p:attrName>ppt_w</p:attrName>
                                        </p:attrNameLst>
                                      </p:cBhvr>
                                      <p:tavLst>
                                        <p:tav tm="0">
                                          <p:val>
                                            <p:fltVal val="0"/>
                                          </p:val>
                                        </p:tav>
                                        <p:tav tm="100000">
                                          <p:val>
                                            <p:strVal val="#ppt_w"/>
                                          </p:val>
                                        </p:tav>
                                      </p:tavLst>
                                    </p:anim>
                                    <p:anim calcmode="lin" valueType="num">
                                      <p:cBhvr>
                                        <p:cTn id="18" dur="250" fill="hold"/>
                                        <p:tgtEl>
                                          <p:spTgt spid="6"/>
                                        </p:tgtEl>
                                        <p:attrNameLst>
                                          <p:attrName>ppt_h</p:attrName>
                                        </p:attrNameLst>
                                      </p:cBhvr>
                                      <p:tavLst>
                                        <p:tav tm="0">
                                          <p:val>
                                            <p:fltVal val="0"/>
                                          </p:val>
                                        </p:tav>
                                        <p:tav tm="100000">
                                          <p:val>
                                            <p:strVal val="#ppt_h"/>
                                          </p:val>
                                        </p:tav>
                                      </p:tavLst>
                                    </p:anim>
                                    <p:animEffect transition="in" filter="fade">
                                      <p:cBhvr>
                                        <p:cTn id="19" dur="250"/>
                                        <p:tgtEl>
                                          <p:spTgt spid="6"/>
                                        </p:tgtEl>
                                      </p:cBhvr>
                                    </p:animEffect>
                                  </p:childTnLst>
                                </p:cTn>
                              </p:par>
                              <p:par>
                                <p:cTn id="20" presetID="53" presetClass="entr" presetSubtype="16"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250" fill="hold"/>
                                        <p:tgtEl>
                                          <p:spTgt spid="9"/>
                                        </p:tgtEl>
                                        <p:attrNameLst>
                                          <p:attrName>ppt_w</p:attrName>
                                        </p:attrNameLst>
                                      </p:cBhvr>
                                      <p:tavLst>
                                        <p:tav tm="0">
                                          <p:val>
                                            <p:fltVal val="0"/>
                                          </p:val>
                                        </p:tav>
                                        <p:tav tm="100000">
                                          <p:val>
                                            <p:strVal val="#ppt_w"/>
                                          </p:val>
                                        </p:tav>
                                      </p:tavLst>
                                    </p:anim>
                                    <p:anim calcmode="lin" valueType="num">
                                      <p:cBhvr>
                                        <p:cTn id="23" dur="250" fill="hold"/>
                                        <p:tgtEl>
                                          <p:spTgt spid="9"/>
                                        </p:tgtEl>
                                        <p:attrNameLst>
                                          <p:attrName>ppt_h</p:attrName>
                                        </p:attrNameLst>
                                      </p:cBhvr>
                                      <p:tavLst>
                                        <p:tav tm="0">
                                          <p:val>
                                            <p:fltVal val="0"/>
                                          </p:val>
                                        </p:tav>
                                        <p:tav tm="100000">
                                          <p:val>
                                            <p:strVal val="#ppt_h"/>
                                          </p:val>
                                        </p:tav>
                                      </p:tavLst>
                                    </p:anim>
                                    <p:animEffect transition="in" filter="fade">
                                      <p:cBhvr>
                                        <p:cTn id="24" dur="250"/>
                                        <p:tgtEl>
                                          <p:spTgt spid="9"/>
                                        </p:tgtEl>
                                      </p:cBhvr>
                                    </p:animEffect>
                                  </p:childTnLst>
                                </p:cTn>
                              </p:par>
                              <p:par>
                                <p:cTn id="25" presetID="53" presetClass="entr" presetSubtype="16"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250" fill="hold"/>
                                        <p:tgtEl>
                                          <p:spTgt spid="12"/>
                                        </p:tgtEl>
                                        <p:attrNameLst>
                                          <p:attrName>ppt_w</p:attrName>
                                        </p:attrNameLst>
                                      </p:cBhvr>
                                      <p:tavLst>
                                        <p:tav tm="0">
                                          <p:val>
                                            <p:fltVal val="0"/>
                                          </p:val>
                                        </p:tav>
                                        <p:tav tm="100000">
                                          <p:val>
                                            <p:strVal val="#ppt_w"/>
                                          </p:val>
                                        </p:tav>
                                      </p:tavLst>
                                    </p:anim>
                                    <p:anim calcmode="lin" valueType="num">
                                      <p:cBhvr>
                                        <p:cTn id="28" dur="250" fill="hold"/>
                                        <p:tgtEl>
                                          <p:spTgt spid="12"/>
                                        </p:tgtEl>
                                        <p:attrNameLst>
                                          <p:attrName>ppt_h</p:attrName>
                                        </p:attrNameLst>
                                      </p:cBhvr>
                                      <p:tavLst>
                                        <p:tav tm="0">
                                          <p:val>
                                            <p:fltVal val="0"/>
                                          </p:val>
                                        </p:tav>
                                        <p:tav tm="100000">
                                          <p:val>
                                            <p:strVal val="#ppt_h"/>
                                          </p:val>
                                        </p:tav>
                                      </p:tavLst>
                                    </p:anim>
                                    <p:animEffect transition="in" filter="fade">
                                      <p:cBhvr>
                                        <p:cTn id="29" dur="250"/>
                                        <p:tgtEl>
                                          <p:spTgt spid="1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250" fill="hold"/>
                                        <p:tgtEl>
                                          <p:spTgt spid="15"/>
                                        </p:tgtEl>
                                        <p:attrNameLst>
                                          <p:attrName>ppt_w</p:attrName>
                                        </p:attrNameLst>
                                      </p:cBhvr>
                                      <p:tavLst>
                                        <p:tav tm="0">
                                          <p:val>
                                            <p:fltVal val="0"/>
                                          </p:val>
                                        </p:tav>
                                        <p:tav tm="100000">
                                          <p:val>
                                            <p:strVal val="#ppt_w"/>
                                          </p:val>
                                        </p:tav>
                                      </p:tavLst>
                                    </p:anim>
                                    <p:anim calcmode="lin" valueType="num">
                                      <p:cBhvr>
                                        <p:cTn id="33" dur="250" fill="hold"/>
                                        <p:tgtEl>
                                          <p:spTgt spid="15"/>
                                        </p:tgtEl>
                                        <p:attrNameLst>
                                          <p:attrName>ppt_h</p:attrName>
                                        </p:attrNameLst>
                                      </p:cBhvr>
                                      <p:tavLst>
                                        <p:tav tm="0">
                                          <p:val>
                                            <p:fltVal val="0"/>
                                          </p:val>
                                        </p:tav>
                                        <p:tav tm="100000">
                                          <p:val>
                                            <p:strVal val="#ppt_h"/>
                                          </p:val>
                                        </p:tav>
                                      </p:tavLst>
                                    </p:anim>
                                    <p:animEffect transition="in" filter="fade">
                                      <p:cBhvr>
                                        <p:cTn id="34" dur="250"/>
                                        <p:tgtEl>
                                          <p:spTgt spid="1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250" fill="hold"/>
                                        <p:tgtEl>
                                          <p:spTgt spid="16"/>
                                        </p:tgtEl>
                                        <p:attrNameLst>
                                          <p:attrName>ppt_w</p:attrName>
                                        </p:attrNameLst>
                                      </p:cBhvr>
                                      <p:tavLst>
                                        <p:tav tm="0">
                                          <p:val>
                                            <p:fltVal val="0"/>
                                          </p:val>
                                        </p:tav>
                                        <p:tav tm="100000">
                                          <p:val>
                                            <p:strVal val="#ppt_w"/>
                                          </p:val>
                                        </p:tav>
                                      </p:tavLst>
                                    </p:anim>
                                    <p:anim calcmode="lin" valueType="num">
                                      <p:cBhvr>
                                        <p:cTn id="38" dur="250" fill="hold"/>
                                        <p:tgtEl>
                                          <p:spTgt spid="16"/>
                                        </p:tgtEl>
                                        <p:attrNameLst>
                                          <p:attrName>ppt_h</p:attrName>
                                        </p:attrNameLst>
                                      </p:cBhvr>
                                      <p:tavLst>
                                        <p:tav tm="0">
                                          <p:val>
                                            <p:fltVal val="0"/>
                                          </p:val>
                                        </p:tav>
                                        <p:tav tm="100000">
                                          <p:val>
                                            <p:strVal val="#ppt_h"/>
                                          </p:val>
                                        </p:tav>
                                      </p:tavLst>
                                    </p:anim>
                                    <p:animEffect transition="in" filter="fade">
                                      <p:cBhvr>
                                        <p:cTn id="39" dur="250"/>
                                        <p:tgtEl>
                                          <p:spTgt spid="16"/>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250" fill="hold"/>
                                        <p:tgtEl>
                                          <p:spTgt spid="17"/>
                                        </p:tgtEl>
                                        <p:attrNameLst>
                                          <p:attrName>ppt_w</p:attrName>
                                        </p:attrNameLst>
                                      </p:cBhvr>
                                      <p:tavLst>
                                        <p:tav tm="0">
                                          <p:val>
                                            <p:fltVal val="0"/>
                                          </p:val>
                                        </p:tav>
                                        <p:tav tm="100000">
                                          <p:val>
                                            <p:strVal val="#ppt_w"/>
                                          </p:val>
                                        </p:tav>
                                      </p:tavLst>
                                    </p:anim>
                                    <p:anim calcmode="lin" valueType="num">
                                      <p:cBhvr>
                                        <p:cTn id="43" dur="250" fill="hold"/>
                                        <p:tgtEl>
                                          <p:spTgt spid="17"/>
                                        </p:tgtEl>
                                        <p:attrNameLst>
                                          <p:attrName>ppt_h</p:attrName>
                                        </p:attrNameLst>
                                      </p:cBhvr>
                                      <p:tavLst>
                                        <p:tav tm="0">
                                          <p:val>
                                            <p:fltVal val="0"/>
                                          </p:val>
                                        </p:tav>
                                        <p:tav tm="100000">
                                          <p:val>
                                            <p:strVal val="#ppt_h"/>
                                          </p:val>
                                        </p:tav>
                                      </p:tavLst>
                                    </p:anim>
                                    <p:animEffect transition="in" filter="fade">
                                      <p:cBhvr>
                                        <p:cTn id="44" dur="250"/>
                                        <p:tgtEl>
                                          <p:spTgt spid="1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250" fill="hold"/>
                                        <p:tgtEl>
                                          <p:spTgt spid="18"/>
                                        </p:tgtEl>
                                        <p:attrNameLst>
                                          <p:attrName>ppt_w</p:attrName>
                                        </p:attrNameLst>
                                      </p:cBhvr>
                                      <p:tavLst>
                                        <p:tav tm="0">
                                          <p:val>
                                            <p:fltVal val="0"/>
                                          </p:val>
                                        </p:tav>
                                        <p:tav tm="100000">
                                          <p:val>
                                            <p:strVal val="#ppt_w"/>
                                          </p:val>
                                        </p:tav>
                                      </p:tavLst>
                                    </p:anim>
                                    <p:anim calcmode="lin" valueType="num">
                                      <p:cBhvr>
                                        <p:cTn id="48" dur="250" fill="hold"/>
                                        <p:tgtEl>
                                          <p:spTgt spid="18"/>
                                        </p:tgtEl>
                                        <p:attrNameLst>
                                          <p:attrName>ppt_h</p:attrName>
                                        </p:attrNameLst>
                                      </p:cBhvr>
                                      <p:tavLst>
                                        <p:tav tm="0">
                                          <p:val>
                                            <p:fltVal val="0"/>
                                          </p:val>
                                        </p:tav>
                                        <p:tav tm="100000">
                                          <p:val>
                                            <p:strVal val="#ppt_h"/>
                                          </p:val>
                                        </p:tav>
                                      </p:tavLst>
                                    </p:anim>
                                    <p:animEffect transition="in" filter="fade">
                                      <p:cBhvr>
                                        <p:cTn id="49" dur="250"/>
                                        <p:tgtEl>
                                          <p:spTgt spid="18"/>
                                        </p:tgtEl>
                                      </p:cBhvr>
                                    </p:animEffect>
                                  </p:childTnLst>
                                </p:cTn>
                              </p:par>
                              <p:par>
                                <p:cTn id="50" presetID="53" presetClass="entr" presetSubtype="16"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p:cTn id="52" dur="250" fill="hold"/>
                                        <p:tgtEl>
                                          <p:spTgt spid="19"/>
                                        </p:tgtEl>
                                        <p:attrNameLst>
                                          <p:attrName>ppt_w</p:attrName>
                                        </p:attrNameLst>
                                      </p:cBhvr>
                                      <p:tavLst>
                                        <p:tav tm="0">
                                          <p:val>
                                            <p:fltVal val="0"/>
                                          </p:val>
                                        </p:tav>
                                        <p:tav tm="100000">
                                          <p:val>
                                            <p:strVal val="#ppt_w"/>
                                          </p:val>
                                        </p:tav>
                                      </p:tavLst>
                                    </p:anim>
                                    <p:anim calcmode="lin" valueType="num">
                                      <p:cBhvr>
                                        <p:cTn id="53" dur="250" fill="hold"/>
                                        <p:tgtEl>
                                          <p:spTgt spid="19"/>
                                        </p:tgtEl>
                                        <p:attrNameLst>
                                          <p:attrName>ppt_h</p:attrName>
                                        </p:attrNameLst>
                                      </p:cBhvr>
                                      <p:tavLst>
                                        <p:tav tm="0">
                                          <p:val>
                                            <p:fltVal val="0"/>
                                          </p:val>
                                        </p:tav>
                                        <p:tav tm="100000">
                                          <p:val>
                                            <p:strVal val="#ppt_h"/>
                                          </p:val>
                                        </p:tav>
                                      </p:tavLst>
                                    </p:anim>
                                    <p:animEffect transition="in" filter="fade">
                                      <p:cBhvr>
                                        <p:cTn id="54" dur="250"/>
                                        <p:tgtEl>
                                          <p:spTgt spid="19"/>
                                        </p:tgtEl>
                                      </p:cBhvr>
                                    </p:animEffect>
                                  </p:childTnLst>
                                </p:cTn>
                              </p:par>
                              <p:par>
                                <p:cTn id="55" presetID="53" presetClass="entr" presetSubtype="16"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p:cTn id="57" dur="250" fill="hold"/>
                                        <p:tgtEl>
                                          <p:spTgt spid="20"/>
                                        </p:tgtEl>
                                        <p:attrNameLst>
                                          <p:attrName>ppt_w</p:attrName>
                                        </p:attrNameLst>
                                      </p:cBhvr>
                                      <p:tavLst>
                                        <p:tav tm="0">
                                          <p:val>
                                            <p:fltVal val="0"/>
                                          </p:val>
                                        </p:tav>
                                        <p:tav tm="100000">
                                          <p:val>
                                            <p:strVal val="#ppt_w"/>
                                          </p:val>
                                        </p:tav>
                                      </p:tavLst>
                                    </p:anim>
                                    <p:anim calcmode="lin" valueType="num">
                                      <p:cBhvr>
                                        <p:cTn id="58" dur="250" fill="hold"/>
                                        <p:tgtEl>
                                          <p:spTgt spid="20"/>
                                        </p:tgtEl>
                                        <p:attrNameLst>
                                          <p:attrName>ppt_h</p:attrName>
                                        </p:attrNameLst>
                                      </p:cBhvr>
                                      <p:tavLst>
                                        <p:tav tm="0">
                                          <p:val>
                                            <p:fltVal val="0"/>
                                          </p:val>
                                        </p:tav>
                                        <p:tav tm="100000">
                                          <p:val>
                                            <p:strVal val="#ppt_h"/>
                                          </p:val>
                                        </p:tav>
                                      </p:tavLst>
                                    </p:anim>
                                    <p:animEffect transition="in" filter="fade">
                                      <p:cBhvr>
                                        <p:cTn id="59" dur="250"/>
                                        <p:tgtEl>
                                          <p:spTgt spid="20"/>
                                        </p:tgtEl>
                                      </p:cBhvr>
                                    </p:animEffect>
                                  </p:childTnLst>
                                </p:cTn>
                              </p:par>
                              <p:par>
                                <p:cTn id="60" presetID="53" presetClass="entr" presetSubtype="16" fill="hold" nodeType="withEffect">
                                  <p:stCondLst>
                                    <p:cond delay="0"/>
                                  </p:stCondLst>
                                  <p:childTnLst>
                                    <p:set>
                                      <p:cBhvr>
                                        <p:cTn id="61" dur="1" fill="hold">
                                          <p:stCondLst>
                                            <p:cond delay="0"/>
                                          </p:stCondLst>
                                        </p:cTn>
                                        <p:tgtEl>
                                          <p:spTgt spid="21"/>
                                        </p:tgtEl>
                                        <p:attrNameLst>
                                          <p:attrName>style.visibility</p:attrName>
                                        </p:attrNameLst>
                                      </p:cBhvr>
                                      <p:to>
                                        <p:strVal val="visible"/>
                                      </p:to>
                                    </p:set>
                                    <p:anim calcmode="lin" valueType="num">
                                      <p:cBhvr>
                                        <p:cTn id="62" dur="250" fill="hold"/>
                                        <p:tgtEl>
                                          <p:spTgt spid="21"/>
                                        </p:tgtEl>
                                        <p:attrNameLst>
                                          <p:attrName>ppt_w</p:attrName>
                                        </p:attrNameLst>
                                      </p:cBhvr>
                                      <p:tavLst>
                                        <p:tav tm="0">
                                          <p:val>
                                            <p:fltVal val="0"/>
                                          </p:val>
                                        </p:tav>
                                        <p:tav tm="100000">
                                          <p:val>
                                            <p:strVal val="#ppt_w"/>
                                          </p:val>
                                        </p:tav>
                                      </p:tavLst>
                                    </p:anim>
                                    <p:anim calcmode="lin" valueType="num">
                                      <p:cBhvr>
                                        <p:cTn id="63" dur="250" fill="hold"/>
                                        <p:tgtEl>
                                          <p:spTgt spid="21"/>
                                        </p:tgtEl>
                                        <p:attrNameLst>
                                          <p:attrName>ppt_h</p:attrName>
                                        </p:attrNameLst>
                                      </p:cBhvr>
                                      <p:tavLst>
                                        <p:tav tm="0">
                                          <p:val>
                                            <p:fltVal val="0"/>
                                          </p:val>
                                        </p:tav>
                                        <p:tav tm="100000">
                                          <p:val>
                                            <p:strVal val="#ppt_h"/>
                                          </p:val>
                                        </p:tav>
                                      </p:tavLst>
                                    </p:anim>
                                    <p:animEffect transition="in" filter="fade">
                                      <p:cBhvr>
                                        <p:cTn id="64" dur="250"/>
                                        <p:tgtEl>
                                          <p:spTgt spid="21"/>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p:cTn id="67" dur="250" fill="hold"/>
                                        <p:tgtEl>
                                          <p:spTgt spid="22"/>
                                        </p:tgtEl>
                                        <p:attrNameLst>
                                          <p:attrName>ppt_w</p:attrName>
                                        </p:attrNameLst>
                                      </p:cBhvr>
                                      <p:tavLst>
                                        <p:tav tm="0">
                                          <p:val>
                                            <p:fltVal val="0"/>
                                          </p:val>
                                        </p:tav>
                                        <p:tav tm="100000">
                                          <p:val>
                                            <p:strVal val="#ppt_w"/>
                                          </p:val>
                                        </p:tav>
                                      </p:tavLst>
                                    </p:anim>
                                    <p:anim calcmode="lin" valueType="num">
                                      <p:cBhvr>
                                        <p:cTn id="68" dur="250" fill="hold"/>
                                        <p:tgtEl>
                                          <p:spTgt spid="22"/>
                                        </p:tgtEl>
                                        <p:attrNameLst>
                                          <p:attrName>ppt_h</p:attrName>
                                        </p:attrNameLst>
                                      </p:cBhvr>
                                      <p:tavLst>
                                        <p:tav tm="0">
                                          <p:val>
                                            <p:fltVal val="0"/>
                                          </p:val>
                                        </p:tav>
                                        <p:tav tm="100000">
                                          <p:val>
                                            <p:strVal val="#ppt_h"/>
                                          </p:val>
                                        </p:tav>
                                      </p:tavLst>
                                    </p:anim>
                                    <p:animEffect transition="in" filter="fade">
                                      <p:cBhvr>
                                        <p:cTn id="69" dur="2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animBg="1"/>
      <p:bldP spid="16" grpId="0" animBg="1"/>
      <p:bldP spid="17" grpId="0" animBg="1"/>
      <p:bldP spid="18" grpId="0" animBg="1"/>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661169" y="2602727"/>
            <a:ext cx="1587487" cy="1587487"/>
          </a:xfrm>
          <a:prstGeom prst="rect">
            <a:avLst/>
          </a:prstGeom>
          <a:solidFill>
            <a:schemeClr val="bg1"/>
          </a:solidFill>
          <a:ln>
            <a:noFill/>
          </a:ln>
          <a:effectLst>
            <a:outerShdw blurRad="50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5863088" y="2593221"/>
            <a:ext cx="2568079" cy="460375"/>
          </a:xfrm>
          <a:prstGeom prst="rect">
            <a:avLst/>
          </a:prstGeom>
          <a:noFill/>
        </p:spPr>
        <p:txBody>
          <a:bodyPr wrap="square" rtlCol="0">
            <a:spAutoFit/>
          </a:bodyPr>
          <a:lstStyle/>
          <a:p>
            <a:pPr algn="ctr"/>
            <a:r>
              <a:rPr lang="en-US" altLang="zh-CN" sz="2400" dirty="0">
                <a:solidFill>
                  <a:schemeClr val="bg1"/>
                </a:solidFill>
                <a:cs typeface="+mn-ea"/>
                <a:sym typeface="+mn-lt"/>
              </a:rPr>
              <a:t>Future Scope </a:t>
            </a:r>
            <a:endParaRPr lang="en-US" altLang="zh-CN" sz="2400" dirty="0">
              <a:solidFill>
                <a:schemeClr val="bg1"/>
              </a:solidFill>
              <a:cs typeface="+mn-ea"/>
              <a:sym typeface="+mn-lt"/>
            </a:endParaRPr>
          </a:p>
        </p:txBody>
      </p:sp>
      <p:sp>
        <p:nvSpPr>
          <p:cNvPr id="11" name="文本框 10"/>
          <p:cNvSpPr txBox="1"/>
          <p:nvPr/>
        </p:nvSpPr>
        <p:spPr>
          <a:xfrm>
            <a:off x="3661169" y="2673195"/>
            <a:ext cx="1587487" cy="1446550"/>
          </a:xfrm>
          <a:prstGeom prst="rect">
            <a:avLst/>
          </a:prstGeom>
          <a:noFill/>
        </p:spPr>
        <p:txBody>
          <a:bodyPr wrap="square" rtlCol="0">
            <a:spAutoFit/>
          </a:bodyPr>
          <a:lstStyle/>
          <a:p>
            <a:pPr algn="ctr"/>
            <a:r>
              <a:rPr lang="en-US" altLang="zh-CN" sz="8800" b="1" dirty="0">
                <a:solidFill>
                  <a:schemeClr val="accent1"/>
                </a:solidFill>
                <a:cs typeface="+mn-ea"/>
                <a:sym typeface="+mn-lt"/>
              </a:rPr>
              <a:t>05</a:t>
            </a:r>
            <a:endParaRPr lang="zh-CN" altLang="en-US" sz="8800" b="1" dirty="0">
              <a:solidFill>
                <a:schemeClr val="accent1"/>
              </a:solidFill>
              <a:cs typeface="+mn-ea"/>
              <a:sym typeface="+mn-lt"/>
            </a:endParaRPr>
          </a:p>
        </p:txBody>
      </p:sp>
      <p:sp>
        <p:nvSpPr>
          <p:cNvPr id="12" name="文本框 11"/>
          <p:cNvSpPr txBox="1"/>
          <p:nvPr/>
        </p:nvSpPr>
        <p:spPr>
          <a:xfrm>
            <a:off x="5763423" y="3092600"/>
            <a:ext cx="2767409" cy="368300"/>
          </a:xfrm>
          <a:prstGeom prst="rect">
            <a:avLst/>
          </a:prstGeom>
          <a:noFill/>
        </p:spPr>
        <p:txBody>
          <a:bodyPr wrap="square" rtlCol="0">
            <a:spAutoFit/>
          </a:bodyPr>
          <a:lstStyle/>
          <a:p>
            <a:pPr algn="ctr">
              <a:lnSpc>
                <a:spcPct val="150000"/>
              </a:lnSpc>
            </a:pPr>
            <a:r>
              <a:rPr lang="en-US" altLang="zh-CN" sz="1200" dirty="0">
                <a:solidFill>
                  <a:schemeClr val="bg1"/>
                </a:solidFill>
                <a:cs typeface="+mn-ea"/>
                <a:sym typeface="+mn-lt"/>
              </a:rPr>
              <a:t>Considered Ahead...</a:t>
            </a:r>
            <a:endParaRPr lang="en-US" altLang="zh-CN" sz="1200" dirty="0">
              <a:solidFill>
                <a:schemeClr val="bg1"/>
              </a:solidFill>
              <a:cs typeface="+mn-ea"/>
              <a:sym typeface="+mn-lt"/>
            </a:endParaRPr>
          </a:p>
        </p:txBody>
      </p:sp>
      <p:cxnSp>
        <p:nvCxnSpPr>
          <p:cNvPr id="13" name="直接连接符 12"/>
          <p:cNvCxnSpPr/>
          <p:nvPr/>
        </p:nvCxnSpPr>
        <p:spPr>
          <a:xfrm>
            <a:off x="5908877" y="3083502"/>
            <a:ext cx="24765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682531" y="1517362"/>
            <a:ext cx="6826938" cy="3823276"/>
          </a:xfrm>
          <a:prstGeom prst="rect">
            <a:avLst/>
          </a:prstGeom>
          <a:noFill/>
          <a:ln w="28575">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2" grpId="0"/>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ome hackathon"/>
          <p:cNvPicPr>
            <a:picLocks noChangeAspect="1"/>
          </p:cNvPicPr>
          <p:nvPr/>
        </p:nvPicPr>
        <p:blipFill>
          <a:blip r:embed="rId1"/>
          <a:stretch>
            <a:fillRect/>
          </a:stretch>
        </p:blipFill>
        <p:spPr>
          <a:xfrm>
            <a:off x="238760" y="1254125"/>
            <a:ext cx="6906260" cy="3460750"/>
          </a:xfrm>
          <a:prstGeom prst="rect">
            <a:avLst/>
          </a:prstGeom>
        </p:spPr>
      </p:pic>
      <p:sp>
        <p:nvSpPr>
          <p:cNvPr id="2" name="Text Box 1"/>
          <p:cNvSpPr txBox="1"/>
          <p:nvPr/>
        </p:nvSpPr>
        <p:spPr>
          <a:xfrm>
            <a:off x="7284251" y="560071"/>
            <a:ext cx="4448975" cy="4154984"/>
          </a:xfrm>
          <a:prstGeom prst="rect">
            <a:avLst/>
          </a:prstGeom>
          <a:noFill/>
          <a:ln w="28575" cmpd="dbl">
            <a:solidFill>
              <a:schemeClr val="bg1"/>
            </a:solidFill>
            <a:prstDash val="solid"/>
          </a:ln>
        </p:spPr>
        <p:txBody>
          <a:bodyPr wrap="square" rtlCol="0">
            <a:spAutoFit/>
          </a:bodyPr>
          <a:lstStyle/>
          <a:p>
            <a:pPr marL="285750" indent="-285750">
              <a:buFont typeface="Arial" panose="020B0604020202020204" pitchFamily="34" charset="0"/>
              <a:buChar char="•"/>
            </a:pPr>
            <a:endParaRPr lang="en-US" dirty="0" smtClean="0">
              <a:solidFill>
                <a:schemeClr val="bg1"/>
              </a:solidFill>
            </a:endParaRPr>
          </a:p>
          <a:p>
            <a:pPr algn="ctr"/>
            <a:r>
              <a:rPr lang="en-US" dirty="0" smtClean="0">
                <a:solidFill>
                  <a:schemeClr val="bg1"/>
                </a:solidFill>
              </a:rPr>
              <a:t>FUTURE PLANS</a:t>
            </a:r>
            <a:endParaRPr lang="en-US" dirty="0" smtClean="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sz="1600" dirty="0" smtClean="0">
                <a:solidFill>
                  <a:schemeClr val="bg1"/>
                </a:solidFill>
              </a:rPr>
              <a:t>Planning </a:t>
            </a:r>
            <a:r>
              <a:rPr lang="en-US" sz="1600" dirty="0">
                <a:solidFill>
                  <a:schemeClr val="bg1"/>
                </a:solidFill>
              </a:rPr>
              <a:t>of adding a few mini-games which can be used by students to get back on track when they just getting bored</a:t>
            </a:r>
            <a:r>
              <a:rPr lang="en-US" sz="1600" dirty="0" smtClean="0">
                <a:solidFill>
                  <a:schemeClr val="bg1"/>
                </a:solidFill>
              </a:rPr>
              <a:t>.</a:t>
            </a:r>
            <a:endParaRPr lang="en-US" sz="1600" dirty="0" smtClean="0">
              <a:solidFill>
                <a:schemeClr val="bg1"/>
              </a:solidFill>
            </a:endParaRP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Planning to improve music player by providing students an option to add their pre-created music playlist thus they can enjoy songs which they </a:t>
            </a:r>
            <a:r>
              <a:rPr lang="en-US" sz="1600" dirty="0" smtClean="0">
                <a:solidFill>
                  <a:schemeClr val="bg1"/>
                </a:solidFill>
              </a:rPr>
              <a:t>prefer.</a:t>
            </a:r>
            <a:endParaRPr lang="en-US" sz="1600" dirty="0" smtClean="0">
              <a:solidFill>
                <a:schemeClr val="bg1"/>
              </a:solidFill>
            </a:endParaRP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Planning to provide More blogs and few </a:t>
            </a:r>
            <a:r>
              <a:rPr lang="en-US" sz="1600" dirty="0" err="1">
                <a:solidFill>
                  <a:schemeClr val="bg1"/>
                </a:solidFill>
              </a:rPr>
              <a:t>youtube</a:t>
            </a:r>
            <a:r>
              <a:rPr lang="en-US" sz="1600" dirty="0">
                <a:solidFill>
                  <a:schemeClr val="bg1"/>
                </a:solidFill>
              </a:rPr>
              <a:t> channel links which can help them to understand topics clearly.</a:t>
            </a:r>
            <a:endParaRPr lang="en-US" sz="1600" dirty="0">
              <a:solidFill>
                <a:schemeClr val="bg1"/>
              </a:solidFill>
            </a:endParaRPr>
          </a:p>
          <a:p>
            <a:endParaRPr lang="en-US" sz="16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332605" y="2921000"/>
            <a:ext cx="3526790" cy="708025"/>
          </a:xfrm>
          <a:prstGeom prst="rect">
            <a:avLst/>
          </a:prstGeom>
        </p:spPr>
        <p:txBody>
          <a:bodyPr wrap="square">
            <a:spAutoFit/>
          </a:bodyPr>
          <a:lstStyle/>
          <a:p>
            <a:pPr algn="dist"/>
            <a:r>
              <a:rPr lang="en-US" altLang="zh-CN" sz="4000" b="1" dirty="0">
                <a:solidFill>
                  <a:schemeClr val="bg1"/>
                </a:solidFill>
                <a:cs typeface="+mn-ea"/>
                <a:sym typeface="+mn-lt"/>
              </a:rPr>
              <a:t>THANKS</a:t>
            </a:r>
            <a:endParaRPr lang="en-US" altLang="zh-CN" sz="4000" b="1" dirty="0">
              <a:solidFill>
                <a:schemeClr val="bg1"/>
              </a:solidFill>
              <a:cs typeface="+mn-ea"/>
              <a:sym typeface="+mn-lt"/>
            </a:endParaRPr>
          </a:p>
        </p:txBody>
      </p:sp>
      <p:sp>
        <p:nvSpPr>
          <p:cNvPr id="13" name="矩形 12"/>
          <p:cNvSpPr/>
          <p:nvPr/>
        </p:nvSpPr>
        <p:spPr>
          <a:xfrm>
            <a:off x="2516294" y="1871980"/>
            <a:ext cx="7159413" cy="3114040"/>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70305" y="3586340"/>
            <a:ext cx="1983130" cy="337185"/>
          </a:xfrm>
          <a:prstGeom prst="rect">
            <a:avLst/>
          </a:prstGeom>
          <a:noFill/>
        </p:spPr>
        <p:txBody>
          <a:bodyPr wrap="square" rtlCol="0">
            <a:spAutoFit/>
          </a:bodyPr>
          <a:lstStyle/>
          <a:p>
            <a:pPr algn="ctr"/>
            <a:r>
              <a:rPr lang="en-US" altLang="zh-CN" sz="1600" dirty="0">
                <a:solidFill>
                  <a:schemeClr val="bg1"/>
                </a:solidFill>
                <a:cs typeface="+mn-ea"/>
                <a:sym typeface="+mn-lt"/>
              </a:rPr>
              <a:t>Problem Statement</a:t>
            </a:r>
            <a:endParaRPr lang="en-US" altLang="zh-CN" sz="1600" dirty="0">
              <a:solidFill>
                <a:schemeClr val="bg1"/>
              </a:solidFill>
              <a:cs typeface="+mn-ea"/>
              <a:sym typeface="+mn-lt"/>
            </a:endParaRPr>
          </a:p>
        </p:txBody>
      </p:sp>
      <p:cxnSp>
        <p:nvCxnSpPr>
          <p:cNvPr id="12" name="直接连接符 11"/>
          <p:cNvCxnSpPr/>
          <p:nvPr/>
        </p:nvCxnSpPr>
        <p:spPr>
          <a:xfrm>
            <a:off x="1420135" y="4081575"/>
            <a:ext cx="883471"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870305" y="2921696"/>
            <a:ext cx="1983130" cy="707886"/>
          </a:xfrm>
          <a:prstGeom prst="rect">
            <a:avLst/>
          </a:prstGeom>
          <a:noFill/>
        </p:spPr>
        <p:txBody>
          <a:bodyPr wrap="square" rtlCol="0">
            <a:spAutoFit/>
          </a:bodyPr>
          <a:lstStyle/>
          <a:p>
            <a:pPr algn="ctr"/>
            <a:r>
              <a:rPr lang="en-US" altLang="zh-CN" sz="4000" b="1" spc="300" dirty="0">
                <a:solidFill>
                  <a:schemeClr val="bg1"/>
                </a:solidFill>
                <a:cs typeface="+mn-ea"/>
                <a:sym typeface="+mn-lt"/>
              </a:rPr>
              <a:t>01</a:t>
            </a:r>
            <a:endParaRPr lang="zh-CN" altLang="en-US" sz="4000" b="1" spc="300" dirty="0">
              <a:solidFill>
                <a:schemeClr val="bg1"/>
              </a:solidFill>
              <a:cs typeface="+mn-ea"/>
              <a:sym typeface="+mn-lt"/>
            </a:endParaRPr>
          </a:p>
        </p:txBody>
      </p:sp>
      <p:sp>
        <p:nvSpPr>
          <p:cNvPr id="14" name="文本框 13"/>
          <p:cNvSpPr txBox="1"/>
          <p:nvPr/>
        </p:nvSpPr>
        <p:spPr>
          <a:xfrm>
            <a:off x="2960700" y="3586340"/>
            <a:ext cx="1983130" cy="337185"/>
          </a:xfrm>
          <a:prstGeom prst="rect">
            <a:avLst/>
          </a:prstGeom>
          <a:noFill/>
        </p:spPr>
        <p:txBody>
          <a:bodyPr wrap="square" rtlCol="0">
            <a:spAutoFit/>
          </a:bodyPr>
          <a:lstStyle/>
          <a:p>
            <a:pPr algn="ctr"/>
            <a:r>
              <a:rPr lang="en-US" altLang="zh-CN" sz="1600" dirty="0">
                <a:solidFill>
                  <a:schemeClr val="bg1"/>
                </a:solidFill>
                <a:cs typeface="+mn-ea"/>
                <a:sym typeface="+mn-lt"/>
              </a:rPr>
              <a:t>Proposed Solution</a:t>
            </a:r>
            <a:endParaRPr lang="en-US" altLang="zh-CN" sz="1600" dirty="0">
              <a:solidFill>
                <a:schemeClr val="bg1"/>
              </a:solidFill>
              <a:cs typeface="+mn-ea"/>
              <a:sym typeface="+mn-lt"/>
            </a:endParaRPr>
          </a:p>
        </p:txBody>
      </p:sp>
      <p:sp>
        <p:nvSpPr>
          <p:cNvPr id="15" name="文本框 14"/>
          <p:cNvSpPr txBox="1"/>
          <p:nvPr/>
        </p:nvSpPr>
        <p:spPr>
          <a:xfrm>
            <a:off x="2960700" y="2921696"/>
            <a:ext cx="1983130" cy="707886"/>
          </a:xfrm>
          <a:prstGeom prst="rect">
            <a:avLst/>
          </a:prstGeom>
          <a:noFill/>
        </p:spPr>
        <p:txBody>
          <a:bodyPr wrap="square" rtlCol="0">
            <a:spAutoFit/>
          </a:bodyPr>
          <a:lstStyle/>
          <a:p>
            <a:pPr algn="ctr"/>
            <a:r>
              <a:rPr lang="en-US" altLang="zh-CN" sz="4000" b="1" spc="300" dirty="0">
                <a:solidFill>
                  <a:schemeClr val="bg1"/>
                </a:solidFill>
                <a:cs typeface="+mn-ea"/>
                <a:sym typeface="+mn-lt"/>
              </a:rPr>
              <a:t>02</a:t>
            </a:r>
            <a:endParaRPr lang="zh-CN" altLang="en-US" sz="4000" b="1" spc="300" dirty="0">
              <a:solidFill>
                <a:schemeClr val="bg1"/>
              </a:solidFill>
              <a:cs typeface="+mn-ea"/>
              <a:sym typeface="+mn-lt"/>
            </a:endParaRPr>
          </a:p>
        </p:txBody>
      </p:sp>
      <p:sp>
        <p:nvSpPr>
          <p:cNvPr id="16" name="文本框 15"/>
          <p:cNvSpPr txBox="1"/>
          <p:nvPr/>
        </p:nvSpPr>
        <p:spPr>
          <a:xfrm>
            <a:off x="5051095" y="3586340"/>
            <a:ext cx="1983130" cy="337185"/>
          </a:xfrm>
          <a:prstGeom prst="rect">
            <a:avLst/>
          </a:prstGeom>
          <a:noFill/>
        </p:spPr>
        <p:txBody>
          <a:bodyPr wrap="square" rtlCol="0">
            <a:spAutoFit/>
          </a:bodyPr>
          <a:lstStyle/>
          <a:p>
            <a:pPr algn="ctr"/>
            <a:r>
              <a:rPr lang="en-US" altLang="zh-CN" sz="1600" dirty="0">
                <a:solidFill>
                  <a:schemeClr val="bg1"/>
                </a:solidFill>
                <a:cs typeface="+mn-ea"/>
                <a:sym typeface="+mn-lt"/>
              </a:rPr>
              <a:t>Technologies Used</a:t>
            </a:r>
            <a:endParaRPr lang="en-US" altLang="zh-CN" sz="1600" dirty="0">
              <a:solidFill>
                <a:schemeClr val="bg1"/>
              </a:solidFill>
              <a:cs typeface="+mn-ea"/>
              <a:sym typeface="+mn-lt"/>
            </a:endParaRPr>
          </a:p>
        </p:txBody>
      </p:sp>
      <p:sp>
        <p:nvSpPr>
          <p:cNvPr id="17" name="文本框 16"/>
          <p:cNvSpPr txBox="1"/>
          <p:nvPr/>
        </p:nvSpPr>
        <p:spPr>
          <a:xfrm>
            <a:off x="5051095" y="2921696"/>
            <a:ext cx="1983130" cy="707886"/>
          </a:xfrm>
          <a:prstGeom prst="rect">
            <a:avLst/>
          </a:prstGeom>
          <a:noFill/>
        </p:spPr>
        <p:txBody>
          <a:bodyPr wrap="square" rtlCol="0">
            <a:spAutoFit/>
          </a:bodyPr>
          <a:lstStyle/>
          <a:p>
            <a:pPr algn="ctr"/>
            <a:r>
              <a:rPr lang="en-US" altLang="zh-CN" sz="4000" b="1" spc="300" dirty="0">
                <a:solidFill>
                  <a:schemeClr val="bg1"/>
                </a:solidFill>
                <a:cs typeface="+mn-ea"/>
                <a:sym typeface="+mn-lt"/>
              </a:rPr>
              <a:t>03</a:t>
            </a:r>
            <a:endParaRPr lang="zh-CN" altLang="en-US" sz="4000" b="1" spc="300" dirty="0">
              <a:solidFill>
                <a:schemeClr val="bg1"/>
              </a:solidFill>
              <a:cs typeface="+mn-ea"/>
              <a:sym typeface="+mn-lt"/>
            </a:endParaRPr>
          </a:p>
        </p:txBody>
      </p:sp>
      <p:sp>
        <p:nvSpPr>
          <p:cNvPr id="18" name="文本框 17"/>
          <p:cNvSpPr txBox="1"/>
          <p:nvPr/>
        </p:nvSpPr>
        <p:spPr>
          <a:xfrm>
            <a:off x="7141490" y="3586340"/>
            <a:ext cx="1983130" cy="337185"/>
          </a:xfrm>
          <a:prstGeom prst="rect">
            <a:avLst/>
          </a:prstGeom>
          <a:noFill/>
        </p:spPr>
        <p:txBody>
          <a:bodyPr wrap="square" rtlCol="0">
            <a:spAutoFit/>
          </a:bodyPr>
          <a:lstStyle/>
          <a:p>
            <a:pPr algn="ctr"/>
            <a:r>
              <a:rPr lang="en-US" altLang="zh-CN" sz="1600" dirty="0">
                <a:solidFill>
                  <a:schemeClr val="bg1"/>
                </a:solidFill>
                <a:cs typeface="+mn-ea"/>
                <a:sym typeface="+mn-lt"/>
              </a:rPr>
              <a:t>Functionality</a:t>
            </a:r>
            <a:endParaRPr lang="en-US" altLang="zh-CN" sz="1600" dirty="0">
              <a:solidFill>
                <a:schemeClr val="bg1"/>
              </a:solidFill>
              <a:cs typeface="+mn-ea"/>
              <a:sym typeface="+mn-lt"/>
            </a:endParaRPr>
          </a:p>
        </p:txBody>
      </p:sp>
      <p:sp>
        <p:nvSpPr>
          <p:cNvPr id="19" name="文本框 18"/>
          <p:cNvSpPr txBox="1"/>
          <p:nvPr/>
        </p:nvSpPr>
        <p:spPr>
          <a:xfrm>
            <a:off x="7141490" y="2921696"/>
            <a:ext cx="1983130" cy="707886"/>
          </a:xfrm>
          <a:prstGeom prst="rect">
            <a:avLst/>
          </a:prstGeom>
          <a:noFill/>
        </p:spPr>
        <p:txBody>
          <a:bodyPr wrap="square" rtlCol="0">
            <a:spAutoFit/>
          </a:bodyPr>
          <a:lstStyle/>
          <a:p>
            <a:pPr algn="ctr"/>
            <a:r>
              <a:rPr lang="en-US" altLang="zh-CN" sz="4000" b="1" spc="300" dirty="0">
                <a:solidFill>
                  <a:schemeClr val="bg1"/>
                </a:solidFill>
                <a:cs typeface="+mn-ea"/>
                <a:sym typeface="+mn-lt"/>
              </a:rPr>
              <a:t>04</a:t>
            </a:r>
            <a:endParaRPr lang="zh-CN" altLang="en-US" sz="4000" b="1" spc="300" dirty="0">
              <a:solidFill>
                <a:schemeClr val="bg1"/>
              </a:solidFill>
              <a:cs typeface="+mn-ea"/>
              <a:sym typeface="+mn-lt"/>
            </a:endParaRPr>
          </a:p>
        </p:txBody>
      </p:sp>
      <p:sp>
        <p:nvSpPr>
          <p:cNvPr id="21" name="文本框 20"/>
          <p:cNvSpPr txBox="1"/>
          <p:nvPr/>
        </p:nvSpPr>
        <p:spPr>
          <a:xfrm>
            <a:off x="3865245" y="1498600"/>
            <a:ext cx="4639945" cy="923290"/>
          </a:xfrm>
          <a:prstGeom prst="rect">
            <a:avLst/>
          </a:prstGeom>
          <a:noFill/>
        </p:spPr>
        <p:txBody>
          <a:bodyPr wrap="square" rtlCol="0">
            <a:spAutoFit/>
          </a:bodyPr>
          <a:lstStyle/>
          <a:p>
            <a:pPr algn="ctr"/>
            <a:r>
              <a:rPr lang="en-US" altLang="zh-CN" sz="5400" b="1" dirty="0">
                <a:solidFill>
                  <a:schemeClr val="bg1"/>
                </a:solidFill>
                <a:cs typeface="+mn-ea"/>
                <a:sym typeface="+mn-lt"/>
              </a:rPr>
              <a:t>CONTENTS</a:t>
            </a:r>
            <a:endParaRPr lang="zh-CN" altLang="en-US" sz="5400" b="1" dirty="0">
              <a:solidFill>
                <a:schemeClr val="bg1"/>
              </a:solidFill>
              <a:cs typeface="+mn-ea"/>
              <a:sym typeface="+mn-lt"/>
            </a:endParaRPr>
          </a:p>
        </p:txBody>
      </p:sp>
      <p:sp>
        <p:nvSpPr>
          <p:cNvPr id="23" name="文本框 22"/>
          <p:cNvSpPr txBox="1"/>
          <p:nvPr/>
        </p:nvSpPr>
        <p:spPr>
          <a:xfrm>
            <a:off x="9160765" y="3586340"/>
            <a:ext cx="1983130" cy="337185"/>
          </a:xfrm>
          <a:prstGeom prst="rect">
            <a:avLst/>
          </a:prstGeom>
          <a:noFill/>
        </p:spPr>
        <p:txBody>
          <a:bodyPr wrap="square" rtlCol="0">
            <a:spAutoFit/>
          </a:bodyPr>
          <a:lstStyle/>
          <a:p>
            <a:pPr algn="ctr"/>
            <a:r>
              <a:rPr lang="en-US" altLang="zh-CN" sz="1600" dirty="0">
                <a:solidFill>
                  <a:schemeClr val="bg1"/>
                </a:solidFill>
                <a:cs typeface="+mn-ea"/>
                <a:sym typeface="+mn-lt"/>
              </a:rPr>
              <a:t>Future Scope </a:t>
            </a:r>
            <a:endParaRPr lang="en-US" altLang="zh-CN" sz="1600" dirty="0">
              <a:solidFill>
                <a:schemeClr val="bg1"/>
              </a:solidFill>
              <a:cs typeface="+mn-ea"/>
              <a:sym typeface="+mn-lt"/>
            </a:endParaRPr>
          </a:p>
        </p:txBody>
      </p:sp>
      <p:sp>
        <p:nvSpPr>
          <p:cNvPr id="24" name="文本框 23"/>
          <p:cNvSpPr txBox="1"/>
          <p:nvPr/>
        </p:nvSpPr>
        <p:spPr>
          <a:xfrm>
            <a:off x="9160765" y="2921696"/>
            <a:ext cx="1983130" cy="707886"/>
          </a:xfrm>
          <a:prstGeom prst="rect">
            <a:avLst/>
          </a:prstGeom>
          <a:noFill/>
        </p:spPr>
        <p:txBody>
          <a:bodyPr wrap="square" rtlCol="0">
            <a:spAutoFit/>
          </a:bodyPr>
          <a:lstStyle/>
          <a:p>
            <a:pPr algn="ctr"/>
            <a:r>
              <a:rPr lang="en-US" altLang="zh-CN" sz="4000" b="1" spc="300" dirty="0">
                <a:solidFill>
                  <a:schemeClr val="bg1"/>
                </a:solidFill>
                <a:cs typeface="+mn-ea"/>
                <a:sym typeface="+mn-lt"/>
              </a:rPr>
              <a:t>05</a:t>
            </a:r>
            <a:endParaRPr lang="zh-CN" altLang="en-US" sz="4000" b="1" spc="300" dirty="0">
              <a:solidFill>
                <a:schemeClr val="bg1"/>
              </a:solidFill>
              <a:cs typeface="+mn-ea"/>
              <a:sym typeface="+mn-lt"/>
            </a:endParaRPr>
          </a:p>
        </p:txBody>
      </p:sp>
      <p:cxnSp>
        <p:nvCxnSpPr>
          <p:cNvPr id="25" name="直接连接符 24"/>
          <p:cNvCxnSpPr/>
          <p:nvPr/>
        </p:nvCxnSpPr>
        <p:spPr>
          <a:xfrm>
            <a:off x="3510530" y="4081575"/>
            <a:ext cx="883471"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600925" y="4081575"/>
            <a:ext cx="883471"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691320" y="4081575"/>
            <a:ext cx="883471"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9666145" y="4081575"/>
            <a:ext cx="883471"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870306" y="4161640"/>
            <a:ext cx="1983130" cy="1106805"/>
          </a:xfrm>
          <a:prstGeom prst="rect">
            <a:avLst/>
          </a:prstGeom>
          <a:noFill/>
        </p:spPr>
        <p:txBody>
          <a:bodyPr wrap="square" rtlCol="0">
            <a:spAutoFit/>
          </a:bodyPr>
          <a:lstStyle/>
          <a:p>
            <a:pPr algn="ctr">
              <a:lnSpc>
                <a:spcPct val="150000"/>
              </a:lnSpc>
            </a:pPr>
            <a:r>
              <a:rPr lang="en-US" altLang="zh-CN" sz="1100" dirty="0">
                <a:solidFill>
                  <a:schemeClr val="bg1"/>
                </a:solidFill>
                <a:cs typeface="+mn-ea"/>
                <a:sym typeface="+mn-lt"/>
              </a:rPr>
              <a:t>Out of the three Problems of which we chose one problem statements.  ie. Education, as our problem Statement</a:t>
            </a:r>
            <a:endParaRPr lang="en-US" altLang="zh-CN" sz="1100" dirty="0">
              <a:solidFill>
                <a:schemeClr val="bg1"/>
              </a:solidFill>
              <a:cs typeface="+mn-ea"/>
              <a:sym typeface="+mn-lt"/>
            </a:endParaRPr>
          </a:p>
        </p:txBody>
      </p:sp>
      <p:sp>
        <p:nvSpPr>
          <p:cNvPr id="30" name="文本框 29"/>
          <p:cNvSpPr txBox="1"/>
          <p:nvPr/>
        </p:nvSpPr>
        <p:spPr>
          <a:xfrm>
            <a:off x="2960700" y="4161640"/>
            <a:ext cx="1983130" cy="852805"/>
          </a:xfrm>
          <a:prstGeom prst="rect">
            <a:avLst/>
          </a:prstGeom>
          <a:noFill/>
        </p:spPr>
        <p:txBody>
          <a:bodyPr wrap="square" rtlCol="0">
            <a:spAutoFit/>
          </a:bodyPr>
          <a:lstStyle/>
          <a:p>
            <a:pPr algn="ctr">
              <a:lnSpc>
                <a:spcPct val="150000"/>
              </a:lnSpc>
            </a:pPr>
            <a:r>
              <a:rPr lang="en-US" altLang="zh-CN" sz="1100" dirty="0">
                <a:solidFill>
                  <a:schemeClr val="bg1"/>
                </a:solidFill>
                <a:cs typeface="+mn-ea"/>
                <a:sym typeface="+mn-lt"/>
              </a:rPr>
              <a:t>We interpreted the lack of motivaion among students and thus proposed a solution</a:t>
            </a:r>
            <a:endParaRPr lang="en-US" altLang="zh-CN" sz="1100" dirty="0">
              <a:solidFill>
                <a:schemeClr val="bg1"/>
              </a:solidFill>
              <a:cs typeface="+mn-ea"/>
              <a:sym typeface="+mn-lt"/>
            </a:endParaRPr>
          </a:p>
        </p:txBody>
      </p:sp>
      <p:sp>
        <p:nvSpPr>
          <p:cNvPr id="31" name="文本框 30"/>
          <p:cNvSpPr txBox="1"/>
          <p:nvPr/>
        </p:nvSpPr>
        <p:spPr>
          <a:xfrm>
            <a:off x="5051094" y="4161640"/>
            <a:ext cx="1983130" cy="852805"/>
          </a:xfrm>
          <a:prstGeom prst="rect">
            <a:avLst/>
          </a:prstGeom>
          <a:noFill/>
        </p:spPr>
        <p:txBody>
          <a:bodyPr wrap="square" rtlCol="0">
            <a:spAutoFit/>
          </a:bodyPr>
          <a:lstStyle/>
          <a:p>
            <a:pPr algn="ctr">
              <a:lnSpc>
                <a:spcPct val="150000"/>
              </a:lnSpc>
            </a:pPr>
            <a:r>
              <a:rPr lang="en-US" altLang="zh-CN" sz="1100" dirty="0">
                <a:solidFill>
                  <a:schemeClr val="bg1"/>
                </a:solidFill>
                <a:cs typeface="+mn-ea"/>
                <a:sym typeface="+mn-lt"/>
              </a:rPr>
              <a:t>The Languages We Are </a:t>
            </a:r>
            <a:endParaRPr lang="en-US" altLang="zh-CN" sz="1100" dirty="0">
              <a:solidFill>
                <a:schemeClr val="bg1"/>
              </a:solidFill>
              <a:cs typeface="+mn-ea"/>
              <a:sym typeface="+mn-lt"/>
            </a:endParaRPr>
          </a:p>
          <a:p>
            <a:pPr algn="ctr">
              <a:lnSpc>
                <a:spcPct val="150000"/>
              </a:lnSpc>
            </a:pPr>
            <a:r>
              <a:rPr lang="en-US" altLang="zh-CN" sz="1100" dirty="0">
                <a:solidFill>
                  <a:schemeClr val="bg1"/>
                </a:solidFill>
                <a:cs typeface="+mn-ea"/>
                <a:sym typeface="+mn-lt"/>
              </a:rPr>
              <a:t>HTML, Bootstrap, and Javscript</a:t>
            </a:r>
            <a:endParaRPr lang="en-US" altLang="zh-CN" sz="1100" dirty="0">
              <a:solidFill>
                <a:schemeClr val="bg1"/>
              </a:solidFill>
              <a:cs typeface="+mn-ea"/>
              <a:sym typeface="+mn-lt"/>
            </a:endParaRPr>
          </a:p>
        </p:txBody>
      </p:sp>
      <p:sp>
        <p:nvSpPr>
          <p:cNvPr id="32" name="文本框 31"/>
          <p:cNvSpPr txBox="1"/>
          <p:nvPr/>
        </p:nvSpPr>
        <p:spPr>
          <a:xfrm>
            <a:off x="7141488" y="4161640"/>
            <a:ext cx="1983130" cy="852805"/>
          </a:xfrm>
          <a:prstGeom prst="rect">
            <a:avLst/>
          </a:prstGeom>
          <a:noFill/>
        </p:spPr>
        <p:txBody>
          <a:bodyPr wrap="square" rtlCol="0">
            <a:spAutoFit/>
          </a:bodyPr>
          <a:lstStyle/>
          <a:p>
            <a:pPr algn="ctr">
              <a:lnSpc>
                <a:spcPct val="150000"/>
              </a:lnSpc>
            </a:pPr>
            <a:r>
              <a:rPr lang="en-US" altLang="zh-CN" sz="1100" dirty="0">
                <a:solidFill>
                  <a:schemeClr val="bg1"/>
                </a:solidFill>
                <a:cs typeface="+mn-ea"/>
                <a:sym typeface="+mn-lt"/>
              </a:rPr>
              <a:t>Baisc Functionality Regarding Music Player, Login System, Blogs, etc</a:t>
            </a:r>
            <a:endParaRPr lang="en-US" altLang="zh-CN" sz="1100" dirty="0">
              <a:solidFill>
                <a:schemeClr val="bg1"/>
              </a:solidFill>
              <a:cs typeface="+mn-ea"/>
              <a:sym typeface="+mn-lt"/>
            </a:endParaRPr>
          </a:p>
        </p:txBody>
      </p:sp>
      <p:sp>
        <p:nvSpPr>
          <p:cNvPr id="33" name="文本框 32"/>
          <p:cNvSpPr txBox="1"/>
          <p:nvPr/>
        </p:nvSpPr>
        <p:spPr>
          <a:xfrm>
            <a:off x="9160762" y="4161640"/>
            <a:ext cx="1983130" cy="344805"/>
          </a:xfrm>
          <a:prstGeom prst="rect">
            <a:avLst/>
          </a:prstGeom>
          <a:noFill/>
        </p:spPr>
        <p:txBody>
          <a:bodyPr wrap="square" rtlCol="0">
            <a:spAutoFit/>
          </a:bodyPr>
          <a:lstStyle/>
          <a:p>
            <a:pPr algn="ctr">
              <a:lnSpc>
                <a:spcPct val="150000"/>
              </a:lnSpc>
            </a:pPr>
            <a:r>
              <a:rPr lang="en-US" altLang="zh-CN" sz="1100" dirty="0">
                <a:solidFill>
                  <a:schemeClr val="bg1"/>
                </a:solidFill>
                <a:cs typeface="+mn-ea"/>
                <a:sym typeface="+mn-lt"/>
              </a:rPr>
              <a:t>Considered Ahead...</a:t>
            </a:r>
            <a:endParaRPr lang="en-US" altLang="zh-CN" sz="11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1000" fill="hold"/>
                                        <p:tgtEl>
                                          <p:spTgt spid="1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1000"/>
                                        <p:tgtEl>
                                          <p:spTgt spid="18"/>
                                        </p:tgtEl>
                                      </p:cBhvr>
                                    </p:animEffect>
                                    <p:anim calcmode="lin" valueType="num">
                                      <p:cBhvr>
                                        <p:cTn id="43" dur="1000" fill="hold"/>
                                        <p:tgtEl>
                                          <p:spTgt spid="18"/>
                                        </p:tgtEl>
                                        <p:attrNameLst>
                                          <p:attrName>ppt_x</p:attrName>
                                        </p:attrNameLst>
                                      </p:cBhvr>
                                      <p:tavLst>
                                        <p:tav tm="0">
                                          <p:val>
                                            <p:strVal val="#ppt_x"/>
                                          </p:val>
                                        </p:tav>
                                        <p:tav tm="100000">
                                          <p:val>
                                            <p:strVal val="#ppt_x"/>
                                          </p:val>
                                        </p:tav>
                                      </p:tavLst>
                                    </p:anim>
                                    <p:anim calcmode="lin" valueType="num">
                                      <p:cBhvr>
                                        <p:cTn id="44" dur="1000" fill="hold"/>
                                        <p:tgtEl>
                                          <p:spTgt spid="1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1000"/>
                                        <p:tgtEl>
                                          <p:spTgt spid="19"/>
                                        </p:tgtEl>
                                      </p:cBhvr>
                                    </p:animEffect>
                                    <p:anim calcmode="lin" valueType="num">
                                      <p:cBhvr>
                                        <p:cTn id="48" dur="1000" fill="hold"/>
                                        <p:tgtEl>
                                          <p:spTgt spid="19"/>
                                        </p:tgtEl>
                                        <p:attrNameLst>
                                          <p:attrName>ppt_x</p:attrName>
                                        </p:attrNameLst>
                                      </p:cBhvr>
                                      <p:tavLst>
                                        <p:tav tm="0">
                                          <p:val>
                                            <p:strVal val="#ppt_x"/>
                                          </p:val>
                                        </p:tav>
                                        <p:tav tm="100000">
                                          <p:val>
                                            <p:strVal val="#ppt_x"/>
                                          </p:val>
                                        </p:tav>
                                      </p:tavLst>
                                    </p:anim>
                                    <p:anim calcmode="lin" valueType="num">
                                      <p:cBhvr>
                                        <p:cTn id="49" dur="1000" fill="hold"/>
                                        <p:tgtEl>
                                          <p:spTgt spid="1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1000"/>
                                        <p:tgtEl>
                                          <p:spTgt spid="23"/>
                                        </p:tgtEl>
                                      </p:cBhvr>
                                    </p:animEffect>
                                    <p:anim calcmode="lin" valueType="num">
                                      <p:cBhvr>
                                        <p:cTn id="53" dur="1000" fill="hold"/>
                                        <p:tgtEl>
                                          <p:spTgt spid="23"/>
                                        </p:tgtEl>
                                        <p:attrNameLst>
                                          <p:attrName>ppt_x</p:attrName>
                                        </p:attrNameLst>
                                      </p:cBhvr>
                                      <p:tavLst>
                                        <p:tav tm="0">
                                          <p:val>
                                            <p:strVal val="#ppt_x"/>
                                          </p:val>
                                        </p:tav>
                                        <p:tav tm="100000">
                                          <p:val>
                                            <p:strVal val="#ppt_x"/>
                                          </p:val>
                                        </p:tav>
                                      </p:tavLst>
                                    </p:anim>
                                    <p:anim calcmode="lin" valueType="num">
                                      <p:cBhvr>
                                        <p:cTn id="54" dur="1000" fill="hold"/>
                                        <p:tgtEl>
                                          <p:spTgt spid="2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1000"/>
                                        <p:tgtEl>
                                          <p:spTgt spid="24"/>
                                        </p:tgtEl>
                                      </p:cBhvr>
                                    </p:animEffect>
                                    <p:anim calcmode="lin" valueType="num">
                                      <p:cBhvr>
                                        <p:cTn id="58" dur="1000" fill="hold"/>
                                        <p:tgtEl>
                                          <p:spTgt spid="24"/>
                                        </p:tgtEl>
                                        <p:attrNameLst>
                                          <p:attrName>ppt_x</p:attrName>
                                        </p:attrNameLst>
                                      </p:cBhvr>
                                      <p:tavLst>
                                        <p:tav tm="0">
                                          <p:val>
                                            <p:strVal val="#ppt_x"/>
                                          </p:val>
                                        </p:tav>
                                        <p:tav tm="100000">
                                          <p:val>
                                            <p:strVal val="#ppt_x"/>
                                          </p:val>
                                        </p:tav>
                                      </p:tavLst>
                                    </p:anim>
                                    <p:anim calcmode="lin" valueType="num">
                                      <p:cBhvr>
                                        <p:cTn id="59" dur="1000" fill="hold"/>
                                        <p:tgtEl>
                                          <p:spTgt spid="24"/>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1000"/>
                                        <p:tgtEl>
                                          <p:spTgt spid="25"/>
                                        </p:tgtEl>
                                      </p:cBhvr>
                                    </p:animEffect>
                                    <p:anim calcmode="lin" valueType="num">
                                      <p:cBhvr>
                                        <p:cTn id="63" dur="1000" fill="hold"/>
                                        <p:tgtEl>
                                          <p:spTgt spid="25"/>
                                        </p:tgtEl>
                                        <p:attrNameLst>
                                          <p:attrName>ppt_x</p:attrName>
                                        </p:attrNameLst>
                                      </p:cBhvr>
                                      <p:tavLst>
                                        <p:tav tm="0">
                                          <p:val>
                                            <p:strVal val="#ppt_x"/>
                                          </p:val>
                                        </p:tav>
                                        <p:tav tm="100000">
                                          <p:val>
                                            <p:strVal val="#ppt_x"/>
                                          </p:val>
                                        </p:tav>
                                      </p:tavLst>
                                    </p:anim>
                                    <p:anim calcmode="lin" valueType="num">
                                      <p:cBhvr>
                                        <p:cTn id="64" dur="1000" fill="hold"/>
                                        <p:tgtEl>
                                          <p:spTgt spid="25"/>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1000"/>
                                        <p:tgtEl>
                                          <p:spTgt spid="26"/>
                                        </p:tgtEl>
                                      </p:cBhvr>
                                    </p:animEffect>
                                    <p:anim calcmode="lin" valueType="num">
                                      <p:cBhvr>
                                        <p:cTn id="68" dur="1000" fill="hold"/>
                                        <p:tgtEl>
                                          <p:spTgt spid="26"/>
                                        </p:tgtEl>
                                        <p:attrNameLst>
                                          <p:attrName>ppt_x</p:attrName>
                                        </p:attrNameLst>
                                      </p:cBhvr>
                                      <p:tavLst>
                                        <p:tav tm="0">
                                          <p:val>
                                            <p:strVal val="#ppt_x"/>
                                          </p:val>
                                        </p:tav>
                                        <p:tav tm="100000">
                                          <p:val>
                                            <p:strVal val="#ppt_x"/>
                                          </p:val>
                                        </p:tav>
                                      </p:tavLst>
                                    </p:anim>
                                    <p:anim calcmode="lin" valueType="num">
                                      <p:cBhvr>
                                        <p:cTn id="69" dur="1000" fill="hold"/>
                                        <p:tgtEl>
                                          <p:spTgt spid="26"/>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1000"/>
                                        <p:tgtEl>
                                          <p:spTgt spid="27"/>
                                        </p:tgtEl>
                                      </p:cBhvr>
                                    </p:animEffect>
                                    <p:anim calcmode="lin" valueType="num">
                                      <p:cBhvr>
                                        <p:cTn id="73" dur="1000" fill="hold"/>
                                        <p:tgtEl>
                                          <p:spTgt spid="27"/>
                                        </p:tgtEl>
                                        <p:attrNameLst>
                                          <p:attrName>ppt_x</p:attrName>
                                        </p:attrNameLst>
                                      </p:cBhvr>
                                      <p:tavLst>
                                        <p:tav tm="0">
                                          <p:val>
                                            <p:strVal val="#ppt_x"/>
                                          </p:val>
                                        </p:tav>
                                        <p:tav tm="100000">
                                          <p:val>
                                            <p:strVal val="#ppt_x"/>
                                          </p:val>
                                        </p:tav>
                                      </p:tavLst>
                                    </p:anim>
                                    <p:anim calcmode="lin" valueType="num">
                                      <p:cBhvr>
                                        <p:cTn id="74" dur="1000" fill="hold"/>
                                        <p:tgtEl>
                                          <p:spTgt spid="27"/>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1000"/>
                                        <p:tgtEl>
                                          <p:spTgt spid="28"/>
                                        </p:tgtEl>
                                      </p:cBhvr>
                                    </p:animEffect>
                                    <p:anim calcmode="lin" valueType="num">
                                      <p:cBhvr>
                                        <p:cTn id="78" dur="1000" fill="hold"/>
                                        <p:tgtEl>
                                          <p:spTgt spid="28"/>
                                        </p:tgtEl>
                                        <p:attrNameLst>
                                          <p:attrName>ppt_x</p:attrName>
                                        </p:attrNameLst>
                                      </p:cBhvr>
                                      <p:tavLst>
                                        <p:tav tm="0">
                                          <p:val>
                                            <p:strVal val="#ppt_x"/>
                                          </p:val>
                                        </p:tav>
                                        <p:tav tm="100000">
                                          <p:val>
                                            <p:strVal val="#ppt_x"/>
                                          </p:val>
                                        </p:tav>
                                      </p:tavLst>
                                    </p:anim>
                                    <p:anim calcmode="lin" valueType="num">
                                      <p:cBhvr>
                                        <p:cTn id="79" dur="1000" fill="hold"/>
                                        <p:tgtEl>
                                          <p:spTgt spid="2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1000"/>
                                        <p:tgtEl>
                                          <p:spTgt spid="29"/>
                                        </p:tgtEl>
                                      </p:cBhvr>
                                    </p:animEffect>
                                    <p:anim calcmode="lin" valueType="num">
                                      <p:cBhvr>
                                        <p:cTn id="83" dur="1000" fill="hold"/>
                                        <p:tgtEl>
                                          <p:spTgt spid="29"/>
                                        </p:tgtEl>
                                        <p:attrNameLst>
                                          <p:attrName>ppt_x</p:attrName>
                                        </p:attrNameLst>
                                      </p:cBhvr>
                                      <p:tavLst>
                                        <p:tav tm="0">
                                          <p:val>
                                            <p:strVal val="#ppt_x"/>
                                          </p:val>
                                        </p:tav>
                                        <p:tav tm="100000">
                                          <p:val>
                                            <p:strVal val="#ppt_x"/>
                                          </p:val>
                                        </p:tav>
                                      </p:tavLst>
                                    </p:anim>
                                    <p:anim calcmode="lin" valueType="num">
                                      <p:cBhvr>
                                        <p:cTn id="84" dur="1000" fill="hold"/>
                                        <p:tgtEl>
                                          <p:spTgt spid="29"/>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fade">
                                      <p:cBhvr>
                                        <p:cTn id="87" dur="1000"/>
                                        <p:tgtEl>
                                          <p:spTgt spid="30"/>
                                        </p:tgtEl>
                                      </p:cBhvr>
                                    </p:animEffect>
                                    <p:anim calcmode="lin" valueType="num">
                                      <p:cBhvr>
                                        <p:cTn id="88" dur="1000" fill="hold"/>
                                        <p:tgtEl>
                                          <p:spTgt spid="30"/>
                                        </p:tgtEl>
                                        <p:attrNameLst>
                                          <p:attrName>ppt_x</p:attrName>
                                        </p:attrNameLst>
                                      </p:cBhvr>
                                      <p:tavLst>
                                        <p:tav tm="0">
                                          <p:val>
                                            <p:strVal val="#ppt_x"/>
                                          </p:val>
                                        </p:tav>
                                        <p:tav tm="100000">
                                          <p:val>
                                            <p:strVal val="#ppt_x"/>
                                          </p:val>
                                        </p:tav>
                                      </p:tavLst>
                                    </p:anim>
                                    <p:anim calcmode="lin" valueType="num">
                                      <p:cBhvr>
                                        <p:cTn id="89" dur="1000" fill="hold"/>
                                        <p:tgtEl>
                                          <p:spTgt spid="30"/>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1000"/>
                                        <p:tgtEl>
                                          <p:spTgt spid="31"/>
                                        </p:tgtEl>
                                      </p:cBhvr>
                                    </p:animEffect>
                                    <p:anim calcmode="lin" valueType="num">
                                      <p:cBhvr>
                                        <p:cTn id="93" dur="1000" fill="hold"/>
                                        <p:tgtEl>
                                          <p:spTgt spid="31"/>
                                        </p:tgtEl>
                                        <p:attrNameLst>
                                          <p:attrName>ppt_x</p:attrName>
                                        </p:attrNameLst>
                                      </p:cBhvr>
                                      <p:tavLst>
                                        <p:tav tm="0">
                                          <p:val>
                                            <p:strVal val="#ppt_x"/>
                                          </p:val>
                                        </p:tav>
                                        <p:tav tm="100000">
                                          <p:val>
                                            <p:strVal val="#ppt_x"/>
                                          </p:val>
                                        </p:tav>
                                      </p:tavLst>
                                    </p:anim>
                                    <p:anim calcmode="lin" valueType="num">
                                      <p:cBhvr>
                                        <p:cTn id="94" dur="1000" fill="hold"/>
                                        <p:tgtEl>
                                          <p:spTgt spid="31"/>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2"/>
                                        </p:tgtEl>
                                        <p:attrNameLst>
                                          <p:attrName>style.visibility</p:attrName>
                                        </p:attrNameLst>
                                      </p:cBhvr>
                                      <p:to>
                                        <p:strVal val="visible"/>
                                      </p:to>
                                    </p:set>
                                    <p:animEffect transition="in" filter="fade">
                                      <p:cBhvr>
                                        <p:cTn id="97" dur="1000"/>
                                        <p:tgtEl>
                                          <p:spTgt spid="32"/>
                                        </p:tgtEl>
                                      </p:cBhvr>
                                    </p:animEffect>
                                    <p:anim calcmode="lin" valueType="num">
                                      <p:cBhvr>
                                        <p:cTn id="98" dur="1000" fill="hold"/>
                                        <p:tgtEl>
                                          <p:spTgt spid="32"/>
                                        </p:tgtEl>
                                        <p:attrNameLst>
                                          <p:attrName>ppt_x</p:attrName>
                                        </p:attrNameLst>
                                      </p:cBhvr>
                                      <p:tavLst>
                                        <p:tav tm="0">
                                          <p:val>
                                            <p:strVal val="#ppt_x"/>
                                          </p:val>
                                        </p:tav>
                                        <p:tav tm="100000">
                                          <p:val>
                                            <p:strVal val="#ppt_x"/>
                                          </p:val>
                                        </p:tav>
                                      </p:tavLst>
                                    </p:anim>
                                    <p:anim calcmode="lin" valueType="num">
                                      <p:cBhvr>
                                        <p:cTn id="99" dur="1000" fill="hold"/>
                                        <p:tgtEl>
                                          <p:spTgt spid="32"/>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fade">
                                      <p:cBhvr>
                                        <p:cTn id="102" dur="1000"/>
                                        <p:tgtEl>
                                          <p:spTgt spid="33"/>
                                        </p:tgtEl>
                                      </p:cBhvr>
                                    </p:animEffect>
                                    <p:anim calcmode="lin" valueType="num">
                                      <p:cBhvr>
                                        <p:cTn id="103" dur="1000" fill="hold"/>
                                        <p:tgtEl>
                                          <p:spTgt spid="33"/>
                                        </p:tgtEl>
                                        <p:attrNameLst>
                                          <p:attrName>ppt_x</p:attrName>
                                        </p:attrNameLst>
                                      </p:cBhvr>
                                      <p:tavLst>
                                        <p:tav tm="0">
                                          <p:val>
                                            <p:strVal val="#ppt_x"/>
                                          </p:val>
                                        </p:tav>
                                        <p:tav tm="100000">
                                          <p:val>
                                            <p:strVal val="#ppt_x"/>
                                          </p:val>
                                        </p:tav>
                                      </p:tavLst>
                                    </p:anim>
                                    <p:anim calcmode="lin" valueType="num">
                                      <p:cBhvr>
                                        <p:cTn id="104"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4" grpId="0"/>
      <p:bldP spid="15" grpId="0"/>
      <p:bldP spid="16" grpId="0"/>
      <p:bldP spid="17" grpId="0"/>
      <p:bldP spid="18" grpId="0"/>
      <p:bldP spid="19" grpId="0"/>
      <p:bldP spid="23" grpId="0"/>
      <p:bldP spid="24" grpId="0"/>
      <p:bldP spid="29" grpId="0"/>
      <p:bldP spid="30" grpId="0"/>
      <p:bldP spid="31" grpId="0"/>
      <p:bldP spid="32" grpId="0"/>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3661169" y="2602727"/>
            <a:ext cx="1587487" cy="1587487"/>
          </a:xfrm>
          <a:prstGeom prst="rect">
            <a:avLst/>
          </a:prstGeom>
          <a:solidFill>
            <a:schemeClr val="bg1"/>
          </a:solidFill>
          <a:ln>
            <a:noFill/>
          </a:ln>
          <a:effectLst>
            <a:outerShdw blurRad="50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文本框 36"/>
          <p:cNvSpPr txBox="1"/>
          <p:nvPr/>
        </p:nvSpPr>
        <p:spPr>
          <a:xfrm>
            <a:off x="3661169" y="2673195"/>
            <a:ext cx="1587487" cy="1446550"/>
          </a:xfrm>
          <a:prstGeom prst="rect">
            <a:avLst/>
          </a:prstGeom>
          <a:noFill/>
        </p:spPr>
        <p:txBody>
          <a:bodyPr wrap="square" rtlCol="0">
            <a:spAutoFit/>
          </a:bodyPr>
          <a:lstStyle/>
          <a:p>
            <a:pPr algn="ctr"/>
            <a:r>
              <a:rPr lang="en-US" altLang="zh-CN" sz="8800" b="1" dirty="0">
                <a:solidFill>
                  <a:schemeClr val="accent1"/>
                </a:solidFill>
                <a:cs typeface="+mn-ea"/>
                <a:sym typeface="+mn-lt"/>
              </a:rPr>
              <a:t>01</a:t>
            </a:r>
            <a:endParaRPr lang="zh-CN" altLang="en-US" sz="8800" b="1" dirty="0">
              <a:solidFill>
                <a:schemeClr val="accent1"/>
              </a:solidFill>
              <a:cs typeface="+mn-ea"/>
              <a:sym typeface="+mn-lt"/>
            </a:endParaRPr>
          </a:p>
        </p:txBody>
      </p:sp>
      <p:sp>
        <p:nvSpPr>
          <p:cNvPr id="38" name="文本框 37"/>
          <p:cNvSpPr txBox="1"/>
          <p:nvPr/>
        </p:nvSpPr>
        <p:spPr>
          <a:xfrm>
            <a:off x="5763423" y="3092600"/>
            <a:ext cx="2767409" cy="1198880"/>
          </a:xfrm>
          <a:prstGeom prst="rect">
            <a:avLst/>
          </a:prstGeom>
          <a:noFill/>
        </p:spPr>
        <p:txBody>
          <a:bodyPr wrap="square" rtlCol="0">
            <a:spAutoFit/>
          </a:bodyPr>
          <a:lstStyle/>
          <a:p>
            <a:pPr algn="ctr">
              <a:lnSpc>
                <a:spcPct val="150000"/>
              </a:lnSpc>
            </a:pPr>
            <a:r>
              <a:rPr lang="en-US" altLang="zh-CN" sz="1200" dirty="0">
                <a:solidFill>
                  <a:schemeClr val="bg1"/>
                </a:solidFill>
                <a:cs typeface="+mn-ea"/>
                <a:sym typeface="+mn-lt"/>
              </a:rPr>
              <a:t>Out of the three Problems of which we chose one problem statements.  </a:t>
            </a:r>
            <a:endParaRPr lang="en-US" altLang="zh-CN" sz="1200" dirty="0">
              <a:solidFill>
                <a:schemeClr val="bg1"/>
              </a:solidFill>
              <a:cs typeface="+mn-ea"/>
              <a:sym typeface="+mn-lt"/>
            </a:endParaRPr>
          </a:p>
          <a:p>
            <a:pPr algn="ctr">
              <a:lnSpc>
                <a:spcPct val="150000"/>
              </a:lnSpc>
            </a:pPr>
            <a:r>
              <a:rPr lang="en-US" altLang="zh-CN" sz="1200" dirty="0">
                <a:solidFill>
                  <a:schemeClr val="bg1"/>
                </a:solidFill>
                <a:cs typeface="+mn-ea"/>
                <a:sym typeface="+mn-lt"/>
              </a:rPr>
              <a:t>ie. Education ,as our problem Statement</a:t>
            </a:r>
            <a:endParaRPr lang="en-US" altLang="zh-CN" sz="1200" dirty="0">
              <a:solidFill>
                <a:schemeClr val="bg1"/>
              </a:solidFill>
              <a:cs typeface="+mn-ea"/>
              <a:sym typeface="+mn-lt"/>
            </a:endParaRPr>
          </a:p>
        </p:txBody>
      </p:sp>
      <p:cxnSp>
        <p:nvCxnSpPr>
          <p:cNvPr id="39" name="直接连接符 38"/>
          <p:cNvCxnSpPr/>
          <p:nvPr/>
        </p:nvCxnSpPr>
        <p:spPr>
          <a:xfrm>
            <a:off x="5908877" y="3083502"/>
            <a:ext cx="24765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2682531" y="1517362"/>
            <a:ext cx="6826938" cy="3823276"/>
          </a:xfrm>
          <a:prstGeom prst="rect">
            <a:avLst/>
          </a:prstGeom>
          <a:noFill/>
          <a:ln w="28575">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p:cNvSpPr txBox="1"/>
          <p:nvPr/>
        </p:nvSpPr>
        <p:spPr>
          <a:xfrm>
            <a:off x="5972810" y="2602865"/>
            <a:ext cx="2412365" cy="398780"/>
          </a:xfrm>
          <a:prstGeom prst="rect">
            <a:avLst/>
          </a:prstGeom>
          <a:noFill/>
        </p:spPr>
        <p:txBody>
          <a:bodyPr wrap="square" rtlCol="0">
            <a:spAutoFit/>
          </a:bodyPr>
          <a:lstStyle/>
          <a:p>
            <a:pPr algn="ctr"/>
            <a:r>
              <a:rPr lang="en-US" altLang="zh-CN" sz="2000" dirty="0">
                <a:solidFill>
                  <a:schemeClr val="bg1"/>
                </a:solidFill>
                <a:cs typeface="+mn-ea"/>
                <a:sym typeface="+mn-lt"/>
              </a:rPr>
              <a:t>Problem Statement</a:t>
            </a:r>
            <a:endParaRPr lang="en-US" altLang="zh-CN" sz="20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strVal val="#ppt_x"/>
                                          </p:val>
                                        </p:tav>
                                        <p:tav tm="100000">
                                          <p:val>
                                            <p:strVal val="#ppt_x"/>
                                          </p:val>
                                        </p:tav>
                                      </p:tavLst>
                                    </p:anim>
                                    <p:anim calcmode="lin" valueType="num">
                                      <p:cBhvr>
                                        <p:cTn id="14" dur="1000" fill="hold"/>
                                        <p:tgtEl>
                                          <p:spTgt spid="3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1000"/>
                                        <p:tgtEl>
                                          <p:spTgt spid="37"/>
                                        </p:tgtEl>
                                      </p:cBhvr>
                                    </p:animEffect>
                                    <p:anim calcmode="lin" valueType="num">
                                      <p:cBhvr>
                                        <p:cTn id="18" dur="1000" fill="hold"/>
                                        <p:tgtEl>
                                          <p:spTgt spid="37"/>
                                        </p:tgtEl>
                                        <p:attrNameLst>
                                          <p:attrName>ppt_x</p:attrName>
                                        </p:attrNameLst>
                                      </p:cBhvr>
                                      <p:tavLst>
                                        <p:tav tm="0">
                                          <p:val>
                                            <p:strVal val="#ppt_x"/>
                                          </p:val>
                                        </p:tav>
                                        <p:tav tm="100000">
                                          <p:val>
                                            <p:strVal val="#ppt_x"/>
                                          </p:val>
                                        </p:tav>
                                      </p:tavLst>
                                    </p:anim>
                                    <p:anim calcmode="lin" valueType="num">
                                      <p:cBhvr>
                                        <p:cTn id="19" dur="1000" fill="hold"/>
                                        <p:tgtEl>
                                          <p:spTgt spid="3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anim calcmode="lin" valueType="num">
                                      <p:cBhvr>
                                        <p:cTn id="23" dur="1000" fill="hold"/>
                                        <p:tgtEl>
                                          <p:spTgt spid="38"/>
                                        </p:tgtEl>
                                        <p:attrNameLst>
                                          <p:attrName>ppt_x</p:attrName>
                                        </p:attrNameLst>
                                      </p:cBhvr>
                                      <p:tavLst>
                                        <p:tav tm="0">
                                          <p:val>
                                            <p:strVal val="#ppt_x"/>
                                          </p:val>
                                        </p:tav>
                                        <p:tav tm="100000">
                                          <p:val>
                                            <p:strVal val="#ppt_x"/>
                                          </p:val>
                                        </p:tav>
                                      </p:tavLst>
                                    </p:anim>
                                    <p:anim calcmode="lin" valueType="num">
                                      <p:cBhvr>
                                        <p:cTn id="24" dur="1000" fill="hold"/>
                                        <p:tgtEl>
                                          <p:spTgt spid="3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1000"/>
                                        <p:tgtEl>
                                          <p:spTgt spid="39"/>
                                        </p:tgtEl>
                                      </p:cBhvr>
                                    </p:animEffect>
                                    <p:anim calcmode="lin" valueType="num">
                                      <p:cBhvr>
                                        <p:cTn id="28" dur="1000" fill="hold"/>
                                        <p:tgtEl>
                                          <p:spTgt spid="39"/>
                                        </p:tgtEl>
                                        <p:attrNameLst>
                                          <p:attrName>ppt_x</p:attrName>
                                        </p:attrNameLst>
                                      </p:cBhvr>
                                      <p:tavLst>
                                        <p:tav tm="0">
                                          <p:val>
                                            <p:strVal val="#ppt_x"/>
                                          </p:val>
                                        </p:tav>
                                        <p:tav tm="100000">
                                          <p:val>
                                            <p:strVal val="#ppt_x"/>
                                          </p:val>
                                        </p:tav>
                                      </p:tavLst>
                                    </p:anim>
                                    <p:anim calcmode="lin" valueType="num">
                                      <p:cBhvr>
                                        <p:cTn id="29" dur="1000" fill="hold"/>
                                        <p:tgtEl>
                                          <p:spTgt spid="3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p:bldP spid="38" grpId="0"/>
      <p:bldP spid="40"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921389" y="1019809"/>
            <a:ext cx="4881245" cy="5139869"/>
          </a:xfrm>
          <a:prstGeom prst="rect">
            <a:avLst/>
          </a:prstGeom>
          <a:noFill/>
          <a:ln w="28575" cmpd="dbl">
            <a:solidFill>
              <a:schemeClr val="bg1"/>
            </a:solidFill>
            <a:prstDash val="solid"/>
          </a:ln>
        </p:spPr>
        <p:txBody>
          <a:bodyPr wrap="square" rtlCol="0">
            <a:spAutoFit/>
          </a:bodyPr>
          <a:lstStyle/>
          <a:p>
            <a:r>
              <a:rPr lang="en-US" sz="2000" u="sng" dirty="0">
                <a:solidFill>
                  <a:schemeClr val="bg1"/>
                </a:solidFill>
              </a:rPr>
              <a:t>Create solutions to deal with these challenges faced by the users:</a:t>
            </a:r>
            <a:endParaRPr lang="en-US" sz="2000" dirty="0">
              <a:solidFill>
                <a:schemeClr val="bg1"/>
              </a:solidFill>
            </a:endParaRPr>
          </a:p>
          <a:p>
            <a:endParaRPr lang="en-US" dirty="0">
              <a:solidFill>
                <a:schemeClr val="bg1"/>
              </a:solidFill>
            </a:endParaRPr>
          </a:p>
          <a:p>
            <a:r>
              <a:rPr lang="en-US" dirty="0">
                <a:solidFill>
                  <a:schemeClr val="bg1"/>
                </a:solidFill>
              </a:rPr>
              <a:t>1. Transforming learning into Amazing e-learning Experiences.</a:t>
            </a:r>
            <a:endParaRPr lang="en-US" dirty="0">
              <a:solidFill>
                <a:schemeClr val="bg1"/>
              </a:solidFill>
            </a:endParaRPr>
          </a:p>
          <a:p>
            <a:endParaRPr lang="en-US" dirty="0">
              <a:solidFill>
                <a:schemeClr val="bg1"/>
              </a:solidFill>
            </a:endParaRPr>
          </a:p>
          <a:p>
            <a:r>
              <a:rPr lang="en-US" dirty="0">
                <a:solidFill>
                  <a:schemeClr val="bg1"/>
                </a:solidFill>
              </a:rPr>
              <a:t>2. Lack Of Learner Motivation And Engagement.</a:t>
            </a:r>
            <a:endParaRPr lang="en-US" dirty="0">
              <a:solidFill>
                <a:schemeClr val="bg1"/>
              </a:solidFill>
            </a:endParaRPr>
          </a:p>
          <a:p>
            <a:endParaRPr lang="en-US" dirty="0">
              <a:solidFill>
                <a:schemeClr val="bg1"/>
              </a:solidFill>
            </a:endParaRPr>
          </a:p>
          <a:p>
            <a:r>
              <a:rPr lang="en-US" dirty="0">
                <a:solidFill>
                  <a:schemeClr val="bg1"/>
                </a:solidFill>
              </a:rPr>
              <a:t>3. Staying Up-To-Date With Modern Tech.</a:t>
            </a:r>
            <a:endParaRPr lang="en-US" dirty="0">
              <a:solidFill>
                <a:schemeClr val="bg1"/>
              </a:solidFill>
            </a:endParaRPr>
          </a:p>
          <a:p>
            <a:endParaRPr lang="en-US" dirty="0">
              <a:solidFill>
                <a:schemeClr val="bg1"/>
              </a:solidFill>
            </a:endParaRPr>
          </a:p>
          <a:p>
            <a:r>
              <a:rPr lang="en-US" dirty="0">
                <a:solidFill>
                  <a:schemeClr val="bg1"/>
                </a:solidFill>
              </a:rPr>
              <a:t>4. Designing e-learning Courses For Different Generations.</a:t>
            </a:r>
            <a:endParaRPr lang="en-US" dirty="0">
              <a:solidFill>
                <a:schemeClr val="bg1"/>
              </a:solidFill>
            </a:endParaRPr>
          </a:p>
          <a:p>
            <a:endParaRPr lang="en-US" dirty="0">
              <a:solidFill>
                <a:schemeClr val="bg1"/>
              </a:solidFill>
            </a:endParaRPr>
          </a:p>
          <a:p>
            <a:r>
              <a:rPr lang="en-US" dirty="0">
                <a:solidFill>
                  <a:schemeClr val="bg1"/>
                </a:solidFill>
              </a:rPr>
              <a:t>5. Measurable learning outcomes.</a:t>
            </a:r>
            <a:endParaRPr lang="en-US" dirty="0">
              <a:solidFill>
                <a:schemeClr val="bg1"/>
              </a:solidFill>
            </a:endParaRPr>
          </a:p>
          <a:p>
            <a:endParaRPr lang="en-US" dirty="0">
              <a:solidFill>
                <a:schemeClr val="bg1"/>
              </a:solidFill>
            </a:endParaRPr>
          </a:p>
          <a:p>
            <a:r>
              <a:rPr lang="en-US" dirty="0">
                <a:solidFill>
                  <a:schemeClr val="bg1"/>
                </a:solidFill>
              </a:rPr>
              <a:t>6. Adaptive learner models to accommodate different learner needs.</a:t>
            </a:r>
            <a:endParaRPr lang="en-US" dirty="0">
              <a:solidFill>
                <a:schemeClr val="bg1"/>
              </a:solidFill>
            </a:endParaRPr>
          </a:p>
        </p:txBody>
      </p:sp>
      <p:pic>
        <p:nvPicPr>
          <p:cNvPr id="4" name="Picture Placeholder 3"/>
          <p:cNvPicPr>
            <a:picLocks noChangeAspect="1"/>
          </p:cNvPicPr>
          <p:nvPr>
            <p:ph type="pic" sz="quarter" idx="10"/>
          </p:nvPr>
        </p:nvPicPr>
        <p:blipFill>
          <a:blip r:embed="rId1"/>
          <a:stretch>
            <a:fillRect/>
          </a:stretch>
        </p:blipFill>
        <p:spPr>
          <a:xfrm>
            <a:off x="735330" y="1139190"/>
            <a:ext cx="5982970" cy="49009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661169" y="2602727"/>
            <a:ext cx="1587487" cy="1587487"/>
          </a:xfrm>
          <a:prstGeom prst="rect">
            <a:avLst/>
          </a:prstGeom>
          <a:solidFill>
            <a:schemeClr val="bg1"/>
          </a:solidFill>
          <a:ln>
            <a:noFill/>
          </a:ln>
          <a:effectLst>
            <a:outerShdw blurRad="50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5763260" y="2593340"/>
            <a:ext cx="2767330" cy="460375"/>
          </a:xfrm>
          <a:prstGeom prst="rect">
            <a:avLst/>
          </a:prstGeom>
          <a:noFill/>
        </p:spPr>
        <p:txBody>
          <a:bodyPr wrap="square" rtlCol="0">
            <a:spAutoFit/>
          </a:bodyPr>
          <a:lstStyle/>
          <a:p>
            <a:pPr algn="ctr"/>
            <a:r>
              <a:rPr lang="en-US" altLang="zh-CN" sz="2400" dirty="0">
                <a:solidFill>
                  <a:schemeClr val="bg1"/>
                </a:solidFill>
                <a:cs typeface="+mn-ea"/>
                <a:sym typeface="+mn-lt"/>
              </a:rPr>
              <a:t>Proposed Solution</a:t>
            </a:r>
            <a:endParaRPr lang="en-US" altLang="zh-CN" sz="2400" dirty="0">
              <a:solidFill>
                <a:schemeClr val="bg1"/>
              </a:solidFill>
              <a:cs typeface="+mn-ea"/>
              <a:sym typeface="+mn-lt"/>
            </a:endParaRPr>
          </a:p>
        </p:txBody>
      </p:sp>
      <p:sp>
        <p:nvSpPr>
          <p:cNvPr id="11" name="文本框 10"/>
          <p:cNvSpPr txBox="1"/>
          <p:nvPr/>
        </p:nvSpPr>
        <p:spPr>
          <a:xfrm>
            <a:off x="3661169" y="2673195"/>
            <a:ext cx="1587487" cy="1446550"/>
          </a:xfrm>
          <a:prstGeom prst="rect">
            <a:avLst/>
          </a:prstGeom>
          <a:noFill/>
        </p:spPr>
        <p:txBody>
          <a:bodyPr wrap="square" rtlCol="0">
            <a:spAutoFit/>
          </a:bodyPr>
          <a:lstStyle/>
          <a:p>
            <a:pPr algn="ctr"/>
            <a:r>
              <a:rPr lang="en-US" altLang="zh-CN" sz="8800" b="1" dirty="0">
                <a:solidFill>
                  <a:schemeClr val="accent1"/>
                </a:solidFill>
                <a:cs typeface="+mn-ea"/>
                <a:sym typeface="+mn-lt"/>
              </a:rPr>
              <a:t>02</a:t>
            </a:r>
            <a:endParaRPr lang="zh-CN" altLang="en-US" sz="8800" b="1" dirty="0">
              <a:solidFill>
                <a:schemeClr val="accent1"/>
              </a:solidFill>
              <a:cs typeface="+mn-ea"/>
              <a:sym typeface="+mn-lt"/>
            </a:endParaRPr>
          </a:p>
        </p:txBody>
      </p:sp>
      <p:sp>
        <p:nvSpPr>
          <p:cNvPr id="12" name="文本框 11"/>
          <p:cNvSpPr txBox="1"/>
          <p:nvPr/>
        </p:nvSpPr>
        <p:spPr>
          <a:xfrm>
            <a:off x="5763423" y="3092600"/>
            <a:ext cx="2767409" cy="922020"/>
          </a:xfrm>
          <a:prstGeom prst="rect">
            <a:avLst/>
          </a:prstGeom>
          <a:noFill/>
        </p:spPr>
        <p:txBody>
          <a:bodyPr wrap="square" rtlCol="0">
            <a:spAutoFit/>
          </a:bodyPr>
          <a:lstStyle/>
          <a:p>
            <a:pPr algn="ctr">
              <a:lnSpc>
                <a:spcPct val="150000"/>
              </a:lnSpc>
            </a:pPr>
            <a:r>
              <a:rPr lang="en-US" altLang="zh-CN" sz="1200" dirty="0">
                <a:solidFill>
                  <a:schemeClr val="bg1"/>
                </a:solidFill>
                <a:cs typeface="+mn-ea"/>
                <a:sym typeface="+mn-lt"/>
              </a:rPr>
              <a:t>We interpreted the lack of motivaion among students and thus proposed a solution</a:t>
            </a:r>
            <a:endParaRPr lang="en-US" altLang="zh-CN" sz="1200" dirty="0">
              <a:solidFill>
                <a:schemeClr val="bg1"/>
              </a:solidFill>
              <a:cs typeface="+mn-ea"/>
              <a:sym typeface="+mn-lt"/>
            </a:endParaRPr>
          </a:p>
        </p:txBody>
      </p:sp>
      <p:cxnSp>
        <p:nvCxnSpPr>
          <p:cNvPr id="13" name="直接连接符 12"/>
          <p:cNvCxnSpPr/>
          <p:nvPr/>
        </p:nvCxnSpPr>
        <p:spPr>
          <a:xfrm>
            <a:off x="5908877" y="3083502"/>
            <a:ext cx="24765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682531" y="1517362"/>
            <a:ext cx="6826938" cy="3823276"/>
          </a:xfrm>
          <a:prstGeom prst="rect">
            <a:avLst/>
          </a:prstGeom>
          <a:noFill/>
          <a:ln w="28575">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2" grpId="0"/>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5"/>
          <p:cNvSpPr txBox="1"/>
          <p:nvPr/>
        </p:nvSpPr>
        <p:spPr>
          <a:xfrm>
            <a:off x="1153730" y="667503"/>
            <a:ext cx="3111308" cy="39370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0000"/>
              </a:lnSpc>
            </a:pPr>
            <a:r>
              <a:rPr lang="en-US" altLang="zh-CN" sz="3200" b="1" spc="200" dirty="0">
                <a:solidFill>
                  <a:schemeClr val="bg1"/>
                </a:solidFill>
                <a:cs typeface="+mn-ea"/>
                <a:sym typeface="+mn-lt"/>
              </a:rPr>
              <a:t>Music Player</a:t>
            </a:r>
            <a:endParaRPr lang="en-US" altLang="zh-CN" sz="3200" b="1" spc="200" dirty="0">
              <a:solidFill>
                <a:schemeClr val="bg1"/>
              </a:solidFill>
              <a:cs typeface="+mn-ea"/>
              <a:sym typeface="+mn-lt"/>
            </a:endParaRPr>
          </a:p>
        </p:txBody>
      </p:sp>
      <p:sp>
        <p:nvSpPr>
          <p:cNvPr id="8" name="TextBox 6"/>
          <p:cNvSpPr txBox="1"/>
          <p:nvPr/>
        </p:nvSpPr>
        <p:spPr>
          <a:xfrm>
            <a:off x="1153795" y="1033145"/>
            <a:ext cx="9959340" cy="738505"/>
          </a:xfrm>
          <a:prstGeom prst="rect">
            <a:avLst/>
          </a:prstGeom>
          <a:noFill/>
        </p:spPr>
        <p:txBody>
          <a:bodyPr wrap="square" lIns="0" tIns="0" rIns="9144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600" dirty="0">
                <a:solidFill>
                  <a:schemeClr val="bg1"/>
                </a:solidFill>
                <a:cs typeface="+mn-ea"/>
                <a:sym typeface="+mn-lt"/>
              </a:rPr>
              <a:t>With help of howler.js we integrated a media player with relaxing music to help ease the nerve of the user and enhance their learning experience. </a:t>
            </a:r>
            <a:endParaRPr lang="en-US" altLang="zh-CN" sz="1600" dirty="0">
              <a:solidFill>
                <a:schemeClr val="bg1"/>
              </a:solidFill>
              <a:cs typeface="+mn-ea"/>
              <a:sym typeface="+mn-lt"/>
            </a:endParaRPr>
          </a:p>
        </p:txBody>
      </p:sp>
      <p:sp>
        <p:nvSpPr>
          <p:cNvPr id="9" name="Shape 3938"/>
          <p:cNvSpPr/>
          <p:nvPr/>
        </p:nvSpPr>
        <p:spPr>
          <a:xfrm flipH="1">
            <a:off x="600075" y="652780"/>
            <a:ext cx="320291" cy="408532"/>
          </a:xfrm>
          <a:custGeom>
            <a:avLst/>
            <a:gdLst>
              <a:gd name="T0" fmla="*/ 194 w 6168"/>
              <a:gd name="T1" fmla="*/ 4307 h 7879"/>
              <a:gd name="T2" fmla="*/ 206 w 6168"/>
              <a:gd name="T3" fmla="*/ 4317 h 7879"/>
              <a:gd name="T4" fmla="*/ 5539 w 6168"/>
              <a:gd name="T5" fmla="*/ 7776 h 7879"/>
              <a:gd name="T6" fmla="*/ 5809 w 6168"/>
              <a:gd name="T7" fmla="*/ 7879 h 7879"/>
              <a:gd name="T8" fmla="*/ 6085 w 6168"/>
              <a:gd name="T9" fmla="*/ 7736 h 7879"/>
              <a:gd name="T10" fmla="*/ 6112 w 6168"/>
              <a:gd name="T11" fmla="*/ 7345 h 7879"/>
              <a:gd name="T12" fmla="*/ 6099 w 6168"/>
              <a:gd name="T13" fmla="*/ 7310 h 7879"/>
              <a:gd name="T14" fmla="*/ 3883 w 6168"/>
              <a:gd name="T15" fmla="*/ 4013 h 7879"/>
              <a:gd name="T16" fmla="*/ 3883 w 6168"/>
              <a:gd name="T17" fmla="*/ 3819 h 7879"/>
              <a:gd name="T18" fmla="*/ 6097 w 6168"/>
              <a:gd name="T19" fmla="*/ 570 h 7879"/>
              <a:gd name="T20" fmla="*/ 6110 w 6168"/>
              <a:gd name="T21" fmla="*/ 535 h 7879"/>
              <a:gd name="T22" fmla="*/ 6084 w 6168"/>
              <a:gd name="T23" fmla="*/ 143 h 7879"/>
              <a:gd name="T24" fmla="*/ 5808 w 6168"/>
              <a:gd name="T25" fmla="*/ 0 h 7879"/>
              <a:gd name="T26" fmla="*/ 5540 w 6168"/>
              <a:gd name="T27" fmla="*/ 101 h 7879"/>
              <a:gd name="T28" fmla="*/ 221 w 6168"/>
              <a:gd name="T29" fmla="*/ 3506 h 7879"/>
              <a:gd name="T30" fmla="*/ 197 w 6168"/>
              <a:gd name="T31" fmla="*/ 3524 h 7879"/>
              <a:gd name="T32" fmla="*/ 1 w 6168"/>
              <a:gd name="T33" fmla="*/ 3915 h 7879"/>
              <a:gd name="T34" fmla="*/ 194 w 6168"/>
              <a:gd name="T35" fmla="*/ 4307 h 7879"/>
              <a:gd name="T36" fmla="*/ 4904 w 6168"/>
              <a:gd name="T37" fmla="*/ 1235 h 7879"/>
              <a:gd name="T38" fmla="*/ 3329 w 6168"/>
              <a:gd name="T39" fmla="*/ 3545 h 7879"/>
              <a:gd name="T40" fmla="*/ 3316 w 6168"/>
              <a:gd name="T41" fmla="*/ 3580 h 7879"/>
              <a:gd name="T42" fmla="*/ 3315 w 6168"/>
              <a:gd name="T43" fmla="*/ 4250 h 7879"/>
              <a:gd name="T44" fmla="*/ 3328 w 6168"/>
              <a:gd name="T45" fmla="*/ 4285 h 7879"/>
              <a:gd name="T46" fmla="*/ 4910 w 6168"/>
              <a:gd name="T47" fmla="*/ 6638 h 7879"/>
              <a:gd name="T48" fmla="*/ 714 w 6168"/>
              <a:gd name="T49" fmla="*/ 3917 h 7879"/>
              <a:gd name="T50" fmla="*/ 4904 w 6168"/>
              <a:gd name="T51" fmla="*/ 1235 h 7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68" h="7879">
                <a:moveTo>
                  <a:pt x="194" y="4307"/>
                </a:moveTo>
                <a:lnTo>
                  <a:pt x="206" y="4317"/>
                </a:lnTo>
                <a:lnTo>
                  <a:pt x="5539" y="7776"/>
                </a:lnTo>
                <a:cubicBezTo>
                  <a:pt x="5630" y="7845"/>
                  <a:pt x="5718" y="7879"/>
                  <a:pt x="5809" y="7879"/>
                </a:cubicBezTo>
                <a:cubicBezTo>
                  <a:pt x="5919" y="7879"/>
                  <a:pt x="6022" y="7826"/>
                  <a:pt x="6085" y="7736"/>
                </a:cubicBezTo>
                <a:cubicBezTo>
                  <a:pt x="6159" y="7631"/>
                  <a:pt x="6168" y="7499"/>
                  <a:pt x="6112" y="7345"/>
                </a:cubicBezTo>
                <a:lnTo>
                  <a:pt x="6099" y="7310"/>
                </a:lnTo>
                <a:lnTo>
                  <a:pt x="3883" y="4013"/>
                </a:lnTo>
                <a:cubicBezTo>
                  <a:pt x="3871" y="3958"/>
                  <a:pt x="3871" y="3875"/>
                  <a:pt x="3883" y="3819"/>
                </a:cubicBezTo>
                <a:lnTo>
                  <a:pt x="6097" y="570"/>
                </a:lnTo>
                <a:lnTo>
                  <a:pt x="6110" y="535"/>
                </a:lnTo>
                <a:cubicBezTo>
                  <a:pt x="6167" y="381"/>
                  <a:pt x="6158" y="249"/>
                  <a:pt x="6084" y="143"/>
                </a:cubicBezTo>
                <a:cubicBezTo>
                  <a:pt x="6022" y="54"/>
                  <a:pt x="5919" y="0"/>
                  <a:pt x="5808" y="0"/>
                </a:cubicBezTo>
                <a:cubicBezTo>
                  <a:pt x="5718" y="0"/>
                  <a:pt x="5630" y="33"/>
                  <a:pt x="5540" y="101"/>
                </a:cubicBezTo>
                <a:lnTo>
                  <a:pt x="221" y="3506"/>
                </a:lnTo>
                <a:lnTo>
                  <a:pt x="197" y="3524"/>
                </a:lnTo>
                <a:cubicBezTo>
                  <a:pt x="73" y="3622"/>
                  <a:pt x="1" y="3764"/>
                  <a:pt x="1" y="3915"/>
                </a:cubicBezTo>
                <a:cubicBezTo>
                  <a:pt x="0" y="4065"/>
                  <a:pt x="71" y="4208"/>
                  <a:pt x="194" y="4307"/>
                </a:cubicBezTo>
                <a:close/>
                <a:moveTo>
                  <a:pt x="4904" y="1235"/>
                </a:moveTo>
                <a:lnTo>
                  <a:pt x="3329" y="3545"/>
                </a:lnTo>
                <a:lnTo>
                  <a:pt x="3316" y="3580"/>
                </a:lnTo>
                <a:cubicBezTo>
                  <a:pt x="3245" y="3774"/>
                  <a:pt x="3244" y="4056"/>
                  <a:pt x="3315" y="4250"/>
                </a:cubicBezTo>
                <a:lnTo>
                  <a:pt x="3328" y="4285"/>
                </a:lnTo>
                <a:lnTo>
                  <a:pt x="4910" y="6638"/>
                </a:lnTo>
                <a:lnTo>
                  <a:pt x="714" y="3917"/>
                </a:lnTo>
                <a:lnTo>
                  <a:pt x="4904" y="1235"/>
                </a:lnTo>
                <a:close/>
              </a:path>
            </a:pathLst>
          </a:custGeom>
          <a:solidFill>
            <a:schemeClr val="accent1"/>
          </a:solidFill>
          <a:ln w="12700">
            <a:miter lim="400000"/>
          </a:ln>
        </p:spPr>
        <p:txBody>
          <a:bodyPr lIns="38100" tIns="38100" rIns="38100" bIns="381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solidFill>
                <a:schemeClr val="bg1"/>
              </a:solidFill>
              <a:cs typeface="+mn-ea"/>
              <a:sym typeface="+mn-lt"/>
            </a:endParaRPr>
          </a:p>
        </p:txBody>
      </p:sp>
      <p:pic>
        <p:nvPicPr>
          <p:cNvPr id="2" name="Picture Placeholder 1"/>
          <p:cNvPicPr>
            <a:picLocks noChangeAspect="1"/>
          </p:cNvPicPr>
          <p:nvPr>
            <p:ph type="pic" sz="quarter" idx="11"/>
          </p:nvPr>
        </p:nvPicPr>
        <p:blipFill>
          <a:blip r:embed="rId1"/>
          <a:stretch>
            <a:fillRect/>
          </a:stretch>
        </p:blipFill>
        <p:spPr>
          <a:xfrm>
            <a:off x="1372870" y="1948180"/>
            <a:ext cx="9426575" cy="4508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2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250" fill="hold"/>
                                        <p:tgtEl>
                                          <p:spTgt spid="7"/>
                                        </p:tgtEl>
                                        <p:attrNameLst>
                                          <p:attrName>ppt_y</p:attrName>
                                        </p:attrNameLst>
                                      </p:cBhvr>
                                      <p:tavLst>
                                        <p:tav tm="0">
                                          <p:val>
                                            <p:strVal val="#ppt_y"/>
                                          </p:val>
                                        </p:tav>
                                        <p:tav tm="100000">
                                          <p:val>
                                            <p:strVal val="#ppt_y"/>
                                          </p:val>
                                        </p:tav>
                                      </p:tavLst>
                                    </p:anim>
                                    <p:anim calcmode="lin" valueType="num">
                                      <p:cBhvr>
                                        <p:cTn id="9" dur="2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2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50" tmFilter="0,0; .5, 1; 1, 1"/>
                                        <p:tgtEl>
                                          <p:spTgt spid="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8"/>
                                        </p:tgtEl>
                                        <p:attrNameLst>
                                          <p:attrName>style.visibility</p:attrName>
                                        </p:attrNameLst>
                                      </p:cBhvr>
                                      <p:to>
                                        <p:strVal val="visible"/>
                                      </p:to>
                                    </p:set>
                                    <p:anim calcmode="lin" valueType="num">
                                      <p:cBhvr>
                                        <p:cTn id="14" dur="25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5" dur="250" fill="hold"/>
                                        <p:tgtEl>
                                          <p:spTgt spid="8"/>
                                        </p:tgtEl>
                                        <p:attrNameLst>
                                          <p:attrName>ppt_y</p:attrName>
                                        </p:attrNameLst>
                                      </p:cBhvr>
                                      <p:tavLst>
                                        <p:tav tm="0">
                                          <p:val>
                                            <p:strVal val="#ppt_y"/>
                                          </p:val>
                                        </p:tav>
                                        <p:tav tm="100000">
                                          <p:val>
                                            <p:strVal val="#ppt_y"/>
                                          </p:val>
                                        </p:tav>
                                      </p:tavLst>
                                    </p:anim>
                                    <p:anim calcmode="lin" valueType="num">
                                      <p:cBhvr>
                                        <p:cTn id="16" dur="25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7" dur="25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25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5"/>
          <p:cNvSpPr txBox="1"/>
          <p:nvPr/>
        </p:nvSpPr>
        <p:spPr>
          <a:xfrm>
            <a:off x="1153795" y="667385"/>
            <a:ext cx="4204970" cy="78740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0000"/>
              </a:lnSpc>
            </a:pPr>
            <a:r>
              <a:rPr lang="en-US" altLang="zh-CN" sz="3200" b="1" spc="200" dirty="0">
                <a:solidFill>
                  <a:schemeClr val="bg1"/>
                </a:solidFill>
                <a:cs typeface="+mn-ea"/>
                <a:sym typeface="+mn-lt"/>
              </a:rPr>
              <a:t>Motivational Blogs</a:t>
            </a:r>
            <a:endParaRPr lang="en-US" altLang="zh-CN" sz="3200" b="1" spc="200" dirty="0">
              <a:solidFill>
                <a:schemeClr val="bg1"/>
              </a:solidFill>
              <a:cs typeface="+mn-ea"/>
              <a:sym typeface="+mn-lt"/>
            </a:endParaRPr>
          </a:p>
          <a:p>
            <a:pPr>
              <a:lnSpc>
                <a:spcPct val="80000"/>
              </a:lnSpc>
            </a:pPr>
            <a:endParaRPr lang="en-US" altLang="zh-CN" sz="3200" b="1" spc="200" dirty="0">
              <a:solidFill>
                <a:schemeClr val="bg1"/>
              </a:solidFill>
              <a:cs typeface="+mn-ea"/>
              <a:sym typeface="+mn-lt"/>
            </a:endParaRPr>
          </a:p>
        </p:txBody>
      </p:sp>
      <p:sp>
        <p:nvSpPr>
          <p:cNvPr id="8" name="TextBox 6"/>
          <p:cNvSpPr txBox="1"/>
          <p:nvPr/>
        </p:nvSpPr>
        <p:spPr>
          <a:xfrm>
            <a:off x="1153795" y="1143635"/>
            <a:ext cx="9959340" cy="368935"/>
          </a:xfrm>
          <a:prstGeom prst="rect">
            <a:avLst/>
          </a:prstGeom>
          <a:noFill/>
        </p:spPr>
        <p:txBody>
          <a:bodyPr wrap="square" lIns="0" tIns="0" rIns="9144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600" dirty="0">
                <a:solidFill>
                  <a:schemeClr val="bg1"/>
                </a:solidFill>
                <a:cs typeface="+mn-ea"/>
                <a:sym typeface="+mn-lt"/>
              </a:rPr>
              <a:t>To keep the user updated with latest tech news and motivational blogs</a:t>
            </a:r>
            <a:endParaRPr lang="en-US" altLang="zh-CN" sz="1600" dirty="0">
              <a:solidFill>
                <a:schemeClr val="bg1"/>
              </a:solidFill>
              <a:cs typeface="+mn-ea"/>
              <a:sym typeface="+mn-lt"/>
            </a:endParaRPr>
          </a:p>
        </p:txBody>
      </p:sp>
      <p:sp>
        <p:nvSpPr>
          <p:cNvPr id="9" name="Shape 3938"/>
          <p:cNvSpPr/>
          <p:nvPr/>
        </p:nvSpPr>
        <p:spPr>
          <a:xfrm flipH="1">
            <a:off x="600075" y="652780"/>
            <a:ext cx="320291" cy="408532"/>
          </a:xfrm>
          <a:custGeom>
            <a:avLst/>
            <a:gdLst>
              <a:gd name="T0" fmla="*/ 194 w 6168"/>
              <a:gd name="T1" fmla="*/ 4307 h 7879"/>
              <a:gd name="T2" fmla="*/ 206 w 6168"/>
              <a:gd name="T3" fmla="*/ 4317 h 7879"/>
              <a:gd name="T4" fmla="*/ 5539 w 6168"/>
              <a:gd name="T5" fmla="*/ 7776 h 7879"/>
              <a:gd name="T6" fmla="*/ 5809 w 6168"/>
              <a:gd name="T7" fmla="*/ 7879 h 7879"/>
              <a:gd name="T8" fmla="*/ 6085 w 6168"/>
              <a:gd name="T9" fmla="*/ 7736 h 7879"/>
              <a:gd name="T10" fmla="*/ 6112 w 6168"/>
              <a:gd name="T11" fmla="*/ 7345 h 7879"/>
              <a:gd name="T12" fmla="*/ 6099 w 6168"/>
              <a:gd name="T13" fmla="*/ 7310 h 7879"/>
              <a:gd name="T14" fmla="*/ 3883 w 6168"/>
              <a:gd name="T15" fmla="*/ 4013 h 7879"/>
              <a:gd name="T16" fmla="*/ 3883 w 6168"/>
              <a:gd name="T17" fmla="*/ 3819 h 7879"/>
              <a:gd name="T18" fmla="*/ 6097 w 6168"/>
              <a:gd name="T19" fmla="*/ 570 h 7879"/>
              <a:gd name="T20" fmla="*/ 6110 w 6168"/>
              <a:gd name="T21" fmla="*/ 535 h 7879"/>
              <a:gd name="T22" fmla="*/ 6084 w 6168"/>
              <a:gd name="T23" fmla="*/ 143 h 7879"/>
              <a:gd name="T24" fmla="*/ 5808 w 6168"/>
              <a:gd name="T25" fmla="*/ 0 h 7879"/>
              <a:gd name="T26" fmla="*/ 5540 w 6168"/>
              <a:gd name="T27" fmla="*/ 101 h 7879"/>
              <a:gd name="T28" fmla="*/ 221 w 6168"/>
              <a:gd name="T29" fmla="*/ 3506 h 7879"/>
              <a:gd name="T30" fmla="*/ 197 w 6168"/>
              <a:gd name="T31" fmla="*/ 3524 h 7879"/>
              <a:gd name="T32" fmla="*/ 1 w 6168"/>
              <a:gd name="T33" fmla="*/ 3915 h 7879"/>
              <a:gd name="T34" fmla="*/ 194 w 6168"/>
              <a:gd name="T35" fmla="*/ 4307 h 7879"/>
              <a:gd name="T36" fmla="*/ 4904 w 6168"/>
              <a:gd name="T37" fmla="*/ 1235 h 7879"/>
              <a:gd name="T38" fmla="*/ 3329 w 6168"/>
              <a:gd name="T39" fmla="*/ 3545 h 7879"/>
              <a:gd name="T40" fmla="*/ 3316 w 6168"/>
              <a:gd name="T41" fmla="*/ 3580 h 7879"/>
              <a:gd name="T42" fmla="*/ 3315 w 6168"/>
              <a:gd name="T43" fmla="*/ 4250 h 7879"/>
              <a:gd name="T44" fmla="*/ 3328 w 6168"/>
              <a:gd name="T45" fmla="*/ 4285 h 7879"/>
              <a:gd name="T46" fmla="*/ 4910 w 6168"/>
              <a:gd name="T47" fmla="*/ 6638 h 7879"/>
              <a:gd name="T48" fmla="*/ 714 w 6168"/>
              <a:gd name="T49" fmla="*/ 3917 h 7879"/>
              <a:gd name="T50" fmla="*/ 4904 w 6168"/>
              <a:gd name="T51" fmla="*/ 1235 h 7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68" h="7879">
                <a:moveTo>
                  <a:pt x="194" y="4307"/>
                </a:moveTo>
                <a:lnTo>
                  <a:pt x="206" y="4317"/>
                </a:lnTo>
                <a:lnTo>
                  <a:pt x="5539" y="7776"/>
                </a:lnTo>
                <a:cubicBezTo>
                  <a:pt x="5630" y="7845"/>
                  <a:pt x="5718" y="7879"/>
                  <a:pt x="5809" y="7879"/>
                </a:cubicBezTo>
                <a:cubicBezTo>
                  <a:pt x="5919" y="7879"/>
                  <a:pt x="6022" y="7826"/>
                  <a:pt x="6085" y="7736"/>
                </a:cubicBezTo>
                <a:cubicBezTo>
                  <a:pt x="6159" y="7631"/>
                  <a:pt x="6168" y="7499"/>
                  <a:pt x="6112" y="7345"/>
                </a:cubicBezTo>
                <a:lnTo>
                  <a:pt x="6099" y="7310"/>
                </a:lnTo>
                <a:lnTo>
                  <a:pt x="3883" y="4013"/>
                </a:lnTo>
                <a:cubicBezTo>
                  <a:pt x="3871" y="3958"/>
                  <a:pt x="3871" y="3875"/>
                  <a:pt x="3883" y="3819"/>
                </a:cubicBezTo>
                <a:lnTo>
                  <a:pt x="6097" y="570"/>
                </a:lnTo>
                <a:lnTo>
                  <a:pt x="6110" y="535"/>
                </a:lnTo>
                <a:cubicBezTo>
                  <a:pt x="6167" y="381"/>
                  <a:pt x="6158" y="249"/>
                  <a:pt x="6084" y="143"/>
                </a:cubicBezTo>
                <a:cubicBezTo>
                  <a:pt x="6022" y="54"/>
                  <a:pt x="5919" y="0"/>
                  <a:pt x="5808" y="0"/>
                </a:cubicBezTo>
                <a:cubicBezTo>
                  <a:pt x="5718" y="0"/>
                  <a:pt x="5630" y="33"/>
                  <a:pt x="5540" y="101"/>
                </a:cubicBezTo>
                <a:lnTo>
                  <a:pt x="221" y="3506"/>
                </a:lnTo>
                <a:lnTo>
                  <a:pt x="197" y="3524"/>
                </a:lnTo>
                <a:cubicBezTo>
                  <a:pt x="73" y="3622"/>
                  <a:pt x="1" y="3764"/>
                  <a:pt x="1" y="3915"/>
                </a:cubicBezTo>
                <a:cubicBezTo>
                  <a:pt x="0" y="4065"/>
                  <a:pt x="71" y="4208"/>
                  <a:pt x="194" y="4307"/>
                </a:cubicBezTo>
                <a:close/>
                <a:moveTo>
                  <a:pt x="4904" y="1235"/>
                </a:moveTo>
                <a:lnTo>
                  <a:pt x="3329" y="3545"/>
                </a:lnTo>
                <a:lnTo>
                  <a:pt x="3316" y="3580"/>
                </a:lnTo>
                <a:cubicBezTo>
                  <a:pt x="3245" y="3774"/>
                  <a:pt x="3244" y="4056"/>
                  <a:pt x="3315" y="4250"/>
                </a:cubicBezTo>
                <a:lnTo>
                  <a:pt x="3328" y="4285"/>
                </a:lnTo>
                <a:lnTo>
                  <a:pt x="4910" y="6638"/>
                </a:lnTo>
                <a:lnTo>
                  <a:pt x="714" y="3917"/>
                </a:lnTo>
                <a:lnTo>
                  <a:pt x="4904" y="1235"/>
                </a:lnTo>
                <a:close/>
              </a:path>
            </a:pathLst>
          </a:custGeom>
          <a:solidFill>
            <a:schemeClr val="accent1"/>
          </a:solidFill>
          <a:ln w="12700">
            <a:miter lim="400000"/>
          </a:ln>
        </p:spPr>
        <p:txBody>
          <a:bodyPr lIns="38100" tIns="38100" rIns="38100" bIns="381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solidFill>
                <a:schemeClr val="bg1"/>
              </a:solidFill>
              <a:cs typeface="+mn-ea"/>
              <a:sym typeface="+mn-lt"/>
            </a:endParaRPr>
          </a:p>
        </p:txBody>
      </p:sp>
      <p:pic>
        <p:nvPicPr>
          <p:cNvPr id="2" name="Picture Placeholder 1"/>
          <p:cNvPicPr>
            <a:picLocks noChangeAspect="1"/>
          </p:cNvPicPr>
          <p:nvPr>
            <p:ph type="pic" sz="quarter" idx="11"/>
          </p:nvPr>
        </p:nvPicPr>
        <p:blipFill>
          <a:blip r:embed="rId1"/>
          <a:stretch>
            <a:fillRect/>
          </a:stretch>
        </p:blipFill>
        <p:spPr>
          <a:xfrm>
            <a:off x="1516380" y="2058670"/>
            <a:ext cx="9378950" cy="44621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2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250" fill="hold"/>
                                        <p:tgtEl>
                                          <p:spTgt spid="7"/>
                                        </p:tgtEl>
                                        <p:attrNameLst>
                                          <p:attrName>ppt_y</p:attrName>
                                        </p:attrNameLst>
                                      </p:cBhvr>
                                      <p:tavLst>
                                        <p:tav tm="0">
                                          <p:val>
                                            <p:strVal val="#ppt_y"/>
                                          </p:val>
                                        </p:tav>
                                        <p:tav tm="100000">
                                          <p:val>
                                            <p:strVal val="#ppt_y"/>
                                          </p:val>
                                        </p:tav>
                                      </p:tavLst>
                                    </p:anim>
                                    <p:anim calcmode="lin" valueType="num">
                                      <p:cBhvr>
                                        <p:cTn id="9" dur="2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2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50" tmFilter="0,0; .5, 1; 1, 1"/>
                                        <p:tgtEl>
                                          <p:spTgt spid="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8"/>
                                        </p:tgtEl>
                                        <p:attrNameLst>
                                          <p:attrName>style.visibility</p:attrName>
                                        </p:attrNameLst>
                                      </p:cBhvr>
                                      <p:to>
                                        <p:strVal val="visible"/>
                                      </p:to>
                                    </p:set>
                                    <p:anim calcmode="lin" valueType="num">
                                      <p:cBhvr>
                                        <p:cTn id="14" dur="25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5" dur="250" fill="hold"/>
                                        <p:tgtEl>
                                          <p:spTgt spid="8"/>
                                        </p:tgtEl>
                                        <p:attrNameLst>
                                          <p:attrName>ppt_y</p:attrName>
                                        </p:attrNameLst>
                                      </p:cBhvr>
                                      <p:tavLst>
                                        <p:tav tm="0">
                                          <p:val>
                                            <p:strVal val="#ppt_y"/>
                                          </p:val>
                                        </p:tav>
                                        <p:tav tm="100000">
                                          <p:val>
                                            <p:strVal val="#ppt_y"/>
                                          </p:val>
                                        </p:tav>
                                      </p:tavLst>
                                    </p:anim>
                                    <p:anim calcmode="lin" valueType="num">
                                      <p:cBhvr>
                                        <p:cTn id="16" dur="25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7" dur="25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25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5"/>
          <p:cNvSpPr txBox="1"/>
          <p:nvPr/>
        </p:nvSpPr>
        <p:spPr>
          <a:xfrm>
            <a:off x="1153795" y="667385"/>
            <a:ext cx="2697480" cy="118110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0000"/>
              </a:lnSpc>
            </a:pPr>
            <a:r>
              <a:rPr lang="en-US" altLang="zh-CN" sz="3200" b="1" spc="200" dirty="0">
                <a:solidFill>
                  <a:schemeClr val="bg1"/>
                </a:solidFill>
                <a:cs typeface="+mn-ea"/>
                <a:sym typeface="+mn-lt"/>
              </a:rPr>
              <a:t>To-Do Lists</a:t>
            </a:r>
            <a:endParaRPr lang="en-US" altLang="zh-CN" sz="3200" b="1" spc="200" dirty="0">
              <a:solidFill>
                <a:schemeClr val="bg1"/>
              </a:solidFill>
              <a:cs typeface="+mn-ea"/>
              <a:sym typeface="+mn-lt"/>
            </a:endParaRPr>
          </a:p>
          <a:p>
            <a:pPr>
              <a:lnSpc>
                <a:spcPct val="80000"/>
              </a:lnSpc>
            </a:pPr>
            <a:endParaRPr lang="en-US" altLang="zh-CN" sz="3200" b="1" spc="200" dirty="0">
              <a:solidFill>
                <a:schemeClr val="bg1"/>
              </a:solidFill>
              <a:cs typeface="+mn-ea"/>
              <a:sym typeface="+mn-lt"/>
            </a:endParaRPr>
          </a:p>
          <a:p>
            <a:pPr>
              <a:lnSpc>
                <a:spcPct val="80000"/>
              </a:lnSpc>
            </a:pPr>
            <a:endParaRPr lang="en-US" altLang="zh-CN" sz="3200" b="1" spc="200" dirty="0">
              <a:solidFill>
                <a:schemeClr val="bg1"/>
              </a:solidFill>
              <a:cs typeface="+mn-ea"/>
              <a:sym typeface="+mn-lt"/>
            </a:endParaRPr>
          </a:p>
        </p:txBody>
      </p:sp>
      <p:sp>
        <p:nvSpPr>
          <p:cNvPr id="9" name="Shape 3938"/>
          <p:cNvSpPr/>
          <p:nvPr/>
        </p:nvSpPr>
        <p:spPr>
          <a:xfrm flipH="1">
            <a:off x="600075" y="652780"/>
            <a:ext cx="320291" cy="408532"/>
          </a:xfrm>
          <a:custGeom>
            <a:avLst/>
            <a:gdLst>
              <a:gd name="T0" fmla="*/ 194 w 6168"/>
              <a:gd name="T1" fmla="*/ 4307 h 7879"/>
              <a:gd name="T2" fmla="*/ 206 w 6168"/>
              <a:gd name="T3" fmla="*/ 4317 h 7879"/>
              <a:gd name="T4" fmla="*/ 5539 w 6168"/>
              <a:gd name="T5" fmla="*/ 7776 h 7879"/>
              <a:gd name="T6" fmla="*/ 5809 w 6168"/>
              <a:gd name="T7" fmla="*/ 7879 h 7879"/>
              <a:gd name="T8" fmla="*/ 6085 w 6168"/>
              <a:gd name="T9" fmla="*/ 7736 h 7879"/>
              <a:gd name="T10" fmla="*/ 6112 w 6168"/>
              <a:gd name="T11" fmla="*/ 7345 h 7879"/>
              <a:gd name="T12" fmla="*/ 6099 w 6168"/>
              <a:gd name="T13" fmla="*/ 7310 h 7879"/>
              <a:gd name="T14" fmla="*/ 3883 w 6168"/>
              <a:gd name="T15" fmla="*/ 4013 h 7879"/>
              <a:gd name="T16" fmla="*/ 3883 w 6168"/>
              <a:gd name="T17" fmla="*/ 3819 h 7879"/>
              <a:gd name="T18" fmla="*/ 6097 w 6168"/>
              <a:gd name="T19" fmla="*/ 570 h 7879"/>
              <a:gd name="T20" fmla="*/ 6110 w 6168"/>
              <a:gd name="T21" fmla="*/ 535 h 7879"/>
              <a:gd name="T22" fmla="*/ 6084 w 6168"/>
              <a:gd name="T23" fmla="*/ 143 h 7879"/>
              <a:gd name="T24" fmla="*/ 5808 w 6168"/>
              <a:gd name="T25" fmla="*/ 0 h 7879"/>
              <a:gd name="T26" fmla="*/ 5540 w 6168"/>
              <a:gd name="T27" fmla="*/ 101 h 7879"/>
              <a:gd name="T28" fmla="*/ 221 w 6168"/>
              <a:gd name="T29" fmla="*/ 3506 h 7879"/>
              <a:gd name="T30" fmla="*/ 197 w 6168"/>
              <a:gd name="T31" fmla="*/ 3524 h 7879"/>
              <a:gd name="T32" fmla="*/ 1 w 6168"/>
              <a:gd name="T33" fmla="*/ 3915 h 7879"/>
              <a:gd name="T34" fmla="*/ 194 w 6168"/>
              <a:gd name="T35" fmla="*/ 4307 h 7879"/>
              <a:gd name="T36" fmla="*/ 4904 w 6168"/>
              <a:gd name="T37" fmla="*/ 1235 h 7879"/>
              <a:gd name="T38" fmla="*/ 3329 w 6168"/>
              <a:gd name="T39" fmla="*/ 3545 h 7879"/>
              <a:gd name="T40" fmla="*/ 3316 w 6168"/>
              <a:gd name="T41" fmla="*/ 3580 h 7879"/>
              <a:gd name="T42" fmla="*/ 3315 w 6168"/>
              <a:gd name="T43" fmla="*/ 4250 h 7879"/>
              <a:gd name="T44" fmla="*/ 3328 w 6168"/>
              <a:gd name="T45" fmla="*/ 4285 h 7879"/>
              <a:gd name="T46" fmla="*/ 4910 w 6168"/>
              <a:gd name="T47" fmla="*/ 6638 h 7879"/>
              <a:gd name="T48" fmla="*/ 714 w 6168"/>
              <a:gd name="T49" fmla="*/ 3917 h 7879"/>
              <a:gd name="T50" fmla="*/ 4904 w 6168"/>
              <a:gd name="T51" fmla="*/ 1235 h 7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68" h="7879">
                <a:moveTo>
                  <a:pt x="194" y="4307"/>
                </a:moveTo>
                <a:lnTo>
                  <a:pt x="206" y="4317"/>
                </a:lnTo>
                <a:lnTo>
                  <a:pt x="5539" y="7776"/>
                </a:lnTo>
                <a:cubicBezTo>
                  <a:pt x="5630" y="7845"/>
                  <a:pt x="5718" y="7879"/>
                  <a:pt x="5809" y="7879"/>
                </a:cubicBezTo>
                <a:cubicBezTo>
                  <a:pt x="5919" y="7879"/>
                  <a:pt x="6022" y="7826"/>
                  <a:pt x="6085" y="7736"/>
                </a:cubicBezTo>
                <a:cubicBezTo>
                  <a:pt x="6159" y="7631"/>
                  <a:pt x="6168" y="7499"/>
                  <a:pt x="6112" y="7345"/>
                </a:cubicBezTo>
                <a:lnTo>
                  <a:pt x="6099" y="7310"/>
                </a:lnTo>
                <a:lnTo>
                  <a:pt x="3883" y="4013"/>
                </a:lnTo>
                <a:cubicBezTo>
                  <a:pt x="3871" y="3958"/>
                  <a:pt x="3871" y="3875"/>
                  <a:pt x="3883" y="3819"/>
                </a:cubicBezTo>
                <a:lnTo>
                  <a:pt x="6097" y="570"/>
                </a:lnTo>
                <a:lnTo>
                  <a:pt x="6110" y="535"/>
                </a:lnTo>
                <a:cubicBezTo>
                  <a:pt x="6167" y="381"/>
                  <a:pt x="6158" y="249"/>
                  <a:pt x="6084" y="143"/>
                </a:cubicBezTo>
                <a:cubicBezTo>
                  <a:pt x="6022" y="54"/>
                  <a:pt x="5919" y="0"/>
                  <a:pt x="5808" y="0"/>
                </a:cubicBezTo>
                <a:cubicBezTo>
                  <a:pt x="5718" y="0"/>
                  <a:pt x="5630" y="33"/>
                  <a:pt x="5540" y="101"/>
                </a:cubicBezTo>
                <a:lnTo>
                  <a:pt x="221" y="3506"/>
                </a:lnTo>
                <a:lnTo>
                  <a:pt x="197" y="3524"/>
                </a:lnTo>
                <a:cubicBezTo>
                  <a:pt x="73" y="3622"/>
                  <a:pt x="1" y="3764"/>
                  <a:pt x="1" y="3915"/>
                </a:cubicBezTo>
                <a:cubicBezTo>
                  <a:pt x="0" y="4065"/>
                  <a:pt x="71" y="4208"/>
                  <a:pt x="194" y="4307"/>
                </a:cubicBezTo>
                <a:close/>
                <a:moveTo>
                  <a:pt x="4904" y="1235"/>
                </a:moveTo>
                <a:lnTo>
                  <a:pt x="3329" y="3545"/>
                </a:lnTo>
                <a:lnTo>
                  <a:pt x="3316" y="3580"/>
                </a:lnTo>
                <a:cubicBezTo>
                  <a:pt x="3245" y="3774"/>
                  <a:pt x="3244" y="4056"/>
                  <a:pt x="3315" y="4250"/>
                </a:cubicBezTo>
                <a:lnTo>
                  <a:pt x="3328" y="4285"/>
                </a:lnTo>
                <a:lnTo>
                  <a:pt x="4910" y="6638"/>
                </a:lnTo>
                <a:lnTo>
                  <a:pt x="714" y="3917"/>
                </a:lnTo>
                <a:lnTo>
                  <a:pt x="4904" y="1235"/>
                </a:lnTo>
                <a:close/>
              </a:path>
            </a:pathLst>
          </a:custGeom>
          <a:solidFill>
            <a:schemeClr val="accent1"/>
          </a:solidFill>
          <a:ln w="12700">
            <a:miter lim="400000"/>
          </a:ln>
        </p:spPr>
        <p:txBody>
          <a:bodyPr lIns="38100" tIns="38100" rIns="38100" bIns="381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solidFill>
                <a:schemeClr val="bg1"/>
              </a:solidFill>
              <a:cs typeface="+mn-ea"/>
              <a:sym typeface="+mn-lt"/>
            </a:endParaRPr>
          </a:p>
        </p:txBody>
      </p:sp>
      <p:pic>
        <p:nvPicPr>
          <p:cNvPr id="4" name="Picture 3" descr="todo"/>
          <p:cNvPicPr>
            <a:picLocks noChangeAspect="1"/>
          </p:cNvPicPr>
          <p:nvPr/>
        </p:nvPicPr>
        <p:blipFill>
          <a:blip r:embed="rId1"/>
          <a:stretch>
            <a:fillRect/>
          </a:stretch>
        </p:blipFill>
        <p:spPr>
          <a:xfrm>
            <a:off x="277495" y="1707515"/>
            <a:ext cx="11636375" cy="4536440"/>
          </a:xfrm>
          <a:prstGeom prst="rect">
            <a:avLst/>
          </a:prstGeom>
        </p:spPr>
      </p:pic>
      <p:sp>
        <p:nvSpPr>
          <p:cNvPr id="6" name="Text Box 5"/>
          <p:cNvSpPr txBox="1"/>
          <p:nvPr/>
        </p:nvSpPr>
        <p:spPr>
          <a:xfrm>
            <a:off x="1057275" y="1102360"/>
            <a:ext cx="10011410" cy="368300"/>
          </a:xfrm>
          <a:prstGeom prst="rect">
            <a:avLst/>
          </a:prstGeom>
          <a:noFill/>
        </p:spPr>
        <p:txBody>
          <a:bodyPr wrap="square" rtlCol="0">
            <a:spAutoFit/>
          </a:bodyPr>
          <a:p>
            <a:r>
              <a:rPr lang="en-IN" altLang="en-US">
                <a:solidFill>
                  <a:schemeClr val="bg1"/>
                </a:solidFill>
              </a:rPr>
              <a:t>A list to help user keep track of their aim and achieve their goals.</a:t>
            </a:r>
            <a:endParaRPr lang="en-I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2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250" fill="hold"/>
                                        <p:tgtEl>
                                          <p:spTgt spid="7"/>
                                        </p:tgtEl>
                                        <p:attrNameLst>
                                          <p:attrName>ppt_y</p:attrName>
                                        </p:attrNameLst>
                                      </p:cBhvr>
                                      <p:tavLst>
                                        <p:tav tm="0">
                                          <p:val>
                                            <p:strVal val="#ppt_y"/>
                                          </p:val>
                                        </p:tav>
                                        <p:tav tm="100000">
                                          <p:val>
                                            <p:strVal val="#ppt_y"/>
                                          </p:val>
                                        </p:tav>
                                      </p:tavLst>
                                    </p:anim>
                                    <p:anim calcmode="lin" valueType="num">
                                      <p:cBhvr>
                                        <p:cTn id="9" dur="2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2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5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661169" y="2602727"/>
            <a:ext cx="1587487" cy="1587487"/>
          </a:xfrm>
          <a:prstGeom prst="rect">
            <a:avLst/>
          </a:prstGeom>
          <a:solidFill>
            <a:schemeClr val="bg1"/>
          </a:solidFill>
          <a:ln>
            <a:noFill/>
          </a:ln>
          <a:effectLst>
            <a:outerShdw blurRad="50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5763895" y="2593340"/>
            <a:ext cx="2766695" cy="460375"/>
          </a:xfrm>
          <a:prstGeom prst="rect">
            <a:avLst/>
          </a:prstGeom>
          <a:noFill/>
        </p:spPr>
        <p:txBody>
          <a:bodyPr wrap="square" rtlCol="0">
            <a:spAutoFit/>
          </a:bodyPr>
          <a:lstStyle/>
          <a:p>
            <a:pPr algn="ctr"/>
            <a:r>
              <a:rPr lang="en-US" altLang="zh-CN" sz="2400" dirty="0">
                <a:solidFill>
                  <a:schemeClr val="bg1"/>
                </a:solidFill>
                <a:cs typeface="+mn-ea"/>
                <a:sym typeface="+mn-lt"/>
              </a:rPr>
              <a:t>Technologies Used</a:t>
            </a:r>
            <a:endParaRPr lang="en-US" altLang="zh-CN" sz="2400" dirty="0">
              <a:solidFill>
                <a:schemeClr val="bg1"/>
              </a:solidFill>
              <a:cs typeface="+mn-ea"/>
              <a:sym typeface="+mn-lt"/>
            </a:endParaRPr>
          </a:p>
        </p:txBody>
      </p:sp>
      <p:sp>
        <p:nvSpPr>
          <p:cNvPr id="11" name="文本框 10"/>
          <p:cNvSpPr txBox="1"/>
          <p:nvPr/>
        </p:nvSpPr>
        <p:spPr>
          <a:xfrm>
            <a:off x="3661169" y="2673195"/>
            <a:ext cx="1587487" cy="1446550"/>
          </a:xfrm>
          <a:prstGeom prst="rect">
            <a:avLst/>
          </a:prstGeom>
          <a:noFill/>
        </p:spPr>
        <p:txBody>
          <a:bodyPr wrap="square" rtlCol="0">
            <a:spAutoFit/>
          </a:bodyPr>
          <a:lstStyle/>
          <a:p>
            <a:pPr algn="ctr"/>
            <a:r>
              <a:rPr lang="en-US" altLang="zh-CN" sz="8800" b="1" dirty="0">
                <a:solidFill>
                  <a:schemeClr val="accent1"/>
                </a:solidFill>
                <a:cs typeface="+mn-ea"/>
                <a:sym typeface="+mn-lt"/>
              </a:rPr>
              <a:t>03</a:t>
            </a:r>
            <a:endParaRPr lang="zh-CN" altLang="en-US" sz="8800" b="1" dirty="0">
              <a:solidFill>
                <a:schemeClr val="accent1"/>
              </a:solidFill>
              <a:cs typeface="+mn-ea"/>
              <a:sym typeface="+mn-lt"/>
            </a:endParaRPr>
          </a:p>
        </p:txBody>
      </p:sp>
      <p:sp>
        <p:nvSpPr>
          <p:cNvPr id="12" name="文本框 11"/>
          <p:cNvSpPr txBox="1"/>
          <p:nvPr/>
        </p:nvSpPr>
        <p:spPr>
          <a:xfrm>
            <a:off x="5763423" y="3092600"/>
            <a:ext cx="2767409" cy="645160"/>
          </a:xfrm>
          <a:prstGeom prst="rect">
            <a:avLst/>
          </a:prstGeom>
          <a:noFill/>
        </p:spPr>
        <p:txBody>
          <a:bodyPr wrap="square" rtlCol="0">
            <a:spAutoFit/>
          </a:bodyPr>
          <a:lstStyle/>
          <a:p>
            <a:pPr algn="ctr">
              <a:lnSpc>
                <a:spcPct val="150000"/>
              </a:lnSpc>
            </a:pPr>
            <a:r>
              <a:rPr lang="en-US" altLang="zh-CN" sz="1200" dirty="0">
                <a:solidFill>
                  <a:schemeClr val="bg1"/>
                </a:solidFill>
                <a:cs typeface="+mn-ea"/>
                <a:sym typeface="+mn-lt"/>
              </a:rPr>
              <a:t>The Languages We Are </a:t>
            </a:r>
            <a:endParaRPr lang="en-US" altLang="zh-CN" sz="1200" dirty="0">
              <a:solidFill>
                <a:schemeClr val="bg1"/>
              </a:solidFill>
              <a:cs typeface="+mn-ea"/>
              <a:sym typeface="+mn-lt"/>
            </a:endParaRPr>
          </a:p>
          <a:p>
            <a:pPr algn="ctr">
              <a:lnSpc>
                <a:spcPct val="150000"/>
              </a:lnSpc>
            </a:pPr>
            <a:r>
              <a:rPr lang="en-US" altLang="zh-CN" sz="1200" dirty="0">
                <a:solidFill>
                  <a:schemeClr val="bg1"/>
                </a:solidFill>
                <a:cs typeface="+mn-ea"/>
                <a:sym typeface="+mn-lt"/>
              </a:rPr>
              <a:t>HTML, Bootstrap, and Javscript</a:t>
            </a:r>
            <a:endParaRPr lang="en-US" altLang="zh-CN" sz="1200" dirty="0">
              <a:solidFill>
                <a:schemeClr val="bg1"/>
              </a:solidFill>
              <a:cs typeface="+mn-ea"/>
              <a:sym typeface="+mn-lt"/>
            </a:endParaRPr>
          </a:p>
        </p:txBody>
      </p:sp>
      <p:cxnSp>
        <p:nvCxnSpPr>
          <p:cNvPr id="13" name="直接连接符 12"/>
          <p:cNvCxnSpPr/>
          <p:nvPr/>
        </p:nvCxnSpPr>
        <p:spPr>
          <a:xfrm>
            <a:off x="5908877" y="3083502"/>
            <a:ext cx="24765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682531" y="1517362"/>
            <a:ext cx="6826938" cy="3823276"/>
          </a:xfrm>
          <a:prstGeom prst="rect">
            <a:avLst/>
          </a:prstGeom>
          <a:noFill/>
          <a:ln w="28575">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2" grpId="0"/>
      <p:bldP spid="14" grpId="0" animBg="1"/>
    </p:bldLst>
  </p:timing>
</p:sld>
</file>

<file path=ppt/theme/theme1.xml><?xml version="1.0" encoding="utf-8"?>
<a:theme xmlns:a="http://schemas.openxmlformats.org/drawingml/2006/main" name="Office 主题">
  <a:themeElements>
    <a:clrScheme name="自定义 12">
      <a:dk1>
        <a:srgbClr val="000000"/>
      </a:dk1>
      <a:lt1>
        <a:srgbClr val="FFFFFF"/>
      </a:lt1>
      <a:dk2>
        <a:srgbClr val="768395"/>
      </a:dk2>
      <a:lt2>
        <a:srgbClr val="F0F0F0"/>
      </a:lt2>
      <a:accent1>
        <a:srgbClr val="D3604F"/>
      </a:accent1>
      <a:accent2>
        <a:srgbClr val="1689A0"/>
      </a:accent2>
      <a:accent3>
        <a:srgbClr val="3FA692"/>
      </a:accent3>
      <a:accent4>
        <a:srgbClr val="5167A4"/>
      </a:accent4>
      <a:accent5>
        <a:srgbClr val="5E5CA2"/>
      </a:accent5>
      <a:accent6>
        <a:srgbClr val="768395"/>
      </a:accent6>
      <a:hlink>
        <a:srgbClr val="4276AA"/>
      </a:hlink>
      <a:folHlink>
        <a:srgbClr val="BFBFBF"/>
      </a:folHlink>
    </a:clrScheme>
    <a:fontScheme name="dd5r1iel">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3642</Words>
  <Application>WPS Presentation</Application>
  <PresentationFormat>Custom</PresentationFormat>
  <Paragraphs>167</Paragraphs>
  <Slides>15</Slides>
  <Notes>17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Arial</vt:lpstr>
      <vt:lpstr>SimSun</vt:lpstr>
      <vt:lpstr>Wingdings</vt:lpstr>
      <vt:lpstr>Microsoft YaHei</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kuwar Sahil Ali Khan_353</cp:lastModifiedBy>
  <cp:revision>98</cp:revision>
  <dcterms:created xsi:type="dcterms:W3CDTF">2018-10-16T08:10:00Z</dcterms:created>
  <dcterms:modified xsi:type="dcterms:W3CDTF">2021-02-18T07:22:48Z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1033-11.2.0.9984</vt:lpwstr>
  </property>
</Properties>
</file>