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58" r:id="rId5"/>
    <p:sldId id="261" r:id="rId6"/>
    <p:sldId id="264" r:id="rId7"/>
    <p:sldId id="259" r:id="rId8"/>
    <p:sldId id="260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52F-D40C-4EDD-9693-CED827ADF5F7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C379-4CB8-447D-AB1C-D8AEB4BA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40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52F-D40C-4EDD-9693-CED827ADF5F7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C379-4CB8-447D-AB1C-D8AEB4BA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10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52F-D40C-4EDD-9693-CED827ADF5F7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C379-4CB8-447D-AB1C-D8AEB4BA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56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52F-D40C-4EDD-9693-CED827ADF5F7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C379-4CB8-447D-AB1C-D8AEB4BA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157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52F-D40C-4EDD-9693-CED827ADF5F7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C379-4CB8-447D-AB1C-D8AEB4BA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696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52F-D40C-4EDD-9693-CED827ADF5F7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C379-4CB8-447D-AB1C-D8AEB4BA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727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52F-D40C-4EDD-9693-CED827ADF5F7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C379-4CB8-447D-AB1C-D8AEB4BA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1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52F-D40C-4EDD-9693-CED827ADF5F7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C379-4CB8-447D-AB1C-D8AEB4BA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720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52F-D40C-4EDD-9693-CED827ADF5F7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C379-4CB8-447D-AB1C-D8AEB4BA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30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52F-D40C-4EDD-9693-CED827ADF5F7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692C379-4CB8-447D-AB1C-D8AEB4BA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23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52F-D40C-4EDD-9693-CED827ADF5F7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C379-4CB8-447D-AB1C-D8AEB4BA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8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52F-D40C-4EDD-9693-CED827ADF5F7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C379-4CB8-447D-AB1C-D8AEB4BA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20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52F-D40C-4EDD-9693-CED827ADF5F7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C379-4CB8-447D-AB1C-D8AEB4BA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93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52F-D40C-4EDD-9693-CED827ADF5F7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C379-4CB8-447D-AB1C-D8AEB4BA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16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52F-D40C-4EDD-9693-CED827ADF5F7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C379-4CB8-447D-AB1C-D8AEB4BA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77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52F-D40C-4EDD-9693-CED827ADF5F7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C379-4CB8-447D-AB1C-D8AEB4BA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17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52F-D40C-4EDD-9693-CED827ADF5F7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C379-4CB8-447D-AB1C-D8AEB4BA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33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40D52F-D40C-4EDD-9693-CED827ADF5F7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92C379-4CB8-447D-AB1C-D8AEB4BA0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16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9012-8FEF-4AC7-858F-891D2403F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5043" y="1806197"/>
            <a:ext cx="8574622" cy="1890038"/>
          </a:xfrm>
        </p:spPr>
        <p:txBody>
          <a:bodyPr/>
          <a:lstStyle/>
          <a:p>
            <a:r>
              <a:rPr lang="en-IN" sz="11500" dirty="0" err="1"/>
              <a:t>AnyERP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361CF-C3B7-4C5F-9CD8-E204BBD44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-A ERP solution which can provide both online and online support with the help of web and mobile app</a:t>
            </a:r>
          </a:p>
        </p:txBody>
      </p:sp>
    </p:spTree>
    <p:extLst>
      <p:ext uri="{BB962C8B-B14F-4D97-AF65-F5344CB8AC3E}">
        <p14:creationId xmlns:p14="http://schemas.microsoft.com/office/powerpoint/2010/main" val="3580728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9ACE-419C-4228-BE03-19F68BE6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045" y="1511424"/>
            <a:ext cx="10018713" cy="4010487"/>
          </a:xfrm>
        </p:spPr>
        <p:txBody>
          <a:bodyPr>
            <a:normAutofit/>
          </a:bodyPr>
          <a:lstStyle/>
          <a:p>
            <a:r>
              <a:rPr lang="en-IN" sz="9600" dirty="0"/>
              <a:t>Thank You</a:t>
            </a:r>
            <a:br>
              <a:rPr lang="en-IN" sz="9600" dirty="0"/>
            </a:br>
            <a:r>
              <a:rPr lang="en-IN" dirty="0"/>
              <a:t>from</a:t>
            </a:r>
            <a:br>
              <a:rPr lang="en-IN" dirty="0"/>
            </a:br>
            <a:r>
              <a:rPr lang="en-IN" sz="6000" dirty="0"/>
              <a:t>BinaryBeast</a:t>
            </a:r>
          </a:p>
        </p:txBody>
      </p:sp>
    </p:spTree>
    <p:extLst>
      <p:ext uri="{BB962C8B-B14F-4D97-AF65-F5344CB8AC3E}">
        <p14:creationId xmlns:p14="http://schemas.microsoft.com/office/powerpoint/2010/main" val="380197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767F-6AB7-402E-B0F9-A28A3946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Tradition ERP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4B31-53DE-46AE-A5A1-C6DAFAE59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Inadequate flexibility</a:t>
            </a:r>
          </a:p>
          <a:p>
            <a:r>
              <a:rPr lang="en-IN" dirty="0"/>
              <a:t>Resistance to change</a:t>
            </a:r>
          </a:p>
          <a:p>
            <a:r>
              <a:rPr lang="en-IN" dirty="0"/>
              <a:t>Maintenance costs</a:t>
            </a:r>
          </a:p>
          <a:p>
            <a:r>
              <a:rPr lang="en-IN" dirty="0"/>
              <a:t>Data Quality Issues</a:t>
            </a:r>
          </a:p>
          <a:p>
            <a:r>
              <a:rPr lang="en-IN" dirty="0"/>
              <a:t>No web or mobile support</a:t>
            </a:r>
          </a:p>
        </p:txBody>
      </p:sp>
    </p:spTree>
    <p:extLst>
      <p:ext uri="{BB962C8B-B14F-4D97-AF65-F5344CB8AC3E}">
        <p14:creationId xmlns:p14="http://schemas.microsoft.com/office/powerpoint/2010/main" val="373554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74B4-5C57-4BC7-A219-0C6AE41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AnyERP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E230-880B-4EFD-9F6C-5B3B731E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561" y="2666999"/>
            <a:ext cx="9221462" cy="3124201"/>
          </a:xfrm>
        </p:spPr>
        <p:txBody>
          <a:bodyPr anchor="t"/>
          <a:lstStyle/>
          <a:p>
            <a:pPr marL="0" indent="0">
              <a:buNone/>
            </a:pP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enterprise resource planning software that manages and integrates a company's financials, supply chain, operations, reporting, manufacturing, and human resource activities.</a:t>
            </a:r>
          </a:p>
        </p:txBody>
      </p:sp>
    </p:spTree>
    <p:extLst>
      <p:ext uri="{BB962C8B-B14F-4D97-AF65-F5344CB8AC3E}">
        <p14:creationId xmlns:p14="http://schemas.microsoft.com/office/powerpoint/2010/main" val="358275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ED90-B08D-445B-948D-28BB1AA7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</a:t>
            </a:r>
            <a:r>
              <a:rPr lang="en-IN" dirty="0" err="1"/>
              <a:t>AnyERP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C824-9202-4A28-8046-54C497040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Provide both Web and mobile support</a:t>
            </a:r>
          </a:p>
          <a:p>
            <a:r>
              <a:rPr lang="en-IN" dirty="0"/>
              <a:t>Includes regular updates</a:t>
            </a:r>
          </a:p>
          <a:p>
            <a:r>
              <a:rPr lang="en-IN" dirty="0"/>
              <a:t>Support online and offline with sync feature</a:t>
            </a:r>
          </a:p>
          <a:p>
            <a:r>
              <a:rPr lang="en-IN" dirty="0"/>
              <a:t>Access from anywhere around the world</a:t>
            </a:r>
          </a:p>
        </p:txBody>
      </p:sp>
    </p:spTree>
    <p:extLst>
      <p:ext uri="{BB962C8B-B14F-4D97-AF65-F5344CB8AC3E}">
        <p14:creationId xmlns:p14="http://schemas.microsoft.com/office/powerpoint/2010/main" val="347062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5EB2-6B45-4636-A6E6-5991EE34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Not Just A Software</a:t>
            </a:r>
            <a:br>
              <a:rPr lang="en-IN" sz="4800" dirty="0"/>
            </a:br>
            <a:r>
              <a:rPr lang="en-IN" sz="2400" dirty="0"/>
              <a:t>-a complete full fledged system</a:t>
            </a:r>
            <a:endParaRPr lang="en-IN" sz="4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BE1D95-19E5-4457-AF46-DA4D66C4C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07" y="2677563"/>
            <a:ext cx="4690803" cy="30864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03EFB0-EA6C-4E94-93D8-6F4D3B452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03" y="2677563"/>
            <a:ext cx="4580878" cy="30864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798BF0-FE91-4E18-BA44-E020B0C9341B}"/>
              </a:ext>
            </a:extLst>
          </p:cNvPr>
          <p:cNvSpPr txBox="1"/>
          <p:nvPr/>
        </p:nvSpPr>
        <p:spPr>
          <a:xfrm>
            <a:off x="3288438" y="5911065"/>
            <a:ext cx="2490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E32D91"/>
                </a:solidFill>
              </a:rPr>
              <a:t>Web and Mobile App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6C8556-0491-404D-891F-4381735EC848}"/>
              </a:ext>
            </a:extLst>
          </p:cNvPr>
          <p:cNvSpPr txBox="1"/>
          <p:nvPr/>
        </p:nvSpPr>
        <p:spPr>
          <a:xfrm>
            <a:off x="8531441" y="5911065"/>
            <a:ext cx="22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Desktop Application</a:t>
            </a:r>
          </a:p>
        </p:txBody>
      </p:sp>
    </p:spTree>
    <p:extLst>
      <p:ext uri="{BB962C8B-B14F-4D97-AF65-F5344CB8AC3E}">
        <p14:creationId xmlns:p14="http://schemas.microsoft.com/office/powerpoint/2010/main" val="128495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5814-B6F9-47EB-9811-8401A3DB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492" y="108794"/>
            <a:ext cx="10018713" cy="1752599"/>
          </a:xfrm>
        </p:spPr>
        <p:txBody>
          <a:bodyPr/>
          <a:lstStyle/>
          <a:p>
            <a:r>
              <a:rPr lang="en-IN" dirty="0"/>
              <a:t>Enterprise Homepage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401B1-170E-468E-881E-315D6D925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45" y="1568430"/>
            <a:ext cx="7501632" cy="4769721"/>
          </a:xfrm>
        </p:spPr>
      </p:pic>
    </p:spTree>
    <p:extLst>
      <p:ext uri="{BB962C8B-B14F-4D97-AF65-F5344CB8AC3E}">
        <p14:creationId xmlns:p14="http://schemas.microsoft.com/office/powerpoint/2010/main" val="132233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D1F3-7D4D-4098-82F3-7F9D834C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</a:t>
            </a:r>
            <a:r>
              <a:rPr lang="en-IN" dirty="0" err="1"/>
              <a:t>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1F76D5-C62F-4A02-9E83-71F4050A0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9"/>
          <a:stretch/>
        </p:blipFill>
        <p:spPr>
          <a:xfrm>
            <a:off x="2991775" y="2163191"/>
            <a:ext cx="7321640" cy="4153555"/>
          </a:xfrm>
        </p:spPr>
      </p:pic>
    </p:spTree>
    <p:extLst>
      <p:ext uri="{BB962C8B-B14F-4D97-AF65-F5344CB8AC3E}">
        <p14:creationId xmlns:p14="http://schemas.microsoft.com/office/powerpoint/2010/main" val="267640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8EFD-0775-487C-955D-29EED821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Invoice 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08622-3F33-4DDE-BD82-9BB5BA8EC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227" y="2082967"/>
            <a:ext cx="7377344" cy="4374059"/>
          </a:xfrm>
        </p:spPr>
      </p:pic>
    </p:spTree>
    <p:extLst>
      <p:ext uri="{BB962C8B-B14F-4D97-AF65-F5344CB8AC3E}">
        <p14:creationId xmlns:p14="http://schemas.microsoft.com/office/powerpoint/2010/main" val="245211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9CA4-E34E-43BA-BF4F-BC07A7F1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7200" dirty="0"/>
              <a:t>What’s more?</a:t>
            </a:r>
            <a:br>
              <a:rPr lang="en-IN" dirty="0"/>
            </a:br>
            <a:r>
              <a:rPr lang="en-IN" sz="4000" dirty="0"/>
              <a:t>A lot more…..!!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95A09-AA85-4814-9BF0-5F1F34084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12" y="2684225"/>
            <a:ext cx="7673709" cy="3767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294922-3B76-42EC-86FC-2F6D99F5A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87" y="4066106"/>
            <a:ext cx="6093662" cy="263135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88CC8-2A32-414B-908C-F740E51B3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018" y="3327434"/>
            <a:ext cx="2903296" cy="31242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4B39B2-6B02-4644-AFE0-4F3C18A9B64F}"/>
              </a:ext>
            </a:extLst>
          </p:cNvPr>
          <p:cNvSpPr txBox="1"/>
          <p:nvPr/>
        </p:nvSpPr>
        <p:spPr>
          <a:xfrm>
            <a:off x="5395715" y="5710535"/>
            <a:ext cx="219590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Login 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FF5A2-A8CD-41EF-8E10-16FA29EDE63E}"/>
              </a:ext>
            </a:extLst>
          </p:cNvPr>
          <p:cNvSpPr txBox="1"/>
          <p:nvPr/>
        </p:nvSpPr>
        <p:spPr>
          <a:xfrm>
            <a:off x="8640685" y="5789717"/>
            <a:ext cx="22049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Contact 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854D7-06D4-4356-9CBF-64E5881A88C8}"/>
              </a:ext>
            </a:extLst>
          </p:cNvPr>
          <p:cNvSpPr txBox="1"/>
          <p:nvPr/>
        </p:nvSpPr>
        <p:spPr>
          <a:xfrm>
            <a:off x="3470674" y="2684225"/>
            <a:ext cx="227100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2800" dirty="0"/>
              <a:t>Product Stock</a:t>
            </a:r>
          </a:p>
        </p:txBody>
      </p:sp>
    </p:spTree>
    <p:extLst>
      <p:ext uri="{BB962C8B-B14F-4D97-AF65-F5344CB8AC3E}">
        <p14:creationId xmlns:p14="http://schemas.microsoft.com/office/powerpoint/2010/main" val="328123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61</TotalTime>
  <Words>138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</vt:lpstr>
      <vt:lpstr>Corbel</vt:lpstr>
      <vt:lpstr>Parallax</vt:lpstr>
      <vt:lpstr>AnyERP</vt:lpstr>
      <vt:lpstr>Problems with Tradition ERP software</vt:lpstr>
      <vt:lpstr>What is AnyERP</vt:lpstr>
      <vt:lpstr>Features of AnyERP</vt:lpstr>
      <vt:lpstr>Not Just A Software -a complete full fledged system</vt:lpstr>
      <vt:lpstr>Enterprise Homepage</vt:lpstr>
      <vt:lpstr>Admin DashBoard</vt:lpstr>
      <vt:lpstr>Invoice Preview</vt:lpstr>
      <vt:lpstr>What’s more? A lot more…..!!</vt:lpstr>
      <vt:lpstr>Thank You from BinaryBeast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AnyERP</dc:title>
  <dc:creator>Bashisth Chaudhary</dc:creator>
  <cp:lastModifiedBy>Bashisth Chaudhary</cp:lastModifiedBy>
  <cp:revision>6</cp:revision>
  <dcterms:created xsi:type="dcterms:W3CDTF">2021-02-16T18:13:15Z</dcterms:created>
  <dcterms:modified xsi:type="dcterms:W3CDTF">2021-02-16T19:14:47Z</dcterms:modified>
</cp:coreProperties>
</file>