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DC46-1808-4D08-A65E-2BC733FB7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5177F-3530-4A45-9C2F-74071851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FDF25-088E-4C58-B5E4-17229E31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4FD1B-9F3E-488C-B82B-9B55900B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F7961-BF1B-4AD6-B101-39F3B93F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8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77A2-C4EE-45D3-859C-493C2127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1D7E3-D1E8-4018-956E-E507C3E1C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BF48F-E891-4355-ACF1-B9CDE08B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2E19B-5035-4061-92FC-9DF36396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1EBE2-0865-4F92-857C-D0F33325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5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B57B5-3BA5-4D87-B40A-C3D9AA65C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FDA74-ED43-45E5-92EF-8DD929E58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E3338-48C5-4EAC-B732-BE3E3689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97EAF-BEBC-47AC-9BF5-50078536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32BA0-4B7A-4B49-881E-60AFC140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3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F632-2396-4551-A063-41C089FF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844B5-3210-4B11-A096-DBB50B69C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D9FB1-6B8F-4DD9-8AE9-49DEC041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F25C3-C1A0-41B9-A145-AFB6E3BF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86CE-167D-4749-B9CD-C349FEAC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4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FF4F-7350-4BF3-A9DD-9A64E889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9D9A7-F9B8-4F53-956E-D0051B66D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F5241-A43F-48EA-9BC9-975D424C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5E2A8-EC13-4499-8C58-52BD8E07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2FD94-062F-4706-8DFB-986EF7F1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2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25EA-6F91-4373-B0B3-A93D161A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D303C-4324-4D3C-8B7E-E4F50BDEA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E935B-B5F4-49C0-A7D9-CB28E3A4C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CC2A2-1BEA-40F6-83BB-36CCED1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7852B-FC1A-45D5-AA1A-3F677E32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E97C5-4054-44DF-A21B-01F4DDEA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0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7326-16C0-4F04-B9A0-75752B2E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5243-F056-409D-BDA2-294670624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46BD-17F0-4E24-A503-165EE38C8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33CEC-8C05-4DC7-85B7-168691545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B3E6D-0D09-489B-A2B9-B8AFCE128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1AC19-AF80-46F0-8306-3A5F0A45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74FB5-0FE3-42F3-A33E-6B96E6ED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1449B-1D35-4411-9B1D-E09134E3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5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F14F-3C0B-46A3-B734-44A71AA3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212D4-FED6-4DA7-8DBC-D9560916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06816-D359-4426-8856-29B3B24B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D8A51-96E9-4780-8D5E-DD0336EC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7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63EB1-DB6E-4B63-8040-7540AE6E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2D612-AF54-4736-AA28-C77C553E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9A9F6-D1C0-4A47-A9C9-7FC2F7AD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1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4898-EA7E-4472-880E-AD2CCAB6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ED483-C2A6-4C91-A48F-CF3503CA5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38064-28E4-42A9-8F1A-4341932EF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BDAB8-A752-45FA-9B20-DDDD071A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AFD94-DEA2-4C5B-A7BC-F6F1B74B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19956-958B-49B3-B31E-3D6D56BA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7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774C-18B9-4ECC-8C9C-8F5BAD8C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2BA61-7463-4D12-89B0-05BF60369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BC8B-4B4D-45BB-8E33-DF429AAD6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15C92-7E9F-4C49-AF85-E784AAE3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A993F-3C96-4509-9648-C267462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12422-D521-4C12-96B2-681B7966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9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D95EC-9C56-4DA4-9408-83F38BCE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9B40D-1E53-4129-9927-A247E4727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21EC-A025-43C5-8958-0E2FCAB91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A8897-0C7E-4B57-877D-FEB7841C7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AC1E7-E8B6-4832-BA96-6C5A7C2FA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0DED-EDE2-4A9E-945F-EF7D43BE3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COLOR-COLOR DIAGRAM</a:t>
            </a:r>
            <a:endParaRPr lang="en-ZA" sz="5400" dirty="0"/>
          </a:p>
        </p:txBody>
      </p:sp>
    </p:spTree>
    <p:extLst>
      <p:ext uri="{BB962C8B-B14F-4D97-AF65-F5344CB8AC3E}">
        <p14:creationId xmlns:p14="http://schemas.microsoft.com/office/powerpoint/2010/main" val="35917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C4B7B0-86CE-4905-80A1-BF21C1DC2D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2760" y="2700950"/>
            <a:ext cx="3972479" cy="2600688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577067A-C317-4984-B0A1-317AA22249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81631" y="2700950"/>
            <a:ext cx="4829849" cy="2819794"/>
          </a:xfrm>
        </p:spPr>
      </p:pic>
    </p:spTree>
    <p:extLst>
      <p:ext uri="{BB962C8B-B14F-4D97-AF65-F5344CB8AC3E}">
        <p14:creationId xmlns:p14="http://schemas.microsoft.com/office/powerpoint/2010/main" val="112662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5B522D-77A2-40D0-B4FD-B0738B8A7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8418" y="2734292"/>
            <a:ext cx="4401164" cy="2534004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20B0EB-E66B-4190-AB1E-0BD62DA547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338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0AB743-EFAD-4797-83FA-64F7EF0DD4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1813" y="2724766"/>
            <a:ext cx="3934374" cy="255305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DE2184-F98E-49F5-9B91-C95DD8A88B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1944" y="2705713"/>
            <a:ext cx="4382112" cy="2591162"/>
          </a:xfrm>
        </p:spPr>
      </p:pic>
    </p:spTree>
    <p:extLst>
      <p:ext uri="{BB962C8B-B14F-4D97-AF65-F5344CB8AC3E}">
        <p14:creationId xmlns:p14="http://schemas.microsoft.com/office/powerpoint/2010/main" val="288581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COLOR-COLOR 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COLOR-COLOR DIAGRAM</dc:title>
  <dc:creator>Siyabonga Zungu (216037150)</dc:creator>
  <cp:lastModifiedBy>Siyabonga Zungu (216037150)</cp:lastModifiedBy>
  <cp:revision>4</cp:revision>
  <dcterms:created xsi:type="dcterms:W3CDTF">2021-09-16T12:01:58Z</dcterms:created>
  <dcterms:modified xsi:type="dcterms:W3CDTF">2021-09-16T12:55:41Z</dcterms:modified>
</cp:coreProperties>
</file>