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0" r:id="rId2"/>
    <p:sldId id="338" r:id="rId3"/>
    <p:sldId id="320" r:id="rId4"/>
    <p:sldId id="258" r:id="rId5"/>
    <p:sldId id="311" r:id="rId6"/>
    <p:sldId id="260" r:id="rId7"/>
    <p:sldId id="321" r:id="rId8"/>
    <p:sldId id="322" r:id="rId9"/>
    <p:sldId id="303" r:id="rId10"/>
    <p:sldId id="324" r:id="rId11"/>
    <p:sldId id="326" r:id="rId12"/>
    <p:sldId id="262" r:id="rId13"/>
    <p:sldId id="261" r:id="rId14"/>
    <p:sldId id="301" r:id="rId15"/>
    <p:sldId id="309" r:id="rId16"/>
    <p:sldId id="305" r:id="rId17"/>
    <p:sldId id="308" r:id="rId18"/>
    <p:sldId id="337" r:id="rId19"/>
    <p:sldId id="339" r:id="rId20"/>
  </p:sldIdLst>
  <p:sldSz cx="9144000" cy="6858000" type="screen4x3"/>
  <p:notesSz cx="6950075" cy="92360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00FF"/>
    <a:srgbClr val="FF9900"/>
    <a:srgbClr val="008000"/>
    <a:srgbClr val="000066"/>
    <a:srgbClr val="003300"/>
    <a:srgbClr val="FF00FF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3" autoAdjust="0"/>
    <p:restoredTop sz="90143" autoAdjust="0"/>
  </p:normalViewPr>
  <p:slideViewPr>
    <p:cSldViewPr snapToGrid="0" showGuides="1">
      <p:cViewPr varScale="1">
        <p:scale>
          <a:sx n="50" d="100"/>
          <a:sy n="50" d="100"/>
        </p:scale>
        <p:origin x="1608" y="36"/>
      </p:cViewPr>
      <p:guideLst>
        <p:guide orient="horz" pos="2160"/>
        <p:guide pos="2880"/>
        <p:guide orient="horz" pos="21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81F2DAB-43E2-47A0-BA48-4F24ED93CCBF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54BF18B-4934-42F5-9488-8AC8F8108F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/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/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/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17560AD-E202-4C81-A19D-C636B6FC3AB6}" type="slidenum">
              <a:rPr lang="en-GB" altLang="en-US"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10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11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12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13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14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15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16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17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18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3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4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7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8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9</a:t>
            </a:fld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45E35-EA13-413B-BBFA-C56C6CF3F6A7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68DCE-D5D7-47D0-BACE-0CE98FA3EB58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31249-17BB-4C8C-BC41-BAA474084B4E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D3F7-A063-44A6-86FA-D15607AE2097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FB55C-BAAA-4A1A-A127-DA2CBD4B51E3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1610C-FE03-411F-9922-50D7EB18AF53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6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9BB66-FF6E-4CC7-82A2-5711454AC699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E99EA-A984-4576-BAD8-99D8809167AB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80436-A541-406D-8332-DD0A52D651CC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78533-F691-416E-B335-93F00E9C9295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28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493D6-6E41-4ADF-91AA-E116496B6708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5875" y="6337300"/>
            <a:ext cx="9159875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64300"/>
            <a:ext cx="20574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4300"/>
            <a:ext cx="30861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64300"/>
            <a:ext cx="1014413" cy="26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8AF256-75A5-4EEE-B566-2B294ECA6FC5}" type="slidenum">
              <a:rPr lang="en-GB" altLang="en-US" smtClean="0"/>
              <a:t>‹#›</a:t>
            </a:fld>
            <a:endParaRPr lang="en-GB" altLang="en-US" dirty="0"/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43863" y="66675"/>
            <a:ext cx="1009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-15875" y="6464300"/>
            <a:ext cx="915987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953375" y="6335713"/>
            <a:ext cx="11001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54823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1765" y="1588770"/>
            <a:ext cx="914527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Electronics &amp; Communication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495" y="2636520"/>
            <a:ext cx="7959725" cy="31121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Smart Door Lock System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B08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and IOT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Mr.A.Shafeek  AP(SS)/ECE</a:t>
            </a: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S.Naveen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(727622BEC110)</a:t>
            </a: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S.Pranesh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(727622BEC018)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M.Adhil 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(727622BEC114)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ym typeface="+mn-ea"/>
              </a:rPr>
              <a:t>Face Recognition Smart Door Lock System</a:t>
            </a:r>
            <a:endParaRPr lang="en-GB" altLang="en-US" dirty="0"/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850265" y="154940"/>
            <a:ext cx="7576820" cy="1433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</a:t>
            </a:fld>
            <a:endParaRPr lang="en-GB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:strips/>
      </p:transition>
    </mc:Choice>
    <mc:Fallback xmlns="">
      <p:transition spd="slow" advTm="0">
        <p:strip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9745"/>
            <a:ext cx="7886700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Tools to be used for</a:t>
            </a:r>
            <a:r>
              <a:rPr lang="en-I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implementing the project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Operating System: Runs on Raspberry Pi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Python Programming Language: Controls hardware and performs facial recognition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OpenCV Library: Processes camera images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Facial Recognition Library (Optional): Identifies faces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10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5620"/>
            <a:ext cx="7886700" cy="875665"/>
          </a:xfrm>
        </p:spPr>
        <p:txBody>
          <a:bodyPr/>
          <a:lstStyle/>
          <a:p>
            <a:r>
              <a:rPr lang="en-I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Flowchart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Screenshot 2024-03-04 02061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9395" y="1240790"/>
            <a:ext cx="5876925" cy="488823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11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19468" y="771525"/>
            <a:ext cx="6443663" cy="104033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98391" y="6348274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Smart Door Lock System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shot 2024-03-04 020839"/>
          <p:cNvPicPr>
            <a:picLocks noChangeAspect="1"/>
          </p:cNvPicPr>
          <p:nvPr/>
        </p:nvPicPr>
        <p:blipFill>
          <a:blip r:embed="rId3"/>
          <a:srcRect b="2756"/>
          <a:stretch>
            <a:fillRect/>
          </a:stretch>
        </p:blipFill>
        <p:spPr>
          <a:xfrm>
            <a:off x="1800225" y="1630680"/>
            <a:ext cx="5506085" cy="38989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12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" y="738505"/>
            <a:ext cx="5099685" cy="643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83642" y="6420758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Smart Door Lock System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43865" y="1382395"/>
          <a:ext cx="8217535" cy="492696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2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Sl.</a:t>
                      </a:r>
                    </a:p>
                    <a:p>
                      <a:pPr algn="ctr"/>
                      <a:r>
                        <a:rPr lang="en-US" dirty="0" err="1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Authors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Journal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Muhammad Waseem; Sundar Ali Khowaja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Face Recognition for Smart Door Lock System using Hierarchical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 dirty="0"/>
                        <a:t>IEEE- 2020 International Conference on Computational Intelligence (ICCI)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dirty="0"/>
                        <a:t>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685"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Tri-Nhut Do; Cong-Lap 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IoT-Based Security With Facial Recognition Smart Lock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altLang="en-US" dirty="0"/>
                        <a:t>IEEE-2021 15th International Conference on Advanced Computing and Applications (ACOMP)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/>
                        <a:t>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IN" alt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Muneera Begum H; Jayasri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Face Recognition Door Lock System Using Raspberry 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altLang="en-US" dirty="0"/>
                        <a:t>IEEE-2020 International Conference on Computational Intelligence (ICCI)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/>
                        <a:t>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13</a:t>
            </a:fld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</p:nvPr>
        </p:nvGraphicFramePr>
        <p:xfrm>
          <a:off x="436245" y="1071880"/>
          <a:ext cx="8251190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58875">
                <a:tc>
                  <a:txBody>
                    <a:bodyPr/>
                    <a:lstStyle/>
                    <a:p>
                      <a:r>
                        <a:rPr lang="en-IN" altLang="en-US" dirty="0"/>
                        <a:t>      </a:t>
                      </a:r>
                      <a:r>
                        <a:rPr lang="en-US" dirty="0"/>
                        <a:t>   Week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Week1</a:t>
                      </a:r>
                    </a:p>
                    <a:p>
                      <a:pPr algn="ctr" defTabSz="914400"/>
                      <a:r>
                        <a:rPr lang="en-US" dirty="0"/>
                        <a:t>(09.2.24 to 16.2.24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Week2</a:t>
                      </a:r>
                    </a:p>
                    <a:p>
                      <a:pPr algn="ctr" defTabSz="914400"/>
                      <a:r>
                        <a:rPr lang="en-US" dirty="0"/>
                        <a:t>(16.2.24 to 23.2.24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Week3</a:t>
                      </a:r>
                    </a:p>
                    <a:p>
                      <a:pPr algn="ctr" defTabSz="914400"/>
                      <a:r>
                        <a:rPr lang="en-US" dirty="0"/>
                        <a:t>(1.03.24 to till now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Upcoming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Title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235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Component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r>
                        <a:rPr lang="en-US" dirty="0"/>
                        <a:t>Project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49630"/>
          </a:xfrm>
        </p:spPr>
        <p:txBody>
          <a:bodyPr/>
          <a:lstStyle/>
          <a:p>
            <a:r>
              <a:rPr lang="en-US" sz="4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plan</a:t>
            </a:r>
            <a:b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Face Recognition Smart Door Lock System</a:t>
            </a:r>
            <a:endParaRPr lang="en-GB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6245" y="1071563"/>
            <a:ext cx="1256030" cy="11493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663" y="2648568"/>
            <a:ext cx="2743200" cy="24713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85023" y="3135493"/>
            <a:ext cx="1337310" cy="1905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80685" y="3731277"/>
            <a:ext cx="2582562" cy="2059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14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71863" y="4267063"/>
            <a:ext cx="1337310" cy="1905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99978" y="5535158"/>
            <a:ext cx="1337310" cy="1905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09173" y="4820783"/>
            <a:ext cx="1337310" cy="1905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1407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 for First review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Face Recognition Smart Door Lock System</a:t>
            </a:r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17550" y="1179195"/>
          <a:ext cx="7534275" cy="530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93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</a:t>
                      </a:r>
                      <a:r>
                        <a:rPr lang="en-IN" altLang="en-US" dirty="0"/>
                        <a:t>    Week       </a:t>
                      </a:r>
                    </a:p>
                    <a:p>
                      <a:pPr algn="l"/>
                      <a:r>
                        <a:rPr lang="en-IN" altLang="en-US" dirty="0"/>
                        <a:t>              </a:t>
                      </a:r>
                      <a:endParaRPr lang="en-US" altLang="en-US" dirty="0"/>
                    </a:p>
                    <a:p>
                      <a:pPr algn="l"/>
                      <a:endParaRPr lang="en-IN" altLang="en-US" dirty="0"/>
                    </a:p>
                    <a:p>
                      <a:pPr algn="l"/>
                      <a:r>
                        <a:rPr lang="en-IN" alt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Cambria Bold"/>
                        </a:rPr>
                        <a:t>Week1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Cambria Bold"/>
                        </a:rPr>
                        <a:t>(06.2.2024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Cambria Bold"/>
                        </a:rPr>
                        <a:t>To</a:t>
                      </a:r>
                      <a:r>
                        <a:rPr lang="en-IN" altLang="en-US" sz="1600" dirty="0">
                          <a:solidFill>
                            <a:srgbClr val="FFFFFF"/>
                          </a:solidFill>
                          <a:latin typeface="Cambria Bold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latin typeface="Cambria Bold"/>
                        </a:rPr>
                        <a:t>12.2.2024)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Cambria Bold"/>
                        </a:rPr>
                        <a:t>Week2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Cambria Bold"/>
                        </a:rPr>
                        <a:t>(16.2.2024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Cambria Bold"/>
                        </a:rPr>
                        <a:t>To 23.2.2024)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endParaRPr lang="en-US" sz="1600" dirty="0"/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Cambria Bold"/>
                        </a:rPr>
                        <a:t>Week3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Cambria Bold"/>
                        </a:rPr>
                        <a:t>(27.02.2024 To Till now)</a:t>
                      </a:r>
                      <a:endParaRPr lang="en-US" sz="1920" dirty="0">
                        <a:solidFill>
                          <a:srgbClr val="FFFFFF"/>
                        </a:solidFill>
                        <a:latin typeface="Cambria Bold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algn="l">
                        <a:lnSpc>
                          <a:spcPts val="2305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Topic Analysis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085">
                <a:tc>
                  <a:txBody>
                    <a:bodyPr/>
                    <a:lstStyle/>
                    <a:p>
                      <a:pPr algn="l">
                        <a:lnSpc>
                          <a:spcPts val="2305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We have learnt about the project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algn="l">
                        <a:lnSpc>
                          <a:spcPts val="2305"/>
                        </a:lnSpc>
                        <a:defRPr/>
                      </a:pPr>
                      <a:r>
                        <a:rPr lang="en-US" sz="1800" dirty="0">
                          <a:latin typeface="Cambria" panose="02040503050406030204" charset="0"/>
                          <a:ea typeface="Cambria" panose="02040503050406030204" charset="0"/>
                        </a:rPr>
                        <a:t>PPT preparation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+mn-ea"/>
                        </a:rPr>
                        <a:t>Complete</a:t>
                      </a:r>
                      <a:r>
                        <a:rPr lang="en-IN" altLang="en-US" sz="1800" dirty="0">
                          <a:sym typeface="+mn-ea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1085">
                <a:tc>
                  <a:txBody>
                    <a:bodyPr/>
                    <a:lstStyle/>
                    <a:p>
                      <a:pPr algn="l">
                        <a:lnSpc>
                          <a:spcPts val="2305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Components purchasing work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+mn-ea"/>
                        </a:rPr>
                        <a:t>In-progress</a:t>
                      </a:r>
                      <a:endParaRPr lang="en-US" sz="1800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8985" y="1216749"/>
            <a:ext cx="1410335" cy="12477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15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  <p:sp>
        <p:nvSpPr>
          <p:cNvPr id="15" name="AutoShape 15"/>
          <p:cNvSpPr/>
          <p:nvPr/>
        </p:nvSpPr>
        <p:spPr>
          <a:xfrm rot="96058" flipV="1">
            <a:off x="2342515" y="2979420"/>
            <a:ext cx="1283335" cy="2730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6" name="AutoShape 15"/>
          <p:cNvSpPr/>
          <p:nvPr/>
        </p:nvSpPr>
        <p:spPr>
          <a:xfrm rot="96058" flipV="1">
            <a:off x="2271395" y="3783330"/>
            <a:ext cx="2693035" cy="7683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7" name="AutoShape 15"/>
          <p:cNvSpPr/>
          <p:nvPr/>
        </p:nvSpPr>
        <p:spPr>
          <a:xfrm rot="96058" flipV="1">
            <a:off x="5359400" y="5563235"/>
            <a:ext cx="1283335" cy="2730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9" name="AutoShape 15"/>
          <p:cNvSpPr/>
          <p:nvPr/>
        </p:nvSpPr>
        <p:spPr>
          <a:xfrm rot="96058" flipV="1">
            <a:off x="3859530" y="4656455"/>
            <a:ext cx="2693035" cy="7683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Now we are purchasing the required components for the project .After purchasing the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we will start doing our hardware project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16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sz="2000">
                <a:sym typeface="+mn-ea"/>
              </a:rPr>
              <a:t>Muhammad Waseem; Sundar Ali Khowaja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”,</a:t>
            </a:r>
            <a:r>
              <a:rPr lang="en-US" sz="2000" b="1">
                <a:sym typeface="+mn-ea"/>
              </a:rPr>
              <a:t>Face Recognition for Smart Door Lock System using Hierarchical Network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IN" altLang="en-US" sz="2000" dirty="0">
                <a:sym typeface="+mn-ea"/>
              </a:rPr>
              <a:t>IEEE- 2020 International Conference on Computational Intelligence (ICCI)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2.”</a:t>
            </a:r>
            <a:r>
              <a:rPr lang="en-US" sz="2000">
                <a:sym typeface="+mn-ea"/>
              </a:rPr>
              <a:t>Tri-Nhut Do; Cong-Lap Le</a:t>
            </a:r>
            <a:r>
              <a:rPr lang="en-IN" altLang="en-US" sz="2000">
                <a:sym typeface="+mn-ea"/>
              </a:rPr>
              <a:t>”,</a:t>
            </a:r>
            <a:r>
              <a:rPr lang="en-US" sz="2000" b="1">
                <a:sym typeface="+mn-ea"/>
              </a:rPr>
              <a:t>IoT-Based Security With Facial Recognition Smart Lock System</a:t>
            </a:r>
            <a:r>
              <a:rPr lang="en-IN" altLang="en-US" sz="2000" b="1">
                <a:sym typeface="+mn-ea"/>
              </a:rPr>
              <a:t>, “</a:t>
            </a:r>
            <a:r>
              <a:rPr lang="en-IN" altLang="en-US" sz="2000" dirty="0">
                <a:sym typeface="+mn-ea"/>
              </a:rPr>
              <a:t>IEEE-2021 15th International Conference on Advanced Computing and Applications (ACOMP)”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altLang="en-US" sz="2000" dirty="0">
                <a:sym typeface="+mn-ea"/>
              </a:rPr>
              <a:t>3</a:t>
            </a:r>
            <a:r>
              <a:rPr lang="en-IN" altLang="en-US" sz="2000" b="1" dirty="0">
                <a:sym typeface="+mn-ea"/>
              </a:rPr>
              <a:t>.”</a:t>
            </a:r>
            <a:r>
              <a:rPr lang="en-US" sz="2000">
                <a:sym typeface="+mn-ea"/>
              </a:rPr>
              <a:t>Muneera Begum H; Jayasri S</a:t>
            </a:r>
            <a:r>
              <a:rPr lang="en-IN" altLang="en-US" sz="2000">
                <a:sym typeface="+mn-ea"/>
              </a:rPr>
              <a:t>”, </a:t>
            </a:r>
            <a:r>
              <a:rPr lang="en-US" sz="2000" b="1">
                <a:sym typeface="+mn-ea"/>
              </a:rPr>
              <a:t>Face Recognition Door Lock System Using Raspberry Pi</a:t>
            </a:r>
            <a:r>
              <a:rPr lang="en-IN" altLang="en-US" sz="2000" b="1">
                <a:sym typeface="+mn-ea"/>
              </a:rPr>
              <a:t>,</a:t>
            </a:r>
            <a:r>
              <a:rPr lang="en-IN" altLang="en-US" sz="2000" dirty="0">
                <a:sym typeface="+mn-ea"/>
              </a:rPr>
              <a:t>IEEE-2020 International Conference on Computational Intelligence (ICCI).</a:t>
            </a:r>
            <a:endParaRPr lang="en-IN" altLang="en-US" sz="2000" dirty="0"/>
          </a:p>
          <a:p>
            <a:pPr marL="0" indent="0" algn="just">
              <a:lnSpc>
                <a:spcPct val="110000"/>
              </a:lnSpc>
              <a:buNone/>
            </a:pPr>
            <a:endParaRPr lang="en-US" sz="2000" b="1"/>
          </a:p>
          <a:p>
            <a:pPr marL="0" indent="0" algn="just">
              <a:lnSpc>
                <a:spcPct val="110000"/>
              </a:lnSpc>
              <a:buNone/>
            </a:pPr>
            <a:endParaRPr lang="en-IN" altLang="en-US" sz="2000" dirty="0"/>
          </a:p>
          <a:p>
            <a:pPr marL="0" indent="0" algn="just">
              <a:lnSpc>
                <a:spcPct val="110000"/>
              </a:lnSpc>
              <a:buNone/>
            </a:pPr>
            <a:endParaRPr lang="en-US" sz="2000"/>
          </a:p>
          <a:p>
            <a:pPr marL="0" indent="0" algn="just">
              <a:lnSpc>
                <a:spcPct val="110000"/>
              </a:lnSpc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17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sym typeface="+mn-ea"/>
              </a:rPr>
              <a:t>References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“Promise Elechi,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Ela Okowa”, 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Facial Recognition Based Smart Door Lock System,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FUPRE Journal of Scientific and Industrial Research Vol.6, (2), 2022.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5.”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Y. Jeevan Nagendra Kumar, G. Shiva Kumar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 ,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Face Recognition and Raspberry Pi Powered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Smart Door Unlocking System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E3S Web of Conferences 391, 01087 (2023).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6. “Harvani Yedulapuram” ,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Door Lock System by Face Recognition”,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 Conference Series: Materials Science and Engineering”.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18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</a:t>
            </a:r>
          </a:p>
        </p:txBody>
      </p:sp>
      <p:pic>
        <p:nvPicPr>
          <p:cNvPr id="6" name="Content Placeholder 5" descr="istockphoto-1183770076-612x6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735" y="621665"/>
            <a:ext cx="7026275" cy="50063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19</a:t>
            </a:fld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35" y="1346835"/>
            <a:ext cx="78867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Abstract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Description</a:t>
            </a:r>
            <a:endParaRPr lang="en-I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Requirements</a:t>
            </a:r>
            <a:endParaRPr lang="en-I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Flowchart</a:t>
            </a:r>
            <a:endParaRPr lang="en-I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Block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</a:t>
            </a:r>
          </a:p>
          <a:p>
            <a:pPr marL="457200" indent="-457200">
              <a:buFont typeface="+mj-lt"/>
              <a:buAutoNum type="arabicPeriod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WeeklyPlan</a:t>
            </a:r>
            <a:endParaRPr lang="en-I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8435"/>
            <a:ext cx="3086100" cy="329565"/>
          </a:xfrm>
        </p:spPr>
        <p:txBody>
          <a:bodyPr/>
          <a:lstStyle/>
          <a:p>
            <a:pPr>
              <a:defRPr/>
            </a:pPr>
            <a:r>
              <a:rPr lang="en-IN" dirty="0">
                <a:sym typeface="+mn-ea"/>
              </a:rPr>
              <a:t>Face Recognition Smart Door Lock System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locks lack advanced security and real-time information about visitors. This project develops a smart door lock system using Raspberry Pi and face recognition. The system grants access only to authorized individuals and notifies the owner of unrecognized visitors using facial capture and comparison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3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0472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smart door lock system using Raspberry Pi and face recognition to enhance home security.</a:t>
            </a:r>
          </a:p>
          <a:p>
            <a:pPr algn="just"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automatic door unlocking for recognized individuals and email notifications for unknown visitors.</a:t>
            </a:r>
          </a:p>
          <a:p>
            <a:pPr algn="just"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hardware components like LCD screen, buzzer, LED lights, and motion sensor for a user-friendly solution controlled by Python.</a:t>
            </a:r>
          </a:p>
          <a:p>
            <a:pPr algn="just">
              <a:lnSpc>
                <a:spcPct val="12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Smart Door Lock System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4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9920"/>
            <a:ext cx="7412355" cy="718820"/>
          </a:xfrm>
        </p:spPr>
        <p:txBody>
          <a:bodyPr/>
          <a:lstStyle/>
          <a:p>
            <a:pPr algn="l"/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83642" y="6420758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Smart Door Lock System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3395" y="1917065"/>
            <a:ext cx="8156575" cy="3233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06375" indent="-14986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 smart door lock system using Raspberry Pi and face recognition. It enhances home security by allowing only recognized individuals to enter and notifying the owner of unknown visitors. </a:t>
            </a:r>
          </a:p>
          <a:p>
            <a:pPr marL="206375" indent="-14986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6375" indent="-14986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someone rings the doorbell, their face is captured and compared against a database. If recognized, the door unlocks automatically; if not and no one is home, a live picture is emailed to the owner. </a:t>
            </a:r>
          </a:p>
          <a:p>
            <a:pPr marL="206375" indent="-149860" algn="just">
              <a:lnSpc>
                <a:spcPct val="12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5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1055370"/>
            <a:ext cx="7519670" cy="616585"/>
          </a:xfrm>
        </p:spPr>
        <p:txBody>
          <a:bodyPr/>
          <a:lstStyle/>
          <a:p>
            <a:pPr marL="0" indent="40005" algn="l" defTabSz="0">
              <a:tabLst>
                <a:tab pos="268605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83642" y="6420758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Smart Door Lock System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4160" y="1760220"/>
            <a:ext cx="84575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630" indent="-192405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Limited Security: A Smart Door Lock with Face Recognition</a:t>
            </a:r>
          </a:p>
          <a:p>
            <a:pPr marL="341630" indent="-192405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door locks offer limited security, leaving homes vulnerable. This project introduces a smart door lock system leveraging Raspberry Pi and face recognition technology.</a:t>
            </a:r>
          </a:p>
          <a:p>
            <a:pPr marL="341630" indent="-192405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grants access only to authorized individuals identified through facial recognition, enhancing both security and convenience.</a:t>
            </a:r>
          </a:p>
          <a:p>
            <a:pPr marL="341630" indent="-192405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unrecognized visitors, it captures a live image and sends it to the homeowner's email, allowing for informed decision-making and potential remote action.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6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715"/>
            <a:ext cx="7886700" cy="1325563"/>
          </a:xfrm>
        </p:spPr>
        <p:txBody>
          <a:bodyPr/>
          <a:lstStyle/>
          <a:p>
            <a:r>
              <a:rPr lang="en-I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6600"/>
            <a:ext cx="7886700" cy="4351338"/>
          </a:xfrm>
        </p:spPr>
        <p:txBody>
          <a:bodyPr/>
          <a:lstStyle/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Capture &amp; Compare: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457200" algn="just">
              <a:lnSpc>
                <a:spcPct val="80000"/>
              </a:lnSpc>
              <a:buFont typeface="+mj-lt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Camera captures visitor image, compared via facial recognition for access control.</a:t>
            </a:r>
          </a:p>
          <a:p>
            <a:pPr marL="0" indent="0" algn="just">
              <a:lnSpc>
                <a:spcPct val="80000"/>
              </a:lnSpc>
              <a:buFont typeface="+mj-lt"/>
              <a:buNone/>
            </a:pP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Authorize or Notify: </a:t>
            </a:r>
          </a:p>
          <a:p>
            <a:pPr marL="0" indent="0" algn="just">
              <a:lnSpc>
                <a:spcPct val="80000"/>
              </a:lnSpc>
              <a:buFont typeface="+mj-lt"/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grants access for recognized individuals, triggers notification for others.</a:t>
            </a:r>
          </a:p>
          <a:p>
            <a:pPr marL="0" indent="0" algn="just">
              <a:lnSpc>
                <a:spcPct val="80000"/>
              </a:lnSpc>
              <a:buFont typeface="+mj-lt"/>
              <a:buNone/>
            </a:pP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Alert If Unoccupied: </a:t>
            </a:r>
          </a:p>
          <a:p>
            <a:pPr marL="0" indent="457200" algn="just">
              <a:lnSpc>
                <a:spcPct val="80000"/>
              </a:lnSpc>
              <a:buFont typeface="+mj-lt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Sends live image to homeowner's email if no one is home and a visitor is unrecognized.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7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5620"/>
            <a:ext cx="7886700" cy="1002030"/>
          </a:xfrm>
        </p:spPr>
        <p:txBody>
          <a:bodyPr/>
          <a:lstStyle/>
          <a:p>
            <a:r>
              <a:rPr lang="en-I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5100"/>
            <a:ext cx="7886700" cy="4351338"/>
          </a:xfrm>
        </p:spPr>
        <p:txBody>
          <a:bodyPr/>
          <a:lstStyle/>
          <a:p>
            <a:pPr marL="0" indent="319405">
              <a:buNone/>
            </a:pPr>
            <a:r>
              <a:rPr lang="en-IN" altLang="en-US" sz="140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graphicFrame>
        <p:nvGraphicFramePr>
          <p:cNvPr id="8" name="Table 7"/>
          <p:cNvGraphicFramePr/>
          <p:nvPr/>
        </p:nvGraphicFramePr>
        <p:xfrm>
          <a:off x="958850" y="2041525"/>
          <a:ext cx="7226300" cy="277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495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Font typeface="Wingdings" panose="05000000000000000000" charset="0"/>
                        <a:buChar char="v"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Hardware Requirements:</a:t>
                      </a:r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9855" indent="219075">
                        <a:lnSpc>
                          <a:spcPct val="12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1. Raspberry Pi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9855" indent="219075">
                        <a:lnSpc>
                          <a:spcPct val="12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2. Camera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9855" indent="219075">
                        <a:lnSpc>
                          <a:spcPct val="12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3. LCD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9855" indent="219075">
                        <a:lnSpc>
                          <a:spcPct val="12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4. Buzzer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9855" indent="219075">
                        <a:lnSpc>
                          <a:spcPct val="12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5. LED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9855" indent="219075">
                        <a:lnSpc>
                          <a:spcPct val="12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6. Sensor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9855" indent="219075">
                        <a:lnSpc>
                          <a:spcPct val="12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7. Motor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Font typeface="Wingdings" panose="05000000000000000000" charset="0"/>
                        <a:buChar char="v"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Software Requirements:</a:t>
                      </a:r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319405">
                        <a:lnSpc>
                          <a:spcPct val="12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1. Raspbian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319405">
                        <a:lnSpc>
                          <a:spcPct val="120000"/>
                        </a:lnSpc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2. Python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319405">
                        <a:lnSpc>
                          <a:spcPct val="120000"/>
                        </a:lnSpc>
                        <a:buNone/>
                      </a:pPr>
                      <a:r>
                        <a:rPr lang="en-I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 Face recognition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8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to be used for implementing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Pi: Central processing unit 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Camera Module: Captures visitor images 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PIR Sensor: Detects presence/absence 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Door Sensor: Monitors door state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LCD Screen: Displays messages 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Buzzer: Provides alerts 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LED: Shows status </a:t>
            </a:r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Face Recognition Smart Door Lock System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9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en-US" altLang="en-US" dirty="0"/>
              <a:t>5/19/2024 12:28 PM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Microsoft Office PowerPoint</Application>
  <PresentationFormat>On-screen Show (4:3)</PresentationFormat>
  <Paragraphs>242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</vt:lpstr>
      <vt:lpstr>Cambria Bold</vt:lpstr>
      <vt:lpstr>Times New Roman</vt:lpstr>
      <vt:lpstr>Verdana</vt:lpstr>
      <vt:lpstr>Wingdings</vt:lpstr>
      <vt:lpstr>111</vt:lpstr>
      <vt:lpstr>PowerPoint Presentation</vt:lpstr>
      <vt:lpstr>Contents</vt:lpstr>
      <vt:lpstr>Problem Statment </vt:lpstr>
      <vt:lpstr>Objectives</vt:lpstr>
      <vt:lpstr> Abstract </vt:lpstr>
      <vt:lpstr>Introduction </vt:lpstr>
      <vt:lpstr>Module Description</vt:lpstr>
      <vt:lpstr>Requirements</vt:lpstr>
      <vt:lpstr>Tools to be used for implementing the project</vt:lpstr>
      <vt:lpstr>Tools to be used for implementing the project</vt:lpstr>
      <vt:lpstr>Flowchart</vt:lpstr>
      <vt:lpstr>Block diagram </vt:lpstr>
      <vt:lpstr>Literature survey</vt:lpstr>
      <vt:lpstr>Work plan </vt:lpstr>
      <vt:lpstr>Work Completed for First review</vt:lpstr>
      <vt:lpstr>Results</vt:lpstr>
      <vt:lpstr>References</vt:lpstr>
      <vt:lpstr>References</vt:lpstr>
      <vt:lpstr> 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</dc:creator>
  <cp:lastModifiedBy>M.Mohammed Adhil</cp:lastModifiedBy>
  <cp:revision>2032</cp:revision>
  <cp:lastPrinted>2017-10-16T03:59:00Z</cp:lastPrinted>
  <dcterms:created xsi:type="dcterms:W3CDTF">2009-11-03T13:35:00Z</dcterms:created>
  <dcterms:modified xsi:type="dcterms:W3CDTF">2024-05-19T06:58:31Z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BCBA6EBEE5F1401CA3C23F72A8BB0AD4_12</vt:lpwstr>
  </property>
  <property fmtid="{D5CDD505-2E9C-101B-9397-08002B2CF9AE}" pid="3" name="KSOProductBuildVer">
    <vt:lpwstr>1033-12.2.0.13489</vt:lpwstr>
  </property>
</Properties>
</file>