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0" r:id="rId2"/>
    <p:sldId id="351" r:id="rId3"/>
    <p:sldId id="260" r:id="rId4"/>
    <p:sldId id="353" r:id="rId5"/>
    <p:sldId id="258" r:id="rId6"/>
    <p:sldId id="311" r:id="rId7"/>
    <p:sldId id="342" r:id="rId8"/>
    <p:sldId id="261" r:id="rId9"/>
    <p:sldId id="345" r:id="rId10"/>
    <p:sldId id="350" r:id="rId11"/>
    <p:sldId id="303" r:id="rId12"/>
    <p:sldId id="343" r:id="rId13"/>
    <p:sldId id="262" r:id="rId14"/>
    <p:sldId id="326" r:id="rId15"/>
    <p:sldId id="352" r:id="rId16"/>
    <p:sldId id="309" r:id="rId17"/>
    <p:sldId id="346" r:id="rId18"/>
    <p:sldId id="349" r:id="rId19"/>
    <p:sldId id="355" r:id="rId20"/>
    <p:sldId id="348" r:id="rId21"/>
    <p:sldId id="347" r:id="rId22"/>
    <p:sldId id="308" r:id="rId23"/>
    <p:sldId id="337" r:id="rId24"/>
    <p:sldId id="354" r:id="rId25"/>
    <p:sldId id="339" r:id="rId26"/>
  </p:sldIdLst>
  <p:sldSz cx="9144000" cy="6858000" type="screen4x3"/>
  <p:notesSz cx="6950075" cy="9236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5050"/>
    <a:srgbClr val="FF9900"/>
    <a:srgbClr val="008000"/>
    <a:srgbClr val="000066"/>
    <a:srgbClr val="003300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0143" autoAdjust="0"/>
  </p:normalViewPr>
  <p:slideViewPr>
    <p:cSldViewPr snapToGrid="0" showGuides="1">
      <p:cViewPr varScale="1">
        <p:scale>
          <a:sx n="50" d="100"/>
          <a:sy n="50" d="100"/>
        </p:scale>
        <p:origin x="1608" y="36"/>
      </p:cViewPr>
      <p:guideLst>
        <p:guide orient="horz" pos="2160"/>
        <p:guide pos="2880"/>
        <p:guide orient="horz" pos="2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94AB7-0295-43AF-A8B2-EB3A3895F353}" type="doc">
      <dgm:prSet loTypeId="urn:microsoft.com/office/officeart/2008/layout/PictureStrip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10A8608-8F68-4B5D-92D8-32D2FB390E1D}">
      <dgm:prSet phldrT="[Text]"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>
            <a:buFont typeface="+mj-lt"/>
            <a:buAutoNum type="arabicPeriod"/>
          </a:pP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Introduction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815FA2-1653-41E8-A3B2-55093C7760FA}" type="parTrans" cxnId="{D9D391FB-5A4E-41B8-8CB9-340AA7C855E9}">
      <dgm:prSet/>
      <dgm:spPr/>
      <dgm:t>
        <a:bodyPr/>
        <a:lstStyle/>
        <a:p>
          <a:endParaRPr lang="en-IN"/>
        </a:p>
      </dgm:t>
    </dgm:pt>
    <dgm:pt modelId="{8A7760D7-C6D1-4138-9415-EA8C321272D8}" type="sibTrans" cxnId="{D9D391FB-5A4E-41B8-8CB9-340AA7C855E9}">
      <dgm:prSet/>
      <dgm:spPr/>
      <dgm:t>
        <a:bodyPr/>
        <a:lstStyle/>
        <a:p>
          <a:endParaRPr lang="en-IN"/>
        </a:p>
      </dgm:t>
    </dgm:pt>
    <dgm:pt modelId="{64306E32-F579-4057-8A22-922BEA2B5B73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Literature survey</a:t>
          </a:r>
        </a:p>
      </dgm:t>
    </dgm:pt>
    <dgm:pt modelId="{9943C9C2-48E0-48E5-9D12-B2066C661833}" type="parTrans" cxnId="{C50E8D9D-8930-44F5-8961-E4F6A4AEFDB3}">
      <dgm:prSet/>
      <dgm:spPr/>
      <dgm:t>
        <a:bodyPr/>
        <a:lstStyle/>
        <a:p>
          <a:endParaRPr lang="en-IN"/>
        </a:p>
      </dgm:t>
    </dgm:pt>
    <dgm:pt modelId="{2F2D915B-32FB-4BF5-BE67-03498E804149}" type="sibTrans" cxnId="{C50E8D9D-8930-44F5-8961-E4F6A4AEFDB3}">
      <dgm:prSet/>
      <dgm:spPr/>
      <dgm:t>
        <a:bodyPr/>
        <a:lstStyle/>
        <a:p>
          <a:endParaRPr lang="en-IN"/>
        </a:p>
      </dgm:t>
    </dgm:pt>
    <dgm:pt modelId="{D51CF1AA-D649-4602-A99D-FA98F94818BE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Requirements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gm:t>
    </dgm:pt>
    <dgm:pt modelId="{40C6FB9E-26A7-4E3C-9723-7211E671C998}" type="parTrans" cxnId="{8C0BFB15-3868-44A0-B443-12A6F4B94427}">
      <dgm:prSet/>
      <dgm:spPr/>
      <dgm:t>
        <a:bodyPr/>
        <a:lstStyle/>
        <a:p>
          <a:endParaRPr lang="en-IN"/>
        </a:p>
      </dgm:t>
    </dgm:pt>
    <dgm:pt modelId="{302AE024-7B11-4494-B9C3-4493EF5B7F59}" type="sibTrans" cxnId="{8C0BFB15-3868-44A0-B443-12A6F4B94427}">
      <dgm:prSet/>
      <dgm:spPr/>
      <dgm:t>
        <a:bodyPr/>
        <a:lstStyle/>
        <a:p>
          <a:endParaRPr lang="en-IN"/>
        </a:p>
      </dgm:t>
    </dgm:pt>
    <dgm:pt modelId="{D51E0892-BC3D-422F-8A97-359980DD0AB4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Block diagram</a:t>
          </a:r>
          <a:r>
            <a: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</a:p>
      </dgm:t>
    </dgm:pt>
    <dgm:pt modelId="{FB4E8713-9D3B-450E-9831-16FC19195D0A}" type="parTrans" cxnId="{B627471E-ED30-467E-87D1-DF153A914694}">
      <dgm:prSet/>
      <dgm:spPr/>
      <dgm:t>
        <a:bodyPr/>
        <a:lstStyle/>
        <a:p>
          <a:endParaRPr lang="en-IN"/>
        </a:p>
      </dgm:t>
    </dgm:pt>
    <dgm:pt modelId="{E2A69D9A-1BDB-435E-9226-289D4E40E054}" type="sibTrans" cxnId="{B627471E-ED30-467E-87D1-DF153A914694}">
      <dgm:prSet/>
      <dgm:spPr/>
      <dgm:t>
        <a:bodyPr/>
        <a:lstStyle/>
        <a:p>
          <a:endParaRPr lang="en-IN"/>
        </a:p>
      </dgm:t>
    </dgm:pt>
    <dgm:pt modelId="{4910A626-00B3-40C8-BD7A-F20AB251F3F1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Flowchart </a:t>
          </a:r>
        </a:p>
      </dgm:t>
    </dgm:pt>
    <dgm:pt modelId="{598F27F2-3BB7-4961-BB0B-D343A84A0D1F}" type="parTrans" cxnId="{BFD6B677-03E7-4253-AA4D-CB3A1C4E8D7E}">
      <dgm:prSet/>
      <dgm:spPr/>
      <dgm:t>
        <a:bodyPr/>
        <a:lstStyle/>
        <a:p>
          <a:endParaRPr lang="en-IN"/>
        </a:p>
      </dgm:t>
    </dgm:pt>
    <dgm:pt modelId="{17656FBA-5C18-4F98-995C-DB7F0DA264A8}" type="sibTrans" cxnId="{BFD6B677-03E7-4253-AA4D-CB3A1C4E8D7E}">
      <dgm:prSet/>
      <dgm:spPr/>
      <dgm:t>
        <a:bodyPr/>
        <a:lstStyle/>
        <a:p>
          <a:endParaRPr lang="en-IN"/>
        </a:p>
      </dgm:t>
    </dgm:pt>
    <dgm:pt modelId="{4570B107-D79D-4685-901B-4802BA3CFED0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Weekly Plan </a:t>
          </a:r>
        </a:p>
      </dgm:t>
    </dgm:pt>
    <dgm:pt modelId="{DDE9F1EF-412B-435B-A431-F091928C2E10}" type="parTrans" cxnId="{FC948FCB-7CB3-4DEA-B1EE-017303947B1E}">
      <dgm:prSet/>
      <dgm:spPr/>
      <dgm:t>
        <a:bodyPr/>
        <a:lstStyle/>
        <a:p>
          <a:endParaRPr lang="en-IN"/>
        </a:p>
      </dgm:t>
    </dgm:pt>
    <dgm:pt modelId="{0B3C5929-13DC-4587-A13E-B5064E1AF62F}" type="sibTrans" cxnId="{FC948FCB-7CB3-4DEA-B1EE-017303947B1E}">
      <dgm:prSet/>
      <dgm:spPr/>
      <dgm:t>
        <a:bodyPr/>
        <a:lstStyle/>
        <a:p>
          <a:endParaRPr lang="en-IN"/>
        </a:p>
      </dgm:t>
    </dgm:pt>
    <dgm:pt modelId="{E8EFA0B4-380E-4CEA-865D-9E752508A95E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Work Completed for First &amp; Second review</a:t>
          </a:r>
          <a:endParaRPr lang="en-I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4E665-36E5-4380-B6C9-D4D919383E56}" type="parTrans" cxnId="{C6514669-4C97-456B-8CF5-128D76D7768C}">
      <dgm:prSet/>
      <dgm:spPr/>
      <dgm:t>
        <a:bodyPr/>
        <a:lstStyle/>
        <a:p>
          <a:endParaRPr lang="en-IN"/>
        </a:p>
      </dgm:t>
    </dgm:pt>
    <dgm:pt modelId="{0729BF4E-0BE2-4318-97C8-F312F039F8F9}" type="sibTrans" cxnId="{C6514669-4C97-456B-8CF5-128D76D7768C}">
      <dgm:prSet/>
      <dgm:spPr/>
      <dgm:t>
        <a:bodyPr/>
        <a:lstStyle/>
        <a:p>
          <a:endParaRPr lang="en-IN"/>
        </a:p>
      </dgm:t>
    </dgm:pt>
    <dgm:pt modelId="{051A7310-FC23-4900-8F72-DD4B24E448D3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Work to be completed</a:t>
          </a:r>
          <a:r>
            <a: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AC0182B-D1B8-4103-AC77-BCE6DD8A3F7B}" type="parTrans" cxnId="{232D9884-A2C6-4E7C-AF2B-54B6311C64B1}">
      <dgm:prSet/>
      <dgm:spPr/>
      <dgm:t>
        <a:bodyPr/>
        <a:lstStyle/>
        <a:p>
          <a:endParaRPr lang="en-IN"/>
        </a:p>
      </dgm:t>
    </dgm:pt>
    <dgm:pt modelId="{BD874A89-A9C3-4913-BAFA-3E5BA6B3F519}" type="sibTrans" cxnId="{232D9884-A2C6-4E7C-AF2B-54B6311C64B1}">
      <dgm:prSet/>
      <dgm:spPr/>
      <dgm:t>
        <a:bodyPr/>
        <a:lstStyle/>
        <a:p>
          <a:endParaRPr lang="en-IN"/>
        </a:p>
      </dgm:t>
    </dgm:pt>
    <dgm:pt modelId="{8DD0D7D4-8A0C-4BD6-87B4-5E786E5988F2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References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B2D2A-5E6D-4769-9C0E-1CBE09F85EF1}" type="parTrans" cxnId="{B7D99637-E722-4008-8593-A7B62970902E}">
      <dgm:prSet/>
      <dgm:spPr/>
      <dgm:t>
        <a:bodyPr/>
        <a:lstStyle/>
        <a:p>
          <a:endParaRPr lang="en-IN"/>
        </a:p>
      </dgm:t>
    </dgm:pt>
    <dgm:pt modelId="{005B84C0-930E-47E7-A82B-DAFEA5F6E88B}" type="sibTrans" cxnId="{B7D99637-E722-4008-8593-A7B62970902E}">
      <dgm:prSet/>
      <dgm:spPr/>
      <dgm:t>
        <a:bodyPr/>
        <a:lstStyle/>
        <a:p>
          <a:endParaRPr lang="en-IN"/>
        </a:p>
      </dgm:t>
    </dgm:pt>
    <dgm:pt modelId="{C8F23DAA-35BA-4B54-BC53-5B329B9CE13C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Abstract</a:t>
          </a:r>
        </a:p>
      </dgm:t>
    </dgm:pt>
    <dgm:pt modelId="{4C64448D-840B-4941-83D5-2EDAEEC74339}" type="sibTrans" cxnId="{9BA95425-1727-4C4A-A244-973EF94696A8}">
      <dgm:prSet/>
      <dgm:spPr/>
      <dgm:t>
        <a:bodyPr/>
        <a:lstStyle/>
        <a:p>
          <a:endParaRPr lang="en-IN"/>
        </a:p>
      </dgm:t>
    </dgm:pt>
    <dgm:pt modelId="{1A5C8310-5D7B-4C1B-8888-0007E634D899}" type="parTrans" cxnId="{9BA95425-1727-4C4A-A244-973EF94696A8}">
      <dgm:prSet/>
      <dgm:spPr/>
      <dgm:t>
        <a:bodyPr/>
        <a:lstStyle/>
        <a:p>
          <a:endParaRPr lang="en-IN"/>
        </a:p>
      </dgm:t>
    </dgm:pt>
    <dgm:pt modelId="{6315B84D-1B1E-4003-AC47-B7C71661632E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Problem Statement 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gm:t>
    </dgm:pt>
    <dgm:pt modelId="{22516A61-E8BC-4F6B-880C-3A1FF18D854E}" type="sibTrans" cxnId="{75695516-0CEE-4649-AA71-F8079590A53A}">
      <dgm:prSet/>
      <dgm:spPr/>
      <dgm:t>
        <a:bodyPr/>
        <a:lstStyle/>
        <a:p>
          <a:endParaRPr lang="en-IN"/>
        </a:p>
      </dgm:t>
    </dgm:pt>
    <dgm:pt modelId="{1E29BA7B-7330-412E-A7BF-CD04D112ABD3}" type="parTrans" cxnId="{75695516-0CEE-4649-AA71-F8079590A53A}">
      <dgm:prSet/>
      <dgm:spPr/>
      <dgm:t>
        <a:bodyPr/>
        <a:lstStyle/>
        <a:p>
          <a:endParaRPr lang="en-IN"/>
        </a:p>
      </dgm:t>
    </dgm:pt>
    <dgm:pt modelId="{F2C23EB7-F909-417C-9089-1348DF5A205C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Objectives</a:t>
          </a:r>
        </a:p>
      </dgm:t>
    </dgm:pt>
    <dgm:pt modelId="{11CB0396-64C3-45AA-8EAF-2FA488AF0153}" type="sibTrans" cxnId="{9DBF4F73-5B9F-4C10-9E1E-AC6C5E7CD0FC}">
      <dgm:prSet/>
      <dgm:spPr/>
      <dgm:t>
        <a:bodyPr/>
        <a:lstStyle/>
        <a:p>
          <a:endParaRPr lang="en-IN"/>
        </a:p>
      </dgm:t>
    </dgm:pt>
    <dgm:pt modelId="{4A7F472A-9222-49E9-9348-F47D59913061}" type="parTrans" cxnId="{9DBF4F73-5B9F-4C10-9E1E-AC6C5E7CD0FC}">
      <dgm:prSet/>
      <dgm:spPr/>
      <dgm:t>
        <a:bodyPr/>
        <a:lstStyle/>
        <a:p>
          <a:endParaRPr lang="en-IN"/>
        </a:p>
      </dgm:t>
    </dgm:pt>
    <dgm:pt modelId="{E93F7317-1ACE-41DF-874B-0B9C0ACFE5CD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QR Code</a:t>
          </a:r>
          <a:endParaRPr lang="en-I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CB376B-F611-402D-90DF-24ADDA12C44F}" type="sibTrans" cxnId="{1FE9A1B9-1A16-42DC-ABC1-880C2710F25C}">
      <dgm:prSet/>
      <dgm:spPr/>
      <dgm:t>
        <a:bodyPr/>
        <a:lstStyle/>
        <a:p>
          <a:endParaRPr lang="en-IN"/>
        </a:p>
      </dgm:t>
    </dgm:pt>
    <dgm:pt modelId="{BCD010FE-412F-4380-9098-1CB6766CA5AE}" type="parTrans" cxnId="{1FE9A1B9-1A16-42DC-ABC1-880C2710F25C}">
      <dgm:prSet/>
      <dgm:spPr/>
      <dgm:t>
        <a:bodyPr/>
        <a:lstStyle/>
        <a:p>
          <a:endParaRPr lang="en-IN"/>
        </a:p>
      </dgm:t>
    </dgm:pt>
    <dgm:pt modelId="{B14FC07E-08AE-4448-B610-60AA9D02C789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Result</a:t>
          </a:r>
          <a:endParaRPr lang="en-IN" altLang="en-US" sz="1800" b="1" dirty="0"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gm:t>
    </dgm:pt>
    <dgm:pt modelId="{100C037D-B2FD-4B0B-B8A1-A14924590D2B}" type="sibTrans" cxnId="{C302B310-50FE-4EAD-AE9D-95062485D0AE}">
      <dgm:prSet/>
      <dgm:spPr/>
      <dgm:t>
        <a:bodyPr/>
        <a:lstStyle/>
        <a:p>
          <a:endParaRPr lang="en-IN"/>
        </a:p>
      </dgm:t>
    </dgm:pt>
    <dgm:pt modelId="{DDF89718-08E8-4A4E-9AB5-9DA860E6343A}" type="parTrans" cxnId="{C302B310-50FE-4EAD-AE9D-95062485D0AE}">
      <dgm:prSet/>
      <dgm:spPr/>
      <dgm:t>
        <a:bodyPr/>
        <a:lstStyle/>
        <a:p>
          <a:endParaRPr lang="en-IN"/>
        </a:p>
      </dgm:t>
    </dgm:pt>
    <dgm:pt modelId="{9DBB4E39-8B5E-4BA0-97C9-C3BDCAAA4B70}">
      <dgm:prSet custT="1"/>
      <dgm:spPr>
        <a:solidFill>
          <a:schemeClr val="accent5">
            <a:lumMod val="20000"/>
            <a:lumOff val="80000"/>
            <a:alpha val="40000"/>
          </a:schemeClr>
        </a:solidFill>
        <a:ln w="28575">
          <a:solidFill>
            <a:srgbClr val="00B0F0"/>
          </a:solidFill>
          <a:prstDash val="sysDash"/>
        </a:ln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IN" alt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DA1EEE-3013-4418-8A30-B6C1A4CEECEE}" type="sibTrans" cxnId="{FC066643-5241-457A-BB8B-5FA7552E282F}">
      <dgm:prSet/>
      <dgm:spPr/>
      <dgm:t>
        <a:bodyPr/>
        <a:lstStyle/>
        <a:p>
          <a:endParaRPr lang="en-IN"/>
        </a:p>
      </dgm:t>
    </dgm:pt>
    <dgm:pt modelId="{5E574400-346F-48D4-964F-8EBC90C60C7F}" type="parTrans" cxnId="{FC066643-5241-457A-BB8B-5FA7552E282F}">
      <dgm:prSet/>
      <dgm:spPr/>
      <dgm:t>
        <a:bodyPr/>
        <a:lstStyle/>
        <a:p>
          <a:endParaRPr lang="en-IN"/>
        </a:p>
      </dgm:t>
    </dgm:pt>
    <dgm:pt modelId="{2EF31896-D05C-42B7-BC3B-EFB9D2D7070C}" type="pres">
      <dgm:prSet presAssocID="{ABB94AB7-0295-43AF-A8B2-EB3A3895F353}" presName="Name0" presStyleCnt="0">
        <dgm:presLayoutVars>
          <dgm:dir/>
          <dgm:resizeHandles val="exact"/>
        </dgm:presLayoutVars>
      </dgm:prSet>
      <dgm:spPr/>
    </dgm:pt>
    <dgm:pt modelId="{738875DA-907B-4E5F-A698-D4FC530AD4B3}" type="pres">
      <dgm:prSet presAssocID="{F10A8608-8F68-4B5D-92D8-32D2FB390E1D}" presName="composite" presStyleCnt="0"/>
      <dgm:spPr/>
    </dgm:pt>
    <dgm:pt modelId="{D462A993-A328-4DF9-8914-98304BB808DD}" type="pres">
      <dgm:prSet presAssocID="{F10A8608-8F68-4B5D-92D8-32D2FB390E1D}" presName="rect1" presStyleLbl="trAlignAcc1" presStyleIdx="0" presStyleCnt="15">
        <dgm:presLayoutVars>
          <dgm:bulletEnabled val="1"/>
        </dgm:presLayoutVars>
      </dgm:prSet>
      <dgm:spPr/>
    </dgm:pt>
    <dgm:pt modelId="{0A101B94-847D-4C28-AF70-2E8B87A90EB9}" type="pres">
      <dgm:prSet presAssocID="{F10A8608-8F68-4B5D-92D8-32D2FB390E1D}" presName="rect2" presStyleLbl="fgImgPlace1" presStyleIdx="0" presStyleCnt="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14B2D98-1115-424B-A705-2E6296663792}" type="pres">
      <dgm:prSet presAssocID="{8A7760D7-C6D1-4138-9415-EA8C321272D8}" presName="sibTrans" presStyleCnt="0"/>
      <dgm:spPr/>
    </dgm:pt>
    <dgm:pt modelId="{08C619F7-5F10-4B6C-8E48-D25D9F5784B4}" type="pres">
      <dgm:prSet presAssocID="{6315B84D-1B1E-4003-AC47-B7C71661632E}" presName="composite" presStyleCnt="0"/>
      <dgm:spPr/>
    </dgm:pt>
    <dgm:pt modelId="{D2EE0352-CD02-4AB7-9E17-6F130E214367}" type="pres">
      <dgm:prSet presAssocID="{6315B84D-1B1E-4003-AC47-B7C71661632E}" presName="rect1" presStyleLbl="trAlignAcc1" presStyleIdx="1" presStyleCnt="15">
        <dgm:presLayoutVars>
          <dgm:bulletEnabled val="1"/>
        </dgm:presLayoutVars>
      </dgm:prSet>
      <dgm:spPr/>
    </dgm:pt>
    <dgm:pt modelId="{CE81763E-B392-4B34-B73B-A0D4F3B38B71}" type="pres">
      <dgm:prSet presAssocID="{6315B84D-1B1E-4003-AC47-B7C71661632E}" presName="rect2" presStyleLbl="fgImgPlace1" presStyleIdx="1" presStyleCnt="1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F37FD6F-9F35-4D0C-866E-7C64EC9EEC70}" type="pres">
      <dgm:prSet presAssocID="{22516A61-E8BC-4F6B-880C-3A1FF18D854E}" presName="sibTrans" presStyleCnt="0"/>
      <dgm:spPr/>
    </dgm:pt>
    <dgm:pt modelId="{2E5FB18A-BFD5-4367-8BE2-029999B5168C}" type="pres">
      <dgm:prSet presAssocID="{F2C23EB7-F909-417C-9089-1348DF5A205C}" presName="composite" presStyleCnt="0"/>
      <dgm:spPr/>
    </dgm:pt>
    <dgm:pt modelId="{0BB341F2-3C9D-44A2-8E9E-068ABA82F2BD}" type="pres">
      <dgm:prSet presAssocID="{F2C23EB7-F909-417C-9089-1348DF5A205C}" presName="rect1" presStyleLbl="trAlignAcc1" presStyleIdx="2" presStyleCnt="15">
        <dgm:presLayoutVars>
          <dgm:bulletEnabled val="1"/>
        </dgm:presLayoutVars>
      </dgm:prSet>
      <dgm:spPr/>
    </dgm:pt>
    <dgm:pt modelId="{FF940646-BB9F-46F7-9D3D-C074EF8AE708}" type="pres">
      <dgm:prSet presAssocID="{F2C23EB7-F909-417C-9089-1348DF5A205C}" presName="rect2" presStyleLbl="fgImgPlace1" presStyleIdx="2" presStyleCnt="1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F5B2DFD-BF6E-4D25-8F58-3DA8963B8EF9}" type="pres">
      <dgm:prSet presAssocID="{11CB0396-64C3-45AA-8EAF-2FA488AF0153}" presName="sibTrans" presStyleCnt="0"/>
      <dgm:spPr/>
    </dgm:pt>
    <dgm:pt modelId="{67CCE07A-F50F-4B26-AEDB-47B4330AE9E3}" type="pres">
      <dgm:prSet presAssocID="{C8F23DAA-35BA-4B54-BC53-5B329B9CE13C}" presName="composite" presStyleCnt="0"/>
      <dgm:spPr/>
    </dgm:pt>
    <dgm:pt modelId="{6077724F-364D-4790-9544-1DDDE2107AA7}" type="pres">
      <dgm:prSet presAssocID="{C8F23DAA-35BA-4B54-BC53-5B329B9CE13C}" presName="rect1" presStyleLbl="trAlignAcc1" presStyleIdx="3" presStyleCnt="15">
        <dgm:presLayoutVars>
          <dgm:bulletEnabled val="1"/>
        </dgm:presLayoutVars>
      </dgm:prSet>
      <dgm:spPr/>
    </dgm:pt>
    <dgm:pt modelId="{380E9F4E-39CF-497A-A0F2-8D2B72AAE3ED}" type="pres">
      <dgm:prSet presAssocID="{C8F23DAA-35BA-4B54-BC53-5B329B9CE13C}" presName="rect2" presStyleLbl="fgImgPlace1" presStyleIdx="3" presStyleCnt="1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A5101FE-F2B8-4EC5-824B-FF721346D5FB}" type="pres">
      <dgm:prSet presAssocID="{4C64448D-840B-4941-83D5-2EDAEEC74339}" presName="sibTrans" presStyleCnt="0"/>
      <dgm:spPr/>
    </dgm:pt>
    <dgm:pt modelId="{57F0740E-8682-451D-B10C-30C5F79DD570}" type="pres">
      <dgm:prSet presAssocID="{64306E32-F579-4057-8A22-922BEA2B5B73}" presName="composite" presStyleCnt="0"/>
      <dgm:spPr/>
    </dgm:pt>
    <dgm:pt modelId="{D2BD9BE0-3608-4AE4-BDB5-ADCBCA433D54}" type="pres">
      <dgm:prSet presAssocID="{64306E32-F579-4057-8A22-922BEA2B5B73}" presName="rect1" presStyleLbl="trAlignAcc1" presStyleIdx="4" presStyleCnt="15">
        <dgm:presLayoutVars>
          <dgm:bulletEnabled val="1"/>
        </dgm:presLayoutVars>
      </dgm:prSet>
      <dgm:spPr/>
    </dgm:pt>
    <dgm:pt modelId="{EA3DB581-7452-455A-90DB-CDC8166907FB}" type="pres">
      <dgm:prSet presAssocID="{64306E32-F579-4057-8A22-922BEA2B5B73}" presName="rect2" presStyleLbl="fgImgPlace1" presStyleIdx="4" presStyleCnt="1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A50E408F-BB6B-4F5A-94B3-3956D2BABE0F}" type="pres">
      <dgm:prSet presAssocID="{2F2D915B-32FB-4BF5-BE67-03498E804149}" presName="sibTrans" presStyleCnt="0"/>
      <dgm:spPr/>
    </dgm:pt>
    <dgm:pt modelId="{2D93FA25-9A6F-42AF-9DF6-F9A86B2735B6}" type="pres">
      <dgm:prSet presAssocID="{D51CF1AA-D649-4602-A99D-FA98F94818BE}" presName="composite" presStyleCnt="0"/>
      <dgm:spPr/>
    </dgm:pt>
    <dgm:pt modelId="{3348C32B-09B4-4FBC-B2FE-B710EE00FE3D}" type="pres">
      <dgm:prSet presAssocID="{D51CF1AA-D649-4602-A99D-FA98F94818BE}" presName="rect1" presStyleLbl="trAlignAcc1" presStyleIdx="5" presStyleCnt="15">
        <dgm:presLayoutVars>
          <dgm:bulletEnabled val="1"/>
        </dgm:presLayoutVars>
      </dgm:prSet>
      <dgm:spPr/>
    </dgm:pt>
    <dgm:pt modelId="{E78C8567-04AF-4503-80E1-7F9FC1ECC6A3}" type="pres">
      <dgm:prSet presAssocID="{D51CF1AA-D649-4602-A99D-FA98F94818BE}" presName="rect2" presStyleLbl="fgImgPlace1" presStyleIdx="5" presStyleCnt="15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B658BA6-2A1B-4498-A835-FE505220A03B}" type="pres">
      <dgm:prSet presAssocID="{302AE024-7B11-4494-B9C3-4493EF5B7F59}" presName="sibTrans" presStyleCnt="0"/>
      <dgm:spPr/>
    </dgm:pt>
    <dgm:pt modelId="{93066C38-10EA-47DA-B173-D2A218497E21}" type="pres">
      <dgm:prSet presAssocID="{D51E0892-BC3D-422F-8A97-359980DD0AB4}" presName="composite" presStyleCnt="0"/>
      <dgm:spPr/>
    </dgm:pt>
    <dgm:pt modelId="{BD9E0CDA-781C-45EC-9010-31C3294C8214}" type="pres">
      <dgm:prSet presAssocID="{D51E0892-BC3D-422F-8A97-359980DD0AB4}" presName="rect1" presStyleLbl="trAlignAcc1" presStyleIdx="6" presStyleCnt="15">
        <dgm:presLayoutVars>
          <dgm:bulletEnabled val="1"/>
        </dgm:presLayoutVars>
      </dgm:prSet>
      <dgm:spPr/>
    </dgm:pt>
    <dgm:pt modelId="{1104C996-B05B-4CAA-B0C9-6C5D4661AE29}" type="pres">
      <dgm:prSet presAssocID="{D51E0892-BC3D-422F-8A97-359980DD0AB4}" presName="rect2" presStyleLbl="fgImgPlace1" presStyleIdx="6" presStyleCnt="1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43187D6-4D51-4648-91A3-CBC0F397D47E}" type="pres">
      <dgm:prSet presAssocID="{E2A69D9A-1BDB-435E-9226-289D4E40E054}" presName="sibTrans" presStyleCnt="0"/>
      <dgm:spPr/>
    </dgm:pt>
    <dgm:pt modelId="{95947234-EB81-49FD-B04B-0D58ED96601D}" type="pres">
      <dgm:prSet presAssocID="{4910A626-00B3-40C8-BD7A-F20AB251F3F1}" presName="composite" presStyleCnt="0"/>
      <dgm:spPr/>
    </dgm:pt>
    <dgm:pt modelId="{C3F5AB39-6B49-4E5D-88D4-3CD8627ADA8B}" type="pres">
      <dgm:prSet presAssocID="{4910A626-00B3-40C8-BD7A-F20AB251F3F1}" presName="rect1" presStyleLbl="trAlignAcc1" presStyleIdx="7" presStyleCnt="15">
        <dgm:presLayoutVars>
          <dgm:bulletEnabled val="1"/>
        </dgm:presLayoutVars>
      </dgm:prSet>
      <dgm:spPr/>
    </dgm:pt>
    <dgm:pt modelId="{9145A1AB-65C9-4860-BAE1-9FB698603326}" type="pres">
      <dgm:prSet presAssocID="{4910A626-00B3-40C8-BD7A-F20AB251F3F1}" presName="rect2" presStyleLbl="fgImgPlace1" presStyleIdx="7" presStyleCnt="1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0CF75FB-0723-44D2-AC80-72E2D9267BC2}" type="pres">
      <dgm:prSet presAssocID="{17656FBA-5C18-4F98-995C-DB7F0DA264A8}" presName="sibTrans" presStyleCnt="0"/>
      <dgm:spPr/>
    </dgm:pt>
    <dgm:pt modelId="{C19F6A57-2397-4B52-9184-C229E400071B}" type="pres">
      <dgm:prSet presAssocID="{4570B107-D79D-4685-901B-4802BA3CFED0}" presName="composite" presStyleCnt="0"/>
      <dgm:spPr/>
    </dgm:pt>
    <dgm:pt modelId="{8DE1EEAC-E178-4A41-A83B-38A222C4BAEF}" type="pres">
      <dgm:prSet presAssocID="{4570B107-D79D-4685-901B-4802BA3CFED0}" presName="rect1" presStyleLbl="trAlignAcc1" presStyleIdx="8" presStyleCnt="15">
        <dgm:presLayoutVars>
          <dgm:bulletEnabled val="1"/>
        </dgm:presLayoutVars>
      </dgm:prSet>
      <dgm:spPr/>
    </dgm:pt>
    <dgm:pt modelId="{76D2DB6A-12EA-4960-B978-446C9A8E854C}" type="pres">
      <dgm:prSet presAssocID="{4570B107-D79D-4685-901B-4802BA3CFED0}" presName="rect2" presStyleLbl="fgImgPlace1" presStyleIdx="8" presStyleCnt="1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C3DBE25-A970-4DE5-B695-4B16F5115F06}" type="pres">
      <dgm:prSet presAssocID="{0B3C5929-13DC-4587-A13E-B5064E1AF62F}" presName="sibTrans" presStyleCnt="0"/>
      <dgm:spPr/>
    </dgm:pt>
    <dgm:pt modelId="{C132A7E4-5FBD-43BA-A25A-933548C433BD}" type="pres">
      <dgm:prSet presAssocID="{E8EFA0B4-380E-4CEA-865D-9E752508A95E}" presName="composite" presStyleCnt="0"/>
      <dgm:spPr/>
    </dgm:pt>
    <dgm:pt modelId="{84F872FF-AAA3-430B-98D3-847724D5E69E}" type="pres">
      <dgm:prSet presAssocID="{E8EFA0B4-380E-4CEA-865D-9E752508A95E}" presName="rect1" presStyleLbl="trAlignAcc1" presStyleIdx="9" presStyleCnt="15">
        <dgm:presLayoutVars>
          <dgm:bulletEnabled val="1"/>
        </dgm:presLayoutVars>
      </dgm:prSet>
      <dgm:spPr/>
    </dgm:pt>
    <dgm:pt modelId="{9D1F43CB-6BCC-41B9-AF01-A06B06C63AE5}" type="pres">
      <dgm:prSet presAssocID="{E8EFA0B4-380E-4CEA-865D-9E752508A95E}" presName="rect2" presStyleLbl="fgImgPlace1" presStyleIdx="9" presStyleCnt="15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5F43D7FD-07F1-45C8-A767-E89F069B409D}" type="pres">
      <dgm:prSet presAssocID="{0729BF4E-0BE2-4318-97C8-F312F039F8F9}" presName="sibTrans" presStyleCnt="0"/>
      <dgm:spPr/>
    </dgm:pt>
    <dgm:pt modelId="{F57AF6D5-29B0-49D1-A9D0-78FA37035AC5}" type="pres">
      <dgm:prSet presAssocID="{B14FC07E-08AE-4448-B610-60AA9D02C789}" presName="composite" presStyleCnt="0"/>
      <dgm:spPr/>
    </dgm:pt>
    <dgm:pt modelId="{12A21920-B792-4613-8FD9-7626F27271B3}" type="pres">
      <dgm:prSet presAssocID="{B14FC07E-08AE-4448-B610-60AA9D02C789}" presName="rect1" presStyleLbl="trAlignAcc1" presStyleIdx="10" presStyleCnt="15">
        <dgm:presLayoutVars>
          <dgm:bulletEnabled val="1"/>
        </dgm:presLayoutVars>
      </dgm:prSet>
      <dgm:spPr/>
    </dgm:pt>
    <dgm:pt modelId="{57885AF7-047B-44F7-983B-F1672742094B}" type="pres">
      <dgm:prSet presAssocID="{B14FC07E-08AE-4448-B610-60AA9D02C789}" presName="rect2" presStyleLbl="fgImgPlace1" presStyleIdx="10" presStyleCnt="1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3C606FE0-1930-4398-ACF8-5CB574B9AF22}" type="pres">
      <dgm:prSet presAssocID="{100C037D-B2FD-4B0B-B8A1-A14924590D2B}" presName="sibTrans" presStyleCnt="0"/>
      <dgm:spPr/>
    </dgm:pt>
    <dgm:pt modelId="{A89DFDCB-C091-45BE-9B67-D0A909383A86}" type="pres">
      <dgm:prSet presAssocID="{051A7310-FC23-4900-8F72-DD4B24E448D3}" presName="composite" presStyleCnt="0"/>
      <dgm:spPr/>
    </dgm:pt>
    <dgm:pt modelId="{A9345084-8D9C-4DE0-B313-1DD504C038C2}" type="pres">
      <dgm:prSet presAssocID="{051A7310-FC23-4900-8F72-DD4B24E448D3}" presName="rect1" presStyleLbl="trAlignAcc1" presStyleIdx="11" presStyleCnt="15">
        <dgm:presLayoutVars>
          <dgm:bulletEnabled val="1"/>
        </dgm:presLayoutVars>
      </dgm:prSet>
      <dgm:spPr/>
    </dgm:pt>
    <dgm:pt modelId="{BC55AEC1-2A36-43DF-83E0-6BBC067293ED}" type="pres">
      <dgm:prSet presAssocID="{051A7310-FC23-4900-8F72-DD4B24E448D3}" presName="rect2" presStyleLbl="fgImgPlace1" presStyleIdx="11" presStyleCnt="15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70860FA5-948F-41DA-B444-E88309E69598}" type="pres">
      <dgm:prSet presAssocID="{BD874A89-A9C3-4913-BAFA-3E5BA6B3F519}" presName="sibTrans" presStyleCnt="0"/>
      <dgm:spPr/>
    </dgm:pt>
    <dgm:pt modelId="{0469A5CF-C3D7-4205-89CD-3ABE840A9DFA}" type="pres">
      <dgm:prSet presAssocID="{9DBB4E39-8B5E-4BA0-97C9-C3BDCAAA4B70}" presName="composite" presStyleCnt="0"/>
      <dgm:spPr/>
    </dgm:pt>
    <dgm:pt modelId="{133299E6-01F7-47B8-ACF4-BEEBB8CE75F0}" type="pres">
      <dgm:prSet presAssocID="{9DBB4E39-8B5E-4BA0-97C9-C3BDCAAA4B70}" presName="rect1" presStyleLbl="trAlignAcc1" presStyleIdx="12" presStyleCnt="15">
        <dgm:presLayoutVars>
          <dgm:bulletEnabled val="1"/>
        </dgm:presLayoutVars>
      </dgm:prSet>
      <dgm:spPr/>
    </dgm:pt>
    <dgm:pt modelId="{29B75867-C6B0-44A1-87A0-49A495DDDFE2}" type="pres">
      <dgm:prSet presAssocID="{9DBB4E39-8B5E-4BA0-97C9-C3BDCAAA4B70}" presName="rect2" presStyleLbl="fgImgPlace1" presStyleIdx="12" presStyleCnt="15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D66F52D-4AFC-4D9F-B6CD-96F1FCD75B09}" type="pres">
      <dgm:prSet presAssocID="{4EDA1EEE-3013-4418-8A30-B6C1A4CEECEE}" presName="sibTrans" presStyleCnt="0"/>
      <dgm:spPr/>
    </dgm:pt>
    <dgm:pt modelId="{927921B0-C10A-4410-B23A-238E8DA14FF8}" type="pres">
      <dgm:prSet presAssocID="{8DD0D7D4-8A0C-4BD6-87B4-5E786E5988F2}" presName="composite" presStyleCnt="0"/>
      <dgm:spPr/>
    </dgm:pt>
    <dgm:pt modelId="{D5E3EBF3-E907-4C55-8AB6-3ECD887F3C2B}" type="pres">
      <dgm:prSet presAssocID="{8DD0D7D4-8A0C-4BD6-87B4-5E786E5988F2}" presName="rect1" presStyleLbl="trAlignAcc1" presStyleIdx="13" presStyleCnt="15">
        <dgm:presLayoutVars>
          <dgm:bulletEnabled val="1"/>
        </dgm:presLayoutVars>
      </dgm:prSet>
      <dgm:spPr/>
    </dgm:pt>
    <dgm:pt modelId="{3212B790-1961-4841-A9D4-CDB654D18462}" type="pres">
      <dgm:prSet presAssocID="{8DD0D7D4-8A0C-4BD6-87B4-5E786E5988F2}" presName="rect2" presStyleLbl="fgImgPlace1" presStyleIdx="13" presStyleCnt="15"/>
      <dgm:spPr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E430C6EB-5675-48C2-B1F4-687B53206DE8}" type="pres">
      <dgm:prSet presAssocID="{005B84C0-930E-47E7-A82B-DAFEA5F6E88B}" presName="sibTrans" presStyleCnt="0"/>
      <dgm:spPr/>
    </dgm:pt>
    <dgm:pt modelId="{F55FFE28-8D8C-4C7B-A5F8-D8F009B28B66}" type="pres">
      <dgm:prSet presAssocID="{E93F7317-1ACE-41DF-874B-0B9C0ACFE5CD}" presName="composite" presStyleCnt="0"/>
      <dgm:spPr/>
    </dgm:pt>
    <dgm:pt modelId="{5CD0BA02-0EB6-4A9A-8822-C89FF8B64B4A}" type="pres">
      <dgm:prSet presAssocID="{E93F7317-1ACE-41DF-874B-0B9C0ACFE5CD}" presName="rect1" presStyleLbl="trAlignAcc1" presStyleIdx="14" presStyleCnt="15">
        <dgm:presLayoutVars>
          <dgm:bulletEnabled val="1"/>
        </dgm:presLayoutVars>
      </dgm:prSet>
      <dgm:spPr/>
    </dgm:pt>
    <dgm:pt modelId="{8835170F-73C3-427A-A8B9-BFE4F514569A}" type="pres">
      <dgm:prSet presAssocID="{E93F7317-1ACE-41DF-874B-0B9C0ACFE5CD}" presName="rect2" presStyleLbl="fgImgPlace1" presStyleIdx="14" presStyleCnt="15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</dgm:ptLst>
  <dgm:cxnLst>
    <dgm:cxn modelId="{C302B310-50FE-4EAD-AE9D-95062485D0AE}" srcId="{ABB94AB7-0295-43AF-A8B2-EB3A3895F353}" destId="{B14FC07E-08AE-4448-B610-60AA9D02C789}" srcOrd="10" destOrd="0" parTransId="{DDF89718-08E8-4A4E-9AB5-9DA860E6343A}" sibTransId="{100C037D-B2FD-4B0B-B8A1-A14924590D2B}"/>
    <dgm:cxn modelId="{8C0BFB15-3868-44A0-B443-12A6F4B94427}" srcId="{ABB94AB7-0295-43AF-A8B2-EB3A3895F353}" destId="{D51CF1AA-D649-4602-A99D-FA98F94818BE}" srcOrd="5" destOrd="0" parTransId="{40C6FB9E-26A7-4E3C-9723-7211E671C998}" sibTransId="{302AE024-7B11-4494-B9C3-4493EF5B7F59}"/>
    <dgm:cxn modelId="{75695516-0CEE-4649-AA71-F8079590A53A}" srcId="{ABB94AB7-0295-43AF-A8B2-EB3A3895F353}" destId="{6315B84D-1B1E-4003-AC47-B7C71661632E}" srcOrd="1" destOrd="0" parTransId="{1E29BA7B-7330-412E-A7BF-CD04D112ABD3}" sibTransId="{22516A61-E8BC-4F6B-880C-3A1FF18D854E}"/>
    <dgm:cxn modelId="{B627471E-ED30-467E-87D1-DF153A914694}" srcId="{ABB94AB7-0295-43AF-A8B2-EB3A3895F353}" destId="{D51E0892-BC3D-422F-8A97-359980DD0AB4}" srcOrd="6" destOrd="0" parTransId="{FB4E8713-9D3B-450E-9831-16FC19195D0A}" sibTransId="{E2A69D9A-1BDB-435E-9226-289D4E40E054}"/>
    <dgm:cxn modelId="{9BA95425-1727-4C4A-A244-973EF94696A8}" srcId="{ABB94AB7-0295-43AF-A8B2-EB3A3895F353}" destId="{C8F23DAA-35BA-4B54-BC53-5B329B9CE13C}" srcOrd="3" destOrd="0" parTransId="{1A5C8310-5D7B-4C1B-8888-0007E634D899}" sibTransId="{4C64448D-840B-4941-83D5-2EDAEEC74339}"/>
    <dgm:cxn modelId="{24C4A928-EA91-481C-9832-928569595813}" type="presOf" srcId="{4910A626-00B3-40C8-BD7A-F20AB251F3F1}" destId="{C3F5AB39-6B49-4E5D-88D4-3CD8627ADA8B}" srcOrd="0" destOrd="0" presId="urn:microsoft.com/office/officeart/2008/layout/PictureStrips"/>
    <dgm:cxn modelId="{107EC835-C8D7-4F92-80BC-2997CF0CAD4D}" type="presOf" srcId="{4570B107-D79D-4685-901B-4802BA3CFED0}" destId="{8DE1EEAC-E178-4A41-A83B-38A222C4BAEF}" srcOrd="0" destOrd="0" presId="urn:microsoft.com/office/officeart/2008/layout/PictureStrips"/>
    <dgm:cxn modelId="{B7D99637-E722-4008-8593-A7B62970902E}" srcId="{ABB94AB7-0295-43AF-A8B2-EB3A3895F353}" destId="{8DD0D7D4-8A0C-4BD6-87B4-5E786E5988F2}" srcOrd="13" destOrd="0" parTransId="{62CB2D2A-5E6D-4769-9C0E-1CBE09F85EF1}" sibTransId="{005B84C0-930E-47E7-A82B-DAFEA5F6E88B}"/>
    <dgm:cxn modelId="{766A3138-280E-49D3-8F7E-BA9F0338F62B}" type="presOf" srcId="{64306E32-F579-4057-8A22-922BEA2B5B73}" destId="{D2BD9BE0-3608-4AE4-BDB5-ADCBCA433D54}" srcOrd="0" destOrd="0" presId="urn:microsoft.com/office/officeart/2008/layout/PictureStrips"/>
    <dgm:cxn modelId="{FC066643-5241-457A-BB8B-5FA7552E282F}" srcId="{ABB94AB7-0295-43AF-A8B2-EB3A3895F353}" destId="{9DBB4E39-8B5E-4BA0-97C9-C3BDCAAA4B70}" srcOrd="12" destOrd="0" parTransId="{5E574400-346F-48D4-964F-8EBC90C60C7F}" sibTransId="{4EDA1EEE-3013-4418-8A30-B6C1A4CEECEE}"/>
    <dgm:cxn modelId="{D4A78E45-2ABE-4335-89AD-71850FF0115E}" type="presOf" srcId="{B14FC07E-08AE-4448-B610-60AA9D02C789}" destId="{12A21920-B792-4613-8FD9-7626F27271B3}" srcOrd="0" destOrd="0" presId="urn:microsoft.com/office/officeart/2008/layout/PictureStrips"/>
    <dgm:cxn modelId="{C6514669-4C97-456B-8CF5-128D76D7768C}" srcId="{ABB94AB7-0295-43AF-A8B2-EB3A3895F353}" destId="{E8EFA0B4-380E-4CEA-865D-9E752508A95E}" srcOrd="9" destOrd="0" parTransId="{9AB4E665-36E5-4380-B6C9-D4D919383E56}" sibTransId="{0729BF4E-0BE2-4318-97C8-F312F039F8F9}"/>
    <dgm:cxn modelId="{9DBF4F73-5B9F-4C10-9E1E-AC6C5E7CD0FC}" srcId="{ABB94AB7-0295-43AF-A8B2-EB3A3895F353}" destId="{F2C23EB7-F909-417C-9089-1348DF5A205C}" srcOrd="2" destOrd="0" parTransId="{4A7F472A-9222-49E9-9348-F47D59913061}" sibTransId="{11CB0396-64C3-45AA-8EAF-2FA488AF0153}"/>
    <dgm:cxn modelId="{BFD6B677-03E7-4253-AA4D-CB3A1C4E8D7E}" srcId="{ABB94AB7-0295-43AF-A8B2-EB3A3895F353}" destId="{4910A626-00B3-40C8-BD7A-F20AB251F3F1}" srcOrd="7" destOrd="0" parTransId="{598F27F2-3BB7-4961-BB0B-D343A84A0D1F}" sibTransId="{17656FBA-5C18-4F98-995C-DB7F0DA264A8}"/>
    <dgm:cxn modelId="{232D9884-A2C6-4E7C-AF2B-54B6311C64B1}" srcId="{ABB94AB7-0295-43AF-A8B2-EB3A3895F353}" destId="{051A7310-FC23-4900-8F72-DD4B24E448D3}" srcOrd="11" destOrd="0" parTransId="{8AC0182B-D1B8-4103-AC77-BCE6DD8A3F7B}" sibTransId="{BD874A89-A9C3-4913-BAFA-3E5BA6B3F519}"/>
    <dgm:cxn modelId="{95C80C8D-A921-4321-B1A1-BAF03392506D}" type="presOf" srcId="{D51E0892-BC3D-422F-8A97-359980DD0AB4}" destId="{BD9E0CDA-781C-45EC-9010-31C3294C8214}" srcOrd="0" destOrd="0" presId="urn:microsoft.com/office/officeart/2008/layout/PictureStrips"/>
    <dgm:cxn modelId="{2F900393-E468-48F0-8218-2155A3D62F92}" type="presOf" srcId="{D51CF1AA-D649-4602-A99D-FA98F94818BE}" destId="{3348C32B-09B4-4FBC-B2FE-B710EE00FE3D}" srcOrd="0" destOrd="0" presId="urn:microsoft.com/office/officeart/2008/layout/PictureStrips"/>
    <dgm:cxn modelId="{C50E8D9D-8930-44F5-8961-E4F6A4AEFDB3}" srcId="{ABB94AB7-0295-43AF-A8B2-EB3A3895F353}" destId="{64306E32-F579-4057-8A22-922BEA2B5B73}" srcOrd="4" destOrd="0" parTransId="{9943C9C2-48E0-48E5-9D12-B2066C661833}" sibTransId="{2F2D915B-32FB-4BF5-BE67-03498E804149}"/>
    <dgm:cxn modelId="{119AC7A5-6201-487F-A305-BD2BFCFC4D10}" type="presOf" srcId="{F2C23EB7-F909-417C-9089-1348DF5A205C}" destId="{0BB341F2-3C9D-44A2-8E9E-068ABA82F2BD}" srcOrd="0" destOrd="0" presId="urn:microsoft.com/office/officeart/2008/layout/PictureStrips"/>
    <dgm:cxn modelId="{A9E176B2-B66D-4B74-A4C2-998ACC47E4E5}" type="presOf" srcId="{E8EFA0B4-380E-4CEA-865D-9E752508A95E}" destId="{84F872FF-AAA3-430B-98D3-847724D5E69E}" srcOrd="0" destOrd="0" presId="urn:microsoft.com/office/officeart/2008/layout/PictureStrips"/>
    <dgm:cxn modelId="{1FE9A1B9-1A16-42DC-ABC1-880C2710F25C}" srcId="{ABB94AB7-0295-43AF-A8B2-EB3A3895F353}" destId="{E93F7317-1ACE-41DF-874B-0B9C0ACFE5CD}" srcOrd="14" destOrd="0" parTransId="{BCD010FE-412F-4380-9098-1CB6766CA5AE}" sibTransId="{F5CB376B-F611-402D-90DF-24ADDA12C44F}"/>
    <dgm:cxn modelId="{274F9EC1-1C26-4B98-A6DE-64FDB749A4D8}" type="presOf" srcId="{E93F7317-1ACE-41DF-874B-0B9C0ACFE5CD}" destId="{5CD0BA02-0EB6-4A9A-8822-C89FF8B64B4A}" srcOrd="0" destOrd="0" presId="urn:microsoft.com/office/officeart/2008/layout/PictureStrips"/>
    <dgm:cxn modelId="{FC948FCB-7CB3-4DEA-B1EE-017303947B1E}" srcId="{ABB94AB7-0295-43AF-A8B2-EB3A3895F353}" destId="{4570B107-D79D-4685-901B-4802BA3CFED0}" srcOrd="8" destOrd="0" parTransId="{DDE9F1EF-412B-435B-A431-F091928C2E10}" sibTransId="{0B3C5929-13DC-4587-A13E-B5064E1AF62F}"/>
    <dgm:cxn modelId="{2430D6CD-074E-46A3-BD43-EA33A0D51E09}" type="presOf" srcId="{ABB94AB7-0295-43AF-A8B2-EB3A3895F353}" destId="{2EF31896-D05C-42B7-BC3B-EFB9D2D7070C}" srcOrd="0" destOrd="0" presId="urn:microsoft.com/office/officeart/2008/layout/PictureStrips"/>
    <dgm:cxn modelId="{34DD63E6-9E8C-4EFF-9AA0-ED4673A3B01F}" type="presOf" srcId="{6315B84D-1B1E-4003-AC47-B7C71661632E}" destId="{D2EE0352-CD02-4AB7-9E17-6F130E214367}" srcOrd="0" destOrd="0" presId="urn:microsoft.com/office/officeart/2008/layout/PictureStrips"/>
    <dgm:cxn modelId="{07FD65E7-EDA5-4743-BE4F-23F77E112E89}" type="presOf" srcId="{C8F23DAA-35BA-4B54-BC53-5B329B9CE13C}" destId="{6077724F-364D-4790-9544-1DDDE2107AA7}" srcOrd="0" destOrd="0" presId="urn:microsoft.com/office/officeart/2008/layout/PictureStrips"/>
    <dgm:cxn modelId="{69EE97E7-1AA0-4EA9-BBCA-3534B3B325A0}" type="presOf" srcId="{9DBB4E39-8B5E-4BA0-97C9-C3BDCAAA4B70}" destId="{133299E6-01F7-47B8-ACF4-BEEBB8CE75F0}" srcOrd="0" destOrd="0" presId="urn:microsoft.com/office/officeart/2008/layout/PictureStrips"/>
    <dgm:cxn modelId="{84DEDDE7-558C-4DCD-BE50-5E5D31BBF887}" type="presOf" srcId="{F10A8608-8F68-4B5D-92D8-32D2FB390E1D}" destId="{D462A993-A328-4DF9-8914-98304BB808DD}" srcOrd="0" destOrd="0" presId="urn:microsoft.com/office/officeart/2008/layout/PictureStrips"/>
    <dgm:cxn modelId="{1B7DC7F8-C596-462C-B84C-CF66F9E0FE00}" type="presOf" srcId="{051A7310-FC23-4900-8F72-DD4B24E448D3}" destId="{A9345084-8D9C-4DE0-B313-1DD504C038C2}" srcOrd="0" destOrd="0" presId="urn:microsoft.com/office/officeart/2008/layout/PictureStrips"/>
    <dgm:cxn modelId="{D9D391FB-5A4E-41B8-8CB9-340AA7C855E9}" srcId="{ABB94AB7-0295-43AF-A8B2-EB3A3895F353}" destId="{F10A8608-8F68-4B5D-92D8-32D2FB390E1D}" srcOrd="0" destOrd="0" parTransId="{C6815FA2-1653-41E8-A3B2-55093C7760FA}" sibTransId="{8A7760D7-C6D1-4138-9415-EA8C321272D8}"/>
    <dgm:cxn modelId="{0E7930FD-0092-41B9-B97F-9E82A22DC248}" type="presOf" srcId="{8DD0D7D4-8A0C-4BD6-87B4-5E786E5988F2}" destId="{D5E3EBF3-E907-4C55-8AB6-3ECD887F3C2B}" srcOrd="0" destOrd="0" presId="urn:microsoft.com/office/officeart/2008/layout/PictureStrips"/>
    <dgm:cxn modelId="{8AFD6F62-28C6-48A0-8D65-D06566A7BFF0}" type="presParOf" srcId="{2EF31896-D05C-42B7-BC3B-EFB9D2D7070C}" destId="{738875DA-907B-4E5F-A698-D4FC530AD4B3}" srcOrd="0" destOrd="0" presId="urn:microsoft.com/office/officeart/2008/layout/PictureStrips"/>
    <dgm:cxn modelId="{9372D881-AAD0-4236-AA52-87A453E58670}" type="presParOf" srcId="{738875DA-907B-4E5F-A698-D4FC530AD4B3}" destId="{D462A993-A328-4DF9-8914-98304BB808DD}" srcOrd="0" destOrd="0" presId="urn:microsoft.com/office/officeart/2008/layout/PictureStrips"/>
    <dgm:cxn modelId="{619B8877-31A9-43DB-BEC3-AD9B626A09D0}" type="presParOf" srcId="{738875DA-907B-4E5F-A698-D4FC530AD4B3}" destId="{0A101B94-847D-4C28-AF70-2E8B87A90EB9}" srcOrd="1" destOrd="0" presId="urn:microsoft.com/office/officeart/2008/layout/PictureStrips"/>
    <dgm:cxn modelId="{94163AD0-053D-4E02-8F88-13121A4D640D}" type="presParOf" srcId="{2EF31896-D05C-42B7-BC3B-EFB9D2D7070C}" destId="{714B2D98-1115-424B-A705-2E6296663792}" srcOrd="1" destOrd="0" presId="urn:microsoft.com/office/officeart/2008/layout/PictureStrips"/>
    <dgm:cxn modelId="{8F418C08-84E1-409C-BC08-10E2A1218772}" type="presParOf" srcId="{2EF31896-D05C-42B7-BC3B-EFB9D2D7070C}" destId="{08C619F7-5F10-4B6C-8E48-D25D9F5784B4}" srcOrd="2" destOrd="0" presId="urn:microsoft.com/office/officeart/2008/layout/PictureStrips"/>
    <dgm:cxn modelId="{E595EB23-ECA7-49D8-AFC3-D7D34ECEF99A}" type="presParOf" srcId="{08C619F7-5F10-4B6C-8E48-D25D9F5784B4}" destId="{D2EE0352-CD02-4AB7-9E17-6F130E214367}" srcOrd="0" destOrd="0" presId="urn:microsoft.com/office/officeart/2008/layout/PictureStrips"/>
    <dgm:cxn modelId="{EE3BACEA-20D2-4158-8A23-7E16DF300C37}" type="presParOf" srcId="{08C619F7-5F10-4B6C-8E48-D25D9F5784B4}" destId="{CE81763E-B392-4B34-B73B-A0D4F3B38B71}" srcOrd="1" destOrd="0" presId="urn:microsoft.com/office/officeart/2008/layout/PictureStrips"/>
    <dgm:cxn modelId="{4CCDC3F4-2E37-4E38-9B77-6308324C3171}" type="presParOf" srcId="{2EF31896-D05C-42B7-BC3B-EFB9D2D7070C}" destId="{3F37FD6F-9F35-4D0C-866E-7C64EC9EEC70}" srcOrd="3" destOrd="0" presId="urn:microsoft.com/office/officeart/2008/layout/PictureStrips"/>
    <dgm:cxn modelId="{E15C1F46-20A9-4E9C-9E68-25776A3A03AA}" type="presParOf" srcId="{2EF31896-D05C-42B7-BC3B-EFB9D2D7070C}" destId="{2E5FB18A-BFD5-4367-8BE2-029999B5168C}" srcOrd="4" destOrd="0" presId="urn:microsoft.com/office/officeart/2008/layout/PictureStrips"/>
    <dgm:cxn modelId="{B80E2AF6-0EC2-4E00-A7B3-8AFC44FB95B6}" type="presParOf" srcId="{2E5FB18A-BFD5-4367-8BE2-029999B5168C}" destId="{0BB341F2-3C9D-44A2-8E9E-068ABA82F2BD}" srcOrd="0" destOrd="0" presId="urn:microsoft.com/office/officeart/2008/layout/PictureStrips"/>
    <dgm:cxn modelId="{A83834FA-CE23-4185-81C1-FEE10DC82FB6}" type="presParOf" srcId="{2E5FB18A-BFD5-4367-8BE2-029999B5168C}" destId="{FF940646-BB9F-46F7-9D3D-C074EF8AE708}" srcOrd="1" destOrd="0" presId="urn:microsoft.com/office/officeart/2008/layout/PictureStrips"/>
    <dgm:cxn modelId="{D5B6B171-0610-4EC2-A8F6-A74156888D65}" type="presParOf" srcId="{2EF31896-D05C-42B7-BC3B-EFB9D2D7070C}" destId="{0F5B2DFD-BF6E-4D25-8F58-3DA8963B8EF9}" srcOrd="5" destOrd="0" presId="urn:microsoft.com/office/officeart/2008/layout/PictureStrips"/>
    <dgm:cxn modelId="{DE174644-CEC4-4A8F-8CCE-6DE761DF3145}" type="presParOf" srcId="{2EF31896-D05C-42B7-BC3B-EFB9D2D7070C}" destId="{67CCE07A-F50F-4B26-AEDB-47B4330AE9E3}" srcOrd="6" destOrd="0" presId="urn:microsoft.com/office/officeart/2008/layout/PictureStrips"/>
    <dgm:cxn modelId="{9455F28C-D20A-4488-8067-68B3C92ED99D}" type="presParOf" srcId="{67CCE07A-F50F-4B26-AEDB-47B4330AE9E3}" destId="{6077724F-364D-4790-9544-1DDDE2107AA7}" srcOrd="0" destOrd="0" presId="urn:microsoft.com/office/officeart/2008/layout/PictureStrips"/>
    <dgm:cxn modelId="{5EA45DC1-DB4D-4CC8-B9E5-FF08F4273505}" type="presParOf" srcId="{67CCE07A-F50F-4B26-AEDB-47B4330AE9E3}" destId="{380E9F4E-39CF-497A-A0F2-8D2B72AAE3ED}" srcOrd="1" destOrd="0" presId="urn:microsoft.com/office/officeart/2008/layout/PictureStrips"/>
    <dgm:cxn modelId="{A084A43D-1F30-49AA-B25C-73E9945E6A9E}" type="presParOf" srcId="{2EF31896-D05C-42B7-BC3B-EFB9D2D7070C}" destId="{8A5101FE-F2B8-4EC5-824B-FF721346D5FB}" srcOrd="7" destOrd="0" presId="urn:microsoft.com/office/officeart/2008/layout/PictureStrips"/>
    <dgm:cxn modelId="{D047D124-67B4-40EE-9A23-C20AB91D98AA}" type="presParOf" srcId="{2EF31896-D05C-42B7-BC3B-EFB9D2D7070C}" destId="{57F0740E-8682-451D-B10C-30C5F79DD570}" srcOrd="8" destOrd="0" presId="urn:microsoft.com/office/officeart/2008/layout/PictureStrips"/>
    <dgm:cxn modelId="{821C46E3-18CB-47AF-BE1F-D4851FDB7EE0}" type="presParOf" srcId="{57F0740E-8682-451D-B10C-30C5F79DD570}" destId="{D2BD9BE0-3608-4AE4-BDB5-ADCBCA433D54}" srcOrd="0" destOrd="0" presId="urn:microsoft.com/office/officeart/2008/layout/PictureStrips"/>
    <dgm:cxn modelId="{D2899807-E05B-417F-BDF4-7AEA66B9B5A0}" type="presParOf" srcId="{57F0740E-8682-451D-B10C-30C5F79DD570}" destId="{EA3DB581-7452-455A-90DB-CDC8166907FB}" srcOrd="1" destOrd="0" presId="urn:microsoft.com/office/officeart/2008/layout/PictureStrips"/>
    <dgm:cxn modelId="{01F93609-1E5E-4422-B900-C5F485DB1079}" type="presParOf" srcId="{2EF31896-D05C-42B7-BC3B-EFB9D2D7070C}" destId="{A50E408F-BB6B-4F5A-94B3-3956D2BABE0F}" srcOrd="9" destOrd="0" presId="urn:microsoft.com/office/officeart/2008/layout/PictureStrips"/>
    <dgm:cxn modelId="{14EAF735-1944-48BC-A8D2-4329A0E75F72}" type="presParOf" srcId="{2EF31896-D05C-42B7-BC3B-EFB9D2D7070C}" destId="{2D93FA25-9A6F-42AF-9DF6-F9A86B2735B6}" srcOrd="10" destOrd="0" presId="urn:microsoft.com/office/officeart/2008/layout/PictureStrips"/>
    <dgm:cxn modelId="{981B2886-8344-41CB-B494-49E0E86432EE}" type="presParOf" srcId="{2D93FA25-9A6F-42AF-9DF6-F9A86B2735B6}" destId="{3348C32B-09B4-4FBC-B2FE-B710EE00FE3D}" srcOrd="0" destOrd="0" presId="urn:microsoft.com/office/officeart/2008/layout/PictureStrips"/>
    <dgm:cxn modelId="{625221DA-4016-4D4C-96EF-1386CD928E63}" type="presParOf" srcId="{2D93FA25-9A6F-42AF-9DF6-F9A86B2735B6}" destId="{E78C8567-04AF-4503-80E1-7F9FC1ECC6A3}" srcOrd="1" destOrd="0" presId="urn:microsoft.com/office/officeart/2008/layout/PictureStrips"/>
    <dgm:cxn modelId="{F5E86895-B51C-4BB8-B243-1A07779EDF26}" type="presParOf" srcId="{2EF31896-D05C-42B7-BC3B-EFB9D2D7070C}" destId="{5B658BA6-2A1B-4498-A835-FE505220A03B}" srcOrd="11" destOrd="0" presId="urn:microsoft.com/office/officeart/2008/layout/PictureStrips"/>
    <dgm:cxn modelId="{CECB5BB2-520B-486C-B411-8BBFA9ABBEF4}" type="presParOf" srcId="{2EF31896-D05C-42B7-BC3B-EFB9D2D7070C}" destId="{93066C38-10EA-47DA-B173-D2A218497E21}" srcOrd="12" destOrd="0" presId="urn:microsoft.com/office/officeart/2008/layout/PictureStrips"/>
    <dgm:cxn modelId="{A63384DF-EFD0-4BD7-AA97-5E20FA0AE325}" type="presParOf" srcId="{93066C38-10EA-47DA-B173-D2A218497E21}" destId="{BD9E0CDA-781C-45EC-9010-31C3294C8214}" srcOrd="0" destOrd="0" presId="urn:microsoft.com/office/officeart/2008/layout/PictureStrips"/>
    <dgm:cxn modelId="{D08B0744-FF94-4E33-ABB1-6CFC0108A566}" type="presParOf" srcId="{93066C38-10EA-47DA-B173-D2A218497E21}" destId="{1104C996-B05B-4CAA-B0C9-6C5D4661AE29}" srcOrd="1" destOrd="0" presId="urn:microsoft.com/office/officeart/2008/layout/PictureStrips"/>
    <dgm:cxn modelId="{8A8A0AE7-2997-4430-B8A0-0B896078FF7A}" type="presParOf" srcId="{2EF31896-D05C-42B7-BC3B-EFB9D2D7070C}" destId="{443187D6-4D51-4648-91A3-CBC0F397D47E}" srcOrd="13" destOrd="0" presId="urn:microsoft.com/office/officeart/2008/layout/PictureStrips"/>
    <dgm:cxn modelId="{AC18C490-E83D-4F43-B5A7-C00650A49B9B}" type="presParOf" srcId="{2EF31896-D05C-42B7-BC3B-EFB9D2D7070C}" destId="{95947234-EB81-49FD-B04B-0D58ED96601D}" srcOrd="14" destOrd="0" presId="urn:microsoft.com/office/officeart/2008/layout/PictureStrips"/>
    <dgm:cxn modelId="{692660EB-B6E0-47C8-B33C-DE9E4B196307}" type="presParOf" srcId="{95947234-EB81-49FD-B04B-0D58ED96601D}" destId="{C3F5AB39-6B49-4E5D-88D4-3CD8627ADA8B}" srcOrd="0" destOrd="0" presId="urn:microsoft.com/office/officeart/2008/layout/PictureStrips"/>
    <dgm:cxn modelId="{3E565816-567C-417C-B31A-ED5CD5F751E5}" type="presParOf" srcId="{95947234-EB81-49FD-B04B-0D58ED96601D}" destId="{9145A1AB-65C9-4860-BAE1-9FB698603326}" srcOrd="1" destOrd="0" presId="urn:microsoft.com/office/officeart/2008/layout/PictureStrips"/>
    <dgm:cxn modelId="{246EB54B-4C06-408F-8FCF-F761398FDD04}" type="presParOf" srcId="{2EF31896-D05C-42B7-BC3B-EFB9D2D7070C}" destId="{F0CF75FB-0723-44D2-AC80-72E2D9267BC2}" srcOrd="15" destOrd="0" presId="urn:microsoft.com/office/officeart/2008/layout/PictureStrips"/>
    <dgm:cxn modelId="{6EEA114F-A8AB-4074-8EEC-2F3DD63A9A84}" type="presParOf" srcId="{2EF31896-D05C-42B7-BC3B-EFB9D2D7070C}" destId="{C19F6A57-2397-4B52-9184-C229E400071B}" srcOrd="16" destOrd="0" presId="urn:microsoft.com/office/officeart/2008/layout/PictureStrips"/>
    <dgm:cxn modelId="{19E07C8E-1A48-487C-8369-DCD75EDBE0D5}" type="presParOf" srcId="{C19F6A57-2397-4B52-9184-C229E400071B}" destId="{8DE1EEAC-E178-4A41-A83B-38A222C4BAEF}" srcOrd="0" destOrd="0" presId="urn:microsoft.com/office/officeart/2008/layout/PictureStrips"/>
    <dgm:cxn modelId="{2BF540DF-AA35-42F7-BE03-2BCA959E3B08}" type="presParOf" srcId="{C19F6A57-2397-4B52-9184-C229E400071B}" destId="{76D2DB6A-12EA-4960-B978-446C9A8E854C}" srcOrd="1" destOrd="0" presId="urn:microsoft.com/office/officeart/2008/layout/PictureStrips"/>
    <dgm:cxn modelId="{E1EAD84E-C287-4527-97B5-C85ABFC7B3B6}" type="presParOf" srcId="{2EF31896-D05C-42B7-BC3B-EFB9D2D7070C}" destId="{1C3DBE25-A970-4DE5-B695-4B16F5115F06}" srcOrd="17" destOrd="0" presId="urn:microsoft.com/office/officeart/2008/layout/PictureStrips"/>
    <dgm:cxn modelId="{9D17E3BF-3D3A-40D7-97A7-CFD2D9B89402}" type="presParOf" srcId="{2EF31896-D05C-42B7-BC3B-EFB9D2D7070C}" destId="{C132A7E4-5FBD-43BA-A25A-933548C433BD}" srcOrd="18" destOrd="0" presId="urn:microsoft.com/office/officeart/2008/layout/PictureStrips"/>
    <dgm:cxn modelId="{51E46469-20F6-427E-96B7-EB2F415880CE}" type="presParOf" srcId="{C132A7E4-5FBD-43BA-A25A-933548C433BD}" destId="{84F872FF-AAA3-430B-98D3-847724D5E69E}" srcOrd="0" destOrd="0" presId="urn:microsoft.com/office/officeart/2008/layout/PictureStrips"/>
    <dgm:cxn modelId="{52839F92-2ABC-4A92-9C6A-3BF0F481192B}" type="presParOf" srcId="{C132A7E4-5FBD-43BA-A25A-933548C433BD}" destId="{9D1F43CB-6BCC-41B9-AF01-A06B06C63AE5}" srcOrd="1" destOrd="0" presId="urn:microsoft.com/office/officeart/2008/layout/PictureStrips"/>
    <dgm:cxn modelId="{EB9AC2EE-3FCF-4C9C-B681-290EF28FB244}" type="presParOf" srcId="{2EF31896-D05C-42B7-BC3B-EFB9D2D7070C}" destId="{5F43D7FD-07F1-45C8-A767-E89F069B409D}" srcOrd="19" destOrd="0" presId="urn:microsoft.com/office/officeart/2008/layout/PictureStrips"/>
    <dgm:cxn modelId="{E91D6700-6E80-4565-9F9D-B9560AAE43B2}" type="presParOf" srcId="{2EF31896-D05C-42B7-BC3B-EFB9D2D7070C}" destId="{F57AF6D5-29B0-49D1-A9D0-78FA37035AC5}" srcOrd="20" destOrd="0" presId="urn:microsoft.com/office/officeart/2008/layout/PictureStrips"/>
    <dgm:cxn modelId="{D446A784-4978-448B-B843-31C24A9B53B4}" type="presParOf" srcId="{F57AF6D5-29B0-49D1-A9D0-78FA37035AC5}" destId="{12A21920-B792-4613-8FD9-7626F27271B3}" srcOrd="0" destOrd="0" presId="urn:microsoft.com/office/officeart/2008/layout/PictureStrips"/>
    <dgm:cxn modelId="{CEAB1FFC-3155-4E86-B1D1-3F4E8D9F881A}" type="presParOf" srcId="{F57AF6D5-29B0-49D1-A9D0-78FA37035AC5}" destId="{57885AF7-047B-44F7-983B-F1672742094B}" srcOrd="1" destOrd="0" presId="urn:microsoft.com/office/officeart/2008/layout/PictureStrips"/>
    <dgm:cxn modelId="{876EF99D-B631-4361-A2F8-52E2C20475ED}" type="presParOf" srcId="{2EF31896-D05C-42B7-BC3B-EFB9D2D7070C}" destId="{3C606FE0-1930-4398-ACF8-5CB574B9AF22}" srcOrd="21" destOrd="0" presId="urn:microsoft.com/office/officeart/2008/layout/PictureStrips"/>
    <dgm:cxn modelId="{C4FB9BA7-2B4C-4DE9-A8A8-4A9E0D50E0A7}" type="presParOf" srcId="{2EF31896-D05C-42B7-BC3B-EFB9D2D7070C}" destId="{A89DFDCB-C091-45BE-9B67-D0A909383A86}" srcOrd="22" destOrd="0" presId="urn:microsoft.com/office/officeart/2008/layout/PictureStrips"/>
    <dgm:cxn modelId="{7A55F276-4732-46A4-9A25-B88350489739}" type="presParOf" srcId="{A89DFDCB-C091-45BE-9B67-D0A909383A86}" destId="{A9345084-8D9C-4DE0-B313-1DD504C038C2}" srcOrd="0" destOrd="0" presId="urn:microsoft.com/office/officeart/2008/layout/PictureStrips"/>
    <dgm:cxn modelId="{A18008A9-C87E-4231-8B0F-23E9D2690BF8}" type="presParOf" srcId="{A89DFDCB-C091-45BE-9B67-D0A909383A86}" destId="{BC55AEC1-2A36-43DF-83E0-6BBC067293ED}" srcOrd="1" destOrd="0" presId="urn:microsoft.com/office/officeart/2008/layout/PictureStrips"/>
    <dgm:cxn modelId="{23DB1F37-B578-4238-A95B-14E2EAD1CE71}" type="presParOf" srcId="{2EF31896-D05C-42B7-BC3B-EFB9D2D7070C}" destId="{70860FA5-948F-41DA-B444-E88309E69598}" srcOrd="23" destOrd="0" presId="urn:microsoft.com/office/officeart/2008/layout/PictureStrips"/>
    <dgm:cxn modelId="{EB934CC0-39D2-4828-9294-19AC5D88ED75}" type="presParOf" srcId="{2EF31896-D05C-42B7-BC3B-EFB9D2D7070C}" destId="{0469A5CF-C3D7-4205-89CD-3ABE840A9DFA}" srcOrd="24" destOrd="0" presId="urn:microsoft.com/office/officeart/2008/layout/PictureStrips"/>
    <dgm:cxn modelId="{05E4F3FE-F9A1-4DA2-AA69-DD79A940D365}" type="presParOf" srcId="{0469A5CF-C3D7-4205-89CD-3ABE840A9DFA}" destId="{133299E6-01F7-47B8-ACF4-BEEBB8CE75F0}" srcOrd="0" destOrd="0" presId="urn:microsoft.com/office/officeart/2008/layout/PictureStrips"/>
    <dgm:cxn modelId="{577A4F5B-0665-449D-89FC-0057B4C68A0B}" type="presParOf" srcId="{0469A5CF-C3D7-4205-89CD-3ABE840A9DFA}" destId="{29B75867-C6B0-44A1-87A0-49A495DDDFE2}" srcOrd="1" destOrd="0" presId="urn:microsoft.com/office/officeart/2008/layout/PictureStrips"/>
    <dgm:cxn modelId="{E0C3EF7F-0A28-4934-BFB7-7B99119E67FD}" type="presParOf" srcId="{2EF31896-D05C-42B7-BC3B-EFB9D2D7070C}" destId="{4D66F52D-4AFC-4D9F-B6CD-96F1FCD75B09}" srcOrd="25" destOrd="0" presId="urn:microsoft.com/office/officeart/2008/layout/PictureStrips"/>
    <dgm:cxn modelId="{4019F298-FED6-4816-995D-B2A47330064B}" type="presParOf" srcId="{2EF31896-D05C-42B7-BC3B-EFB9D2D7070C}" destId="{927921B0-C10A-4410-B23A-238E8DA14FF8}" srcOrd="26" destOrd="0" presId="urn:microsoft.com/office/officeart/2008/layout/PictureStrips"/>
    <dgm:cxn modelId="{9BC91A6D-E2CF-4EDA-B0E0-D243B5ABF003}" type="presParOf" srcId="{927921B0-C10A-4410-B23A-238E8DA14FF8}" destId="{D5E3EBF3-E907-4C55-8AB6-3ECD887F3C2B}" srcOrd="0" destOrd="0" presId="urn:microsoft.com/office/officeart/2008/layout/PictureStrips"/>
    <dgm:cxn modelId="{7B9CCC8F-FFDA-4B4E-982F-1F98ECE0987C}" type="presParOf" srcId="{927921B0-C10A-4410-B23A-238E8DA14FF8}" destId="{3212B790-1961-4841-A9D4-CDB654D18462}" srcOrd="1" destOrd="0" presId="urn:microsoft.com/office/officeart/2008/layout/PictureStrips"/>
    <dgm:cxn modelId="{AB4CF062-D839-42B4-BD7E-E41D68F6403B}" type="presParOf" srcId="{2EF31896-D05C-42B7-BC3B-EFB9D2D7070C}" destId="{E430C6EB-5675-48C2-B1F4-687B53206DE8}" srcOrd="27" destOrd="0" presId="urn:microsoft.com/office/officeart/2008/layout/PictureStrips"/>
    <dgm:cxn modelId="{954FAFB5-43D4-41A5-AA4D-44C32A300BC7}" type="presParOf" srcId="{2EF31896-D05C-42B7-BC3B-EFB9D2D7070C}" destId="{F55FFE28-8D8C-4C7B-A5F8-D8F009B28B66}" srcOrd="28" destOrd="0" presId="urn:microsoft.com/office/officeart/2008/layout/PictureStrips"/>
    <dgm:cxn modelId="{B4E4568D-7537-4069-BFC0-C82EDCD0F5D2}" type="presParOf" srcId="{F55FFE28-8D8C-4C7B-A5F8-D8F009B28B66}" destId="{5CD0BA02-0EB6-4A9A-8822-C89FF8B64B4A}" srcOrd="0" destOrd="0" presId="urn:microsoft.com/office/officeart/2008/layout/PictureStrips"/>
    <dgm:cxn modelId="{CB24110F-45B2-45A3-8020-9727DFE27CC1}" type="presParOf" srcId="{F55FFE28-8D8C-4C7B-A5F8-D8F009B28B66}" destId="{8835170F-73C3-427A-A8B9-BFE4F514569A}" srcOrd="1" destOrd="0" presId="urn:microsoft.com/office/officeart/2008/layout/PictureStrip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71516-65FB-40AB-98A7-4591F8DD5646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035FA75D-1EF8-4D54-9AD2-5FA687CEDD86}">
      <dgm:prSet phldrT="[Text]"/>
      <dgm:spPr/>
      <dgm:t>
        <a:bodyPr/>
        <a:lstStyle/>
        <a:p>
          <a:pPr>
            <a:buAutoNum type="arabicPeriod"/>
          </a:pPr>
          <a:r>
            <a: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Raspberry Pi 3 B+</a:t>
          </a:r>
          <a:endParaRPr lang="en-IN" dirty="0"/>
        </a:p>
      </dgm:t>
    </dgm:pt>
    <dgm:pt modelId="{3064FA9F-E7B1-4F17-95DF-EC4337068F36}" type="parTrans" cxnId="{3A8F6F53-F19B-4C57-A737-D1ACB1E79BB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E4C17B3-565E-4914-AF7F-9C2E6393D623}" type="sibTrans" cxnId="{3A8F6F53-F19B-4C57-A737-D1ACB1E79BB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BA3D4E4-EF1A-46DA-AD33-C5C57BA5D9D4}">
      <dgm:prSet/>
      <dgm:spPr/>
      <dgm:t>
        <a:bodyPr/>
        <a:lstStyle/>
        <a:p>
          <a:r>
            <a: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Mouse</a:t>
          </a:r>
        </a:p>
      </dgm:t>
    </dgm:pt>
    <dgm:pt modelId="{4473AAC1-262A-4497-AF3C-39EEA2613B71}" type="parTrans" cxnId="{98F17F36-ED13-468B-95AC-D3C04CDED7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741CD16-08F0-4350-9049-E9311782479C}" type="sibTrans" cxnId="{98F17F36-ED13-468B-95AC-D3C04CDED7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35802C5-B9A9-4885-A6EB-3D8BB2A21E64}">
      <dgm:prSet/>
      <dgm:spPr/>
      <dgm:t>
        <a:bodyPr/>
        <a:lstStyle/>
        <a:p>
          <a:r>
            <a:rPr lang="en-IN" b="1" i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Headphone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DCCE22-702D-4581-98F7-E9A049FB0532}" type="parTrans" cxnId="{5E44C383-8397-4CCC-A7C2-1B0C605E607C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F1B7919-6941-4ABD-A688-FC6C8ECA512D}" type="sibTrans" cxnId="{5E44C383-8397-4CCC-A7C2-1B0C605E607C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D5EABE2-B837-4901-A016-68475B5C1C59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Raspberry pi OS &amp; Python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11CA7E-4AC9-4EAB-B2F6-8B7B3A323BA5}" type="parTrans" cxnId="{2829467C-14EC-4F55-AB63-37647D954DD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937509F-AB3A-439C-ACD4-80BC375C7A9E}" type="sibTrans" cxnId="{2829467C-14EC-4F55-AB63-37647D954DD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6366E64-5C33-4B5D-88E3-19AF5BEF8C45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Raspberry pi Case</a:t>
          </a:r>
          <a:endParaRPr lang="en-IN" b="1" i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6F3547-4581-46A8-8654-240591AA834C}" type="parTrans" cxnId="{0600E1E7-A799-4155-9A14-460D137E9B5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2778C9B-1375-469C-A033-9DD9719BCA4A}" type="sibTrans" cxnId="{0600E1E7-A799-4155-9A14-460D137E9B55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D82045A-BDFC-4022-B451-2A87C6A1849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HDMI to HDMI Cable</a:t>
          </a:r>
        </a:p>
      </dgm:t>
    </dgm:pt>
    <dgm:pt modelId="{4EAEF039-18A8-49D2-9E09-2BEFB044EA47}" type="parTrans" cxnId="{43D0171D-DF21-4CDD-A8C9-F22DF2E2A86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1CE97BD-9305-4B69-B624-AD49FACC2F04}" type="sibTrans" cxnId="{43D0171D-DF21-4CDD-A8C9-F22DF2E2A86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370D575-76BE-4AF3-8236-46A05FDB4302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Ethernet Cable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ADB016-9714-4FE7-A8D4-E269652C1855}" type="parTrans" cxnId="{E6C457AD-8151-4A2E-AA0C-EFE9DD004B7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B44F64E-F40F-40B0-9810-1448EDCD0686}" type="sibTrans" cxnId="{E6C457AD-8151-4A2E-AA0C-EFE9DD004B7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A596F6D-319A-49A8-94B0-10271913678F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USB Cable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080BF-C956-4927-AD6E-DD81F767CBC8}" type="parTrans" cxnId="{8E965F02-CD59-4FB4-9F6F-A7D69A4308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F0F1704-AB43-4C6C-8E98-6B7D3AFD2550}" type="sibTrans" cxnId="{8E965F02-CD59-4FB4-9F6F-A7D69A4308E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D895FFF-72BE-4686-9E42-E6C4CD960FED}" type="pres">
      <dgm:prSet presAssocID="{1D871516-65FB-40AB-98A7-4591F8DD5646}" presName="linearFlow" presStyleCnt="0">
        <dgm:presLayoutVars>
          <dgm:dir/>
          <dgm:resizeHandles val="exact"/>
        </dgm:presLayoutVars>
      </dgm:prSet>
      <dgm:spPr/>
    </dgm:pt>
    <dgm:pt modelId="{0CAA82FE-CF41-45DF-A987-9DF6F41883B1}" type="pres">
      <dgm:prSet presAssocID="{035FA75D-1EF8-4D54-9AD2-5FA687CEDD86}" presName="composite" presStyleCnt="0"/>
      <dgm:spPr/>
    </dgm:pt>
    <dgm:pt modelId="{EBD25952-404E-45A5-BB07-4D4C437A8124}" type="pres">
      <dgm:prSet presAssocID="{035FA75D-1EF8-4D54-9AD2-5FA687CEDD86}" presName="imgShp" presStyleLbl="fgImgPlace1" presStyleIdx="0" presStyleCnt="8" custScaleX="100000" custScaleY="100000"/>
      <dgm:spPr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</dgm:spPr>
    </dgm:pt>
    <dgm:pt modelId="{8F559619-020C-44AD-A6A7-9DCAF5258BEE}" type="pres">
      <dgm:prSet presAssocID="{035FA75D-1EF8-4D54-9AD2-5FA687CEDD86}" presName="txShp" presStyleLbl="node1" presStyleIdx="0" presStyleCnt="8" custScaleX="100000" custScaleY="100000">
        <dgm:presLayoutVars>
          <dgm:bulletEnabled val="1"/>
        </dgm:presLayoutVars>
      </dgm:prSet>
      <dgm:spPr/>
    </dgm:pt>
    <dgm:pt modelId="{DCDD5A4B-DC87-4029-8215-8D4F1B77B194}" type="pres">
      <dgm:prSet presAssocID="{EE4C17B3-565E-4914-AF7F-9C2E6393D623}" presName="spacing" presStyleCnt="0"/>
      <dgm:spPr/>
    </dgm:pt>
    <dgm:pt modelId="{CE005C93-9391-496F-ADD9-C77993809C7E}" type="pres">
      <dgm:prSet presAssocID="{86366E64-5C33-4B5D-88E3-19AF5BEF8C45}" presName="composite" presStyleCnt="0"/>
      <dgm:spPr/>
    </dgm:pt>
    <dgm:pt modelId="{6271FD6D-D304-4D29-8BEE-F9A9122AAD1C}" type="pres">
      <dgm:prSet presAssocID="{86366E64-5C33-4B5D-88E3-19AF5BEF8C45}" presName="imgShp" presStyleLbl="fgImgPlace1" presStyleIdx="1" presStyleCnt="8" custScaleX="100000" custScaleY="100000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D4084BA5-AB4A-481E-8490-C9540D4324E8}" type="pres">
      <dgm:prSet presAssocID="{86366E64-5C33-4B5D-88E3-19AF5BEF8C45}" presName="txShp" presStyleLbl="node1" presStyleIdx="1" presStyleCnt="8" custScaleX="100000" custScaleY="100000">
        <dgm:presLayoutVars>
          <dgm:bulletEnabled val="1"/>
        </dgm:presLayoutVars>
      </dgm:prSet>
      <dgm:spPr/>
    </dgm:pt>
    <dgm:pt modelId="{034E8A0A-7E28-4B0E-A375-AEC51F757EBD}" type="pres">
      <dgm:prSet presAssocID="{E2778C9B-1375-469C-A033-9DD9719BCA4A}" presName="spacing" presStyleCnt="0"/>
      <dgm:spPr/>
    </dgm:pt>
    <dgm:pt modelId="{FCD524A6-196D-44EE-A7F5-E8C1C3CBC3DC}" type="pres">
      <dgm:prSet presAssocID="{2BA3D4E4-EF1A-46DA-AD33-C5C57BA5D9D4}" presName="composite" presStyleCnt="0"/>
      <dgm:spPr/>
    </dgm:pt>
    <dgm:pt modelId="{35842F5A-57DF-4689-B558-EA2BB1C723A7}" type="pres">
      <dgm:prSet presAssocID="{2BA3D4E4-EF1A-46DA-AD33-C5C57BA5D9D4}" presName="imgShp" presStyleLbl="fgImgPlace1" presStyleIdx="2" presStyleCnt="8" custScaleX="100000" custScaleY="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F985A5-011C-4A07-95BE-2360A0891B30}" type="pres">
      <dgm:prSet presAssocID="{2BA3D4E4-EF1A-46DA-AD33-C5C57BA5D9D4}" presName="txShp" presStyleLbl="node1" presStyleIdx="2" presStyleCnt="8" custScaleX="100000" custScaleY="100000">
        <dgm:presLayoutVars>
          <dgm:bulletEnabled val="1"/>
        </dgm:presLayoutVars>
      </dgm:prSet>
      <dgm:spPr/>
    </dgm:pt>
    <dgm:pt modelId="{E3FEB7EC-B414-4F76-9363-664886DA0344}" type="pres">
      <dgm:prSet presAssocID="{0741CD16-08F0-4350-9049-E9311782479C}" presName="spacing" presStyleCnt="0"/>
      <dgm:spPr/>
    </dgm:pt>
    <dgm:pt modelId="{D586B1F8-587B-4807-84F6-D183F04A8194}" type="pres">
      <dgm:prSet presAssocID="{735802C5-B9A9-4885-A6EB-3D8BB2A21E64}" presName="composite" presStyleCnt="0"/>
      <dgm:spPr/>
    </dgm:pt>
    <dgm:pt modelId="{2BCCFB96-BEBA-4140-8C3C-4DDAAD44BAFE}" type="pres">
      <dgm:prSet presAssocID="{735802C5-B9A9-4885-A6EB-3D8BB2A21E64}" presName="imgShp" presStyleLbl="fgImgPlace1" presStyleIdx="3" presStyleCnt="8" custScaleX="100000" custScaleY="100000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</dgm:pt>
    <dgm:pt modelId="{6AFA9BD5-945B-4A53-9724-3F07CD3A3D70}" type="pres">
      <dgm:prSet presAssocID="{735802C5-B9A9-4885-A6EB-3D8BB2A21E64}" presName="txShp" presStyleLbl="node1" presStyleIdx="3" presStyleCnt="8" custScaleX="100000" custScaleY="100000">
        <dgm:presLayoutVars>
          <dgm:bulletEnabled val="1"/>
        </dgm:presLayoutVars>
      </dgm:prSet>
      <dgm:spPr/>
    </dgm:pt>
    <dgm:pt modelId="{C9AAC135-552C-4EEA-968E-799C233F8A74}" type="pres">
      <dgm:prSet presAssocID="{3F1B7919-6941-4ABD-A688-FC6C8ECA512D}" presName="spacing" presStyleCnt="0"/>
      <dgm:spPr/>
    </dgm:pt>
    <dgm:pt modelId="{E244DC54-1A4D-4836-8FFD-1C78DC387FC7}" type="pres">
      <dgm:prSet presAssocID="{6D82045A-BDFC-4022-B451-2A87C6A18499}" presName="composite" presStyleCnt="0"/>
      <dgm:spPr/>
    </dgm:pt>
    <dgm:pt modelId="{890851D2-4A30-4313-9388-7AEA29471412}" type="pres">
      <dgm:prSet presAssocID="{6D82045A-BDFC-4022-B451-2A87C6A18499}" presName="imgShp" presStyleLbl="fgImgPlace1" presStyleIdx="4" presStyleCnt="8" custScaleX="100000" custScaleY="10000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1BB51A18-A340-43CA-8ED7-AA6C4710198B}" type="pres">
      <dgm:prSet presAssocID="{6D82045A-BDFC-4022-B451-2A87C6A18499}" presName="txShp" presStyleLbl="node1" presStyleIdx="4" presStyleCnt="8" custScaleX="100000" custScaleY="100000">
        <dgm:presLayoutVars>
          <dgm:bulletEnabled val="1"/>
        </dgm:presLayoutVars>
      </dgm:prSet>
      <dgm:spPr/>
    </dgm:pt>
    <dgm:pt modelId="{9D0EF962-653E-4889-AA4D-67DFFDB97A86}" type="pres">
      <dgm:prSet presAssocID="{E1CE97BD-9305-4B69-B624-AD49FACC2F04}" presName="spacing" presStyleCnt="0"/>
      <dgm:spPr/>
    </dgm:pt>
    <dgm:pt modelId="{4E064EC4-20DF-4217-B176-89141E2BCB2B}" type="pres">
      <dgm:prSet presAssocID="{4370D575-76BE-4AF3-8236-46A05FDB4302}" presName="composite" presStyleCnt="0"/>
      <dgm:spPr/>
    </dgm:pt>
    <dgm:pt modelId="{70E298B4-FDAD-4741-8C8E-C2B69729C7A2}" type="pres">
      <dgm:prSet presAssocID="{4370D575-76BE-4AF3-8236-46A05FDB4302}" presName="imgShp" presStyleLbl="fgImgPlace1" presStyleIdx="5" presStyleCnt="8" custScaleX="100000" custScaleY="100000"/>
      <dgm:spPr>
        <a:blipFill>
          <a:blip xmlns:r="http://schemas.openxmlformats.org/officeDocument/2006/relationships" r:embed="rId6"/>
          <a:srcRect/>
          <a:stretch>
            <a:fillRect l="-12000" r="-12000"/>
          </a:stretch>
        </a:blipFill>
      </dgm:spPr>
    </dgm:pt>
    <dgm:pt modelId="{13F8A42B-73A0-401A-B9F8-77F29B11CC0C}" type="pres">
      <dgm:prSet presAssocID="{4370D575-76BE-4AF3-8236-46A05FDB4302}" presName="txShp" presStyleLbl="node1" presStyleIdx="5" presStyleCnt="8" custScaleX="100000" custScaleY="100000">
        <dgm:presLayoutVars>
          <dgm:bulletEnabled val="1"/>
        </dgm:presLayoutVars>
      </dgm:prSet>
      <dgm:spPr/>
    </dgm:pt>
    <dgm:pt modelId="{D1C16059-210C-4588-BA29-05268C682D91}" type="pres">
      <dgm:prSet presAssocID="{AB44F64E-F40F-40B0-9810-1448EDCD0686}" presName="spacing" presStyleCnt="0"/>
      <dgm:spPr/>
    </dgm:pt>
    <dgm:pt modelId="{C9260D62-ED5D-421C-9531-431E97D40CB5}" type="pres">
      <dgm:prSet presAssocID="{3A596F6D-319A-49A8-94B0-10271913678F}" presName="composite" presStyleCnt="0"/>
      <dgm:spPr/>
    </dgm:pt>
    <dgm:pt modelId="{15662A21-D04A-483A-A899-8F6082C4BB9F}" type="pres">
      <dgm:prSet presAssocID="{3A596F6D-319A-49A8-94B0-10271913678F}" presName="imgShp" presStyleLbl="fgImgPlace1" presStyleIdx="6" presStyleCnt="8" custScaleX="100000" custScaleY="100000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D0B45248-A270-4D44-B4F5-C30BD281E5C0}" type="pres">
      <dgm:prSet presAssocID="{3A596F6D-319A-49A8-94B0-10271913678F}" presName="txShp" presStyleLbl="node1" presStyleIdx="6" presStyleCnt="8" custScaleX="100000" custScaleY="100000">
        <dgm:presLayoutVars>
          <dgm:bulletEnabled val="1"/>
        </dgm:presLayoutVars>
      </dgm:prSet>
      <dgm:spPr/>
    </dgm:pt>
    <dgm:pt modelId="{9262E3ED-7DC2-40AB-A4FF-85B04EB1C721}" type="pres">
      <dgm:prSet presAssocID="{CF0F1704-AB43-4C6C-8E98-6B7D3AFD2550}" presName="spacing" presStyleCnt="0"/>
      <dgm:spPr/>
    </dgm:pt>
    <dgm:pt modelId="{8FCE427A-5D59-4F01-9C04-30E410494C22}" type="pres">
      <dgm:prSet presAssocID="{CD5EABE2-B837-4901-A016-68475B5C1C59}" presName="composite" presStyleCnt="0"/>
      <dgm:spPr/>
    </dgm:pt>
    <dgm:pt modelId="{5BB7B966-E41E-406B-A33B-3F7DDDA10A37}" type="pres">
      <dgm:prSet presAssocID="{CD5EABE2-B837-4901-A016-68475B5C1C59}" presName="imgShp" presStyleLbl="fgImgPlace1" presStyleIdx="7" presStyleCnt="8" custScaleX="100000" custScaleY="10000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EF4AB3B-8904-44C5-A543-6FEF2F815264}" type="pres">
      <dgm:prSet presAssocID="{CD5EABE2-B837-4901-A016-68475B5C1C59}" presName="txShp" presStyleLbl="node1" presStyleIdx="7" presStyleCnt="8" custScaleX="100000" custScaleY="100000">
        <dgm:presLayoutVars>
          <dgm:bulletEnabled val="1"/>
        </dgm:presLayoutVars>
      </dgm:prSet>
      <dgm:spPr/>
    </dgm:pt>
  </dgm:ptLst>
  <dgm:cxnLst>
    <dgm:cxn modelId="{8E965F02-CD59-4FB4-9F6F-A7D69A4308E6}" srcId="{1D871516-65FB-40AB-98A7-4591F8DD5646}" destId="{3A596F6D-319A-49A8-94B0-10271913678F}" srcOrd="6" destOrd="0" parTransId="{195080BF-C956-4927-AD6E-DD81F767CBC8}" sibTransId="{CF0F1704-AB43-4C6C-8E98-6B7D3AFD2550}"/>
    <dgm:cxn modelId="{43D0171D-DF21-4CDD-A8C9-F22DF2E2A86A}" srcId="{1D871516-65FB-40AB-98A7-4591F8DD5646}" destId="{6D82045A-BDFC-4022-B451-2A87C6A18499}" srcOrd="4" destOrd="0" parTransId="{4EAEF039-18A8-49D2-9E09-2BEFB044EA47}" sibTransId="{E1CE97BD-9305-4B69-B624-AD49FACC2F04}"/>
    <dgm:cxn modelId="{D23DE62C-51FD-4D35-9757-603B8CC15FC8}" type="presOf" srcId="{2BA3D4E4-EF1A-46DA-AD33-C5C57BA5D9D4}" destId="{6CF985A5-011C-4A07-95BE-2360A0891B30}" srcOrd="0" destOrd="0" presId="urn:microsoft.com/office/officeart/2005/8/layout/vList3"/>
    <dgm:cxn modelId="{98F17F36-ED13-468B-95AC-D3C04CDED7E6}" srcId="{1D871516-65FB-40AB-98A7-4591F8DD5646}" destId="{2BA3D4E4-EF1A-46DA-AD33-C5C57BA5D9D4}" srcOrd="2" destOrd="0" parTransId="{4473AAC1-262A-4497-AF3C-39EEA2613B71}" sibTransId="{0741CD16-08F0-4350-9049-E9311782479C}"/>
    <dgm:cxn modelId="{5BF56C5F-660A-4844-8A4E-1A3009C74C51}" type="presOf" srcId="{CD5EABE2-B837-4901-A016-68475B5C1C59}" destId="{0EF4AB3B-8904-44C5-A543-6FEF2F815264}" srcOrd="0" destOrd="0" presId="urn:microsoft.com/office/officeart/2005/8/layout/vList3"/>
    <dgm:cxn modelId="{3A8F6F53-F19B-4C57-A737-D1ACB1E79BB1}" srcId="{1D871516-65FB-40AB-98A7-4591F8DD5646}" destId="{035FA75D-1EF8-4D54-9AD2-5FA687CEDD86}" srcOrd="0" destOrd="0" parTransId="{3064FA9F-E7B1-4F17-95DF-EC4337068F36}" sibTransId="{EE4C17B3-565E-4914-AF7F-9C2E6393D623}"/>
    <dgm:cxn modelId="{525C6959-3DF9-4C87-BDF0-9B187B305B05}" type="presOf" srcId="{1D871516-65FB-40AB-98A7-4591F8DD5646}" destId="{AD895FFF-72BE-4686-9E42-E6C4CD960FED}" srcOrd="0" destOrd="0" presId="urn:microsoft.com/office/officeart/2005/8/layout/vList3"/>
    <dgm:cxn modelId="{98A9B779-39AB-4DE4-9D15-EEBF7DF6F178}" type="presOf" srcId="{4370D575-76BE-4AF3-8236-46A05FDB4302}" destId="{13F8A42B-73A0-401A-B9F8-77F29B11CC0C}" srcOrd="0" destOrd="0" presId="urn:microsoft.com/office/officeart/2005/8/layout/vList3"/>
    <dgm:cxn modelId="{BA5FAF7B-5F3D-42F4-9502-7F20C0FC8563}" type="presOf" srcId="{6D82045A-BDFC-4022-B451-2A87C6A18499}" destId="{1BB51A18-A340-43CA-8ED7-AA6C4710198B}" srcOrd="0" destOrd="0" presId="urn:microsoft.com/office/officeart/2005/8/layout/vList3"/>
    <dgm:cxn modelId="{2829467C-14EC-4F55-AB63-37647D954DD1}" srcId="{1D871516-65FB-40AB-98A7-4591F8DD5646}" destId="{CD5EABE2-B837-4901-A016-68475B5C1C59}" srcOrd="7" destOrd="0" parTransId="{F511CA7E-4AC9-4EAB-B2F6-8B7B3A323BA5}" sibTransId="{C937509F-AB3A-439C-ACD4-80BC375C7A9E}"/>
    <dgm:cxn modelId="{5E44C383-8397-4CCC-A7C2-1B0C605E607C}" srcId="{1D871516-65FB-40AB-98A7-4591F8DD5646}" destId="{735802C5-B9A9-4885-A6EB-3D8BB2A21E64}" srcOrd="3" destOrd="0" parTransId="{E9DCCE22-702D-4581-98F7-E9A049FB0532}" sibTransId="{3F1B7919-6941-4ABD-A688-FC6C8ECA512D}"/>
    <dgm:cxn modelId="{BC99FB90-9555-4EAE-92E6-41DFA30FFF56}" type="presOf" srcId="{86366E64-5C33-4B5D-88E3-19AF5BEF8C45}" destId="{D4084BA5-AB4A-481E-8490-C9540D4324E8}" srcOrd="0" destOrd="0" presId="urn:microsoft.com/office/officeart/2005/8/layout/vList3"/>
    <dgm:cxn modelId="{E6C457AD-8151-4A2E-AA0C-EFE9DD004B74}" srcId="{1D871516-65FB-40AB-98A7-4591F8DD5646}" destId="{4370D575-76BE-4AF3-8236-46A05FDB4302}" srcOrd="5" destOrd="0" parTransId="{A3ADB016-9714-4FE7-A8D4-E269652C1855}" sibTransId="{AB44F64E-F40F-40B0-9810-1448EDCD0686}"/>
    <dgm:cxn modelId="{17E327CF-2923-455E-B74C-AAA13B9FB1ED}" type="presOf" srcId="{735802C5-B9A9-4885-A6EB-3D8BB2A21E64}" destId="{6AFA9BD5-945B-4A53-9724-3F07CD3A3D70}" srcOrd="0" destOrd="0" presId="urn:microsoft.com/office/officeart/2005/8/layout/vList3"/>
    <dgm:cxn modelId="{0600E1E7-A799-4155-9A14-460D137E9B55}" srcId="{1D871516-65FB-40AB-98A7-4591F8DD5646}" destId="{86366E64-5C33-4B5D-88E3-19AF5BEF8C45}" srcOrd="1" destOrd="0" parTransId="{506F3547-4581-46A8-8654-240591AA834C}" sibTransId="{E2778C9B-1375-469C-A033-9DD9719BCA4A}"/>
    <dgm:cxn modelId="{D4F700F0-4906-424E-A3DC-3D31E42BF5F4}" type="presOf" srcId="{035FA75D-1EF8-4D54-9AD2-5FA687CEDD86}" destId="{8F559619-020C-44AD-A6A7-9DCAF5258BEE}" srcOrd="0" destOrd="0" presId="urn:microsoft.com/office/officeart/2005/8/layout/vList3"/>
    <dgm:cxn modelId="{BFA2A2F3-7FD9-498C-AF95-BED88F2BAB07}" type="presOf" srcId="{3A596F6D-319A-49A8-94B0-10271913678F}" destId="{D0B45248-A270-4D44-B4F5-C30BD281E5C0}" srcOrd="0" destOrd="0" presId="urn:microsoft.com/office/officeart/2005/8/layout/vList3"/>
    <dgm:cxn modelId="{822B4243-B1FF-413A-A78E-1087E2FAFA90}" type="presParOf" srcId="{AD895FFF-72BE-4686-9E42-E6C4CD960FED}" destId="{0CAA82FE-CF41-45DF-A987-9DF6F41883B1}" srcOrd="0" destOrd="0" presId="urn:microsoft.com/office/officeart/2005/8/layout/vList3"/>
    <dgm:cxn modelId="{83431443-A20B-41C8-88F4-380FA26817F7}" type="presParOf" srcId="{0CAA82FE-CF41-45DF-A987-9DF6F41883B1}" destId="{EBD25952-404E-45A5-BB07-4D4C437A8124}" srcOrd="0" destOrd="0" presId="urn:microsoft.com/office/officeart/2005/8/layout/vList3"/>
    <dgm:cxn modelId="{C974D073-9651-4609-B2A8-59F1BE2988CE}" type="presParOf" srcId="{0CAA82FE-CF41-45DF-A987-9DF6F41883B1}" destId="{8F559619-020C-44AD-A6A7-9DCAF5258BEE}" srcOrd="1" destOrd="0" presId="urn:microsoft.com/office/officeart/2005/8/layout/vList3"/>
    <dgm:cxn modelId="{F228653C-01EE-467E-B88E-B8DEFB4CC9D7}" type="presParOf" srcId="{AD895FFF-72BE-4686-9E42-E6C4CD960FED}" destId="{DCDD5A4B-DC87-4029-8215-8D4F1B77B194}" srcOrd="1" destOrd="0" presId="urn:microsoft.com/office/officeart/2005/8/layout/vList3"/>
    <dgm:cxn modelId="{D7AF1C3D-C3B3-4B98-A91A-3B1B9ED0D4E0}" type="presParOf" srcId="{AD895FFF-72BE-4686-9E42-E6C4CD960FED}" destId="{CE005C93-9391-496F-ADD9-C77993809C7E}" srcOrd="2" destOrd="0" presId="urn:microsoft.com/office/officeart/2005/8/layout/vList3"/>
    <dgm:cxn modelId="{625EAC8E-6B9B-4EC1-AD18-01BBCECE8D5F}" type="presParOf" srcId="{CE005C93-9391-496F-ADD9-C77993809C7E}" destId="{6271FD6D-D304-4D29-8BEE-F9A9122AAD1C}" srcOrd="0" destOrd="0" presId="urn:microsoft.com/office/officeart/2005/8/layout/vList3"/>
    <dgm:cxn modelId="{615AB423-28A6-41AB-9089-296C13946918}" type="presParOf" srcId="{CE005C93-9391-496F-ADD9-C77993809C7E}" destId="{D4084BA5-AB4A-481E-8490-C9540D4324E8}" srcOrd="1" destOrd="0" presId="urn:microsoft.com/office/officeart/2005/8/layout/vList3"/>
    <dgm:cxn modelId="{28CE821D-F35C-47D4-97C9-C9C70703B114}" type="presParOf" srcId="{AD895FFF-72BE-4686-9E42-E6C4CD960FED}" destId="{034E8A0A-7E28-4B0E-A375-AEC51F757EBD}" srcOrd="3" destOrd="0" presId="urn:microsoft.com/office/officeart/2005/8/layout/vList3"/>
    <dgm:cxn modelId="{C015646A-0C2F-428D-9EEF-76C6A66AF290}" type="presParOf" srcId="{AD895FFF-72BE-4686-9E42-E6C4CD960FED}" destId="{FCD524A6-196D-44EE-A7F5-E8C1C3CBC3DC}" srcOrd="4" destOrd="0" presId="urn:microsoft.com/office/officeart/2005/8/layout/vList3"/>
    <dgm:cxn modelId="{4E7B90E6-C5D7-4DAB-A534-0FCC75E72737}" type="presParOf" srcId="{FCD524A6-196D-44EE-A7F5-E8C1C3CBC3DC}" destId="{35842F5A-57DF-4689-B558-EA2BB1C723A7}" srcOrd="0" destOrd="0" presId="urn:microsoft.com/office/officeart/2005/8/layout/vList3"/>
    <dgm:cxn modelId="{1105A22D-9EC8-41EF-9DF0-F0CDEC346C99}" type="presParOf" srcId="{FCD524A6-196D-44EE-A7F5-E8C1C3CBC3DC}" destId="{6CF985A5-011C-4A07-95BE-2360A0891B30}" srcOrd="1" destOrd="0" presId="urn:microsoft.com/office/officeart/2005/8/layout/vList3"/>
    <dgm:cxn modelId="{D3E8F786-9ED2-4E1F-9E73-D4AF98C3BC9A}" type="presParOf" srcId="{AD895FFF-72BE-4686-9E42-E6C4CD960FED}" destId="{E3FEB7EC-B414-4F76-9363-664886DA0344}" srcOrd="5" destOrd="0" presId="urn:microsoft.com/office/officeart/2005/8/layout/vList3"/>
    <dgm:cxn modelId="{3EF1FD14-F5BF-410D-951B-2BA247E4F25A}" type="presParOf" srcId="{AD895FFF-72BE-4686-9E42-E6C4CD960FED}" destId="{D586B1F8-587B-4807-84F6-D183F04A8194}" srcOrd="6" destOrd="0" presId="urn:microsoft.com/office/officeart/2005/8/layout/vList3"/>
    <dgm:cxn modelId="{A5BC3845-AB13-4CD4-BA61-B18B32B5E80D}" type="presParOf" srcId="{D586B1F8-587B-4807-84F6-D183F04A8194}" destId="{2BCCFB96-BEBA-4140-8C3C-4DDAAD44BAFE}" srcOrd="0" destOrd="0" presId="urn:microsoft.com/office/officeart/2005/8/layout/vList3"/>
    <dgm:cxn modelId="{EFA31450-796C-40D9-AAFD-A6AEB7530E6F}" type="presParOf" srcId="{D586B1F8-587B-4807-84F6-D183F04A8194}" destId="{6AFA9BD5-945B-4A53-9724-3F07CD3A3D70}" srcOrd="1" destOrd="0" presId="urn:microsoft.com/office/officeart/2005/8/layout/vList3"/>
    <dgm:cxn modelId="{519CE2A5-FF22-491F-BF3C-1D64105F0135}" type="presParOf" srcId="{AD895FFF-72BE-4686-9E42-E6C4CD960FED}" destId="{C9AAC135-552C-4EEA-968E-799C233F8A74}" srcOrd="7" destOrd="0" presId="urn:microsoft.com/office/officeart/2005/8/layout/vList3"/>
    <dgm:cxn modelId="{4A1EC1FD-ACA4-4918-A5D7-25E10EC0A140}" type="presParOf" srcId="{AD895FFF-72BE-4686-9E42-E6C4CD960FED}" destId="{E244DC54-1A4D-4836-8FFD-1C78DC387FC7}" srcOrd="8" destOrd="0" presId="urn:microsoft.com/office/officeart/2005/8/layout/vList3"/>
    <dgm:cxn modelId="{E8BFA1CB-99F5-4C16-9087-1BE1A2F07067}" type="presParOf" srcId="{E244DC54-1A4D-4836-8FFD-1C78DC387FC7}" destId="{890851D2-4A30-4313-9388-7AEA29471412}" srcOrd="0" destOrd="0" presId="urn:microsoft.com/office/officeart/2005/8/layout/vList3"/>
    <dgm:cxn modelId="{2A826FC7-BCAB-49BB-A3A5-293A36F1ECB6}" type="presParOf" srcId="{E244DC54-1A4D-4836-8FFD-1C78DC387FC7}" destId="{1BB51A18-A340-43CA-8ED7-AA6C4710198B}" srcOrd="1" destOrd="0" presId="urn:microsoft.com/office/officeart/2005/8/layout/vList3"/>
    <dgm:cxn modelId="{F1163581-DEDC-492B-8312-FEE77E7CE32C}" type="presParOf" srcId="{AD895FFF-72BE-4686-9E42-E6C4CD960FED}" destId="{9D0EF962-653E-4889-AA4D-67DFFDB97A86}" srcOrd="9" destOrd="0" presId="urn:microsoft.com/office/officeart/2005/8/layout/vList3"/>
    <dgm:cxn modelId="{59FE034E-CEA8-46E0-8CAF-DED3343DF19C}" type="presParOf" srcId="{AD895FFF-72BE-4686-9E42-E6C4CD960FED}" destId="{4E064EC4-20DF-4217-B176-89141E2BCB2B}" srcOrd="10" destOrd="0" presId="urn:microsoft.com/office/officeart/2005/8/layout/vList3"/>
    <dgm:cxn modelId="{C06A7641-2159-4E1A-9181-FDDA0B6551EB}" type="presParOf" srcId="{4E064EC4-20DF-4217-B176-89141E2BCB2B}" destId="{70E298B4-FDAD-4741-8C8E-C2B69729C7A2}" srcOrd="0" destOrd="0" presId="urn:microsoft.com/office/officeart/2005/8/layout/vList3"/>
    <dgm:cxn modelId="{A1986B4F-F5E5-4523-B1CD-09885D7CD2F8}" type="presParOf" srcId="{4E064EC4-20DF-4217-B176-89141E2BCB2B}" destId="{13F8A42B-73A0-401A-B9F8-77F29B11CC0C}" srcOrd="1" destOrd="0" presId="urn:microsoft.com/office/officeart/2005/8/layout/vList3"/>
    <dgm:cxn modelId="{F3A7E8ED-8742-4FC4-8B17-C380F3F45935}" type="presParOf" srcId="{AD895FFF-72BE-4686-9E42-E6C4CD960FED}" destId="{D1C16059-210C-4588-BA29-05268C682D91}" srcOrd="11" destOrd="0" presId="urn:microsoft.com/office/officeart/2005/8/layout/vList3"/>
    <dgm:cxn modelId="{FFC8457D-3D1B-4BA2-891B-A1D40F7DAA8A}" type="presParOf" srcId="{AD895FFF-72BE-4686-9E42-E6C4CD960FED}" destId="{C9260D62-ED5D-421C-9531-431E97D40CB5}" srcOrd="12" destOrd="0" presId="urn:microsoft.com/office/officeart/2005/8/layout/vList3"/>
    <dgm:cxn modelId="{89880A03-0B43-45AD-8D4A-551AC2265986}" type="presParOf" srcId="{C9260D62-ED5D-421C-9531-431E97D40CB5}" destId="{15662A21-D04A-483A-A899-8F6082C4BB9F}" srcOrd="0" destOrd="0" presId="urn:microsoft.com/office/officeart/2005/8/layout/vList3"/>
    <dgm:cxn modelId="{A262B9EA-1780-463F-9380-FCBEDD1639D3}" type="presParOf" srcId="{C9260D62-ED5D-421C-9531-431E97D40CB5}" destId="{D0B45248-A270-4D44-B4F5-C30BD281E5C0}" srcOrd="1" destOrd="0" presId="urn:microsoft.com/office/officeart/2005/8/layout/vList3"/>
    <dgm:cxn modelId="{4CAAF4AC-8EB7-4DA4-A94D-5CDAB15636A4}" type="presParOf" srcId="{AD895FFF-72BE-4686-9E42-E6C4CD960FED}" destId="{9262E3ED-7DC2-40AB-A4FF-85B04EB1C721}" srcOrd="13" destOrd="0" presId="urn:microsoft.com/office/officeart/2005/8/layout/vList3"/>
    <dgm:cxn modelId="{9D925BEC-CF53-4F7F-B219-327E3AD946CA}" type="presParOf" srcId="{AD895FFF-72BE-4686-9E42-E6C4CD960FED}" destId="{8FCE427A-5D59-4F01-9C04-30E410494C22}" srcOrd="14" destOrd="0" presId="urn:microsoft.com/office/officeart/2005/8/layout/vList3"/>
    <dgm:cxn modelId="{2F9631BF-82F5-4C8C-BDE9-57108C3D3A2C}" type="presParOf" srcId="{8FCE427A-5D59-4F01-9C04-30E410494C22}" destId="{5BB7B966-E41E-406B-A33B-3F7DDDA10A37}" srcOrd="0" destOrd="0" presId="urn:microsoft.com/office/officeart/2005/8/layout/vList3"/>
    <dgm:cxn modelId="{68C11E62-F5ED-4998-9ED6-BEAB47F218A0}" type="presParOf" srcId="{8FCE427A-5D59-4F01-9C04-30E410494C22}" destId="{0EF4AB3B-8904-44C5-A543-6FEF2F815264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A993-A328-4DF9-8914-98304BB808DD}">
      <dsp:nvSpPr>
        <dsp:cNvPr id="0" name=""/>
        <dsp:cNvSpPr/>
      </dsp:nvSpPr>
      <dsp:spPr>
        <a:xfrm>
          <a:off x="107149" y="889867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Introduction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149" y="889867"/>
        <a:ext cx="2540302" cy="793844"/>
      </dsp:txXfrm>
    </dsp:sp>
    <dsp:sp modelId="{0A101B94-847D-4C28-AF70-2E8B87A90EB9}">
      <dsp:nvSpPr>
        <dsp:cNvPr id="0" name=""/>
        <dsp:cNvSpPr/>
      </dsp:nvSpPr>
      <dsp:spPr>
        <a:xfrm>
          <a:off x="1303" y="775201"/>
          <a:ext cx="555691" cy="833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2EE0352-CD02-4AB7-9E17-6F130E214367}">
      <dsp:nvSpPr>
        <dsp:cNvPr id="0" name=""/>
        <dsp:cNvSpPr/>
      </dsp:nvSpPr>
      <dsp:spPr>
        <a:xfrm>
          <a:off x="2957896" y="889867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Problem Statement 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sp:txBody>
      <dsp:txXfrm>
        <a:off x="2957896" y="889867"/>
        <a:ext cx="2540302" cy="793844"/>
      </dsp:txXfrm>
    </dsp:sp>
    <dsp:sp modelId="{CE81763E-B392-4B34-B73B-A0D4F3B38B71}">
      <dsp:nvSpPr>
        <dsp:cNvPr id="0" name=""/>
        <dsp:cNvSpPr/>
      </dsp:nvSpPr>
      <dsp:spPr>
        <a:xfrm>
          <a:off x="2852050" y="775201"/>
          <a:ext cx="555691" cy="8335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BB341F2-3C9D-44A2-8E9E-068ABA82F2BD}">
      <dsp:nvSpPr>
        <dsp:cNvPr id="0" name=""/>
        <dsp:cNvSpPr/>
      </dsp:nvSpPr>
      <dsp:spPr>
        <a:xfrm>
          <a:off x="5808643" y="889867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Objectives</a:t>
          </a:r>
        </a:p>
      </dsp:txBody>
      <dsp:txXfrm>
        <a:off x="5808643" y="889867"/>
        <a:ext cx="2540302" cy="793844"/>
      </dsp:txXfrm>
    </dsp:sp>
    <dsp:sp modelId="{FF940646-BB9F-46F7-9D3D-C074EF8AE708}">
      <dsp:nvSpPr>
        <dsp:cNvPr id="0" name=""/>
        <dsp:cNvSpPr/>
      </dsp:nvSpPr>
      <dsp:spPr>
        <a:xfrm>
          <a:off x="5702797" y="775201"/>
          <a:ext cx="555691" cy="83353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077724F-364D-4790-9544-1DDDE2107AA7}">
      <dsp:nvSpPr>
        <dsp:cNvPr id="0" name=""/>
        <dsp:cNvSpPr/>
      </dsp:nvSpPr>
      <dsp:spPr>
        <a:xfrm>
          <a:off x="107149" y="1889229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Abstract</a:t>
          </a:r>
        </a:p>
      </dsp:txBody>
      <dsp:txXfrm>
        <a:off x="107149" y="1889229"/>
        <a:ext cx="2540302" cy="793844"/>
      </dsp:txXfrm>
    </dsp:sp>
    <dsp:sp modelId="{380E9F4E-39CF-497A-A0F2-8D2B72AAE3ED}">
      <dsp:nvSpPr>
        <dsp:cNvPr id="0" name=""/>
        <dsp:cNvSpPr/>
      </dsp:nvSpPr>
      <dsp:spPr>
        <a:xfrm>
          <a:off x="1303" y="1774563"/>
          <a:ext cx="555691" cy="833536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2BD9BE0-3608-4AE4-BDB5-ADCBCA433D54}">
      <dsp:nvSpPr>
        <dsp:cNvPr id="0" name=""/>
        <dsp:cNvSpPr/>
      </dsp:nvSpPr>
      <dsp:spPr>
        <a:xfrm>
          <a:off x="2957896" y="1889229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Literature survey</a:t>
          </a:r>
        </a:p>
      </dsp:txBody>
      <dsp:txXfrm>
        <a:off x="2957896" y="1889229"/>
        <a:ext cx="2540302" cy="793844"/>
      </dsp:txXfrm>
    </dsp:sp>
    <dsp:sp modelId="{EA3DB581-7452-455A-90DB-CDC8166907FB}">
      <dsp:nvSpPr>
        <dsp:cNvPr id="0" name=""/>
        <dsp:cNvSpPr/>
      </dsp:nvSpPr>
      <dsp:spPr>
        <a:xfrm>
          <a:off x="2852050" y="1774563"/>
          <a:ext cx="555691" cy="83353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348C32B-09B4-4FBC-B2FE-B710EE00FE3D}">
      <dsp:nvSpPr>
        <dsp:cNvPr id="0" name=""/>
        <dsp:cNvSpPr/>
      </dsp:nvSpPr>
      <dsp:spPr>
        <a:xfrm>
          <a:off x="5808643" y="1889229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Requirements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sp:txBody>
      <dsp:txXfrm>
        <a:off x="5808643" y="1889229"/>
        <a:ext cx="2540302" cy="793844"/>
      </dsp:txXfrm>
    </dsp:sp>
    <dsp:sp modelId="{E78C8567-04AF-4503-80E1-7F9FC1ECC6A3}">
      <dsp:nvSpPr>
        <dsp:cNvPr id="0" name=""/>
        <dsp:cNvSpPr/>
      </dsp:nvSpPr>
      <dsp:spPr>
        <a:xfrm>
          <a:off x="5702797" y="1774563"/>
          <a:ext cx="555691" cy="833536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9E0CDA-781C-45EC-9010-31C3294C8214}">
      <dsp:nvSpPr>
        <dsp:cNvPr id="0" name=""/>
        <dsp:cNvSpPr/>
      </dsp:nvSpPr>
      <dsp:spPr>
        <a:xfrm>
          <a:off x="107149" y="2888591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Block diagram</a:t>
          </a:r>
          <a:r>
            <a:rPr lang="en-I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 </a:t>
          </a:r>
        </a:p>
      </dsp:txBody>
      <dsp:txXfrm>
        <a:off x="107149" y="2888591"/>
        <a:ext cx="2540302" cy="793844"/>
      </dsp:txXfrm>
    </dsp:sp>
    <dsp:sp modelId="{1104C996-B05B-4CAA-B0C9-6C5D4661AE29}">
      <dsp:nvSpPr>
        <dsp:cNvPr id="0" name=""/>
        <dsp:cNvSpPr/>
      </dsp:nvSpPr>
      <dsp:spPr>
        <a:xfrm>
          <a:off x="1303" y="2773925"/>
          <a:ext cx="555691" cy="83353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3F5AB39-6B49-4E5D-88D4-3CD8627ADA8B}">
      <dsp:nvSpPr>
        <dsp:cNvPr id="0" name=""/>
        <dsp:cNvSpPr/>
      </dsp:nvSpPr>
      <dsp:spPr>
        <a:xfrm>
          <a:off x="2957896" y="2888591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Flowchart </a:t>
          </a:r>
        </a:p>
      </dsp:txBody>
      <dsp:txXfrm>
        <a:off x="2957896" y="2888591"/>
        <a:ext cx="2540302" cy="793844"/>
      </dsp:txXfrm>
    </dsp:sp>
    <dsp:sp modelId="{9145A1AB-65C9-4860-BAE1-9FB698603326}">
      <dsp:nvSpPr>
        <dsp:cNvPr id="0" name=""/>
        <dsp:cNvSpPr/>
      </dsp:nvSpPr>
      <dsp:spPr>
        <a:xfrm>
          <a:off x="2852050" y="2773925"/>
          <a:ext cx="555691" cy="833536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E1EEAC-E178-4A41-A83B-38A222C4BAEF}">
      <dsp:nvSpPr>
        <dsp:cNvPr id="0" name=""/>
        <dsp:cNvSpPr/>
      </dsp:nvSpPr>
      <dsp:spPr>
        <a:xfrm>
          <a:off x="5808643" y="2888591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Weekly Plan </a:t>
          </a:r>
        </a:p>
      </dsp:txBody>
      <dsp:txXfrm>
        <a:off x="5808643" y="2888591"/>
        <a:ext cx="2540302" cy="793844"/>
      </dsp:txXfrm>
    </dsp:sp>
    <dsp:sp modelId="{76D2DB6A-12EA-4960-B978-446C9A8E854C}">
      <dsp:nvSpPr>
        <dsp:cNvPr id="0" name=""/>
        <dsp:cNvSpPr/>
      </dsp:nvSpPr>
      <dsp:spPr>
        <a:xfrm>
          <a:off x="5702797" y="2773925"/>
          <a:ext cx="555691" cy="83353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4F872FF-AAA3-430B-98D3-847724D5E69E}">
      <dsp:nvSpPr>
        <dsp:cNvPr id="0" name=""/>
        <dsp:cNvSpPr/>
      </dsp:nvSpPr>
      <dsp:spPr>
        <a:xfrm>
          <a:off x="107149" y="3887954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Completed for First &amp; Second review</a:t>
          </a:r>
          <a:endParaRPr lang="en-I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149" y="3887954"/>
        <a:ext cx="2540302" cy="793844"/>
      </dsp:txXfrm>
    </dsp:sp>
    <dsp:sp modelId="{9D1F43CB-6BCC-41B9-AF01-A06B06C63AE5}">
      <dsp:nvSpPr>
        <dsp:cNvPr id="0" name=""/>
        <dsp:cNvSpPr/>
      </dsp:nvSpPr>
      <dsp:spPr>
        <a:xfrm>
          <a:off x="1303" y="3773287"/>
          <a:ext cx="555691" cy="833536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2A21920-B792-4613-8FD9-7626F27271B3}">
      <dsp:nvSpPr>
        <dsp:cNvPr id="0" name=""/>
        <dsp:cNvSpPr/>
      </dsp:nvSpPr>
      <dsp:spPr>
        <a:xfrm>
          <a:off x="2957896" y="3887954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</a:t>
          </a:r>
          <a:endParaRPr lang="en-I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  <a:sym typeface="+mn-ea"/>
          </a:endParaRPr>
        </a:p>
      </dsp:txBody>
      <dsp:txXfrm>
        <a:off x="2957896" y="3887954"/>
        <a:ext cx="2540302" cy="793844"/>
      </dsp:txXfrm>
    </dsp:sp>
    <dsp:sp modelId="{57885AF7-047B-44F7-983B-F1672742094B}">
      <dsp:nvSpPr>
        <dsp:cNvPr id="0" name=""/>
        <dsp:cNvSpPr/>
      </dsp:nvSpPr>
      <dsp:spPr>
        <a:xfrm>
          <a:off x="2852050" y="3773287"/>
          <a:ext cx="555691" cy="833536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9345084-8D9C-4DE0-B313-1DD504C038C2}">
      <dsp:nvSpPr>
        <dsp:cNvPr id="0" name=""/>
        <dsp:cNvSpPr/>
      </dsp:nvSpPr>
      <dsp:spPr>
        <a:xfrm>
          <a:off x="5808643" y="3887954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to be completed</a:t>
          </a:r>
          <a:r>
            <a:rPr lang="en-IN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808643" y="3887954"/>
        <a:ext cx="2540302" cy="793844"/>
      </dsp:txXfrm>
    </dsp:sp>
    <dsp:sp modelId="{BC55AEC1-2A36-43DF-83E0-6BBC067293ED}">
      <dsp:nvSpPr>
        <dsp:cNvPr id="0" name=""/>
        <dsp:cNvSpPr/>
      </dsp:nvSpPr>
      <dsp:spPr>
        <a:xfrm>
          <a:off x="5702797" y="3773287"/>
          <a:ext cx="555691" cy="833536"/>
        </a:xfrm>
        <a:prstGeom prst="rect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33299E6-01F7-47B8-ACF4-BEEBB8CE75F0}">
      <dsp:nvSpPr>
        <dsp:cNvPr id="0" name=""/>
        <dsp:cNvSpPr/>
      </dsp:nvSpPr>
      <dsp:spPr>
        <a:xfrm>
          <a:off x="107149" y="4887316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I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149" y="4887316"/>
        <a:ext cx="2540302" cy="793844"/>
      </dsp:txXfrm>
    </dsp:sp>
    <dsp:sp modelId="{29B75867-C6B0-44A1-87A0-49A495DDDFE2}">
      <dsp:nvSpPr>
        <dsp:cNvPr id="0" name=""/>
        <dsp:cNvSpPr/>
      </dsp:nvSpPr>
      <dsp:spPr>
        <a:xfrm>
          <a:off x="1303" y="4772649"/>
          <a:ext cx="555691" cy="833536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5E3EBF3-E907-4C55-8AB6-3ECD887F3C2B}">
      <dsp:nvSpPr>
        <dsp:cNvPr id="0" name=""/>
        <dsp:cNvSpPr/>
      </dsp:nvSpPr>
      <dsp:spPr>
        <a:xfrm>
          <a:off x="2957896" y="4887316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References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57896" y="4887316"/>
        <a:ext cx="2540302" cy="793844"/>
      </dsp:txXfrm>
    </dsp:sp>
    <dsp:sp modelId="{3212B790-1961-4841-A9D4-CDB654D18462}">
      <dsp:nvSpPr>
        <dsp:cNvPr id="0" name=""/>
        <dsp:cNvSpPr/>
      </dsp:nvSpPr>
      <dsp:spPr>
        <a:xfrm>
          <a:off x="2852050" y="4772649"/>
          <a:ext cx="555691" cy="833536"/>
        </a:xfrm>
        <a:prstGeom prst="rect">
          <a:avLst/>
        </a:prstGeom>
        <a:blipFill>
          <a:blip xmlns:r="http://schemas.openxmlformats.org/officeDocument/2006/relationships"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D0BA02-0EB6-4A9A-8822-C89FF8B64B4A}">
      <dsp:nvSpPr>
        <dsp:cNvPr id="0" name=""/>
        <dsp:cNvSpPr/>
      </dsp:nvSpPr>
      <dsp:spPr>
        <a:xfrm>
          <a:off x="5808643" y="4887316"/>
          <a:ext cx="2540302" cy="793844"/>
        </a:xfrm>
        <a:prstGeom prst="rect">
          <a:avLst/>
        </a:prstGeom>
        <a:solidFill>
          <a:schemeClr val="accent5">
            <a:lumMod val="20000"/>
            <a:lumOff val="80000"/>
            <a:alpha val="40000"/>
          </a:schemeClr>
        </a:solidFill>
        <a:ln w="28575" cap="flat" cmpd="sng" algn="ctr">
          <a:solidFill>
            <a:srgbClr val="00B0F0"/>
          </a:solidFill>
          <a:prstDash val="sysDash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697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QR Code</a:t>
          </a:r>
          <a:endParaRPr lang="en-IN" alt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08643" y="4887316"/>
        <a:ext cx="2540302" cy="793844"/>
      </dsp:txXfrm>
    </dsp:sp>
    <dsp:sp modelId="{8835170F-73C3-427A-A8B9-BFE4F514569A}">
      <dsp:nvSpPr>
        <dsp:cNvPr id="0" name=""/>
        <dsp:cNvSpPr/>
      </dsp:nvSpPr>
      <dsp:spPr>
        <a:xfrm>
          <a:off x="5702797" y="4772649"/>
          <a:ext cx="555691" cy="833536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59619-020C-44AD-A6A7-9DCAF5258BEE}">
      <dsp:nvSpPr>
        <dsp:cNvPr id="0" name=""/>
        <dsp:cNvSpPr/>
      </dsp:nvSpPr>
      <dsp:spPr>
        <a:xfrm rot="10800000">
          <a:off x="995691" y="757"/>
          <a:ext cx="3369754" cy="5876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Raspberry Pi 3 B+</a:t>
          </a:r>
          <a:endParaRPr lang="en-IN" sz="1900" kern="1200" dirty="0"/>
        </a:p>
      </dsp:txBody>
      <dsp:txXfrm rot="10800000">
        <a:off x="1142610" y="757"/>
        <a:ext cx="3222835" cy="587675"/>
      </dsp:txXfrm>
    </dsp:sp>
    <dsp:sp modelId="{EBD25952-404E-45A5-BB07-4D4C437A8124}">
      <dsp:nvSpPr>
        <dsp:cNvPr id="0" name=""/>
        <dsp:cNvSpPr/>
      </dsp:nvSpPr>
      <dsp:spPr>
        <a:xfrm>
          <a:off x="701853" y="757"/>
          <a:ext cx="587675" cy="58767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84BA5-AB4A-481E-8490-C9540D4324E8}">
      <dsp:nvSpPr>
        <dsp:cNvPr id="0" name=""/>
        <dsp:cNvSpPr/>
      </dsp:nvSpPr>
      <dsp:spPr>
        <a:xfrm rot="10800000">
          <a:off x="995691" y="763859"/>
          <a:ext cx="3369754" cy="58767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Raspberry pi Case</a:t>
          </a:r>
          <a:endParaRPr lang="en-IN" sz="1900" b="1" i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763859"/>
        <a:ext cx="3222835" cy="587675"/>
      </dsp:txXfrm>
    </dsp:sp>
    <dsp:sp modelId="{6271FD6D-D304-4D29-8BEE-F9A9122AAD1C}">
      <dsp:nvSpPr>
        <dsp:cNvPr id="0" name=""/>
        <dsp:cNvSpPr/>
      </dsp:nvSpPr>
      <dsp:spPr>
        <a:xfrm>
          <a:off x="701853" y="763859"/>
          <a:ext cx="587675" cy="58767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985A5-011C-4A07-95BE-2360A0891B30}">
      <dsp:nvSpPr>
        <dsp:cNvPr id="0" name=""/>
        <dsp:cNvSpPr/>
      </dsp:nvSpPr>
      <dsp:spPr>
        <a:xfrm rot="10800000">
          <a:off x="995691" y="1526960"/>
          <a:ext cx="3369754" cy="58767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Mouse</a:t>
          </a:r>
        </a:p>
      </dsp:txBody>
      <dsp:txXfrm rot="10800000">
        <a:off x="1142610" y="1526960"/>
        <a:ext cx="3222835" cy="587675"/>
      </dsp:txXfrm>
    </dsp:sp>
    <dsp:sp modelId="{35842F5A-57DF-4689-B558-EA2BB1C723A7}">
      <dsp:nvSpPr>
        <dsp:cNvPr id="0" name=""/>
        <dsp:cNvSpPr/>
      </dsp:nvSpPr>
      <dsp:spPr>
        <a:xfrm>
          <a:off x="701853" y="1526960"/>
          <a:ext cx="587675" cy="58767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A9BD5-945B-4A53-9724-3F07CD3A3D70}">
      <dsp:nvSpPr>
        <dsp:cNvPr id="0" name=""/>
        <dsp:cNvSpPr/>
      </dsp:nvSpPr>
      <dsp:spPr>
        <a:xfrm rot="10800000">
          <a:off x="995691" y="2290061"/>
          <a:ext cx="3369754" cy="58767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Headphone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2290061"/>
        <a:ext cx="3222835" cy="587675"/>
      </dsp:txXfrm>
    </dsp:sp>
    <dsp:sp modelId="{2BCCFB96-BEBA-4140-8C3C-4DDAAD44BAFE}">
      <dsp:nvSpPr>
        <dsp:cNvPr id="0" name=""/>
        <dsp:cNvSpPr/>
      </dsp:nvSpPr>
      <dsp:spPr>
        <a:xfrm>
          <a:off x="701853" y="2290061"/>
          <a:ext cx="587675" cy="58767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51A18-A340-43CA-8ED7-AA6C4710198B}">
      <dsp:nvSpPr>
        <dsp:cNvPr id="0" name=""/>
        <dsp:cNvSpPr/>
      </dsp:nvSpPr>
      <dsp:spPr>
        <a:xfrm rot="10800000">
          <a:off x="995691" y="3053162"/>
          <a:ext cx="3369754" cy="58767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HDMI to HDMI Cable</a:t>
          </a:r>
        </a:p>
      </dsp:txBody>
      <dsp:txXfrm rot="10800000">
        <a:off x="1142610" y="3053162"/>
        <a:ext cx="3222835" cy="587675"/>
      </dsp:txXfrm>
    </dsp:sp>
    <dsp:sp modelId="{890851D2-4A30-4313-9388-7AEA29471412}">
      <dsp:nvSpPr>
        <dsp:cNvPr id="0" name=""/>
        <dsp:cNvSpPr/>
      </dsp:nvSpPr>
      <dsp:spPr>
        <a:xfrm>
          <a:off x="701853" y="3053162"/>
          <a:ext cx="587675" cy="58767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8A42B-73A0-401A-B9F8-77F29B11CC0C}">
      <dsp:nvSpPr>
        <dsp:cNvPr id="0" name=""/>
        <dsp:cNvSpPr/>
      </dsp:nvSpPr>
      <dsp:spPr>
        <a:xfrm rot="10800000">
          <a:off x="995691" y="3816264"/>
          <a:ext cx="3369754" cy="5876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Ethernet Cable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3816264"/>
        <a:ext cx="3222835" cy="587675"/>
      </dsp:txXfrm>
    </dsp:sp>
    <dsp:sp modelId="{70E298B4-FDAD-4741-8C8E-C2B69729C7A2}">
      <dsp:nvSpPr>
        <dsp:cNvPr id="0" name=""/>
        <dsp:cNvSpPr/>
      </dsp:nvSpPr>
      <dsp:spPr>
        <a:xfrm>
          <a:off x="701853" y="3816264"/>
          <a:ext cx="587675" cy="587675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5248-A270-4D44-B4F5-C30BD281E5C0}">
      <dsp:nvSpPr>
        <dsp:cNvPr id="0" name=""/>
        <dsp:cNvSpPr/>
      </dsp:nvSpPr>
      <dsp:spPr>
        <a:xfrm rot="10800000">
          <a:off x="995691" y="4579365"/>
          <a:ext cx="3369754" cy="58767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USB Cable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4579365"/>
        <a:ext cx="3222835" cy="587675"/>
      </dsp:txXfrm>
    </dsp:sp>
    <dsp:sp modelId="{15662A21-D04A-483A-A899-8F6082C4BB9F}">
      <dsp:nvSpPr>
        <dsp:cNvPr id="0" name=""/>
        <dsp:cNvSpPr/>
      </dsp:nvSpPr>
      <dsp:spPr>
        <a:xfrm>
          <a:off x="701853" y="4579365"/>
          <a:ext cx="587675" cy="587675"/>
        </a:xfrm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4AB3B-8904-44C5-A543-6FEF2F815264}">
      <dsp:nvSpPr>
        <dsp:cNvPr id="0" name=""/>
        <dsp:cNvSpPr/>
      </dsp:nvSpPr>
      <dsp:spPr>
        <a:xfrm rot="10800000">
          <a:off x="995691" y="5342466"/>
          <a:ext cx="3369754" cy="58767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4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Raspberry pi OS &amp; Python</a:t>
          </a:r>
          <a:endParaRPr lang="en-US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2610" y="5342466"/>
        <a:ext cx="3222835" cy="587675"/>
      </dsp:txXfrm>
    </dsp:sp>
    <dsp:sp modelId="{5BB7B966-E41E-406B-A33B-3F7DDDA10A37}">
      <dsp:nvSpPr>
        <dsp:cNvPr id="0" name=""/>
        <dsp:cNvSpPr/>
      </dsp:nvSpPr>
      <dsp:spPr>
        <a:xfrm>
          <a:off x="701853" y="5342466"/>
          <a:ext cx="587675" cy="587675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81F2DAB-43E2-47A0-BA48-4F24ED93CCBF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54BF18B-4934-42F5-9488-8AC8F8108F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/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7560AD-E202-4C81-A19D-C636B6FC3AB6}" type="slidenum">
              <a:rPr lang="en-GB" altLang="en-US"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07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11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1473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14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92060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16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810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5886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347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841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13775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595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22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23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961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608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5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325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50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D1587-5195-46CD-AF4F-729C80567AF4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5E35-EA13-413B-BBFA-C56C6CF3F6A7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4EFAE-33AA-4544-A630-A790A2FDC10E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68DCE-D5D7-47D0-BACE-0CE98FA3EB58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369CE-DB79-45A8-81DA-698DB570469A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31249-17BB-4C8C-BC41-BAA474084B4E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7D30D-8A12-4C8D-ACF2-2B566F2ED5E4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3F7-A063-44A6-86FA-D15607AE2097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47875-41DF-475C-9CE8-2D0E1AFB88AA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B55C-BAAA-4A1A-A127-DA2CBD4B51E3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EB959-4CAF-466C-B972-B4E78C5682F6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610C-FE03-411F-9922-50D7EB18AF53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4EB1-1AA6-4B34-B3FD-E879F07566CB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BB66-FF6E-4CC7-82A2-5711454AC699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B7DF-AE53-4040-BF77-49EC419139AE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99EA-A984-4576-BAD8-99D8809167AB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06578-D03A-4FAF-B5E6-3EF6DFDF5B64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80436-A541-406D-8332-DD0A52D651CC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98443-B0D6-40F0-8D73-2955D2138207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78533-F691-416E-B335-93F00E9C9295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8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7E1C-0AC6-482A-816B-06DA414E3AA3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93D6-6E41-4ADF-91AA-E116496B6708}" type="slidenum">
              <a:rPr lang="en-GB" altLang="en-US" smtClean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5875" y="6337300"/>
            <a:ext cx="9159875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64300"/>
            <a:ext cx="20574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6AE0A3-B233-4F11-AE39-A2B329564A12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4300"/>
            <a:ext cx="30861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64300"/>
            <a:ext cx="1014413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8AF256-75A5-4EEE-B566-2B294ECA6FC5}" type="slidenum">
              <a:rPr lang="en-GB" altLang="en-US" smtClean="0"/>
              <a:t>‹#›</a:t>
            </a:fld>
            <a:endParaRPr lang="en-GB" altLang="en-US" dirty="0"/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66675"/>
            <a:ext cx="1009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-15875" y="6464300"/>
            <a:ext cx="915987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53375" y="6335713"/>
            <a:ext cx="1100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anose="020B060403050404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15799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xpl/conhome/9188339/proceeding" TargetMode="External"/><Relationship Id="rId5" Type="http://schemas.openxmlformats.org/officeDocument/2006/relationships/hyperlink" Target="https://ieeexplore.ieee.org/author/37086545038" TargetMode="External"/><Relationship Id="rId4" Type="http://schemas.openxmlformats.org/officeDocument/2006/relationships/hyperlink" Target="https://ieeexplore.ieee.org/author/3708547234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28473680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xpl/conhome/6958780/proceeding" TargetMode="External"/><Relationship Id="rId5" Type="http://schemas.openxmlformats.org/officeDocument/2006/relationships/hyperlink" Target="https://ieeexplore.ieee.org/author/37085565142" TargetMode="External"/><Relationship Id="rId4" Type="http://schemas.openxmlformats.org/officeDocument/2006/relationships/hyperlink" Target="https://ieeexplore.ieee.org/author/3708556466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157994" TargetMode="External"/><Relationship Id="rId7" Type="http://schemas.openxmlformats.org/officeDocument/2006/relationships/hyperlink" Target="https://ieeexplore.ieee.org/author/3729397620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565080100" TargetMode="External"/><Relationship Id="rId5" Type="http://schemas.openxmlformats.org/officeDocument/2006/relationships/hyperlink" Target="https://ieeexplore.ieee.org/author/37086545038" TargetMode="External"/><Relationship Id="rId4" Type="http://schemas.openxmlformats.org/officeDocument/2006/relationships/hyperlink" Target="https://ieeexplore.ieee.org/author/3708547234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2847368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0855646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1765" y="1588770"/>
            <a:ext cx="914527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Electronics &amp; Communication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532" y="2514282"/>
            <a:ext cx="7959725" cy="31121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2800" b="1" spc="3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IN" sz="2800" b="1" spc="3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and IOT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Mr.A.Shafeek  AP(SS)/ECE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S.Naveen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(727622BEC110)</a:t>
            </a: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S.Pranesh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(727622BEC018)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M.Adhil 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(727622BEC114)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73766" y="6464300"/>
            <a:ext cx="5107258" cy="268288"/>
          </a:xfrm>
        </p:spPr>
        <p:txBody>
          <a:bodyPr/>
          <a:lstStyle/>
          <a:p>
            <a:pPr>
              <a:defRPr/>
            </a:pPr>
            <a:r>
              <a:rPr lang="en-GB" dirty="0">
                <a:sym typeface="+mn-ea"/>
              </a:rPr>
              <a:t>Portable Self Assessment Audiometer using Raspberry pi</a:t>
            </a:r>
            <a:endParaRPr lang="en-GB" altLang="en-US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50265" y="154940"/>
            <a:ext cx="7576820" cy="1433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</a:t>
            </a:fld>
            <a:endParaRPr lang="en-GB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A83DC-81DD-49E2-BCB0-AD8A22D47593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:strips/>
      </p:transition>
    </mc:Choice>
    <mc:Fallback xmlns="">
      <p:transition spd="slow" advTm="0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9C7C0E-54CC-EF02-55F2-A4493CC34E3D}"/>
              </a:ext>
            </a:extLst>
          </p:cNvPr>
          <p:cNvSpPr/>
          <p:nvPr/>
        </p:nvSpPr>
        <p:spPr>
          <a:xfrm>
            <a:off x="435983" y="2522715"/>
            <a:ext cx="3589917" cy="601486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287270"/>
            <a:ext cx="4197350" cy="1002030"/>
          </a:xfrm>
        </p:spPr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2714"/>
            <a:ext cx="7886700" cy="3263723"/>
          </a:xfrm>
        </p:spPr>
        <p:txBody>
          <a:bodyPr/>
          <a:lstStyle/>
          <a:p>
            <a:pPr marL="0" indent="319405">
              <a:buNone/>
            </a:pPr>
            <a:r>
              <a:rPr lang="en-IN" altLang="en-US" sz="14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10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77878-659D-475D-BF98-A91941996841}" type="datetime3">
              <a:rPr lang="en-US" altLang="en-US" smtClean="0"/>
              <a:t>19 May 2024</a:t>
            </a:fld>
            <a:endParaRPr lang="en-GB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00E6C0-8330-5B7F-6B96-92B77DE48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655228"/>
              </p:ext>
            </p:extLst>
          </p:nvPr>
        </p:nvGraphicFramePr>
        <p:xfrm>
          <a:off x="3448050" y="112712"/>
          <a:ext cx="5067300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6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DCAB11-8793-BB65-5DEA-E26644DABD49}"/>
              </a:ext>
            </a:extLst>
          </p:cNvPr>
          <p:cNvSpPr/>
          <p:nvPr/>
        </p:nvSpPr>
        <p:spPr>
          <a:xfrm>
            <a:off x="368301" y="422276"/>
            <a:ext cx="7632700" cy="126841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37B01-3D9B-A193-4120-F0AFCF6C7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0" y="1906767"/>
            <a:ext cx="3225800" cy="161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 for implementing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351338"/>
          </a:xfrm>
        </p:spPr>
        <p:txBody>
          <a:bodyPr/>
          <a:lstStyle/>
          <a:p>
            <a:pPr lvl="0" algn="just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US" altLang="en-US" sz="2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just" eaLnBrk="0" hangingPunct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3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B+: </a:t>
            </a:r>
          </a:p>
          <a:p>
            <a:pPr marL="0" lvl="0" indent="0" algn="just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Interfaces with peripherals and runs the system.</a:t>
            </a:r>
          </a:p>
          <a:p>
            <a:pPr marL="273050" lvl="0" indent="-273050" algn="just" eaLnBrk="0" hangingPunct="0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en-US" altLang="en-US" sz="23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Headphones: </a:t>
            </a:r>
          </a:p>
          <a:p>
            <a:pPr marL="0" lvl="0" indent="0" algn="just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Connected to the Raspberry Pi for delivering pure tone signals.</a:t>
            </a:r>
          </a:p>
          <a:p>
            <a:pPr marL="273050" lvl="0" indent="-273050" algn="just" eaLnBrk="0" hangingPunct="0">
              <a:lnSpc>
                <a:spcPct val="150000"/>
              </a:lnSpc>
              <a:spcBef>
                <a:spcPct val="0"/>
              </a:spcBef>
              <a:buFontTx/>
              <a:buAutoNum type="arabicPeriod" startAt="3"/>
            </a:pPr>
            <a:r>
              <a:rPr lang="en-US" altLang="en-US" sz="23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Mouse: </a:t>
            </a:r>
          </a:p>
          <a:p>
            <a:pPr marL="0" lvl="0" indent="0" algn="just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a USB port on the Raspberry Pi, used as the patient response button.</a:t>
            </a:r>
          </a:p>
          <a:p>
            <a:pPr marL="0" lvl="0" indent="0" algn="just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charset="0"/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11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82049-853F-401E-B5CF-35B6B852CC86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D54603B0-329C-ECF1-787C-26000E09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2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E5C824-EFDB-B4F4-C661-BB971BF88805}"/>
              </a:ext>
            </a:extLst>
          </p:cNvPr>
          <p:cNvSpPr/>
          <p:nvPr/>
        </p:nvSpPr>
        <p:spPr>
          <a:xfrm>
            <a:off x="457200" y="343333"/>
            <a:ext cx="7175500" cy="140364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96FBB9-E413-15E1-6D27-322626368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2273300"/>
            <a:ext cx="28575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 for implementing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968"/>
            <a:ext cx="7886700" cy="4351338"/>
          </a:xfrm>
        </p:spPr>
        <p:txBody>
          <a:bodyPr/>
          <a:lstStyle/>
          <a:p>
            <a:pPr lvl="0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Software: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System: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Runs on Raspberry Pi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 Programming Language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82049-853F-401E-B5CF-35B6B852CC86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D54603B0-329C-ECF1-787C-26000E09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52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CC932E-5B7C-497F-F0FE-421236EBADFF}"/>
              </a:ext>
            </a:extLst>
          </p:cNvPr>
          <p:cNvSpPr/>
          <p:nvPr/>
        </p:nvSpPr>
        <p:spPr>
          <a:xfrm>
            <a:off x="628650" y="649681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325" y="1025525"/>
            <a:ext cx="7245349" cy="590047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98391" y="6348274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A5315-00DA-4A6A-B550-6583EB2B3A9B}" type="datetime3">
              <a:rPr lang="en-US" altLang="en-US" smtClean="0"/>
              <a:t>19 May 2024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C4109-A2F0-2287-1D09-0BDF752E2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99"/>
          <a:stretch/>
        </p:blipFill>
        <p:spPr>
          <a:xfrm>
            <a:off x="1677475" y="1615572"/>
            <a:ext cx="5475053" cy="4294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4CB2A0-D54B-29E9-1E54-75F7EB17C372}"/>
              </a:ext>
            </a:extLst>
          </p:cNvPr>
          <p:cNvSpPr/>
          <p:nvPr/>
        </p:nvSpPr>
        <p:spPr>
          <a:xfrm>
            <a:off x="83125" y="2358432"/>
            <a:ext cx="2945825" cy="67686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88" y="2304312"/>
            <a:ext cx="7886700" cy="875665"/>
          </a:xfrm>
        </p:spPr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Flowchart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B5B1DE-047A-4AFA-911B-F9C3404AAE1E}" type="datetime3">
              <a:rPr lang="en-US" altLang="en-US" smtClean="0"/>
              <a:t>19 May 2024</a:t>
            </a:fld>
            <a:endParaRPr lang="en-GB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AB7BCC-E985-F7FB-CB3C-490A7E05C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1341" y="125411"/>
            <a:ext cx="4952009" cy="610913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40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15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A19CE6-5C43-4DB3-EE7A-76BB4957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F4D0C2-5689-766B-8F22-A2E4DF7F7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72893"/>
              </p:ext>
            </p:extLst>
          </p:nvPr>
        </p:nvGraphicFramePr>
        <p:xfrm>
          <a:off x="141288" y="545475"/>
          <a:ext cx="9002712" cy="602766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3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IN" altLang="en-US" sz="1600" dirty="0"/>
                        <a:t>      </a:t>
                      </a:r>
                      <a:r>
                        <a:rPr lang="en-US" sz="1600" dirty="0"/>
                        <a:t>  </a:t>
                      </a:r>
                      <a:r>
                        <a:rPr lang="en-IN" altLang="en-US" sz="1600" dirty="0"/>
                        <a:t>Week</a:t>
                      </a:r>
                    </a:p>
                    <a:p>
                      <a:endParaRPr lang="en-IN" altLang="en-US" sz="1600" dirty="0"/>
                    </a:p>
                    <a:p>
                      <a:endParaRPr lang="en-IN" altLang="en-US" sz="1600" dirty="0"/>
                    </a:p>
                    <a:p>
                      <a:r>
                        <a:rPr lang="en-IN" altLang="en-US" sz="1600" dirty="0"/>
                        <a:t>    Task</a:t>
                      </a: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Week_1</a:t>
                      </a:r>
                    </a:p>
                    <a:p>
                      <a:pPr algn="ctr" defTabSz="914400"/>
                      <a:r>
                        <a:rPr lang="en-US" sz="1600" dirty="0"/>
                        <a:t>(</a:t>
                      </a:r>
                      <a:r>
                        <a:rPr lang="en-IN" altLang="en-US" sz="1600" dirty="0"/>
                        <a:t>06</a:t>
                      </a:r>
                      <a:r>
                        <a:rPr lang="en-US" sz="1600" dirty="0"/>
                        <a:t>.</a:t>
                      </a:r>
                      <a:r>
                        <a:rPr lang="en-IN" altLang="en-US" sz="1600" dirty="0"/>
                        <a:t>0</a:t>
                      </a:r>
                      <a:r>
                        <a:rPr lang="en-US" sz="1600" dirty="0"/>
                        <a:t>2.24 to </a:t>
                      </a:r>
                      <a:r>
                        <a:rPr lang="en-IN" altLang="en-US" sz="1600" dirty="0"/>
                        <a:t>12.0</a:t>
                      </a:r>
                      <a:r>
                        <a:rPr lang="en-US" sz="1600" dirty="0"/>
                        <a:t>2.24</a:t>
                      </a:r>
                      <a:r>
                        <a:rPr lang="en-US" sz="1600" baseline="0" dirty="0"/>
                        <a:t>)</a:t>
                      </a:r>
                      <a:endParaRPr lang="en-US" sz="1600" dirty="0"/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 defTabSz="914400">
                        <a:buNone/>
                      </a:pPr>
                      <a:r>
                        <a:rPr lang="en-US" sz="1700" dirty="0">
                          <a:sym typeface="+mn-ea"/>
                        </a:rPr>
                        <a:t>Week_2</a:t>
                      </a:r>
                      <a:endParaRPr lang="en-US" sz="1700" dirty="0"/>
                    </a:p>
                    <a:p>
                      <a:pPr algn="ctr" defTabSz="914400"/>
                      <a:r>
                        <a:rPr lang="en-US" sz="1700" dirty="0">
                          <a:sym typeface="+mn-ea"/>
                        </a:rPr>
                        <a:t>(16.2.24 to 23.2.24)</a:t>
                      </a:r>
                      <a:endParaRPr lang="en-US" sz="1600" dirty="0"/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Week_</a:t>
                      </a:r>
                      <a:r>
                        <a:rPr lang="en-IN" altLang="en-US" sz="1600" dirty="0"/>
                        <a:t>3</a:t>
                      </a:r>
                      <a:endParaRPr lang="en-US" sz="1600" dirty="0"/>
                    </a:p>
                    <a:p>
                      <a:pPr algn="ctr"/>
                      <a:r>
                        <a:rPr lang="en-IN" altLang="en-US" sz="1600" dirty="0"/>
                        <a:t>(27.02.24 to 04.03.24)</a:t>
                      </a:r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Week_</a:t>
                      </a:r>
                      <a:r>
                        <a:rPr lang="en-IN" altLang="en-US" sz="1600" dirty="0"/>
                        <a:t>4</a:t>
                      </a:r>
                      <a:endParaRPr lang="en-US" sz="1600" dirty="0"/>
                    </a:p>
                    <a:p>
                      <a:pPr algn="ctr" defTabSz="914400"/>
                      <a:r>
                        <a:rPr lang="en-US" sz="1600" dirty="0"/>
                        <a:t>(</a:t>
                      </a:r>
                      <a:r>
                        <a:rPr lang="en-IN" altLang="en-US" sz="1600" dirty="0"/>
                        <a:t>05.03.24 to 12.03.24)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600" dirty="0"/>
                        <a:t>Week_5</a:t>
                      </a:r>
                    </a:p>
                    <a:p>
                      <a:pPr algn="ctr"/>
                      <a:r>
                        <a:rPr lang="en-IN" altLang="en-US" sz="1600" dirty="0"/>
                        <a:t>(14.03.24        to 29.03.24)</a:t>
                      </a:r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600" dirty="0"/>
                        <a:t>Week_6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600" dirty="0"/>
                        <a:t>(30.3.24 to till now)</a:t>
                      </a:r>
                    </a:p>
                  </a:txBody>
                  <a:tcPr marL="85725" marR="85725" marT="42863" marB="4286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Status</a:t>
                      </a:r>
                    </a:p>
                  </a:txBody>
                  <a:tcPr marL="85725" marR="85725" marT="42863" marB="428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IN" altLang="en-US" sz="1600" b="1" dirty="0"/>
                        <a:t>Topic  analysis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33">
                <a:tc>
                  <a:txBody>
                    <a:bodyPr/>
                    <a:lstStyle/>
                    <a:p>
                      <a:r>
                        <a:rPr lang="en-US" sz="1600" b="1" dirty="0"/>
                        <a:t>Objective&amp; Abstract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r>
                        <a:rPr lang="en-IN" altLang="en-US" sz="1600" b="1" dirty="0"/>
                        <a:t>Components Analysis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marL="0" marR="0" lvl="0" indent="0" algn="l" defTabSz="857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Design </a:t>
                      </a:r>
                      <a:r>
                        <a:rPr lang="en-IN" altLang="en-US" sz="1600" b="1" dirty="0"/>
                        <a:t>&amp; Software</a:t>
                      </a:r>
                    </a:p>
                    <a:p>
                      <a:r>
                        <a:rPr lang="en-US" sz="1600" b="1" dirty="0"/>
                        <a:t>installing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altLang="en-US" sz="16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47">
                <a:tc>
                  <a:txBody>
                    <a:bodyPr/>
                    <a:lstStyle/>
                    <a:p>
                      <a:r>
                        <a:rPr lang="en-GB" altLang="en-US" sz="1600" b="1" dirty="0"/>
                        <a:t>Learning Python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altLang="en-US" sz="16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89">
                <a:tc>
                  <a:txBody>
                    <a:bodyPr/>
                    <a:lstStyle/>
                    <a:p>
                      <a:r>
                        <a:rPr lang="en-IN" altLang="en-US" sz="1600" b="1" dirty="0"/>
                        <a:t>Coding &amp; Result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altLang="en-US" sz="1600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b="1" dirty="0"/>
                        <a:t>Project </a:t>
                      </a:r>
                    </a:p>
                    <a:p>
                      <a:pPr>
                        <a:buNone/>
                      </a:pPr>
                      <a:r>
                        <a:rPr lang="en-IN" altLang="en-US" sz="1600" b="1" dirty="0"/>
                        <a:t>completion</a:t>
                      </a:r>
                      <a:endParaRPr lang="en-I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600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1267" y="545466"/>
            <a:ext cx="1358921" cy="1317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utoShape 14">
            <a:extLst>
              <a:ext uri="{FF2B5EF4-FFF2-40B4-BE49-F238E27FC236}">
                <a16:creationId xmlns:a16="http://schemas.microsoft.com/office/drawing/2014/main" id="{728D5D23-F324-53D1-FFCB-B5B2C804EBFD}"/>
              </a:ext>
            </a:extLst>
          </p:cNvPr>
          <p:cNvSpPr/>
          <p:nvPr/>
        </p:nvSpPr>
        <p:spPr>
          <a:xfrm rot="79641" flipV="1">
            <a:off x="4770191" y="4816795"/>
            <a:ext cx="2345531" cy="8513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7DF877D0-2431-38EF-DFA9-21270FCAFA25}"/>
              </a:ext>
            </a:extLst>
          </p:cNvPr>
          <p:cNvSpPr/>
          <p:nvPr/>
        </p:nvSpPr>
        <p:spPr>
          <a:xfrm rot="79641" flipV="1">
            <a:off x="5943004" y="5458612"/>
            <a:ext cx="2009775" cy="2738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27" name="AutoShape 14">
            <a:extLst>
              <a:ext uri="{FF2B5EF4-FFF2-40B4-BE49-F238E27FC236}">
                <a16:creationId xmlns:a16="http://schemas.microsoft.com/office/drawing/2014/main" id="{5ACA4E27-7E98-3E30-90C1-F8E50362465C}"/>
              </a:ext>
            </a:extLst>
          </p:cNvPr>
          <p:cNvSpPr/>
          <p:nvPr/>
        </p:nvSpPr>
        <p:spPr>
          <a:xfrm rot="79641" flipV="1">
            <a:off x="3643621" y="4129481"/>
            <a:ext cx="2299027" cy="5327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955D3-188F-B288-2D90-B8CAFFF0A825}"/>
              </a:ext>
            </a:extLst>
          </p:cNvPr>
          <p:cNvCxnSpPr/>
          <p:nvPr/>
        </p:nvCxnSpPr>
        <p:spPr>
          <a:xfrm>
            <a:off x="1500188" y="2243138"/>
            <a:ext cx="214312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CB652-93E5-C455-8F26-FE11A9A94C27}"/>
              </a:ext>
            </a:extLst>
          </p:cNvPr>
          <p:cNvCxnSpPr/>
          <p:nvPr/>
        </p:nvCxnSpPr>
        <p:spPr>
          <a:xfrm>
            <a:off x="2571750" y="2776538"/>
            <a:ext cx="100012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0402EB-F97C-8D04-8698-B3BFD0FB5C6D}"/>
              </a:ext>
            </a:extLst>
          </p:cNvPr>
          <p:cNvCxnSpPr>
            <a:cxnSpLocks/>
          </p:cNvCxnSpPr>
          <p:nvPr/>
        </p:nvCxnSpPr>
        <p:spPr>
          <a:xfrm>
            <a:off x="2692399" y="3429000"/>
            <a:ext cx="19502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AutoShape 14">
            <a:extLst>
              <a:ext uri="{FF2B5EF4-FFF2-40B4-BE49-F238E27FC236}">
                <a16:creationId xmlns:a16="http://schemas.microsoft.com/office/drawing/2014/main" id="{84C2BC92-702C-E1A9-9E04-4F727B33B1A5}"/>
              </a:ext>
            </a:extLst>
          </p:cNvPr>
          <p:cNvSpPr/>
          <p:nvPr/>
        </p:nvSpPr>
        <p:spPr>
          <a:xfrm rot="79641" flipV="1">
            <a:off x="5943005" y="6025801"/>
            <a:ext cx="2009775" cy="2738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5332F-FC39-B98B-B492-B8D107F4FD46}"/>
              </a:ext>
            </a:extLst>
          </p:cNvPr>
          <p:cNvSpPr txBox="1"/>
          <p:nvPr/>
        </p:nvSpPr>
        <p:spPr>
          <a:xfrm>
            <a:off x="412879" y="-109770"/>
            <a:ext cx="2803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649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2769B2-0027-BF8E-A7C5-A8EFAB91FACD}"/>
              </a:ext>
            </a:extLst>
          </p:cNvPr>
          <p:cNvSpPr/>
          <p:nvPr/>
        </p:nvSpPr>
        <p:spPr>
          <a:xfrm>
            <a:off x="533400" y="292428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407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for First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70385"/>
              </p:ext>
            </p:extLst>
          </p:nvPr>
        </p:nvGraphicFramePr>
        <p:xfrm>
          <a:off x="533400" y="1179195"/>
          <a:ext cx="7718425" cy="493232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9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  <a:r>
                        <a:rPr lang="en-IN" altLang="en-US" dirty="0"/>
                        <a:t>    Week       </a:t>
                      </a:r>
                    </a:p>
                    <a:p>
                      <a:pPr algn="l"/>
                      <a:r>
                        <a:rPr lang="en-IN" altLang="en-US" dirty="0"/>
                        <a:t>              </a:t>
                      </a:r>
                      <a:endParaRPr lang="en-US" altLang="en-US" dirty="0"/>
                    </a:p>
                    <a:p>
                      <a:pPr algn="l"/>
                      <a:endParaRPr lang="en-IN" altLang="en-US" dirty="0"/>
                    </a:p>
                    <a:p>
                      <a:pPr algn="l"/>
                      <a:r>
                        <a:rPr lang="en-IN" alt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Week_1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(06.2.2024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12.2.2024)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Week_2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(16.2.2024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23.2.2024)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Week_3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(27.02.2024 To  </a:t>
                      </a:r>
                      <a:r>
                        <a:rPr lang="en-IN" altLang="en-US" sz="1600" dirty="0">
                          <a:solidFill>
                            <a:schemeClr val="tx1"/>
                          </a:solidFill>
                        </a:rPr>
                        <a:t>04.03.2024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92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711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Topic Analysis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345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We have learnt about the project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711">
                <a:tc>
                  <a:txBody>
                    <a:bodyPr/>
                    <a:lstStyle/>
                    <a:p>
                      <a:pPr algn="l">
                        <a:lnSpc>
                          <a:spcPts val="2305"/>
                        </a:lnSpc>
                        <a:defRPr/>
                      </a:pPr>
                      <a:r>
                        <a:rPr lang="en-US" sz="1800" b="1" dirty="0"/>
                        <a:t>PPT preparation</a:t>
                      </a:r>
                      <a:endParaRPr lang="en-US" sz="1800" b="1" dirty="0">
                        <a:latin typeface="Cambria" panose="02040503050406030204" charset="0"/>
                        <a:ea typeface="Cambria" panose="0204050305040603020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Complete</a:t>
                      </a:r>
                      <a:r>
                        <a:rPr lang="en-IN" alt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d</a:t>
                      </a:r>
                      <a:endParaRPr lang="en-I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3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Parts procurement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Complete</a:t>
                      </a:r>
                      <a:r>
                        <a:rPr lang="en-IN" altLang="en-US" sz="1800" b="1" dirty="0">
                          <a:solidFill>
                            <a:srgbClr val="00B050"/>
                          </a:solidFill>
                          <a:sym typeface="+mn-ea"/>
                        </a:rPr>
                        <a:t>d</a:t>
                      </a:r>
                    </a:p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>
            <a:off x="533400" y="1179195"/>
            <a:ext cx="1645920" cy="12853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16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2342515" y="2979420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AutoShape 15"/>
          <p:cNvSpPr/>
          <p:nvPr/>
        </p:nvSpPr>
        <p:spPr>
          <a:xfrm rot="96058" flipV="1">
            <a:off x="2271395" y="3783330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7" name="AutoShape 15"/>
          <p:cNvSpPr/>
          <p:nvPr/>
        </p:nvSpPr>
        <p:spPr>
          <a:xfrm rot="96058" flipV="1">
            <a:off x="5359400" y="5563235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9" name="AutoShape 15"/>
          <p:cNvSpPr/>
          <p:nvPr/>
        </p:nvSpPr>
        <p:spPr>
          <a:xfrm rot="96058" flipV="1">
            <a:off x="3859530" y="4656455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EAFD22-25FC-1EAA-66D0-E1638E0D544B}"/>
              </a:ext>
            </a:extLst>
          </p:cNvPr>
          <p:cNvSpPr/>
          <p:nvPr/>
        </p:nvSpPr>
        <p:spPr>
          <a:xfrm>
            <a:off x="533400" y="404776"/>
            <a:ext cx="7981950" cy="65507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058150" cy="81407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for Second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086491"/>
              </p:ext>
            </p:extLst>
          </p:nvPr>
        </p:nvGraphicFramePr>
        <p:xfrm>
          <a:off x="596900" y="1179195"/>
          <a:ext cx="7654925" cy="50520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3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  <a:r>
                        <a:rPr lang="en-IN" altLang="en-US" dirty="0"/>
                        <a:t>    Week       </a:t>
                      </a:r>
                    </a:p>
                    <a:p>
                      <a:pPr algn="l"/>
                      <a:r>
                        <a:rPr lang="en-IN" altLang="en-US" dirty="0"/>
                        <a:t>              </a:t>
                      </a:r>
                      <a:endParaRPr lang="en-US" altLang="en-US" dirty="0"/>
                    </a:p>
                    <a:p>
                      <a:pPr algn="l"/>
                      <a:endParaRPr lang="en-IN" altLang="en-US" dirty="0"/>
                    </a:p>
                    <a:p>
                      <a:pPr algn="l"/>
                      <a:r>
                        <a:rPr lang="en-IN" alt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 12.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 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9.03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30.03.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 Till now)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700" b="1" dirty="0"/>
                        <a:t>Components purchased</a:t>
                      </a:r>
                      <a:endParaRPr lang="en-IN" altLang="en-US" sz="17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85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GB" altLang="en-US" sz="1900" b="1" dirty="0"/>
                        <a:t>I</a:t>
                      </a:r>
                      <a:r>
                        <a:rPr lang="en-IN" altLang="en-US" sz="1900" b="1" dirty="0" err="1"/>
                        <a:t>nstalling</a:t>
                      </a:r>
                      <a:r>
                        <a:rPr lang="en-IN" altLang="en-US" sz="1900" b="1" dirty="0"/>
                        <a:t> raspberry pi OS</a:t>
                      </a:r>
                      <a:endParaRPr lang="en-IN" altLang="en-US" sz="19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800" b="1" dirty="0"/>
                        <a:t>Coding &amp; Output</a:t>
                      </a:r>
                      <a:endParaRPr lang="en-IN" altLang="en-US" sz="1800" b="1" dirty="0">
                        <a:latin typeface="Cambria" panose="02040503050406030204" charset="0"/>
                        <a:ea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 b="1" dirty="0">
                          <a:solidFill>
                            <a:srgbClr val="FF0000"/>
                          </a:solidFill>
                          <a:sym typeface="+mn-ea"/>
                        </a:rPr>
                        <a:t>In progress</a:t>
                      </a:r>
                      <a:endParaRPr lang="en-I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085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900" b="1" dirty="0"/>
                        <a:t>Result</a:t>
                      </a:r>
                      <a:endParaRPr lang="en-IN" altLang="en-US" sz="1900" b="1" dirty="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>
            <a:off x="596900" y="1179195"/>
            <a:ext cx="1582420" cy="12853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17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2342515" y="2979420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AutoShape 15"/>
          <p:cNvSpPr/>
          <p:nvPr/>
        </p:nvSpPr>
        <p:spPr>
          <a:xfrm rot="96058" flipV="1">
            <a:off x="2270979" y="3813092"/>
            <a:ext cx="1449989" cy="2969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7" name="AutoShape 15"/>
          <p:cNvSpPr/>
          <p:nvPr/>
        </p:nvSpPr>
        <p:spPr>
          <a:xfrm rot="96058" flipV="1">
            <a:off x="5359400" y="5563235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9" name="AutoShape 15"/>
          <p:cNvSpPr/>
          <p:nvPr/>
        </p:nvSpPr>
        <p:spPr>
          <a:xfrm rot="96058" flipV="1">
            <a:off x="3859530" y="4656455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7577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8" y="1570141"/>
            <a:ext cx="8277843" cy="475045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18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19 May 2024</a:t>
            </a:fld>
            <a:endParaRPr lang="en-GB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1A484-BB24-96E7-EDCF-CAA92811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5" y="1914038"/>
            <a:ext cx="3162289" cy="4062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62C06-11D8-DF45-F00D-99AA014EBEA4}"/>
              </a:ext>
            </a:extLst>
          </p:cNvPr>
          <p:cNvSpPr txBox="1"/>
          <p:nvPr/>
        </p:nvSpPr>
        <p:spPr>
          <a:xfrm>
            <a:off x="3595367" y="1570140"/>
            <a:ext cx="5458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got the Raspberry Pi working, but there are still problems with the code. We've bought all the things we need, like the Raspberry Pi itself, a case for it, an HDMI cable, an Ethernet cable, and a USB cable.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However, we're still trying to fix the errors in the code. This is important because our project is about making a portable hearing test device, and we need the code to work correctly for it to function properly.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5C6E8-7A19-BA08-E512-1086DCEE8BDC}"/>
              </a:ext>
            </a:extLst>
          </p:cNvPr>
          <p:cNvSpPr/>
          <p:nvPr/>
        </p:nvSpPr>
        <p:spPr>
          <a:xfrm>
            <a:off x="433078" y="652313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12" y="645609"/>
            <a:ext cx="7886700" cy="77412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alt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78" y="1570141"/>
            <a:ext cx="8277843" cy="475045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19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EE2761-E919-46C0-9A93-BB9C7B6E5707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62C06-11D8-DF45-F00D-99AA014EBEA4}"/>
              </a:ext>
            </a:extLst>
          </p:cNvPr>
          <p:cNvSpPr txBox="1"/>
          <p:nvPr/>
        </p:nvSpPr>
        <p:spPr>
          <a:xfrm>
            <a:off x="3595367" y="1570140"/>
            <a:ext cx="545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4A379-8B81-EF9C-0211-BA1432223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15" y="1800972"/>
            <a:ext cx="5260425" cy="3949870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42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9270FC-E009-0513-D781-0BD4F5A0E2F7}"/>
              </a:ext>
            </a:extLst>
          </p:cNvPr>
          <p:cNvSpPr/>
          <p:nvPr/>
        </p:nvSpPr>
        <p:spPr>
          <a:xfrm>
            <a:off x="1130300" y="32177"/>
            <a:ext cx="6908800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-50960"/>
            <a:ext cx="7886700" cy="910273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113"/>
            <a:ext cx="81915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sz="4400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8435"/>
            <a:ext cx="3086100" cy="329565"/>
          </a:xfrm>
        </p:spPr>
        <p:txBody>
          <a:bodyPr/>
          <a:lstStyle/>
          <a:p>
            <a:pPr>
              <a:defRPr/>
            </a:pPr>
            <a:r>
              <a:rPr lang="en-GB">
                <a:sym typeface="+mn-ea"/>
              </a:rPr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81CE3F-03B7-434E-A48F-1BCAC73B81AC}" type="datetime3">
              <a:rPr lang="en-US" altLang="en-US" smtClean="0"/>
              <a:t>19 May 2024</a:t>
            </a:fld>
            <a:endParaRPr lang="en-GB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5B0B129-FDFA-1746-D833-59C32C407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491937"/>
              </p:ext>
            </p:extLst>
          </p:nvPr>
        </p:nvGraphicFramePr>
        <p:xfrm>
          <a:off x="396875" y="200819"/>
          <a:ext cx="8350250" cy="645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52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EA6FD3-ACCF-141B-0B20-55FEF7FAF39A}"/>
              </a:ext>
            </a:extLst>
          </p:cNvPr>
          <p:cNvSpPr/>
          <p:nvPr/>
        </p:nvSpPr>
        <p:spPr>
          <a:xfrm>
            <a:off x="368300" y="284510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058150" cy="814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Work </a:t>
            </a:r>
            <a:r>
              <a:rPr lang="en-US" spc="300" dirty="0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chemeClr val="tx1"/>
                </a:solidFill>
              </a:rPr>
              <a:t> be completed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750615"/>
              </p:ext>
            </p:extLst>
          </p:nvPr>
        </p:nvGraphicFramePr>
        <p:xfrm>
          <a:off x="482600" y="1179195"/>
          <a:ext cx="7769225" cy="51185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9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IN" altLang="en-US" dirty="0">
                          <a:solidFill>
                            <a:schemeClr val="tx1"/>
                          </a:solidFill>
                        </a:rPr>
                        <a:t>    Week       </a:t>
                      </a:r>
                    </a:p>
                    <a:p>
                      <a:pPr algn="l"/>
                      <a:r>
                        <a:rPr lang="en-IN" altLang="en-US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IN" altLang="en-US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 12.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 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9.03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.2024)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Week_</a:t>
                      </a: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IN" altLang="en-US" sz="1700" dirty="0">
                          <a:solidFill>
                            <a:schemeClr val="tx1"/>
                          </a:solidFill>
                        </a:rPr>
                        <a:t>30.03.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2024 To</a:t>
                      </a:r>
                    </a:p>
                    <a:p>
                      <a:pPr algn="ctr">
                        <a:lnSpc>
                          <a:spcPts val="2305"/>
                        </a:lnSpc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 Till now)</a:t>
                      </a:r>
                      <a:endParaRPr lang="en-US" sz="1700" dirty="0">
                        <a:solidFill>
                          <a:schemeClr val="tx1"/>
                        </a:solidFill>
                        <a:latin typeface="Cambria Bold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312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GB" altLang="en-US" sz="1700" b="1" dirty="0"/>
                        <a:t>Debugging or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</a:rPr>
                        <a:t>Error Resolution</a:t>
                      </a:r>
                      <a:endParaRPr lang="en-IN" alt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581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</a:rPr>
                        <a:t>Troubleshooting &amp; Testing</a:t>
                      </a:r>
                      <a:endParaRPr lang="en-I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227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</a:rPr>
                        <a:t>Refinement &amp; optimization</a:t>
                      </a:r>
                      <a:endParaRPr lang="en-IN" altLang="en-US" sz="1800" b="1" dirty="0">
                        <a:latin typeface="Times New Roman" panose="02020603050405020304" pitchFamily="18" charset="0"/>
                        <a:ea typeface="Cambria" panose="02040503050406030204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2581"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  <a:defRPr/>
                      </a:pPr>
                      <a:r>
                        <a:rPr lang="en-IN" altLang="en-US" sz="1900" b="1" dirty="0"/>
                        <a:t>Result</a:t>
                      </a:r>
                      <a:endParaRPr lang="en-I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85725" marB="8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>
            <a:off x="482600" y="1179195"/>
            <a:ext cx="1696720" cy="12853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20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15" name="AutoShape 15"/>
          <p:cNvSpPr/>
          <p:nvPr/>
        </p:nvSpPr>
        <p:spPr>
          <a:xfrm rot="96058" flipV="1">
            <a:off x="2342515" y="2979420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6" name="AutoShape 15"/>
          <p:cNvSpPr/>
          <p:nvPr/>
        </p:nvSpPr>
        <p:spPr>
          <a:xfrm rot="96058" flipV="1">
            <a:off x="2180496" y="3975879"/>
            <a:ext cx="3012628" cy="126309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7" name="AutoShape 15"/>
          <p:cNvSpPr/>
          <p:nvPr/>
        </p:nvSpPr>
        <p:spPr>
          <a:xfrm rot="96058" flipV="1">
            <a:off x="5359400" y="5563235"/>
            <a:ext cx="1283335" cy="2730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9" name="AutoShape 15"/>
          <p:cNvSpPr/>
          <p:nvPr/>
        </p:nvSpPr>
        <p:spPr>
          <a:xfrm rot="96058" flipV="1">
            <a:off x="3847784" y="4919900"/>
            <a:ext cx="2693035" cy="76835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triangle" w="lg" len="med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24460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8E5458-6A0D-ACB1-1DB0-7FE5F86DAE7B}"/>
              </a:ext>
            </a:extLst>
          </p:cNvPr>
          <p:cNvSpPr/>
          <p:nvPr/>
        </p:nvSpPr>
        <p:spPr>
          <a:xfrm>
            <a:off x="457200" y="746716"/>
            <a:ext cx="805815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0070"/>
            <a:ext cx="8058150" cy="814070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Portable Self Assessment Audiometer using Raspberry pi</a:t>
            </a:r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21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990FB-D4FA-405B-B940-D034F83F973A}" type="datetime3">
              <a:rPr lang="en-US" altLang="en-US" smtClean="0"/>
              <a:t>19 May 2024</a:t>
            </a:fld>
            <a:endParaRPr lang="en-GB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AF5879-79C7-2695-52D8-F8E0F3DF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140"/>
            <a:ext cx="7886700" cy="4351338"/>
          </a:xfrm>
        </p:spPr>
        <p:txBody>
          <a:bodyPr/>
          <a:lstStyle/>
          <a:p>
            <a:pPr marL="355600" indent="-3175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encountering errors in the code, the successful installation of the Raspberry Pi OS is a significant achievement. This project highlights the importance of perseverance in troubleshooting and refining the software.</a:t>
            </a:r>
          </a:p>
          <a:p>
            <a:pPr marL="355600" indent="-3175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further debugging, the portable audiometer could become a cost-effective and accessible solution for hearing self-assessment, benefiting individuals with hearing impairment.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DC0D34-83F2-E916-CD01-04CF829B56A0}"/>
              </a:ext>
            </a:extLst>
          </p:cNvPr>
          <p:cNvSpPr/>
          <p:nvPr/>
        </p:nvSpPr>
        <p:spPr>
          <a:xfrm>
            <a:off x="457200" y="746716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5000"/>
            <a:ext cx="7473497" cy="105568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53" y="1445614"/>
            <a:ext cx="8254093" cy="4351338"/>
          </a:xfrm>
        </p:spPr>
        <p:txBody>
          <a:bodyPr/>
          <a:lstStyle/>
          <a:p>
            <a:pPr marL="355600" indent="-355600" algn="just"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i-FI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”Ritu Rani</a:t>
            </a:r>
            <a:r>
              <a:rPr lang="fi-FI" sz="2400" dirty="0"/>
              <a:t>; </a:t>
            </a:r>
            <a:r>
              <a:rPr lang="fi-FI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H.T. Patil</a:t>
            </a:r>
            <a:r>
              <a:rPr lang="fi-FI" sz="2400" dirty="0"/>
              <a:t>”</a:t>
            </a:r>
            <a:r>
              <a:rPr lang="en-IN" sz="2400" dirty="0"/>
              <a:t>,  </a:t>
            </a:r>
            <a:r>
              <a:rPr lang="en-IN" sz="2400" dirty="0">
                <a:solidFill>
                  <a:srgbClr val="0070C0"/>
                </a:solidFill>
              </a:rPr>
              <a:t>“</a:t>
            </a:r>
            <a:r>
              <a:rPr lang="en-GB" sz="2400" b="1" dirty="0">
                <a:solidFill>
                  <a:srgbClr val="0070C0"/>
                </a:solidFill>
              </a:rPr>
              <a:t>Portable audiometer for detecting hearing disorder at an early stage for cancer patient”</a:t>
            </a:r>
            <a:r>
              <a:rPr lang="en-IN" sz="2400" dirty="0">
                <a:solidFill>
                  <a:srgbClr val="0070C0"/>
                </a:solidFill>
              </a:rPr>
              <a:t>,  </a:t>
            </a:r>
            <a:r>
              <a:rPr lang="en-IN" sz="2400" dirty="0"/>
              <a:t>“</a:t>
            </a:r>
            <a:r>
              <a:rPr lang="en-GB" sz="2400" dirty="0"/>
              <a:t>2016 International Conference on Automatic Control and Dynamic Optimization Techniques”.</a:t>
            </a:r>
            <a:endParaRPr lang="en-IN" sz="2400" dirty="0"/>
          </a:p>
          <a:p>
            <a:pPr marL="355600" indent="-355600" algn="just"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“Marwa </a:t>
            </a:r>
            <a:r>
              <a:rPr lang="en-IN" sz="24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Gargouri</a:t>
            </a:r>
            <a:r>
              <a:rPr lang="en-IN" sz="2400" dirty="0"/>
              <a:t>;, </a:t>
            </a:r>
            <a:r>
              <a:rPr lang="en-IN" sz="2400" dirty="0" err="1"/>
              <a:t>Mondher</a:t>
            </a:r>
            <a:r>
              <a:rPr lang="en-IN" sz="2400" dirty="0"/>
              <a:t> </a:t>
            </a:r>
            <a:r>
              <a:rPr lang="en-IN" sz="2400" dirty="0" err="1"/>
              <a:t>Chaoui</a:t>
            </a:r>
            <a:r>
              <a:rPr lang="en-IN" sz="2400" dirty="0"/>
              <a:t>” ,“</a:t>
            </a:r>
            <a:r>
              <a:rPr lang="en-GB" sz="2400" b="1" dirty="0">
                <a:solidFill>
                  <a:srgbClr val="0070C0"/>
                </a:solidFill>
              </a:rPr>
              <a:t>Development of hearing self-assessment pure tone audiometer</a:t>
            </a:r>
            <a:r>
              <a:rPr lang="en-IN" sz="2400" dirty="0">
                <a:solidFill>
                  <a:srgbClr val="0070C0"/>
                </a:solidFill>
              </a:rPr>
              <a:t>,</a:t>
            </a:r>
            <a:r>
              <a:rPr lang="en-IN" sz="2400" dirty="0"/>
              <a:t> </a:t>
            </a:r>
            <a:r>
              <a:rPr lang="en-IN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GB" sz="24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2020 IEEE International Conference on Design &amp; Test of Integrated Micro &amp; Nano-Systems (DTS)</a:t>
            </a:r>
            <a:r>
              <a:rPr lang="en-GB" sz="2400" u="sng" dirty="0"/>
              <a:t>”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22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9585F-8501-4458-86A9-810E416C3FAA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CAC7CD-4134-4552-139F-52D3CD5713BD}"/>
              </a:ext>
            </a:extLst>
          </p:cNvPr>
          <p:cNvSpPr/>
          <p:nvPr/>
        </p:nvSpPr>
        <p:spPr>
          <a:xfrm>
            <a:off x="457200" y="746716"/>
            <a:ext cx="7632700" cy="76742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7461250" cy="833103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 b="1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34" y="1825625"/>
            <a:ext cx="8336478" cy="4351338"/>
          </a:xfrm>
        </p:spPr>
        <p:txBody>
          <a:bodyPr/>
          <a:lstStyle/>
          <a:p>
            <a:pPr marL="355600" indent="-355600" algn="just" fontAlgn="ctr">
              <a:buFont typeface="Wingdings" panose="05000000000000000000" pitchFamily="2" charset="2"/>
              <a:buChar char="v"/>
            </a:pPr>
            <a:r>
              <a:rPr lang="en-IN" dirty="0"/>
              <a:t>“</a:t>
            </a:r>
            <a:r>
              <a:rPr lang="en-IN" dirty="0" err="1"/>
              <a:t>M.Dharani</a:t>
            </a:r>
            <a:r>
              <a:rPr lang="en-IN" dirty="0"/>
              <a:t> </a:t>
            </a:r>
            <a:r>
              <a:rPr lang="en-IN" dirty="0" err="1"/>
              <a:t>kumar</a:t>
            </a:r>
            <a:r>
              <a:rPr lang="en-IN" dirty="0"/>
              <a:t> Chowdhary, </a:t>
            </a:r>
            <a:r>
              <a:rPr lang="en-IN" dirty="0" err="1"/>
              <a:t>Dr.</a:t>
            </a:r>
            <a:r>
              <a:rPr lang="en-IN" dirty="0"/>
              <a:t> C. </a:t>
            </a:r>
            <a:r>
              <a:rPr lang="en-IN" dirty="0" err="1"/>
              <a:t>Nagaraja</a:t>
            </a:r>
            <a:r>
              <a:rPr lang="en-IN" dirty="0"/>
              <a:t> ”,</a:t>
            </a:r>
            <a:r>
              <a:rPr lang="en-GB" b="1" dirty="0"/>
              <a:t>”</a:t>
            </a: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novel raspberry pi-3 based pure tone audiometer and verification of calibration with standard system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GB" dirty="0"/>
              <a:t>“Journal of Data Acquisition and Processing(</a:t>
            </a:r>
            <a:r>
              <a:rPr lang="en-IN" b="1" dirty="0"/>
              <a:t>2020)”.</a:t>
            </a:r>
            <a:endParaRPr lang="en-IN" dirty="0"/>
          </a:p>
          <a:p>
            <a:pPr marL="355600" indent="-355600" algn="just" fontAlgn="ctr">
              <a:buFont typeface="Wingdings" panose="05000000000000000000" pitchFamily="2" charset="2"/>
              <a:buChar char="v"/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“Silvia </a:t>
            </a:r>
            <a:r>
              <a:rPr lang="en-IN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Figueira</a:t>
            </a:r>
            <a:r>
              <a:rPr lang="en-IN" dirty="0"/>
              <a:t>; 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Kevin Nguyen</a:t>
            </a:r>
            <a:r>
              <a:rPr lang="en-IN" dirty="0"/>
              <a:t>; </a:t>
            </a: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Shweta </a:t>
            </a:r>
            <a:r>
              <a:rPr lang="en-IN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Panditrao</a:t>
            </a:r>
            <a:r>
              <a:rPr lang="en-IN" dirty="0"/>
              <a:t>”,  </a:t>
            </a:r>
          </a:p>
          <a:p>
            <a:pPr marL="355600" indent="-355600" algn="just" fontAlgn="ctr">
              <a:buNone/>
            </a:pPr>
            <a:r>
              <a:rPr lang="en-IN" b="1" dirty="0"/>
              <a:t>    </a:t>
            </a:r>
            <a:r>
              <a:rPr lang="en-IN" b="1" dirty="0">
                <a:solidFill>
                  <a:srgbClr val="0070C0"/>
                </a:solidFill>
              </a:rPr>
              <a:t>“</a:t>
            </a:r>
            <a:r>
              <a:rPr lang="en-GB" b="1" dirty="0" err="1">
                <a:solidFill>
                  <a:srgbClr val="0070C0"/>
                </a:solidFill>
              </a:rPr>
              <a:t>HearThat</a:t>
            </a:r>
            <a:r>
              <a:rPr lang="en-GB" b="1" dirty="0">
                <a:solidFill>
                  <a:srgbClr val="0070C0"/>
                </a:solidFill>
              </a:rPr>
              <a:t>? - An app for diagnosing hearing loss”,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Global Humanitarian Technology Conference (GHTC 2019)</a:t>
            </a:r>
            <a:r>
              <a:rPr lang="en-GB" dirty="0"/>
              <a:t>”.</a:t>
            </a:r>
            <a:endParaRPr lang="en-IN" dirty="0"/>
          </a:p>
          <a:p>
            <a:pPr marL="355600" indent="-355600" algn="just" fontAlgn="ctr">
              <a:buNone/>
            </a:pPr>
            <a:endParaRPr lang="en-IN" dirty="0"/>
          </a:p>
          <a:p>
            <a:pPr marL="355600" indent="-355600" algn="just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4562DC-A91E-4042-87A9-420150B465CB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CAC7CD-4134-4552-139F-52D3CD5713BD}"/>
              </a:ext>
            </a:extLst>
          </p:cNvPr>
          <p:cNvSpPr/>
          <p:nvPr/>
        </p:nvSpPr>
        <p:spPr>
          <a:xfrm>
            <a:off x="681182" y="3429000"/>
            <a:ext cx="7759756" cy="219310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106" y="3872815"/>
            <a:ext cx="7461250" cy="1749287"/>
          </a:xfrm>
        </p:spPr>
        <p:txBody>
          <a:bodyPr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Scan the QR Code to view the Presentation &amp; Research Paper on  your Phone</a:t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34" y="1825625"/>
            <a:ext cx="8336478" cy="4351338"/>
          </a:xfrm>
        </p:spPr>
        <p:txBody>
          <a:bodyPr/>
          <a:lstStyle/>
          <a:p>
            <a:pPr marL="0" indent="0" algn="just" fontAlgn="ctr">
              <a:buNone/>
            </a:pPr>
            <a:endParaRPr lang="en-IN" dirty="0"/>
          </a:p>
          <a:p>
            <a:pPr marL="355600" indent="-355600" algn="just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4562DC-A91E-4042-87A9-420150B465CB}" type="datetime3">
              <a:rPr lang="en-US" altLang="en-US" smtClean="0"/>
              <a:t>19 May 2024</a:t>
            </a:fld>
            <a:endParaRPr lang="en-GB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643504-B03C-B5A1-3C58-2521C0322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22" y="476727"/>
            <a:ext cx="2602922" cy="26029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A4846D-570C-4EFE-9EAF-90D668E1C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41" y="476727"/>
            <a:ext cx="2602922" cy="26029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72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pic>
        <p:nvPicPr>
          <p:cNvPr id="6" name="Content Placeholder 5" descr="istockphoto-1183770076-612x6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621665"/>
            <a:ext cx="7026275" cy="50063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25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B08C8-A713-4885-9D49-7D0329FFD740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3EE11-F0AF-F284-0D85-13017B03FD22}"/>
              </a:ext>
            </a:extLst>
          </p:cNvPr>
          <p:cNvSpPr/>
          <p:nvPr/>
        </p:nvSpPr>
        <p:spPr>
          <a:xfrm>
            <a:off x="377165" y="438624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65" y="747952"/>
            <a:ext cx="8389670" cy="616585"/>
          </a:xfrm>
        </p:spPr>
        <p:txBody>
          <a:bodyPr/>
          <a:lstStyle/>
          <a:p>
            <a:pPr marL="0" indent="40005" algn="ctr" defTabSz="0">
              <a:tabLst>
                <a:tab pos="268605" algn="l"/>
              </a:tabLst>
            </a:pPr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7165" y="1089911"/>
            <a:ext cx="7831137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Hearing loss is a common problem, especially for older adults.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make it hard to hear and talk to others.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hearing tests need a doctor and special rooms, which can be expensive and inconvenient.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created a portable hearing test anyone can use at home.</a:t>
            </a:r>
          </a:p>
          <a:p>
            <a:pPr marL="273050" indent="-2730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could help people find out about hearing loss earlier and easier.</a:t>
            </a:r>
          </a:p>
          <a:p>
            <a:pPr marL="273050" indent="-27305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3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962EC-0984-4150-9D63-56C7B60946E7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0A945D-7168-DCA3-7B64-B9B5B7832A45}"/>
              </a:ext>
            </a:extLst>
          </p:cNvPr>
          <p:cNvSpPr/>
          <p:nvPr/>
        </p:nvSpPr>
        <p:spPr>
          <a:xfrm>
            <a:off x="378253" y="723900"/>
            <a:ext cx="8221238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52" y="620835"/>
            <a:ext cx="8221237" cy="871291"/>
          </a:xfrm>
        </p:spPr>
        <p:txBody>
          <a:bodyPr/>
          <a:lstStyle/>
          <a:p>
            <a:pPr algn="ctr"/>
            <a:r>
              <a:rPr lang="en-IN" alt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1" y="1511712"/>
            <a:ext cx="8221238" cy="4351338"/>
          </a:xfrm>
        </p:spPr>
        <p:txBody>
          <a:bodyPr/>
          <a:lstStyle/>
          <a:p>
            <a:pPr marL="450850" indent="-450850" algn="just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portable audiometer for hearing self-assessment, addressing the limitations of conventional audiometers.</a:t>
            </a:r>
          </a:p>
          <a:p>
            <a:pPr marL="450850" indent="-450850" algn="just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cost-effective and user-friendly solution improves access to early detection and treatment of hearing loss, benefiting hearing-impaired individuals.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5963" y="6464300"/>
            <a:ext cx="4052074" cy="393700"/>
          </a:xfrm>
        </p:spPr>
        <p:txBody>
          <a:bodyPr/>
          <a:lstStyle/>
          <a:p>
            <a:pPr>
              <a:defRPr/>
            </a:pPr>
            <a:r>
              <a:rPr lang="en-GB" altLang="en-US"/>
              <a:t>Portable Self Assessment Audiometer using Raspberry pi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4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B2E87-063F-454B-AF60-A8CA7ABB2A89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120CE9-DF6D-0194-FD01-5D00F8B1C737}"/>
              </a:ext>
            </a:extLst>
          </p:cNvPr>
          <p:cNvSpPr/>
          <p:nvPr/>
        </p:nvSpPr>
        <p:spPr>
          <a:xfrm>
            <a:off x="444500" y="723900"/>
            <a:ext cx="8070850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95300"/>
            <a:ext cx="8070850" cy="1195388"/>
          </a:xfrm>
        </p:spPr>
        <p:txBody>
          <a:bodyPr/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6867"/>
            <a:ext cx="7886700" cy="3415448"/>
          </a:xfrm>
        </p:spPr>
        <p:txBody>
          <a:bodyPr/>
          <a:lstStyle/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portable audiometer for self-assessment.</a:t>
            </a:r>
          </a:p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hearing test process for efficiency.</a:t>
            </a:r>
          </a:p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using Python.</a:t>
            </a:r>
          </a:p>
          <a:p>
            <a:pPr marL="355600" indent="-2730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accurate audiograms and store data effectively.</a:t>
            </a:r>
          </a:p>
          <a:p>
            <a:pPr marL="355600" indent="-273050"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5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1000F-89BF-4223-8D71-D0E3FEACD33F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A6E814-9787-0134-9442-6B5A95E520E2}"/>
              </a:ext>
            </a:extLst>
          </p:cNvPr>
          <p:cNvSpPr/>
          <p:nvPr/>
        </p:nvSpPr>
        <p:spPr>
          <a:xfrm>
            <a:off x="378253" y="723900"/>
            <a:ext cx="8153281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59" y="632141"/>
            <a:ext cx="8153281" cy="718820"/>
          </a:xfrm>
        </p:spPr>
        <p:txBody>
          <a:bodyPr/>
          <a:lstStyle/>
          <a:p>
            <a:pPr algn="ctr"/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4959" y="1548857"/>
            <a:ext cx="8156575" cy="3233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0005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introduces a portable audiometer for self-assessment of hearing impairment, leveraging Raspberry Pi and Python. Users receive sound signals via headphones, responding with a patient button. </a:t>
            </a:r>
          </a:p>
          <a:p>
            <a:pPr marL="40005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audiogram aids assessment, with results digitally stored. A familiarization process ensures user understanding, and the Hughson Westlake procedure enhances efficiency.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6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7086E-CFA5-4643-A2CB-42522F12F139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9DA29-A335-B8E3-3D19-76C103AE6806}"/>
              </a:ext>
            </a:extLst>
          </p:cNvPr>
          <p:cNvSpPr/>
          <p:nvPr/>
        </p:nvSpPr>
        <p:spPr>
          <a:xfrm>
            <a:off x="378253" y="723900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2" y="702920"/>
            <a:ext cx="7412355" cy="718820"/>
          </a:xfrm>
        </p:spPr>
        <p:txBody>
          <a:bodyPr/>
          <a:lstStyle/>
          <a:p>
            <a:pPr algn="ctr"/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spc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3712" y="1548857"/>
            <a:ext cx="8156575" cy="3233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0005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open-source Python minimizes software development costs. This innovative approach offers accessible and cost-effective hearing screening for elderly and hearing-impaired individuals.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7</a:t>
            </a:fld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7086E-CFA5-4643-A2CB-42522F12F139}" type="datetime3">
              <a:rPr lang="en-US" altLang="en-US" smtClean="0"/>
              <a:t>19 May 2024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33EA0-941A-CA4E-D7CF-20C2456D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20" y="3328146"/>
            <a:ext cx="3081336" cy="24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202A08-F9F6-6EF8-A1C2-9822B0D4DC0A}"/>
              </a:ext>
            </a:extLst>
          </p:cNvPr>
          <p:cNvSpPr/>
          <p:nvPr/>
        </p:nvSpPr>
        <p:spPr>
          <a:xfrm>
            <a:off x="378253" y="723900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" y="738505"/>
            <a:ext cx="8549322" cy="643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78150"/>
              </p:ext>
            </p:extLst>
          </p:nvPr>
        </p:nvGraphicFramePr>
        <p:xfrm>
          <a:off x="450000" y="1560195"/>
          <a:ext cx="8244000" cy="3992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137">
                  <a:extLst>
                    <a:ext uri="{9D8B030D-6E8A-4147-A177-3AD203B41FA5}">
                      <a16:colId xmlns:a16="http://schemas.microsoft.com/office/drawing/2014/main" val="19231444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i-FI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Ritu Rani</a:t>
                      </a:r>
                      <a:r>
                        <a:rPr lang="fi-FI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</a:p>
                    <a:p>
                      <a:pPr algn="l">
                        <a:buNone/>
                      </a:pPr>
                      <a:r>
                        <a:rPr lang="fi-FI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H.T. Patil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Portable audiometer for detecting hearing disorder at an early stage for cancer 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detection, hearing loss,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685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Marwa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Gargouri</a:t>
                      </a: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/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Mondher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Chaoui</a:t>
                      </a: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</a:p>
                    <a:p>
                      <a:pPr algn="l"/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Patrice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Wira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hearing self-assessment pure tone audiometer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Self-test, hearing check, tones</a:t>
                      </a:r>
                      <a:endParaRPr lang="en-I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8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4DCCD-74A3-45CC-85B5-9C8A2CF11F86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5DD955-023D-5596-490F-AE3CABE18093}"/>
              </a:ext>
            </a:extLst>
          </p:cNvPr>
          <p:cNvSpPr/>
          <p:nvPr/>
        </p:nvSpPr>
        <p:spPr>
          <a:xfrm>
            <a:off x="421966" y="731108"/>
            <a:ext cx="8272034" cy="6512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0" y="738505"/>
            <a:ext cx="8244000" cy="643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Portable Self Assessment Audiometer using Raspberry pi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74741"/>
              </p:ext>
            </p:extLst>
          </p:nvPr>
        </p:nvGraphicFramePr>
        <p:xfrm>
          <a:off x="450000" y="1623695"/>
          <a:ext cx="8244000" cy="40773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137">
                  <a:extLst>
                    <a:ext uri="{9D8B030D-6E8A-4147-A177-3AD203B41FA5}">
                      <a16:colId xmlns:a16="http://schemas.microsoft.com/office/drawing/2014/main" val="19231444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M.Dharani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kumar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Chowdhary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raspberry pi-3 based pure tone audiometer and verification of calibration with standard system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Data Acquisition and Processing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Calibration, Raspberry Pi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685">
                <a:tc>
                  <a:txBody>
                    <a:bodyPr/>
                    <a:lstStyle/>
                    <a:p>
                      <a:pPr algn="ctr"/>
                      <a:r>
                        <a:rPr lang="en-GB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Silvia </a:t>
                      </a:r>
                      <a:r>
                        <a:rPr lang="en-I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Figueira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</a:p>
                    <a:p>
                      <a:pPr algn="just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Kevin Nguyen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HearThat</a:t>
                      </a:r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 - An app for diagnosing hearing loss</a:t>
                      </a:r>
                    </a:p>
                  </a:txBody>
                  <a:tcPr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IEEE</a:t>
                      </a:r>
                      <a:endParaRPr lang="en-I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test, Hearing check, App</a:t>
                      </a:r>
                      <a:endParaRPr lang="en-I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t>9</a:t>
            </a:fld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4DCCD-74A3-45CC-85B5-9C8A2CF11F86}" type="datetime3">
              <a:rPr lang="en-US" altLang="en-US" smtClean="0"/>
              <a:t>19 May 2024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69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1424</Words>
  <Application>Microsoft Office PowerPoint</Application>
  <PresentationFormat>On-screen Show (4:3)</PresentationFormat>
  <Paragraphs>351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Cambria</vt:lpstr>
      <vt:lpstr>Cambria Bold</vt:lpstr>
      <vt:lpstr>Söhne</vt:lpstr>
      <vt:lpstr>Times New Roman</vt:lpstr>
      <vt:lpstr>Verdana</vt:lpstr>
      <vt:lpstr>Wingdings</vt:lpstr>
      <vt:lpstr>111</vt:lpstr>
      <vt:lpstr>PowerPoint Presentation</vt:lpstr>
      <vt:lpstr> </vt:lpstr>
      <vt:lpstr>Introduction </vt:lpstr>
      <vt:lpstr>Problem Statement </vt:lpstr>
      <vt:lpstr>Objectives</vt:lpstr>
      <vt:lpstr> Abstract </vt:lpstr>
      <vt:lpstr> Abstract </vt:lpstr>
      <vt:lpstr>Literature survey</vt:lpstr>
      <vt:lpstr>Literature Survey</vt:lpstr>
      <vt:lpstr>Requirements</vt:lpstr>
      <vt:lpstr>Tools to be used for implementing the project</vt:lpstr>
      <vt:lpstr>Tools to be used for implementing the project</vt:lpstr>
      <vt:lpstr>Block diagram </vt:lpstr>
      <vt:lpstr>Flowchart</vt:lpstr>
      <vt:lpstr> </vt:lpstr>
      <vt:lpstr>Work Completed for First review</vt:lpstr>
      <vt:lpstr>Work Completed for Second review</vt:lpstr>
      <vt:lpstr>Results</vt:lpstr>
      <vt:lpstr>Results</vt:lpstr>
      <vt:lpstr> Work to be completed</vt:lpstr>
      <vt:lpstr>Conclusion</vt:lpstr>
      <vt:lpstr>References</vt:lpstr>
      <vt:lpstr>References</vt:lpstr>
      <vt:lpstr>Scan the QR Code to view the Presentation &amp; Research Paper on  your Phone </vt:lpstr>
      <vt:lpstr> 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M.Mohammed Adhil</cp:lastModifiedBy>
  <cp:revision>2049</cp:revision>
  <cp:lastPrinted>2017-10-16T03:59:00Z</cp:lastPrinted>
  <dcterms:created xsi:type="dcterms:W3CDTF">2009-11-03T13:35:00Z</dcterms:created>
  <dcterms:modified xsi:type="dcterms:W3CDTF">2024-05-19T06:59:15Z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BCBA6EBEE5F1401CA3C23F72A8BB0AD4_12</vt:lpwstr>
  </property>
  <property fmtid="{D5CDD505-2E9C-101B-9397-08002B2CF9AE}" pid="3" name="KSOProductBuildVer">
    <vt:lpwstr>1033-12.2.0.13489</vt:lpwstr>
  </property>
</Properties>
</file>