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8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6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3280095"/>
            <a:ext cx="5917679" cy="1497285"/>
          </a:xfrm>
        </p:spPr>
        <p:txBody>
          <a:bodyPr/>
          <a:lstStyle/>
          <a:p>
            <a:r>
              <a:rPr dirty="0"/>
              <a:t>SQL Project: Zepto vs Blinkit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Adhish Saxena | Data Analyst Aspirant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12515-DA08-7D2B-E334-10E8A008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494999"/>
            <a:ext cx="4018327" cy="2663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Compare Zepto &amp; Blinkit using SQL</a:t>
            </a:r>
          </a:p>
          <a:p>
            <a:r>
              <a:rPr dirty="0"/>
              <a:t>- Tables: Customers, Products, Orders</a:t>
            </a:r>
          </a:p>
          <a:p>
            <a:r>
              <a:rPr dirty="0"/>
              <a:t>- Tools: Excel, MySQL</a:t>
            </a:r>
            <a:r>
              <a:rPr lang="en-IN" dirty="0"/>
              <a:t>,Power BI</a:t>
            </a:r>
            <a:endParaRPr dirty="0"/>
          </a:p>
          <a:p>
            <a:r>
              <a:rPr dirty="0"/>
              <a:t>- Analysis through SQL Views &amp; Queries</a:t>
            </a:r>
            <a:r>
              <a:rPr lang="en-IN" dirty="0"/>
              <a:t>  And power BI</a:t>
            </a:r>
          </a:p>
          <a:p>
            <a:pPr marL="0" indent="0">
              <a:buNone/>
            </a:pP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5A617-EC32-A9EE-CEAF-5338A753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2" y="4254500"/>
            <a:ext cx="8059275" cy="2508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Top 5 customers by spend</a:t>
            </a:r>
          </a:p>
          <a:p>
            <a:r>
              <a:rPr dirty="0"/>
              <a:t>- Brand-wise &amp; Age-wise revenue</a:t>
            </a:r>
          </a:p>
          <a:p>
            <a:r>
              <a:rPr dirty="0"/>
              <a:t>- Top selling categories</a:t>
            </a:r>
          </a:p>
          <a:p>
            <a:r>
              <a:rPr dirty="0"/>
              <a:t>- Yearly, monthly, and weekend revenue trends</a:t>
            </a:r>
          </a:p>
          <a:p>
            <a:r>
              <a:rPr dirty="0"/>
              <a:t>- Repeat customer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E228-7A19-E707-A065-2EE18227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943"/>
            <a:ext cx="9144000" cy="248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SQL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 VIEW top_customers_by_spend AS</a:t>
            </a:r>
          </a:p>
          <a:p>
            <a:r>
              <a:rPr dirty="0"/>
              <a:t>SELECT customer_name, SUM(total_bill) AS spend</a:t>
            </a:r>
          </a:p>
          <a:p>
            <a:r>
              <a:rPr dirty="0"/>
              <a:t>FROM customers JOIN orders USING(customer_id)</a:t>
            </a:r>
          </a:p>
          <a:p>
            <a:r>
              <a:rPr dirty="0"/>
              <a:t>GROUP BY customer_name</a:t>
            </a:r>
          </a:p>
          <a:p>
            <a:r>
              <a:rPr dirty="0"/>
              <a:t>ORDER BY spend DESC LIMIT 5;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38F6D-E2B8-7982-FB98-9418F11F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3945"/>
            <a:ext cx="9144000" cy="2258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Focus on 18–30 age group (high spenders)</a:t>
            </a:r>
          </a:p>
          <a:p>
            <a:r>
              <a:rPr dirty="0"/>
              <a:t>- Promote underperforming categories</a:t>
            </a:r>
          </a:p>
          <a:p>
            <a:r>
              <a:rPr dirty="0"/>
              <a:t>- Target top cities with marketing</a:t>
            </a:r>
          </a:p>
          <a:p>
            <a:r>
              <a:rPr dirty="0"/>
              <a:t>- Analyze repeat customer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6DCAF-14A8-3414-311F-C9A83C1B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4254499"/>
            <a:ext cx="9076888" cy="26175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MySQL: Data querying and view creation</a:t>
            </a:r>
          </a:p>
          <a:p>
            <a:r>
              <a:rPr dirty="0"/>
              <a:t>- Excel: Data cleaning and validation</a:t>
            </a:r>
          </a:p>
          <a:p>
            <a:r>
              <a:rPr dirty="0"/>
              <a:t>- PowerPoint: Project insights presentation</a:t>
            </a:r>
            <a:endParaRPr lang="en-US" dirty="0"/>
          </a:p>
          <a:p>
            <a:r>
              <a:rPr lang="en-IN" dirty="0"/>
              <a:t>-Power BI : For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1543-2F96-4EF4-D0A6-9C4FAB06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499"/>
            <a:ext cx="9144000" cy="26175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184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SQL Project: Zepto vs Blinkit Analysis</vt:lpstr>
      <vt:lpstr>Project Overview</vt:lpstr>
      <vt:lpstr>Key Insights Covered</vt:lpstr>
      <vt:lpstr>Sample SQL View</vt:lpstr>
      <vt:lpstr>Business Recommendations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Adhish Saxena</dc:creator>
  <cp:keywords/>
  <dc:description>generated using python-pptx</dc:description>
  <cp:lastModifiedBy>adhishsaxena222@gmail.com</cp:lastModifiedBy>
  <cp:revision>3</cp:revision>
  <dcterms:created xsi:type="dcterms:W3CDTF">2013-01-27T09:14:16Z</dcterms:created>
  <dcterms:modified xsi:type="dcterms:W3CDTF">2025-07-12T10:35:31Z</dcterms:modified>
  <cp:category/>
</cp:coreProperties>
</file>