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AI-Powered Face Recognition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Deep Learning &amp; Computer Vision Project</a:t>
            </a:r>
          </a:p>
          <a:p>
            <a:r>
              <a:t>Presented by: [Your Name]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Traditional authentication methods (passwords, ID cards) can be lost or misused.</a:t>
            </a:r>
          </a:p>
          <a:p>
            <a:r>
              <a:t>• Face recognition provides a secure, automated solution.</a:t>
            </a:r>
          </a:p>
          <a:p>
            <a:r>
              <a:t>• This project aims to recognize faces in real-time and manage user data.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 &amp;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Problem: Manual authentication methods are insecure and inefficient.</a:t>
            </a:r>
          </a:p>
          <a:p>
            <a:r>
              <a:t>• Objective: Develop an AI-based system for real-time face detection, recognition, and database management.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Python (Flask for Web Backend)</a:t>
            </a:r>
          </a:p>
          <a:p>
            <a:r>
              <a:t>• OpenCV (Computer Vision)</a:t>
            </a:r>
          </a:p>
          <a:p>
            <a:r>
              <a:t>• Deep Learning (ONNX Model)</a:t>
            </a:r>
          </a:p>
          <a:p>
            <a:r>
              <a:t>• MySQL (Database)</a:t>
            </a:r>
          </a:p>
          <a:p>
            <a:r>
              <a:t>• Render (Cloud Deployment)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the System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Webcam captures video stream.</a:t>
            </a:r>
          </a:p>
          <a:p>
            <a:r>
              <a:t>2. Face detection using OpenCV Haar cascades.</a:t>
            </a:r>
          </a:p>
          <a:p>
            <a:r>
              <a:t>3. Deep learning extracts facial embeddings.</a:t>
            </a:r>
          </a:p>
          <a:p>
            <a:r>
              <a:t>4. Matching against stored database records.</a:t>
            </a:r>
          </a:p>
          <a:p>
            <a:r>
              <a:t>5. Users can manage face records via a web interface.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Live 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The system captures real-time video feed.</a:t>
            </a:r>
          </a:p>
          <a:p>
            <a:r>
              <a:t>• Recognizes faces stored in the database.</a:t>
            </a:r>
          </a:p>
          <a:p>
            <a:r>
              <a:t>• Allows users to add new faces and manage records.</a:t>
            </a:r>
          </a:p>
          <a:p/>
          <a:p>
            <a:r>
              <a:t>[Live demo or screenshots here]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**Challenge:** Webcam lag and multiple video feeds.</a:t>
            </a:r>
          </a:p>
          <a:p>
            <a:r>
              <a:t>  **Solution:** Optimized frame processing to use a single video stream.</a:t>
            </a:r>
          </a:p>
          <a:p>
            <a:r>
              <a:t>• **Challenge:** Managing large datasets.</a:t>
            </a:r>
          </a:p>
          <a:p>
            <a:r>
              <a:t>  **Solution:** MySQL for efficient face data storage &amp; retrieval.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Outcomes &amp;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Achieved 90%+ face recognition accuracy.</a:t>
            </a:r>
          </a:p>
          <a:p>
            <a:r>
              <a:t>• Potential applications in security, attendance, and authentication.</a:t>
            </a:r>
          </a:p>
          <a:p>
            <a:r>
              <a:t>• Future Work: Cloud integration for enhanced scalability &amp; accuracy.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Successfully developed a real-time AI face recognition system.</a:t>
            </a:r>
          </a:p>
          <a:p>
            <a:r>
              <a:t>• Provides an efficient and secure authentication mechanism.</a:t>
            </a:r>
          </a:p>
          <a:p>
            <a:r>
              <a:t>• Thank you for your time! Happy to take any questions.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