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66" r:id="rId2"/>
    <p:sldId id="256" r:id="rId3"/>
    <p:sldId id="267" r:id="rId4"/>
    <p:sldId id="269" r:id="rId5"/>
    <p:sldId id="268"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9" d="100"/>
          <a:sy n="59" d="100"/>
        </p:scale>
        <p:origin x="2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F8678-CEEB-42D7-9ADD-0F83616BFF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5B13FF-D9DE-428A-B641-D5ADBB414B76}">
      <dgm:prSet/>
      <dgm:spPr/>
      <dgm:t>
        <a:bodyPr/>
        <a:lstStyle/>
        <a:p>
          <a:r>
            <a:rPr lang="en-IN" b="1"/>
            <a:t>1.STUDENT DECLARATION</a:t>
          </a:r>
          <a:endParaRPr lang="en-US"/>
        </a:p>
      </dgm:t>
    </dgm:pt>
    <dgm:pt modelId="{BD550929-E071-4C02-8BA9-8B82B64B036B}" type="parTrans" cxnId="{4C302CC6-2C2D-46C4-BE4B-62D2D7ACE2B4}">
      <dgm:prSet/>
      <dgm:spPr/>
      <dgm:t>
        <a:bodyPr/>
        <a:lstStyle/>
        <a:p>
          <a:endParaRPr lang="en-US"/>
        </a:p>
      </dgm:t>
    </dgm:pt>
    <dgm:pt modelId="{31ECE11E-1724-40C3-B3BA-E6FB867F2609}" type="sibTrans" cxnId="{4C302CC6-2C2D-46C4-BE4B-62D2D7ACE2B4}">
      <dgm:prSet/>
      <dgm:spPr/>
      <dgm:t>
        <a:bodyPr/>
        <a:lstStyle/>
        <a:p>
          <a:endParaRPr lang="en-US"/>
        </a:p>
      </dgm:t>
    </dgm:pt>
    <dgm:pt modelId="{DD74D5C1-BE0D-4A0E-B673-0E581CE74A63}">
      <dgm:prSet/>
      <dgm:spPr/>
      <dgm:t>
        <a:bodyPr/>
        <a:lstStyle/>
        <a:p>
          <a:r>
            <a:rPr lang="en-IN" b="1"/>
            <a:t>2.ABOUT SUMMER TRAINING</a:t>
          </a:r>
          <a:endParaRPr lang="en-US"/>
        </a:p>
      </dgm:t>
    </dgm:pt>
    <dgm:pt modelId="{A0B7F1EB-7864-4280-ADC7-59231273A894}" type="parTrans" cxnId="{8154701C-9461-4000-96E6-C406764676AB}">
      <dgm:prSet/>
      <dgm:spPr/>
      <dgm:t>
        <a:bodyPr/>
        <a:lstStyle/>
        <a:p>
          <a:endParaRPr lang="en-US"/>
        </a:p>
      </dgm:t>
    </dgm:pt>
    <dgm:pt modelId="{ADC95A5A-2009-45D1-8853-7C9FF15202DA}" type="sibTrans" cxnId="{8154701C-9461-4000-96E6-C406764676AB}">
      <dgm:prSet/>
      <dgm:spPr/>
      <dgm:t>
        <a:bodyPr/>
        <a:lstStyle/>
        <a:p>
          <a:endParaRPr lang="en-US"/>
        </a:p>
      </dgm:t>
    </dgm:pt>
    <dgm:pt modelId="{5FD7212D-145A-4738-AB27-C253583D9645}">
      <dgm:prSet/>
      <dgm:spPr/>
      <dgm:t>
        <a:bodyPr/>
        <a:lstStyle/>
        <a:p>
          <a:r>
            <a:rPr lang="en-IN" b="1"/>
            <a:t>3.CERTIFICATE</a:t>
          </a:r>
          <a:endParaRPr lang="en-US"/>
        </a:p>
      </dgm:t>
    </dgm:pt>
    <dgm:pt modelId="{7BC70BFF-A817-4E8F-80B2-7417777173CC}" type="parTrans" cxnId="{D082C4D0-8BAC-48E9-80A8-26160888C9FA}">
      <dgm:prSet/>
      <dgm:spPr/>
      <dgm:t>
        <a:bodyPr/>
        <a:lstStyle/>
        <a:p>
          <a:endParaRPr lang="en-US"/>
        </a:p>
      </dgm:t>
    </dgm:pt>
    <dgm:pt modelId="{F357423C-CBFC-4A2A-A071-43DC9E8D7AD2}" type="sibTrans" cxnId="{D082C4D0-8BAC-48E9-80A8-26160888C9FA}">
      <dgm:prSet/>
      <dgm:spPr/>
      <dgm:t>
        <a:bodyPr/>
        <a:lstStyle/>
        <a:p>
          <a:endParaRPr lang="en-US"/>
        </a:p>
      </dgm:t>
    </dgm:pt>
    <dgm:pt modelId="{04A86D9A-05F9-4EFD-86F6-2BDC5C0A02B0}">
      <dgm:prSet/>
      <dgm:spPr/>
      <dgm:t>
        <a:bodyPr/>
        <a:lstStyle/>
        <a:p>
          <a:r>
            <a:rPr lang="en-IN" b="1"/>
            <a:t>4.ABOUT DSA</a:t>
          </a:r>
          <a:endParaRPr lang="en-US"/>
        </a:p>
      </dgm:t>
    </dgm:pt>
    <dgm:pt modelId="{CB132AC4-C045-4C1C-A575-310CEA04991F}" type="parTrans" cxnId="{C0DD6096-22E6-4658-945A-741551707690}">
      <dgm:prSet/>
      <dgm:spPr/>
      <dgm:t>
        <a:bodyPr/>
        <a:lstStyle/>
        <a:p>
          <a:endParaRPr lang="en-US"/>
        </a:p>
      </dgm:t>
    </dgm:pt>
    <dgm:pt modelId="{6172315C-406A-4E7B-91A1-9D5A28D96794}" type="sibTrans" cxnId="{C0DD6096-22E6-4658-945A-741551707690}">
      <dgm:prSet/>
      <dgm:spPr/>
      <dgm:t>
        <a:bodyPr/>
        <a:lstStyle/>
        <a:p>
          <a:endParaRPr lang="en-US"/>
        </a:p>
      </dgm:t>
    </dgm:pt>
    <dgm:pt modelId="{1E573789-003C-4B7F-BB54-958414D7C9B4}">
      <dgm:prSet/>
      <dgm:spPr/>
      <dgm:t>
        <a:bodyPr/>
        <a:lstStyle/>
        <a:p>
          <a:r>
            <a:rPr lang="en-IN" b="1"/>
            <a:t>5.FUNCTIONALITIES OF THE SYSTEM</a:t>
          </a:r>
          <a:endParaRPr lang="en-US"/>
        </a:p>
      </dgm:t>
    </dgm:pt>
    <dgm:pt modelId="{7FF09AA9-E75C-4523-AE37-AA4BE35A473F}" type="parTrans" cxnId="{401304BF-3DF2-49AF-874A-2D7781606222}">
      <dgm:prSet/>
      <dgm:spPr/>
      <dgm:t>
        <a:bodyPr/>
        <a:lstStyle/>
        <a:p>
          <a:endParaRPr lang="en-US"/>
        </a:p>
      </dgm:t>
    </dgm:pt>
    <dgm:pt modelId="{BB9EEAEB-666C-4A18-AED0-C31D79F0B5E7}" type="sibTrans" cxnId="{401304BF-3DF2-49AF-874A-2D7781606222}">
      <dgm:prSet/>
      <dgm:spPr/>
      <dgm:t>
        <a:bodyPr/>
        <a:lstStyle/>
        <a:p>
          <a:endParaRPr lang="en-US"/>
        </a:p>
      </dgm:t>
    </dgm:pt>
    <dgm:pt modelId="{8813687E-A828-42B4-B90E-28388AD2B792}">
      <dgm:prSet/>
      <dgm:spPr/>
      <dgm:t>
        <a:bodyPr/>
        <a:lstStyle/>
        <a:p>
          <a:r>
            <a:rPr lang="en-IN" b="1"/>
            <a:t>6.PROBLEMS FACED</a:t>
          </a:r>
          <a:endParaRPr lang="en-US"/>
        </a:p>
      </dgm:t>
    </dgm:pt>
    <dgm:pt modelId="{3F11DA35-872A-4F8B-8BF4-06E5095BED73}" type="parTrans" cxnId="{A105D29E-4799-4C31-B9B2-F23CCF36727B}">
      <dgm:prSet/>
      <dgm:spPr/>
      <dgm:t>
        <a:bodyPr/>
        <a:lstStyle/>
        <a:p>
          <a:endParaRPr lang="en-US"/>
        </a:p>
      </dgm:t>
    </dgm:pt>
    <dgm:pt modelId="{8AAA523B-6E06-4ACC-9F02-9B79F8598337}" type="sibTrans" cxnId="{A105D29E-4799-4C31-B9B2-F23CCF36727B}">
      <dgm:prSet/>
      <dgm:spPr/>
      <dgm:t>
        <a:bodyPr/>
        <a:lstStyle/>
        <a:p>
          <a:endParaRPr lang="en-US"/>
        </a:p>
      </dgm:t>
    </dgm:pt>
    <dgm:pt modelId="{8C490946-271A-43A6-B6C9-450808369407}">
      <dgm:prSet/>
      <dgm:spPr/>
      <dgm:t>
        <a:bodyPr/>
        <a:lstStyle/>
        <a:p>
          <a:r>
            <a:rPr lang="en-IN" b="1"/>
            <a:t>7.CONCLUSION</a:t>
          </a:r>
          <a:endParaRPr lang="en-US"/>
        </a:p>
      </dgm:t>
    </dgm:pt>
    <dgm:pt modelId="{E7440C7A-77F1-44A7-B761-883308C80B1F}" type="parTrans" cxnId="{3C3610C5-7DEA-4ECE-B408-F65119A90AF7}">
      <dgm:prSet/>
      <dgm:spPr/>
      <dgm:t>
        <a:bodyPr/>
        <a:lstStyle/>
        <a:p>
          <a:endParaRPr lang="en-US"/>
        </a:p>
      </dgm:t>
    </dgm:pt>
    <dgm:pt modelId="{4A7B7E5D-5D0F-4E77-BBF5-664F85A99DB7}" type="sibTrans" cxnId="{3C3610C5-7DEA-4ECE-B408-F65119A90AF7}">
      <dgm:prSet/>
      <dgm:spPr/>
      <dgm:t>
        <a:bodyPr/>
        <a:lstStyle/>
        <a:p>
          <a:endParaRPr lang="en-US"/>
        </a:p>
      </dgm:t>
    </dgm:pt>
    <dgm:pt modelId="{85B5B570-8683-4634-BCE1-CCCB83EC8430}" type="pres">
      <dgm:prSet presAssocID="{08DF8678-CEEB-42D7-9ADD-0F83616BFFCD}" presName="linear" presStyleCnt="0">
        <dgm:presLayoutVars>
          <dgm:animLvl val="lvl"/>
          <dgm:resizeHandles val="exact"/>
        </dgm:presLayoutVars>
      </dgm:prSet>
      <dgm:spPr/>
    </dgm:pt>
    <dgm:pt modelId="{724E80A7-5BDC-46DC-A2E5-786153940F27}" type="pres">
      <dgm:prSet presAssocID="{FD5B13FF-D9DE-428A-B641-D5ADBB414B76}" presName="parentText" presStyleLbl="node1" presStyleIdx="0" presStyleCnt="7">
        <dgm:presLayoutVars>
          <dgm:chMax val="0"/>
          <dgm:bulletEnabled val="1"/>
        </dgm:presLayoutVars>
      </dgm:prSet>
      <dgm:spPr/>
    </dgm:pt>
    <dgm:pt modelId="{D103BE14-A54D-4407-9432-8D9AE334BF5D}" type="pres">
      <dgm:prSet presAssocID="{31ECE11E-1724-40C3-B3BA-E6FB867F2609}" presName="spacer" presStyleCnt="0"/>
      <dgm:spPr/>
    </dgm:pt>
    <dgm:pt modelId="{14BE2E6F-3A92-4CC6-AE5B-648B6D141573}" type="pres">
      <dgm:prSet presAssocID="{DD74D5C1-BE0D-4A0E-B673-0E581CE74A63}" presName="parentText" presStyleLbl="node1" presStyleIdx="1" presStyleCnt="7">
        <dgm:presLayoutVars>
          <dgm:chMax val="0"/>
          <dgm:bulletEnabled val="1"/>
        </dgm:presLayoutVars>
      </dgm:prSet>
      <dgm:spPr/>
    </dgm:pt>
    <dgm:pt modelId="{CABB9DA0-A206-4E93-B3CB-5C171A81E0CF}" type="pres">
      <dgm:prSet presAssocID="{ADC95A5A-2009-45D1-8853-7C9FF15202DA}" presName="spacer" presStyleCnt="0"/>
      <dgm:spPr/>
    </dgm:pt>
    <dgm:pt modelId="{D5316606-5768-4FF5-9FBD-15CA3307ED2E}" type="pres">
      <dgm:prSet presAssocID="{5FD7212D-145A-4738-AB27-C253583D9645}" presName="parentText" presStyleLbl="node1" presStyleIdx="2" presStyleCnt="7">
        <dgm:presLayoutVars>
          <dgm:chMax val="0"/>
          <dgm:bulletEnabled val="1"/>
        </dgm:presLayoutVars>
      </dgm:prSet>
      <dgm:spPr/>
    </dgm:pt>
    <dgm:pt modelId="{B8DDD730-D98A-40BA-9FA3-7142986C9A2D}" type="pres">
      <dgm:prSet presAssocID="{F357423C-CBFC-4A2A-A071-43DC9E8D7AD2}" presName="spacer" presStyleCnt="0"/>
      <dgm:spPr/>
    </dgm:pt>
    <dgm:pt modelId="{88E278A3-E951-40F2-AA6D-70D803D8FF96}" type="pres">
      <dgm:prSet presAssocID="{04A86D9A-05F9-4EFD-86F6-2BDC5C0A02B0}" presName="parentText" presStyleLbl="node1" presStyleIdx="3" presStyleCnt="7">
        <dgm:presLayoutVars>
          <dgm:chMax val="0"/>
          <dgm:bulletEnabled val="1"/>
        </dgm:presLayoutVars>
      </dgm:prSet>
      <dgm:spPr/>
    </dgm:pt>
    <dgm:pt modelId="{C17D36BB-CC6F-4401-8987-75FB7389F42C}" type="pres">
      <dgm:prSet presAssocID="{6172315C-406A-4E7B-91A1-9D5A28D96794}" presName="spacer" presStyleCnt="0"/>
      <dgm:spPr/>
    </dgm:pt>
    <dgm:pt modelId="{9C5CA819-0BF4-4711-B2A5-4DF74BCC846C}" type="pres">
      <dgm:prSet presAssocID="{1E573789-003C-4B7F-BB54-958414D7C9B4}" presName="parentText" presStyleLbl="node1" presStyleIdx="4" presStyleCnt="7">
        <dgm:presLayoutVars>
          <dgm:chMax val="0"/>
          <dgm:bulletEnabled val="1"/>
        </dgm:presLayoutVars>
      </dgm:prSet>
      <dgm:spPr/>
    </dgm:pt>
    <dgm:pt modelId="{ACD1280B-88AF-4405-AF92-E9954FCB7417}" type="pres">
      <dgm:prSet presAssocID="{BB9EEAEB-666C-4A18-AED0-C31D79F0B5E7}" presName="spacer" presStyleCnt="0"/>
      <dgm:spPr/>
    </dgm:pt>
    <dgm:pt modelId="{FDFC7187-64EB-401C-98A2-46637FF2C6A0}" type="pres">
      <dgm:prSet presAssocID="{8813687E-A828-42B4-B90E-28388AD2B792}" presName="parentText" presStyleLbl="node1" presStyleIdx="5" presStyleCnt="7">
        <dgm:presLayoutVars>
          <dgm:chMax val="0"/>
          <dgm:bulletEnabled val="1"/>
        </dgm:presLayoutVars>
      </dgm:prSet>
      <dgm:spPr/>
    </dgm:pt>
    <dgm:pt modelId="{20CFFDDA-1435-4335-B6CD-AA2F5BADC241}" type="pres">
      <dgm:prSet presAssocID="{8AAA523B-6E06-4ACC-9F02-9B79F8598337}" presName="spacer" presStyleCnt="0"/>
      <dgm:spPr/>
    </dgm:pt>
    <dgm:pt modelId="{0089C5FF-E234-4189-8C5F-90E2BD7288B5}" type="pres">
      <dgm:prSet presAssocID="{8C490946-271A-43A6-B6C9-450808369407}" presName="parentText" presStyleLbl="node1" presStyleIdx="6" presStyleCnt="7">
        <dgm:presLayoutVars>
          <dgm:chMax val="0"/>
          <dgm:bulletEnabled val="1"/>
        </dgm:presLayoutVars>
      </dgm:prSet>
      <dgm:spPr/>
    </dgm:pt>
  </dgm:ptLst>
  <dgm:cxnLst>
    <dgm:cxn modelId="{C86F8205-78E7-40DB-B648-83D26B162CCC}" type="presOf" srcId="{1E573789-003C-4B7F-BB54-958414D7C9B4}" destId="{9C5CA819-0BF4-4711-B2A5-4DF74BCC846C}" srcOrd="0" destOrd="0" presId="urn:microsoft.com/office/officeart/2005/8/layout/vList2"/>
    <dgm:cxn modelId="{E2EC9710-E384-4B13-8109-00D36948437E}" type="presOf" srcId="{DD74D5C1-BE0D-4A0E-B673-0E581CE74A63}" destId="{14BE2E6F-3A92-4CC6-AE5B-648B6D141573}" srcOrd="0" destOrd="0" presId="urn:microsoft.com/office/officeart/2005/8/layout/vList2"/>
    <dgm:cxn modelId="{8154701C-9461-4000-96E6-C406764676AB}" srcId="{08DF8678-CEEB-42D7-9ADD-0F83616BFFCD}" destId="{DD74D5C1-BE0D-4A0E-B673-0E581CE74A63}" srcOrd="1" destOrd="0" parTransId="{A0B7F1EB-7864-4280-ADC7-59231273A894}" sibTransId="{ADC95A5A-2009-45D1-8853-7C9FF15202DA}"/>
    <dgm:cxn modelId="{E545673C-FEDF-42D8-A471-BAF30BCB6623}" type="presOf" srcId="{FD5B13FF-D9DE-428A-B641-D5ADBB414B76}" destId="{724E80A7-5BDC-46DC-A2E5-786153940F27}" srcOrd="0" destOrd="0" presId="urn:microsoft.com/office/officeart/2005/8/layout/vList2"/>
    <dgm:cxn modelId="{F2F1DD80-B04B-432E-B36F-E4361B99AF5A}" type="presOf" srcId="{08DF8678-CEEB-42D7-9ADD-0F83616BFFCD}" destId="{85B5B570-8683-4634-BCE1-CCCB83EC8430}" srcOrd="0" destOrd="0" presId="urn:microsoft.com/office/officeart/2005/8/layout/vList2"/>
    <dgm:cxn modelId="{C0DD6096-22E6-4658-945A-741551707690}" srcId="{08DF8678-CEEB-42D7-9ADD-0F83616BFFCD}" destId="{04A86D9A-05F9-4EFD-86F6-2BDC5C0A02B0}" srcOrd="3" destOrd="0" parTransId="{CB132AC4-C045-4C1C-A575-310CEA04991F}" sibTransId="{6172315C-406A-4E7B-91A1-9D5A28D96794}"/>
    <dgm:cxn modelId="{A105D29E-4799-4C31-B9B2-F23CCF36727B}" srcId="{08DF8678-CEEB-42D7-9ADD-0F83616BFFCD}" destId="{8813687E-A828-42B4-B90E-28388AD2B792}" srcOrd="5" destOrd="0" parTransId="{3F11DA35-872A-4F8B-8BF4-06E5095BED73}" sibTransId="{8AAA523B-6E06-4ACC-9F02-9B79F8598337}"/>
    <dgm:cxn modelId="{8D807CAD-344A-488D-A988-EE1A3A253906}" type="presOf" srcId="{04A86D9A-05F9-4EFD-86F6-2BDC5C0A02B0}" destId="{88E278A3-E951-40F2-AA6D-70D803D8FF96}" srcOrd="0" destOrd="0" presId="urn:microsoft.com/office/officeart/2005/8/layout/vList2"/>
    <dgm:cxn modelId="{401304BF-3DF2-49AF-874A-2D7781606222}" srcId="{08DF8678-CEEB-42D7-9ADD-0F83616BFFCD}" destId="{1E573789-003C-4B7F-BB54-958414D7C9B4}" srcOrd="4" destOrd="0" parTransId="{7FF09AA9-E75C-4523-AE37-AA4BE35A473F}" sibTransId="{BB9EEAEB-666C-4A18-AED0-C31D79F0B5E7}"/>
    <dgm:cxn modelId="{3C3610C5-7DEA-4ECE-B408-F65119A90AF7}" srcId="{08DF8678-CEEB-42D7-9ADD-0F83616BFFCD}" destId="{8C490946-271A-43A6-B6C9-450808369407}" srcOrd="6" destOrd="0" parTransId="{E7440C7A-77F1-44A7-B761-883308C80B1F}" sibTransId="{4A7B7E5D-5D0F-4E77-BBF5-664F85A99DB7}"/>
    <dgm:cxn modelId="{4C302CC6-2C2D-46C4-BE4B-62D2D7ACE2B4}" srcId="{08DF8678-CEEB-42D7-9ADD-0F83616BFFCD}" destId="{FD5B13FF-D9DE-428A-B641-D5ADBB414B76}" srcOrd="0" destOrd="0" parTransId="{BD550929-E071-4C02-8BA9-8B82B64B036B}" sibTransId="{31ECE11E-1724-40C3-B3BA-E6FB867F2609}"/>
    <dgm:cxn modelId="{B13663C8-AA44-4BB0-B801-2555992D7424}" type="presOf" srcId="{8813687E-A828-42B4-B90E-28388AD2B792}" destId="{FDFC7187-64EB-401C-98A2-46637FF2C6A0}" srcOrd="0" destOrd="0" presId="urn:microsoft.com/office/officeart/2005/8/layout/vList2"/>
    <dgm:cxn modelId="{4E855BCB-667E-4C5E-8CD9-7DD1A053EE16}" type="presOf" srcId="{8C490946-271A-43A6-B6C9-450808369407}" destId="{0089C5FF-E234-4189-8C5F-90E2BD7288B5}" srcOrd="0" destOrd="0" presId="urn:microsoft.com/office/officeart/2005/8/layout/vList2"/>
    <dgm:cxn modelId="{D082C4D0-8BAC-48E9-80A8-26160888C9FA}" srcId="{08DF8678-CEEB-42D7-9ADD-0F83616BFFCD}" destId="{5FD7212D-145A-4738-AB27-C253583D9645}" srcOrd="2" destOrd="0" parTransId="{7BC70BFF-A817-4E8F-80B2-7417777173CC}" sibTransId="{F357423C-CBFC-4A2A-A071-43DC9E8D7AD2}"/>
    <dgm:cxn modelId="{6C79DEDD-8310-4AF5-99E8-BE18BE872465}" type="presOf" srcId="{5FD7212D-145A-4738-AB27-C253583D9645}" destId="{D5316606-5768-4FF5-9FBD-15CA3307ED2E}" srcOrd="0" destOrd="0" presId="urn:microsoft.com/office/officeart/2005/8/layout/vList2"/>
    <dgm:cxn modelId="{A9B5632F-8E93-46BD-8285-A0659069BB0C}" type="presParOf" srcId="{85B5B570-8683-4634-BCE1-CCCB83EC8430}" destId="{724E80A7-5BDC-46DC-A2E5-786153940F27}" srcOrd="0" destOrd="0" presId="urn:microsoft.com/office/officeart/2005/8/layout/vList2"/>
    <dgm:cxn modelId="{0CBE740C-D5CA-431B-8911-CA4A985EF88C}" type="presParOf" srcId="{85B5B570-8683-4634-BCE1-CCCB83EC8430}" destId="{D103BE14-A54D-4407-9432-8D9AE334BF5D}" srcOrd="1" destOrd="0" presId="urn:microsoft.com/office/officeart/2005/8/layout/vList2"/>
    <dgm:cxn modelId="{72CD82A3-B0F9-4F04-8AAE-CF38104FD050}" type="presParOf" srcId="{85B5B570-8683-4634-BCE1-CCCB83EC8430}" destId="{14BE2E6F-3A92-4CC6-AE5B-648B6D141573}" srcOrd="2" destOrd="0" presId="urn:microsoft.com/office/officeart/2005/8/layout/vList2"/>
    <dgm:cxn modelId="{D149BA2E-4F55-4E3A-BAEF-0034939C9CF0}" type="presParOf" srcId="{85B5B570-8683-4634-BCE1-CCCB83EC8430}" destId="{CABB9DA0-A206-4E93-B3CB-5C171A81E0CF}" srcOrd="3" destOrd="0" presId="urn:microsoft.com/office/officeart/2005/8/layout/vList2"/>
    <dgm:cxn modelId="{3CB16951-F3FA-4F45-BD22-5BA51B620DD9}" type="presParOf" srcId="{85B5B570-8683-4634-BCE1-CCCB83EC8430}" destId="{D5316606-5768-4FF5-9FBD-15CA3307ED2E}" srcOrd="4" destOrd="0" presId="urn:microsoft.com/office/officeart/2005/8/layout/vList2"/>
    <dgm:cxn modelId="{075E3330-BC5D-456A-9592-C0F12C21A6F6}" type="presParOf" srcId="{85B5B570-8683-4634-BCE1-CCCB83EC8430}" destId="{B8DDD730-D98A-40BA-9FA3-7142986C9A2D}" srcOrd="5" destOrd="0" presId="urn:microsoft.com/office/officeart/2005/8/layout/vList2"/>
    <dgm:cxn modelId="{A3B0333B-678D-458A-BF76-16B5D2840084}" type="presParOf" srcId="{85B5B570-8683-4634-BCE1-CCCB83EC8430}" destId="{88E278A3-E951-40F2-AA6D-70D803D8FF96}" srcOrd="6" destOrd="0" presId="urn:microsoft.com/office/officeart/2005/8/layout/vList2"/>
    <dgm:cxn modelId="{CD9C948B-20C3-489D-92D4-2BFAFA908376}" type="presParOf" srcId="{85B5B570-8683-4634-BCE1-CCCB83EC8430}" destId="{C17D36BB-CC6F-4401-8987-75FB7389F42C}" srcOrd="7" destOrd="0" presId="urn:microsoft.com/office/officeart/2005/8/layout/vList2"/>
    <dgm:cxn modelId="{81E9E88A-7D83-4715-8BB5-F83BCC70914C}" type="presParOf" srcId="{85B5B570-8683-4634-BCE1-CCCB83EC8430}" destId="{9C5CA819-0BF4-4711-B2A5-4DF74BCC846C}" srcOrd="8" destOrd="0" presId="urn:microsoft.com/office/officeart/2005/8/layout/vList2"/>
    <dgm:cxn modelId="{5B4C79AC-B54C-4DB5-B41C-D4E1DE87B500}" type="presParOf" srcId="{85B5B570-8683-4634-BCE1-CCCB83EC8430}" destId="{ACD1280B-88AF-4405-AF92-E9954FCB7417}" srcOrd="9" destOrd="0" presId="urn:microsoft.com/office/officeart/2005/8/layout/vList2"/>
    <dgm:cxn modelId="{3FD527F3-B251-44BF-AF0D-38E2B1F6C506}" type="presParOf" srcId="{85B5B570-8683-4634-BCE1-CCCB83EC8430}" destId="{FDFC7187-64EB-401C-98A2-46637FF2C6A0}" srcOrd="10" destOrd="0" presId="urn:microsoft.com/office/officeart/2005/8/layout/vList2"/>
    <dgm:cxn modelId="{DA7887B5-9AE5-4957-81BF-008E076E8B2B}" type="presParOf" srcId="{85B5B570-8683-4634-BCE1-CCCB83EC8430}" destId="{20CFFDDA-1435-4335-B6CD-AA2F5BADC241}" srcOrd="11" destOrd="0" presId="urn:microsoft.com/office/officeart/2005/8/layout/vList2"/>
    <dgm:cxn modelId="{9B4246A1-0AF8-4217-B9DD-D72F9C4A9C38}" type="presParOf" srcId="{85B5B570-8683-4634-BCE1-CCCB83EC8430}" destId="{0089C5FF-E234-4189-8C5F-90E2BD7288B5}"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0159E-FFA4-4E85-A3EF-5FB1A8893F4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5171EF-69FA-4DEE-BD12-D278E9CB31F9}">
      <dgm:prSet/>
      <dgm:spPr/>
      <dgm:t>
        <a:bodyPr/>
        <a:lstStyle/>
        <a:p>
          <a:r>
            <a:rPr lang="en-IN"/>
            <a:t>This training covers about Data structures and Algorithms and progress to Advanced topics.</a:t>
          </a:r>
          <a:endParaRPr lang="en-US"/>
        </a:p>
      </dgm:t>
    </dgm:pt>
    <dgm:pt modelId="{5ED459CE-103D-4962-91E7-30C62A230E33}" type="parTrans" cxnId="{963921F4-38E2-40D1-BA45-B57E4714163E}">
      <dgm:prSet/>
      <dgm:spPr/>
      <dgm:t>
        <a:bodyPr/>
        <a:lstStyle/>
        <a:p>
          <a:endParaRPr lang="en-US"/>
        </a:p>
      </dgm:t>
    </dgm:pt>
    <dgm:pt modelId="{AEEF086A-AC42-40F3-9E17-9BA6802E6EDA}" type="sibTrans" cxnId="{963921F4-38E2-40D1-BA45-B57E4714163E}">
      <dgm:prSet/>
      <dgm:spPr/>
      <dgm:t>
        <a:bodyPr/>
        <a:lstStyle/>
        <a:p>
          <a:endParaRPr lang="en-US"/>
        </a:p>
      </dgm:t>
    </dgm:pt>
    <dgm:pt modelId="{2006295D-9836-41B0-86E7-B100B2987486}">
      <dgm:prSet/>
      <dgm:spPr/>
      <dgm:t>
        <a:bodyPr/>
        <a:lstStyle/>
        <a:p>
          <a:r>
            <a:rPr lang="en-IN"/>
            <a:t>In this summer training I learnt about DSA using C++ under the ageis of central professional enhancement at  BOARD INFINITY.</a:t>
          </a:r>
          <a:endParaRPr lang="en-US"/>
        </a:p>
      </dgm:t>
    </dgm:pt>
    <dgm:pt modelId="{CE1B08D9-248C-4E98-9819-7FF5260C172D}" type="parTrans" cxnId="{090D1E6E-4ACD-4789-A7F0-6B35BFD9A0FF}">
      <dgm:prSet/>
      <dgm:spPr/>
      <dgm:t>
        <a:bodyPr/>
        <a:lstStyle/>
        <a:p>
          <a:endParaRPr lang="en-US"/>
        </a:p>
      </dgm:t>
    </dgm:pt>
    <dgm:pt modelId="{A5B02D29-C323-457A-B6B6-1B296A8A40B8}" type="sibTrans" cxnId="{090D1E6E-4ACD-4789-A7F0-6B35BFD9A0FF}">
      <dgm:prSet/>
      <dgm:spPr/>
      <dgm:t>
        <a:bodyPr/>
        <a:lstStyle/>
        <a:p>
          <a:endParaRPr lang="en-US"/>
        </a:p>
      </dgm:t>
    </dgm:pt>
    <dgm:pt modelId="{2DA7523A-CA62-4E39-8A0E-D45A20385806}">
      <dgm:prSet/>
      <dgm:spPr/>
      <dgm:t>
        <a:bodyPr/>
        <a:lstStyle/>
        <a:p>
          <a:r>
            <a:rPr lang="en-IN"/>
            <a:t>This DSA improved the ability to solve new problems and helped me to solve leetcode problems.</a:t>
          </a:r>
          <a:endParaRPr lang="en-US"/>
        </a:p>
      </dgm:t>
    </dgm:pt>
    <dgm:pt modelId="{B6D493CE-BD61-4E20-8494-E11E65CA6E2F}" type="parTrans" cxnId="{F2D73D83-3C1F-44E2-A5EF-F7E1CF118BCD}">
      <dgm:prSet/>
      <dgm:spPr/>
      <dgm:t>
        <a:bodyPr/>
        <a:lstStyle/>
        <a:p>
          <a:endParaRPr lang="en-US"/>
        </a:p>
      </dgm:t>
    </dgm:pt>
    <dgm:pt modelId="{5B70A2C2-E217-403B-B382-CF9EC30E08A3}" type="sibTrans" cxnId="{F2D73D83-3C1F-44E2-A5EF-F7E1CF118BCD}">
      <dgm:prSet/>
      <dgm:spPr/>
      <dgm:t>
        <a:bodyPr/>
        <a:lstStyle/>
        <a:p>
          <a:endParaRPr lang="en-US"/>
        </a:p>
      </dgm:t>
    </dgm:pt>
    <dgm:pt modelId="{4368A6D7-CFBB-4931-8727-2AA177B0055D}">
      <dgm:prSet/>
      <dgm:spPr/>
      <dgm:t>
        <a:bodyPr/>
        <a:lstStyle/>
        <a:p>
          <a:r>
            <a:rPr lang="en-IN"/>
            <a:t>This summer training advanced my coding skills, problem solving skills and also thinking ability.</a:t>
          </a:r>
          <a:endParaRPr lang="en-US"/>
        </a:p>
      </dgm:t>
    </dgm:pt>
    <dgm:pt modelId="{C0BEA54B-3A21-42C6-BA47-D2A9DA0CDF23}" type="parTrans" cxnId="{99ECF759-8E9D-4428-91F0-B794313D5D6F}">
      <dgm:prSet/>
      <dgm:spPr/>
      <dgm:t>
        <a:bodyPr/>
        <a:lstStyle/>
        <a:p>
          <a:endParaRPr lang="en-US"/>
        </a:p>
      </dgm:t>
    </dgm:pt>
    <dgm:pt modelId="{108AF635-5219-4D45-ADDA-94AA52F27E60}" type="sibTrans" cxnId="{99ECF759-8E9D-4428-91F0-B794313D5D6F}">
      <dgm:prSet/>
      <dgm:spPr/>
      <dgm:t>
        <a:bodyPr/>
        <a:lstStyle/>
        <a:p>
          <a:endParaRPr lang="en-US"/>
        </a:p>
      </dgm:t>
    </dgm:pt>
    <dgm:pt modelId="{8616CEAD-CC88-44AC-983F-960BFA5CACFB}" type="pres">
      <dgm:prSet presAssocID="{1D80159E-FFA4-4E85-A3EF-5FB1A8893F4A}" presName="root" presStyleCnt="0">
        <dgm:presLayoutVars>
          <dgm:dir/>
          <dgm:resizeHandles val="exact"/>
        </dgm:presLayoutVars>
      </dgm:prSet>
      <dgm:spPr/>
    </dgm:pt>
    <dgm:pt modelId="{FD4EA0E9-5280-4185-B0B4-CE2CE4464C20}" type="pres">
      <dgm:prSet presAssocID="{1D80159E-FFA4-4E85-A3EF-5FB1A8893F4A}" presName="container" presStyleCnt="0">
        <dgm:presLayoutVars>
          <dgm:dir/>
          <dgm:resizeHandles val="exact"/>
        </dgm:presLayoutVars>
      </dgm:prSet>
      <dgm:spPr/>
    </dgm:pt>
    <dgm:pt modelId="{4BE6BB4C-6560-474A-ACC3-AB3D17BDCC8C}" type="pres">
      <dgm:prSet presAssocID="{2E5171EF-69FA-4DEE-BD12-D278E9CB31F9}" presName="compNode" presStyleCnt="0"/>
      <dgm:spPr/>
    </dgm:pt>
    <dgm:pt modelId="{3E5F771E-6054-4612-A70E-41E6E8A1B31D}" type="pres">
      <dgm:prSet presAssocID="{2E5171EF-69FA-4DEE-BD12-D278E9CB31F9}" presName="iconBgRect" presStyleLbl="bgShp" presStyleIdx="0" presStyleCnt="4"/>
      <dgm:spPr/>
    </dgm:pt>
    <dgm:pt modelId="{8EB8ACE1-B8F4-452C-A428-2019428D2FAD}" type="pres">
      <dgm:prSet presAssocID="{2E5171EF-69FA-4DEE-BD12-D278E9CB31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C0E30E5-7F94-44C5-8CF9-1369FB1D1B5E}" type="pres">
      <dgm:prSet presAssocID="{2E5171EF-69FA-4DEE-BD12-D278E9CB31F9}" presName="spaceRect" presStyleCnt="0"/>
      <dgm:spPr/>
    </dgm:pt>
    <dgm:pt modelId="{25776191-8E22-488D-A22A-9F5189644C7C}" type="pres">
      <dgm:prSet presAssocID="{2E5171EF-69FA-4DEE-BD12-D278E9CB31F9}" presName="textRect" presStyleLbl="revTx" presStyleIdx="0" presStyleCnt="4">
        <dgm:presLayoutVars>
          <dgm:chMax val="1"/>
          <dgm:chPref val="1"/>
        </dgm:presLayoutVars>
      </dgm:prSet>
      <dgm:spPr/>
    </dgm:pt>
    <dgm:pt modelId="{0259D0D1-465E-4429-AB98-AB07C049F44A}" type="pres">
      <dgm:prSet presAssocID="{AEEF086A-AC42-40F3-9E17-9BA6802E6EDA}" presName="sibTrans" presStyleLbl="sibTrans2D1" presStyleIdx="0" presStyleCnt="0"/>
      <dgm:spPr/>
    </dgm:pt>
    <dgm:pt modelId="{C611E17C-7DAA-4DE3-932D-2274EE02AD77}" type="pres">
      <dgm:prSet presAssocID="{2006295D-9836-41B0-86E7-B100B2987486}" presName="compNode" presStyleCnt="0"/>
      <dgm:spPr/>
    </dgm:pt>
    <dgm:pt modelId="{8FAD8B5E-64F4-494C-B450-DB8A87077271}" type="pres">
      <dgm:prSet presAssocID="{2006295D-9836-41B0-86E7-B100B2987486}" presName="iconBgRect" presStyleLbl="bgShp" presStyleIdx="1" presStyleCnt="4"/>
      <dgm:spPr/>
    </dgm:pt>
    <dgm:pt modelId="{4813AFC4-6279-4D54-A5E6-7EAC1635EB47}" type="pres">
      <dgm:prSet presAssocID="{2006295D-9836-41B0-86E7-B100B29874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inity"/>
        </a:ext>
      </dgm:extLst>
    </dgm:pt>
    <dgm:pt modelId="{E2A42A8E-CCD8-4AAB-9B40-F2A8237F75C2}" type="pres">
      <dgm:prSet presAssocID="{2006295D-9836-41B0-86E7-B100B2987486}" presName="spaceRect" presStyleCnt="0"/>
      <dgm:spPr/>
    </dgm:pt>
    <dgm:pt modelId="{49DD6559-D92C-4994-81F9-74EE93D129BC}" type="pres">
      <dgm:prSet presAssocID="{2006295D-9836-41B0-86E7-B100B2987486}" presName="textRect" presStyleLbl="revTx" presStyleIdx="1" presStyleCnt="4">
        <dgm:presLayoutVars>
          <dgm:chMax val="1"/>
          <dgm:chPref val="1"/>
        </dgm:presLayoutVars>
      </dgm:prSet>
      <dgm:spPr/>
    </dgm:pt>
    <dgm:pt modelId="{746C63A9-069B-46A2-8876-E24A268BE75F}" type="pres">
      <dgm:prSet presAssocID="{A5B02D29-C323-457A-B6B6-1B296A8A40B8}" presName="sibTrans" presStyleLbl="sibTrans2D1" presStyleIdx="0" presStyleCnt="0"/>
      <dgm:spPr/>
    </dgm:pt>
    <dgm:pt modelId="{6EC24D3A-C275-4436-BFA0-9A22E2D71F8F}" type="pres">
      <dgm:prSet presAssocID="{2DA7523A-CA62-4E39-8A0E-D45A20385806}" presName="compNode" presStyleCnt="0"/>
      <dgm:spPr/>
    </dgm:pt>
    <dgm:pt modelId="{FE57751D-2A13-4212-AC13-7F5A0FABAB6F}" type="pres">
      <dgm:prSet presAssocID="{2DA7523A-CA62-4E39-8A0E-D45A20385806}" presName="iconBgRect" presStyleLbl="bgShp" presStyleIdx="2" presStyleCnt="4"/>
      <dgm:spPr/>
    </dgm:pt>
    <dgm:pt modelId="{983107E7-10FE-46FE-B79C-DDA1B8BA8424}" type="pres">
      <dgm:prSet presAssocID="{2DA7523A-CA62-4E39-8A0E-D45A203858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1DDAF164-B3B6-4BFA-98B0-26A4FEC8BA3B}" type="pres">
      <dgm:prSet presAssocID="{2DA7523A-CA62-4E39-8A0E-D45A20385806}" presName="spaceRect" presStyleCnt="0"/>
      <dgm:spPr/>
    </dgm:pt>
    <dgm:pt modelId="{F4ED5641-80E5-417C-874B-4C940C614037}" type="pres">
      <dgm:prSet presAssocID="{2DA7523A-CA62-4E39-8A0E-D45A20385806}" presName="textRect" presStyleLbl="revTx" presStyleIdx="2" presStyleCnt="4">
        <dgm:presLayoutVars>
          <dgm:chMax val="1"/>
          <dgm:chPref val="1"/>
        </dgm:presLayoutVars>
      </dgm:prSet>
      <dgm:spPr/>
    </dgm:pt>
    <dgm:pt modelId="{816009F2-4384-4385-B947-9981F7A64599}" type="pres">
      <dgm:prSet presAssocID="{5B70A2C2-E217-403B-B382-CF9EC30E08A3}" presName="sibTrans" presStyleLbl="sibTrans2D1" presStyleIdx="0" presStyleCnt="0"/>
      <dgm:spPr/>
    </dgm:pt>
    <dgm:pt modelId="{3A2EB393-1AFF-4993-B048-6D057E0E4EC6}" type="pres">
      <dgm:prSet presAssocID="{4368A6D7-CFBB-4931-8727-2AA177B0055D}" presName="compNode" presStyleCnt="0"/>
      <dgm:spPr/>
    </dgm:pt>
    <dgm:pt modelId="{4EB07F1C-5890-4B8B-B792-B72AC0E92FC8}" type="pres">
      <dgm:prSet presAssocID="{4368A6D7-CFBB-4931-8727-2AA177B0055D}" presName="iconBgRect" presStyleLbl="bgShp" presStyleIdx="3" presStyleCnt="4"/>
      <dgm:spPr/>
    </dgm:pt>
    <dgm:pt modelId="{E45B6A87-3F77-4653-AEFD-40D18A20EB19}" type="pres">
      <dgm:prSet presAssocID="{4368A6D7-CFBB-4931-8727-2AA177B005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105E13D-DAB2-4EA9-B265-9D5804054086}" type="pres">
      <dgm:prSet presAssocID="{4368A6D7-CFBB-4931-8727-2AA177B0055D}" presName="spaceRect" presStyleCnt="0"/>
      <dgm:spPr/>
    </dgm:pt>
    <dgm:pt modelId="{3648A1D1-CA03-44EB-9EC4-74A042E084B2}" type="pres">
      <dgm:prSet presAssocID="{4368A6D7-CFBB-4931-8727-2AA177B0055D}" presName="textRect" presStyleLbl="revTx" presStyleIdx="3" presStyleCnt="4">
        <dgm:presLayoutVars>
          <dgm:chMax val="1"/>
          <dgm:chPref val="1"/>
        </dgm:presLayoutVars>
      </dgm:prSet>
      <dgm:spPr/>
    </dgm:pt>
  </dgm:ptLst>
  <dgm:cxnLst>
    <dgm:cxn modelId="{CC7E122A-5F88-4239-BF1F-82563CCB046B}" type="presOf" srcId="{4368A6D7-CFBB-4931-8727-2AA177B0055D}" destId="{3648A1D1-CA03-44EB-9EC4-74A042E084B2}" srcOrd="0" destOrd="0" presId="urn:microsoft.com/office/officeart/2018/2/layout/IconCircleList"/>
    <dgm:cxn modelId="{DBE5732D-1151-42A3-964D-4014E3993D80}" type="presOf" srcId="{A5B02D29-C323-457A-B6B6-1B296A8A40B8}" destId="{746C63A9-069B-46A2-8876-E24A268BE75F}" srcOrd="0" destOrd="0" presId="urn:microsoft.com/office/officeart/2018/2/layout/IconCircleList"/>
    <dgm:cxn modelId="{99B2A434-98D1-4203-96EB-C0352D77698E}" type="presOf" srcId="{2E5171EF-69FA-4DEE-BD12-D278E9CB31F9}" destId="{25776191-8E22-488D-A22A-9F5189644C7C}" srcOrd="0" destOrd="0" presId="urn:microsoft.com/office/officeart/2018/2/layout/IconCircleList"/>
    <dgm:cxn modelId="{7DB56542-9001-49B5-A1BF-95EA410747BF}" type="presOf" srcId="{2006295D-9836-41B0-86E7-B100B2987486}" destId="{49DD6559-D92C-4994-81F9-74EE93D129BC}" srcOrd="0" destOrd="0" presId="urn:microsoft.com/office/officeart/2018/2/layout/IconCircleList"/>
    <dgm:cxn modelId="{090D1E6E-4ACD-4789-A7F0-6B35BFD9A0FF}" srcId="{1D80159E-FFA4-4E85-A3EF-5FB1A8893F4A}" destId="{2006295D-9836-41B0-86E7-B100B2987486}" srcOrd="1" destOrd="0" parTransId="{CE1B08D9-248C-4E98-9819-7FF5260C172D}" sibTransId="{A5B02D29-C323-457A-B6B6-1B296A8A40B8}"/>
    <dgm:cxn modelId="{99ECF759-8E9D-4428-91F0-B794313D5D6F}" srcId="{1D80159E-FFA4-4E85-A3EF-5FB1A8893F4A}" destId="{4368A6D7-CFBB-4931-8727-2AA177B0055D}" srcOrd="3" destOrd="0" parTransId="{C0BEA54B-3A21-42C6-BA47-D2A9DA0CDF23}" sibTransId="{108AF635-5219-4D45-ADDA-94AA52F27E60}"/>
    <dgm:cxn modelId="{F2D73D83-3C1F-44E2-A5EF-F7E1CF118BCD}" srcId="{1D80159E-FFA4-4E85-A3EF-5FB1A8893F4A}" destId="{2DA7523A-CA62-4E39-8A0E-D45A20385806}" srcOrd="2" destOrd="0" parTransId="{B6D493CE-BD61-4E20-8494-E11E65CA6E2F}" sibTransId="{5B70A2C2-E217-403B-B382-CF9EC30E08A3}"/>
    <dgm:cxn modelId="{E61B79B7-A4D5-42F0-BB16-C7BDF57E0283}" type="presOf" srcId="{2DA7523A-CA62-4E39-8A0E-D45A20385806}" destId="{F4ED5641-80E5-417C-874B-4C940C614037}" srcOrd="0" destOrd="0" presId="urn:microsoft.com/office/officeart/2018/2/layout/IconCircleList"/>
    <dgm:cxn modelId="{B8E9FAC7-D6F2-41BC-B9D5-4FC85B5749DB}" type="presOf" srcId="{1D80159E-FFA4-4E85-A3EF-5FB1A8893F4A}" destId="{8616CEAD-CC88-44AC-983F-960BFA5CACFB}" srcOrd="0" destOrd="0" presId="urn:microsoft.com/office/officeart/2018/2/layout/IconCircleList"/>
    <dgm:cxn modelId="{D6BC75C8-C2A8-46E1-92E5-6315759B6B16}" type="presOf" srcId="{AEEF086A-AC42-40F3-9E17-9BA6802E6EDA}" destId="{0259D0D1-465E-4429-AB98-AB07C049F44A}" srcOrd="0" destOrd="0" presId="urn:microsoft.com/office/officeart/2018/2/layout/IconCircleList"/>
    <dgm:cxn modelId="{278F72D6-E676-4ED1-BC1C-CDE5F9BDE069}" type="presOf" srcId="{5B70A2C2-E217-403B-B382-CF9EC30E08A3}" destId="{816009F2-4384-4385-B947-9981F7A64599}" srcOrd="0" destOrd="0" presId="urn:microsoft.com/office/officeart/2018/2/layout/IconCircleList"/>
    <dgm:cxn modelId="{963921F4-38E2-40D1-BA45-B57E4714163E}" srcId="{1D80159E-FFA4-4E85-A3EF-5FB1A8893F4A}" destId="{2E5171EF-69FA-4DEE-BD12-D278E9CB31F9}" srcOrd="0" destOrd="0" parTransId="{5ED459CE-103D-4962-91E7-30C62A230E33}" sibTransId="{AEEF086A-AC42-40F3-9E17-9BA6802E6EDA}"/>
    <dgm:cxn modelId="{B47626B2-87DE-453C-9828-6B8FC3E8EF44}" type="presParOf" srcId="{8616CEAD-CC88-44AC-983F-960BFA5CACFB}" destId="{FD4EA0E9-5280-4185-B0B4-CE2CE4464C20}" srcOrd="0" destOrd="0" presId="urn:microsoft.com/office/officeart/2018/2/layout/IconCircleList"/>
    <dgm:cxn modelId="{34726BFB-BA2C-419E-8947-4CEF96EF66D7}" type="presParOf" srcId="{FD4EA0E9-5280-4185-B0B4-CE2CE4464C20}" destId="{4BE6BB4C-6560-474A-ACC3-AB3D17BDCC8C}" srcOrd="0" destOrd="0" presId="urn:microsoft.com/office/officeart/2018/2/layout/IconCircleList"/>
    <dgm:cxn modelId="{A20305CE-7BF7-4FB5-8EF1-D1E1F1DD1300}" type="presParOf" srcId="{4BE6BB4C-6560-474A-ACC3-AB3D17BDCC8C}" destId="{3E5F771E-6054-4612-A70E-41E6E8A1B31D}" srcOrd="0" destOrd="0" presId="urn:microsoft.com/office/officeart/2018/2/layout/IconCircleList"/>
    <dgm:cxn modelId="{7EAB9E16-E987-49D1-97FE-331A8C42F716}" type="presParOf" srcId="{4BE6BB4C-6560-474A-ACC3-AB3D17BDCC8C}" destId="{8EB8ACE1-B8F4-452C-A428-2019428D2FAD}" srcOrd="1" destOrd="0" presId="urn:microsoft.com/office/officeart/2018/2/layout/IconCircleList"/>
    <dgm:cxn modelId="{5F9F3B08-5DEA-42C3-83BD-DCFBDEA1826F}" type="presParOf" srcId="{4BE6BB4C-6560-474A-ACC3-AB3D17BDCC8C}" destId="{CC0E30E5-7F94-44C5-8CF9-1369FB1D1B5E}" srcOrd="2" destOrd="0" presId="urn:microsoft.com/office/officeart/2018/2/layout/IconCircleList"/>
    <dgm:cxn modelId="{FC2AF9E9-8D10-4E42-9850-C6E978702FF8}" type="presParOf" srcId="{4BE6BB4C-6560-474A-ACC3-AB3D17BDCC8C}" destId="{25776191-8E22-488D-A22A-9F5189644C7C}" srcOrd="3" destOrd="0" presId="urn:microsoft.com/office/officeart/2018/2/layout/IconCircleList"/>
    <dgm:cxn modelId="{30FE3998-FCAC-44DE-B486-D7EF2105D4A1}" type="presParOf" srcId="{FD4EA0E9-5280-4185-B0B4-CE2CE4464C20}" destId="{0259D0D1-465E-4429-AB98-AB07C049F44A}" srcOrd="1" destOrd="0" presId="urn:microsoft.com/office/officeart/2018/2/layout/IconCircleList"/>
    <dgm:cxn modelId="{740036FD-489A-4FAC-A620-5F93E21A483D}" type="presParOf" srcId="{FD4EA0E9-5280-4185-B0B4-CE2CE4464C20}" destId="{C611E17C-7DAA-4DE3-932D-2274EE02AD77}" srcOrd="2" destOrd="0" presId="urn:microsoft.com/office/officeart/2018/2/layout/IconCircleList"/>
    <dgm:cxn modelId="{D1190E60-AD31-4468-9CD6-EC389EF221D2}" type="presParOf" srcId="{C611E17C-7DAA-4DE3-932D-2274EE02AD77}" destId="{8FAD8B5E-64F4-494C-B450-DB8A87077271}" srcOrd="0" destOrd="0" presId="urn:microsoft.com/office/officeart/2018/2/layout/IconCircleList"/>
    <dgm:cxn modelId="{5E0564E3-FB1F-41EB-9A8C-72B614EF907B}" type="presParOf" srcId="{C611E17C-7DAA-4DE3-932D-2274EE02AD77}" destId="{4813AFC4-6279-4D54-A5E6-7EAC1635EB47}" srcOrd="1" destOrd="0" presId="urn:microsoft.com/office/officeart/2018/2/layout/IconCircleList"/>
    <dgm:cxn modelId="{925546BF-E89F-4C30-8782-DE85BB8B245E}" type="presParOf" srcId="{C611E17C-7DAA-4DE3-932D-2274EE02AD77}" destId="{E2A42A8E-CCD8-4AAB-9B40-F2A8237F75C2}" srcOrd="2" destOrd="0" presId="urn:microsoft.com/office/officeart/2018/2/layout/IconCircleList"/>
    <dgm:cxn modelId="{6F6415F4-78FF-4440-B056-D88E68C40604}" type="presParOf" srcId="{C611E17C-7DAA-4DE3-932D-2274EE02AD77}" destId="{49DD6559-D92C-4994-81F9-74EE93D129BC}" srcOrd="3" destOrd="0" presId="urn:microsoft.com/office/officeart/2018/2/layout/IconCircleList"/>
    <dgm:cxn modelId="{09DFFEDA-EFEF-4F53-A69B-2279B108D7BD}" type="presParOf" srcId="{FD4EA0E9-5280-4185-B0B4-CE2CE4464C20}" destId="{746C63A9-069B-46A2-8876-E24A268BE75F}" srcOrd="3" destOrd="0" presId="urn:microsoft.com/office/officeart/2018/2/layout/IconCircleList"/>
    <dgm:cxn modelId="{CE2E4251-6AA5-4F23-B5A7-D1B11F1D19B5}" type="presParOf" srcId="{FD4EA0E9-5280-4185-B0B4-CE2CE4464C20}" destId="{6EC24D3A-C275-4436-BFA0-9A22E2D71F8F}" srcOrd="4" destOrd="0" presId="urn:microsoft.com/office/officeart/2018/2/layout/IconCircleList"/>
    <dgm:cxn modelId="{5D1DB744-6A93-4E66-BFC8-2F6930AAA2C9}" type="presParOf" srcId="{6EC24D3A-C275-4436-BFA0-9A22E2D71F8F}" destId="{FE57751D-2A13-4212-AC13-7F5A0FABAB6F}" srcOrd="0" destOrd="0" presId="urn:microsoft.com/office/officeart/2018/2/layout/IconCircleList"/>
    <dgm:cxn modelId="{C2152D9D-E20F-48A7-A643-8B4C9945CD3F}" type="presParOf" srcId="{6EC24D3A-C275-4436-BFA0-9A22E2D71F8F}" destId="{983107E7-10FE-46FE-B79C-DDA1B8BA8424}" srcOrd="1" destOrd="0" presId="urn:microsoft.com/office/officeart/2018/2/layout/IconCircleList"/>
    <dgm:cxn modelId="{48E2DFF9-C5B8-47F7-841D-02538F548734}" type="presParOf" srcId="{6EC24D3A-C275-4436-BFA0-9A22E2D71F8F}" destId="{1DDAF164-B3B6-4BFA-98B0-26A4FEC8BA3B}" srcOrd="2" destOrd="0" presId="urn:microsoft.com/office/officeart/2018/2/layout/IconCircleList"/>
    <dgm:cxn modelId="{5D82B6AC-0B01-4C9D-B654-56FDD00E53D8}" type="presParOf" srcId="{6EC24D3A-C275-4436-BFA0-9A22E2D71F8F}" destId="{F4ED5641-80E5-417C-874B-4C940C614037}" srcOrd="3" destOrd="0" presId="urn:microsoft.com/office/officeart/2018/2/layout/IconCircleList"/>
    <dgm:cxn modelId="{81085460-B0A9-42D8-92DB-69E2926367FF}" type="presParOf" srcId="{FD4EA0E9-5280-4185-B0B4-CE2CE4464C20}" destId="{816009F2-4384-4385-B947-9981F7A64599}" srcOrd="5" destOrd="0" presId="urn:microsoft.com/office/officeart/2018/2/layout/IconCircleList"/>
    <dgm:cxn modelId="{2F7AD886-5027-444C-9FA5-0298C3B7B311}" type="presParOf" srcId="{FD4EA0E9-5280-4185-B0B4-CE2CE4464C20}" destId="{3A2EB393-1AFF-4993-B048-6D057E0E4EC6}" srcOrd="6" destOrd="0" presId="urn:microsoft.com/office/officeart/2018/2/layout/IconCircleList"/>
    <dgm:cxn modelId="{ACDED7DB-C23E-45C8-B1F5-483CE89C57C3}" type="presParOf" srcId="{3A2EB393-1AFF-4993-B048-6D057E0E4EC6}" destId="{4EB07F1C-5890-4B8B-B792-B72AC0E92FC8}" srcOrd="0" destOrd="0" presId="urn:microsoft.com/office/officeart/2018/2/layout/IconCircleList"/>
    <dgm:cxn modelId="{E7C86FB7-CC77-4EB1-B3D2-E9A04F220453}" type="presParOf" srcId="{3A2EB393-1AFF-4993-B048-6D057E0E4EC6}" destId="{E45B6A87-3F77-4653-AEFD-40D18A20EB19}" srcOrd="1" destOrd="0" presId="urn:microsoft.com/office/officeart/2018/2/layout/IconCircleList"/>
    <dgm:cxn modelId="{AAD3F2DD-00C5-4E53-8246-64FA294871D3}" type="presParOf" srcId="{3A2EB393-1AFF-4993-B048-6D057E0E4EC6}" destId="{B105E13D-DAB2-4EA9-B265-9D5804054086}" srcOrd="2" destOrd="0" presId="urn:microsoft.com/office/officeart/2018/2/layout/IconCircleList"/>
    <dgm:cxn modelId="{FB5FFE2C-E28A-4988-8880-F43C6F035E0E}" type="presParOf" srcId="{3A2EB393-1AFF-4993-B048-6D057E0E4EC6}" destId="{3648A1D1-CA03-44EB-9EC4-74A042E084B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D82520-17C1-49DA-8B63-9A9715C54DA5}"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708C8F88-217E-4F1C-B542-8E54BF58D0CA}">
      <dgm:prSet/>
      <dgm:spPr/>
      <dgm:t>
        <a:bodyPr/>
        <a:lstStyle/>
        <a:p>
          <a:r>
            <a:rPr lang="en-US" b="0" i="0"/>
            <a:t>Book search</a:t>
          </a:r>
          <a:endParaRPr lang="en-US"/>
        </a:p>
      </dgm:t>
    </dgm:pt>
    <dgm:pt modelId="{9A0AEEE2-4FC9-45B1-BD35-C6BADE39168C}" type="parTrans" cxnId="{CD713756-C108-475C-96FD-9A5CDF8F8E1F}">
      <dgm:prSet/>
      <dgm:spPr/>
      <dgm:t>
        <a:bodyPr/>
        <a:lstStyle/>
        <a:p>
          <a:endParaRPr lang="en-US"/>
        </a:p>
      </dgm:t>
    </dgm:pt>
    <dgm:pt modelId="{C2718707-C694-4219-B327-49AF97A7D9FF}" type="sibTrans" cxnId="{CD713756-C108-475C-96FD-9A5CDF8F8E1F}">
      <dgm:prSet/>
      <dgm:spPr/>
      <dgm:t>
        <a:bodyPr/>
        <a:lstStyle/>
        <a:p>
          <a:endParaRPr lang="en-US"/>
        </a:p>
      </dgm:t>
    </dgm:pt>
    <dgm:pt modelId="{444660C9-D31F-44CA-AB22-8F87B20A9556}">
      <dgm:prSet/>
      <dgm:spPr/>
      <dgm:t>
        <a:bodyPr/>
        <a:lstStyle/>
        <a:p>
          <a:r>
            <a:rPr lang="en-US" b="0" i="0"/>
            <a:t>Book issue</a:t>
          </a:r>
          <a:endParaRPr lang="en-US"/>
        </a:p>
      </dgm:t>
    </dgm:pt>
    <dgm:pt modelId="{233F0338-BFD5-491D-82B0-197A74A8190F}" type="parTrans" cxnId="{E352F148-7722-45C8-B79D-C768B8C4EE9B}">
      <dgm:prSet/>
      <dgm:spPr/>
      <dgm:t>
        <a:bodyPr/>
        <a:lstStyle/>
        <a:p>
          <a:endParaRPr lang="en-US"/>
        </a:p>
      </dgm:t>
    </dgm:pt>
    <dgm:pt modelId="{9C7DD106-5ABE-4EB7-864D-EE8533D31864}" type="sibTrans" cxnId="{E352F148-7722-45C8-B79D-C768B8C4EE9B}">
      <dgm:prSet/>
      <dgm:spPr/>
      <dgm:t>
        <a:bodyPr/>
        <a:lstStyle/>
        <a:p>
          <a:endParaRPr lang="en-US"/>
        </a:p>
      </dgm:t>
    </dgm:pt>
    <dgm:pt modelId="{19418BC1-6877-4C2D-8A67-15282675C155}">
      <dgm:prSet/>
      <dgm:spPr/>
      <dgm:t>
        <a:bodyPr/>
        <a:lstStyle/>
        <a:p>
          <a:r>
            <a:rPr lang="en-US" b="0" i="0"/>
            <a:t>Book return</a:t>
          </a:r>
          <a:endParaRPr lang="en-US"/>
        </a:p>
      </dgm:t>
    </dgm:pt>
    <dgm:pt modelId="{DF9513A6-D7F0-4DB8-A53B-383E36FC354E}" type="parTrans" cxnId="{171D12AF-2A08-4876-BF4B-50579F197B54}">
      <dgm:prSet/>
      <dgm:spPr/>
      <dgm:t>
        <a:bodyPr/>
        <a:lstStyle/>
        <a:p>
          <a:endParaRPr lang="en-US"/>
        </a:p>
      </dgm:t>
    </dgm:pt>
    <dgm:pt modelId="{F6C9C8ED-4A29-4299-A6FD-3B01F281ECAF}" type="sibTrans" cxnId="{171D12AF-2A08-4876-BF4B-50579F197B54}">
      <dgm:prSet/>
      <dgm:spPr/>
      <dgm:t>
        <a:bodyPr/>
        <a:lstStyle/>
        <a:p>
          <a:endParaRPr lang="en-US"/>
        </a:p>
      </dgm:t>
    </dgm:pt>
    <dgm:pt modelId="{05E7AEEA-A1C5-443C-9A4A-636B88F62B3C}">
      <dgm:prSet/>
      <dgm:spPr/>
      <dgm:t>
        <a:bodyPr/>
        <a:lstStyle/>
        <a:p>
          <a:r>
            <a:rPr lang="en-US" b="0" i="0"/>
            <a:t>User registration</a:t>
          </a:r>
          <a:endParaRPr lang="en-US"/>
        </a:p>
      </dgm:t>
    </dgm:pt>
    <dgm:pt modelId="{7C199DB5-82CA-40AC-A78D-CF83E58729D0}" type="parTrans" cxnId="{A2C03746-A1A0-41B2-9784-7543AA7EC5FD}">
      <dgm:prSet/>
      <dgm:spPr/>
      <dgm:t>
        <a:bodyPr/>
        <a:lstStyle/>
        <a:p>
          <a:endParaRPr lang="en-US"/>
        </a:p>
      </dgm:t>
    </dgm:pt>
    <dgm:pt modelId="{1E1D7533-92EB-47A8-B07A-378615C5A324}" type="sibTrans" cxnId="{A2C03746-A1A0-41B2-9784-7543AA7EC5FD}">
      <dgm:prSet/>
      <dgm:spPr/>
      <dgm:t>
        <a:bodyPr/>
        <a:lstStyle/>
        <a:p>
          <a:endParaRPr lang="en-US"/>
        </a:p>
      </dgm:t>
    </dgm:pt>
    <dgm:pt modelId="{02021C9B-CAB0-449A-A339-78539A6C1722}">
      <dgm:prSet/>
      <dgm:spPr/>
      <dgm:t>
        <a:bodyPr/>
        <a:lstStyle/>
        <a:p>
          <a:r>
            <a:rPr lang="en-US" b="0" i="0"/>
            <a:t>Inventory management</a:t>
          </a:r>
          <a:endParaRPr lang="en-US"/>
        </a:p>
      </dgm:t>
    </dgm:pt>
    <dgm:pt modelId="{11986E2A-A14E-49C8-B34A-EB8CEAAC52ED}" type="parTrans" cxnId="{806D7FC8-0A26-4EF2-89AF-C645BED91410}">
      <dgm:prSet/>
      <dgm:spPr/>
      <dgm:t>
        <a:bodyPr/>
        <a:lstStyle/>
        <a:p>
          <a:endParaRPr lang="en-US"/>
        </a:p>
      </dgm:t>
    </dgm:pt>
    <dgm:pt modelId="{54ABCE34-6B3C-4B25-A79F-0034C0EFEC26}" type="sibTrans" cxnId="{806D7FC8-0A26-4EF2-89AF-C645BED91410}">
      <dgm:prSet/>
      <dgm:spPr/>
      <dgm:t>
        <a:bodyPr/>
        <a:lstStyle/>
        <a:p>
          <a:endParaRPr lang="en-US"/>
        </a:p>
      </dgm:t>
    </dgm:pt>
    <dgm:pt modelId="{82E8E1EE-DF71-4B7F-8FD8-1475D9BDBB38}" type="pres">
      <dgm:prSet presAssocID="{72D82520-17C1-49DA-8B63-9A9715C54DA5}" presName="linear" presStyleCnt="0">
        <dgm:presLayoutVars>
          <dgm:animLvl val="lvl"/>
          <dgm:resizeHandles val="exact"/>
        </dgm:presLayoutVars>
      </dgm:prSet>
      <dgm:spPr/>
    </dgm:pt>
    <dgm:pt modelId="{8E8A1B63-BE04-4C5D-9463-09283A65C822}" type="pres">
      <dgm:prSet presAssocID="{708C8F88-217E-4F1C-B542-8E54BF58D0CA}" presName="parentText" presStyleLbl="node1" presStyleIdx="0" presStyleCnt="5">
        <dgm:presLayoutVars>
          <dgm:chMax val="0"/>
          <dgm:bulletEnabled val="1"/>
        </dgm:presLayoutVars>
      </dgm:prSet>
      <dgm:spPr/>
    </dgm:pt>
    <dgm:pt modelId="{C648190F-F4EF-4F7A-AB0A-D665E3943161}" type="pres">
      <dgm:prSet presAssocID="{C2718707-C694-4219-B327-49AF97A7D9FF}" presName="spacer" presStyleCnt="0"/>
      <dgm:spPr/>
    </dgm:pt>
    <dgm:pt modelId="{D4AA6EA6-854F-4003-AEE3-DD44D43369C7}" type="pres">
      <dgm:prSet presAssocID="{444660C9-D31F-44CA-AB22-8F87B20A9556}" presName="parentText" presStyleLbl="node1" presStyleIdx="1" presStyleCnt="5">
        <dgm:presLayoutVars>
          <dgm:chMax val="0"/>
          <dgm:bulletEnabled val="1"/>
        </dgm:presLayoutVars>
      </dgm:prSet>
      <dgm:spPr/>
    </dgm:pt>
    <dgm:pt modelId="{2581091F-91C9-4559-A801-B604E7CA9D4A}" type="pres">
      <dgm:prSet presAssocID="{9C7DD106-5ABE-4EB7-864D-EE8533D31864}" presName="spacer" presStyleCnt="0"/>
      <dgm:spPr/>
    </dgm:pt>
    <dgm:pt modelId="{7937F610-A1F3-40ED-BCE9-9E4A509C76C4}" type="pres">
      <dgm:prSet presAssocID="{19418BC1-6877-4C2D-8A67-15282675C155}" presName="parentText" presStyleLbl="node1" presStyleIdx="2" presStyleCnt="5">
        <dgm:presLayoutVars>
          <dgm:chMax val="0"/>
          <dgm:bulletEnabled val="1"/>
        </dgm:presLayoutVars>
      </dgm:prSet>
      <dgm:spPr/>
    </dgm:pt>
    <dgm:pt modelId="{9C4365DD-5A15-48C7-8EA5-AB3FA516E3A6}" type="pres">
      <dgm:prSet presAssocID="{F6C9C8ED-4A29-4299-A6FD-3B01F281ECAF}" presName="spacer" presStyleCnt="0"/>
      <dgm:spPr/>
    </dgm:pt>
    <dgm:pt modelId="{F04AA139-FBB1-4976-8385-1A5ED3BD5A38}" type="pres">
      <dgm:prSet presAssocID="{05E7AEEA-A1C5-443C-9A4A-636B88F62B3C}" presName="parentText" presStyleLbl="node1" presStyleIdx="3" presStyleCnt="5">
        <dgm:presLayoutVars>
          <dgm:chMax val="0"/>
          <dgm:bulletEnabled val="1"/>
        </dgm:presLayoutVars>
      </dgm:prSet>
      <dgm:spPr/>
    </dgm:pt>
    <dgm:pt modelId="{5868494E-CAA4-4586-83E2-2809D395A3B3}" type="pres">
      <dgm:prSet presAssocID="{1E1D7533-92EB-47A8-B07A-378615C5A324}" presName="spacer" presStyleCnt="0"/>
      <dgm:spPr/>
    </dgm:pt>
    <dgm:pt modelId="{75A8E74F-286F-44B2-996A-20EBA2C59D53}" type="pres">
      <dgm:prSet presAssocID="{02021C9B-CAB0-449A-A339-78539A6C1722}" presName="parentText" presStyleLbl="node1" presStyleIdx="4" presStyleCnt="5">
        <dgm:presLayoutVars>
          <dgm:chMax val="0"/>
          <dgm:bulletEnabled val="1"/>
        </dgm:presLayoutVars>
      </dgm:prSet>
      <dgm:spPr/>
    </dgm:pt>
  </dgm:ptLst>
  <dgm:cxnLst>
    <dgm:cxn modelId="{E688AA2B-F97A-43E3-9783-F4DC189AE4F3}" type="presOf" srcId="{05E7AEEA-A1C5-443C-9A4A-636B88F62B3C}" destId="{F04AA139-FBB1-4976-8385-1A5ED3BD5A38}" srcOrd="0" destOrd="0" presId="urn:microsoft.com/office/officeart/2005/8/layout/vList2"/>
    <dgm:cxn modelId="{A2C03746-A1A0-41B2-9784-7543AA7EC5FD}" srcId="{72D82520-17C1-49DA-8B63-9A9715C54DA5}" destId="{05E7AEEA-A1C5-443C-9A4A-636B88F62B3C}" srcOrd="3" destOrd="0" parTransId="{7C199DB5-82CA-40AC-A78D-CF83E58729D0}" sibTransId="{1E1D7533-92EB-47A8-B07A-378615C5A324}"/>
    <dgm:cxn modelId="{E352F148-7722-45C8-B79D-C768B8C4EE9B}" srcId="{72D82520-17C1-49DA-8B63-9A9715C54DA5}" destId="{444660C9-D31F-44CA-AB22-8F87B20A9556}" srcOrd="1" destOrd="0" parTransId="{233F0338-BFD5-491D-82B0-197A74A8190F}" sibTransId="{9C7DD106-5ABE-4EB7-864D-EE8533D31864}"/>
    <dgm:cxn modelId="{CD713756-C108-475C-96FD-9A5CDF8F8E1F}" srcId="{72D82520-17C1-49DA-8B63-9A9715C54DA5}" destId="{708C8F88-217E-4F1C-B542-8E54BF58D0CA}" srcOrd="0" destOrd="0" parTransId="{9A0AEEE2-4FC9-45B1-BD35-C6BADE39168C}" sibTransId="{C2718707-C694-4219-B327-49AF97A7D9FF}"/>
    <dgm:cxn modelId="{37A27C77-017A-4909-B49E-91D55F32B583}" type="presOf" srcId="{72D82520-17C1-49DA-8B63-9A9715C54DA5}" destId="{82E8E1EE-DF71-4B7F-8FD8-1475D9BDBB38}" srcOrd="0" destOrd="0" presId="urn:microsoft.com/office/officeart/2005/8/layout/vList2"/>
    <dgm:cxn modelId="{20EFE07A-20EB-4FB9-A0D3-169BE3E1ACE9}" type="presOf" srcId="{02021C9B-CAB0-449A-A339-78539A6C1722}" destId="{75A8E74F-286F-44B2-996A-20EBA2C59D53}" srcOrd="0" destOrd="0" presId="urn:microsoft.com/office/officeart/2005/8/layout/vList2"/>
    <dgm:cxn modelId="{10F36380-D51A-4FF7-8C4D-C1C67AF047B3}" type="presOf" srcId="{444660C9-D31F-44CA-AB22-8F87B20A9556}" destId="{D4AA6EA6-854F-4003-AEE3-DD44D43369C7}" srcOrd="0" destOrd="0" presId="urn:microsoft.com/office/officeart/2005/8/layout/vList2"/>
    <dgm:cxn modelId="{871827A5-866C-4B49-B76B-F0C984FADA47}" type="presOf" srcId="{708C8F88-217E-4F1C-B542-8E54BF58D0CA}" destId="{8E8A1B63-BE04-4C5D-9463-09283A65C822}" srcOrd="0" destOrd="0" presId="urn:microsoft.com/office/officeart/2005/8/layout/vList2"/>
    <dgm:cxn modelId="{171D12AF-2A08-4876-BF4B-50579F197B54}" srcId="{72D82520-17C1-49DA-8B63-9A9715C54DA5}" destId="{19418BC1-6877-4C2D-8A67-15282675C155}" srcOrd="2" destOrd="0" parTransId="{DF9513A6-D7F0-4DB8-A53B-383E36FC354E}" sibTransId="{F6C9C8ED-4A29-4299-A6FD-3B01F281ECAF}"/>
    <dgm:cxn modelId="{806D7FC8-0A26-4EF2-89AF-C645BED91410}" srcId="{72D82520-17C1-49DA-8B63-9A9715C54DA5}" destId="{02021C9B-CAB0-449A-A339-78539A6C1722}" srcOrd="4" destOrd="0" parTransId="{11986E2A-A14E-49C8-B34A-EB8CEAAC52ED}" sibTransId="{54ABCE34-6B3C-4B25-A79F-0034C0EFEC26}"/>
    <dgm:cxn modelId="{E608F0EC-A0BE-4C5A-A2C3-E0D0D3150AF2}" type="presOf" srcId="{19418BC1-6877-4C2D-8A67-15282675C155}" destId="{7937F610-A1F3-40ED-BCE9-9E4A509C76C4}" srcOrd="0" destOrd="0" presId="urn:microsoft.com/office/officeart/2005/8/layout/vList2"/>
    <dgm:cxn modelId="{8097B832-9579-458F-BE3E-3B42D576600B}" type="presParOf" srcId="{82E8E1EE-DF71-4B7F-8FD8-1475D9BDBB38}" destId="{8E8A1B63-BE04-4C5D-9463-09283A65C822}" srcOrd="0" destOrd="0" presId="urn:microsoft.com/office/officeart/2005/8/layout/vList2"/>
    <dgm:cxn modelId="{6CD9D42B-B386-444B-8796-CBD077B8E5F5}" type="presParOf" srcId="{82E8E1EE-DF71-4B7F-8FD8-1475D9BDBB38}" destId="{C648190F-F4EF-4F7A-AB0A-D665E3943161}" srcOrd="1" destOrd="0" presId="urn:microsoft.com/office/officeart/2005/8/layout/vList2"/>
    <dgm:cxn modelId="{90CC277C-8ED9-41AE-8A01-14D3F25069D6}" type="presParOf" srcId="{82E8E1EE-DF71-4B7F-8FD8-1475D9BDBB38}" destId="{D4AA6EA6-854F-4003-AEE3-DD44D43369C7}" srcOrd="2" destOrd="0" presId="urn:microsoft.com/office/officeart/2005/8/layout/vList2"/>
    <dgm:cxn modelId="{F4E1B132-F903-4869-8508-3E51FA7F99A8}" type="presParOf" srcId="{82E8E1EE-DF71-4B7F-8FD8-1475D9BDBB38}" destId="{2581091F-91C9-4559-A801-B604E7CA9D4A}" srcOrd="3" destOrd="0" presId="urn:microsoft.com/office/officeart/2005/8/layout/vList2"/>
    <dgm:cxn modelId="{7060D572-02FC-4DBB-BB68-2C688148D133}" type="presParOf" srcId="{82E8E1EE-DF71-4B7F-8FD8-1475D9BDBB38}" destId="{7937F610-A1F3-40ED-BCE9-9E4A509C76C4}" srcOrd="4" destOrd="0" presId="urn:microsoft.com/office/officeart/2005/8/layout/vList2"/>
    <dgm:cxn modelId="{9C98157B-EC69-4B2B-94DA-7CE1C22CAE14}" type="presParOf" srcId="{82E8E1EE-DF71-4B7F-8FD8-1475D9BDBB38}" destId="{9C4365DD-5A15-48C7-8EA5-AB3FA516E3A6}" srcOrd="5" destOrd="0" presId="urn:microsoft.com/office/officeart/2005/8/layout/vList2"/>
    <dgm:cxn modelId="{0E31C13D-E3E9-4B34-B045-CA000EAC7ECF}" type="presParOf" srcId="{82E8E1EE-DF71-4B7F-8FD8-1475D9BDBB38}" destId="{F04AA139-FBB1-4976-8385-1A5ED3BD5A38}" srcOrd="6" destOrd="0" presId="urn:microsoft.com/office/officeart/2005/8/layout/vList2"/>
    <dgm:cxn modelId="{386048C4-A01F-42B7-A8C4-B8FA27979684}" type="presParOf" srcId="{82E8E1EE-DF71-4B7F-8FD8-1475D9BDBB38}" destId="{5868494E-CAA4-4586-83E2-2809D395A3B3}" srcOrd="7" destOrd="0" presId="urn:microsoft.com/office/officeart/2005/8/layout/vList2"/>
    <dgm:cxn modelId="{4CCEDAE4-5BF6-4031-98D7-6D6FD2D26442}" type="presParOf" srcId="{82E8E1EE-DF71-4B7F-8FD8-1475D9BDBB38}" destId="{75A8E74F-286F-44B2-996A-20EBA2C59D5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318E97-D351-49EF-A535-A31C3320BA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A188BD-E48F-4763-95D5-320D3259DE0D}">
      <dgm:prSet/>
      <dgm:spPr/>
      <dgm:t>
        <a:bodyPr/>
        <a:lstStyle/>
        <a:p>
          <a:r>
            <a:rPr lang="en-IN"/>
            <a:t>LINEAR SEARCH AND SORTING ALGOEITHM.</a:t>
          </a:r>
          <a:endParaRPr lang="en-US"/>
        </a:p>
      </dgm:t>
    </dgm:pt>
    <dgm:pt modelId="{FC0D61A8-039D-45E1-ACE2-5C937028DDAF}" type="parTrans" cxnId="{CDE9D347-AC52-4B85-8A7C-47F396F54B70}">
      <dgm:prSet/>
      <dgm:spPr/>
      <dgm:t>
        <a:bodyPr/>
        <a:lstStyle/>
        <a:p>
          <a:endParaRPr lang="en-US"/>
        </a:p>
      </dgm:t>
    </dgm:pt>
    <dgm:pt modelId="{B7FDB02A-6AA6-43C9-A05A-98E06D15246B}" type="sibTrans" cxnId="{CDE9D347-AC52-4B85-8A7C-47F396F54B70}">
      <dgm:prSet/>
      <dgm:spPr/>
      <dgm:t>
        <a:bodyPr/>
        <a:lstStyle/>
        <a:p>
          <a:endParaRPr lang="en-US"/>
        </a:p>
      </dgm:t>
    </dgm:pt>
    <dgm:pt modelId="{EF4CE8F8-DBD0-43C9-AC53-BBA8337A8CF0}">
      <dgm:prSet/>
      <dgm:spPr/>
      <dgm:t>
        <a:bodyPr/>
        <a:lstStyle/>
        <a:p>
          <a:r>
            <a:rPr lang="en-IN"/>
            <a:t>1.ADDING A BOOK-&gt;PUSH_BACK</a:t>
          </a:r>
          <a:endParaRPr lang="en-US"/>
        </a:p>
      </dgm:t>
    </dgm:pt>
    <dgm:pt modelId="{2E761F8B-0F7F-4BB5-82B6-80DBE8D3EC95}" type="parTrans" cxnId="{F5989D39-E213-4909-B01B-F60068CA2CC4}">
      <dgm:prSet/>
      <dgm:spPr/>
      <dgm:t>
        <a:bodyPr/>
        <a:lstStyle/>
        <a:p>
          <a:endParaRPr lang="en-US"/>
        </a:p>
      </dgm:t>
    </dgm:pt>
    <dgm:pt modelId="{D77A0493-9E40-4206-8F77-ACD9FCB1C99F}" type="sibTrans" cxnId="{F5989D39-E213-4909-B01B-F60068CA2CC4}">
      <dgm:prSet/>
      <dgm:spPr/>
      <dgm:t>
        <a:bodyPr/>
        <a:lstStyle/>
        <a:p>
          <a:endParaRPr lang="en-US"/>
        </a:p>
      </dgm:t>
    </dgm:pt>
    <dgm:pt modelId="{FEE6ADD0-7D39-4790-A95D-9AC8B6686F06}">
      <dgm:prSet/>
      <dgm:spPr/>
      <dgm:t>
        <a:bodyPr/>
        <a:lstStyle/>
        <a:p>
          <a:r>
            <a:rPr lang="en-IN"/>
            <a:t>2.SEARCHING FOR A BOOK BY ID-&gt;FINDBOOKINDEXBYID.</a:t>
          </a:r>
          <a:endParaRPr lang="en-US"/>
        </a:p>
      </dgm:t>
    </dgm:pt>
    <dgm:pt modelId="{DDFC10B0-CC24-4004-9FA0-EA5B8E3185E3}" type="parTrans" cxnId="{ED6FB3CC-ADF4-4C62-9A80-ADFD898D3E6A}">
      <dgm:prSet/>
      <dgm:spPr/>
      <dgm:t>
        <a:bodyPr/>
        <a:lstStyle/>
        <a:p>
          <a:endParaRPr lang="en-US"/>
        </a:p>
      </dgm:t>
    </dgm:pt>
    <dgm:pt modelId="{26395353-A0A8-442F-A1DB-039B9751B8A3}" type="sibTrans" cxnId="{ED6FB3CC-ADF4-4C62-9A80-ADFD898D3E6A}">
      <dgm:prSet/>
      <dgm:spPr/>
      <dgm:t>
        <a:bodyPr/>
        <a:lstStyle/>
        <a:p>
          <a:endParaRPr lang="en-US"/>
        </a:p>
      </dgm:t>
    </dgm:pt>
    <dgm:pt modelId="{B1F401C0-364B-4A68-82BA-CB85F0DD5E4F}">
      <dgm:prSet/>
      <dgm:spPr/>
      <dgm:t>
        <a:bodyPr/>
        <a:lstStyle/>
        <a:p>
          <a:r>
            <a:rPr lang="en-IN"/>
            <a:t>3.SEARCHING FOR A BOOK BY TITLE-&gt;ITERATES THROUGH BOOKS VECTOR.</a:t>
          </a:r>
          <a:endParaRPr lang="en-US"/>
        </a:p>
      </dgm:t>
    </dgm:pt>
    <dgm:pt modelId="{9EC5656C-E7DF-45D8-AA1D-5FAB36A52186}" type="parTrans" cxnId="{11B859C6-8401-436E-B1C7-4C77E170DADA}">
      <dgm:prSet/>
      <dgm:spPr/>
      <dgm:t>
        <a:bodyPr/>
        <a:lstStyle/>
        <a:p>
          <a:endParaRPr lang="en-US"/>
        </a:p>
      </dgm:t>
    </dgm:pt>
    <dgm:pt modelId="{7EEC22D2-DEB0-4593-A46D-D553D039E6B8}" type="sibTrans" cxnId="{11B859C6-8401-436E-B1C7-4C77E170DADA}">
      <dgm:prSet/>
      <dgm:spPr/>
      <dgm:t>
        <a:bodyPr/>
        <a:lstStyle/>
        <a:p>
          <a:endParaRPr lang="en-US"/>
        </a:p>
      </dgm:t>
    </dgm:pt>
    <dgm:pt modelId="{9A4F1A77-BBAC-4C41-8BCF-91A11A338CB0}" type="pres">
      <dgm:prSet presAssocID="{AE318E97-D351-49EF-A535-A31C3320BA2C}" presName="root" presStyleCnt="0">
        <dgm:presLayoutVars>
          <dgm:dir/>
          <dgm:resizeHandles val="exact"/>
        </dgm:presLayoutVars>
      </dgm:prSet>
      <dgm:spPr/>
    </dgm:pt>
    <dgm:pt modelId="{45B49FF8-C794-4A5C-A1C3-1941864B3A58}" type="pres">
      <dgm:prSet presAssocID="{3BA188BD-E48F-4763-95D5-320D3259DE0D}" presName="compNode" presStyleCnt="0"/>
      <dgm:spPr/>
    </dgm:pt>
    <dgm:pt modelId="{333A49F6-8EED-4E59-A425-AFB9FC57BECA}" type="pres">
      <dgm:prSet presAssocID="{3BA188BD-E48F-4763-95D5-320D3259DE0D}" presName="bgRect" presStyleLbl="bgShp" presStyleIdx="0" presStyleCnt="4"/>
      <dgm:spPr/>
    </dgm:pt>
    <dgm:pt modelId="{081C68C9-906F-4254-B3D5-805F8D7407CE}" type="pres">
      <dgm:prSet presAssocID="{3BA188BD-E48F-4763-95D5-320D3259DE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2DE95ADD-986E-4CFD-93F6-B367C63567FD}" type="pres">
      <dgm:prSet presAssocID="{3BA188BD-E48F-4763-95D5-320D3259DE0D}" presName="spaceRect" presStyleCnt="0"/>
      <dgm:spPr/>
    </dgm:pt>
    <dgm:pt modelId="{E0EEFA95-061A-457A-87C5-8F2F751A9D7D}" type="pres">
      <dgm:prSet presAssocID="{3BA188BD-E48F-4763-95D5-320D3259DE0D}" presName="parTx" presStyleLbl="revTx" presStyleIdx="0" presStyleCnt="4">
        <dgm:presLayoutVars>
          <dgm:chMax val="0"/>
          <dgm:chPref val="0"/>
        </dgm:presLayoutVars>
      </dgm:prSet>
      <dgm:spPr/>
    </dgm:pt>
    <dgm:pt modelId="{BA88C400-EEB1-4F0F-851C-5611556BD8B5}" type="pres">
      <dgm:prSet presAssocID="{B7FDB02A-6AA6-43C9-A05A-98E06D15246B}" presName="sibTrans" presStyleCnt="0"/>
      <dgm:spPr/>
    </dgm:pt>
    <dgm:pt modelId="{333C201F-E219-49C1-A11D-61D8A631A56E}" type="pres">
      <dgm:prSet presAssocID="{EF4CE8F8-DBD0-43C9-AC53-BBA8337A8CF0}" presName="compNode" presStyleCnt="0"/>
      <dgm:spPr/>
    </dgm:pt>
    <dgm:pt modelId="{F26F17C8-FAA9-4347-8F6F-3D9D5EAC19AF}" type="pres">
      <dgm:prSet presAssocID="{EF4CE8F8-DBD0-43C9-AC53-BBA8337A8CF0}" presName="bgRect" presStyleLbl="bgShp" presStyleIdx="1" presStyleCnt="4"/>
      <dgm:spPr/>
    </dgm:pt>
    <dgm:pt modelId="{FCEAA2B3-962A-46DC-8654-0DA209CAC272}" type="pres">
      <dgm:prSet presAssocID="{EF4CE8F8-DBD0-43C9-AC53-BBA8337A8C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14E2CE03-4F8D-451D-842C-5C2182B27E4A}" type="pres">
      <dgm:prSet presAssocID="{EF4CE8F8-DBD0-43C9-AC53-BBA8337A8CF0}" presName="spaceRect" presStyleCnt="0"/>
      <dgm:spPr/>
    </dgm:pt>
    <dgm:pt modelId="{16CCFA94-98AA-4DC3-9BA4-C75F106EC9F7}" type="pres">
      <dgm:prSet presAssocID="{EF4CE8F8-DBD0-43C9-AC53-BBA8337A8CF0}" presName="parTx" presStyleLbl="revTx" presStyleIdx="1" presStyleCnt="4">
        <dgm:presLayoutVars>
          <dgm:chMax val="0"/>
          <dgm:chPref val="0"/>
        </dgm:presLayoutVars>
      </dgm:prSet>
      <dgm:spPr/>
    </dgm:pt>
    <dgm:pt modelId="{B247EACF-EC63-45AD-ABA3-D65CFFEBD120}" type="pres">
      <dgm:prSet presAssocID="{D77A0493-9E40-4206-8F77-ACD9FCB1C99F}" presName="sibTrans" presStyleCnt="0"/>
      <dgm:spPr/>
    </dgm:pt>
    <dgm:pt modelId="{F67348CB-F869-443A-B725-E7A88ADB5CC6}" type="pres">
      <dgm:prSet presAssocID="{FEE6ADD0-7D39-4790-A95D-9AC8B6686F06}" presName="compNode" presStyleCnt="0"/>
      <dgm:spPr/>
    </dgm:pt>
    <dgm:pt modelId="{FFD16CE7-9A28-4B59-9BDF-5AF75C8CF6BE}" type="pres">
      <dgm:prSet presAssocID="{FEE6ADD0-7D39-4790-A95D-9AC8B6686F06}" presName="bgRect" presStyleLbl="bgShp" presStyleIdx="2" presStyleCnt="4"/>
      <dgm:spPr/>
    </dgm:pt>
    <dgm:pt modelId="{D364D0DE-9CB3-4D3B-8877-343FBF871811}" type="pres">
      <dgm:prSet presAssocID="{FEE6ADD0-7D39-4790-A95D-9AC8B6686F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01AB312-2243-44B6-B460-4AC530FE6E0B}" type="pres">
      <dgm:prSet presAssocID="{FEE6ADD0-7D39-4790-A95D-9AC8B6686F06}" presName="spaceRect" presStyleCnt="0"/>
      <dgm:spPr/>
    </dgm:pt>
    <dgm:pt modelId="{F89EE2C6-611F-4ED3-B9EE-A2B2AC55EBAC}" type="pres">
      <dgm:prSet presAssocID="{FEE6ADD0-7D39-4790-A95D-9AC8B6686F06}" presName="parTx" presStyleLbl="revTx" presStyleIdx="2" presStyleCnt="4">
        <dgm:presLayoutVars>
          <dgm:chMax val="0"/>
          <dgm:chPref val="0"/>
        </dgm:presLayoutVars>
      </dgm:prSet>
      <dgm:spPr/>
    </dgm:pt>
    <dgm:pt modelId="{3D0F6FC3-1807-42AD-B80D-52ED736CCD74}" type="pres">
      <dgm:prSet presAssocID="{26395353-A0A8-442F-A1DB-039B9751B8A3}" presName="sibTrans" presStyleCnt="0"/>
      <dgm:spPr/>
    </dgm:pt>
    <dgm:pt modelId="{4F7F7217-8888-4E54-89F5-CE48A9EC413A}" type="pres">
      <dgm:prSet presAssocID="{B1F401C0-364B-4A68-82BA-CB85F0DD5E4F}" presName="compNode" presStyleCnt="0"/>
      <dgm:spPr/>
    </dgm:pt>
    <dgm:pt modelId="{5FA4C56B-0FF9-411D-9B7D-957C513D684D}" type="pres">
      <dgm:prSet presAssocID="{B1F401C0-364B-4A68-82BA-CB85F0DD5E4F}" presName="bgRect" presStyleLbl="bgShp" presStyleIdx="3" presStyleCnt="4"/>
      <dgm:spPr/>
    </dgm:pt>
    <dgm:pt modelId="{95C1020E-D2A0-4B96-8C43-9D9CEEBBC237}" type="pres">
      <dgm:prSet presAssocID="{B1F401C0-364B-4A68-82BA-CB85F0DD5E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3C43F616-11F9-455B-ACC6-C7E27711B231}" type="pres">
      <dgm:prSet presAssocID="{B1F401C0-364B-4A68-82BA-CB85F0DD5E4F}" presName="spaceRect" presStyleCnt="0"/>
      <dgm:spPr/>
    </dgm:pt>
    <dgm:pt modelId="{C35AADD3-F888-416C-803D-5DCAAE3D5EAA}" type="pres">
      <dgm:prSet presAssocID="{B1F401C0-364B-4A68-82BA-CB85F0DD5E4F}" presName="parTx" presStyleLbl="revTx" presStyleIdx="3" presStyleCnt="4">
        <dgm:presLayoutVars>
          <dgm:chMax val="0"/>
          <dgm:chPref val="0"/>
        </dgm:presLayoutVars>
      </dgm:prSet>
      <dgm:spPr/>
    </dgm:pt>
  </dgm:ptLst>
  <dgm:cxnLst>
    <dgm:cxn modelId="{F5989D39-E213-4909-B01B-F60068CA2CC4}" srcId="{AE318E97-D351-49EF-A535-A31C3320BA2C}" destId="{EF4CE8F8-DBD0-43C9-AC53-BBA8337A8CF0}" srcOrd="1" destOrd="0" parTransId="{2E761F8B-0F7F-4BB5-82B6-80DBE8D3EC95}" sibTransId="{D77A0493-9E40-4206-8F77-ACD9FCB1C99F}"/>
    <dgm:cxn modelId="{CDE9D347-AC52-4B85-8A7C-47F396F54B70}" srcId="{AE318E97-D351-49EF-A535-A31C3320BA2C}" destId="{3BA188BD-E48F-4763-95D5-320D3259DE0D}" srcOrd="0" destOrd="0" parTransId="{FC0D61A8-039D-45E1-ACE2-5C937028DDAF}" sibTransId="{B7FDB02A-6AA6-43C9-A05A-98E06D15246B}"/>
    <dgm:cxn modelId="{B076FC8B-716F-4E22-A2D3-9F71D68ED003}" type="presOf" srcId="{EF4CE8F8-DBD0-43C9-AC53-BBA8337A8CF0}" destId="{16CCFA94-98AA-4DC3-9BA4-C75F106EC9F7}" srcOrd="0" destOrd="0" presId="urn:microsoft.com/office/officeart/2018/2/layout/IconVerticalSolidList"/>
    <dgm:cxn modelId="{11B859C6-8401-436E-B1C7-4C77E170DADA}" srcId="{AE318E97-D351-49EF-A535-A31C3320BA2C}" destId="{B1F401C0-364B-4A68-82BA-CB85F0DD5E4F}" srcOrd="3" destOrd="0" parTransId="{9EC5656C-E7DF-45D8-AA1D-5FAB36A52186}" sibTransId="{7EEC22D2-DEB0-4593-A46D-D553D039E6B8}"/>
    <dgm:cxn modelId="{ED6FB3CC-ADF4-4C62-9A80-ADFD898D3E6A}" srcId="{AE318E97-D351-49EF-A535-A31C3320BA2C}" destId="{FEE6ADD0-7D39-4790-A95D-9AC8B6686F06}" srcOrd="2" destOrd="0" parTransId="{DDFC10B0-CC24-4004-9FA0-EA5B8E3185E3}" sibTransId="{26395353-A0A8-442F-A1DB-039B9751B8A3}"/>
    <dgm:cxn modelId="{E166F7D2-241F-47BC-ADD5-58B9626579CB}" type="presOf" srcId="{FEE6ADD0-7D39-4790-A95D-9AC8B6686F06}" destId="{F89EE2C6-611F-4ED3-B9EE-A2B2AC55EBAC}" srcOrd="0" destOrd="0" presId="urn:microsoft.com/office/officeart/2018/2/layout/IconVerticalSolidList"/>
    <dgm:cxn modelId="{6C1585DE-A56E-4603-9631-B2C310BB5E02}" type="presOf" srcId="{3BA188BD-E48F-4763-95D5-320D3259DE0D}" destId="{E0EEFA95-061A-457A-87C5-8F2F751A9D7D}" srcOrd="0" destOrd="0" presId="urn:microsoft.com/office/officeart/2018/2/layout/IconVerticalSolidList"/>
    <dgm:cxn modelId="{42D034EA-5183-47D8-A2DC-9DC1F217132A}" type="presOf" srcId="{B1F401C0-364B-4A68-82BA-CB85F0DD5E4F}" destId="{C35AADD3-F888-416C-803D-5DCAAE3D5EAA}" srcOrd="0" destOrd="0" presId="urn:microsoft.com/office/officeart/2018/2/layout/IconVerticalSolidList"/>
    <dgm:cxn modelId="{565515EC-A8FA-402B-B4EB-406E341F0C02}" type="presOf" srcId="{AE318E97-D351-49EF-A535-A31C3320BA2C}" destId="{9A4F1A77-BBAC-4C41-8BCF-91A11A338CB0}" srcOrd="0" destOrd="0" presId="urn:microsoft.com/office/officeart/2018/2/layout/IconVerticalSolidList"/>
    <dgm:cxn modelId="{EB6BD4B5-34EB-4576-BD91-C81EB9076680}" type="presParOf" srcId="{9A4F1A77-BBAC-4C41-8BCF-91A11A338CB0}" destId="{45B49FF8-C794-4A5C-A1C3-1941864B3A58}" srcOrd="0" destOrd="0" presId="urn:microsoft.com/office/officeart/2018/2/layout/IconVerticalSolidList"/>
    <dgm:cxn modelId="{5FEB5DE5-2CE1-4ECC-9860-B220007D3669}" type="presParOf" srcId="{45B49FF8-C794-4A5C-A1C3-1941864B3A58}" destId="{333A49F6-8EED-4E59-A425-AFB9FC57BECA}" srcOrd="0" destOrd="0" presId="urn:microsoft.com/office/officeart/2018/2/layout/IconVerticalSolidList"/>
    <dgm:cxn modelId="{F9AE05D4-670B-4CC1-8215-20B7C12DCD4B}" type="presParOf" srcId="{45B49FF8-C794-4A5C-A1C3-1941864B3A58}" destId="{081C68C9-906F-4254-B3D5-805F8D7407CE}" srcOrd="1" destOrd="0" presId="urn:microsoft.com/office/officeart/2018/2/layout/IconVerticalSolidList"/>
    <dgm:cxn modelId="{70B66DFE-F0AF-4D0D-9BBB-CE2C121F910D}" type="presParOf" srcId="{45B49FF8-C794-4A5C-A1C3-1941864B3A58}" destId="{2DE95ADD-986E-4CFD-93F6-B367C63567FD}" srcOrd="2" destOrd="0" presId="urn:microsoft.com/office/officeart/2018/2/layout/IconVerticalSolidList"/>
    <dgm:cxn modelId="{A21CBE5B-294C-43AF-8229-26767BDDFE1B}" type="presParOf" srcId="{45B49FF8-C794-4A5C-A1C3-1941864B3A58}" destId="{E0EEFA95-061A-457A-87C5-8F2F751A9D7D}" srcOrd="3" destOrd="0" presId="urn:microsoft.com/office/officeart/2018/2/layout/IconVerticalSolidList"/>
    <dgm:cxn modelId="{8DD51CC3-8CEC-4160-975C-EDB7AFB5A49C}" type="presParOf" srcId="{9A4F1A77-BBAC-4C41-8BCF-91A11A338CB0}" destId="{BA88C400-EEB1-4F0F-851C-5611556BD8B5}" srcOrd="1" destOrd="0" presId="urn:microsoft.com/office/officeart/2018/2/layout/IconVerticalSolidList"/>
    <dgm:cxn modelId="{08C855BA-59AC-49E1-A2FA-9C8457E7EDA6}" type="presParOf" srcId="{9A4F1A77-BBAC-4C41-8BCF-91A11A338CB0}" destId="{333C201F-E219-49C1-A11D-61D8A631A56E}" srcOrd="2" destOrd="0" presId="urn:microsoft.com/office/officeart/2018/2/layout/IconVerticalSolidList"/>
    <dgm:cxn modelId="{7DBBB6B9-A55D-493E-A189-D4982B4124B6}" type="presParOf" srcId="{333C201F-E219-49C1-A11D-61D8A631A56E}" destId="{F26F17C8-FAA9-4347-8F6F-3D9D5EAC19AF}" srcOrd="0" destOrd="0" presId="urn:microsoft.com/office/officeart/2018/2/layout/IconVerticalSolidList"/>
    <dgm:cxn modelId="{D459CE06-DCA5-47DD-B21E-90F01BD1AC24}" type="presParOf" srcId="{333C201F-E219-49C1-A11D-61D8A631A56E}" destId="{FCEAA2B3-962A-46DC-8654-0DA209CAC272}" srcOrd="1" destOrd="0" presId="urn:microsoft.com/office/officeart/2018/2/layout/IconVerticalSolidList"/>
    <dgm:cxn modelId="{415DCAFE-D086-4ABF-8212-8CB852333301}" type="presParOf" srcId="{333C201F-E219-49C1-A11D-61D8A631A56E}" destId="{14E2CE03-4F8D-451D-842C-5C2182B27E4A}" srcOrd="2" destOrd="0" presId="urn:microsoft.com/office/officeart/2018/2/layout/IconVerticalSolidList"/>
    <dgm:cxn modelId="{18DF0BA2-F351-4A92-AE3F-112F29FC8745}" type="presParOf" srcId="{333C201F-E219-49C1-A11D-61D8A631A56E}" destId="{16CCFA94-98AA-4DC3-9BA4-C75F106EC9F7}" srcOrd="3" destOrd="0" presId="urn:microsoft.com/office/officeart/2018/2/layout/IconVerticalSolidList"/>
    <dgm:cxn modelId="{7BF94CDD-25A2-49FA-9BEF-317DA709E551}" type="presParOf" srcId="{9A4F1A77-BBAC-4C41-8BCF-91A11A338CB0}" destId="{B247EACF-EC63-45AD-ABA3-D65CFFEBD120}" srcOrd="3" destOrd="0" presId="urn:microsoft.com/office/officeart/2018/2/layout/IconVerticalSolidList"/>
    <dgm:cxn modelId="{00D494EE-3D8C-48BF-B001-E42CF4CAE5A9}" type="presParOf" srcId="{9A4F1A77-BBAC-4C41-8BCF-91A11A338CB0}" destId="{F67348CB-F869-443A-B725-E7A88ADB5CC6}" srcOrd="4" destOrd="0" presId="urn:microsoft.com/office/officeart/2018/2/layout/IconVerticalSolidList"/>
    <dgm:cxn modelId="{89342878-71D7-4DBE-AD20-98BF36057AF7}" type="presParOf" srcId="{F67348CB-F869-443A-B725-E7A88ADB5CC6}" destId="{FFD16CE7-9A28-4B59-9BDF-5AF75C8CF6BE}" srcOrd="0" destOrd="0" presId="urn:microsoft.com/office/officeart/2018/2/layout/IconVerticalSolidList"/>
    <dgm:cxn modelId="{F3F51897-799D-423D-B1F5-C9248836CE46}" type="presParOf" srcId="{F67348CB-F869-443A-B725-E7A88ADB5CC6}" destId="{D364D0DE-9CB3-4D3B-8877-343FBF871811}" srcOrd="1" destOrd="0" presId="urn:microsoft.com/office/officeart/2018/2/layout/IconVerticalSolidList"/>
    <dgm:cxn modelId="{E473DF2E-0779-46F7-9095-92E88AAA5D21}" type="presParOf" srcId="{F67348CB-F869-443A-B725-E7A88ADB5CC6}" destId="{101AB312-2243-44B6-B460-4AC530FE6E0B}" srcOrd="2" destOrd="0" presId="urn:microsoft.com/office/officeart/2018/2/layout/IconVerticalSolidList"/>
    <dgm:cxn modelId="{E5CB26F0-82CA-4E25-AE06-9B1754F49F31}" type="presParOf" srcId="{F67348CB-F869-443A-B725-E7A88ADB5CC6}" destId="{F89EE2C6-611F-4ED3-B9EE-A2B2AC55EBAC}" srcOrd="3" destOrd="0" presId="urn:microsoft.com/office/officeart/2018/2/layout/IconVerticalSolidList"/>
    <dgm:cxn modelId="{4E09B7E2-6115-4FF6-A346-1857DE5023D1}" type="presParOf" srcId="{9A4F1A77-BBAC-4C41-8BCF-91A11A338CB0}" destId="{3D0F6FC3-1807-42AD-B80D-52ED736CCD74}" srcOrd="5" destOrd="0" presId="urn:microsoft.com/office/officeart/2018/2/layout/IconVerticalSolidList"/>
    <dgm:cxn modelId="{7093373B-D410-4F3E-A884-2D60F7F111EC}" type="presParOf" srcId="{9A4F1A77-BBAC-4C41-8BCF-91A11A338CB0}" destId="{4F7F7217-8888-4E54-89F5-CE48A9EC413A}" srcOrd="6" destOrd="0" presId="urn:microsoft.com/office/officeart/2018/2/layout/IconVerticalSolidList"/>
    <dgm:cxn modelId="{89438F1F-5A09-4BEE-92EE-4876EC400653}" type="presParOf" srcId="{4F7F7217-8888-4E54-89F5-CE48A9EC413A}" destId="{5FA4C56B-0FF9-411D-9B7D-957C513D684D}" srcOrd="0" destOrd="0" presId="urn:microsoft.com/office/officeart/2018/2/layout/IconVerticalSolidList"/>
    <dgm:cxn modelId="{1335AFDD-D03F-436F-8ED0-78BAA14B7CB0}" type="presParOf" srcId="{4F7F7217-8888-4E54-89F5-CE48A9EC413A}" destId="{95C1020E-D2A0-4B96-8C43-9D9CEEBBC237}" srcOrd="1" destOrd="0" presId="urn:microsoft.com/office/officeart/2018/2/layout/IconVerticalSolidList"/>
    <dgm:cxn modelId="{F284CCD9-6298-4FEE-A4CA-3F5B8E53B9D5}" type="presParOf" srcId="{4F7F7217-8888-4E54-89F5-CE48A9EC413A}" destId="{3C43F616-11F9-455B-ACC6-C7E27711B231}" srcOrd="2" destOrd="0" presId="urn:microsoft.com/office/officeart/2018/2/layout/IconVerticalSolidList"/>
    <dgm:cxn modelId="{5AB3DEDE-65EC-451F-9596-8672EAF27798}" type="presParOf" srcId="{4F7F7217-8888-4E54-89F5-CE48A9EC413A}" destId="{C35AADD3-F888-416C-803D-5DCAAE3D5E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6F3FEC-63F4-4EBB-9D4A-8C7B032974D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7CF9E33-B43D-49BA-B7E3-31E010309FCD}">
      <dgm:prSet/>
      <dgm:spPr/>
      <dgm:t>
        <a:bodyPr/>
        <a:lstStyle/>
        <a:p>
          <a:r>
            <a:rPr lang="en-US" b="1" i="0" baseline="0"/>
            <a:t>During the development of the library management system in C++, managing user input efficiently was a significant challenge. Specifically, handling the newline character left in the input buffer after using  cinn  caused issues when subsequently reading string inputs with  getline . To overcome this,  cin . ignore() was used to clear the buffer, ensuring accurate input reading. Additionally, ensuring correct deletion of books from the middle of the vector without leaving gaps and implementing a sorting mechanism for books by title were other challenges. These were addressed using the erase function and the sort function with a custom comparator, respectively. Extensive testing, debugging, and consulting C++ documentation and online resources were crucial in overcoming these challenges and creating a functional system.</a:t>
          </a:r>
          <a:endParaRPr lang="en-US"/>
        </a:p>
      </dgm:t>
    </dgm:pt>
    <dgm:pt modelId="{22B8D140-5DB5-4FB7-8090-BC543A8C79AD}" type="parTrans" cxnId="{C065C020-629F-4971-893F-726F3DC68D0F}">
      <dgm:prSet/>
      <dgm:spPr/>
      <dgm:t>
        <a:bodyPr/>
        <a:lstStyle/>
        <a:p>
          <a:endParaRPr lang="en-US"/>
        </a:p>
      </dgm:t>
    </dgm:pt>
    <dgm:pt modelId="{4CF0763B-1180-4637-956A-9B0FAE0E1FDC}" type="sibTrans" cxnId="{C065C020-629F-4971-893F-726F3DC68D0F}">
      <dgm:prSet/>
      <dgm:spPr/>
      <dgm:t>
        <a:bodyPr/>
        <a:lstStyle/>
        <a:p>
          <a:endParaRPr lang="en-US"/>
        </a:p>
      </dgm:t>
    </dgm:pt>
    <dgm:pt modelId="{2C03DED6-E486-44F0-99A7-6EC29B1AB890}" type="pres">
      <dgm:prSet presAssocID="{A96F3FEC-63F4-4EBB-9D4A-8C7B032974DC}" presName="hierChild1" presStyleCnt="0">
        <dgm:presLayoutVars>
          <dgm:chPref val="1"/>
          <dgm:dir/>
          <dgm:animOne val="branch"/>
          <dgm:animLvl val="lvl"/>
          <dgm:resizeHandles/>
        </dgm:presLayoutVars>
      </dgm:prSet>
      <dgm:spPr/>
    </dgm:pt>
    <dgm:pt modelId="{2B595EDE-3C47-4F36-80B2-351776777B47}" type="pres">
      <dgm:prSet presAssocID="{37CF9E33-B43D-49BA-B7E3-31E010309FCD}" presName="hierRoot1" presStyleCnt="0"/>
      <dgm:spPr/>
    </dgm:pt>
    <dgm:pt modelId="{FD110ACE-788A-4EE2-840A-4DAB48A3E6AB}" type="pres">
      <dgm:prSet presAssocID="{37CF9E33-B43D-49BA-B7E3-31E010309FCD}" presName="composite" presStyleCnt="0"/>
      <dgm:spPr/>
    </dgm:pt>
    <dgm:pt modelId="{DA2C9EC0-589B-45C2-96BE-7D4B2ABD782D}" type="pres">
      <dgm:prSet presAssocID="{37CF9E33-B43D-49BA-B7E3-31E010309FCD}" presName="background" presStyleLbl="node0" presStyleIdx="0" presStyleCnt="1"/>
      <dgm:spPr/>
    </dgm:pt>
    <dgm:pt modelId="{FFB880A6-0436-4ADA-8A5C-E12DAC4A7652}" type="pres">
      <dgm:prSet presAssocID="{37CF9E33-B43D-49BA-B7E3-31E010309FCD}" presName="text" presStyleLbl="fgAcc0" presStyleIdx="0" presStyleCnt="1">
        <dgm:presLayoutVars>
          <dgm:chPref val="3"/>
        </dgm:presLayoutVars>
      </dgm:prSet>
      <dgm:spPr/>
    </dgm:pt>
    <dgm:pt modelId="{F72C2A71-B290-4E4A-8DAF-A33D561D15D4}" type="pres">
      <dgm:prSet presAssocID="{37CF9E33-B43D-49BA-B7E3-31E010309FCD}" presName="hierChild2" presStyleCnt="0"/>
      <dgm:spPr/>
    </dgm:pt>
  </dgm:ptLst>
  <dgm:cxnLst>
    <dgm:cxn modelId="{C065C020-629F-4971-893F-726F3DC68D0F}" srcId="{A96F3FEC-63F4-4EBB-9D4A-8C7B032974DC}" destId="{37CF9E33-B43D-49BA-B7E3-31E010309FCD}" srcOrd="0" destOrd="0" parTransId="{22B8D140-5DB5-4FB7-8090-BC543A8C79AD}" sibTransId="{4CF0763B-1180-4637-956A-9B0FAE0E1FDC}"/>
    <dgm:cxn modelId="{8C6E5196-5B07-4EF3-B1F4-6AADEBF0AA2D}" type="presOf" srcId="{A96F3FEC-63F4-4EBB-9D4A-8C7B032974DC}" destId="{2C03DED6-E486-44F0-99A7-6EC29B1AB890}" srcOrd="0" destOrd="0" presId="urn:microsoft.com/office/officeart/2005/8/layout/hierarchy1"/>
    <dgm:cxn modelId="{2453E6AF-201B-469D-A5D3-1113BFE7D0D9}" type="presOf" srcId="{37CF9E33-B43D-49BA-B7E3-31E010309FCD}" destId="{FFB880A6-0436-4ADA-8A5C-E12DAC4A7652}" srcOrd="0" destOrd="0" presId="urn:microsoft.com/office/officeart/2005/8/layout/hierarchy1"/>
    <dgm:cxn modelId="{1E4B35F6-01E8-4002-AE05-09D0D51699C2}" type="presParOf" srcId="{2C03DED6-E486-44F0-99A7-6EC29B1AB890}" destId="{2B595EDE-3C47-4F36-80B2-351776777B47}" srcOrd="0" destOrd="0" presId="urn:microsoft.com/office/officeart/2005/8/layout/hierarchy1"/>
    <dgm:cxn modelId="{9242967D-F943-4F08-B67E-563E1BE9B987}" type="presParOf" srcId="{2B595EDE-3C47-4F36-80B2-351776777B47}" destId="{FD110ACE-788A-4EE2-840A-4DAB48A3E6AB}" srcOrd="0" destOrd="0" presId="urn:microsoft.com/office/officeart/2005/8/layout/hierarchy1"/>
    <dgm:cxn modelId="{CE590061-3E66-43A2-88AF-74E9E1047E94}" type="presParOf" srcId="{FD110ACE-788A-4EE2-840A-4DAB48A3E6AB}" destId="{DA2C9EC0-589B-45C2-96BE-7D4B2ABD782D}" srcOrd="0" destOrd="0" presId="urn:microsoft.com/office/officeart/2005/8/layout/hierarchy1"/>
    <dgm:cxn modelId="{C56DE14A-E5FB-4661-AF54-24C6CF74B11E}" type="presParOf" srcId="{FD110ACE-788A-4EE2-840A-4DAB48A3E6AB}" destId="{FFB880A6-0436-4ADA-8A5C-E12DAC4A7652}" srcOrd="1" destOrd="0" presId="urn:microsoft.com/office/officeart/2005/8/layout/hierarchy1"/>
    <dgm:cxn modelId="{ACAF3A99-81A4-4BBC-BF9B-1E46B64A2598}" type="presParOf" srcId="{2B595EDE-3C47-4F36-80B2-351776777B47}" destId="{F72C2A71-B290-4E4A-8DAF-A33D561D15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5F2CC0-EF51-4B28-AE3D-5C6C806D5B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541DD8F-AFFF-41B3-8A51-AD14D854BA8A}">
      <dgm:prSet/>
      <dgm:spPr/>
      <dgm:t>
        <a:bodyPr/>
        <a:lstStyle/>
        <a:p>
          <a:r>
            <a:rPr lang="en-IN"/>
            <a:t>AMARAGONDA ADHITHYA</a:t>
          </a:r>
          <a:endParaRPr lang="en-US"/>
        </a:p>
      </dgm:t>
    </dgm:pt>
    <dgm:pt modelId="{55E058F5-2D4E-44F4-AD0E-946760AF2FDF}" type="parTrans" cxnId="{C34F558B-9751-42EB-A2C0-EE8151678CE4}">
      <dgm:prSet/>
      <dgm:spPr/>
      <dgm:t>
        <a:bodyPr/>
        <a:lstStyle/>
        <a:p>
          <a:endParaRPr lang="en-US"/>
        </a:p>
      </dgm:t>
    </dgm:pt>
    <dgm:pt modelId="{6F691A32-2530-4368-87E2-4F6B09C22F20}" type="sibTrans" cxnId="{C34F558B-9751-42EB-A2C0-EE8151678CE4}">
      <dgm:prSet/>
      <dgm:spPr/>
      <dgm:t>
        <a:bodyPr/>
        <a:lstStyle/>
        <a:p>
          <a:endParaRPr lang="en-US"/>
        </a:p>
      </dgm:t>
    </dgm:pt>
    <dgm:pt modelId="{766F090C-D43C-43B7-8B3A-882B155C3C83}">
      <dgm:prSet/>
      <dgm:spPr/>
      <dgm:t>
        <a:bodyPr/>
        <a:lstStyle/>
        <a:p>
          <a:r>
            <a:rPr lang="en-IN"/>
            <a:t>12212304</a:t>
          </a:r>
          <a:endParaRPr lang="en-US"/>
        </a:p>
      </dgm:t>
    </dgm:pt>
    <dgm:pt modelId="{0A4C43C0-7C68-4D48-9D5C-D3252778AF1D}" type="parTrans" cxnId="{1C9509B9-E2DC-4F6B-901E-51DB3F628961}">
      <dgm:prSet/>
      <dgm:spPr/>
      <dgm:t>
        <a:bodyPr/>
        <a:lstStyle/>
        <a:p>
          <a:endParaRPr lang="en-US"/>
        </a:p>
      </dgm:t>
    </dgm:pt>
    <dgm:pt modelId="{91C3FBB9-1F84-4561-A926-102CE8D20481}" type="sibTrans" cxnId="{1C9509B9-E2DC-4F6B-901E-51DB3F628961}">
      <dgm:prSet/>
      <dgm:spPr/>
      <dgm:t>
        <a:bodyPr/>
        <a:lstStyle/>
        <a:p>
          <a:endParaRPr lang="en-US"/>
        </a:p>
      </dgm:t>
    </dgm:pt>
    <dgm:pt modelId="{B7F9C5F3-83AC-4F30-A4E1-A2A54438BF73}" type="pres">
      <dgm:prSet presAssocID="{A45F2CC0-EF51-4B28-AE3D-5C6C806D5BF1}" presName="hierChild1" presStyleCnt="0">
        <dgm:presLayoutVars>
          <dgm:chPref val="1"/>
          <dgm:dir/>
          <dgm:animOne val="branch"/>
          <dgm:animLvl val="lvl"/>
          <dgm:resizeHandles/>
        </dgm:presLayoutVars>
      </dgm:prSet>
      <dgm:spPr/>
    </dgm:pt>
    <dgm:pt modelId="{B6A269EE-A308-4B7A-BFF8-E0FBAF0F906C}" type="pres">
      <dgm:prSet presAssocID="{F541DD8F-AFFF-41B3-8A51-AD14D854BA8A}" presName="hierRoot1" presStyleCnt="0"/>
      <dgm:spPr/>
    </dgm:pt>
    <dgm:pt modelId="{6DA890F6-4935-4BB3-B1C7-60CC36C2432E}" type="pres">
      <dgm:prSet presAssocID="{F541DD8F-AFFF-41B3-8A51-AD14D854BA8A}" presName="composite" presStyleCnt="0"/>
      <dgm:spPr/>
    </dgm:pt>
    <dgm:pt modelId="{367C9AF3-BBF7-46E4-8DC3-F86DF3C0B5FE}" type="pres">
      <dgm:prSet presAssocID="{F541DD8F-AFFF-41B3-8A51-AD14D854BA8A}" presName="background" presStyleLbl="node0" presStyleIdx="0" presStyleCnt="2"/>
      <dgm:spPr/>
    </dgm:pt>
    <dgm:pt modelId="{1043560F-FFDB-46C3-AFC3-595DC2769623}" type="pres">
      <dgm:prSet presAssocID="{F541DD8F-AFFF-41B3-8A51-AD14D854BA8A}" presName="text" presStyleLbl="fgAcc0" presStyleIdx="0" presStyleCnt="2">
        <dgm:presLayoutVars>
          <dgm:chPref val="3"/>
        </dgm:presLayoutVars>
      </dgm:prSet>
      <dgm:spPr/>
    </dgm:pt>
    <dgm:pt modelId="{5C4C8121-E471-48CD-997E-001C5D895A86}" type="pres">
      <dgm:prSet presAssocID="{F541DD8F-AFFF-41B3-8A51-AD14D854BA8A}" presName="hierChild2" presStyleCnt="0"/>
      <dgm:spPr/>
    </dgm:pt>
    <dgm:pt modelId="{1B1EBD1E-0BB8-46DD-8DF8-4803F97430F6}" type="pres">
      <dgm:prSet presAssocID="{766F090C-D43C-43B7-8B3A-882B155C3C83}" presName="hierRoot1" presStyleCnt="0"/>
      <dgm:spPr/>
    </dgm:pt>
    <dgm:pt modelId="{6037F73D-B1C5-492C-8EEB-9F8B198AD228}" type="pres">
      <dgm:prSet presAssocID="{766F090C-D43C-43B7-8B3A-882B155C3C83}" presName="composite" presStyleCnt="0"/>
      <dgm:spPr/>
    </dgm:pt>
    <dgm:pt modelId="{EF234ED4-1DF2-4617-A583-6AE964792C29}" type="pres">
      <dgm:prSet presAssocID="{766F090C-D43C-43B7-8B3A-882B155C3C83}" presName="background" presStyleLbl="node0" presStyleIdx="1" presStyleCnt="2"/>
      <dgm:spPr/>
    </dgm:pt>
    <dgm:pt modelId="{C81D3840-FC01-4837-89D5-43D55CCC9DBB}" type="pres">
      <dgm:prSet presAssocID="{766F090C-D43C-43B7-8B3A-882B155C3C83}" presName="text" presStyleLbl="fgAcc0" presStyleIdx="1" presStyleCnt="2">
        <dgm:presLayoutVars>
          <dgm:chPref val="3"/>
        </dgm:presLayoutVars>
      </dgm:prSet>
      <dgm:spPr/>
    </dgm:pt>
    <dgm:pt modelId="{7D8EA1B7-9B22-43DB-AF75-3A42E2434715}" type="pres">
      <dgm:prSet presAssocID="{766F090C-D43C-43B7-8B3A-882B155C3C83}" presName="hierChild2" presStyleCnt="0"/>
      <dgm:spPr/>
    </dgm:pt>
  </dgm:ptLst>
  <dgm:cxnLst>
    <dgm:cxn modelId="{82E9964B-ED6F-41F6-B637-E195ADFFA904}" type="presOf" srcId="{A45F2CC0-EF51-4B28-AE3D-5C6C806D5BF1}" destId="{B7F9C5F3-83AC-4F30-A4E1-A2A54438BF73}" srcOrd="0" destOrd="0" presId="urn:microsoft.com/office/officeart/2005/8/layout/hierarchy1"/>
    <dgm:cxn modelId="{C34F558B-9751-42EB-A2C0-EE8151678CE4}" srcId="{A45F2CC0-EF51-4B28-AE3D-5C6C806D5BF1}" destId="{F541DD8F-AFFF-41B3-8A51-AD14D854BA8A}" srcOrd="0" destOrd="0" parTransId="{55E058F5-2D4E-44F4-AD0E-946760AF2FDF}" sibTransId="{6F691A32-2530-4368-87E2-4F6B09C22F20}"/>
    <dgm:cxn modelId="{C236F89D-663F-409B-ADFC-89589B616ED3}" type="presOf" srcId="{766F090C-D43C-43B7-8B3A-882B155C3C83}" destId="{C81D3840-FC01-4837-89D5-43D55CCC9DBB}" srcOrd="0" destOrd="0" presId="urn:microsoft.com/office/officeart/2005/8/layout/hierarchy1"/>
    <dgm:cxn modelId="{1C9509B9-E2DC-4F6B-901E-51DB3F628961}" srcId="{A45F2CC0-EF51-4B28-AE3D-5C6C806D5BF1}" destId="{766F090C-D43C-43B7-8B3A-882B155C3C83}" srcOrd="1" destOrd="0" parTransId="{0A4C43C0-7C68-4D48-9D5C-D3252778AF1D}" sibTransId="{91C3FBB9-1F84-4561-A926-102CE8D20481}"/>
    <dgm:cxn modelId="{19FA7DC2-0A54-4263-8CA9-3E2DCBE31B1F}" type="presOf" srcId="{F541DD8F-AFFF-41B3-8A51-AD14D854BA8A}" destId="{1043560F-FFDB-46C3-AFC3-595DC2769623}" srcOrd="0" destOrd="0" presId="urn:microsoft.com/office/officeart/2005/8/layout/hierarchy1"/>
    <dgm:cxn modelId="{ADB0AB18-319E-45F7-B2C7-1F1A66890DBD}" type="presParOf" srcId="{B7F9C5F3-83AC-4F30-A4E1-A2A54438BF73}" destId="{B6A269EE-A308-4B7A-BFF8-E0FBAF0F906C}" srcOrd="0" destOrd="0" presId="urn:microsoft.com/office/officeart/2005/8/layout/hierarchy1"/>
    <dgm:cxn modelId="{4DCFBB85-F4EC-4ADC-BC98-9F8A62F3C567}" type="presParOf" srcId="{B6A269EE-A308-4B7A-BFF8-E0FBAF0F906C}" destId="{6DA890F6-4935-4BB3-B1C7-60CC36C2432E}" srcOrd="0" destOrd="0" presId="urn:microsoft.com/office/officeart/2005/8/layout/hierarchy1"/>
    <dgm:cxn modelId="{9FA6C3CD-4A4F-4A6F-9458-8663265B23CB}" type="presParOf" srcId="{6DA890F6-4935-4BB3-B1C7-60CC36C2432E}" destId="{367C9AF3-BBF7-46E4-8DC3-F86DF3C0B5FE}" srcOrd="0" destOrd="0" presId="urn:microsoft.com/office/officeart/2005/8/layout/hierarchy1"/>
    <dgm:cxn modelId="{782805DD-D5B7-4179-9BDE-8BCEA7E8CB7E}" type="presParOf" srcId="{6DA890F6-4935-4BB3-B1C7-60CC36C2432E}" destId="{1043560F-FFDB-46C3-AFC3-595DC2769623}" srcOrd="1" destOrd="0" presId="urn:microsoft.com/office/officeart/2005/8/layout/hierarchy1"/>
    <dgm:cxn modelId="{20DA2C4C-9480-4985-98D2-D2B02C55393B}" type="presParOf" srcId="{B6A269EE-A308-4B7A-BFF8-E0FBAF0F906C}" destId="{5C4C8121-E471-48CD-997E-001C5D895A86}" srcOrd="1" destOrd="0" presId="urn:microsoft.com/office/officeart/2005/8/layout/hierarchy1"/>
    <dgm:cxn modelId="{D24DD1DF-1235-4FD9-BABE-3708CBD111D2}" type="presParOf" srcId="{B7F9C5F3-83AC-4F30-A4E1-A2A54438BF73}" destId="{1B1EBD1E-0BB8-46DD-8DF8-4803F97430F6}" srcOrd="1" destOrd="0" presId="urn:microsoft.com/office/officeart/2005/8/layout/hierarchy1"/>
    <dgm:cxn modelId="{5C8EB009-0CFB-4286-B0B7-B410B7C5C44D}" type="presParOf" srcId="{1B1EBD1E-0BB8-46DD-8DF8-4803F97430F6}" destId="{6037F73D-B1C5-492C-8EEB-9F8B198AD228}" srcOrd="0" destOrd="0" presId="urn:microsoft.com/office/officeart/2005/8/layout/hierarchy1"/>
    <dgm:cxn modelId="{D47C3048-F92A-49D6-BB82-DAFA0BEFB103}" type="presParOf" srcId="{6037F73D-B1C5-492C-8EEB-9F8B198AD228}" destId="{EF234ED4-1DF2-4617-A583-6AE964792C29}" srcOrd="0" destOrd="0" presId="urn:microsoft.com/office/officeart/2005/8/layout/hierarchy1"/>
    <dgm:cxn modelId="{4AF81678-4644-4520-922A-97CD634CD829}" type="presParOf" srcId="{6037F73D-B1C5-492C-8EEB-9F8B198AD228}" destId="{C81D3840-FC01-4837-89D5-43D55CCC9DBB}" srcOrd="1" destOrd="0" presId="urn:microsoft.com/office/officeart/2005/8/layout/hierarchy1"/>
    <dgm:cxn modelId="{8C2C56BF-3EE7-43BE-BB96-E570D903D4CE}" type="presParOf" srcId="{1B1EBD1E-0BB8-46DD-8DF8-4803F97430F6}" destId="{7D8EA1B7-9B22-43DB-AF75-3A42E24347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E80A7-5BDC-46DC-A2E5-786153940F27}">
      <dsp:nvSpPr>
        <dsp:cNvPr id="0" name=""/>
        <dsp:cNvSpPr/>
      </dsp:nvSpPr>
      <dsp:spPr>
        <a:xfrm>
          <a:off x="0" y="3602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1.STUDENT DECLARATION</a:t>
          </a:r>
          <a:endParaRPr lang="en-US" sz="2400" kern="1200"/>
        </a:p>
      </dsp:txBody>
      <dsp:txXfrm>
        <a:off x="28786" y="389035"/>
        <a:ext cx="5341744" cy="532107"/>
      </dsp:txXfrm>
    </dsp:sp>
    <dsp:sp modelId="{14BE2E6F-3A92-4CC6-AE5B-648B6D141573}">
      <dsp:nvSpPr>
        <dsp:cNvPr id="0" name=""/>
        <dsp:cNvSpPr/>
      </dsp:nvSpPr>
      <dsp:spPr>
        <a:xfrm>
          <a:off x="0" y="10190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2.ABOUT SUMMER TRAINING</a:t>
          </a:r>
          <a:endParaRPr lang="en-US" sz="2400" kern="1200"/>
        </a:p>
      </dsp:txBody>
      <dsp:txXfrm>
        <a:off x="28786" y="1047835"/>
        <a:ext cx="5341744" cy="532107"/>
      </dsp:txXfrm>
    </dsp:sp>
    <dsp:sp modelId="{D5316606-5768-4FF5-9FBD-15CA3307ED2E}">
      <dsp:nvSpPr>
        <dsp:cNvPr id="0" name=""/>
        <dsp:cNvSpPr/>
      </dsp:nvSpPr>
      <dsp:spPr>
        <a:xfrm>
          <a:off x="0" y="16778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3.CERTIFICATE</a:t>
          </a:r>
          <a:endParaRPr lang="en-US" sz="2400" kern="1200"/>
        </a:p>
      </dsp:txBody>
      <dsp:txXfrm>
        <a:off x="28786" y="1706635"/>
        <a:ext cx="5341744" cy="532107"/>
      </dsp:txXfrm>
    </dsp:sp>
    <dsp:sp modelId="{88E278A3-E951-40F2-AA6D-70D803D8FF96}">
      <dsp:nvSpPr>
        <dsp:cNvPr id="0" name=""/>
        <dsp:cNvSpPr/>
      </dsp:nvSpPr>
      <dsp:spPr>
        <a:xfrm>
          <a:off x="0" y="23366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4.ABOUT DSA</a:t>
          </a:r>
          <a:endParaRPr lang="en-US" sz="2400" kern="1200"/>
        </a:p>
      </dsp:txBody>
      <dsp:txXfrm>
        <a:off x="28786" y="2365435"/>
        <a:ext cx="5341744" cy="532107"/>
      </dsp:txXfrm>
    </dsp:sp>
    <dsp:sp modelId="{9C5CA819-0BF4-4711-B2A5-4DF74BCC846C}">
      <dsp:nvSpPr>
        <dsp:cNvPr id="0" name=""/>
        <dsp:cNvSpPr/>
      </dsp:nvSpPr>
      <dsp:spPr>
        <a:xfrm>
          <a:off x="0" y="29954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5.FUNCTIONALITIES OF THE SYSTEM</a:t>
          </a:r>
          <a:endParaRPr lang="en-US" sz="2400" kern="1200"/>
        </a:p>
      </dsp:txBody>
      <dsp:txXfrm>
        <a:off x="28786" y="3024235"/>
        <a:ext cx="5341744" cy="532107"/>
      </dsp:txXfrm>
    </dsp:sp>
    <dsp:sp modelId="{FDFC7187-64EB-401C-98A2-46637FF2C6A0}">
      <dsp:nvSpPr>
        <dsp:cNvPr id="0" name=""/>
        <dsp:cNvSpPr/>
      </dsp:nvSpPr>
      <dsp:spPr>
        <a:xfrm>
          <a:off x="0" y="36542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6.PROBLEMS FACED</a:t>
          </a:r>
          <a:endParaRPr lang="en-US" sz="2400" kern="1200"/>
        </a:p>
      </dsp:txBody>
      <dsp:txXfrm>
        <a:off x="28786" y="3683035"/>
        <a:ext cx="5341744" cy="532107"/>
      </dsp:txXfrm>
    </dsp:sp>
    <dsp:sp modelId="{0089C5FF-E234-4189-8C5F-90E2BD7288B5}">
      <dsp:nvSpPr>
        <dsp:cNvPr id="0" name=""/>
        <dsp:cNvSpPr/>
      </dsp:nvSpPr>
      <dsp:spPr>
        <a:xfrm>
          <a:off x="0" y="4313049"/>
          <a:ext cx="53993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7.CONCLUSION</a:t>
          </a:r>
          <a:endParaRPr lang="en-US" sz="2400" kern="1200"/>
        </a:p>
      </dsp:txBody>
      <dsp:txXfrm>
        <a:off x="28786" y="4341835"/>
        <a:ext cx="5341744" cy="532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F771E-6054-4612-A70E-41E6E8A1B31D}">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8ACE1-B8F4-452C-A428-2019428D2FA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776191-8E22-488D-A22A-9F5189644C7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IN" sz="1900" kern="1200"/>
            <a:t>This training covers about Data structures and Algorithms and progress to Advanced topics.</a:t>
          </a:r>
          <a:endParaRPr lang="en-US" sz="1900" kern="1200"/>
        </a:p>
      </dsp:txBody>
      <dsp:txXfrm>
        <a:off x="1834517" y="469890"/>
        <a:ext cx="3148942" cy="1335915"/>
      </dsp:txXfrm>
    </dsp:sp>
    <dsp:sp modelId="{8FAD8B5E-64F4-494C-B450-DB8A87077271}">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3AFC4-6279-4D54-A5E6-7EAC1635EB47}">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DD6559-D92C-4994-81F9-74EE93D129BC}">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IN" sz="1900" kern="1200"/>
            <a:t>In this summer training I learnt about DSA using C++ under the ageis of central professional enhancement at  BOARD INFINITY.</a:t>
          </a:r>
          <a:endParaRPr lang="en-US" sz="1900" kern="1200"/>
        </a:p>
      </dsp:txBody>
      <dsp:txXfrm>
        <a:off x="7154322" y="469890"/>
        <a:ext cx="3148942" cy="1335915"/>
      </dsp:txXfrm>
    </dsp:sp>
    <dsp:sp modelId="{FE57751D-2A13-4212-AC13-7F5A0FABAB6F}">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107E7-10FE-46FE-B79C-DDA1B8BA842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D5641-80E5-417C-874B-4C940C61403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IN" sz="1900" kern="1200"/>
            <a:t>This DSA improved the ability to solve new problems and helped me to solve leetcode problems.</a:t>
          </a:r>
          <a:endParaRPr lang="en-US" sz="1900" kern="1200"/>
        </a:p>
      </dsp:txBody>
      <dsp:txXfrm>
        <a:off x="1834517" y="2545532"/>
        <a:ext cx="3148942" cy="1335915"/>
      </dsp:txXfrm>
    </dsp:sp>
    <dsp:sp modelId="{4EB07F1C-5890-4B8B-B792-B72AC0E92FC8}">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B6A87-3F77-4653-AEFD-40D18A20EB1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8A1D1-CA03-44EB-9EC4-74A042E084B2}">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IN" sz="1900" kern="1200"/>
            <a:t>This summer training advanced my coding skills, problem solving skills and also thinking ability.</a:t>
          </a:r>
          <a:endParaRPr lang="en-US" sz="1900" kern="120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A1B63-BE04-4C5D-9463-09283A65C822}">
      <dsp:nvSpPr>
        <dsp:cNvPr id="0" name=""/>
        <dsp:cNvSpPr/>
      </dsp:nvSpPr>
      <dsp:spPr>
        <a:xfrm>
          <a:off x="0" y="34253"/>
          <a:ext cx="5913437" cy="8353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Book search</a:t>
          </a:r>
          <a:endParaRPr lang="en-US" sz="3400" kern="1200"/>
        </a:p>
      </dsp:txBody>
      <dsp:txXfrm>
        <a:off x="40780" y="75033"/>
        <a:ext cx="5831877" cy="753820"/>
      </dsp:txXfrm>
    </dsp:sp>
    <dsp:sp modelId="{D4AA6EA6-854F-4003-AEE3-DD44D43369C7}">
      <dsp:nvSpPr>
        <dsp:cNvPr id="0" name=""/>
        <dsp:cNvSpPr/>
      </dsp:nvSpPr>
      <dsp:spPr>
        <a:xfrm>
          <a:off x="0" y="967554"/>
          <a:ext cx="5913437" cy="8353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Book issue</a:t>
          </a:r>
          <a:endParaRPr lang="en-US" sz="3400" kern="1200"/>
        </a:p>
      </dsp:txBody>
      <dsp:txXfrm>
        <a:off x="40780" y="1008334"/>
        <a:ext cx="5831877" cy="753820"/>
      </dsp:txXfrm>
    </dsp:sp>
    <dsp:sp modelId="{7937F610-A1F3-40ED-BCE9-9E4A509C76C4}">
      <dsp:nvSpPr>
        <dsp:cNvPr id="0" name=""/>
        <dsp:cNvSpPr/>
      </dsp:nvSpPr>
      <dsp:spPr>
        <a:xfrm>
          <a:off x="0" y="1900854"/>
          <a:ext cx="5913437" cy="8353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Book return</a:t>
          </a:r>
          <a:endParaRPr lang="en-US" sz="3400" kern="1200"/>
        </a:p>
      </dsp:txBody>
      <dsp:txXfrm>
        <a:off x="40780" y="1941634"/>
        <a:ext cx="5831877" cy="753820"/>
      </dsp:txXfrm>
    </dsp:sp>
    <dsp:sp modelId="{F04AA139-FBB1-4976-8385-1A5ED3BD5A38}">
      <dsp:nvSpPr>
        <dsp:cNvPr id="0" name=""/>
        <dsp:cNvSpPr/>
      </dsp:nvSpPr>
      <dsp:spPr>
        <a:xfrm>
          <a:off x="0" y="2834154"/>
          <a:ext cx="5913437" cy="8353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User registration</a:t>
          </a:r>
          <a:endParaRPr lang="en-US" sz="3400" kern="1200"/>
        </a:p>
      </dsp:txBody>
      <dsp:txXfrm>
        <a:off x="40780" y="2874934"/>
        <a:ext cx="5831877" cy="753820"/>
      </dsp:txXfrm>
    </dsp:sp>
    <dsp:sp modelId="{75A8E74F-286F-44B2-996A-20EBA2C59D53}">
      <dsp:nvSpPr>
        <dsp:cNvPr id="0" name=""/>
        <dsp:cNvSpPr/>
      </dsp:nvSpPr>
      <dsp:spPr>
        <a:xfrm>
          <a:off x="0" y="3767454"/>
          <a:ext cx="5913437" cy="8353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t>Inventory management</a:t>
          </a:r>
          <a:endParaRPr lang="en-US" sz="3400" kern="1200"/>
        </a:p>
      </dsp:txBody>
      <dsp:txXfrm>
        <a:off x="40780" y="3808234"/>
        <a:ext cx="5831877" cy="753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A49F6-8EED-4E59-A425-AFB9FC57BEC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C68C9-906F-4254-B3D5-805F8D7407CE}">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EFA95-061A-457A-87C5-8F2F751A9D7D}">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IN" sz="2200" kern="1200"/>
            <a:t>LINEAR SEARCH AND SORTING ALGOEITHM.</a:t>
          </a:r>
          <a:endParaRPr lang="en-US" sz="2200" kern="1200"/>
        </a:p>
      </dsp:txBody>
      <dsp:txXfrm>
        <a:off x="1428292" y="2439"/>
        <a:ext cx="4873308" cy="1236616"/>
      </dsp:txXfrm>
    </dsp:sp>
    <dsp:sp modelId="{F26F17C8-FAA9-4347-8F6F-3D9D5EAC19A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AA2B3-962A-46DC-8654-0DA209CAC272}">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CFA94-98AA-4DC3-9BA4-C75F106EC9F7}">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IN" sz="2200" kern="1200"/>
            <a:t>1.ADDING A BOOK-&gt;PUSH_BACK</a:t>
          </a:r>
          <a:endParaRPr lang="en-US" sz="2200" kern="1200"/>
        </a:p>
      </dsp:txBody>
      <dsp:txXfrm>
        <a:off x="1428292" y="1548210"/>
        <a:ext cx="4873308" cy="1236616"/>
      </dsp:txXfrm>
    </dsp:sp>
    <dsp:sp modelId="{FFD16CE7-9A28-4B59-9BDF-5AF75C8CF6BE}">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4D0DE-9CB3-4D3B-8877-343FBF871811}">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9EE2C6-611F-4ED3-B9EE-A2B2AC55EBAC}">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IN" sz="2200" kern="1200"/>
            <a:t>2.SEARCHING FOR A BOOK BY ID-&gt;FINDBOOKINDEXBYID.</a:t>
          </a:r>
          <a:endParaRPr lang="en-US" sz="2200" kern="1200"/>
        </a:p>
      </dsp:txBody>
      <dsp:txXfrm>
        <a:off x="1428292" y="3093981"/>
        <a:ext cx="4873308" cy="1236616"/>
      </dsp:txXfrm>
    </dsp:sp>
    <dsp:sp modelId="{5FA4C56B-0FF9-411D-9B7D-957C513D684D}">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1020E-D2A0-4B96-8C43-9D9CEEBBC237}">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AADD3-F888-416C-803D-5DCAAE3D5EAA}">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IN" sz="2200" kern="1200"/>
            <a:t>3.SEARCHING FOR A BOOK BY TITLE-&gt;ITERATES THROUGH BOOKS VECTOR.</a:t>
          </a:r>
          <a:endParaRPr lang="en-US" sz="2200" kern="1200"/>
        </a:p>
      </dsp:txBody>
      <dsp:txXfrm>
        <a:off x="1428292" y="4639752"/>
        <a:ext cx="4873308" cy="1236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C9EC0-589B-45C2-96BE-7D4B2ABD782D}">
      <dsp:nvSpPr>
        <dsp:cNvPr id="0" name=""/>
        <dsp:cNvSpPr/>
      </dsp:nvSpPr>
      <dsp:spPr>
        <a:xfrm>
          <a:off x="341051" y="580"/>
          <a:ext cx="5261125" cy="33408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880A6-0436-4ADA-8A5C-E12DAC4A7652}">
      <dsp:nvSpPr>
        <dsp:cNvPr id="0" name=""/>
        <dsp:cNvSpPr/>
      </dsp:nvSpPr>
      <dsp:spPr>
        <a:xfrm>
          <a:off x="925621" y="555921"/>
          <a:ext cx="5261125" cy="334081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baseline="0"/>
            <a:t>During the development of the library management system in C++, managing user input efficiently was a significant challenge. Specifically, handling the newline character left in the input buffer after using  cinn  caused issues when subsequently reading string inputs with  getline . To overcome this,  cin . ignore() was used to clear the buffer, ensuring accurate input reading. Additionally, ensuring correct deletion of books from the middle of the vector without leaving gaps and implementing a sorting mechanism for books by title were other challenges. These were addressed using the erase function and the sort function with a custom comparator, respectively. Extensive testing, debugging, and consulting C++ documentation and online resources were crucial in overcoming these challenges and creating a functional system.</a:t>
          </a:r>
          <a:endParaRPr lang="en-US" sz="1400" kern="1200"/>
        </a:p>
      </dsp:txBody>
      <dsp:txXfrm>
        <a:off x="1023470" y="653770"/>
        <a:ext cx="5065427" cy="31451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C9AF3-BBF7-46E4-8DC3-F86DF3C0B5FE}">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43560F-FFDB-46C3-AFC3-595DC2769623}">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a:t>AMARAGONDA ADHITHYA</a:t>
          </a:r>
          <a:endParaRPr lang="en-US" sz="4900" kern="1200"/>
        </a:p>
      </dsp:txBody>
      <dsp:txXfrm>
        <a:off x="602678" y="725825"/>
        <a:ext cx="4463730" cy="2771523"/>
      </dsp:txXfrm>
    </dsp:sp>
    <dsp:sp modelId="{EF234ED4-1DF2-4617-A583-6AE964792C29}">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D3840-FC01-4837-89D5-43D55CCC9DBB}">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a:t>12212304</a:t>
          </a:r>
          <a:endParaRPr lang="en-US" sz="4900" kern="1200"/>
        </a:p>
      </dsp:txBody>
      <dsp:txXfrm>
        <a:off x="6269123" y="725825"/>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E94C-B2A0-0634-7EBD-A5C322DD2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77F15A-DBBD-AF2D-1212-C7F4F721C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C9A9DF-B75D-37EF-29DB-15D5FC04E125}"/>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5" name="Footer Placeholder 4">
            <a:extLst>
              <a:ext uri="{FF2B5EF4-FFF2-40B4-BE49-F238E27FC236}">
                <a16:creationId xmlns:a16="http://schemas.microsoft.com/office/drawing/2014/main" id="{59E43C68-0B21-C980-898C-B2DE1DA9E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1AF90-DAF8-0166-AAE3-1BF124A3C00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9733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233F-FEE8-CC41-3EBA-474E43D8C0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469B2-4008-C506-8D27-7B62E4AFB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EE6A1-F376-9EBA-5F5B-56A24B19372D}"/>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5" name="Footer Placeholder 4">
            <a:extLst>
              <a:ext uri="{FF2B5EF4-FFF2-40B4-BE49-F238E27FC236}">
                <a16:creationId xmlns:a16="http://schemas.microsoft.com/office/drawing/2014/main" id="{EA84416D-5549-A512-73B0-4530A0BCE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25D8D-67A1-DD95-031B-21D82C900FB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6256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A96A9-A1AA-66D7-463C-59EDF26F30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D6DC8-A73F-DEFB-DCCD-B2176A8CA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50F3F-2680-4E89-86DB-DE24B476C656}"/>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5" name="Footer Placeholder 4">
            <a:extLst>
              <a:ext uri="{FF2B5EF4-FFF2-40B4-BE49-F238E27FC236}">
                <a16:creationId xmlns:a16="http://schemas.microsoft.com/office/drawing/2014/main" id="{44889574-BD5B-1608-3FE6-C16BFEC85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957DD-D6BC-B6A2-DFB9-2229F6F0A63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5918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5F10-7465-F75A-5B1F-442D2B26E7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163B4-DE16-2154-2A4C-C6B7A312A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E7EFF-126E-33C6-62A8-FC10BD4D2AF6}"/>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5" name="Footer Placeholder 4">
            <a:extLst>
              <a:ext uri="{FF2B5EF4-FFF2-40B4-BE49-F238E27FC236}">
                <a16:creationId xmlns:a16="http://schemas.microsoft.com/office/drawing/2014/main" id="{929FC5B0-E453-6733-0EEB-66D224990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266ED-5371-2F90-4706-AF716C7F5E29}"/>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002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15A8-FC5B-7365-ACFC-98CB2D74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00EA10-6DD7-65A3-CC7C-D777FE955D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5428A-42ED-659A-8B23-0C8B3C6FAF5E}"/>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5" name="Footer Placeholder 4">
            <a:extLst>
              <a:ext uri="{FF2B5EF4-FFF2-40B4-BE49-F238E27FC236}">
                <a16:creationId xmlns:a16="http://schemas.microsoft.com/office/drawing/2014/main" id="{48736180-DD76-0017-DF13-995565C56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75502-AF1C-EA3E-796E-207B73DB118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3522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5DEA-CA0B-C314-80B1-1AB3AC51C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68E6C-49C5-ACB0-F9CC-698EA1458B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B37BB6-642D-9386-7C90-B1C2219BF2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7D5C7A-E38E-B5CA-6057-2F41E7833A81}"/>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6" name="Footer Placeholder 5">
            <a:extLst>
              <a:ext uri="{FF2B5EF4-FFF2-40B4-BE49-F238E27FC236}">
                <a16:creationId xmlns:a16="http://schemas.microsoft.com/office/drawing/2014/main" id="{F3E735BF-706D-DBD2-2145-49C7C4659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5D2CD-4AAC-D958-167D-4814B88D811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221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244-789C-2F77-E7D9-E589DAD0B9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87044-5010-13F4-62E5-46698A907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76DA7-380E-46F1-6A4B-F81FFF32F4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5396D3-92DE-DCFA-E281-095FFA09D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6A2AD-1176-80A7-21F4-DB1BFEF86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041F34-D148-1B0C-BEB8-7E79427D6099}"/>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8" name="Footer Placeholder 7">
            <a:extLst>
              <a:ext uri="{FF2B5EF4-FFF2-40B4-BE49-F238E27FC236}">
                <a16:creationId xmlns:a16="http://schemas.microsoft.com/office/drawing/2014/main" id="{E287E17E-91BD-C4EA-6AAC-946939F1A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83130-7DD1-9CD9-2808-5B9F389933C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1994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942D-077F-29F3-449E-B2279162FF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915A73-ECCB-13B4-4F84-A1472755E469}"/>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4" name="Footer Placeholder 3">
            <a:extLst>
              <a:ext uri="{FF2B5EF4-FFF2-40B4-BE49-F238E27FC236}">
                <a16:creationId xmlns:a16="http://schemas.microsoft.com/office/drawing/2014/main" id="{695E2ABA-C720-A53B-B6F8-F0552CE857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7C186-2EE6-763E-09D8-61C77263D3C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304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34955-7470-CA2D-A0D8-96FC65B8EFEA}"/>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3" name="Footer Placeholder 2">
            <a:extLst>
              <a:ext uri="{FF2B5EF4-FFF2-40B4-BE49-F238E27FC236}">
                <a16:creationId xmlns:a16="http://schemas.microsoft.com/office/drawing/2014/main" id="{486D26A4-C0CD-7FD9-35C2-788CED32D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772C0A-AE4D-D761-0EB1-12FCEC9F4BF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20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E16F-F429-AB05-0171-FF82BADC8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DE91-4446-9668-3919-36BA1D5EC8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E398AE-6B72-5A65-0A48-36D1D37D4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053BA-3B88-5499-F808-CF38D309258F}"/>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6" name="Footer Placeholder 5">
            <a:extLst>
              <a:ext uri="{FF2B5EF4-FFF2-40B4-BE49-F238E27FC236}">
                <a16:creationId xmlns:a16="http://schemas.microsoft.com/office/drawing/2014/main" id="{BE83235B-B47E-03B7-1C01-8B3A92A7F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BBA9A-6FA8-AFCE-F455-82B4DDA1190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2632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CA93-7AA1-7B46-98B8-783E498EF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58A7BC-2B95-EC79-4778-4AD428643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51A92A-3741-748E-AFC5-6F0396143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23027-1630-0D29-703B-6E3909EC8B32}"/>
              </a:ext>
            </a:extLst>
          </p:cNvPr>
          <p:cNvSpPr>
            <a:spLocks noGrp="1"/>
          </p:cNvSpPr>
          <p:nvPr>
            <p:ph type="dt" sz="half" idx="10"/>
          </p:nvPr>
        </p:nvSpPr>
        <p:spPr/>
        <p:txBody>
          <a:bodyPr/>
          <a:lstStyle/>
          <a:p>
            <a:fld id="{4CDE23C7-78A4-413A-A84B-93D4CC0A9EB1}" type="datetimeFigureOut">
              <a:rPr lang="en-US" smtClean="0"/>
              <a:t>10/1/2024</a:t>
            </a:fld>
            <a:endParaRPr lang="en-US"/>
          </a:p>
        </p:txBody>
      </p:sp>
      <p:sp>
        <p:nvSpPr>
          <p:cNvPr id="6" name="Footer Placeholder 5">
            <a:extLst>
              <a:ext uri="{FF2B5EF4-FFF2-40B4-BE49-F238E27FC236}">
                <a16:creationId xmlns:a16="http://schemas.microsoft.com/office/drawing/2014/main" id="{C8388760-8521-37C9-8E9A-1A2FED122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A762D-5EB2-CE94-1472-368A9B09DB2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7920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893DA-B82E-2ED6-9FE6-516D9F6D1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5366B9-0A58-128C-2F46-205A0EAAA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294D9-9C2F-B96B-E735-DC7740AF2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E23C7-78A4-413A-A84B-93D4CC0A9EB1}" type="datetimeFigureOut">
              <a:rPr lang="en-US" smtClean="0"/>
              <a:pPr/>
              <a:t>10/1/2024</a:t>
            </a:fld>
            <a:endParaRPr lang="en-US" dirty="0"/>
          </a:p>
        </p:txBody>
      </p:sp>
      <p:sp>
        <p:nvSpPr>
          <p:cNvPr id="5" name="Footer Placeholder 4">
            <a:extLst>
              <a:ext uri="{FF2B5EF4-FFF2-40B4-BE49-F238E27FC236}">
                <a16:creationId xmlns:a16="http://schemas.microsoft.com/office/drawing/2014/main" id="{D964EADC-8102-EA09-EE4D-75B4590F8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BB6769D-FD02-9907-C2F9-823DE68F3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72000003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5.xml"/><Relationship Id="rId7"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21B69-67E4-5E14-6874-F32431DF2358}"/>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4600" kern="1200">
                <a:solidFill>
                  <a:schemeClr val="bg1"/>
                </a:solidFill>
                <a:latin typeface="+mj-lt"/>
                <a:ea typeface="+mj-ea"/>
                <a:cs typeface="+mj-cs"/>
              </a:rPr>
              <a:t>SUMMER TRAINING INTERNSHIP 2024</a:t>
            </a:r>
          </a:p>
        </p:txBody>
      </p:sp>
      <p:pic>
        <p:nvPicPr>
          <p:cNvPr id="7" name="Content Placeholder 6">
            <a:extLst>
              <a:ext uri="{FF2B5EF4-FFF2-40B4-BE49-F238E27FC236}">
                <a16:creationId xmlns:a16="http://schemas.microsoft.com/office/drawing/2014/main" id="{6052CB89-0BFB-33B2-7E41-E2E4078BDB5D}"/>
              </a:ext>
            </a:extLst>
          </p:cNvPr>
          <p:cNvPicPr>
            <a:picLocks noGrp="1" noChangeAspect="1"/>
          </p:cNvPicPr>
          <p:nvPr>
            <p:ph idx="1"/>
          </p:nvPr>
        </p:nvPicPr>
        <p:blipFill>
          <a:blip r:embed="rId2">
            <a:alphaModFix/>
          </a:blip>
          <a:stretch>
            <a:fillRect/>
          </a:stretch>
        </p:blipFill>
        <p:spPr>
          <a:xfrm>
            <a:off x="5800734" y="1610127"/>
            <a:ext cx="5917401" cy="3637746"/>
          </a:xfrm>
          <a:prstGeom prst="rect">
            <a:avLst/>
          </a:prstGeom>
        </p:spPr>
      </p:pic>
      <p:sp>
        <p:nvSpPr>
          <p:cNvPr id="21" name="Rectangle 2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01913A-3F65-E6D2-CCD6-E2F066AD7496}"/>
              </a:ext>
            </a:extLst>
          </p:cNvPr>
          <p:cNvSpPr txBox="1"/>
          <p:nvPr/>
        </p:nvSpPr>
        <p:spPr>
          <a:xfrm>
            <a:off x="778666" y="3888415"/>
            <a:ext cx="3869534" cy="1200329"/>
          </a:xfrm>
          <a:prstGeom prst="rect">
            <a:avLst/>
          </a:prstGeom>
          <a:noFill/>
        </p:spPr>
        <p:txBody>
          <a:bodyPr wrap="square" rtlCol="0">
            <a:spAutoFit/>
          </a:bodyPr>
          <a:lstStyle/>
          <a:p>
            <a:r>
              <a:rPr lang="en-IN" dirty="0">
                <a:solidFill>
                  <a:srgbClr val="FF0000"/>
                </a:solidFill>
              </a:rPr>
              <a:t>NAME:AMARAGONDA ADHITHYA</a:t>
            </a:r>
          </a:p>
          <a:p>
            <a:r>
              <a:rPr lang="en-IN" dirty="0">
                <a:solidFill>
                  <a:srgbClr val="FF0000"/>
                </a:solidFill>
              </a:rPr>
              <a:t>REGISTRATION NUMBER: 12212304</a:t>
            </a:r>
          </a:p>
          <a:p>
            <a:r>
              <a:rPr lang="en-IN" dirty="0">
                <a:solidFill>
                  <a:srgbClr val="FF0000"/>
                </a:solidFill>
              </a:rPr>
              <a:t>COURSE: DATA STRUCTURES AND ALGORITHMS USING C++</a:t>
            </a:r>
          </a:p>
        </p:txBody>
      </p:sp>
    </p:spTree>
    <p:extLst>
      <p:ext uri="{BB962C8B-B14F-4D97-AF65-F5344CB8AC3E}">
        <p14:creationId xmlns:p14="http://schemas.microsoft.com/office/powerpoint/2010/main" val="162972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5628B-34E5-3822-31BE-6C77A4C52FE6}"/>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a:solidFill>
                  <a:srgbClr val="FFFFFF"/>
                </a:solidFill>
                <a:latin typeface="+mj-lt"/>
                <a:ea typeface="+mj-ea"/>
                <a:cs typeface="+mj-cs"/>
              </a:rPr>
              <a:t>Development Environment</a:t>
            </a:r>
          </a:p>
        </p:txBody>
      </p:sp>
      <p:sp>
        <p:nvSpPr>
          <p:cNvPr id="12" name="Freeform: Shape 11">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DA94942D-6B12-D1FD-E030-B3A0DB027D35}"/>
              </a:ext>
            </a:extLst>
          </p:cNvPr>
          <p:cNvSpPr>
            <a:spLocks noGrp="1" noChangeArrowheads="1"/>
          </p:cNvSpPr>
          <p:nvPr>
            <p:ph idx="1"/>
          </p:nvPr>
        </p:nvSpPr>
        <p:spPr bwMode="auto">
          <a:xfrm>
            <a:off x="4215161" y="356187"/>
            <a:ext cx="2878409" cy="17922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spcBef>
                <a:spcPct val="0"/>
              </a:spcBef>
              <a:spcAft>
                <a:spcPts val="600"/>
              </a:spcAft>
              <a:buClrTx/>
              <a:buSzTx/>
              <a:tabLst/>
            </a:pPr>
            <a:r>
              <a:rPr kumimoji="0" lang="en-US" altLang="en-US" sz="1100" b="1" i="0" u="none" strike="noStrike" cap="none" normalizeH="0" baseline="0">
                <a:ln>
                  <a:noFill/>
                </a:ln>
                <a:effectLst/>
              </a:rPr>
              <a:t>Online C++ Compiler</a:t>
            </a:r>
            <a:r>
              <a:rPr kumimoji="0" lang="en-US" altLang="en-US" sz="1100" b="0" i="0" u="none" strike="noStrike" cap="none" normalizeH="0" baseline="0">
                <a:ln>
                  <a:noFill/>
                </a:ln>
                <a:effectLst/>
              </a:rPr>
              <a:t>: I used the Programiz online C++ compiler to write and test the code. This platform provides a straightforward interface to compile and run C++ code without the need for local setup.</a:t>
            </a:r>
          </a:p>
          <a:p>
            <a:pPr marL="0" marR="0" lvl="0" fontAlgn="base">
              <a:spcBef>
                <a:spcPct val="0"/>
              </a:spcBef>
              <a:spcAft>
                <a:spcPts val="600"/>
              </a:spcAft>
              <a:buClrTx/>
              <a:buSzTx/>
              <a:tabLst/>
            </a:pPr>
            <a:r>
              <a:rPr kumimoji="0" lang="en-US" altLang="en-US" sz="1100" b="1" i="0" u="none" strike="noStrike" cap="none" normalizeH="0" baseline="0">
                <a:ln>
                  <a:noFill/>
                </a:ln>
                <a:effectLst/>
              </a:rPr>
              <a:t>GNU Compiler</a:t>
            </a:r>
            <a:r>
              <a:rPr kumimoji="0" lang="en-US" altLang="en-US" sz="1100" b="0" i="0" u="none" strike="noStrike" cap="none" normalizeH="0" baseline="0">
                <a:ln>
                  <a:noFill/>
                </a:ln>
                <a:effectLst/>
              </a:rPr>
              <a:t>: The Programiz compiler uses the GNU Compiler Collection (GCC) to compile the code. </a:t>
            </a:r>
          </a:p>
        </p:txBody>
      </p:sp>
      <p:sp>
        <p:nvSpPr>
          <p:cNvPr id="18" name="Freeform: Shape 17">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70174AF-EA70-BACF-20F9-384CC90C1A0A}"/>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Implementation Details:</a:t>
            </a:r>
          </a:p>
          <a:p>
            <a:pPr indent="-228600">
              <a:lnSpc>
                <a:spcPct val="90000"/>
              </a:lnSpc>
              <a:spcAft>
                <a:spcPts val="600"/>
              </a:spcAft>
              <a:buFont typeface="Arial" panose="020B0604020202020204" pitchFamily="34" charset="0"/>
              <a:buChar char="•"/>
            </a:pPr>
            <a:r>
              <a:rPr lang="en-US" sz="2000"/>
              <a:t>The system is implemented using fundamental concepts of C++ including classes, structs, vectors, and basic algorithms like linear search and sorting</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89704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E45955A-5F9B-75FC-0C9B-B1DE38E8211D}"/>
              </a:ext>
            </a:extLst>
          </p:cNvPr>
          <p:cNvSpPr>
            <a:spLocks noGrp="1"/>
          </p:cNvSpPr>
          <p:nvPr>
            <p:ph type="title"/>
          </p:nvPr>
        </p:nvSpPr>
        <p:spPr>
          <a:xfrm>
            <a:off x="838200" y="365125"/>
            <a:ext cx="5393361" cy="1325563"/>
          </a:xfrm>
        </p:spPr>
        <p:txBody>
          <a:bodyPr>
            <a:normAutofit/>
          </a:bodyPr>
          <a:lstStyle/>
          <a:p>
            <a:r>
              <a:rPr kumimoji="0" lang="en-US" altLang="en-US" sz="2800" b="1" i="0" u="none" strike="noStrike" cap="none" normalizeH="0" baseline="0">
                <a:ln>
                  <a:noFill/>
                </a:ln>
                <a:effectLst/>
                <a:latin typeface="Arial" panose="020B0604020202020204" pitchFamily="34" charset="0"/>
              </a:rPr>
              <a:t>Challenges Faced During Development</a:t>
            </a:r>
            <a:br>
              <a:rPr kumimoji="0" lang="en-US" altLang="en-US" sz="2800" b="1" i="0" u="none" strike="noStrike" cap="none" normalizeH="0" baseline="0">
                <a:ln>
                  <a:noFill/>
                </a:ln>
                <a:effectLst/>
                <a:latin typeface="Arial" panose="020B0604020202020204" pitchFamily="34" charset="0"/>
              </a:rPr>
            </a:br>
            <a:endParaRPr lang="en-IN" sz="2800"/>
          </a:p>
        </p:txBody>
      </p:sp>
      <p:sp>
        <p:nvSpPr>
          <p:cNvPr id="32" name="Freeform: Shape 3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9" name="Rectangle 1">
            <a:extLst>
              <a:ext uri="{FF2B5EF4-FFF2-40B4-BE49-F238E27FC236}">
                <a16:creationId xmlns:a16="http://schemas.microsoft.com/office/drawing/2014/main" id="{2638E25D-2171-2EF7-86CB-96DE42EB9E93}"/>
              </a:ext>
            </a:extLst>
          </p:cNvPr>
          <p:cNvGraphicFramePr>
            <a:graphicFrameLocks noGrp="1"/>
          </p:cNvGraphicFramePr>
          <p:nvPr>
            <p:ph idx="1"/>
          </p:nvPr>
        </p:nvGraphicFramePr>
        <p:xfrm>
          <a:off x="393700" y="1621880"/>
          <a:ext cx="6527799" cy="389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 name="Oval 4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ooks on Shelf">
            <a:extLst>
              <a:ext uri="{FF2B5EF4-FFF2-40B4-BE49-F238E27FC236}">
                <a16:creationId xmlns:a16="http://schemas.microsoft.com/office/drawing/2014/main" id="{62751C01-41BA-9E5B-59D1-DCBEA72644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5920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ECF69-4F92-1C39-3E0B-B07A181CEF80}"/>
              </a:ext>
            </a:extLst>
          </p:cNvPr>
          <p:cNvSpPr>
            <a:spLocks noGrp="1"/>
          </p:cNvSpPr>
          <p:nvPr>
            <p:ph type="title"/>
          </p:nvPr>
        </p:nvSpPr>
        <p:spPr>
          <a:xfrm>
            <a:off x="4553733" y="548464"/>
            <a:ext cx="6798541" cy="1675623"/>
          </a:xfrm>
        </p:spPr>
        <p:txBody>
          <a:bodyPr anchor="b">
            <a:normAutofit/>
          </a:bodyPr>
          <a:lstStyle/>
          <a:p>
            <a:r>
              <a:rPr lang="en-US" sz="3700" b="0" i="0" u="none" strike="noStrike">
                <a:effectLst/>
                <a:latin typeface="Arial" panose="020B0604020202020204" pitchFamily="34" charset="0"/>
              </a:rPr>
              <a:t>Expected Learning Outcomes:</a:t>
            </a:r>
            <a:br>
              <a:rPr lang="en-US" sz="3700" b="0">
                <a:effectLst/>
              </a:rPr>
            </a:br>
            <a:endParaRPr lang="en-IN" sz="3700"/>
          </a:p>
        </p:txBody>
      </p:sp>
      <p:pic>
        <p:nvPicPr>
          <p:cNvPr id="5" name="Picture 4" descr="Light bulb on yellow background with sketched light beams and cord">
            <a:extLst>
              <a:ext uri="{FF2B5EF4-FFF2-40B4-BE49-F238E27FC236}">
                <a16:creationId xmlns:a16="http://schemas.microsoft.com/office/drawing/2014/main" id="{9709F259-557B-01FA-7B52-4737BCDF1839}"/>
              </a:ext>
            </a:extLst>
          </p:cNvPr>
          <p:cNvPicPr>
            <a:picLocks noChangeAspect="1"/>
          </p:cNvPicPr>
          <p:nvPr/>
        </p:nvPicPr>
        <p:blipFill>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9B5E78E-5263-21DC-C1B2-77AD8D02B122}"/>
              </a:ext>
            </a:extLst>
          </p:cNvPr>
          <p:cNvSpPr>
            <a:spLocks noGrp="1"/>
          </p:cNvSpPr>
          <p:nvPr>
            <p:ph idx="1"/>
          </p:nvPr>
        </p:nvSpPr>
        <p:spPr>
          <a:xfrm>
            <a:off x="4553734" y="2409830"/>
            <a:ext cx="6798539" cy="3705217"/>
          </a:xfrm>
        </p:spPr>
        <p:txBody>
          <a:bodyPr>
            <a:normAutofit/>
          </a:bodyPr>
          <a:lstStyle/>
          <a:p>
            <a:pPr marL="0" indent="0" rtl="0">
              <a:spcBef>
                <a:spcPts val="0"/>
              </a:spcBef>
              <a:spcAft>
                <a:spcPts val="0"/>
              </a:spcAft>
              <a:buNone/>
            </a:pPr>
            <a:endParaRPr lang="en-US" sz="2000" b="0" dirty="0">
              <a:effectLst/>
            </a:endParaRPr>
          </a:p>
          <a:p>
            <a:pPr rtl="0">
              <a:spcBef>
                <a:spcPts val="0"/>
              </a:spcBef>
              <a:spcAft>
                <a:spcPts val="0"/>
              </a:spcAft>
            </a:pPr>
            <a:r>
              <a:rPr lang="en-US" sz="2000" b="1" i="0" u="none" strike="noStrike" dirty="0">
                <a:solidFill>
                  <a:schemeClr val="accent4">
                    <a:lumMod val="75000"/>
                  </a:schemeClr>
                </a:solidFill>
                <a:effectLst/>
                <a:latin typeface="Arial" panose="020B0604020202020204" pitchFamily="34" charset="0"/>
              </a:rPr>
              <a:t>This project will help students understand how to use data structures such as arrays, linked lists, stacks, and queues in a real-world application. They will also get hands-on experience implementing search and sort algorithms. It also helps in understanding how to design a simple system and improve problem-solving skills.</a:t>
            </a:r>
            <a:br>
              <a:rPr lang="en-US" sz="2000" b="0" dirty="0">
                <a:effectLst/>
              </a:rPr>
            </a:br>
            <a:endParaRPr lang="en-IN" sz="2000" dirty="0"/>
          </a:p>
        </p:txBody>
      </p:sp>
    </p:spTree>
    <p:extLst>
      <p:ext uri="{BB962C8B-B14F-4D97-AF65-F5344CB8AC3E}">
        <p14:creationId xmlns:p14="http://schemas.microsoft.com/office/powerpoint/2010/main" val="320474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BEACE5AE-B82C-F472-7013-678534CBEBC4}"/>
              </a:ext>
            </a:extLst>
          </p:cNvPr>
          <p:cNvPicPr>
            <a:picLocks noChangeAspect="1"/>
          </p:cNvPicPr>
          <p:nvPr/>
        </p:nvPicPr>
        <p:blipFill>
          <a:blip r:embed="rId2">
            <a:duotone>
              <a:schemeClr val="accent1">
                <a:shade val="45000"/>
                <a:satMod val="135000"/>
              </a:schemeClr>
              <a:prstClr val="white"/>
            </a:duotone>
            <a:alphaModFix amt="35000"/>
          </a:blip>
          <a:srcRect t="8537"/>
          <a:stretch/>
        </p:blipFill>
        <p:spPr>
          <a:xfrm>
            <a:off x="20" y="10"/>
            <a:ext cx="12191981" cy="6857989"/>
          </a:xfrm>
          <a:prstGeom prst="rect">
            <a:avLst/>
          </a:prstGeom>
        </p:spPr>
      </p:pic>
      <p:sp>
        <p:nvSpPr>
          <p:cNvPr id="2" name="Title 1">
            <a:extLst>
              <a:ext uri="{FF2B5EF4-FFF2-40B4-BE49-F238E27FC236}">
                <a16:creationId xmlns:a16="http://schemas.microsoft.com/office/drawing/2014/main" id="{6D2BC0E0-6DF5-BBEF-1BEC-3B7986B9F7B8}"/>
              </a:ext>
            </a:extLst>
          </p:cNvPr>
          <p:cNvSpPr>
            <a:spLocks noGrp="1"/>
          </p:cNvSpPr>
          <p:nvPr>
            <p:ph type="title"/>
          </p:nvPr>
        </p:nvSpPr>
        <p:spPr>
          <a:xfrm>
            <a:off x="1188069" y="381935"/>
            <a:ext cx="5366040" cy="2344840"/>
          </a:xfrm>
        </p:spPr>
        <p:txBody>
          <a:bodyPr anchor="b">
            <a:normAutofit/>
          </a:bodyPr>
          <a:lstStyle/>
          <a:p>
            <a:r>
              <a:rPr lang="en-IN" sz="6200">
                <a:solidFill>
                  <a:srgbClr val="FFFFFF"/>
                </a:solidFill>
              </a:rPr>
              <a:t>CONCLUSION:</a:t>
            </a: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DD6975-75FB-0CA9-2B2C-B9182DD74F13}"/>
              </a:ext>
            </a:extLst>
          </p:cNvPr>
          <p:cNvSpPr>
            <a:spLocks noGrp="1"/>
          </p:cNvSpPr>
          <p:nvPr>
            <p:ph idx="1"/>
          </p:nvPr>
        </p:nvSpPr>
        <p:spPr>
          <a:xfrm>
            <a:off x="1188070" y="3175551"/>
            <a:ext cx="5366040" cy="3300513"/>
          </a:xfrm>
        </p:spPr>
        <p:txBody>
          <a:bodyPr anchor="t">
            <a:normAutofit/>
          </a:bodyPr>
          <a:lstStyle/>
          <a:p>
            <a:pPr marL="0" indent="0">
              <a:buNone/>
            </a:pPr>
            <a:r>
              <a:rPr lang="en-US" sz="1400" i="1" dirty="0">
                <a:solidFill>
                  <a:srgbClr val="FFFFFF"/>
                </a:solidFill>
                <a:effectLst>
                  <a:outerShdw blurRad="38100" dist="38100" dir="2700000" algn="tl">
                    <a:srgbClr val="000000">
                      <a:alpha val="43137"/>
                    </a:srgbClr>
                  </a:outerShdw>
                </a:effectLst>
              </a:rPr>
              <a:t>A computerized library management system significantly enhances efficiency by automating tasks like cataloging, searching, and tracking books. It reduces human errors, ensuring accurate records of book availability and transactions. Users and staff benefit from quick and easy access to information, improving the overall library experience. The system helps maintain an organized collection, supports detailed reporting for informed decision-making, and easily scales with the addition of new books and users. Enhanced security features protect data from unauthorized access, ensuring integrity. Overall, this system streamlines operations, boosts accuracy, and elevates user satisfaction, making it essential for modern libraries.</a:t>
            </a:r>
            <a:endParaRPr lang="en-IN" sz="1400" i="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885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4D60A8E-2888-4FB4-9199-0E5168A56472}"/>
              </a:ext>
            </a:extLst>
          </p:cNvPr>
          <p:cNvSpPr>
            <a:spLocks noGrp="1"/>
          </p:cNvSpPr>
          <p:nvPr>
            <p:ph type="title"/>
          </p:nvPr>
        </p:nvSpPr>
        <p:spPr>
          <a:xfrm>
            <a:off x="1143000" y="990599"/>
            <a:ext cx="9906000" cy="685800"/>
          </a:xfrm>
        </p:spPr>
        <p:txBody>
          <a:bodyPr anchor="t">
            <a:normAutofit/>
          </a:bodyPr>
          <a:lstStyle/>
          <a:p>
            <a:r>
              <a:rPr lang="en-IN" sz="1900"/>
              <a:t> THANKS GIVING!</a:t>
            </a:r>
            <a:br>
              <a:rPr lang="en-IN" sz="1900"/>
            </a:br>
            <a:endParaRPr lang="en-IN" sz="1900"/>
          </a:p>
        </p:txBody>
      </p:sp>
      <p:graphicFrame>
        <p:nvGraphicFramePr>
          <p:cNvPr id="5" name="Content Placeholder 2">
            <a:extLst>
              <a:ext uri="{FF2B5EF4-FFF2-40B4-BE49-F238E27FC236}">
                <a16:creationId xmlns:a16="http://schemas.microsoft.com/office/drawing/2014/main" id="{2EBA8FE4-3630-BAE7-6BD4-51A18068D41D}"/>
              </a:ext>
            </a:extLst>
          </p:cNvPr>
          <p:cNvGraphicFramePr>
            <a:graphicFrameLocks noGrp="1"/>
          </p:cNvGraphicFramePr>
          <p:nvPr>
            <p:ph idx="1"/>
            <p:extLst>
              <p:ext uri="{D42A27DB-BD31-4B8C-83A1-F6EECF244321}">
                <p14:modId xmlns:p14="http://schemas.microsoft.com/office/powerpoint/2010/main" val="2074640376"/>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74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iles in folders">
            <a:extLst>
              <a:ext uri="{FF2B5EF4-FFF2-40B4-BE49-F238E27FC236}">
                <a16:creationId xmlns:a16="http://schemas.microsoft.com/office/drawing/2014/main" id="{375CEC28-9998-7615-7E95-73AF1D4E1B6A}"/>
              </a:ext>
            </a:extLst>
          </p:cNvPr>
          <p:cNvPicPr>
            <a:picLocks noChangeAspect="1"/>
          </p:cNvPicPr>
          <p:nvPr/>
        </p:nvPicPr>
        <p:blipFill>
          <a:blip r:embed="rId2"/>
          <a:srcRect t="4773" b="10957"/>
          <a:stretch/>
        </p:blipFill>
        <p:spPr>
          <a:xfrm>
            <a:off x="-168733" y="0"/>
            <a:ext cx="12355279" cy="7233596"/>
          </a:xfrm>
          <a:prstGeom prst="rect">
            <a:avLst/>
          </a:prstGeom>
        </p:spPr>
      </p:pic>
      <p:sp>
        <p:nvSpPr>
          <p:cNvPr id="2" name="Title 1">
            <a:extLst>
              <a:ext uri="{FF2B5EF4-FFF2-40B4-BE49-F238E27FC236}">
                <a16:creationId xmlns:a16="http://schemas.microsoft.com/office/drawing/2014/main" id="{FCEB7084-C3B0-207F-2E49-3591A85077A9}"/>
              </a:ext>
            </a:extLst>
          </p:cNvPr>
          <p:cNvSpPr>
            <a:spLocks noGrp="1"/>
          </p:cNvSpPr>
          <p:nvPr>
            <p:ph type="ctrTitle"/>
          </p:nvPr>
        </p:nvSpPr>
        <p:spPr>
          <a:xfrm>
            <a:off x="4672724" y="952500"/>
            <a:ext cx="6871574" cy="2232131"/>
          </a:xfrm>
        </p:spPr>
        <p:txBody>
          <a:bodyPr>
            <a:normAutofit fontScale="90000"/>
          </a:bodyPr>
          <a:lstStyle/>
          <a:p>
            <a:r>
              <a:rPr lang="en-IN" dirty="0">
                <a:solidFill>
                  <a:srgbClr val="FFFFFF"/>
                </a:solidFill>
              </a:rPr>
              <a:t> .</a:t>
            </a:r>
            <a:br>
              <a:rPr lang="en-IN" dirty="0">
                <a:solidFill>
                  <a:srgbClr val="FFFFFF"/>
                </a:solidFill>
              </a:rPr>
            </a:br>
            <a:br>
              <a:rPr lang="en-IN" dirty="0">
                <a:solidFill>
                  <a:srgbClr val="FFFFFF"/>
                </a:solidFill>
              </a:rPr>
            </a:br>
            <a:endParaRPr lang="en-IN" dirty="0">
              <a:solidFill>
                <a:srgbClr val="FFFFFF"/>
              </a:solidFill>
            </a:endParaRPr>
          </a:p>
        </p:txBody>
      </p:sp>
      <p:sp>
        <p:nvSpPr>
          <p:cNvPr id="3" name="Subtitle 2">
            <a:extLst>
              <a:ext uri="{FF2B5EF4-FFF2-40B4-BE49-F238E27FC236}">
                <a16:creationId xmlns:a16="http://schemas.microsoft.com/office/drawing/2014/main" id="{CDA6FC5E-8E0C-C14E-A9C4-212F85EBBE2C}"/>
              </a:ext>
            </a:extLst>
          </p:cNvPr>
          <p:cNvSpPr>
            <a:spLocks noGrp="1"/>
          </p:cNvSpPr>
          <p:nvPr>
            <p:ph type="subTitle" idx="1"/>
          </p:nvPr>
        </p:nvSpPr>
        <p:spPr>
          <a:xfrm>
            <a:off x="561048" y="609603"/>
            <a:ext cx="3758403" cy="3100245"/>
          </a:xfrm>
        </p:spPr>
        <p:txBody>
          <a:bodyPr anchor="t">
            <a:normAutofit/>
          </a:bodyPr>
          <a:lstStyle/>
          <a:p>
            <a:pPr rtl="0">
              <a:spcBef>
                <a:spcPts val="0"/>
              </a:spcBef>
              <a:spcAft>
                <a:spcPts val="0"/>
              </a:spcAft>
            </a:pPr>
            <a:r>
              <a:rPr lang="en-IN" dirty="0">
                <a:solidFill>
                  <a:schemeClr val="accent4">
                    <a:lumMod val="60000"/>
                    <a:lumOff val="40000"/>
                  </a:schemeClr>
                </a:solidFill>
              </a:rPr>
              <a:t> </a:t>
            </a:r>
            <a:endParaRPr lang="en-US" b="0" dirty="0">
              <a:solidFill>
                <a:schemeClr val="accent4">
                  <a:lumMod val="60000"/>
                  <a:lumOff val="40000"/>
                </a:schemeClr>
              </a:solidFill>
              <a:effectLst/>
            </a:endParaRPr>
          </a:p>
        </p:txBody>
      </p:sp>
      <p:sp>
        <p:nvSpPr>
          <p:cNvPr id="6" name="TextBox 5">
            <a:extLst>
              <a:ext uri="{FF2B5EF4-FFF2-40B4-BE49-F238E27FC236}">
                <a16:creationId xmlns:a16="http://schemas.microsoft.com/office/drawing/2014/main" id="{301E0941-4D6B-A7CE-0B0D-6D64756DBADA}"/>
              </a:ext>
            </a:extLst>
          </p:cNvPr>
          <p:cNvSpPr txBox="1"/>
          <p:nvPr/>
        </p:nvSpPr>
        <p:spPr>
          <a:xfrm rot="10800000" flipV="1">
            <a:off x="8326225" y="6621704"/>
            <a:ext cx="4467498" cy="369332"/>
          </a:xfrm>
          <a:prstGeom prst="rect">
            <a:avLst/>
          </a:prstGeom>
          <a:noFill/>
        </p:spPr>
        <p:txBody>
          <a:bodyPr wrap="square" rtlCol="0">
            <a:spAutoFit/>
          </a:bodyPr>
          <a:lstStyle/>
          <a:p>
            <a:r>
              <a:rPr lang="en-IN" dirty="0">
                <a:solidFill>
                  <a:srgbClr val="FFFF00"/>
                </a:solidFill>
              </a:rPr>
              <a:t> </a:t>
            </a:r>
          </a:p>
        </p:txBody>
      </p:sp>
      <p:pic>
        <p:nvPicPr>
          <p:cNvPr id="2052" name="Picture 4" descr="Table of Contents. This is the Table of Contents for my… | by Sand Farnia |  Feather Laundry | Medium">
            <a:extLst>
              <a:ext uri="{FF2B5EF4-FFF2-40B4-BE49-F238E27FC236}">
                <a16:creationId xmlns:a16="http://schemas.microsoft.com/office/drawing/2014/main" id="{5C961BAC-893E-877A-3B02-6D50F6D52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33" y="0"/>
            <a:ext cx="5715000"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4" name="TextBox 6">
            <a:extLst>
              <a:ext uri="{FF2B5EF4-FFF2-40B4-BE49-F238E27FC236}">
                <a16:creationId xmlns:a16="http://schemas.microsoft.com/office/drawing/2014/main" id="{34DB9F46-346C-F101-D4B1-BF264A507007}"/>
              </a:ext>
            </a:extLst>
          </p:cNvPr>
          <p:cNvGraphicFramePr/>
          <p:nvPr/>
        </p:nvGraphicFramePr>
        <p:xfrm>
          <a:off x="-10891" y="1905000"/>
          <a:ext cx="5399316" cy="5262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40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5EADE-D92B-16B2-154D-CD045A5FC492}"/>
              </a:ext>
            </a:extLst>
          </p:cNvPr>
          <p:cNvSpPr>
            <a:spLocks noGrp="1"/>
          </p:cNvSpPr>
          <p:nvPr>
            <p:ph type="title"/>
          </p:nvPr>
        </p:nvSpPr>
        <p:spPr>
          <a:xfrm>
            <a:off x="686834" y="1153572"/>
            <a:ext cx="3200400" cy="4461163"/>
          </a:xfrm>
        </p:spPr>
        <p:txBody>
          <a:bodyPr>
            <a:normAutofit/>
          </a:bodyPr>
          <a:lstStyle/>
          <a:p>
            <a:r>
              <a:rPr lang="en-IN" sz="3700">
                <a:solidFill>
                  <a:srgbClr val="FFFFFF"/>
                </a:solidFill>
              </a:rPr>
              <a:t>STUDENT DECLARATION:</a:t>
            </a:r>
            <a:br>
              <a:rPr lang="en-IN" sz="3700">
                <a:solidFill>
                  <a:srgbClr val="FFFFFF"/>
                </a:solidFill>
              </a:rPr>
            </a:br>
            <a:endParaRPr lang="en-IN"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Content Placeholder 2">
            <a:extLst>
              <a:ext uri="{FF2B5EF4-FFF2-40B4-BE49-F238E27FC236}">
                <a16:creationId xmlns:a16="http://schemas.microsoft.com/office/drawing/2014/main" id="{A92D2F18-6376-339F-371F-AD97DC59DC6D}"/>
              </a:ext>
            </a:extLst>
          </p:cNvPr>
          <p:cNvSpPr>
            <a:spLocks noGrp="1"/>
          </p:cNvSpPr>
          <p:nvPr>
            <p:ph idx="1"/>
          </p:nvPr>
        </p:nvSpPr>
        <p:spPr>
          <a:xfrm>
            <a:off x="4447308" y="591344"/>
            <a:ext cx="6906491" cy="5585619"/>
          </a:xfrm>
        </p:spPr>
        <p:txBody>
          <a:bodyPr anchor="ctr">
            <a:normAutofit/>
          </a:bodyPr>
          <a:lstStyle/>
          <a:p>
            <a:r>
              <a:rPr lang="en-IN" sz="2600" dirty="0"/>
              <a:t>TO WHOM SO EVER IT MAY CONCERN</a:t>
            </a:r>
          </a:p>
          <a:p>
            <a:endParaRPr lang="en-IN" sz="2600" dirty="0"/>
          </a:p>
          <a:p>
            <a:r>
              <a:rPr lang="en-IN" sz="2600" dirty="0"/>
              <a:t>I , Amaragonda Adhithya ,12212304 of the student , hereby declare that the work done by me on “DAT STRUCTURES OF ALGORITHMS” Using C++ from 25</a:t>
            </a:r>
            <a:r>
              <a:rPr lang="en-IN" sz="2600" baseline="30000" dirty="0"/>
              <a:t>th</a:t>
            </a:r>
            <a:r>
              <a:rPr lang="en-IN" sz="2600" dirty="0"/>
              <a:t> may to 19</a:t>
            </a:r>
            <a:r>
              <a:rPr lang="en-IN" sz="2600" baseline="30000" dirty="0"/>
              <a:t>th</a:t>
            </a:r>
            <a:r>
              <a:rPr lang="en-IN" sz="2600" dirty="0"/>
              <a:t> June,2014 , is a record of original work for the partial fulfilment of the requirements for the award of the degree , Bachelor in Computer Science and Engineering.</a:t>
            </a:r>
          </a:p>
          <a:p>
            <a:r>
              <a:rPr lang="en-IN" sz="2600" dirty="0"/>
              <a:t>Name of the student(Registration Number):</a:t>
            </a:r>
          </a:p>
          <a:p>
            <a:r>
              <a:rPr lang="en-IN" sz="2600" dirty="0"/>
              <a:t>Amaragonda Adhithya(12212304)</a:t>
            </a:r>
          </a:p>
        </p:txBody>
      </p:sp>
    </p:spTree>
    <p:extLst>
      <p:ext uri="{BB962C8B-B14F-4D97-AF65-F5344CB8AC3E}">
        <p14:creationId xmlns:p14="http://schemas.microsoft.com/office/powerpoint/2010/main" val="216522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D3FC2-8978-54C8-2E55-9F8028CDCE01}"/>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ABOUT SUMMER TRAINING:</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6CD1E97A-7884-5775-5332-86D6401359F5}"/>
              </a:ext>
            </a:extLst>
          </p:cNvPr>
          <p:cNvGraphicFramePr>
            <a:graphicFrameLocks noGrp="1"/>
          </p:cNvGraphicFramePr>
          <p:nvPr>
            <p:ph idx="1"/>
            <p:extLst>
              <p:ext uri="{D42A27DB-BD31-4B8C-83A1-F6EECF244321}">
                <p14:modId xmlns:p14="http://schemas.microsoft.com/office/powerpoint/2010/main" val="175228841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67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050E1-5C82-353D-FBF7-1B53E4AD3E2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CERTIFICATE: </a:t>
            </a:r>
          </a:p>
        </p:txBody>
      </p:sp>
      <p:pic>
        <p:nvPicPr>
          <p:cNvPr id="3074" name="Picture 2" descr="preview of certificate">
            <a:extLst>
              <a:ext uri="{FF2B5EF4-FFF2-40B4-BE49-F238E27FC236}">
                <a16:creationId xmlns:a16="http://schemas.microsoft.com/office/drawing/2014/main" id="{5EB6113F-9EFC-3661-BD7E-F9CDA9C68A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86226" y="32507"/>
            <a:ext cx="8192860" cy="657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8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public library with bookshelves">
            <a:extLst>
              <a:ext uri="{FF2B5EF4-FFF2-40B4-BE49-F238E27FC236}">
                <a16:creationId xmlns:a16="http://schemas.microsoft.com/office/drawing/2014/main" id="{BA608574-A3EF-BCF6-D915-CE7AA4D9AE95}"/>
              </a:ext>
            </a:extLst>
          </p:cNvPr>
          <p:cNvPicPr>
            <a:picLocks noChangeAspect="1"/>
          </p:cNvPicPr>
          <p:nvPr/>
        </p:nvPicPr>
        <p:blipFill>
          <a:blip r:embed="rId2"/>
          <a:srcRect t="1310" b="14420"/>
          <a:stretch/>
        </p:blipFill>
        <p:spPr>
          <a:xfrm>
            <a:off x="1" y="10"/>
            <a:ext cx="12191999" cy="6857990"/>
          </a:xfrm>
          <a:prstGeom prst="rect">
            <a:avLst/>
          </a:prstGeom>
        </p:spPr>
      </p:pic>
      <p:sp>
        <p:nvSpPr>
          <p:cNvPr id="2" name="Title 1">
            <a:extLst>
              <a:ext uri="{FF2B5EF4-FFF2-40B4-BE49-F238E27FC236}">
                <a16:creationId xmlns:a16="http://schemas.microsoft.com/office/drawing/2014/main" id="{6FAF6A62-92EF-AF2F-966B-31D1E6A9F4C2}"/>
              </a:ext>
            </a:extLst>
          </p:cNvPr>
          <p:cNvSpPr>
            <a:spLocks noGrp="1"/>
          </p:cNvSpPr>
          <p:nvPr>
            <p:ph type="title"/>
          </p:nvPr>
        </p:nvSpPr>
        <p:spPr>
          <a:xfrm>
            <a:off x="548640" y="952500"/>
            <a:ext cx="4133346" cy="3641785"/>
          </a:xfrm>
        </p:spPr>
        <p:txBody>
          <a:bodyPr vert="horz" lIns="91440" tIns="45720" rIns="91440" bIns="45720" rtlCol="0" anchor="t">
            <a:normAutofit/>
          </a:bodyPr>
          <a:lstStyle/>
          <a:p>
            <a:r>
              <a:rPr lang="en-US" dirty="0">
                <a:solidFill>
                  <a:srgbClr val="FFFFFF"/>
                </a:solidFill>
              </a:rPr>
              <a:t>WHY LIBRARY MANAGEMENT SYSTEM ?</a:t>
            </a:r>
          </a:p>
        </p:txBody>
      </p:sp>
      <p:sp>
        <p:nvSpPr>
          <p:cNvPr id="6" name="TextBox 5">
            <a:extLst>
              <a:ext uri="{FF2B5EF4-FFF2-40B4-BE49-F238E27FC236}">
                <a16:creationId xmlns:a16="http://schemas.microsoft.com/office/drawing/2014/main" id="{F70FF555-25C3-2D49-922B-FAB912B62366}"/>
              </a:ext>
            </a:extLst>
          </p:cNvPr>
          <p:cNvSpPr txBox="1"/>
          <p:nvPr/>
        </p:nvSpPr>
        <p:spPr>
          <a:xfrm>
            <a:off x="548639" y="2847201"/>
            <a:ext cx="9395461" cy="2308324"/>
          </a:xfrm>
          <a:prstGeom prst="rect">
            <a:avLst/>
          </a:prstGeom>
          <a:noFill/>
        </p:spPr>
        <p:txBody>
          <a:bodyPr wrap="square">
            <a:spAutoFit/>
          </a:bodyPr>
          <a:lstStyle/>
          <a:p>
            <a:r>
              <a:rPr lang="en-US" dirty="0"/>
              <a:t>A Library Management System (LMS) is a software application designed to automate and manage library operations such as cataloging, circulation, inventory management, and user management. It simplifies the process of adding and organizing books, tracking borrowed and returned items, maintaining user records, and generating reports on library usage. The system enhances the efficiency and accuracy of library tasks, providing a user-friendly interface for both librarians and patrons, and ensuring secure and easy access to library resources. Overall, an LMS improves the organization, accessibility, and management of library collections.</a:t>
            </a:r>
            <a:endParaRPr lang="en-IN" dirty="0"/>
          </a:p>
        </p:txBody>
      </p:sp>
    </p:spTree>
    <p:extLst>
      <p:ext uri="{BB962C8B-B14F-4D97-AF65-F5344CB8AC3E}">
        <p14:creationId xmlns:p14="http://schemas.microsoft.com/office/powerpoint/2010/main" val="5916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49E2-3884-3B13-EF18-1D34CA89AD81}"/>
              </a:ext>
            </a:extLst>
          </p:cNvPr>
          <p:cNvSpPr>
            <a:spLocks noGrp="1"/>
          </p:cNvSpPr>
          <p:nvPr>
            <p:ph type="title"/>
          </p:nvPr>
        </p:nvSpPr>
        <p:spPr/>
        <p:txBody>
          <a:bodyPr/>
          <a:lstStyle/>
          <a:p>
            <a:r>
              <a:rPr lang="en-IN" dirty="0"/>
              <a:t>WHY TO CHOOSE COMPUTERISED LMS OVER MANUAL LMS?</a:t>
            </a:r>
          </a:p>
        </p:txBody>
      </p:sp>
      <p:graphicFrame>
        <p:nvGraphicFramePr>
          <p:cNvPr id="13" name="Content Placeholder 12">
            <a:extLst>
              <a:ext uri="{FF2B5EF4-FFF2-40B4-BE49-F238E27FC236}">
                <a16:creationId xmlns:a16="http://schemas.microsoft.com/office/drawing/2014/main" id="{B0039EFF-B85C-B40F-72D0-BE3AB31639CD}"/>
              </a:ext>
            </a:extLst>
          </p:cNvPr>
          <p:cNvGraphicFramePr>
            <a:graphicFrameLocks noGrp="1"/>
          </p:cNvGraphicFramePr>
          <p:nvPr>
            <p:ph idx="1"/>
            <p:extLst>
              <p:ext uri="{D42A27DB-BD31-4B8C-83A1-F6EECF244321}">
                <p14:modId xmlns:p14="http://schemas.microsoft.com/office/powerpoint/2010/main" val="1650140742"/>
              </p:ext>
            </p:extLst>
          </p:nvPr>
        </p:nvGraphicFramePr>
        <p:xfrm>
          <a:off x="607063" y="2028824"/>
          <a:ext cx="11203938" cy="3878200"/>
        </p:xfrm>
        <a:graphic>
          <a:graphicData uri="http://schemas.openxmlformats.org/drawingml/2006/table">
            <a:tbl>
              <a:tblPr firstRow="1" bandRow="1">
                <a:tableStyleId>{5C22544A-7EE6-4342-B048-85BDC9FD1C3A}</a:tableStyleId>
              </a:tblPr>
              <a:tblGrid>
                <a:gridCol w="5601969">
                  <a:extLst>
                    <a:ext uri="{9D8B030D-6E8A-4147-A177-3AD203B41FA5}">
                      <a16:colId xmlns:a16="http://schemas.microsoft.com/office/drawing/2014/main" val="2785770828"/>
                    </a:ext>
                  </a:extLst>
                </a:gridCol>
                <a:gridCol w="5601969">
                  <a:extLst>
                    <a:ext uri="{9D8B030D-6E8A-4147-A177-3AD203B41FA5}">
                      <a16:colId xmlns:a16="http://schemas.microsoft.com/office/drawing/2014/main" val="2038368132"/>
                    </a:ext>
                  </a:extLst>
                </a:gridCol>
              </a:tblGrid>
              <a:tr h="1037480">
                <a:tc>
                  <a:txBody>
                    <a:bodyPr/>
                    <a:lstStyle/>
                    <a:p>
                      <a:r>
                        <a:rPr lang="en-IN" dirty="0"/>
                        <a:t>MANUAL LIBRARY MANAGEMENT SYSTEM</a:t>
                      </a:r>
                    </a:p>
                  </a:txBody>
                  <a:tcPr/>
                </a:tc>
                <a:tc>
                  <a:txBody>
                    <a:bodyPr/>
                    <a:lstStyle/>
                    <a:p>
                      <a:r>
                        <a:rPr lang="en-IN" dirty="0"/>
                        <a:t>COMPUTERISED LIBRARY MANAGEMENT SYSTEM</a:t>
                      </a:r>
                    </a:p>
                  </a:txBody>
                  <a:tcPr/>
                </a:tc>
                <a:extLst>
                  <a:ext uri="{0D108BD9-81ED-4DB2-BD59-A6C34878D82A}">
                    <a16:rowId xmlns:a16="http://schemas.microsoft.com/office/drawing/2014/main" val="2254868065"/>
                  </a:ext>
                </a:extLst>
              </a:tr>
              <a:tr h="601080">
                <a:tc>
                  <a:txBody>
                    <a:bodyPr/>
                    <a:lstStyle/>
                    <a:p>
                      <a:r>
                        <a:rPr lang="en-IN" dirty="0"/>
                        <a:t>1. Time-Consuming Processes.</a:t>
                      </a:r>
                    </a:p>
                  </a:txBody>
                  <a:tcPr/>
                </a:tc>
                <a:tc>
                  <a:txBody>
                    <a:bodyPr/>
                    <a:lstStyle/>
                    <a:p>
                      <a:pPr marL="342900" indent="-342900">
                        <a:buAutoNum type="arabicPeriod"/>
                      </a:pPr>
                      <a:r>
                        <a:rPr lang="en-IN" dirty="0"/>
                        <a:t>Automated Processes.</a:t>
                      </a:r>
                    </a:p>
                  </a:txBody>
                  <a:tcPr/>
                </a:tc>
                <a:extLst>
                  <a:ext uri="{0D108BD9-81ED-4DB2-BD59-A6C34878D82A}">
                    <a16:rowId xmlns:a16="http://schemas.microsoft.com/office/drawing/2014/main" val="318169756"/>
                  </a:ext>
                </a:extLst>
              </a:tr>
              <a:tr h="601080">
                <a:tc>
                  <a:txBody>
                    <a:bodyPr/>
                    <a:lstStyle/>
                    <a:p>
                      <a:r>
                        <a:rPr lang="en-IN" dirty="0"/>
                        <a:t>2. Prone to Errors.</a:t>
                      </a:r>
                    </a:p>
                  </a:txBody>
                  <a:tcPr/>
                </a:tc>
                <a:tc>
                  <a:txBody>
                    <a:bodyPr/>
                    <a:lstStyle/>
                    <a:p>
                      <a:r>
                        <a:rPr lang="en-IN" dirty="0"/>
                        <a:t>2. Higher Accuracy.</a:t>
                      </a:r>
                    </a:p>
                  </a:txBody>
                  <a:tcPr/>
                </a:tc>
                <a:extLst>
                  <a:ext uri="{0D108BD9-81ED-4DB2-BD59-A6C34878D82A}">
                    <a16:rowId xmlns:a16="http://schemas.microsoft.com/office/drawing/2014/main" val="2448774899"/>
                  </a:ext>
                </a:extLst>
              </a:tr>
              <a:tr h="1037480">
                <a:tc>
                  <a:txBody>
                    <a:bodyPr/>
                    <a:lstStyle/>
                    <a:p>
                      <a:r>
                        <a:rPr lang="en-IN" dirty="0"/>
                        <a:t>3. Limited Accessibility.</a:t>
                      </a:r>
                    </a:p>
                    <a:p>
                      <a:r>
                        <a:rPr lang="en-IN" dirty="0"/>
                        <a:t> </a:t>
                      </a:r>
                    </a:p>
                  </a:txBody>
                  <a:tcPr/>
                </a:tc>
                <a:tc>
                  <a:txBody>
                    <a:bodyPr/>
                    <a:lstStyle/>
                    <a:p>
                      <a:r>
                        <a:rPr lang="en-IN" dirty="0"/>
                        <a:t>3. Enhanced Accessibility.</a:t>
                      </a:r>
                    </a:p>
                  </a:txBody>
                  <a:tcPr/>
                </a:tc>
                <a:extLst>
                  <a:ext uri="{0D108BD9-81ED-4DB2-BD59-A6C34878D82A}">
                    <a16:rowId xmlns:a16="http://schemas.microsoft.com/office/drawing/2014/main" val="3294523839"/>
                  </a:ext>
                </a:extLst>
              </a:tr>
              <a:tr h="601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 Inefficient Resource Management.</a:t>
                      </a:r>
                    </a:p>
                  </a:txBody>
                  <a:tcPr/>
                </a:tc>
                <a:tc>
                  <a:txBody>
                    <a:bodyPr/>
                    <a:lstStyle/>
                    <a:p>
                      <a:r>
                        <a:rPr lang="en-IN" dirty="0"/>
                        <a:t>4. Efficient Resource Management.</a:t>
                      </a:r>
                    </a:p>
                  </a:txBody>
                  <a:tcPr/>
                </a:tc>
                <a:extLst>
                  <a:ext uri="{0D108BD9-81ED-4DB2-BD59-A6C34878D82A}">
                    <a16:rowId xmlns:a16="http://schemas.microsoft.com/office/drawing/2014/main" val="399510711"/>
                  </a:ext>
                </a:extLst>
              </a:tr>
            </a:tbl>
          </a:graphicData>
        </a:graphic>
      </p:graphicFrame>
    </p:spTree>
    <p:extLst>
      <p:ext uri="{BB962C8B-B14F-4D97-AF65-F5344CB8AC3E}">
        <p14:creationId xmlns:p14="http://schemas.microsoft.com/office/powerpoint/2010/main" val="374395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84A-D68E-43A6-A7D4-49EB66C8CAE1}"/>
              </a:ext>
            </a:extLst>
          </p:cNvPr>
          <p:cNvSpPr>
            <a:spLocks noGrp="1"/>
          </p:cNvSpPr>
          <p:nvPr>
            <p:ph type="title"/>
          </p:nvPr>
        </p:nvSpPr>
        <p:spPr>
          <a:xfrm>
            <a:off x="315233" y="2303047"/>
            <a:ext cx="5006067" cy="1659352"/>
          </a:xfrm>
        </p:spPr>
        <p:txBody>
          <a:bodyPr anchor="t">
            <a:normAutofit/>
          </a:bodyPr>
          <a:lstStyle/>
          <a:p>
            <a:r>
              <a:rPr lang="en-IN" sz="3000" i="0" dirty="0">
                <a:effectLst/>
                <a:highlight>
                  <a:srgbClr val="00FF00"/>
                </a:highlight>
                <a:latin typeface="SegoeUIVariable"/>
              </a:rPr>
              <a:t>Functionalities</a:t>
            </a:r>
            <a:r>
              <a:rPr lang="en-IN" sz="3000" b="1" i="0" dirty="0">
                <a:effectLst/>
                <a:highlight>
                  <a:srgbClr val="00FF00"/>
                </a:highlight>
                <a:latin typeface="SegoeUIVariable"/>
              </a:rPr>
              <a:t> </a:t>
            </a:r>
            <a:r>
              <a:rPr lang="en-IN" sz="3000" i="0" dirty="0">
                <a:effectLst/>
                <a:highlight>
                  <a:srgbClr val="00FF00"/>
                </a:highlight>
                <a:latin typeface="SegoeUIVariable"/>
              </a:rPr>
              <a:t>of the System:</a:t>
            </a:r>
            <a:endParaRPr lang="en-IN" sz="3000" dirty="0">
              <a:highlight>
                <a:srgbClr val="00FF00"/>
              </a:highlight>
            </a:endParaRPr>
          </a:p>
        </p:txBody>
      </p:sp>
      <p:graphicFrame>
        <p:nvGraphicFramePr>
          <p:cNvPr id="5" name="Content Placeholder 2">
            <a:extLst>
              <a:ext uri="{FF2B5EF4-FFF2-40B4-BE49-F238E27FC236}">
                <a16:creationId xmlns:a16="http://schemas.microsoft.com/office/drawing/2014/main" id="{2F8CA0E2-5EE5-CC28-BC48-0FB41F2FE627}"/>
              </a:ext>
            </a:extLst>
          </p:cNvPr>
          <p:cNvGraphicFramePr>
            <a:graphicFrameLocks noGrp="1"/>
          </p:cNvGraphicFramePr>
          <p:nvPr>
            <p:ph idx="1"/>
            <p:extLst>
              <p:ext uri="{D42A27DB-BD31-4B8C-83A1-F6EECF244321}">
                <p14:modId xmlns:p14="http://schemas.microsoft.com/office/powerpoint/2010/main" val="42503531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54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9F9040-2FFC-B027-D163-5C9783C342BC}"/>
              </a:ext>
            </a:extLst>
          </p:cNvPr>
          <p:cNvSpPr>
            <a:spLocks noGrp="1"/>
          </p:cNvSpPr>
          <p:nvPr>
            <p:ph type="title"/>
          </p:nvPr>
        </p:nvSpPr>
        <p:spPr>
          <a:xfrm>
            <a:off x="838200" y="1195697"/>
            <a:ext cx="3200400" cy="4238118"/>
          </a:xfrm>
        </p:spPr>
        <p:txBody>
          <a:bodyPr>
            <a:normAutofit/>
          </a:bodyPr>
          <a:lstStyle/>
          <a:p>
            <a:r>
              <a:rPr lang="en-IN" sz="4100" dirty="0">
                <a:solidFill>
                  <a:schemeClr val="bg1"/>
                </a:solidFill>
              </a:rPr>
              <a:t>DATA STRUCTURES AND ALGORITHMS USED…</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80D3623-73DD-4D16-2644-8570A0A2F91E}"/>
              </a:ext>
            </a:extLst>
          </p:cNvPr>
          <p:cNvGraphicFramePr>
            <a:graphicFrameLocks noGrp="1"/>
          </p:cNvGraphicFramePr>
          <p:nvPr>
            <p:ph idx="1"/>
            <p:extLst>
              <p:ext uri="{D42A27DB-BD31-4B8C-83A1-F6EECF244321}">
                <p14:modId xmlns:p14="http://schemas.microsoft.com/office/powerpoint/2010/main" val="22782376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69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120</TotalTime>
  <Words>863</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SegoeUIVariable</vt:lpstr>
      <vt:lpstr>Office Theme</vt:lpstr>
      <vt:lpstr>SUMMER TRAINING INTERNSHIP 2024</vt:lpstr>
      <vt:lpstr> .  </vt:lpstr>
      <vt:lpstr>STUDENT DECLARATION: </vt:lpstr>
      <vt:lpstr>ABOUT SUMMER TRAINING:</vt:lpstr>
      <vt:lpstr>CERTIFICATE: </vt:lpstr>
      <vt:lpstr>WHY LIBRARY MANAGEMENT SYSTEM ?</vt:lpstr>
      <vt:lpstr>WHY TO CHOOSE COMPUTERISED LMS OVER MANUAL LMS?</vt:lpstr>
      <vt:lpstr>Functionalities of the System:</vt:lpstr>
      <vt:lpstr>DATA STRUCTURES AND ALGORITHMS USED…</vt:lpstr>
      <vt:lpstr>Development Environment</vt:lpstr>
      <vt:lpstr>Challenges Faced During Development </vt:lpstr>
      <vt:lpstr>Expected Learning Outcomes: </vt:lpstr>
      <vt:lpstr>CONCLUSION:</vt:lpstr>
      <vt:lpstr> THANKS GIVING!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Amaragonda Adhithya</dc:creator>
  <cp:lastModifiedBy>Amaragonda Adhithya</cp:lastModifiedBy>
  <cp:revision>2</cp:revision>
  <dcterms:created xsi:type="dcterms:W3CDTF">2024-07-21T10:35:29Z</dcterms:created>
  <dcterms:modified xsi:type="dcterms:W3CDTF">2024-10-01T17:05:44Z</dcterms:modified>
</cp:coreProperties>
</file>