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9" r:id="rId1"/>
  </p:sldMasterIdLst>
  <p:notesMasterIdLst>
    <p:notesMasterId r:id="rId25"/>
  </p:notesMasterIdLst>
  <p:handoutMasterIdLst>
    <p:handoutMasterId r:id="rId26"/>
  </p:handoutMasterIdLst>
  <p:sldIdLst>
    <p:sldId id="261" r:id="rId2"/>
    <p:sldId id="257" r:id="rId3"/>
    <p:sldId id="272" r:id="rId4"/>
    <p:sldId id="274" r:id="rId5"/>
    <p:sldId id="275" r:id="rId6"/>
    <p:sldId id="279" r:id="rId7"/>
    <p:sldId id="280" r:id="rId8"/>
    <p:sldId id="282" r:id="rId9"/>
    <p:sldId id="283" r:id="rId10"/>
    <p:sldId id="285" r:id="rId11"/>
    <p:sldId id="286" r:id="rId12"/>
    <p:sldId id="287" r:id="rId13"/>
    <p:sldId id="298" r:id="rId14"/>
    <p:sldId id="288" r:id="rId15"/>
    <p:sldId id="289" r:id="rId16"/>
    <p:sldId id="297" r:id="rId17"/>
    <p:sldId id="291" r:id="rId18"/>
    <p:sldId id="292" r:id="rId19"/>
    <p:sldId id="294" r:id="rId20"/>
    <p:sldId id="293" r:id="rId21"/>
    <p:sldId id="295" r:id="rId22"/>
    <p:sldId id="296"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shaliranjan3@gmail.com" initials="v" lastIdx="1" clrIdx="0">
    <p:extLst>
      <p:ext uri="{19B8F6BF-5375-455C-9EA6-DF929625EA0E}">
        <p15:presenceInfo xmlns:p15="http://schemas.microsoft.com/office/powerpoint/2012/main" userId="vaishaliranjan3@gmail.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120" d="100"/>
          <a:sy n="120" d="100"/>
        </p:scale>
        <p:origin x="234" y="10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6T22:26:44.540"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2-06T22:26:44.540" idx="1">
    <p:pos x="10" y="10"/>
    <p:text/>
    <p:extLst>
      <p:ext uri="{C676402C-5697-4E1C-873F-D02D1690AC5C}">
        <p15:threadingInfo xmlns:p15="http://schemas.microsoft.com/office/powerpoint/2012/main" timeZoneBias="-33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diagrams/_rels/data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091C62-FAC6-4371-A9E6-CD10B5231646}" type="doc">
      <dgm:prSet loTypeId="urn:microsoft.com/office/officeart/2008/layout/BendingPictureBlocks" loCatId="picture" qsTypeId="urn:microsoft.com/office/officeart/2005/8/quickstyle/simple1" qsCatId="simple" csTypeId="urn:microsoft.com/office/officeart/2005/8/colors/accent1_2" csCatId="accent1" phldr="1"/>
      <dgm:spPr/>
      <dgm:t>
        <a:bodyPr/>
        <a:lstStyle/>
        <a:p>
          <a:endParaRPr lang="en-IN"/>
        </a:p>
      </dgm:t>
    </dgm:pt>
    <dgm:pt modelId="{8AE9F966-7A04-4D98-A1C6-8C9F0C4C79C6}">
      <dgm:prSet phldrT="[Text]"/>
      <dgm:spPr/>
      <dgm:t>
        <a:bodyPr/>
        <a:lstStyle/>
        <a:p>
          <a:r>
            <a:rPr lang="en-US" dirty="0"/>
            <a:t>SCALIBILITY</a:t>
          </a:r>
          <a:endParaRPr lang="en-IN" dirty="0"/>
        </a:p>
      </dgm:t>
    </dgm:pt>
    <dgm:pt modelId="{DA1262D9-672F-476F-9FBD-1804F2010C37}" type="parTrans" cxnId="{0DD64F85-C002-4E17-89A9-BF5F0413C858}">
      <dgm:prSet/>
      <dgm:spPr/>
      <dgm:t>
        <a:bodyPr/>
        <a:lstStyle/>
        <a:p>
          <a:endParaRPr lang="en-IN"/>
        </a:p>
      </dgm:t>
    </dgm:pt>
    <dgm:pt modelId="{A83D692B-2E5E-437B-A12A-30E89AE39714}" type="sibTrans" cxnId="{0DD64F85-C002-4E17-89A9-BF5F0413C858}">
      <dgm:prSet/>
      <dgm:spPr/>
      <dgm:t>
        <a:bodyPr/>
        <a:lstStyle/>
        <a:p>
          <a:endParaRPr lang="en-IN"/>
        </a:p>
      </dgm:t>
    </dgm:pt>
    <dgm:pt modelId="{1FA69A84-8F86-45EE-BDB3-86C6865B0C56}">
      <dgm:prSet phldrT="[Text]"/>
      <dgm:spPr/>
      <dgm:t>
        <a:bodyPr/>
        <a:lstStyle/>
        <a:p>
          <a:r>
            <a:rPr lang="en-US" dirty="0"/>
            <a:t>SPEED</a:t>
          </a:r>
          <a:endParaRPr lang="en-IN" dirty="0"/>
        </a:p>
      </dgm:t>
    </dgm:pt>
    <dgm:pt modelId="{52A0612F-486F-4C4E-AA10-81854E668B32}" type="parTrans" cxnId="{2D5C7C42-FEE6-4960-86A0-F49CF1ED0175}">
      <dgm:prSet/>
      <dgm:spPr/>
      <dgm:t>
        <a:bodyPr/>
        <a:lstStyle/>
        <a:p>
          <a:endParaRPr lang="en-IN"/>
        </a:p>
      </dgm:t>
    </dgm:pt>
    <dgm:pt modelId="{81F669D7-1296-4679-B2CD-F6C4CB07567F}" type="sibTrans" cxnId="{2D5C7C42-FEE6-4960-86A0-F49CF1ED0175}">
      <dgm:prSet/>
      <dgm:spPr/>
      <dgm:t>
        <a:bodyPr/>
        <a:lstStyle/>
        <a:p>
          <a:endParaRPr lang="en-IN"/>
        </a:p>
      </dgm:t>
    </dgm:pt>
    <dgm:pt modelId="{23B4DB62-8BCF-4CEB-8664-494D9FFDC31B}">
      <dgm:prSet phldrT="[Text]"/>
      <dgm:spPr/>
      <dgm:t>
        <a:bodyPr/>
        <a:lstStyle/>
        <a:p>
          <a:r>
            <a:rPr lang="en-US" dirty="0"/>
            <a:t>DATA SECURITY</a:t>
          </a:r>
          <a:endParaRPr lang="en-IN" dirty="0"/>
        </a:p>
      </dgm:t>
    </dgm:pt>
    <dgm:pt modelId="{8ED6B309-7F8C-40E6-A215-46A5AF4C1EC8}" type="parTrans" cxnId="{5304B7DE-3D68-46B1-800A-BB14566C200D}">
      <dgm:prSet/>
      <dgm:spPr/>
      <dgm:t>
        <a:bodyPr/>
        <a:lstStyle/>
        <a:p>
          <a:endParaRPr lang="en-IN"/>
        </a:p>
      </dgm:t>
    </dgm:pt>
    <dgm:pt modelId="{A9AB0FD6-4E50-44AD-966F-A93EB5839738}" type="sibTrans" cxnId="{5304B7DE-3D68-46B1-800A-BB14566C200D}">
      <dgm:prSet/>
      <dgm:spPr/>
      <dgm:t>
        <a:bodyPr/>
        <a:lstStyle/>
        <a:p>
          <a:endParaRPr lang="en-IN"/>
        </a:p>
      </dgm:t>
    </dgm:pt>
    <dgm:pt modelId="{FC9BD934-A52E-4C86-AB2C-F7C203E8D56D}" type="pres">
      <dgm:prSet presAssocID="{4C091C62-FAC6-4371-A9E6-CD10B5231646}" presName="Name0" presStyleCnt="0">
        <dgm:presLayoutVars>
          <dgm:dir/>
          <dgm:resizeHandles/>
        </dgm:presLayoutVars>
      </dgm:prSet>
      <dgm:spPr/>
    </dgm:pt>
    <dgm:pt modelId="{296EA3A6-AAE8-412B-ACF2-FBBFD9A91BB8}" type="pres">
      <dgm:prSet presAssocID="{8AE9F966-7A04-4D98-A1C6-8C9F0C4C79C6}" presName="composite" presStyleCnt="0"/>
      <dgm:spPr/>
    </dgm:pt>
    <dgm:pt modelId="{5CCC61E2-87DF-4318-A93A-63B3C32674E9}" type="pres">
      <dgm:prSet presAssocID="{8AE9F966-7A04-4D98-A1C6-8C9F0C4C79C6}" presName="rect1"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pt>
    <dgm:pt modelId="{F8749FE6-B0A3-42A1-AB1F-3672453FFF12}" type="pres">
      <dgm:prSet presAssocID="{8AE9F966-7A04-4D98-A1C6-8C9F0C4C79C6}" presName="rect2" presStyleLbl="node1" presStyleIdx="0" presStyleCnt="3">
        <dgm:presLayoutVars>
          <dgm:bulletEnabled val="1"/>
        </dgm:presLayoutVars>
      </dgm:prSet>
      <dgm:spPr/>
    </dgm:pt>
    <dgm:pt modelId="{C685F324-D1AF-45AD-AA85-F6E8BCFD0CAF}" type="pres">
      <dgm:prSet presAssocID="{A83D692B-2E5E-437B-A12A-30E89AE39714}" presName="sibTrans" presStyleCnt="0"/>
      <dgm:spPr/>
    </dgm:pt>
    <dgm:pt modelId="{7470548F-881A-437D-9724-CCEDE4E106CB}" type="pres">
      <dgm:prSet presAssocID="{1FA69A84-8F86-45EE-BDB3-86C6865B0C56}" presName="composite" presStyleCnt="0"/>
      <dgm:spPr/>
    </dgm:pt>
    <dgm:pt modelId="{346EB4D8-25D6-472F-98A9-D3A179C78588}" type="pres">
      <dgm:prSet presAssocID="{1FA69A84-8F86-45EE-BDB3-86C6865B0C56}" presName="rect1" presStyleLbl="b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3000" r="-13000"/>
          </a:stretch>
        </a:blipFill>
      </dgm:spPr>
    </dgm:pt>
    <dgm:pt modelId="{83455656-FA4B-4698-A806-EE51E3500BA5}" type="pres">
      <dgm:prSet presAssocID="{1FA69A84-8F86-45EE-BDB3-86C6865B0C56}" presName="rect2" presStyleLbl="node1" presStyleIdx="1" presStyleCnt="3">
        <dgm:presLayoutVars>
          <dgm:bulletEnabled val="1"/>
        </dgm:presLayoutVars>
      </dgm:prSet>
      <dgm:spPr/>
    </dgm:pt>
    <dgm:pt modelId="{BE17BE7F-5A34-41A3-BA2D-1870CFECC9E7}" type="pres">
      <dgm:prSet presAssocID="{81F669D7-1296-4679-B2CD-F6C4CB07567F}" presName="sibTrans" presStyleCnt="0"/>
      <dgm:spPr/>
    </dgm:pt>
    <dgm:pt modelId="{F5ECDCFA-361A-46A1-AC96-D5487039D9A1}" type="pres">
      <dgm:prSet presAssocID="{23B4DB62-8BCF-4CEB-8664-494D9FFDC31B}" presName="composite" presStyleCnt="0"/>
      <dgm:spPr/>
    </dgm:pt>
    <dgm:pt modelId="{0D1E05FF-0030-4F55-A941-938C28927703}" type="pres">
      <dgm:prSet presAssocID="{23B4DB62-8BCF-4CEB-8664-494D9FFDC31B}" presName="rect1" presStyleLbl="b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dgm:spPr>
    </dgm:pt>
    <dgm:pt modelId="{05D84F13-AEB6-439E-90E5-B0CC74518E41}" type="pres">
      <dgm:prSet presAssocID="{23B4DB62-8BCF-4CEB-8664-494D9FFDC31B}" presName="rect2" presStyleLbl="node1" presStyleIdx="2" presStyleCnt="3">
        <dgm:presLayoutVars>
          <dgm:bulletEnabled val="1"/>
        </dgm:presLayoutVars>
      </dgm:prSet>
      <dgm:spPr/>
    </dgm:pt>
  </dgm:ptLst>
  <dgm:cxnLst>
    <dgm:cxn modelId="{F86AF760-4067-4E0D-BC68-429C6DA82FAD}" type="presOf" srcId="{23B4DB62-8BCF-4CEB-8664-494D9FFDC31B}" destId="{05D84F13-AEB6-439E-90E5-B0CC74518E41}" srcOrd="0" destOrd="0" presId="urn:microsoft.com/office/officeart/2008/layout/BendingPictureBlocks"/>
    <dgm:cxn modelId="{2D5C7C42-FEE6-4960-86A0-F49CF1ED0175}" srcId="{4C091C62-FAC6-4371-A9E6-CD10B5231646}" destId="{1FA69A84-8F86-45EE-BDB3-86C6865B0C56}" srcOrd="1" destOrd="0" parTransId="{52A0612F-486F-4C4E-AA10-81854E668B32}" sibTransId="{81F669D7-1296-4679-B2CD-F6C4CB07567F}"/>
    <dgm:cxn modelId="{E8A8C754-E42E-4457-94FF-1F07A001A4B6}" type="presOf" srcId="{4C091C62-FAC6-4371-A9E6-CD10B5231646}" destId="{FC9BD934-A52E-4C86-AB2C-F7C203E8D56D}" srcOrd="0" destOrd="0" presId="urn:microsoft.com/office/officeart/2008/layout/BendingPictureBlocks"/>
    <dgm:cxn modelId="{0DD64F85-C002-4E17-89A9-BF5F0413C858}" srcId="{4C091C62-FAC6-4371-A9E6-CD10B5231646}" destId="{8AE9F966-7A04-4D98-A1C6-8C9F0C4C79C6}" srcOrd="0" destOrd="0" parTransId="{DA1262D9-672F-476F-9FBD-1804F2010C37}" sibTransId="{A83D692B-2E5E-437B-A12A-30E89AE39714}"/>
    <dgm:cxn modelId="{1A26858B-26FE-421D-88E9-BA016B8DAB41}" type="presOf" srcId="{1FA69A84-8F86-45EE-BDB3-86C6865B0C56}" destId="{83455656-FA4B-4698-A806-EE51E3500BA5}" srcOrd="0" destOrd="0" presId="urn:microsoft.com/office/officeart/2008/layout/BendingPictureBlocks"/>
    <dgm:cxn modelId="{81CDBFB2-296C-47B0-9FFE-713AF0E43425}" type="presOf" srcId="{8AE9F966-7A04-4D98-A1C6-8C9F0C4C79C6}" destId="{F8749FE6-B0A3-42A1-AB1F-3672453FFF12}" srcOrd="0" destOrd="0" presId="urn:microsoft.com/office/officeart/2008/layout/BendingPictureBlocks"/>
    <dgm:cxn modelId="{5304B7DE-3D68-46B1-800A-BB14566C200D}" srcId="{4C091C62-FAC6-4371-A9E6-CD10B5231646}" destId="{23B4DB62-8BCF-4CEB-8664-494D9FFDC31B}" srcOrd="2" destOrd="0" parTransId="{8ED6B309-7F8C-40E6-A215-46A5AF4C1EC8}" sibTransId="{A9AB0FD6-4E50-44AD-966F-A93EB5839738}"/>
    <dgm:cxn modelId="{6A9C570C-3B4D-4EB5-851A-7C3D4F013323}" type="presParOf" srcId="{FC9BD934-A52E-4C86-AB2C-F7C203E8D56D}" destId="{296EA3A6-AAE8-412B-ACF2-FBBFD9A91BB8}" srcOrd="0" destOrd="0" presId="urn:microsoft.com/office/officeart/2008/layout/BendingPictureBlocks"/>
    <dgm:cxn modelId="{3038A705-4393-4C65-A219-02F794D3A7B3}" type="presParOf" srcId="{296EA3A6-AAE8-412B-ACF2-FBBFD9A91BB8}" destId="{5CCC61E2-87DF-4318-A93A-63B3C32674E9}" srcOrd="0" destOrd="0" presId="urn:microsoft.com/office/officeart/2008/layout/BendingPictureBlocks"/>
    <dgm:cxn modelId="{446F4B09-9982-44AF-B60C-C1A55F6D0F04}" type="presParOf" srcId="{296EA3A6-AAE8-412B-ACF2-FBBFD9A91BB8}" destId="{F8749FE6-B0A3-42A1-AB1F-3672453FFF12}" srcOrd="1" destOrd="0" presId="urn:microsoft.com/office/officeart/2008/layout/BendingPictureBlocks"/>
    <dgm:cxn modelId="{7DBB44AB-1608-44FE-8C89-BA829F30CAD7}" type="presParOf" srcId="{FC9BD934-A52E-4C86-AB2C-F7C203E8D56D}" destId="{C685F324-D1AF-45AD-AA85-F6E8BCFD0CAF}" srcOrd="1" destOrd="0" presId="urn:microsoft.com/office/officeart/2008/layout/BendingPictureBlocks"/>
    <dgm:cxn modelId="{B0791F7F-516D-4A8A-A3E7-01C642429413}" type="presParOf" srcId="{FC9BD934-A52E-4C86-AB2C-F7C203E8D56D}" destId="{7470548F-881A-437D-9724-CCEDE4E106CB}" srcOrd="2" destOrd="0" presId="urn:microsoft.com/office/officeart/2008/layout/BendingPictureBlocks"/>
    <dgm:cxn modelId="{D11B6796-40A9-4110-B35E-A7F58D5214DD}" type="presParOf" srcId="{7470548F-881A-437D-9724-CCEDE4E106CB}" destId="{346EB4D8-25D6-472F-98A9-D3A179C78588}" srcOrd="0" destOrd="0" presId="urn:microsoft.com/office/officeart/2008/layout/BendingPictureBlocks"/>
    <dgm:cxn modelId="{2360F687-267A-4C7B-9A06-7BAD67A8D12E}" type="presParOf" srcId="{7470548F-881A-437D-9724-CCEDE4E106CB}" destId="{83455656-FA4B-4698-A806-EE51E3500BA5}" srcOrd="1" destOrd="0" presId="urn:microsoft.com/office/officeart/2008/layout/BendingPictureBlocks"/>
    <dgm:cxn modelId="{BA4E800B-DC6A-43AA-9187-214A3F44F3F9}" type="presParOf" srcId="{FC9BD934-A52E-4C86-AB2C-F7C203E8D56D}" destId="{BE17BE7F-5A34-41A3-BA2D-1870CFECC9E7}" srcOrd="3" destOrd="0" presId="urn:microsoft.com/office/officeart/2008/layout/BendingPictureBlocks"/>
    <dgm:cxn modelId="{D2A7B87E-B312-4DDB-BC39-78EFA3F27409}" type="presParOf" srcId="{FC9BD934-A52E-4C86-AB2C-F7C203E8D56D}" destId="{F5ECDCFA-361A-46A1-AC96-D5487039D9A1}" srcOrd="4" destOrd="0" presId="urn:microsoft.com/office/officeart/2008/layout/BendingPictureBlocks"/>
    <dgm:cxn modelId="{366944FF-37EF-4544-829F-9E2D159889AC}" type="presParOf" srcId="{F5ECDCFA-361A-46A1-AC96-D5487039D9A1}" destId="{0D1E05FF-0030-4F55-A941-938C28927703}" srcOrd="0" destOrd="0" presId="urn:microsoft.com/office/officeart/2008/layout/BendingPictureBlocks"/>
    <dgm:cxn modelId="{0EE1999D-5D9A-46BD-91E0-11110A5DE78A}" type="presParOf" srcId="{F5ECDCFA-361A-46A1-AC96-D5487039D9A1}" destId="{05D84F13-AEB6-439E-90E5-B0CC74518E41}" srcOrd="1" destOrd="0" presId="urn:microsoft.com/office/officeart/2008/layout/Bend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091C62-FAC6-4371-A9E6-CD10B5231646}" type="doc">
      <dgm:prSet loTypeId="urn:microsoft.com/office/officeart/2008/layout/BendingPictureBlocks" loCatId="picture" qsTypeId="urn:microsoft.com/office/officeart/2005/8/quickstyle/simple1" qsCatId="simple" csTypeId="urn:microsoft.com/office/officeart/2005/8/colors/accent1_2" csCatId="accent1" phldr="1"/>
      <dgm:spPr/>
      <dgm:t>
        <a:bodyPr/>
        <a:lstStyle/>
        <a:p>
          <a:endParaRPr lang="en-IN"/>
        </a:p>
      </dgm:t>
    </dgm:pt>
    <dgm:pt modelId="{8AE9F966-7A04-4D98-A1C6-8C9F0C4C79C6}">
      <dgm:prSet phldrT="[Text]"/>
      <dgm:spPr/>
      <dgm:t>
        <a:bodyPr/>
        <a:lstStyle/>
        <a:p>
          <a:r>
            <a:rPr lang="en-US" dirty="0"/>
            <a:t>ENCRYPTION </a:t>
          </a:r>
          <a:endParaRPr lang="en-IN" dirty="0"/>
        </a:p>
      </dgm:t>
    </dgm:pt>
    <dgm:pt modelId="{DA1262D9-672F-476F-9FBD-1804F2010C37}" type="parTrans" cxnId="{0DD64F85-C002-4E17-89A9-BF5F0413C858}">
      <dgm:prSet/>
      <dgm:spPr/>
      <dgm:t>
        <a:bodyPr/>
        <a:lstStyle/>
        <a:p>
          <a:endParaRPr lang="en-IN"/>
        </a:p>
      </dgm:t>
    </dgm:pt>
    <dgm:pt modelId="{A83D692B-2E5E-437B-A12A-30E89AE39714}" type="sibTrans" cxnId="{0DD64F85-C002-4E17-89A9-BF5F0413C858}">
      <dgm:prSet/>
      <dgm:spPr/>
      <dgm:t>
        <a:bodyPr/>
        <a:lstStyle/>
        <a:p>
          <a:endParaRPr lang="en-IN"/>
        </a:p>
      </dgm:t>
    </dgm:pt>
    <dgm:pt modelId="{1FA69A84-8F86-45EE-BDB3-86C6865B0C56}">
      <dgm:prSet phldrT="[Text]"/>
      <dgm:spPr/>
      <dgm:t>
        <a:bodyPr/>
        <a:lstStyle/>
        <a:p>
          <a:r>
            <a:rPr lang="en-US" dirty="0"/>
            <a:t>DATA INTEGRITY</a:t>
          </a:r>
          <a:endParaRPr lang="en-IN" dirty="0"/>
        </a:p>
      </dgm:t>
    </dgm:pt>
    <dgm:pt modelId="{52A0612F-486F-4C4E-AA10-81854E668B32}" type="parTrans" cxnId="{2D5C7C42-FEE6-4960-86A0-F49CF1ED0175}">
      <dgm:prSet/>
      <dgm:spPr/>
      <dgm:t>
        <a:bodyPr/>
        <a:lstStyle/>
        <a:p>
          <a:endParaRPr lang="en-IN"/>
        </a:p>
      </dgm:t>
    </dgm:pt>
    <dgm:pt modelId="{81F669D7-1296-4679-B2CD-F6C4CB07567F}" type="sibTrans" cxnId="{2D5C7C42-FEE6-4960-86A0-F49CF1ED0175}">
      <dgm:prSet/>
      <dgm:spPr/>
      <dgm:t>
        <a:bodyPr/>
        <a:lstStyle/>
        <a:p>
          <a:endParaRPr lang="en-IN"/>
        </a:p>
      </dgm:t>
    </dgm:pt>
    <dgm:pt modelId="{23B4DB62-8BCF-4CEB-8664-494D9FFDC31B}">
      <dgm:prSet phldrT="[Text]"/>
      <dgm:spPr/>
      <dgm:t>
        <a:bodyPr/>
        <a:lstStyle/>
        <a:p>
          <a:r>
            <a:rPr lang="en-US" dirty="0"/>
            <a:t>AUTHENTICATION</a:t>
          </a:r>
          <a:endParaRPr lang="en-IN" dirty="0"/>
        </a:p>
      </dgm:t>
    </dgm:pt>
    <dgm:pt modelId="{8ED6B309-7F8C-40E6-A215-46A5AF4C1EC8}" type="parTrans" cxnId="{5304B7DE-3D68-46B1-800A-BB14566C200D}">
      <dgm:prSet/>
      <dgm:spPr/>
      <dgm:t>
        <a:bodyPr/>
        <a:lstStyle/>
        <a:p>
          <a:endParaRPr lang="en-IN"/>
        </a:p>
      </dgm:t>
    </dgm:pt>
    <dgm:pt modelId="{A9AB0FD6-4E50-44AD-966F-A93EB5839738}" type="sibTrans" cxnId="{5304B7DE-3D68-46B1-800A-BB14566C200D}">
      <dgm:prSet/>
      <dgm:spPr/>
      <dgm:t>
        <a:bodyPr/>
        <a:lstStyle/>
        <a:p>
          <a:endParaRPr lang="en-IN"/>
        </a:p>
      </dgm:t>
    </dgm:pt>
    <dgm:pt modelId="{FC9BD934-A52E-4C86-AB2C-F7C203E8D56D}" type="pres">
      <dgm:prSet presAssocID="{4C091C62-FAC6-4371-A9E6-CD10B5231646}" presName="Name0" presStyleCnt="0">
        <dgm:presLayoutVars>
          <dgm:dir/>
          <dgm:resizeHandles/>
        </dgm:presLayoutVars>
      </dgm:prSet>
      <dgm:spPr/>
    </dgm:pt>
    <dgm:pt modelId="{296EA3A6-AAE8-412B-ACF2-FBBFD9A91BB8}" type="pres">
      <dgm:prSet presAssocID="{8AE9F966-7A04-4D98-A1C6-8C9F0C4C79C6}" presName="composite" presStyleCnt="0"/>
      <dgm:spPr/>
    </dgm:pt>
    <dgm:pt modelId="{5CCC61E2-87DF-4318-A93A-63B3C32674E9}" type="pres">
      <dgm:prSet presAssocID="{8AE9F966-7A04-4D98-A1C6-8C9F0C4C79C6}" presName="rect1"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31000" r="-31000"/>
          </a:stretch>
        </a:blipFill>
      </dgm:spPr>
    </dgm:pt>
    <dgm:pt modelId="{F8749FE6-B0A3-42A1-AB1F-3672453FFF12}" type="pres">
      <dgm:prSet presAssocID="{8AE9F966-7A04-4D98-A1C6-8C9F0C4C79C6}" presName="rect2" presStyleLbl="node1" presStyleIdx="0" presStyleCnt="3">
        <dgm:presLayoutVars>
          <dgm:bulletEnabled val="1"/>
        </dgm:presLayoutVars>
      </dgm:prSet>
      <dgm:spPr/>
    </dgm:pt>
    <dgm:pt modelId="{C685F324-D1AF-45AD-AA85-F6E8BCFD0CAF}" type="pres">
      <dgm:prSet presAssocID="{A83D692B-2E5E-437B-A12A-30E89AE39714}" presName="sibTrans" presStyleCnt="0"/>
      <dgm:spPr/>
    </dgm:pt>
    <dgm:pt modelId="{7470548F-881A-437D-9724-CCEDE4E106CB}" type="pres">
      <dgm:prSet presAssocID="{1FA69A84-8F86-45EE-BDB3-86C6865B0C56}" presName="composite" presStyleCnt="0"/>
      <dgm:spPr/>
    </dgm:pt>
    <dgm:pt modelId="{346EB4D8-25D6-472F-98A9-D3A179C78588}" type="pres">
      <dgm:prSet presAssocID="{1FA69A84-8F86-45EE-BDB3-86C6865B0C56}" presName="rect1" presStyleLbl="b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dgm:spPr>
    </dgm:pt>
    <dgm:pt modelId="{83455656-FA4B-4698-A806-EE51E3500BA5}" type="pres">
      <dgm:prSet presAssocID="{1FA69A84-8F86-45EE-BDB3-86C6865B0C56}" presName="rect2" presStyleLbl="node1" presStyleIdx="1" presStyleCnt="3">
        <dgm:presLayoutVars>
          <dgm:bulletEnabled val="1"/>
        </dgm:presLayoutVars>
      </dgm:prSet>
      <dgm:spPr/>
    </dgm:pt>
    <dgm:pt modelId="{BE17BE7F-5A34-41A3-BA2D-1870CFECC9E7}" type="pres">
      <dgm:prSet presAssocID="{81F669D7-1296-4679-B2CD-F6C4CB07567F}" presName="sibTrans" presStyleCnt="0"/>
      <dgm:spPr/>
    </dgm:pt>
    <dgm:pt modelId="{F5ECDCFA-361A-46A1-AC96-D5487039D9A1}" type="pres">
      <dgm:prSet presAssocID="{23B4DB62-8BCF-4CEB-8664-494D9FFDC31B}" presName="composite" presStyleCnt="0"/>
      <dgm:spPr/>
    </dgm:pt>
    <dgm:pt modelId="{0D1E05FF-0030-4F55-A941-938C28927703}" type="pres">
      <dgm:prSet presAssocID="{23B4DB62-8BCF-4CEB-8664-494D9FFDC31B}" presName="rect1" presStyleLbl="b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45000" r="-45000"/>
          </a:stretch>
        </a:blipFill>
      </dgm:spPr>
    </dgm:pt>
    <dgm:pt modelId="{05D84F13-AEB6-439E-90E5-B0CC74518E41}" type="pres">
      <dgm:prSet presAssocID="{23B4DB62-8BCF-4CEB-8664-494D9FFDC31B}" presName="rect2" presStyleLbl="node1" presStyleIdx="2" presStyleCnt="3">
        <dgm:presLayoutVars>
          <dgm:bulletEnabled val="1"/>
        </dgm:presLayoutVars>
      </dgm:prSet>
      <dgm:spPr/>
    </dgm:pt>
  </dgm:ptLst>
  <dgm:cxnLst>
    <dgm:cxn modelId="{60C7A02B-41A5-4452-A238-E043B099EB60}" type="presOf" srcId="{8AE9F966-7A04-4D98-A1C6-8C9F0C4C79C6}" destId="{F8749FE6-B0A3-42A1-AB1F-3672453FFF12}" srcOrd="0" destOrd="0" presId="urn:microsoft.com/office/officeart/2008/layout/BendingPictureBlocks"/>
    <dgm:cxn modelId="{2D5C7C42-FEE6-4960-86A0-F49CF1ED0175}" srcId="{4C091C62-FAC6-4371-A9E6-CD10B5231646}" destId="{1FA69A84-8F86-45EE-BDB3-86C6865B0C56}" srcOrd="1" destOrd="0" parTransId="{52A0612F-486F-4C4E-AA10-81854E668B32}" sibTransId="{81F669D7-1296-4679-B2CD-F6C4CB07567F}"/>
    <dgm:cxn modelId="{4C479B69-2681-42B8-B5F4-C7367B56CC02}" type="presOf" srcId="{4C091C62-FAC6-4371-A9E6-CD10B5231646}" destId="{FC9BD934-A52E-4C86-AB2C-F7C203E8D56D}" srcOrd="0" destOrd="0" presId="urn:microsoft.com/office/officeart/2008/layout/BendingPictureBlocks"/>
    <dgm:cxn modelId="{0DD64F85-C002-4E17-89A9-BF5F0413C858}" srcId="{4C091C62-FAC6-4371-A9E6-CD10B5231646}" destId="{8AE9F966-7A04-4D98-A1C6-8C9F0C4C79C6}" srcOrd="0" destOrd="0" parTransId="{DA1262D9-672F-476F-9FBD-1804F2010C37}" sibTransId="{A83D692B-2E5E-437B-A12A-30E89AE39714}"/>
    <dgm:cxn modelId="{BA2C8B8F-86F7-4B43-B91C-9348EC12D487}" type="presOf" srcId="{23B4DB62-8BCF-4CEB-8664-494D9FFDC31B}" destId="{05D84F13-AEB6-439E-90E5-B0CC74518E41}" srcOrd="0" destOrd="0" presId="urn:microsoft.com/office/officeart/2008/layout/BendingPictureBlocks"/>
    <dgm:cxn modelId="{5304B7DE-3D68-46B1-800A-BB14566C200D}" srcId="{4C091C62-FAC6-4371-A9E6-CD10B5231646}" destId="{23B4DB62-8BCF-4CEB-8664-494D9FFDC31B}" srcOrd="2" destOrd="0" parTransId="{8ED6B309-7F8C-40E6-A215-46A5AF4C1EC8}" sibTransId="{A9AB0FD6-4E50-44AD-966F-A93EB5839738}"/>
    <dgm:cxn modelId="{FF3D44EA-BD1A-43D3-80C4-C99D8CFD850A}" type="presOf" srcId="{1FA69A84-8F86-45EE-BDB3-86C6865B0C56}" destId="{83455656-FA4B-4698-A806-EE51E3500BA5}" srcOrd="0" destOrd="0" presId="urn:microsoft.com/office/officeart/2008/layout/BendingPictureBlocks"/>
    <dgm:cxn modelId="{727A5AE3-0BC9-407D-A58B-906609E4CD86}" type="presParOf" srcId="{FC9BD934-A52E-4C86-AB2C-F7C203E8D56D}" destId="{296EA3A6-AAE8-412B-ACF2-FBBFD9A91BB8}" srcOrd="0" destOrd="0" presId="urn:microsoft.com/office/officeart/2008/layout/BendingPictureBlocks"/>
    <dgm:cxn modelId="{F96515CD-C98E-4332-9456-C6DA759AC03B}" type="presParOf" srcId="{296EA3A6-AAE8-412B-ACF2-FBBFD9A91BB8}" destId="{5CCC61E2-87DF-4318-A93A-63B3C32674E9}" srcOrd="0" destOrd="0" presId="urn:microsoft.com/office/officeart/2008/layout/BendingPictureBlocks"/>
    <dgm:cxn modelId="{73F22E18-E258-4982-8756-0621FDEDB38A}" type="presParOf" srcId="{296EA3A6-AAE8-412B-ACF2-FBBFD9A91BB8}" destId="{F8749FE6-B0A3-42A1-AB1F-3672453FFF12}" srcOrd="1" destOrd="0" presId="urn:microsoft.com/office/officeart/2008/layout/BendingPictureBlocks"/>
    <dgm:cxn modelId="{7E6F9A3D-9322-42D3-960B-7C3BF24535B8}" type="presParOf" srcId="{FC9BD934-A52E-4C86-AB2C-F7C203E8D56D}" destId="{C685F324-D1AF-45AD-AA85-F6E8BCFD0CAF}" srcOrd="1" destOrd="0" presId="urn:microsoft.com/office/officeart/2008/layout/BendingPictureBlocks"/>
    <dgm:cxn modelId="{BFAFC6F7-33AB-4363-896B-E29958096336}" type="presParOf" srcId="{FC9BD934-A52E-4C86-AB2C-F7C203E8D56D}" destId="{7470548F-881A-437D-9724-CCEDE4E106CB}" srcOrd="2" destOrd="0" presId="urn:microsoft.com/office/officeart/2008/layout/BendingPictureBlocks"/>
    <dgm:cxn modelId="{C1FD59C7-E805-445B-9CFA-C4082472E19E}" type="presParOf" srcId="{7470548F-881A-437D-9724-CCEDE4E106CB}" destId="{346EB4D8-25D6-472F-98A9-D3A179C78588}" srcOrd="0" destOrd="0" presId="urn:microsoft.com/office/officeart/2008/layout/BendingPictureBlocks"/>
    <dgm:cxn modelId="{97807400-42CF-4E6E-A785-85F77BBC11F5}" type="presParOf" srcId="{7470548F-881A-437D-9724-CCEDE4E106CB}" destId="{83455656-FA4B-4698-A806-EE51E3500BA5}" srcOrd="1" destOrd="0" presId="urn:microsoft.com/office/officeart/2008/layout/BendingPictureBlocks"/>
    <dgm:cxn modelId="{9D28FFC2-CBFD-4321-B76C-490CE3FAB92F}" type="presParOf" srcId="{FC9BD934-A52E-4C86-AB2C-F7C203E8D56D}" destId="{BE17BE7F-5A34-41A3-BA2D-1870CFECC9E7}" srcOrd="3" destOrd="0" presId="urn:microsoft.com/office/officeart/2008/layout/BendingPictureBlocks"/>
    <dgm:cxn modelId="{2F1DA4D4-978A-4A64-AE40-1B85AC9BA249}" type="presParOf" srcId="{FC9BD934-A52E-4C86-AB2C-F7C203E8D56D}" destId="{F5ECDCFA-361A-46A1-AC96-D5487039D9A1}" srcOrd="4" destOrd="0" presId="urn:microsoft.com/office/officeart/2008/layout/BendingPictureBlocks"/>
    <dgm:cxn modelId="{8AF8E85B-CA3C-43B5-9001-16D4A063FCD1}" type="presParOf" srcId="{F5ECDCFA-361A-46A1-AC96-D5487039D9A1}" destId="{0D1E05FF-0030-4F55-A941-938C28927703}" srcOrd="0" destOrd="0" presId="urn:microsoft.com/office/officeart/2008/layout/BendingPictureBlocks"/>
    <dgm:cxn modelId="{81CF9259-8949-437F-90B8-4329735B9459}" type="presParOf" srcId="{F5ECDCFA-361A-46A1-AC96-D5487039D9A1}" destId="{05D84F13-AEB6-439E-90E5-B0CC74518E41}" srcOrd="1" destOrd="0" presId="urn:microsoft.com/office/officeart/2008/layout/Bend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C61E2-87DF-4318-A93A-63B3C32674E9}">
      <dsp:nvSpPr>
        <dsp:cNvPr id="0" name=""/>
        <dsp:cNvSpPr/>
      </dsp:nvSpPr>
      <dsp:spPr>
        <a:xfrm>
          <a:off x="1187015" y="865182"/>
          <a:ext cx="2022640" cy="170118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749FE6-B0A3-42A1-AB1F-3672453FFF12}">
      <dsp:nvSpPr>
        <dsp:cNvPr id="0" name=""/>
        <dsp:cNvSpPr/>
      </dsp:nvSpPr>
      <dsp:spPr>
        <a:xfrm>
          <a:off x="433509" y="1580330"/>
          <a:ext cx="1096198" cy="109619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SCALIBILITY</a:t>
          </a:r>
          <a:endParaRPr lang="en-IN" sz="1600" kern="1200" dirty="0"/>
        </a:p>
      </dsp:txBody>
      <dsp:txXfrm>
        <a:off x="433509" y="1580330"/>
        <a:ext cx="1096198" cy="1096198"/>
      </dsp:txXfrm>
    </dsp:sp>
    <dsp:sp modelId="{346EB4D8-25D6-472F-98A9-D3A179C78588}">
      <dsp:nvSpPr>
        <dsp:cNvPr id="0" name=""/>
        <dsp:cNvSpPr/>
      </dsp:nvSpPr>
      <dsp:spPr>
        <a:xfrm>
          <a:off x="4318432" y="865182"/>
          <a:ext cx="2022640" cy="1701184"/>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3000" r="-13000"/>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455656-FA4B-4698-A806-EE51E3500BA5}">
      <dsp:nvSpPr>
        <dsp:cNvPr id="0" name=""/>
        <dsp:cNvSpPr/>
      </dsp:nvSpPr>
      <dsp:spPr>
        <a:xfrm>
          <a:off x="3564926" y="1580330"/>
          <a:ext cx="1096198" cy="109619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SPEED</a:t>
          </a:r>
          <a:endParaRPr lang="en-IN" sz="1600" kern="1200" dirty="0"/>
        </a:p>
      </dsp:txBody>
      <dsp:txXfrm>
        <a:off x="3564926" y="1580330"/>
        <a:ext cx="1096198" cy="1096198"/>
      </dsp:txXfrm>
    </dsp:sp>
    <dsp:sp modelId="{0D1E05FF-0030-4F55-A941-938C28927703}">
      <dsp:nvSpPr>
        <dsp:cNvPr id="0" name=""/>
        <dsp:cNvSpPr/>
      </dsp:nvSpPr>
      <dsp:spPr>
        <a:xfrm>
          <a:off x="7449849" y="865182"/>
          <a:ext cx="2022640" cy="1701184"/>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D84F13-AEB6-439E-90E5-B0CC74518E41}">
      <dsp:nvSpPr>
        <dsp:cNvPr id="0" name=""/>
        <dsp:cNvSpPr/>
      </dsp:nvSpPr>
      <dsp:spPr>
        <a:xfrm>
          <a:off x="6696344" y="1580330"/>
          <a:ext cx="1096198" cy="109619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SECURITY</a:t>
          </a:r>
          <a:endParaRPr lang="en-IN" sz="1600" kern="1200" dirty="0"/>
        </a:p>
      </dsp:txBody>
      <dsp:txXfrm>
        <a:off x="6696344" y="1580330"/>
        <a:ext cx="1096198" cy="10961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C61E2-87DF-4318-A93A-63B3C32674E9}">
      <dsp:nvSpPr>
        <dsp:cNvPr id="0" name=""/>
        <dsp:cNvSpPr/>
      </dsp:nvSpPr>
      <dsp:spPr>
        <a:xfrm>
          <a:off x="1187015" y="865182"/>
          <a:ext cx="2022640" cy="170118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1000" r="-31000"/>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749FE6-B0A3-42A1-AB1F-3672453FFF12}">
      <dsp:nvSpPr>
        <dsp:cNvPr id="0" name=""/>
        <dsp:cNvSpPr/>
      </dsp:nvSpPr>
      <dsp:spPr>
        <a:xfrm>
          <a:off x="433509" y="1580330"/>
          <a:ext cx="1096198" cy="109619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ENCRYPTION </a:t>
          </a:r>
          <a:endParaRPr lang="en-IN" sz="1000" kern="1200" dirty="0"/>
        </a:p>
      </dsp:txBody>
      <dsp:txXfrm>
        <a:off x="433509" y="1580330"/>
        <a:ext cx="1096198" cy="1096198"/>
      </dsp:txXfrm>
    </dsp:sp>
    <dsp:sp modelId="{346EB4D8-25D6-472F-98A9-D3A179C78588}">
      <dsp:nvSpPr>
        <dsp:cNvPr id="0" name=""/>
        <dsp:cNvSpPr/>
      </dsp:nvSpPr>
      <dsp:spPr>
        <a:xfrm>
          <a:off x="4318432" y="865182"/>
          <a:ext cx="2022640" cy="1701184"/>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455656-FA4B-4698-A806-EE51E3500BA5}">
      <dsp:nvSpPr>
        <dsp:cNvPr id="0" name=""/>
        <dsp:cNvSpPr/>
      </dsp:nvSpPr>
      <dsp:spPr>
        <a:xfrm>
          <a:off x="3564926" y="1580330"/>
          <a:ext cx="1096198" cy="109619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DATA INTEGRITY</a:t>
          </a:r>
          <a:endParaRPr lang="en-IN" sz="1000" kern="1200" dirty="0"/>
        </a:p>
      </dsp:txBody>
      <dsp:txXfrm>
        <a:off x="3564926" y="1580330"/>
        <a:ext cx="1096198" cy="1096198"/>
      </dsp:txXfrm>
    </dsp:sp>
    <dsp:sp modelId="{0D1E05FF-0030-4F55-A941-938C28927703}">
      <dsp:nvSpPr>
        <dsp:cNvPr id="0" name=""/>
        <dsp:cNvSpPr/>
      </dsp:nvSpPr>
      <dsp:spPr>
        <a:xfrm>
          <a:off x="7449849" y="865182"/>
          <a:ext cx="2022640" cy="1701184"/>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5000" r="-45000"/>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D84F13-AEB6-439E-90E5-B0CC74518E41}">
      <dsp:nvSpPr>
        <dsp:cNvPr id="0" name=""/>
        <dsp:cNvSpPr/>
      </dsp:nvSpPr>
      <dsp:spPr>
        <a:xfrm>
          <a:off x="6696344" y="1580330"/>
          <a:ext cx="1096198" cy="109619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AUTHENTICATION</a:t>
          </a:r>
          <a:endParaRPr lang="en-IN" sz="1000" kern="1200" dirty="0"/>
        </a:p>
      </dsp:txBody>
      <dsp:txXfrm>
        <a:off x="6696344" y="1580330"/>
        <a:ext cx="1096198" cy="1096198"/>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D6EE87-EBD5-4F12-A48A-63ACA297AC8F}" type="datetimeFigureOut">
              <a:rPr lang="en-US" smtClean="0"/>
              <a:t>12/7/2021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t>‹#›</a:t>
            </a:fld>
            <a:endParaRPr lang="en-US" dirty="0"/>
          </a:p>
        </p:txBody>
      </p:sp>
      <p:grpSp>
        <p:nvGrpSpPr>
          <p:cNvPr id="67" name="Group 66"/>
          <p:cNvGrpSpPr/>
          <p:nvPr userDrawn="1"/>
        </p:nvGrpSpPr>
        <p:grpSpPr bwMode="hidden">
          <a:xfrm>
            <a:off x="-1" y="0"/>
            <a:ext cx="12192002" cy="6858000"/>
            <a:chOff x="-1" y="0"/>
            <a:chExt cx="12192002" cy="6858000"/>
          </a:xfrm>
        </p:grpSpPr>
        <p:cxnSp>
          <p:nvCxnSpPr>
            <p:cNvPr id="68" name="Straight Connector 67"/>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84" name="Group 83"/>
            <p:cNvGrpSpPr/>
            <p:nvPr userDrawn="1"/>
          </p:nvGrpSpPr>
          <p:grpSpPr bwMode="hidden">
            <a:xfrm>
              <a:off x="-1" y="0"/>
              <a:ext cx="12192001" cy="6858000"/>
              <a:chOff x="-1" y="0"/>
              <a:chExt cx="12192001" cy="6858000"/>
            </a:xfrm>
          </p:grpSpPr>
          <p:cxnSp>
            <p:nvCxnSpPr>
              <p:cNvPr id="102" name="Straight Connector 101"/>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bwMode="hidden">
              <a:xfrm>
                <a:off x="6327885" y="0"/>
                <a:ext cx="5864115" cy="5898673"/>
                <a:chOff x="6327885" y="0"/>
                <a:chExt cx="5864115" cy="5898673"/>
              </a:xfrm>
            </p:grpSpPr>
            <p:cxnSp>
              <p:nvCxnSpPr>
                <p:cNvPr id="113" name="Straight Connector 112"/>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userDrawn="1"/>
          </p:nvGrpSpPr>
          <p:grpSpPr bwMode="hidden">
            <a:xfrm flipH="1">
              <a:off x="0" y="0"/>
              <a:ext cx="12192001" cy="6858000"/>
              <a:chOff x="-1" y="0"/>
              <a:chExt cx="12192001" cy="6858000"/>
            </a:xfrm>
          </p:grpSpPr>
          <p:cxnSp>
            <p:nvCxnSpPr>
              <p:cNvPr id="86" name="Straight Connector 85"/>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bwMode="hidden">
              <a:xfrm>
                <a:off x="6327885" y="0"/>
                <a:ext cx="5864115" cy="5898673"/>
                <a:chOff x="6327885" y="0"/>
                <a:chExt cx="5864115" cy="5898673"/>
              </a:xfrm>
            </p:grpSpPr>
            <p:cxnSp>
              <p:nvCxnSpPr>
                <p:cNvPr id="97" name="Straight Connector 96"/>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92" name="Straight Connector 91"/>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18" name="Straight Connector 11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67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B2453-8663-4C69-AF73-9FD7B1DEC5D0}" type="datetime1">
              <a:rPr lang="en-US" smtClean="0"/>
              <a:pPr/>
              <a:t>12/7/2021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2111446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B2453-8663-4C69-AF73-9FD7B1DEC5D0}" type="datetime1">
              <a:rPr lang="en-US" smtClean="0"/>
              <a:pPr/>
              <a:t>12/7/2021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8091131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B2453-8663-4C69-AF73-9FD7B1DEC5D0}" type="datetime1">
              <a:rPr lang="en-US" smtClean="0"/>
              <a:pPr/>
              <a:t>12/7/2021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62266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B2453-8663-4C69-AF73-9FD7B1DEC5D0}" type="datetime1">
              <a:rPr lang="en-US" smtClean="0"/>
              <a:pPr/>
              <a:t>12/7/2021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41641451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1B2453-8663-4C69-AF73-9FD7B1DEC5D0}" type="datetime1">
              <a:rPr lang="en-US" smtClean="0"/>
              <a:pPr/>
              <a:t>12/7/2021</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2619301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1B2453-8663-4C69-AF73-9FD7B1DEC5D0}" type="datetime1">
              <a:rPr lang="en-US" smtClean="0"/>
              <a:pPr/>
              <a:t>12/7/2021</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5429580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4A29A4-78C8-47AB-BA06-22CB45938951}" type="datetime1">
              <a:rPr lang="en-US" smtClean="0"/>
              <a:t>12/7/2021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30087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12/7/2021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783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12/7/2021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66752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13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B5CF7C-B333-48E1-A4A6-83A3C8B73AC0}" type="datetime1">
              <a:rPr lang="en-US" smtClean="0"/>
              <a:t>12/7/2021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20311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320762-5CBF-4210-AB54-376B091119F8}" type="datetime1">
              <a:rPr lang="en-US" smtClean="0"/>
              <a:t>12/7/2021</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4915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0DB371-BF5F-4058-A212-1A908E4D2674}" type="datetime1">
              <a:rPr lang="en-US" smtClean="0"/>
              <a:t>12/7/2021</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0170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4083B-90AA-48CF-BAD5-00AA24D7F288}" type="datetime1">
              <a:rPr lang="en-US" smtClean="0"/>
              <a:t>12/7/2021</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p:cNvGrpSpPr/>
            <p:nvPr userDrawn="1"/>
          </p:nvGrpSpPr>
          <p:grpSpPr bwMode="hidden">
            <a:xfrm>
              <a:off x="-1" y="0"/>
              <a:ext cx="12192001" cy="6858000"/>
              <a:chOff x="-1" y="0"/>
              <a:chExt cx="12192001" cy="6858000"/>
            </a:xfrm>
          </p:grpSpPr>
          <p:cxnSp>
            <p:nvCxnSpPr>
              <p:cNvPr id="40" name="Straight Connector 3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bwMode="hidden">
              <a:xfrm>
                <a:off x="6327885" y="0"/>
                <a:ext cx="5864115" cy="5898673"/>
                <a:chOff x="6327885" y="0"/>
                <a:chExt cx="5864115" cy="5898673"/>
              </a:xfrm>
            </p:grpSpPr>
            <p:cxnSp>
              <p:nvCxnSpPr>
                <p:cNvPr id="51" name="Straight Connector 5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46" name="Straight Connector 4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userDrawn="1"/>
          </p:nvGrpSpPr>
          <p:grpSpPr bwMode="hidden">
            <a:xfrm flipH="1">
              <a:off x="0" y="0"/>
              <a:ext cx="12192001" cy="6858000"/>
              <a:chOff x="-1" y="0"/>
              <a:chExt cx="12192001" cy="6858000"/>
            </a:xfrm>
          </p:grpSpPr>
          <p:cxnSp>
            <p:nvCxnSpPr>
              <p:cNvPr id="24" name="Straight Connector 23"/>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bwMode="hidden">
              <a:xfrm>
                <a:off x="6327885" y="0"/>
                <a:ext cx="5864115" cy="5898673"/>
                <a:chOff x="6327885" y="0"/>
                <a:chExt cx="5864115" cy="5898673"/>
              </a:xfrm>
            </p:grpSpPr>
            <p:cxnSp>
              <p:nvCxnSpPr>
                <p:cNvPr id="35" name="Straight Connector 34"/>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1591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BAF629-ECA2-4CF3-B790-9D9BDED98269}" type="datetime1">
              <a:rPr lang="en-US" smtClean="0"/>
              <a:pPr/>
              <a:t>12/7/2021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grpSp>
        <p:nvGrpSpPr>
          <p:cNvPr id="8" name="Group 7"/>
          <p:cNvGrpSpPr/>
          <p:nvPr userDrawn="1"/>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userDrawn="1"/>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userDrawn="1"/>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58"/>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3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16187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1B2453-8663-4C69-AF73-9FD7B1DEC5D0}" type="datetime1">
              <a:rPr lang="en-US" smtClean="0"/>
              <a:pPr/>
              <a:t>12/7/2021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1375A4-56A4-47D6-9801-1991572033F7}" type="slidenum">
              <a:rPr lang="en-US" smtClean="0"/>
              <a:pPr/>
              <a:t>‹#›</a:t>
            </a:fld>
            <a:endParaRPr lang="en-US" dirty="0"/>
          </a:p>
        </p:txBody>
      </p:sp>
      <p:grpSp>
        <p:nvGrpSpPr>
          <p:cNvPr id="48" name="Group 47"/>
          <p:cNvGrpSpPr/>
          <p:nvPr userDrawn="1"/>
        </p:nvGrpSpPr>
        <p:grpSpPr bwMode="hidden">
          <a:xfrm>
            <a:off x="-1" y="-195943"/>
            <a:ext cx="12192002" cy="6858000"/>
            <a:chOff x="-1" y="0"/>
            <a:chExt cx="12192002" cy="6858000"/>
          </a:xfrm>
        </p:grpSpPr>
        <p:cxnSp>
          <p:nvCxnSpPr>
            <p:cNvPr id="49" name="Straight Connector 48"/>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65" name="Group 64"/>
            <p:cNvGrpSpPr/>
            <p:nvPr userDrawn="1"/>
          </p:nvGrpSpPr>
          <p:grpSpPr bwMode="hidden">
            <a:xfrm>
              <a:off x="-1" y="0"/>
              <a:ext cx="12192001" cy="6858000"/>
              <a:chOff x="-1" y="0"/>
              <a:chExt cx="12192001" cy="6858000"/>
            </a:xfrm>
          </p:grpSpPr>
          <p:cxnSp>
            <p:nvCxnSpPr>
              <p:cNvPr id="83" name="Straight Connector 82"/>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bwMode="hidden">
              <a:xfrm>
                <a:off x="6327885" y="0"/>
                <a:ext cx="5864115" cy="5898673"/>
                <a:chOff x="6327885" y="0"/>
                <a:chExt cx="5864115" cy="5898673"/>
              </a:xfrm>
            </p:grpSpPr>
            <p:cxnSp>
              <p:nvCxnSpPr>
                <p:cNvPr id="94" name="Straight Connector 93"/>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89" name="Straight Connector 88"/>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userDrawn="1"/>
          </p:nvGrpSpPr>
          <p:grpSpPr bwMode="hidden">
            <a:xfrm flipH="1">
              <a:off x="0" y="0"/>
              <a:ext cx="12192001" cy="6858000"/>
              <a:chOff x="-1" y="0"/>
              <a:chExt cx="12192001" cy="6858000"/>
            </a:xfrm>
          </p:grpSpPr>
          <p:cxnSp>
            <p:nvCxnSpPr>
              <p:cNvPr id="67" name="Straight Connector 66"/>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bwMode="hidden">
              <a:xfrm>
                <a:off x="6327885" y="0"/>
                <a:ext cx="5864115" cy="5898673"/>
                <a:chOff x="6327885" y="0"/>
                <a:chExt cx="5864115" cy="5898673"/>
              </a:xfrm>
            </p:grpSpPr>
            <p:cxnSp>
              <p:nvCxnSpPr>
                <p:cNvPr id="78" name="Straight Connector 77"/>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99" name="Straight Connector 98"/>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70489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tutorialspoint.com/index.ht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www.javatpoint.com/" TargetMode="External"/><Relationship Id="rId5" Type="http://schemas.openxmlformats.org/officeDocument/2006/relationships/hyperlink" Target="https://www.php.net/docs.php" TargetMode="External"/><Relationship Id="rId4" Type="http://schemas.openxmlformats.org/officeDocument/2006/relationships/hyperlink" Target="https://www.geeksforgeek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PICBOOK</a:t>
            </a:r>
          </a:p>
        </p:txBody>
      </p:sp>
      <p:sp>
        <p:nvSpPr>
          <p:cNvPr id="3" name="Subtitle 2"/>
          <p:cNvSpPr>
            <a:spLocks noGrp="1"/>
          </p:cNvSpPr>
          <p:nvPr>
            <p:ph type="subTitle" idx="1"/>
          </p:nvPr>
        </p:nvSpPr>
        <p:spPr/>
        <p:txBody>
          <a:bodyPr/>
          <a:lstStyle/>
          <a:p>
            <a:r>
              <a:rPr lang="en-US" b="1" dirty="0">
                <a:effectLst>
                  <a:outerShdw blurRad="38100" dist="38100" dir="2700000" algn="tl">
                    <a:srgbClr val="000000">
                      <a:alpha val="43137"/>
                    </a:srgbClr>
                  </a:outerShdw>
                </a:effectLst>
                <a:latin typeface="+mj-lt"/>
              </a:rPr>
              <a:t>An imitation of social media platform</a:t>
            </a:r>
            <a:endParaRPr lang="en-US" dirty="0">
              <a:effectLst>
                <a:outerShdw blurRad="38100" dist="38100" dir="2700000" algn="tl">
                  <a:srgbClr val="000000">
                    <a:alpha val="43137"/>
                  </a:srgbClr>
                </a:outerShdw>
              </a:effectLst>
              <a:latin typeface="+mj-lt"/>
            </a:endParaRPr>
          </a:p>
          <a:p>
            <a:br>
              <a:rPr lang="en-US" dirty="0"/>
            </a:b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917" y="2402637"/>
            <a:ext cx="9906000" cy="2852737"/>
          </a:xfrm>
        </p:spPr>
        <p:txBody>
          <a:bodyPr/>
          <a:lstStyle/>
          <a:p>
            <a:r>
              <a:rPr lang="en-US" dirty="0"/>
              <a:t>TOOLS AND TECHNOLOGIES </a:t>
            </a:r>
            <a:endParaRPr lang="en-IN" dirty="0"/>
          </a:p>
        </p:txBody>
      </p:sp>
      <p:sp>
        <p:nvSpPr>
          <p:cNvPr id="3" name="Text Placeholder 2"/>
          <p:cNvSpPr>
            <a:spLocks noGrp="1"/>
          </p:cNvSpPr>
          <p:nvPr>
            <p:ph type="body" idx="1"/>
          </p:nvPr>
        </p:nvSpPr>
        <p:spPr>
          <a:xfrm>
            <a:off x="943002" y="1637731"/>
            <a:ext cx="9906000" cy="1374776"/>
          </a:xfrm>
        </p:spPr>
        <p:txBody>
          <a:bodyPr/>
          <a:lstStyle/>
          <a:p>
            <a:endParaRPr lang="en-IN" dirty="0"/>
          </a:p>
        </p:txBody>
      </p:sp>
    </p:spTree>
    <p:extLst>
      <p:ext uri="{BB962C8B-B14F-4D97-AF65-F5344CB8AC3E}">
        <p14:creationId xmlns:p14="http://schemas.microsoft.com/office/powerpoint/2010/main" val="253737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AND TECHNOLOGIES</a:t>
            </a:r>
            <a:endParaRPr lang="en-IN" dirty="0"/>
          </a:p>
        </p:txBody>
      </p:sp>
      <p:sp>
        <p:nvSpPr>
          <p:cNvPr id="3" name="Content Placeholder 2"/>
          <p:cNvSpPr>
            <a:spLocks noGrp="1"/>
          </p:cNvSpPr>
          <p:nvPr>
            <p:ph idx="1"/>
          </p:nvPr>
        </p:nvSpPr>
        <p:spPr>
          <a:xfrm>
            <a:off x="1295400" y="1856232"/>
            <a:ext cx="9713976" cy="4069080"/>
          </a:xfrm>
        </p:spPr>
        <p:txBody>
          <a:bodyPr>
            <a:normAutofit fontScale="77500" lnSpcReduction="20000"/>
          </a:bodyPr>
          <a:lstStyle/>
          <a:p>
            <a:pPr marL="0" indent="0">
              <a:buNone/>
            </a:pPr>
            <a:r>
              <a:rPr lang="en-US" dirty="0">
                <a:effectLst>
                  <a:outerShdw blurRad="38100" dist="38100" dir="2700000" algn="tl">
                    <a:srgbClr val="000000">
                      <a:alpha val="43137"/>
                    </a:srgbClr>
                  </a:outerShdw>
                </a:effectLst>
                <a:latin typeface="+mj-lt"/>
              </a:rPr>
              <a:t>This project is developed using web programming and it’s components like HTML, CSS, JAVASCRIPT, SQL and PHP. The project is developed to overcome the barrier between the modern form of communication.</a:t>
            </a:r>
          </a:p>
          <a:p>
            <a:pPr marL="0" indent="0">
              <a:buNone/>
            </a:pPr>
            <a:r>
              <a:rPr lang="en-US" b="1" dirty="0">
                <a:effectLst>
                  <a:outerShdw blurRad="38100" dist="38100" dir="2700000" algn="tl">
                    <a:srgbClr val="000000">
                      <a:alpha val="43137"/>
                    </a:srgbClr>
                  </a:outerShdw>
                </a:effectLst>
                <a:latin typeface="+mj-lt"/>
              </a:rPr>
              <a:t>Tools required to developed the application:</a:t>
            </a:r>
            <a:endParaRPr lang="en-US" dirty="0">
              <a:effectLst>
                <a:outerShdw blurRad="38100" dist="38100" dir="2700000" algn="tl">
                  <a:srgbClr val="000000">
                    <a:alpha val="43137"/>
                  </a:srgbClr>
                </a:outerShdw>
              </a:effectLst>
              <a:latin typeface="+mj-lt"/>
            </a:endParaRPr>
          </a:p>
          <a:p>
            <a:r>
              <a:rPr lang="en-US" b="1" dirty="0">
                <a:effectLst>
                  <a:outerShdw blurRad="38100" dist="38100" dir="2700000" algn="tl">
                    <a:srgbClr val="000000">
                      <a:alpha val="43137"/>
                    </a:srgbClr>
                  </a:outerShdw>
                </a:effectLst>
                <a:latin typeface="+mj-lt"/>
              </a:rPr>
              <a:t>HTML:</a:t>
            </a:r>
            <a:r>
              <a:rPr lang="en-US" dirty="0">
                <a:effectLst>
                  <a:outerShdw blurRad="38100" dist="38100" dir="2700000" algn="tl">
                    <a:srgbClr val="000000">
                      <a:alpha val="43137"/>
                    </a:srgbClr>
                  </a:outerShdw>
                </a:effectLst>
                <a:latin typeface="+mj-lt"/>
              </a:rPr>
              <a:t> It defines the content of the application. </a:t>
            </a:r>
          </a:p>
          <a:p>
            <a:r>
              <a:rPr lang="en-US" b="1" dirty="0">
                <a:effectLst>
                  <a:outerShdw blurRad="38100" dist="38100" dir="2700000" algn="tl">
                    <a:srgbClr val="000000">
                      <a:alpha val="43137"/>
                    </a:srgbClr>
                  </a:outerShdw>
                </a:effectLst>
                <a:latin typeface="+mj-lt"/>
              </a:rPr>
              <a:t>CSS:</a:t>
            </a:r>
            <a:r>
              <a:rPr lang="en-US" dirty="0">
                <a:effectLst>
                  <a:outerShdw blurRad="38100" dist="38100" dir="2700000" algn="tl">
                    <a:srgbClr val="000000">
                      <a:alpha val="43137"/>
                    </a:srgbClr>
                  </a:outerShdw>
                </a:effectLst>
                <a:latin typeface="+mj-lt"/>
              </a:rPr>
              <a:t> It specifies the layout of the application. The styling of the application like you see in the Login and Register page is done using CSS.</a:t>
            </a:r>
          </a:p>
          <a:p>
            <a:r>
              <a:rPr lang="en-US" b="1" dirty="0">
                <a:effectLst>
                  <a:outerShdw blurRad="38100" dist="38100" dir="2700000" algn="tl">
                    <a:srgbClr val="000000">
                      <a:alpha val="43137"/>
                    </a:srgbClr>
                  </a:outerShdw>
                </a:effectLst>
                <a:latin typeface="+mj-lt"/>
              </a:rPr>
              <a:t>JavaScript:</a:t>
            </a:r>
            <a:r>
              <a:rPr lang="en-US" dirty="0">
                <a:effectLst>
                  <a:outerShdw blurRad="38100" dist="38100" dir="2700000" algn="tl">
                    <a:srgbClr val="000000">
                      <a:alpha val="43137"/>
                    </a:srgbClr>
                  </a:outerShdw>
                </a:effectLst>
                <a:latin typeface="+mj-lt"/>
              </a:rPr>
              <a:t> It is used to program the behavior of the application. This is used for authentication purposes in the application.</a:t>
            </a:r>
          </a:p>
          <a:p>
            <a:r>
              <a:rPr lang="en-US" b="1" dirty="0">
                <a:effectLst>
                  <a:outerShdw blurRad="38100" dist="38100" dir="2700000" algn="tl">
                    <a:srgbClr val="000000">
                      <a:alpha val="43137"/>
                    </a:srgbClr>
                  </a:outerShdw>
                </a:effectLst>
                <a:latin typeface="+mj-lt"/>
              </a:rPr>
              <a:t>PHP:</a:t>
            </a:r>
            <a:r>
              <a:rPr lang="en-US" dirty="0">
                <a:effectLst>
                  <a:outerShdw blurRad="38100" dist="38100" dir="2700000" algn="tl">
                    <a:srgbClr val="000000">
                      <a:alpha val="43137"/>
                    </a:srgbClr>
                  </a:outerShdw>
                </a:effectLst>
                <a:latin typeface="+mj-lt"/>
              </a:rPr>
              <a:t> It is a server-side language. Connect the webpages to the database.</a:t>
            </a:r>
            <a:br>
              <a:rPr lang="en-US" dirty="0">
                <a:effectLst>
                  <a:outerShdw blurRad="38100" dist="38100" dir="2700000" algn="tl">
                    <a:srgbClr val="000000">
                      <a:alpha val="43137"/>
                    </a:srgbClr>
                  </a:outerShdw>
                </a:effectLst>
                <a:latin typeface="+mj-lt"/>
              </a:rPr>
            </a:br>
            <a:endParaRPr lang="en-IN"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6247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 AND TECHNOLOGIES CONTD..</a:t>
            </a:r>
            <a:endParaRPr lang="en-IN" dirty="0"/>
          </a:p>
        </p:txBody>
      </p:sp>
      <p:sp>
        <p:nvSpPr>
          <p:cNvPr id="3" name="Content Placeholder 2"/>
          <p:cNvSpPr>
            <a:spLocks noGrp="1"/>
          </p:cNvSpPr>
          <p:nvPr>
            <p:ph idx="1"/>
          </p:nvPr>
        </p:nvSpPr>
        <p:spPr/>
        <p:txBody>
          <a:bodyPr>
            <a:normAutofit fontScale="92500"/>
          </a:bodyPr>
          <a:lstStyle/>
          <a:p>
            <a:r>
              <a:rPr lang="en-US" b="1" dirty="0">
                <a:effectLst>
                  <a:outerShdw blurRad="38100" dist="38100" dir="2700000" algn="tl">
                    <a:srgbClr val="000000">
                      <a:alpha val="43137"/>
                    </a:srgbClr>
                  </a:outerShdw>
                </a:effectLst>
                <a:latin typeface="+mj-lt"/>
              </a:rPr>
              <a:t>SQL: </a:t>
            </a:r>
            <a:r>
              <a:rPr lang="en-US" dirty="0">
                <a:effectLst>
                  <a:outerShdw blurRad="38100" dist="38100" dir="2700000" algn="tl">
                    <a:srgbClr val="000000">
                      <a:alpha val="43137"/>
                    </a:srgbClr>
                  </a:outerShdw>
                </a:effectLst>
                <a:latin typeface="+mj-lt"/>
              </a:rPr>
              <a:t>Used to create database and store data received from clients in form tables</a:t>
            </a:r>
          </a:p>
          <a:p>
            <a:r>
              <a:rPr lang="en-US" b="1" dirty="0">
                <a:effectLst>
                  <a:outerShdw blurRad="38100" dist="38100" dir="2700000" algn="tl">
                    <a:srgbClr val="000000">
                      <a:alpha val="43137"/>
                    </a:srgbClr>
                  </a:outerShdw>
                </a:effectLst>
                <a:latin typeface="+mj-lt"/>
              </a:rPr>
              <a:t>XAMPP: </a:t>
            </a:r>
            <a:r>
              <a:rPr lang="en-US" dirty="0">
                <a:effectLst>
                  <a:outerShdw blurRad="38100" dist="38100" dir="2700000" algn="tl">
                    <a:srgbClr val="000000">
                      <a:alpha val="43137"/>
                    </a:srgbClr>
                  </a:outerShdw>
                </a:effectLst>
                <a:latin typeface="+mj-lt"/>
              </a:rPr>
              <a:t>Provides a platform to use </a:t>
            </a:r>
            <a:r>
              <a:rPr lang="en-US" dirty="0" err="1">
                <a:effectLst>
                  <a:outerShdw blurRad="38100" dist="38100" dir="2700000" algn="tl">
                    <a:srgbClr val="000000">
                      <a:alpha val="43137"/>
                    </a:srgbClr>
                  </a:outerShdw>
                </a:effectLst>
                <a:latin typeface="+mj-lt"/>
              </a:rPr>
              <a:t>php</a:t>
            </a:r>
            <a:r>
              <a:rPr lang="en-US" dirty="0">
                <a:effectLst>
                  <a:outerShdw blurRad="38100" dist="38100" dir="2700000" algn="tl">
                    <a:srgbClr val="000000">
                      <a:alpha val="43137"/>
                    </a:srgbClr>
                  </a:outerShdw>
                </a:effectLst>
                <a:latin typeface="+mj-lt"/>
              </a:rPr>
              <a:t> and MySQL.</a:t>
            </a:r>
          </a:p>
          <a:p>
            <a:r>
              <a:rPr lang="en-US" b="1" dirty="0">
                <a:effectLst>
                  <a:outerShdw blurRad="38100" dist="38100" dir="2700000" algn="tl">
                    <a:srgbClr val="000000">
                      <a:alpha val="43137"/>
                    </a:srgbClr>
                  </a:outerShdw>
                </a:effectLst>
                <a:latin typeface="+mj-lt"/>
              </a:rPr>
              <a:t>Web Browser:</a:t>
            </a:r>
            <a:r>
              <a:rPr lang="en-US" dirty="0">
                <a:effectLst>
                  <a:outerShdw blurRad="38100" dist="38100" dir="2700000" algn="tl">
                    <a:srgbClr val="000000">
                      <a:alpha val="43137"/>
                    </a:srgbClr>
                  </a:outerShdw>
                </a:effectLst>
                <a:latin typeface="+mj-lt"/>
              </a:rPr>
              <a:t> A web browser (commonly referred to as browser) is a  software application for retrieving, presenting and traversing information resources on the World Wide Web.             </a:t>
            </a:r>
          </a:p>
          <a:p>
            <a:r>
              <a:rPr lang="en-US" b="1" dirty="0">
                <a:effectLst>
                  <a:outerShdw blurRad="38100" dist="38100" dir="2700000" algn="tl">
                    <a:srgbClr val="000000">
                      <a:alpha val="43137"/>
                    </a:srgbClr>
                  </a:outerShdw>
                </a:effectLst>
                <a:latin typeface="+mj-lt"/>
              </a:rPr>
              <a:t>Pc/System: </a:t>
            </a:r>
            <a:r>
              <a:rPr lang="en-US" dirty="0">
                <a:effectLst>
                  <a:outerShdw blurRad="38100" dist="38100" dir="2700000" algn="tl">
                    <a:srgbClr val="000000">
                      <a:alpha val="43137"/>
                    </a:srgbClr>
                  </a:outerShdw>
                </a:effectLst>
                <a:latin typeface="+mj-lt"/>
              </a:rPr>
              <a:t>All operations are performed on this </a:t>
            </a:r>
            <a:r>
              <a:rPr lang="en-US" dirty="0" err="1">
                <a:effectLst>
                  <a:outerShdw blurRad="38100" dist="38100" dir="2700000" algn="tl">
                    <a:srgbClr val="000000">
                      <a:alpha val="43137"/>
                    </a:srgbClr>
                  </a:outerShdw>
                </a:effectLst>
                <a:latin typeface="+mj-lt"/>
              </a:rPr>
              <a:t>device.It</a:t>
            </a:r>
            <a:r>
              <a:rPr lang="en-US" dirty="0">
                <a:effectLst>
                  <a:outerShdw blurRad="38100" dist="38100" dir="2700000" algn="tl">
                    <a:srgbClr val="000000">
                      <a:alpha val="43137"/>
                    </a:srgbClr>
                  </a:outerShdw>
                </a:effectLst>
                <a:latin typeface="+mj-lt"/>
              </a:rPr>
              <a:t> falls under the category of hardware requirements required for carrying out the project.</a:t>
            </a:r>
            <a:endParaRPr lang="en-IN"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153454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DESIGN OF PROJECT</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4587" t="16375" r="29515" b="10067"/>
          <a:stretch/>
        </p:blipFill>
        <p:spPr>
          <a:xfrm>
            <a:off x="3476295" y="1777040"/>
            <a:ext cx="5452045" cy="49149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9358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22914" t="18642" r="24104" b="8453"/>
          <a:stretch/>
        </p:blipFill>
        <p:spPr>
          <a:xfrm>
            <a:off x="1414734" y="2046200"/>
            <a:ext cx="4451230" cy="3445422"/>
          </a:xfrm>
          <a:prstGeom prst="rect">
            <a:avLst/>
          </a:prstGeom>
          <a:ln w="228600" cap="sq" cmpd="thickThin">
            <a:solidFill>
              <a:srgbClr val="000000"/>
            </a:solidFill>
            <a:prstDash val="solid"/>
            <a:miter lim="800000"/>
          </a:ln>
          <a:effectLst>
            <a:innerShdw blurRad="76200">
              <a:srgbClr val="000000"/>
            </a:innerShdw>
          </a:effectLst>
        </p:spPr>
      </p:pic>
      <p:sp>
        <p:nvSpPr>
          <p:cNvPr id="12" name="TextBox 11"/>
          <p:cNvSpPr txBox="1"/>
          <p:nvPr/>
        </p:nvSpPr>
        <p:spPr>
          <a:xfrm>
            <a:off x="6219646" y="2442146"/>
            <a:ext cx="3364302" cy="1384995"/>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This is the first page the user sees when they open the website through this page they can log in.</a:t>
            </a: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441220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9698" t="21585" r="46486" b="6642"/>
          <a:stretch/>
        </p:blipFill>
        <p:spPr>
          <a:xfrm>
            <a:off x="1492369" y="1887777"/>
            <a:ext cx="2553419" cy="4328522"/>
          </a:xfrm>
          <a:prstGeom prst="rect">
            <a:avLst/>
          </a:prstGeom>
          <a:ln w="228600" cap="sq" cmpd="thickThin">
            <a:solidFill>
              <a:srgbClr val="000000"/>
            </a:solidFill>
            <a:prstDash val="solid"/>
            <a:miter lim="800000"/>
          </a:ln>
          <a:effectLst>
            <a:innerShdw blurRad="76200">
              <a:srgbClr val="000000"/>
            </a:innerShdw>
          </a:effectLst>
        </p:spPr>
      </p:pic>
      <p:sp>
        <p:nvSpPr>
          <p:cNvPr id="12" name="TextBox 11"/>
          <p:cNvSpPr txBox="1"/>
          <p:nvPr/>
        </p:nvSpPr>
        <p:spPr>
          <a:xfrm>
            <a:off x="4615131" y="2449901"/>
            <a:ext cx="4149307" cy="2354491"/>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New user has to sign in and fill up the registration form, entering their details and if everything meets the required criteria the account is successfully created and the user will be redirected to homepage</a:t>
            </a: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41192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2945" t="16862" r="39516" b="7632"/>
          <a:stretch/>
        </p:blipFill>
        <p:spPr>
          <a:xfrm>
            <a:off x="1518250" y="2002196"/>
            <a:ext cx="2863970" cy="4417069"/>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5443268" y="2889849"/>
            <a:ext cx="3614468" cy="1938992"/>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Mandatory fields are marked with an asterisk(*) and not filling any will show a message as shown above.</a:t>
            </a:r>
          </a:p>
          <a:p>
            <a:br>
              <a:rPr lang="en-US" dirty="0"/>
            </a:br>
            <a:endParaRPr lang="en-IN" dirty="0"/>
          </a:p>
        </p:txBody>
      </p:sp>
    </p:spTree>
    <p:extLst>
      <p:ext uri="{BB962C8B-B14F-4D97-AF65-F5344CB8AC3E}">
        <p14:creationId xmlns:p14="http://schemas.microsoft.com/office/powerpoint/2010/main" val="169956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255" t="25181" r="23441" b="5069"/>
          <a:stretch/>
        </p:blipFill>
        <p:spPr>
          <a:xfrm>
            <a:off x="1492370" y="2097088"/>
            <a:ext cx="4882551" cy="3527643"/>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6892505" y="2734573"/>
            <a:ext cx="3079630" cy="2031325"/>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This is the home page where all the user’s and their friends’ posts are shown in chronological order from to latest to oldest</a:t>
            </a: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724790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314" t="16654" r="38158" b="12453"/>
          <a:stretch/>
        </p:blipFill>
        <p:spPr>
          <a:xfrm>
            <a:off x="1458289" y="1949568"/>
            <a:ext cx="4002658" cy="3989581"/>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p:cNvSpPr txBox="1"/>
          <p:nvPr/>
        </p:nvSpPr>
        <p:spPr>
          <a:xfrm>
            <a:off x="6021237" y="2484409"/>
            <a:ext cx="3278037" cy="2262158"/>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This is the search bar through which a user may search for friends it has different filter options as shown below.</a:t>
            </a:r>
          </a:p>
          <a:p>
            <a:br>
              <a:rPr lang="en-US" dirty="0"/>
            </a:br>
            <a:endParaRPr lang="en-IN" dirty="0"/>
          </a:p>
        </p:txBody>
      </p:sp>
    </p:spTree>
    <p:extLst>
      <p:ext uri="{BB962C8B-B14F-4D97-AF65-F5344CB8AC3E}">
        <p14:creationId xmlns:p14="http://schemas.microsoft.com/office/powerpoint/2010/main" val="63688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395" t="30990" r="23761" b="21759"/>
          <a:stretch/>
        </p:blipFill>
        <p:spPr>
          <a:xfrm>
            <a:off x="1457864" y="1958194"/>
            <a:ext cx="5909095" cy="3942274"/>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7848524" y="2501660"/>
            <a:ext cx="2717321" cy="1938992"/>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After searching for the above mail id the results will be shown as above.</a:t>
            </a:r>
          </a:p>
          <a:p>
            <a:br>
              <a:rPr lang="en-US" dirty="0"/>
            </a:br>
            <a:endParaRPr lang="en-IN" dirty="0"/>
          </a:p>
        </p:txBody>
      </p:sp>
    </p:spTree>
    <p:extLst>
      <p:ext uri="{BB962C8B-B14F-4D97-AF65-F5344CB8AC3E}">
        <p14:creationId xmlns:p14="http://schemas.microsoft.com/office/powerpoint/2010/main" val="90124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532254"/>
            <a:ext cx="9905998" cy="1478570"/>
          </a:xfrm>
        </p:spPr>
        <p:txBody>
          <a:bodyPr/>
          <a:lstStyle/>
          <a:p>
            <a:r>
              <a:rPr lang="en-US" dirty="0"/>
              <a:t>ABSTRACT</a:t>
            </a:r>
          </a:p>
        </p:txBody>
      </p:sp>
      <p:sp>
        <p:nvSpPr>
          <p:cNvPr id="3" name="Content Placeholder 2"/>
          <p:cNvSpPr>
            <a:spLocks noGrp="1"/>
          </p:cNvSpPr>
          <p:nvPr>
            <p:ph idx="1"/>
          </p:nvPr>
        </p:nvSpPr>
        <p:spPr>
          <a:xfrm>
            <a:off x="1141411" y="2010824"/>
            <a:ext cx="9905999" cy="3197280"/>
          </a:xfrm>
        </p:spPr>
        <p:txBody>
          <a:bodyPr>
            <a:normAutofit fontScale="25000" lnSpcReduction="20000"/>
          </a:bodyPr>
          <a:lstStyle/>
          <a:p>
            <a:r>
              <a:rPr lang="en-US" sz="6500" dirty="0">
                <a:effectLst>
                  <a:outerShdw blurRad="38100" dist="38100" dir="2700000" algn="tl">
                    <a:srgbClr val="000000">
                      <a:alpha val="43137"/>
                    </a:srgbClr>
                  </a:outerShdw>
                </a:effectLst>
                <a:latin typeface="+mj-lt"/>
              </a:rPr>
              <a:t>The networking website is an online community designed to make the social life of students more active and stimulating. </a:t>
            </a:r>
          </a:p>
          <a:p>
            <a:r>
              <a:rPr lang="en-US" sz="6500" dirty="0">
                <a:effectLst>
                  <a:outerShdw blurRad="38100" dist="38100" dir="2700000" algn="tl">
                    <a:srgbClr val="000000">
                      <a:alpha val="43137"/>
                    </a:srgbClr>
                  </a:outerShdw>
                </a:effectLst>
                <a:latin typeface="+mj-lt"/>
              </a:rPr>
              <a:t>The social network can help you maintain existing relationships with people and share pictures and messages, and establish new ones by reaching out to people you've never met before.</a:t>
            </a:r>
          </a:p>
          <a:p>
            <a:r>
              <a:rPr lang="en-US" sz="6500" dirty="0">
                <a:effectLst>
                  <a:outerShdw blurRad="38100" dist="38100" dir="2700000" algn="tl">
                    <a:srgbClr val="000000">
                      <a:alpha val="43137"/>
                    </a:srgbClr>
                  </a:outerShdw>
                </a:effectLst>
                <a:latin typeface="+mj-lt"/>
              </a:rPr>
              <a:t>This website also provides the features of blogging all at one place. </a:t>
            </a:r>
          </a:p>
          <a:p>
            <a:r>
              <a:rPr lang="en-US" sz="6500" dirty="0">
                <a:effectLst>
                  <a:outerShdw blurRad="38100" dist="38100" dir="2700000" algn="tl">
                    <a:srgbClr val="000000">
                      <a:alpha val="43137"/>
                    </a:srgbClr>
                  </a:outerShdw>
                </a:effectLst>
                <a:latin typeface="+mj-lt"/>
              </a:rPr>
              <a:t>The main idea behind blogging is to share your thoughts with all your friends which can be read by all the users using the website. </a:t>
            </a:r>
          </a:p>
          <a:p>
            <a:r>
              <a:rPr lang="en-US" sz="6500" dirty="0">
                <a:effectLst>
                  <a:outerShdw blurRad="38100" dist="38100" dir="2700000" algn="tl">
                    <a:srgbClr val="000000">
                      <a:alpha val="43137"/>
                    </a:srgbClr>
                  </a:outerShdw>
                </a:effectLst>
                <a:latin typeface="+mj-lt"/>
              </a:rPr>
              <a:t>This blog can be handled by the user as he wants for example adding gifs and photos too.</a:t>
            </a:r>
          </a:p>
          <a:p>
            <a:r>
              <a:rPr lang="en-US" sz="6500" dirty="0">
                <a:effectLst>
                  <a:outerShdw blurRad="38100" dist="38100" dir="2700000" algn="tl">
                    <a:srgbClr val="000000">
                      <a:alpha val="43137"/>
                    </a:srgbClr>
                  </a:outerShdw>
                </a:effectLst>
                <a:latin typeface="+mj-lt"/>
              </a:rPr>
              <a:t>This website enhances Advertisements of products. </a:t>
            </a:r>
          </a:p>
          <a:p>
            <a:pPr marL="0" indent="0">
              <a:buNone/>
            </a:pPr>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8083" t="16085" r="29243" b="13728"/>
          <a:stretch/>
        </p:blipFill>
        <p:spPr>
          <a:xfrm>
            <a:off x="1535502" y="1880560"/>
            <a:ext cx="4761781" cy="4423845"/>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6918385" y="2329133"/>
            <a:ext cx="2898475" cy="3000821"/>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This is the profile page of the user which shows all their posts and their details and also enables them to change their profile picture.</a:t>
            </a:r>
          </a:p>
          <a:p>
            <a:br>
              <a:rPr lang="en-US" sz="2100" dirty="0">
                <a:effectLst>
                  <a:outerShdw blurRad="38100" dist="38100" dir="2700000" algn="tl">
                    <a:srgbClr val="000000">
                      <a:alpha val="43137"/>
                    </a:srgbClr>
                  </a:outerShdw>
                </a:effectLst>
                <a:latin typeface="+mj-lt"/>
              </a:rPr>
            </a:b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53632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4587" t="36592" r="16773" b="17862"/>
          <a:stretch/>
        </p:blipFill>
        <p:spPr>
          <a:xfrm>
            <a:off x="1431983" y="2191110"/>
            <a:ext cx="6357529" cy="3252158"/>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8471140" y="2027208"/>
            <a:ext cx="2398143" cy="3647152"/>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If the user wishes to see their friend list they can do so by clicking on the friends option in the navigation bar and they will be redirected to the page containing a list of their friends as shown above.</a:t>
            </a: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13907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AND EXPLANATION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4725" t="37809" r="17047" b="29310"/>
          <a:stretch/>
        </p:blipFill>
        <p:spPr>
          <a:xfrm>
            <a:off x="1449238" y="2269616"/>
            <a:ext cx="6317947" cy="2457659"/>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8307238" y="2097088"/>
            <a:ext cx="2147977" cy="2354491"/>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latin typeface="+mj-lt"/>
              </a:rPr>
              <a:t>The above page shows the friend requests received by the user from this they can react to those requests.</a:t>
            </a: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67856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endParaRPr lang="en-IN" dirty="0"/>
          </a:p>
        </p:txBody>
      </p:sp>
      <p:sp>
        <p:nvSpPr>
          <p:cNvPr id="3" name="Content Placeholder 2"/>
          <p:cNvSpPr>
            <a:spLocks noGrp="1"/>
          </p:cNvSpPr>
          <p:nvPr>
            <p:ph idx="1"/>
          </p:nvPr>
        </p:nvSpPr>
        <p:spPr/>
        <p:txBody>
          <a:bodyPr>
            <a:noAutofit/>
          </a:bodyPr>
          <a:lstStyle/>
          <a:p>
            <a:pPr fontAlgn="base"/>
            <a:r>
              <a:rPr lang="en-IN" sz="1500" u="sng" dirty="0">
                <a:effectLst>
                  <a:outerShdw blurRad="38100" dist="38100" dir="2700000" algn="tl">
                    <a:srgbClr val="000000">
                      <a:alpha val="43137"/>
                    </a:srgbClr>
                  </a:outerShdw>
                </a:effectLst>
                <a:latin typeface="+mj-lt"/>
                <a:hlinkClick r:id="rId2"/>
              </a:rPr>
              <a:t>https://www.w3schools.com/</a:t>
            </a:r>
            <a:endParaRPr lang="en-IN" sz="1500" dirty="0">
              <a:effectLst>
                <a:outerShdw blurRad="38100" dist="38100" dir="2700000" algn="tl">
                  <a:srgbClr val="000000">
                    <a:alpha val="43137"/>
                  </a:srgbClr>
                </a:outerShdw>
              </a:effectLst>
              <a:latin typeface="+mj-lt"/>
            </a:endParaRPr>
          </a:p>
          <a:p>
            <a:pPr fontAlgn="base"/>
            <a:r>
              <a:rPr lang="en-IN" sz="1500" u="sng" dirty="0">
                <a:effectLst>
                  <a:outerShdw blurRad="38100" dist="38100" dir="2700000" algn="tl">
                    <a:srgbClr val="000000">
                      <a:alpha val="43137"/>
                    </a:srgbClr>
                  </a:outerShdw>
                </a:effectLst>
                <a:latin typeface="+mj-lt"/>
                <a:hlinkClick r:id="rId3"/>
              </a:rPr>
              <a:t>https://www.tutorialspoint.com/index.htm</a:t>
            </a:r>
            <a:endParaRPr lang="en-IN" sz="1500" dirty="0">
              <a:effectLst>
                <a:outerShdw blurRad="38100" dist="38100" dir="2700000" algn="tl">
                  <a:srgbClr val="000000">
                    <a:alpha val="43137"/>
                  </a:srgbClr>
                </a:outerShdw>
              </a:effectLst>
              <a:latin typeface="+mj-lt"/>
            </a:endParaRPr>
          </a:p>
          <a:p>
            <a:pPr fontAlgn="base"/>
            <a:r>
              <a:rPr lang="en-IN" sz="1500" dirty="0">
                <a:effectLst>
                  <a:outerShdw blurRad="38100" dist="38100" dir="2700000" algn="tl">
                    <a:srgbClr val="000000">
                      <a:alpha val="43137"/>
                    </a:srgbClr>
                  </a:outerShdw>
                </a:effectLst>
                <a:latin typeface="+mj-lt"/>
              </a:rPr>
              <a:t>The Complete Reference </a:t>
            </a:r>
            <a:r>
              <a:rPr lang="en-IN" sz="1500" dirty="0" err="1">
                <a:effectLst>
                  <a:outerShdw blurRad="38100" dist="38100" dir="2700000" algn="tl">
                    <a:srgbClr val="000000">
                      <a:alpha val="43137"/>
                    </a:srgbClr>
                  </a:outerShdw>
                </a:effectLst>
                <a:latin typeface="+mj-lt"/>
              </a:rPr>
              <a:t>Javascript</a:t>
            </a:r>
            <a:r>
              <a:rPr lang="en-IN" sz="1500" dirty="0">
                <a:effectLst>
                  <a:outerShdw blurRad="38100" dist="38100" dir="2700000" algn="tl">
                    <a:srgbClr val="000000">
                      <a:alpha val="43137"/>
                    </a:srgbClr>
                  </a:outerShdw>
                </a:effectLst>
                <a:latin typeface="+mj-lt"/>
              </a:rPr>
              <a:t> Third edition book by Thomas A. Powell and Fritz Schneider</a:t>
            </a:r>
          </a:p>
          <a:p>
            <a:pPr fontAlgn="base"/>
            <a:r>
              <a:rPr lang="en-IN" sz="1500" u="sng" dirty="0">
                <a:effectLst>
                  <a:outerShdw blurRad="38100" dist="38100" dir="2700000" algn="tl">
                    <a:srgbClr val="000000">
                      <a:alpha val="43137"/>
                    </a:srgbClr>
                  </a:outerShdw>
                </a:effectLst>
                <a:latin typeface="+mj-lt"/>
                <a:hlinkClick r:id="rId4"/>
              </a:rPr>
              <a:t>https://www.geeksforgeeks.org/</a:t>
            </a:r>
            <a:endParaRPr lang="en-IN" sz="1500" dirty="0">
              <a:effectLst>
                <a:outerShdw blurRad="38100" dist="38100" dir="2700000" algn="tl">
                  <a:srgbClr val="000000">
                    <a:alpha val="43137"/>
                  </a:srgbClr>
                </a:outerShdw>
              </a:effectLst>
              <a:latin typeface="+mj-lt"/>
            </a:endParaRPr>
          </a:p>
          <a:p>
            <a:pPr fontAlgn="base"/>
            <a:r>
              <a:rPr lang="en-IN" sz="1500" u="sng" dirty="0">
                <a:effectLst>
                  <a:outerShdw blurRad="38100" dist="38100" dir="2700000" algn="tl">
                    <a:srgbClr val="000000">
                      <a:alpha val="43137"/>
                    </a:srgbClr>
                  </a:outerShdw>
                </a:effectLst>
                <a:latin typeface="+mj-lt"/>
                <a:hlinkClick r:id="rId5"/>
              </a:rPr>
              <a:t>https://www.php.net/docs.php</a:t>
            </a:r>
            <a:endParaRPr lang="en-IN" sz="1500" dirty="0">
              <a:effectLst>
                <a:outerShdw blurRad="38100" dist="38100" dir="2700000" algn="tl">
                  <a:srgbClr val="000000">
                    <a:alpha val="43137"/>
                  </a:srgbClr>
                </a:outerShdw>
              </a:effectLst>
              <a:latin typeface="+mj-lt"/>
            </a:endParaRPr>
          </a:p>
          <a:p>
            <a:pPr fontAlgn="base"/>
            <a:r>
              <a:rPr lang="en-IN" sz="1500" u="sng" dirty="0">
                <a:effectLst>
                  <a:outerShdw blurRad="38100" dist="38100" dir="2700000" algn="tl">
                    <a:srgbClr val="000000">
                      <a:alpha val="43137"/>
                    </a:srgbClr>
                  </a:outerShdw>
                </a:effectLst>
                <a:latin typeface="+mj-lt"/>
                <a:hlinkClick r:id="rId6"/>
              </a:rPr>
              <a:t>https://www.javatpoint.com/</a:t>
            </a:r>
            <a:endParaRPr lang="en-IN" sz="1500" dirty="0">
              <a:effectLst>
                <a:outerShdw blurRad="38100" dist="38100" dir="2700000" algn="tl">
                  <a:srgbClr val="000000">
                    <a:alpha val="43137"/>
                  </a:srgbClr>
                </a:outerShdw>
              </a:effectLst>
              <a:latin typeface="+mj-lt"/>
            </a:endParaRPr>
          </a:p>
          <a:p>
            <a:pPr fontAlgn="base"/>
            <a:r>
              <a:rPr lang="en-IN" sz="1500" dirty="0">
                <a:effectLst>
                  <a:outerShdw blurRad="38100" dist="38100" dir="2700000" algn="tl">
                    <a:srgbClr val="000000">
                      <a:alpha val="43137"/>
                    </a:srgbClr>
                  </a:outerShdw>
                </a:effectLst>
                <a:latin typeface="+mj-lt"/>
              </a:rPr>
              <a:t>Tom Butler &amp; Kevin </a:t>
            </a:r>
            <a:r>
              <a:rPr lang="en-IN" sz="1500" dirty="0" err="1">
                <a:effectLst>
                  <a:outerShdw blurRad="38100" dist="38100" dir="2700000" algn="tl">
                    <a:srgbClr val="000000">
                      <a:alpha val="43137"/>
                    </a:srgbClr>
                  </a:outerShdw>
                </a:effectLst>
                <a:latin typeface="+mj-lt"/>
              </a:rPr>
              <a:t>Yank,”PHP</a:t>
            </a:r>
            <a:r>
              <a:rPr lang="en-IN" sz="1500" dirty="0">
                <a:effectLst>
                  <a:outerShdw blurRad="38100" dist="38100" dir="2700000" algn="tl">
                    <a:srgbClr val="000000">
                      <a:alpha val="43137"/>
                    </a:srgbClr>
                  </a:outerShdw>
                </a:effectLst>
                <a:latin typeface="+mj-lt"/>
              </a:rPr>
              <a:t> and MySQL Novice to Ninja”, Sixth Edition, Site Point.</a:t>
            </a:r>
          </a:p>
          <a:p>
            <a:pPr fontAlgn="base"/>
            <a:r>
              <a:rPr lang="en-IN" sz="1500" dirty="0">
                <a:effectLst>
                  <a:outerShdw blurRad="38100" dist="38100" dir="2700000" algn="tl">
                    <a:srgbClr val="000000">
                      <a:alpha val="43137"/>
                    </a:srgbClr>
                  </a:outerShdw>
                </a:effectLst>
                <a:latin typeface="+mj-lt"/>
              </a:rPr>
              <a:t>Lynn </a:t>
            </a:r>
            <a:r>
              <a:rPr lang="en-IN" sz="1500" dirty="0" err="1">
                <a:effectLst>
                  <a:outerShdw blurRad="38100" dist="38100" dir="2700000" algn="tl">
                    <a:srgbClr val="000000">
                      <a:alpha val="43137"/>
                    </a:srgbClr>
                  </a:outerShdw>
                </a:effectLst>
                <a:latin typeface="+mj-lt"/>
              </a:rPr>
              <a:t>Beighley</a:t>
            </a:r>
            <a:r>
              <a:rPr lang="en-IN" sz="1500" dirty="0">
                <a:effectLst>
                  <a:outerShdw blurRad="38100" dist="38100" dir="2700000" algn="tl">
                    <a:srgbClr val="000000">
                      <a:alpha val="43137"/>
                    </a:srgbClr>
                  </a:outerShdw>
                </a:effectLst>
                <a:latin typeface="+mj-lt"/>
              </a:rPr>
              <a:t> &amp; Michael Morrison, “Head First PHP and MySQL”, First Edition, O’Reilly.</a:t>
            </a:r>
          </a:p>
          <a:p>
            <a:pPr fontAlgn="base"/>
            <a:r>
              <a:rPr lang="en-IN" sz="1500" dirty="0">
                <a:effectLst>
                  <a:outerShdw blurRad="38100" dist="38100" dir="2700000" algn="tl">
                    <a:srgbClr val="000000">
                      <a:alpha val="43137"/>
                    </a:srgbClr>
                  </a:outerShdw>
                </a:effectLst>
                <a:latin typeface="+mj-lt"/>
              </a:rPr>
              <a:t>For the entire source code visit my </a:t>
            </a:r>
            <a:r>
              <a:rPr lang="en-IN" sz="1500" dirty="0" err="1">
                <a:effectLst>
                  <a:outerShdw blurRad="38100" dist="38100" dir="2700000" algn="tl">
                    <a:srgbClr val="000000">
                      <a:alpha val="43137"/>
                    </a:srgbClr>
                  </a:outerShdw>
                </a:effectLst>
                <a:latin typeface="+mj-lt"/>
              </a:rPr>
              <a:t>github</a:t>
            </a:r>
            <a:r>
              <a:rPr lang="en-IN" sz="1500" dirty="0">
                <a:effectLst>
                  <a:outerShdw blurRad="38100" dist="38100" dir="2700000" algn="tl">
                    <a:srgbClr val="000000">
                      <a:alpha val="43137"/>
                    </a:srgbClr>
                  </a:outerShdw>
                </a:effectLst>
                <a:latin typeface="+mj-lt"/>
              </a:rPr>
              <a:t> repo  https://github.com/ADI1000b/PicBook</a:t>
            </a:r>
          </a:p>
          <a:p>
            <a:pPr marL="0" indent="0">
              <a:buNone/>
            </a:pPr>
            <a:br>
              <a:rPr lang="en-IN" sz="1500" dirty="0">
                <a:effectLst>
                  <a:outerShdw blurRad="38100" dist="38100" dir="2700000" algn="tl">
                    <a:srgbClr val="000000">
                      <a:alpha val="43137"/>
                    </a:srgbClr>
                  </a:outerShdw>
                </a:effectLst>
                <a:latin typeface="+mj-lt"/>
              </a:rPr>
            </a:br>
            <a:endParaRPr lang="en-IN" sz="15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80439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12064"/>
            <a:ext cx="9601200" cy="2697021"/>
          </a:xfrm>
        </p:spPr>
        <p:txBody>
          <a:bodyPr/>
          <a:lstStyle/>
          <a:p>
            <a:r>
              <a:rPr lang="en-US" dirty="0"/>
              <a:t>SCOPE OF THE PROJECT</a:t>
            </a:r>
            <a:endParaRPr lang="en-IN" dirty="0"/>
          </a:p>
        </p:txBody>
      </p:sp>
      <p:sp>
        <p:nvSpPr>
          <p:cNvPr id="3" name="Text Placeholder 2"/>
          <p:cNvSpPr>
            <a:spLocks noGrp="1"/>
          </p:cNvSpPr>
          <p:nvPr>
            <p:ph type="body" idx="1"/>
          </p:nvPr>
        </p:nvSpPr>
        <p:spPr>
          <a:xfrm>
            <a:off x="1366962" y="3429000"/>
            <a:ext cx="10262616" cy="914400"/>
          </a:xfrm>
        </p:spPr>
        <p:txBody>
          <a:bodyPr>
            <a:noAutofit/>
          </a:bodyPr>
          <a:lstStyle/>
          <a:p>
            <a:pPr marL="457200" indent="-457200">
              <a:buAutoNum type="arabicPeriod"/>
            </a:pPr>
            <a:r>
              <a:rPr lang="en-US" sz="1600" dirty="0">
                <a:solidFill>
                  <a:schemeClr val="tx1">
                    <a:lumMod val="75000"/>
                    <a:lumOff val="25000"/>
                  </a:schemeClr>
                </a:solidFill>
                <a:effectLst>
                  <a:outerShdw blurRad="38100" dist="38100" dir="2700000" algn="tl">
                    <a:srgbClr val="000000">
                      <a:alpha val="43137"/>
                    </a:srgbClr>
                  </a:outerShdw>
                </a:effectLst>
                <a:latin typeface="+mj-lt"/>
              </a:rPr>
              <a:t>Functional Requirements</a:t>
            </a:r>
          </a:p>
          <a:p>
            <a:pPr marL="457200" indent="-457200">
              <a:buAutoNum type="arabicPeriod"/>
            </a:pPr>
            <a:r>
              <a:rPr lang="en-US" sz="1600" dirty="0">
                <a:solidFill>
                  <a:schemeClr val="tx1">
                    <a:lumMod val="75000"/>
                    <a:lumOff val="25000"/>
                  </a:schemeClr>
                </a:solidFill>
                <a:effectLst>
                  <a:outerShdw blurRad="38100" dist="38100" dir="2700000" algn="tl">
                    <a:srgbClr val="000000">
                      <a:alpha val="43137"/>
                    </a:srgbClr>
                  </a:outerShdw>
                </a:effectLst>
                <a:latin typeface="+mj-lt"/>
              </a:rPr>
              <a:t>Non-functional Requirements</a:t>
            </a:r>
          </a:p>
          <a:p>
            <a:pPr marL="457200" indent="-457200">
              <a:buAutoNum type="arabicPeriod"/>
            </a:pPr>
            <a:r>
              <a:rPr lang="en-US" sz="1600" dirty="0">
                <a:solidFill>
                  <a:schemeClr val="tx1">
                    <a:lumMod val="75000"/>
                    <a:lumOff val="25000"/>
                  </a:schemeClr>
                </a:solidFill>
                <a:effectLst>
                  <a:outerShdw blurRad="38100" dist="38100" dir="2700000" algn="tl">
                    <a:srgbClr val="000000">
                      <a:alpha val="43137"/>
                    </a:srgbClr>
                  </a:outerShdw>
                </a:effectLst>
                <a:latin typeface="+mj-lt"/>
              </a:rPr>
              <a:t>Description Of The Modules Of The Project</a:t>
            </a:r>
            <a:endParaRPr lang="en-IN" sz="1600" dirty="0">
              <a:solidFill>
                <a:schemeClr val="tx1">
                  <a:lumMod val="75000"/>
                  <a:lumOff val="25000"/>
                </a:schemeClr>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17369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THE PROJECT</a:t>
            </a:r>
            <a:endParaRPr lang="en-IN" dirty="0"/>
          </a:p>
        </p:txBody>
      </p:sp>
      <p:sp>
        <p:nvSpPr>
          <p:cNvPr id="3" name="Content Placeholder 2"/>
          <p:cNvSpPr>
            <a:spLocks noGrp="1"/>
          </p:cNvSpPr>
          <p:nvPr>
            <p:ph idx="1"/>
          </p:nvPr>
        </p:nvSpPr>
        <p:spPr>
          <a:xfrm>
            <a:off x="1141413" y="1913657"/>
            <a:ext cx="9506712" cy="3468624"/>
          </a:xfrm>
        </p:spPr>
        <p:txBody>
          <a:bodyPr anchor="ctr">
            <a:noAutofit/>
          </a:bodyPr>
          <a:lstStyle/>
          <a:p>
            <a:pPr marL="0" indent="0">
              <a:buNone/>
            </a:pPr>
            <a:r>
              <a:rPr lang="en-US" sz="2100" dirty="0">
                <a:effectLst>
                  <a:outerShdw blurRad="38100" dist="38100" dir="2700000" algn="tl">
                    <a:srgbClr val="000000">
                      <a:alpha val="43137"/>
                    </a:srgbClr>
                  </a:outerShdw>
                </a:effectLst>
                <a:latin typeface="+mj-lt"/>
              </a:rPr>
              <a:t>This is the age of contacts for interaction between people to people through social platforms in the web. The tremendous popularity of using the social media networking could never have been realized before. In fact, social media have become an important tool of marketing in true sense of customer orientation. The scope of social networking is widening, and today it offers a strong support to the companies in providing the much desired touch of concern. Future of social media networking brings exciting promises as expected from the experience of limited users from a few companies in the top bracket. The bright future prospect of social networking is also proven with the fact that the technology is integrated in the mobile phones as well.</a:t>
            </a: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24970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84012"/>
            <a:ext cx="9905998" cy="1478570"/>
          </a:xfrm>
        </p:spPr>
        <p:txBody>
          <a:bodyPr/>
          <a:lstStyle/>
          <a:p>
            <a:r>
              <a:rPr lang="en-US" dirty="0"/>
              <a:t>1. FUNCTIONAL REQUIREMENTS</a:t>
            </a:r>
            <a:endParaRPr lang="en-IN" dirty="0"/>
          </a:p>
        </p:txBody>
      </p:sp>
      <p:sp>
        <p:nvSpPr>
          <p:cNvPr id="3" name="Content Placeholder 2"/>
          <p:cNvSpPr>
            <a:spLocks noGrp="1"/>
          </p:cNvSpPr>
          <p:nvPr>
            <p:ph idx="1"/>
          </p:nvPr>
        </p:nvSpPr>
        <p:spPr>
          <a:xfrm>
            <a:off x="1141412" y="2062582"/>
            <a:ext cx="9905999" cy="3541714"/>
          </a:xfrm>
        </p:spPr>
        <p:txBody>
          <a:bodyPr>
            <a:noAutofit/>
          </a:bodyPr>
          <a:lstStyle/>
          <a:p>
            <a:pPr fontAlgn="base"/>
            <a:r>
              <a:rPr lang="en-US" sz="2100" dirty="0">
                <a:effectLst>
                  <a:outerShdw blurRad="38100" dist="38100" dir="2700000" algn="tl">
                    <a:srgbClr val="000000">
                      <a:alpha val="43137"/>
                    </a:srgbClr>
                  </a:outerShdw>
                </a:effectLst>
                <a:latin typeface="+mj-lt"/>
              </a:rPr>
              <a:t>Must have a valid user id and password to login.</a:t>
            </a:r>
          </a:p>
          <a:p>
            <a:pPr fontAlgn="base"/>
            <a:r>
              <a:rPr lang="en-US" sz="2100" dirty="0">
                <a:effectLst>
                  <a:outerShdw blurRad="38100" dist="38100" dir="2700000" algn="tl">
                    <a:srgbClr val="000000">
                      <a:alpha val="43137"/>
                    </a:srgbClr>
                  </a:outerShdw>
                </a:effectLst>
                <a:latin typeface="+mj-lt"/>
              </a:rPr>
              <a:t>New users can create accounts through the signup page.</a:t>
            </a:r>
          </a:p>
          <a:p>
            <a:pPr fontAlgn="base"/>
            <a:r>
              <a:rPr lang="en-US" sz="2100" dirty="0">
                <a:effectLst>
                  <a:outerShdw blurRad="38100" dist="38100" dir="2700000" algn="tl">
                    <a:srgbClr val="000000">
                      <a:alpha val="43137"/>
                    </a:srgbClr>
                  </a:outerShdw>
                </a:effectLst>
                <a:latin typeface="+mj-lt"/>
              </a:rPr>
              <a:t>A user is not allowed to have 2 accounts.</a:t>
            </a:r>
          </a:p>
          <a:p>
            <a:pPr fontAlgn="base"/>
            <a:r>
              <a:rPr lang="en-US" sz="2100" dirty="0">
                <a:effectLst>
                  <a:outerShdw blurRad="38100" dist="38100" dir="2700000" algn="tl">
                    <a:srgbClr val="000000">
                      <a:alpha val="43137"/>
                    </a:srgbClr>
                  </a:outerShdw>
                </a:effectLst>
                <a:latin typeface="+mj-lt"/>
              </a:rPr>
              <a:t>A user is able to edit his account details and can post photos alongside with captions.</a:t>
            </a:r>
          </a:p>
          <a:p>
            <a:pPr fontAlgn="base"/>
            <a:r>
              <a:rPr lang="en-US" sz="2100" dirty="0">
                <a:effectLst>
                  <a:outerShdw blurRad="38100" dist="38100" dir="2700000" algn="tl">
                    <a:srgbClr val="000000">
                      <a:alpha val="43137"/>
                    </a:srgbClr>
                  </a:outerShdw>
                </a:effectLst>
                <a:latin typeface="+mj-lt"/>
              </a:rPr>
              <a:t>A user can find friends and send them requests and if the request is accepted they will be able to see what their friends have posted.</a:t>
            </a:r>
          </a:p>
          <a:p>
            <a:pPr fontAlgn="base"/>
            <a:r>
              <a:rPr lang="en-US" sz="2100" dirty="0">
                <a:effectLst>
                  <a:outerShdw blurRad="38100" dist="38100" dir="2700000" algn="tl">
                    <a:srgbClr val="000000">
                      <a:alpha val="43137"/>
                    </a:srgbClr>
                  </a:outerShdw>
                </a:effectLst>
                <a:latin typeface="+mj-lt"/>
              </a:rPr>
              <a:t>A user can also make a private post if the user wishes no one to be able to see it</a:t>
            </a:r>
            <a:r>
              <a:rPr lang="en-IN" sz="2100" dirty="0">
                <a:effectLst>
                  <a:outerShdw blurRad="38100" dist="38100" dir="2700000" algn="tl">
                    <a:srgbClr val="000000">
                      <a:alpha val="43137"/>
                    </a:srgbClr>
                  </a:outerShdw>
                </a:effectLst>
                <a:latin typeface="+mj-lt"/>
              </a:rPr>
              <a:t>.</a:t>
            </a:r>
            <a:endParaRPr lang="en-US"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54914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NON-FUNCTIONAL REQUIREMENTS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2416542"/>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788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NON-FUNCTIONAL REQUIREMENTS CONTD..</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690484"/>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378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MODULES</a:t>
            </a:r>
            <a:endParaRPr lang="en-IN" dirty="0"/>
          </a:p>
        </p:txBody>
      </p:sp>
      <p:sp>
        <p:nvSpPr>
          <p:cNvPr id="3" name="Content Placeholder 2"/>
          <p:cNvSpPr>
            <a:spLocks noGrp="1"/>
          </p:cNvSpPr>
          <p:nvPr>
            <p:ph idx="1"/>
          </p:nvPr>
        </p:nvSpPr>
        <p:spPr>
          <a:xfrm>
            <a:off x="1246632" y="1892808"/>
            <a:ext cx="9698736" cy="3977639"/>
          </a:xfrm>
        </p:spPr>
        <p:txBody>
          <a:bodyPr>
            <a:normAutofit fontScale="62500" lnSpcReduction="20000"/>
          </a:bodyPr>
          <a:lstStyle/>
          <a:p>
            <a:pPr fontAlgn="base"/>
            <a:r>
              <a:rPr lang="en-US" b="1" dirty="0" err="1">
                <a:effectLst>
                  <a:outerShdw blurRad="38100" dist="38100" dir="2700000" algn="tl">
                    <a:srgbClr val="000000">
                      <a:alpha val="43137"/>
                    </a:srgbClr>
                  </a:outerShdw>
                </a:effectLst>
                <a:latin typeface="+mj-lt"/>
              </a:rPr>
              <a:t>Index.php</a:t>
            </a:r>
            <a:r>
              <a:rPr lang="en-US" b="1" dirty="0">
                <a:effectLst>
                  <a:outerShdw blurRad="38100" dist="38100" dir="2700000" algn="tl">
                    <a:srgbClr val="000000">
                      <a:alpha val="43137"/>
                    </a:srgbClr>
                  </a:outerShdw>
                </a:effectLst>
                <a:latin typeface="+mj-lt"/>
              </a:rPr>
              <a:t>:</a:t>
            </a:r>
            <a:r>
              <a:rPr lang="en-US" dirty="0">
                <a:effectLst>
                  <a:outerShdw blurRad="38100" dist="38100" dir="2700000" algn="tl">
                    <a:srgbClr val="000000">
                      <a:alpha val="43137"/>
                    </a:srgbClr>
                  </a:outerShdw>
                </a:effectLst>
                <a:latin typeface="+mj-lt"/>
              </a:rPr>
              <a:t> This module starts the session. If the correct user ID and password are entered then the user is redirected to </a:t>
            </a:r>
            <a:r>
              <a:rPr lang="en-US" dirty="0" err="1">
                <a:effectLst>
                  <a:outerShdw blurRad="38100" dist="38100" dir="2700000" algn="tl">
                    <a:srgbClr val="000000">
                      <a:alpha val="43137"/>
                    </a:srgbClr>
                  </a:outerShdw>
                </a:effectLst>
                <a:latin typeface="+mj-lt"/>
              </a:rPr>
              <a:t>home.php</a:t>
            </a:r>
            <a:r>
              <a:rPr lang="en-US" dirty="0">
                <a:effectLst>
                  <a:outerShdw blurRad="38100" dist="38100" dir="2700000" algn="tl">
                    <a:srgbClr val="000000">
                      <a:alpha val="43137"/>
                    </a:srgbClr>
                  </a:outerShdw>
                </a:effectLst>
                <a:latin typeface="+mj-lt"/>
              </a:rPr>
              <a:t>. For new users it provides an option for creating a new account and when the account is created successfully, it redirects the user to </a:t>
            </a:r>
            <a:r>
              <a:rPr lang="en-US" dirty="0" err="1">
                <a:effectLst>
                  <a:outerShdw blurRad="38100" dist="38100" dir="2700000" algn="tl">
                    <a:srgbClr val="000000">
                      <a:alpha val="43137"/>
                    </a:srgbClr>
                  </a:outerShdw>
                </a:effectLst>
                <a:latin typeface="+mj-lt"/>
              </a:rPr>
              <a:t>home.php</a:t>
            </a:r>
            <a:r>
              <a:rPr lang="en-US" dirty="0">
                <a:effectLst>
                  <a:outerShdw blurRad="38100" dist="38100" dir="2700000" algn="tl">
                    <a:srgbClr val="000000">
                      <a:alpha val="43137"/>
                    </a:srgbClr>
                  </a:outerShdw>
                </a:effectLst>
                <a:latin typeface="+mj-lt"/>
              </a:rPr>
              <a:t>. </a:t>
            </a:r>
            <a:endParaRPr lang="en-US" b="1" dirty="0">
              <a:effectLst>
                <a:outerShdw blurRad="38100" dist="38100" dir="2700000" algn="tl">
                  <a:srgbClr val="000000">
                    <a:alpha val="43137"/>
                  </a:srgbClr>
                </a:outerShdw>
              </a:effectLst>
              <a:latin typeface="+mj-lt"/>
            </a:endParaRPr>
          </a:p>
          <a:p>
            <a:pPr fontAlgn="base"/>
            <a:r>
              <a:rPr lang="en-US" b="1" dirty="0" err="1">
                <a:effectLst>
                  <a:outerShdw blurRad="38100" dist="38100" dir="2700000" algn="tl">
                    <a:srgbClr val="000000">
                      <a:alpha val="43137"/>
                    </a:srgbClr>
                  </a:outerShdw>
                </a:effectLst>
                <a:latin typeface="+mj-lt"/>
              </a:rPr>
              <a:t>Home.php</a:t>
            </a:r>
            <a:r>
              <a:rPr lang="en-US" b="1" dirty="0">
                <a:effectLst>
                  <a:outerShdw blurRad="38100" dist="38100" dir="2700000" algn="tl">
                    <a:srgbClr val="000000">
                      <a:alpha val="43137"/>
                    </a:srgbClr>
                  </a:outerShdw>
                </a:effectLst>
                <a:latin typeface="+mj-lt"/>
              </a:rPr>
              <a:t>:</a:t>
            </a:r>
            <a:r>
              <a:rPr lang="en-US" dirty="0">
                <a:effectLst>
                  <a:outerShdw blurRad="38100" dist="38100" dir="2700000" algn="tl">
                    <a:srgbClr val="000000">
                      <a:alpha val="43137"/>
                    </a:srgbClr>
                  </a:outerShdw>
                </a:effectLst>
                <a:latin typeface="+mj-lt"/>
              </a:rPr>
              <a:t> After successfully logging in, the first page that appears is the home page containing a navigation bar on top which consists of a search palette, friends, profile, friend requests and logout. Home page also shows the posts the user and the active friends have posted. </a:t>
            </a:r>
            <a:endParaRPr lang="en-US" b="1" dirty="0">
              <a:effectLst>
                <a:outerShdw blurRad="38100" dist="38100" dir="2700000" algn="tl">
                  <a:srgbClr val="000000">
                    <a:alpha val="43137"/>
                  </a:srgbClr>
                </a:outerShdw>
              </a:effectLst>
              <a:latin typeface="+mj-lt"/>
            </a:endParaRPr>
          </a:p>
          <a:p>
            <a:pPr fontAlgn="base"/>
            <a:r>
              <a:rPr lang="en-US" b="1" dirty="0" err="1">
                <a:effectLst>
                  <a:outerShdw blurRad="38100" dist="38100" dir="2700000" algn="tl">
                    <a:srgbClr val="000000">
                      <a:alpha val="43137"/>
                    </a:srgbClr>
                  </a:outerShdw>
                </a:effectLst>
                <a:latin typeface="+mj-lt"/>
              </a:rPr>
              <a:t>Friend.php</a:t>
            </a:r>
            <a:r>
              <a:rPr lang="en-US" b="1" dirty="0">
                <a:effectLst>
                  <a:outerShdw blurRad="38100" dist="38100" dir="2700000" algn="tl">
                    <a:srgbClr val="000000">
                      <a:alpha val="43137"/>
                    </a:srgbClr>
                  </a:outerShdw>
                </a:effectLst>
                <a:latin typeface="+mj-lt"/>
              </a:rPr>
              <a:t>: </a:t>
            </a:r>
            <a:r>
              <a:rPr lang="en-US" dirty="0">
                <a:effectLst>
                  <a:outerShdw blurRad="38100" dist="38100" dir="2700000" algn="tl">
                    <a:srgbClr val="000000">
                      <a:alpha val="43137"/>
                    </a:srgbClr>
                  </a:outerShdw>
                </a:effectLst>
                <a:latin typeface="+mj-lt"/>
              </a:rPr>
              <a:t>It shows the list of friends and by clicking on a tab the user is redirected to the profile the user clicked on</a:t>
            </a:r>
            <a:endParaRPr lang="en-US" b="1" dirty="0">
              <a:effectLst>
                <a:outerShdw blurRad="38100" dist="38100" dir="2700000" algn="tl">
                  <a:srgbClr val="000000">
                    <a:alpha val="43137"/>
                  </a:srgbClr>
                </a:outerShdw>
              </a:effectLst>
              <a:latin typeface="+mj-lt"/>
            </a:endParaRPr>
          </a:p>
          <a:p>
            <a:pPr fontAlgn="base"/>
            <a:r>
              <a:rPr lang="en-US" b="1" dirty="0" err="1">
                <a:effectLst>
                  <a:outerShdw blurRad="38100" dist="38100" dir="2700000" algn="tl">
                    <a:srgbClr val="000000">
                      <a:alpha val="43137"/>
                    </a:srgbClr>
                  </a:outerShdw>
                </a:effectLst>
                <a:latin typeface="+mj-lt"/>
              </a:rPr>
              <a:t>Profile.php</a:t>
            </a:r>
            <a:r>
              <a:rPr lang="en-US" b="1" dirty="0">
                <a:effectLst>
                  <a:outerShdw blurRad="38100" dist="38100" dir="2700000" algn="tl">
                    <a:srgbClr val="000000">
                      <a:alpha val="43137"/>
                    </a:srgbClr>
                  </a:outerShdw>
                </a:effectLst>
                <a:latin typeface="+mj-lt"/>
              </a:rPr>
              <a:t>: </a:t>
            </a:r>
            <a:r>
              <a:rPr lang="en-US" dirty="0">
                <a:effectLst>
                  <a:outerShdw blurRad="38100" dist="38100" dir="2700000" algn="tl">
                    <a:srgbClr val="000000">
                      <a:alpha val="43137"/>
                    </a:srgbClr>
                  </a:outerShdw>
                </a:effectLst>
                <a:latin typeface="+mj-lt"/>
              </a:rPr>
              <a:t>It shows the user profile and lets the user edit it.</a:t>
            </a:r>
            <a:endParaRPr lang="en-US" b="1" dirty="0">
              <a:effectLst>
                <a:outerShdw blurRad="38100" dist="38100" dir="2700000" algn="tl">
                  <a:srgbClr val="000000">
                    <a:alpha val="43137"/>
                  </a:srgbClr>
                </a:outerShdw>
              </a:effectLst>
              <a:latin typeface="+mj-lt"/>
            </a:endParaRPr>
          </a:p>
          <a:p>
            <a:pPr fontAlgn="base"/>
            <a:r>
              <a:rPr lang="en-US" b="1" dirty="0" err="1">
                <a:effectLst>
                  <a:outerShdw blurRad="38100" dist="38100" dir="2700000" algn="tl">
                    <a:srgbClr val="000000">
                      <a:alpha val="43137"/>
                    </a:srgbClr>
                  </a:outerShdw>
                </a:effectLst>
                <a:latin typeface="+mj-lt"/>
              </a:rPr>
              <a:t>Request.php</a:t>
            </a:r>
            <a:r>
              <a:rPr lang="en-US" b="1" dirty="0">
                <a:effectLst>
                  <a:outerShdw blurRad="38100" dist="38100" dir="2700000" algn="tl">
                    <a:srgbClr val="000000">
                      <a:alpha val="43137"/>
                    </a:srgbClr>
                  </a:outerShdw>
                </a:effectLst>
                <a:latin typeface="+mj-lt"/>
              </a:rPr>
              <a:t>: </a:t>
            </a:r>
            <a:r>
              <a:rPr lang="en-US" dirty="0">
                <a:effectLst>
                  <a:outerShdw blurRad="38100" dist="38100" dir="2700000" algn="tl">
                    <a:srgbClr val="000000">
                      <a:alpha val="43137"/>
                    </a:srgbClr>
                  </a:outerShdw>
                </a:effectLst>
                <a:latin typeface="+mj-lt"/>
              </a:rPr>
              <a:t>It shows friend requests received and lets the user accept or ignore it and redirects to the request page.</a:t>
            </a:r>
          </a:p>
          <a:p>
            <a:pPr fontAlgn="base"/>
            <a:r>
              <a:rPr lang="en-US" b="1" dirty="0" err="1">
                <a:effectLst>
                  <a:outerShdw blurRad="38100" dist="38100" dir="2700000" algn="tl">
                    <a:srgbClr val="000000">
                      <a:alpha val="43137"/>
                    </a:srgbClr>
                  </a:outerShdw>
                </a:effectLst>
                <a:latin typeface="+mj-lt"/>
              </a:rPr>
              <a:t>Search.php</a:t>
            </a:r>
            <a:r>
              <a:rPr lang="en-US" b="1" dirty="0">
                <a:effectLst>
                  <a:outerShdw blurRad="38100" dist="38100" dir="2700000" algn="tl">
                    <a:srgbClr val="000000">
                      <a:alpha val="43137"/>
                    </a:srgbClr>
                  </a:outerShdw>
                </a:effectLst>
                <a:latin typeface="+mj-lt"/>
              </a:rPr>
              <a:t>:</a:t>
            </a:r>
            <a:r>
              <a:rPr lang="en-US" dirty="0">
                <a:effectLst>
                  <a:outerShdw blurRad="38100" dist="38100" dir="2700000" algn="tl">
                    <a:srgbClr val="000000">
                      <a:alpha val="43137"/>
                    </a:srgbClr>
                  </a:outerShdw>
                </a:effectLst>
                <a:latin typeface="+mj-lt"/>
              </a:rPr>
              <a:t> It provides the user with options on how to search for someone and be able to send them a request. It provides 4 ways email, name, hometown and post as a search option. It makes use of SQL to search through different databases and returns the </a:t>
            </a:r>
            <a:r>
              <a:rPr lang="en-US" dirty="0" err="1">
                <a:effectLst>
                  <a:outerShdw blurRad="38100" dist="38100" dir="2700000" algn="tl">
                    <a:srgbClr val="000000">
                      <a:alpha val="43137"/>
                    </a:srgbClr>
                  </a:outerShdw>
                </a:effectLst>
                <a:latin typeface="+mj-lt"/>
              </a:rPr>
              <a:t>favourable</a:t>
            </a:r>
            <a:r>
              <a:rPr lang="en-US" dirty="0">
                <a:effectLst>
                  <a:outerShdw blurRad="38100" dist="38100" dir="2700000" algn="tl">
                    <a:srgbClr val="000000">
                      <a:alpha val="43137"/>
                    </a:srgbClr>
                  </a:outerShdw>
                </a:effectLst>
                <a:latin typeface="+mj-lt"/>
              </a:rPr>
              <a:t> choices.</a:t>
            </a:r>
            <a:endParaRPr lang="en-US" b="1" dirty="0">
              <a:effectLst>
                <a:outerShdw blurRad="38100" dist="38100" dir="2700000" algn="tl">
                  <a:srgbClr val="000000">
                    <a:alpha val="43137"/>
                  </a:srgbClr>
                </a:outerShdw>
              </a:effectLst>
              <a:latin typeface="+mj-lt"/>
            </a:endParaRPr>
          </a:p>
          <a:p>
            <a:pPr fontAlgn="base"/>
            <a:endParaRPr lang="en-US" b="1" dirty="0"/>
          </a:p>
          <a:p>
            <a:endParaRPr lang="en-IN" dirty="0"/>
          </a:p>
        </p:txBody>
      </p:sp>
    </p:spTree>
    <p:extLst>
      <p:ext uri="{BB962C8B-B14F-4D97-AF65-F5344CB8AC3E}">
        <p14:creationId xmlns:p14="http://schemas.microsoft.com/office/powerpoint/2010/main" val="282167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DESCRIPTION OF MODULES CONTD..</a:t>
            </a:r>
            <a:endParaRPr lang="en-IN" dirty="0"/>
          </a:p>
        </p:txBody>
      </p:sp>
      <p:sp>
        <p:nvSpPr>
          <p:cNvPr id="3" name="Content Placeholder 2"/>
          <p:cNvSpPr>
            <a:spLocks noGrp="1"/>
          </p:cNvSpPr>
          <p:nvPr>
            <p:ph idx="1"/>
          </p:nvPr>
        </p:nvSpPr>
        <p:spPr/>
        <p:txBody>
          <a:bodyPr>
            <a:normAutofit fontScale="55000" lnSpcReduction="20000"/>
          </a:bodyPr>
          <a:lstStyle/>
          <a:p>
            <a:pPr fontAlgn="base"/>
            <a:r>
              <a:rPr lang="en-US" sz="2900" b="1" dirty="0" err="1">
                <a:effectLst>
                  <a:outerShdw blurRad="38100" dist="38100" dir="2700000" algn="tl">
                    <a:srgbClr val="000000">
                      <a:alpha val="43137"/>
                    </a:srgbClr>
                  </a:outerShdw>
                </a:effectLst>
                <a:latin typeface="+mj-lt"/>
              </a:rPr>
              <a:t>Logout.php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It ends the session and redirects to login page</a:t>
            </a:r>
          </a:p>
          <a:p>
            <a:pPr fontAlgn="base"/>
            <a:r>
              <a:rPr lang="en-US" sz="2900" b="1" dirty="0" err="1">
                <a:effectLst>
                  <a:outerShdw blurRad="38100" dist="38100" dir="2700000" algn="tl">
                    <a:srgbClr val="000000">
                      <a:alpha val="43137"/>
                    </a:srgbClr>
                  </a:outerShdw>
                </a:effectLst>
                <a:latin typeface="+mj-lt"/>
              </a:rPr>
              <a:t>Navbar.php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It is used to include a navigation bar in the website</a:t>
            </a:r>
            <a:endParaRPr lang="en-US" sz="2900" b="1" dirty="0">
              <a:effectLst>
                <a:outerShdw blurRad="38100" dist="38100" dir="2700000" algn="tl">
                  <a:srgbClr val="000000">
                    <a:alpha val="43137"/>
                  </a:srgbClr>
                </a:outerShdw>
              </a:effectLst>
              <a:latin typeface="+mj-lt"/>
            </a:endParaRPr>
          </a:p>
          <a:p>
            <a:pPr fontAlgn="base"/>
            <a:r>
              <a:rPr lang="en-US" sz="2900" b="1" dirty="0" err="1">
                <a:effectLst>
                  <a:outerShdw blurRad="38100" dist="38100" dir="2700000" algn="tl">
                    <a:srgbClr val="000000">
                      <a:alpha val="43137"/>
                    </a:srgbClr>
                  </a:outerShdw>
                </a:effectLst>
                <a:latin typeface="+mj-lt"/>
              </a:rPr>
              <a:t>Post_picture.php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It provides the account with a default display picture based on gender </a:t>
            </a:r>
            <a:endParaRPr lang="en-US" sz="2900" b="1" dirty="0">
              <a:effectLst>
                <a:outerShdw blurRad="38100" dist="38100" dir="2700000" algn="tl">
                  <a:srgbClr val="000000">
                    <a:alpha val="43137"/>
                  </a:srgbClr>
                </a:outerShdw>
              </a:effectLst>
              <a:latin typeface="+mj-lt"/>
            </a:endParaRPr>
          </a:p>
          <a:p>
            <a:pPr fontAlgn="base"/>
            <a:r>
              <a:rPr lang="en-US" sz="2900" b="1" dirty="0" err="1">
                <a:effectLst>
                  <a:outerShdw blurRad="38100" dist="38100" dir="2700000" algn="tl">
                    <a:srgbClr val="000000">
                      <a:alpha val="43137"/>
                    </a:srgbClr>
                  </a:outerShdw>
                </a:effectLst>
                <a:latin typeface="+mj-lt"/>
              </a:rPr>
              <a:t>Post.php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It enables the user to make a post, the post is then saved in a table using </a:t>
            </a:r>
            <a:r>
              <a:rPr lang="en-US" sz="2900" dirty="0" err="1">
                <a:effectLst>
                  <a:outerShdw blurRad="38100" dist="38100" dir="2700000" algn="tl">
                    <a:srgbClr val="000000">
                      <a:alpha val="43137"/>
                    </a:srgbClr>
                  </a:outerShdw>
                </a:effectLst>
                <a:latin typeface="+mj-lt"/>
              </a:rPr>
              <a:t>sql</a:t>
            </a:r>
            <a:r>
              <a:rPr lang="en-US" sz="2900" dirty="0">
                <a:effectLst>
                  <a:outerShdw blurRad="38100" dist="38100" dir="2700000" algn="tl">
                    <a:srgbClr val="000000">
                      <a:alpha val="43137"/>
                    </a:srgbClr>
                  </a:outerShdw>
                </a:effectLst>
                <a:latin typeface="+mj-lt"/>
              </a:rPr>
              <a:t> and can or cannot be viewed by the user’s friends depending on whether the user chooses it to be public or not.</a:t>
            </a:r>
            <a:endParaRPr lang="en-US" sz="2900" b="1" dirty="0">
              <a:effectLst>
                <a:outerShdw blurRad="38100" dist="38100" dir="2700000" algn="tl">
                  <a:srgbClr val="000000">
                    <a:alpha val="43137"/>
                  </a:srgbClr>
                </a:outerShdw>
              </a:effectLst>
              <a:latin typeface="+mj-lt"/>
            </a:endParaRPr>
          </a:p>
          <a:p>
            <a:pPr fontAlgn="base"/>
            <a:r>
              <a:rPr lang="en-US" sz="2900" b="1" dirty="0">
                <a:effectLst>
                  <a:outerShdw blurRad="38100" dist="38100" dir="2700000" algn="tl">
                    <a:srgbClr val="000000">
                      <a:alpha val="43137"/>
                    </a:srgbClr>
                  </a:outerShdw>
                </a:effectLst>
                <a:latin typeface="+mj-lt"/>
              </a:rPr>
              <a:t>includes/</a:t>
            </a:r>
            <a:r>
              <a:rPr lang="en-US" sz="2900" b="1" dirty="0" err="1">
                <a:effectLst>
                  <a:outerShdw blurRad="38100" dist="38100" dir="2700000" algn="tl">
                    <a:srgbClr val="000000">
                      <a:alpha val="43137"/>
                    </a:srgbClr>
                  </a:outerShdw>
                </a:effectLst>
                <a:latin typeface="+mj-lt"/>
              </a:rPr>
              <a:t>profile.php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It inputs the user data into tables using </a:t>
            </a:r>
            <a:r>
              <a:rPr lang="en-US" sz="2900" dirty="0" err="1">
                <a:effectLst>
                  <a:outerShdw blurRad="38100" dist="38100" dir="2700000" algn="tl">
                    <a:srgbClr val="000000">
                      <a:alpha val="43137"/>
                    </a:srgbClr>
                  </a:outerShdw>
                </a:effectLst>
                <a:latin typeface="+mj-lt"/>
              </a:rPr>
              <a:t>php</a:t>
            </a:r>
            <a:r>
              <a:rPr lang="en-US" sz="2900" dirty="0">
                <a:effectLst>
                  <a:outerShdw blurRad="38100" dist="38100" dir="2700000" algn="tl">
                    <a:srgbClr val="000000">
                      <a:alpha val="43137"/>
                    </a:srgbClr>
                  </a:outerShdw>
                </a:effectLst>
                <a:latin typeface="+mj-lt"/>
              </a:rPr>
              <a:t> and SQL</a:t>
            </a:r>
            <a:endParaRPr lang="en-US" sz="2900" b="1" dirty="0">
              <a:effectLst>
                <a:outerShdw blurRad="38100" dist="38100" dir="2700000" algn="tl">
                  <a:srgbClr val="000000">
                    <a:alpha val="43137"/>
                  </a:srgbClr>
                </a:outerShdw>
              </a:effectLst>
              <a:latin typeface="+mj-lt"/>
            </a:endParaRPr>
          </a:p>
          <a:p>
            <a:pPr fontAlgn="base"/>
            <a:r>
              <a:rPr lang="en-US" sz="2900" b="1" dirty="0" err="1">
                <a:effectLst>
                  <a:outerShdw blurRad="38100" dist="38100" dir="2700000" algn="tl">
                    <a:srgbClr val="000000">
                      <a:alpha val="43137"/>
                    </a:srgbClr>
                  </a:outerShdw>
                </a:effectLst>
                <a:latin typeface="+mj-lt"/>
              </a:rPr>
              <a:t>Userquery.php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If the search is invalid then it notifies the </a:t>
            </a:r>
            <a:r>
              <a:rPr lang="en-US" sz="2900" dirty="0" err="1">
                <a:effectLst>
                  <a:outerShdw blurRad="38100" dist="38100" dir="2700000" algn="tl">
                    <a:srgbClr val="000000">
                      <a:alpha val="43137"/>
                    </a:srgbClr>
                  </a:outerShdw>
                </a:effectLst>
                <a:latin typeface="+mj-lt"/>
              </a:rPr>
              <a:t>search.php</a:t>
            </a:r>
            <a:r>
              <a:rPr lang="en-US" sz="2900" dirty="0">
                <a:effectLst>
                  <a:outerShdw blurRad="38100" dist="38100" dir="2700000" algn="tl">
                    <a:srgbClr val="000000">
                      <a:alpha val="43137"/>
                    </a:srgbClr>
                  </a:outerShdw>
                </a:effectLst>
                <a:latin typeface="+mj-lt"/>
              </a:rPr>
              <a:t> of the inexistence of the keywords entered by the user.</a:t>
            </a:r>
            <a:endParaRPr lang="en-US" sz="2900" b="1" dirty="0">
              <a:effectLst>
                <a:outerShdw blurRad="38100" dist="38100" dir="2700000" algn="tl">
                  <a:srgbClr val="000000">
                    <a:alpha val="43137"/>
                  </a:srgbClr>
                </a:outerShdw>
              </a:effectLst>
              <a:latin typeface="+mj-lt"/>
            </a:endParaRPr>
          </a:p>
          <a:p>
            <a:pPr fontAlgn="base"/>
            <a:r>
              <a:rPr lang="en-US" sz="2900" b="1" dirty="0" err="1">
                <a:effectLst>
                  <a:outerShdw blurRad="38100" dist="38100" dir="2700000" algn="tl">
                    <a:srgbClr val="000000">
                      <a:alpha val="43137"/>
                    </a:srgbClr>
                  </a:outerShdw>
                </a:effectLst>
                <a:latin typeface="+mj-lt"/>
              </a:rPr>
              <a:t>Functions.php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It connects the webpage to the database</a:t>
            </a:r>
            <a:endParaRPr lang="en-US" sz="2900" b="1" dirty="0">
              <a:effectLst>
                <a:outerShdw blurRad="38100" dist="38100" dir="2700000" algn="tl">
                  <a:srgbClr val="000000">
                    <a:alpha val="43137"/>
                  </a:srgbClr>
                </a:outerShdw>
              </a:effectLst>
              <a:latin typeface="+mj-lt"/>
            </a:endParaRPr>
          </a:p>
          <a:p>
            <a:pPr fontAlgn="base"/>
            <a:r>
              <a:rPr lang="en-US" sz="2900" b="1" dirty="0" err="1">
                <a:effectLst>
                  <a:outerShdw blurRad="38100" dist="38100" dir="2700000" algn="tl">
                    <a:srgbClr val="000000">
                      <a:alpha val="43137"/>
                    </a:srgbClr>
                  </a:outerShdw>
                </a:effectLst>
                <a:latin typeface="+mj-lt"/>
              </a:rPr>
              <a:t>Upload.php</a:t>
            </a:r>
            <a:r>
              <a:rPr lang="en-US" sz="2900" b="1" dirty="0">
                <a:effectLst>
                  <a:outerShdw blurRad="38100" dist="38100" dir="2700000" algn="tl">
                    <a:srgbClr val="000000">
                      <a:alpha val="43137"/>
                    </a:srgbClr>
                  </a:outerShdw>
                </a:effectLst>
                <a:latin typeface="+mj-lt"/>
              </a:rPr>
              <a:t>: </a:t>
            </a:r>
            <a:r>
              <a:rPr lang="en-US" sz="2900" dirty="0">
                <a:effectLst>
                  <a:outerShdw blurRad="38100" dist="38100" dir="2700000" algn="tl">
                    <a:srgbClr val="000000">
                      <a:alpha val="43137"/>
                    </a:srgbClr>
                  </a:outerShdw>
                </a:effectLst>
                <a:latin typeface="+mj-lt"/>
              </a:rPr>
              <a:t>It checks whether the posted file is supported or not.</a:t>
            </a:r>
            <a:endParaRPr lang="en-US" sz="2900" b="1" dirty="0">
              <a:effectLst>
                <a:outerShdw blurRad="38100" dist="38100" dir="2700000" algn="tl">
                  <a:srgbClr val="000000">
                    <a:alpha val="43137"/>
                  </a:srgbClr>
                </a:outerShdw>
              </a:effectLst>
              <a:latin typeface="+mj-lt"/>
            </a:endParaRPr>
          </a:p>
          <a:p>
            <a:endParaRPr lang="en-IN" dirty="0"/>
          </a:p>
        </p:txBody>
      </p:sp>
    </p:spTree>
    <p:extLst>
      <p:ext uri="{BB962C8B-B14F-4D97-AF65-F5344CB8AC3E}">
        <p14:creationId xmlns:p14="http://schemas.microsoft.com/office/powerpoint/2010/main" val="269303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161</TotalTime>
  <Words>1392</Words>
  <Application>Microsoft Office PowerPoint</Application>
  <PresentationFormat>Widescreen</PresentationFormat>
  <Paragraphs>95</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Cambria</vt:lpstr>
      <vt:lpstr>Circuit</vt:lpstr>
      <vt:lpstr>PICBOOK</vt:lpstr>
      <vt:lpstr>ABSTRACT</vt:lpstr>
      <vt:lpstr>SCOPE OF THE PROJECT</vt:lpstr>
      <vt:lpstr>SCOPE OF THE PROJECT</vt:lpstr>
      <vt:lpstr>1. FUNCTIONAL REQUIREMENTS</vt:lpstr>
      <vt:lpstr>2. NON-FUNCTIONAL REQUIREMENTS</vt:lpstr>
      <vt:lpstr>NON-FUNCTIONAL REQUIREMENTS CONTD..</vt:lpstr>
      <vt:lpstr>DESCRIPTION OF MODULES</vt:lpstr>
      <vt:lpstr>DESCRIPTION OF MODULES CONTD..</vt:lpstr>
      <vt:lpstr>TOOLS AND TECHNOLOGIES </vt:lpstr>
      <vt:lpstr>TOOLS AND TECHNOLOGIES</vt:lpstr>
      <vt:lpstr>TOOLS AND TECHNOLOGIES CONTD..</vt:lpstr>
      <vt:lpstr>DESIGN OF PROJECT</vt:lpstr>
      <vt:lpstr>SCREENSHOT AND EXPLANATION</vt:lpstr>
      <vt:lpstr>SCREENSHOT AND EXPLANATION</vt:lpstr>
      <vt:lpstr>SCREENSHOT AND EXPLANATION</vt:lpstr>
      <vt:lpstr>SCREENSHOT AND EXPLANATION</vt:lpstr>
      <vt:lpstr>SCREENSHOT AND EXPLANATION</vt:lpstr>
      <vt:lpstr>SCREENSHOT AND EXPLANATION</vt:lpstr>
      <vt:lpstr>SCREENSHOT AND EXPLANATION</vt:lpstr>
      <vt:lpstr>SCREENSHOT AND EXPLANATION</vt:lpstr>
      <vt:lpstr>SCREENSHOT AND EXPLANATION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PICBOOK</dc:title>
  <dc:creator>vaishaliranjan3@gmail.com</dc:creator>
  <cp:lastModifiedBy>AdityaPratapSingh Chauhan</cp:lastModifiedBy>
  <cp:revision>10</cp:revision>
  <dcterms:created xsi:type="dcterms:W3CDTF">2021-12-06T16:47:08Z</dcterms:created>
  <dcterms:modified xsi:type="dcterms:W3CDTF">2021-12-07T10:11:05Z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