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63E5201-5E87-405D-AB6E-1CE928A31BE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and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075BCT009 </a:t>
            </a:r>
            <a:r>
              <a:rPr lang="en-US" dirty="0" err="1" smtClean="0"/>
              <a:t>Adithya</a:t>
            </a:r>
            <a:r>
              <a:rPr lang="en-US" dirty="0" smtClean="0"/>
              <a:t> </a:t>
            </a:r>
            <a:r>
              <a:rPr lang="en-US" dirty="0" err="1" smtClean="0"/>
              <a:t>Pokharel</a:t>
            </a:r>
            <a:endParaRPr lang="en-US" dirty="0" smtClean="0"/>
          </a:p>
          <a:p>
            <a:r>
              <a:rPr lang="en-US" dirty="0" smtClean="0"/>
              <a:t>075BCT010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Panthi</a:t>
            </a:r>
            <a:endParaRPr lang="en-US" dirty="0" smtClean="0"/>
          </a:p>
          <a:p>
            <a:r>
              <a:rPr lang="en-US" dirty="0" smtClean="0"/>
              <a:t>075Bct022 </a:t>
            </a:r>
            <a:r>
              <a:rPr lang="en-US" dirty="0" err="1" smtClean="0"/>
              <a:t>Bipin</a:t>
            </a:r>
            <a:r>
              <a:rPr lang="en-US" dirty="0" smtClean="0"/>
              <a:t> </a:t>
            </a:r>
            <a:r>
              <a:rPr lang="en-US" dirty="0" err="1" smtClean="0"/>
              <a:t>Khanal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7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latin typeface="+mj-lt"/>
                <a:cs typeface="Times New Roman" pitchFamily="18" charset="0"/>
              </a:rPr>
              <a:t>openFramework</a:t>
            </a:r>
            <a:r>
              <a:rPr lang="en-GB" dirty="0" smtClean="0">
                <a:latin typeface="+mj-lt"/>
                <a:cs typeface="Times New Roman" pitchFamily="18" charset="0"/>
              </a:rPr>
              <a:t> </a:t>
            </a:r>
            <a:r>
              <a:rPr lang="en-GB" dirty="0">
                <a:latin typeface="+mj-lt"/>
                <a:cs typeface="Times New Roman" pitchFamily="18" charset="0"/>
              </a:rPr>
              <a:t>is an open source toolkit designed for creative </a:t>
            </a:r>
            <a:r>
              <a:rPr lang="en-GB" dirty="0" smtClean="0">
                <a:latin typeface="+mj-lt"/>
                <a:cs typeface="Times New Roman" pitchFamily="18" charset="0"/>
              </a:rPr>
              <a:t>coding(</a:t>
            </a:r>
            <a:r>
              <a:rPr lang="en-GB" dirty="0">
                <a:latin typeface="+mj-lt"/>
                <a:cs typeface="Times New Roman" pitchFamily="18" charset="0"/>
              </a:rPr>
              <a:t>create something </a:t>
            </a:r>
            <a:r>
              <a:rPr lang="en-GB" dirty="0" smtClean="0">
                <a:latin typeface="+mj-lt"/>
                <a:cs typeface="Times New Roman" pitchFamily="18" charset="0"/>
              </a:rPr>
              <a:t>expressive such as visuals </a:t>
            </a:r>
            <a:r>
              <a:rPr lang="en-GB" dirty="0">
                <a:latin typeface="+mj-lt"/>
                <a:cs typeface="Times New Roman" pitchFamily="18" charset="0"/>
              </a:rPr>
              <a:t>instead of something </a:t>
            </a:r>
            <a:r>
              <a:rPr lang="en-GB" dirty="0" smtClean="0">
                <a:latin typeface="+mj-lt"/>
                <a:cs typeface="Times New Roman" pitchFamily="18" charset="0"/>
              </a:rPr>
              <a:t>functional).</a:t>
            </a:r>
          </a:p>
          <a:p>
            <a:r>
              <a:rPr lang="en-GB" dirty="0" err="1" smtClean="0">
                <a:latin typeface="+mj-lt"/>
                <a:cs typeface="Times New Roman" pitchFamily="18" charset="0"/>
              </a:rPr>
              <a:t>openFramework</a:t>
            </a:r>
            <a:r>
              <a:rPr lang="en-GB" dirty="0" smtClean="0">
                <a:latin typeface="+mj-lt"/>
                <a:cs typeface="Times New Roman" pitchFamily="18" charset="0"/>
              </a:rPr>
              <a:t> </a:t>
            </a:r>
            <a:r>
              <a:rPr lang="en-GB" dirty="0">
                <a:latin typeface="+mj-lt"/>
                <a:cs typeface="Times New Roman" pitchFamily="18" charset="0"/>
              </a:rPr>
              <a:t>is written in C++ and built on top of </a:t>
            </a:r>
            <a:r>
              <a:rPr lang="en-GB" dirty="0" smtClean="0">
                <a:latin typeface="+mj-lt"/>
                <a:cs typeface="Times New Roman" pitchFamily="18" charset="0"/>
              </a:rPr>
              <a:t>OpenGL.</a:t>
            </a:r>
            <a:endParaRPr lang="en-GB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2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Sorting refers to arranging data in a particular format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Sorting algorithm specifies the way to arrange data in a particular order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Some Sorting Algorithms </a:t>
            </a:r>
          </a:p>
          <a:p>
            <a:pPr lvl="1"/>
            <a:r>
              <a:rPr lang="en-GB" dirty="0" smtClean="0"/>
              <a:t>Bubble Sort</a:t>
            </a:r>
          </a:p>
          <a:p>
            <a:pPr lvl="1"/>
            <a:r>
              <a:rPr lang="en-GB" dirty="0" smtClean="0"/>
              <a:t>Selection Sort</a:t>
            </a:r>
          </a:p>
          <a:p>
            <a:pPr lvl="1"/>
            <a:r>
              <a:rPr lang="en-GB" dirty="0" smtClean="0"/>
              <a:t>Insertion Sort</a:t>
            </a:r>
          </a:p>
          <a:p>
            <a:pPr lvl="1"/>
            <a:r>
              <a:rPr lang="en-GB" dirty="0" smtClean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8641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The array is virtually split into a sorted and an unsorted part. Values from the unsorted part are picked and placed at the correct </a:t>
            </a:r>
            <a:r>
              <a:rPr lang="en-GB" dirty="0" smtClean="0"/>
              <a:t>position in the sorted part.</a:t>
            </a:r>
          </a:p>
          <a:p>
            <a:r>
              <a:rPr lang="en-GB" dirty="0" smtClean="0"/>
              <a:t>Time Complexity </a:t>
            </a:r>
          </a:p>
          <a:p>
            <a:pPr lvl="1"/>
            <a:r>
              <a:rPr lang="en-GB" dirty="0" smtClean="0"/>
              <a:t>Best Case</a:t>
            </a:r>
            <a:r>
              <a:rPr lang="en-GB" dirty="0" smtClean="0">
                <a:sym typeface="Wingdings" pitchFamily="2" charset="2"/>
              </a:rPr>
              <a:t>: O(n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Worst Case</a:t>
            </a:r>
            <a:r>
              <a:rPr lang="en-GB" dirty="0" smtClean="0">
                <a:sym typeface="Wingdings" pitchFamily="2" charset="2"/>
              </a:rPr>
              <a:t>: O(n^2)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903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Merge sort algorithm uses the “</a:t>
            </a:r>
            <a:r>
              <a:rPr lang="en-GB" b="1" dirty="0"/>
              <a:t>divide and conquer</a:t>
            </a:r>
            <a:r>
              <a:rPr lang="en-GB" dirty="0"/>
              <a:t>” strategy </a:t>
            </a:r>
            <a:r>
              <a:rPr lang="en-GB" dirty="0" smtClean="0"/>
              <a:t>where </a:t>
            </a:r>
            <a:r>
              <a:rPr lang="en-GB" dirty="0"/>
              <a:t>we divide the problem into </a:t>
            </a:r>
            <a:r>
              <a:rPr lang="en-GB" dirty="0" smtClean="0"/>
              <a:t>sub problems </a:t>
            </a:r>
            <a:r>
              <a:rPr lang="en-GB" dirty="0"/>
              <a:t>and solve those </a:t>
            </a:r>
            <a:r>
              <a:rPr lang="en-GB" dirty="0" smtClean="0"/>
              <a:t>sub problems individually.</a:t>
            </a:r>
          </a:p>
          <a:p>
            <a:pPr lvl="1"/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Best Case: O(n log n)</a:t>
            </a:r>
          </a:p>
          <a:p>
            <a:pPr lvl="1"/>
            <a:r>
              <a:rPr lang="en-GB" dirty="0" smtClean="0"/>
              <a:t>Worst Case: O(n log n)</a:t>
            </a:r>
          </a:p>
        </p:txBody>
      </p:sp>
    </p:spTree>
    <p:extLst>
      <p:ext uri="{BB962C8B-B14F-4D97-AF65-F5344CB8AC3E}">
        <p14:creationId xmlns:p14="http://schemas.microsoft.com/office/powerpoint/2010/main" val="37134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Binary Search Tree</a:t>
            </a:r>
            <a:r>
              <a:rPr lang="en-GB" dirty="0"/>
              <a:t> is a node-based binary tree data structure which has the following properties:</a:t>
            </a:r>
          </a:p>
          <a:p>
            <a:r>
              <a:rPr lang="en-GB" dirty="0"/>
              <a:t>The left </a:t>
            </a:r>
            <a:r>
              <a:rPr lang="en-GB" dirty="0" smtClean="0"/>
              <a:t>sub tree </a:t>
            </a:r>
            <a:r>
              <a:rPr lang="en-GB" dirty="0"/>
              <a:t>of a node contains only nodes with keys lesser than the node’s key.</a:t>
            </a:r>
          </a:p>
          <a:p>
            <a:r>
              <a:rPr lang="en-GB" dirty="0"/>
              <a:t>The right </a:t>
            </a:r>
            <a:r>
              <a:rPr lang="en-GB" dirty="0" smtClean="0"/>
              <a:t>sub tree </a:t>
            </a:r>
            <a:r>
              <a:rPr lang="en-GB" dirty="0"/>
              <a:t>of a node contains only nodes with keys greater than the node’s key.</a:t>
            </a:r>
          </a:p>
          <a:p>
            <a:r>
              <a:rPr lang="en-GB" dirty="0"/>
              <a:t>The left and right </a:t>
            </a:r>
            <a:r>
              <a:rPr lang="en-GB" dirty="0" smtClean="0"/>
              <a:t>sub tree </a:t>
            </a:r>
            <a:r>
              <a:rPr lang="en-GB" dirty="0"/>
              <a:t>each must also be a binary search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92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105</TotalTime>
  <Words>242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Clarity</vt:lpstr>
      <vt:lpstr>Sorting and Tree</vt:lpstr>
      <vt:lpstr>openFramework</vt:lpstr>
      <vt:lpstr>Sorting</vt:lpstr>
      <vt:lpstr>Insertion Sort</vt:lpstr>
      <vt:lpstr>Merge Sort</vt:lpstr>
      <vt:lpstr>Binary Search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Tree</dc:title>
  <dc:creator>$$VIRUS$$</dc:creator>
  <cp:lastModifiedBy>$$VIRUS$$</cp:lastModifiedBy>
  <cp:revision>14</cp:revision>
  <dcterms:created xsi:type="dcterms:W3CDTF">2020-12-08T15:55:46Z</dcterms:created>
  <dcterms:modified xsi:type="dcterms:W3CDTF">2020-12-08T17:46:11Z</dcterms:modified>
</cp:coreProperties>
</file>