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3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4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7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5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75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2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ETH/Project2/blob/master/NY/Lead_Dath_rate.ipynb" TargetMode="External"/><Relationship Id="rId2" Type="http://schemas.openxmlformats.org/officeDocument/2006/relationships/hyperlink" Target="https://data.cityofnewyork.us/Health/New-York-City-Leading-Causes-of-Death/jb7j-dt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peworkny.herokuap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EBD-36C4-4AF5-913D-6C1FD9236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City Leading Causes of Death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8C0-E79D-46BC-BDC2-33B3A21F5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Addis, Anna, Kyle, Jaber and Nick</a:t>
            </a:r>
          </a:p>
          <a:p>
            <a:r>
              <a:rPr lang="en-US" dirty="0"/>
              <a:t>Group name: the death of us</a:t>
            </a:r>
          </a:p>
        </p:txBody>
      </p:sp>
    </p:spTree>
    <p:extLst>
      <p:ext uri="{BB962C8B-B14F-4D97-AF65-F5344CB8AC3E}">
        <p14:creationId xmlns:p14="http://schemas.microsoft.com/office/powerpoint/2010/main" val="220921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EA35-1767-47AA-92DD-422F096E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FBC4-E8FC-4BEC-8564-3CF2C419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45026"/>
            <a:ext cx="9905998" cy="3124201"/>
          </a:xfrm>
        </p:spPr>
        <p:txBody>
          <a:bodyPr/>
          <a:lstStyle/>
          <a:p>
            <a:pPr lvl="1"/>
            <a:r>
              <a:rPr lang="en-US" dirty="0">
                <a:hlinkClick r:id="rId2"/>
              </a:rPr>
              <a:t>https://data.cityofnewyork.us/Health/New-York-City-Leading-Causes-of-Death/jb7j-dtam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https://github.com/ADIETH/Project2/blob/master/NY/Lead_Dath_rate.ipynb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https://hopeworkny.herokuapp.com/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1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9C57-6936-4771-A6DF-E922825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75" y="128406"/>
            <a:ext cx="9793352" cy="1083365"/>
          </a:xfrm>
        </p:spPr>
        <p:txBody>
          <a:bodyPr/>
          <a:lstStyle/>
          <a:p>
            <a:r>
              <a:rPr lang="en-US" dirty="0"/>
              <a:t>SQLITE Database – Original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55C3BC-3A27-4055-AC7A-FAB6612A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575" y="1211771"/>
            <a:ext cx="9793352" cy="51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1A1-DE7D-480F-839C-C66C1CC8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8052"/>
            <a:ext cx="10058400" cy="76714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– Cleanup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C1431-C929-4115-9109-7FFAFC6E7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58" y="995238"/>
            <a:ext cx="11013684" cy="53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10D-E34B-4093-8753-0B38090A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Never-Used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7D02-E91F-4796-9108-198B48C1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err="1"/>
              <a:t>Crossfilter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Library:  </a:t>
            </a:r>
          </a:p>
          <a:p>
            <a:pPr lvl="1"/>
            <a:r>
              <a:rPr lang="en-US" dirty="0"/>
              <a:t>Used for exploring large datasets that involve two or more variable quantities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19158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8A7-7A26-42D6-9B4F-E4A0BA6D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76" y="286603"/>
            <a:ext cx="10058400" cy="1450757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AAAB-0AAC-4C87-AD32-E5756DB3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56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201</TotalTime>
  <Words>100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New York City Leading Causes of Death</vt:lpstr>
      <vt:lpstr>Links</vt:lpstr>
      <vt:lpstr>SQLITE Database – Original Code</vt:lpstr>
      <vt:lpstr>Jupyter Notebook – Cleanup Process</vt:lpstr>
      <vt:lpstr>Never-Used Library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death in new York</dc:title>
  <dc:creator>Anna Schmidgall</dc:creator>
  <cp:lastModifiedBy>Addisalem Abera</cp:lastModifiedBy>
  <cp:revision>18</cp:revision>
  <dcterms:created xsi:type="dcterms:W3CDTF">2019-02-09T00:03:53Z</dcterms:created>
  <dcterms:modified xsi:type="dcterms:W3CDTF">2019-02-09T14:07:25Z</dcterms:modified>
</cp:coreProperties>
</file>