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4ccd78c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4ccd78c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ccd78c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ccd78c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ea6d75d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ea6d75d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4ccd78c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4ccd78c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4ccd78c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4ccd78c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f5fc9d3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f5fc9d3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f5fc9d3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f5fc9d3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2f5fc9d3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2f5fc9d3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f5fc9d3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f5fc9d3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f5fc9d3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f5fc9d3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f5fc9d3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f5fc9d3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4ccd78c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4ccd78c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a6d75d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ea6d75d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ccd78c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ccd78c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ccd78c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4ccd78c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php-pemula-sampai-mahir/?referralCode=FB1EE79284AE417D17C5" TargetMode="External"/><Relationship Id="rId4" Type="http://schemas.openxmlformats.org/officeDocument/2006/relationships/hyperlink" Target="https://www.udemy.com/course/database-mysql-pemula-sampai-mahir/?referralCode=8881586CE8D7225F062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</a:t>
            </a:r>
            <a:r>
              <a:rPr lang="id"/>
              <a:t> Kasus PHP MySQL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TodoList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Seluruh Aplikasi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Unit 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Praktek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Studi Kasus PHP Dasar : Aplikasi Todolist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Studi Kasus PHP OOP : Aplikasi Todolist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MySQL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https://www.udemy.com/course/pemrograman-php-pemula-sampai-mahir/?referralCode=FB1EE79284AE417D17C5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https://www.udemy.com/course/database-mysql-pemula-sampai-mahir/?referralCode=8881586CE8D7225F0624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Mengubah Aplikasi TodoList PHP OOP menjadi PHP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Koneksi Database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