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4ccd78c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4ccd78c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f5fc9d3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f5fc9d3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f5fc9d3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f5fc9d3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ccd78c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4ccd78c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4ccd78c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4ccd78c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4ccd78c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4ccd78c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4ccd78c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4ccd78c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4ccd78cb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4ccd78c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4ccd78c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4ccd78c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4ccd78c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4ccd78c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2f5fc9d3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2f5fc9d3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4ccd78cb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4ccd78cb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4ccd78cb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4ccd78cb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4ccd78c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4ccd78c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4ccd78cb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4ccd78cb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4ccd78cb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4ccd78cb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4ccd78c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4ccd78c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2f5fc9d3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2f5fc9d3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2f5fc9d3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2f5fc9d3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2f5fc9d3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2f5fc9d3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f5fc9d3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f5fc9d3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f5fc9d3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f5fc9d3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f5fc9d3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f5fc9d3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4ccd78c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4ccd78c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4ccd78c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4ccd78c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4ccd78c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4ccd78c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Studi</a:t>
            </a:r>
            <a:r>
              <a:rPr lang="id"/>
              <a:t> Kasus PHP OOP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 TodoList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Repository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Service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</a:t>
            </a: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</a:t>
            </a: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</a:t>
            </a: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</a:t>
            </a:r>
            <a:r>
              <a:rPr lang="id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</a:t>
            </a:r>
            <a:r>
              <a:rPr lang="id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</a:t>
            </a:r>
            <a:r>
              <a:rPr lang="id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Seluruh Aplikasi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Composer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Unit Test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Praktek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Studi Kasus PHP Dasar : Aplikasi Todolist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Mengubah Aplikasi TodoList PHP Dasar menjadi PHP OOP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Clean 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Clean Architecture Diagram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788" y="2006250"/>
            <a:ext cx="40640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Implementasi Clean Architecture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50" y="2006250"/>
            <a:ext cx="779190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Entity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